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tandfonline.com/doi/full/10.1080/00219592.2023.220131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Manufacturing flow chart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kukver89\Downloads\phc04f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336704" cy="468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90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312738"/>
            <a:ext cx="5945187" cy="623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1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kukver89\Downloads\Flow-diagram-of-the-API-process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14363"/>
            <a:ext cx="8096250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81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Y:\ИШНПТ\НОЦ НМКижнера\БИОХ\Куксёнок\Дисциплины\Английский язык\ИНТЕНСИВ\3 семестр\1-s2.0-S0957582024006608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7071147" cy="366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5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Y:\ИШНПТ\НОЦ НМКижнера\БИОХ\Куксёнок\Дисциплины\Английский язык\ИНТЕНСИВ\3 семестр\Chee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333500"/>
            <a:ext cx="570706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4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Y:\ИШНПТ\НОЦ НМКижнера\БИОХ\Куксёнок\Дисциплины\Английский язык\ИНТЕНСИВ\3 семестр\schemata_brauerei_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510383" cy="467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8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409131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www.tandfonline.com/doi/full/10.1080/00219592.2023.2201310</a:t>
            </a:r>
            <a:endParaRPr lang="en-US" sz="1600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50294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43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Choose a flow chart for some chemical/ pharmaceutical manufacture (or part of it) and describe in a few sentences, step by </a:t>
            </a:r>
            <a:r>
              <a:rPr lang="en-US" smtClean="0"/>
              <a:t>step, what </a:t>
            </a:r>
            <a:r>
              <a:rPr lang="en-US" dirty="0" smtClean="0"/>
              <a:t>materials and processes are employed for obtaining of the final product.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1186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48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Manufacturing flow 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Home Task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Куксёнок Вера Юрьевна</dc:creator>
  <cp:lastModifiedBy>Куксёнок Вера Юрьевна</cp:lastModifiedBy>
  <cp:revision>6</cp:revision>
  <dcterms:created xsi:type="dcterms:W3CDTF">2025-03-19T04:30:03Z</dcterms:created>
  <dcterms:modified xsi:type="dcterms:W3CDTF">2025-03-20T05:42:18Z</dcterms:modified>
</cp:coreProperties>
</file>