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custDataLst>
    <p:tags r:id="rId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CBE1-972E-42D2-A680-DA73EAF10C9F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3890-66B3-47DE-9E03-75C1CB906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CBE1-972E-42D2-A680-DA73EAF10C9F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3890-66B3-47DE-9E03-75C1CB906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CBE1-972E-42D2-A680-DA73EAF10C9F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3890-66B3-47DE-9E03-75C1CB906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CBE1-972E-42D2-A680-DA73EAF10C9F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3890-66B3-47DE-9E03-75C1CB906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CBE1-972E-42D2-A680-DA73EAF10C9F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3890-66B3-47DE-9E03-75C1CB906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CBE1-972E-42D2-A680-DA73EAF10C9F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3890-66B3-47DE-9E03-75C1CB906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CBE1-972E-42D2-A680-DA73EAF10C9F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3890-66B3-47DE-9E03-75C1CB906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CBE1-972E-42D2-A680-DA73EAF10C9F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3890-66B3-47DE-9E03-75C1CB906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CBE1-972E-42D2-A680-DA73EAF10C9F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3890-66B3-47DE-9E03-75C1CB906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CBE1-972E-42D2-A680-DA73EAF10C9F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3890-66B3-47DE-9E03-75C1CB906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CBE1-972E-42D2-A680-DA73EAF10C9F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3890-66B3-47DE-9E03-75C1CB906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3CBE1-972E-42D2-A680-DA73EAF10C9F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73890-66B3-47DE-9E03-75C1CB906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30479"/>
            <a:ext cx="7772400" cy="1470025"/>
          </a:xfrm>
        </p:spPr>
        <p:txBody>
          <a:bodyPr/>
          <a:lstStyle/>
          <a:p>
            <a:r>
              <a:rPr lang="ru-RU" dirty="0" smtClean="0"/>
              <a:t>Традиции Японии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Тазина</a:t>
            </a:r>
            <a:r>
              <a:rPr lang="ru-RU" dirty="0" smtClean="0"/>
              <a:t> К.А.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Tea</a:t>
            </a:r>
            <a:r>
              <a:rPr lang="ru-RU" b="1" dirty="0"/>
              <a:t> </a:t>
            </a:r>
            <a:r>
              <a:rPr lang="ru-RU" b="1" dirty="0" err="1" smtClean="0"/>
              <a:t>Ceremony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539750" algn="just">
              <a:buNone/>
            </a:pPr>
            <a:r>
              <a:rPr lang="en-US" dirty="0"/>
              <a:t>Tea Ceremony is one of the Japanese things  that fascinates visitors from overseas. Although some may think that the English are the world champion tea </a:t>
            </a:r>
            <a:r>
              <a:rPr lang="en-US" dirty="0" err="1"/>
              <a:t>drikers</a:t>
            </a:r>
            <a:r>
              <a:rPr lang="en-US" dirty="0"/>
              <a:t>, the Japanese take it one step </a:t>
            </a:r>
            <a:r>
              <a:rPr lang="en-US" dirty="0" err="1"/>
              <a:t>farther.They</a:t>
            </a:r>
            <a:r>
              <a:rPr lang="en-US" dirty="0"/>
              <a:t> make a ceremony of </a:t>
            </a:r>
            <a:r>
              <a:rPr lang="en-US" dirty="0" err="1"/>
              <a:t>drinkig.The</a:t>
            </a:r>
            <a:r>
              <a:rPr lang="en-US" dirty="0"/>
              <a:t> tea ceremony was perfected by </a:t>
            </a:r>
            <a:r>
              <a:rPr lang="en-US" dirty="0" err="1"/>
              <a:t>Sen</a:t>
            </a:r>
            <a:r>
              <a:rPr lang="en-US" dirty="0"/>
              <a:t>-no-</a:t>
            </a:r>
            <a:r>
              <a:rPr lang="en-US" dirty="0" err="1"/>
              <a:t>Rikyu</a:t>
            </a:r>
            <a:r>
              <a:rPr lang="en-US" dirty="0"/>
              <a:t> in the 16 </a:t>
            </a:r>
            <a:r>
              <a:rPr lang="en-US" dirty="0" err="1"/>
              <a:t>th</a:t>
            </a:r>
            <a:r>
              <a:rPr lang="en-US" dirty="0"/>
              <a:t> century, but its origin goes back many years </a:t>
            </a:r>
            <a:r>
              <a:rPr lang="en-US" dirty="0" err="1"/>
              <a:t>before.Closely</a:t>
            </a:r>
            <a:r>
              <a:rPr lang="en-US" dirty="0"/>
              <a:t> associated with the sect of Buddhism, the ceremony is supposed to create peace of mind in both the </a:t>
            </a:r>
            <a:r>
              <a:rPr lang="en-US" dirty="0" err="1"/>
              <a:t>peformer</a:t>
            </a:r>
            <a:r>
              <a:rPr lang="en-US" dirty="0"/>
              <a:t> and partaker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5" name="Содержимое 4" descr="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74108" y="2071678"/>
            <a:ext cx="3986784" cy="30861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Tea</a:t>
            </a:r>
            <a:r>
              <a:rPr lang="ru-RU" b="1" dirty="0" smtClean="0"/>
              <a:t> </a:t>
            </a:r>
            <a:r>
              <a:rPr lang="ru-RU" b="1" dirty="0" err="1" smtClean="0"/>
              <a:t>Ceremony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539750" algn="just">
              <a:buNone/>
            </a:pPr>
            <a:r>
              <a:rPr lang="en-US" dirty="0" smtClean="0"/>
              <a:t>Here is how it is  done... powdered green tea is scooped up with a small bamboo ladle and put in a deep bowl. Hot water is poured over the tea and a bamboo whisk is used to whip the mixture to a </a:t>
            </a:r>
            <a:r>
              <a:rPr lang="en-US" dirty="0" err="1" smtClean="0"/>
              <a:t>froth.The</a:t>
            </a:r>
            <a:r>
              <a:rPr lang="en-US" dirty="0" smtClean="0"/>
              <a:t> tea is then drunk by the participants. It is proper etiquette to drink </a:t>
            </a:r>
            <a:r>
              <a:rPr lang="en-US" dirty="0" err="1" smtClean="0"/>
              <a:t>slowly.The</a:t>
            </a:r>
            <a:r>
              <a:rPr lang="en-US" dirty="0" smtClean="0"/>
              <a:t> best way is to </a:t>
            </a:r>
            <a:r>
              <a:rPr lang="en-US" dirty="0" err="1" smtClean="0"/>
              <a:t>crandle</a:t>
            </a:r>
            <a:r>
              <a:rPr lang="en-US" dirty="0" smtClean="0"/>
              <a:t> the cup in your left hand, turn it slowly three </a:t>
            </a:r>
            <a:r>
              <a:rPr lang="en-US" dirty="0" err="1" smtClean="0"/>
              <a:t>times,with</a:t>
            </a:r>
            <a:r>
              <a:rPr lang="en-US" dirty="0" smtClean="0"/>
              <a:t> your right hand grasping the rim. Drink slowly, preferably in three or four sips. Then place the cup gently on the </a:t>
            </a:r>
            <a:r>
              <a:rPr lang="en-US" dirty="0" err="1" smtClean="0"/>
              <a:t>tatarni</a:t>
            </a:r>
            <a:r>
              <a:rPr lang="en-US" dirty="0" smtClean="0"/>
              <a:t> floor before you. It is proper etiquette to examine the </a:t>
            </a:r>
            <a:r>
              <a:rPr lang="en-US" dirty="0" err="1" smtClean="0"/>
              <a:t>cup,but</a:t>
            </a:r>
            <a:r>
              <a:rPr lang="en-US" dirty="0" smtClean="0"/>
              <a:t> not too closely, and to remark on its </a:t>
            </a:r>
            <a:r>
              <a:rPr lang="en-US" dirty="0" err="1" smtClean="0"/>
              <a:t>elegance.Simplicity</a:t>
            </a:r>
            <a:r>
              <a:rPr lang="en-US" dirty="0" smtClean="0"/>
              <a:t> and elegance are essential in the tea ceremony.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57752" y="2428868"/>
            <a:ext cx="3786214" cy="3665194"/>
          </a:xfrm>
        </p:spPr>
      </p:pic>
      <p:pic>
        <p:nvPicPr>
          <p:cNvPr id="6" name="Рисунок 5" descr="666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9520" y="1285860"/>
            <a:ext cx="13716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Ikebana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539750" algn="just">
              <a:buNone/>
            </a:pPr>
            <a:r>
              <a:rPr lang="en-US" dirty="0" err="1"/>
              <a:t>Ikebana,the</a:t>
            </a:r>
            <a:r>
              <a:rPr lang="en-US" dirty="0"/>
              <a:t> art of  flower arranging, is one unique cultural heritage you will encounter in Japan .Born in the </a:t>
            </a:r>
            <a:r>
              <a:rPr lang="en-US" dirty="0" err="1"/>
              <a:t>Muromachi</a:t>
            </a:r>
            <a:r>
              <a:rPr lang="en-US" dirty="0"/>
              <a:t> period [1338-1573] when the tea ceremony began to take hold among high-ranking </a:t>
            </a:r>
            <a:r>
              <a:rPr lang="en-US" dirty="0" err="1"/>
              <a:t>samurai,its</a:t>
            </a:r>
            <a:r>
              <a:rPr lang="en-US" dirty="0"/>
              <a:t> simplicity is of </a:t>
            </a:r>
            <a:r>
              <a:rPr lang="en-US" dirty="0" err="1"/>
              <a:t>necessity,as</a:t>
            </a:r>
            <a:r>
              <a:rPr lang="en-US" dirty="0"/>
              <a:t> there was only a small space in the tiny teahouse for flowers. Today, there are three or four thousand </a:t>
            </a:r>
            <a:r>
              <a:rPr lang="en-US" dirty="0" err="1"/>
              <a:t>ifferent</a:t>
            </a:r>
            <a:r>
              <a:rPr lang="en-US" dirty="0"/>
              <a:t> ikebana schools with millions of adherents. There are two basic themes that are common to schools -the formal and the natural. The formal method bases its teaching on three main components in any arrangement, representations of Heaven, Earth and Man.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natural</a:t>
            </a:r>
            <a:r>
              <a:rPr lang="ru-RU" dirty="0"/>
              <a:t> </a:t>
            </a:r>
            <a:r>
              <a:rPr lang="ru-RU" dirty="0" err="1"/>
              <a:t>method</a:t>
            </a:r>
            <a:r>
              <a:rPr lang="ru-RU" dirty="0"/>
              <a:t> </a:t>
            </a:r>
            <a:r>
              <a:rPr lang="ru-RU" dirty="0" err="1"/>
              <a:t>emphasizes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simplicity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flower</a:t>
            </a:r>
            <a:r>
              <a:rPr lang="ru-RU" dirty="0"/>
              <a:t> </a:t>
            </a:r>
            <a:r>
              <a:rPr lang="ru-RU" dirty="0" err="1"/>
              <a:t>itself</a:t>
            </a:r>
            <a:endParaRPr lang="ru-RU" dirty="0"/>
          </a:p>
          <a:p>
            <a:endParaRPr lang="ru-RU" dirty="0"/>
          </a:p>
        </p:txBody>
      </p:sp>
      <p:pic>
        <p:nvPicPr>
          <p:cNvPr id="5" name="Содержимое 4" descr="1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45399" y="1571612"/>
            <a:ext cx="3785996" cy="40719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Kimono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60557"/>
            <a:ext cx="4038600" cy="4525963"/>
          </a:xfrm>
        </p:spPr>
        <p:txBody>
          <a:bodyPr>
            <a:normAutofit fontScale="55000" lnSpcReduction="20000"/>
          </a:bodyPr>
          <a:lstStyle/>
          <a:p>
            <a:pPr marL="0" indent="539750" algn="just">
              <a:buNone/>
            </a:pPr>
            <a:r>
              <a:rPr lang="en-US" dirty="0"/>
              <a:t>Foreign visitors are often disappointed to learn that few Japanese wear kimono, particularly in the cities. The reason is simple. A kimono is not only expensive, but also is not easy to wear in this modern age as Western  clothes.</a:t>
            </a:r>
            <a:endParaRPr lang="ru-RU" dirty="0"/>
          </a:p>
          <a:p>
            <a:pPr marL="0" indent="539750" algn="just">
              <a:buNone/>
            </a:pPr>
            <a:r>
              <a:rPr lang="en-US" dirty="0"/>
              <a:t>Kimono patterns and </a:t>
            </a:r>
            <a:r>
              <a:rPr lang="en-US" dirty="0" err="1"/>
              <a:t>colours</a:t>
            </a:r>
            <a:r>
              <a:rPr lang="en-US" dirty="0"/>
              <a:t> are different, but  cutting and style are almost uniform. Material is cotton or manmade fabric for everyday use, but the more expensive kimono is of silk. Accessories include an obi [sash] and </a:t>
            </a:r>
            <a:r>
              <a:rPr lang="en-US" dirty="0" err="1"/>
              <a:t>haori</a:t>
            </a:r>
            <a:r>
              <a:rPr lang="en-US" dirty="0"/>
              <a:t> [a short overcoat]. Other accessories that go with the kimono are </a:t>
            </a:r>
            <a:r>
              <a:rPr lang="en-US" dirty="0" err="1"/>
              <a:t>juban</a:t>
            </a:r>
            <a:r>
              <a:rPr lang="en-US" dirty="0"/>
              <a:t> [underwear made of silk or cotton]; smaller sashes; split-toed </a:t>
            </a:r>
            <a:r>
              <a:rPr lang="en-US" dirty="0" err="1"/>
              <a:t>tabi</a:t>
            </a:r>
            <a:r>
              <a:rPr lang="en-US" dirty="0"/>
              <a:t> socks; and </a:t>
            </a:r>
            <a:r>
              <a:rPr lang="en-US" dirty="0" err="1"/>
              <a:t>zori</a:t>
            </a:r>
            <a:r>
              <a:rPr lang="en-US" dirty="0"/>
              <a:t> or </a:t>
            </a:r>
            <a:r>
              <a:rPr lang="en-US" dirty="0" err="1"/>
              <a:t>geta</a:t>
            </a:r>
            <a:r>
              <a:rPr lang="en-US" dirty="0"/>
              <a:t>, footwear. </a:t>
            </a:r>
            <a:r>
              <a:rPr lang="en-US" dirty="0" err="1"/>
              <a:t>Zori</a:t>
            </a:r>
            <a:r>
              <a:rPr lang="en-US" dirty="0"/>
              <a:t> are often used for formal occasions. </a:t>
            </a:r>
            <a:r>
              <a:rPr lang="en-US" dirty="0" err="1"/>
              <a:t>Geta</a:t>
            </a:r>
            <a:r>
              <a:rPr lang="en-US" dirty="0"/>
              <a:t> are informal and almost never worn on formal occasions.</a:t>
            </a:r>
            <a:endParaRPr lang="ru-RU" dirty="0"/>
          </a:p>
          <a:p>
            <a:pPr marL="0" indent="539750" algn="just">
              <a:buNone/>
            </a:pPr>
            <a:r>
              <a:rPr lang="en-US" dirty="0"/>
              <a:t>The </a:t>
            </a:r>
            <a:r>
              <a:rPr lang="en-US" dirty="0" err="1"/>
              <a:t>yukata</a:t>
            </a:r>
            <a:r>
              <a:rPr lang="en-US" dirty="0"/>
              <a:t> is a gay cotton kimono and quite relaxing to wear. At a Japanese inn, you will have a chance to wear a </a:t>
            </a:r>
            <a:r>
              <a:rPr lang="en-US" dirty="0" err="1"/>
              <a:t>yukata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5" name="Содержимое 4" descr="1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72066" y="1714488"/>
            <a:ext cx="2691369" cy="3643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Japanese</a:t>
            </a:r>
            <a:r>
              <a:rPr lang="ru-RU" b="1" dirty="0"/>
              <a:t> </a:t>
            </a:r>
            <a:r>
              <a:rPr lang="ru-RU" b="1" dirty="0" err="1" smtClean="0"/>
              <a:t>theatre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marL="0" indent="539750" algn="just">
              <a:buNone/>
            </a:pPr>
            <a:r>
              <a:rPr lang="en-US" dirty="0"/>
              <a:t>Japanese theatre is represented, first of all, by traditional  theatres Kabuki, Noh Drama and a puppet-show </a:t>
            </a:r>
            <a:r>
              <a:rPr lang="en-US" dirty="0" err="1"/>
              <a:t>Bunraku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814514"/>
            <a:ext cx="4038600" cy="4186254"/>
          </a:xfrm>
        </p:spPr>
        <p:txBody>
          <a:bodyPr>
            <a:normAutofit fontScale="47500" lnSpcReduction="20000"/>
          </a:bodyPr>
          <a:lstStyle/>
          <a:p>
            <a:pPr marL="0" indent="539750" algn="just">
              <a:buNone/>
            </a:pPr>
            <a:r>
              <a:rPr lang="ru-RU" b="1" dirty="0" err="1"/>
              <a:t>Noh</a:t>
            </a:r>
            <a:endParaRPr lang="ru-RU" dirty="0"/>
          </a:p>
          <a:p>
            <a:pPr marL="0" indent="539750" algn="just">
              <a:buNone/>
            </a:pPr>
            <a:r>
              <a:rPr lang="en-US" dirty="0"/>
              <a:t> </a:t>
            </a:r>
            <a:endParaRPr lang="ru-RU" dirty="0"/>
          </a:p>
          <a:p>
            <a:pPr marL="0" indent="539750" algn="just">
              <a:buNone/>
            </a:pPr>
            <a:r>
              <a:rPr lang="en-US" dirty="0"/>
              <a:t>Noh is </a:t>
            </a:r>
            <a:r>
              <a:rPr lang="en-US" dirty="0" err="1"/>
              <a:t>characterised</a:t>
            </a:r>
            <a:r>
              <a:rPr lang="en-US" dirty="0"/>
              <a:t> by the use of masks and by stately dancing and singing to the accompaniment of instrumental </a:t>
            </a:r>
            <a:r>
              <a:rPr lang="en-US" dirty="0" err="1"/>
              <a:t>musc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"Noh" simply means "performance", and evolved from </a:t>
            </a:r>
            <a:r>
              <a:rPr lang="en-US" dirty="0" err="1"/>
              <a:t>sarugaku</a:t>
            </a:r>
            <a:r>
              <a:rPr lang="en-US" dirty="0"/>
              <a:t>, a form of entertainment that was popular in the 13-th and 14-th </a:t>
            </a:r>
            <a:r>
              <a:rPr lang="en-US" dirty="0" err="1"/>
              <a:t>centuries.Sarugaku</a:t>
            </a:r>
            <a:r>
              <a:rPr lang="en-US" dirty="0"/>
              <a:t> was refined by </a:t>
            </a:r>
            <a:r>
              <a:rPr lang="en-US" dirty="0" err="1"/>
              <a:t>Kannami</a:t>
            </a:r>
            <a:r>
              <a:rPr lang="en-US" dirty="0"/>
              <a:t> </a:t>
            </a:r>
            <a:r>
              <a:rPr lang="en-US" dirty="0" err="1"/>
              <a:t>Kiyotsugu</a:t>
            </a:r>
            <a:r>
              <a:rPr lang="en-US" dirty="0"/>
              <a:t>(1333-1384) and his son </a:t>
            </a:r>
            <a:r>
              <a:rPr lang="en-US" dirty="0" err="1"/>
              <a:t>Zeami</a:t>
            </a:r>
            <a:r>
              <a:rPr lang="en-US" dirty="0"/>
              <a:t> </a:t>
            </a:r>
            <a:r>
              <a:rPr lang="en-US" dirty="0" err="1"/>
              <a:t>Motokiyo</a:t>
            </a:r>
            <a:r>
              <a:rPr lang="en-US" dirty="0"/>
              <a:t>(1363-1443) gave </a:t>
            </a:r>
            <a:r>
              <a:rPr lang="en-US" dirty="0" err="1"/>
              <a:t>noh</a:t>
            </a:r>
            <a:r>
              <a:rPr lang="en-US" dirty="0"/>
              <a:t> its present character.</a:t>
            </a:r>
            <a:br>
              <a:rPr lang="en-US" dirty="0"/>
            </a:br>
            <a:r>
              <a:rPr lang="en-US" dirty="0"/>
              <a:t>The subjects of </a:t>
            </a:r>
            <a:r>
              <a:rPr lang="en-US" dirty="0" err="1"/>
              <a:t>noh</a:t>
            </a:r>
            <a:r>
              <a:rPr lang="en-US" dirty="0"/>
              <a:t> plays are mostly historical and show Buddhist </a:t>
            </a:r>
            <a:r>
              <a:rPr lang="en-US" dirty="0" err="1"/>
              <a:t>influece</a:t>
            </a:r>
            <a:r>
              <a:rPr lang="en-US" dirty="0"/>
              <a:t>. The </a:t>
            </a:r>
            <a:r>
              <a:rPr lang="en-US" dirty="0" err="1"/>
              <a:t>noh</a:t>
            </a:r>
            <a:r>
              <a:rPr lang="en-US" dirty="0"/>
              <a:t> stage, 5,5 meters (18-feet ) square, is much smaller than the kabuki sage and is covered with an inner roof The stage set  is simple, usually just a huge pine tree painted on a backdrop.</a:t>
            </a:r>
            <a:br>
              <a:rPr lang="en-US" dirty="0"/>
            </a:br>
            <a:r>
              <a:rPr lang="en-US" dirty="0"/>
              <a:t>Noh costumes are gorgeous and their effect is doubled on the bare </a:t>
            </a:r>
            <a:r>
              <a:rPr lang="en-US" dirty="0" err="1"/>
              <a:t>noh</a:t>
            </a:r>
            <a:r>
              <a:rPr lang="en-US" dirty="0"/>
              <a:t> </a:t>
            </a:r>
            <a:r>
              <a:rPr lang="en-US" dirty="0" err="1"/>
              <a:t>stage.Masks,which</a:t>
            </a:r>
            <a:r>
              <a:rPr lang="en-US" dirty="0"/>
              <a:t> take the place of the make-up used in other forms of dramatic art, are worn by the </a:t>
            </a:r>
            <a:r>
              <a:rPr lang="en-US" dirty="0" err="1"/>
              <a:t>acto</a:t>
            </a:r>
            <a:r>
              <a:rPr lang="en-US" dirty="0"/>
              <a:t> to indicate the characters portrayed.</a:t>
            </a:r>
            <a:br>
              <a:rPr lang="en-US" dirty="0"/>
            </a:br>
            <a:r>
              <a:rPr lang="en-US" dirty="0"/>
              <a:t>The </a:t>
            </a:r>
            <a:r>
              <a:rPr lang="en-US" dirty="0" err="1"/>
              <a:t>language,costumes</a:t>
            </a:r>
            <a:r>
              <a:rPr lang="en-US" dirty="0"/>
              <a:t> and settings have not changed </a:t>
            </a:r>
            <a:r>
              <a:rPr lang="en-US" dirty="0" err="1"/>
              <a:t>scince</a:t>
            </a:r>
            <a:r>
              <a:rPr lang="en-US" dirty="0"/>
              <a:t> the 16-th </a:t>
            </a:r>
            <a:r>
              <a:rPr lang="en-US" dirty="0" err="1"/>
              <a:t>centuary.Even</a:t>
            </a:r>
            <a:r>
              <a:rPr lang="en-US" dirty="0"/>
              <a:t> today, </a:t>
            </a:r>
            <a:r>
              <a:rPr lang="en-US" dirty="0" err="1"/>
              <a:t>noh</a:t>
            </a:r>
            <a:r>
              <a:rPr lang="en-US" dirty="0"/>
              <a:t> audiences are mainly connoisseurs of the art rather than people seeking entertainment.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2214554"/>
            <a:ext cx="4047384" cy="3693901"/>
          </a:xfrm>
          <a:prstGeom prst="rect">
            <a:avLst/>
          </a:prstGeom>
        </p:spPr>
      </p:pic>
      <p:pic>
        <p:nvPicPr>
          <p:cNvPr id="6" name="Рисунок 5" descr="As02013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1285860"/>
            <a:ext cx="1066800" cy="47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b293e2bb4677824be5f5293155ded7d9c0cba9c4"/>
  <p:tag name="ARTICULATE_PROJECT_OPEN" val="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84</Words>
  <Application>Microsoft Office PowerPoint</Application>
  <PresentationFormat>Экран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Традиции Японии</vt:lpstr>
      <vt:lpstr>Tea Ceremony</vt:lpstr>
      <vt:lpstr>Tea Ceremony</vt:lpstr>
      <vt:lpstr>Ikebana</vt:lpstr>
      <vt:lpstr>Kimono</vt:lpstr>
      <vt:lpstr>Japanese theatre</vt:lpstr>
    </vt:vector>
  </TitlesOfParts>
  <Company>ИИП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Традиции Японии</dc:title>
  <dc:creator>7</dc:creator>
  <cp:lastModifiedBy>7</cp:lastModifiedBy>
  <cp:revision>7</cp:revision>
  <dcterms:created xsi:type="dcterms:W3CDTF">2013-09-17T07:43:13Z</dcterms:created>
  <dcterms:modified xsi:type="dcterms:W3CDTF">2013-09-17T08:40:45Z</dcterms:modified>
</cp:coreProperties>
</file>