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0" r:id="rId3"/>
    <p:sldId id="271" r:id="rId4"/>
    <p:sldId id="262" r:id="rId5"/>
    <p:sldId id="260" r:id="rId6"/>
    <p:sldId id="274" r:id="rId7"/>
    <p:sldId id="258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6" r:id="rId16"/>
    <p:sldId id="277" r:id="rId17"/>
    <p:sldId id="278" r:id="rId18"/>
    <p:sldId id="272" r:id="rId19"/>
    <p:sldId id="269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042" autoAdjust="0"/>
    <p:restoredTop sz="94629" autoAdjust="0"/>
  </p:normalViewPr>
  <p:slideViewPr>
    <p:cSldViewPr>
      <p:cViewPr varScale="1">
        <p:scale>
          <a:sx n="75" d="100"/>
          <a:sy n="75" d="100"/>
        </p:scale>
        <p:origin x="-7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32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4680520" cy="170216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Research TPU</a:t>
            </a:r>
            <a:b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Power Engineering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708920"/>
            <a:ext cx="7772400" cy="208823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87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Everyday Classroom Routines</a:t>
            </a:r>
            <a:endParaRPr lang="ru-RU" sz="8700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лассно-обиходная лексика для тех, кто читает лекции на английском языке)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:\Для инглиша\gerbtpu_583x5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0"/>
            <a:ext cx="3194723" cy="288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5517232"/>
            <a:ext cx="19736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Tazina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K.A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 D. in Pedagogy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Senior Teacher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13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07183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Beginning of the Lesson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Running the lesson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Sequencing actions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Ending of the lesson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Getting Students to Join in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Using the classroom creatively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Classroom Etiquette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Managing the classroom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Coping with problems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Using the textbook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Managing Exercises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technology</a:t>
            </a:r>
          </a:p>
          <a:p>
            <a:pPr marL="109728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Skills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14) Translation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Content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3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/>
              <a:t>The everyday classroom phrases are of great importance for students and lecturers (readers)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/>
              </a:rPr>
              <a:t>Introduction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9169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764704"/>
            <a:ext cx="39604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1)Beginning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L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time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start… 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your things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away.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see if everyone’s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27" name="Picture 3" descr="E:\Для инглиша\p252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324" y="15310"/>
            <a:ext cx="5261676" cy="427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73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85800" y="260648"/>
            <a:ext cx="7772400" cy="475252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Running the lesson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move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everything clear?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Sequencing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actions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First,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 look at the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text.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Next,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through the new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words.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Last,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 do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ex.3.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Ending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lesson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have 5 more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Carry on with your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out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quietly.</a:t>
            </a:r>
          </a:p>
          <a:p>
            <a:pPr algn="l"/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I’ll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 a bit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louder.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that better?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29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3"/>
          <p:cNvSpPr txBox="1">
            <a:spLocks/>
          </p:cNvSpPr>
          <p:nvPr/>
        </p:nvSpPr>
        <p:spPr>
          <a:xfrm>
            <a:off x="0" y="0"/>
            <a:ext cx="5544616" cy="357187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5) Getting Students to Join in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turn. Your turn.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Who’s going to start? Who’s next?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Who hasn’t had a turn? Not you again.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Let’s give someone else a chance.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Are there any volunteers?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Which group do you want to join?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Could you join this group?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Work on your own.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Find yourself a partner.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3" descr="F:\Для инглиша\DSC009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4143381"/>
            <a:ext cx="4007797" cy="271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:\Для инглиша\Rabota_v_grupp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-1"/>
            <a:ext cx="4211962" cy="310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32039" y="3140968"/>
            <a:ext cx="42119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classroom creatively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 into two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teams.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point for this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 along with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recording.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too many in this group.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can’t hear come a bit closer.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85800" y="116632"/>
            <a:ext cx="7772400" cy="6480720"/>
          </a:xfrm>
        </p:spPr>
        <p:txBody>
          <a:bodyPr>
            <a:normAutofit/>
          </a:bodyPr>
          <a:lstStyle/>
          <a:p>
            <a:pPr algn="l"/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Etiquette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 good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holiday. The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to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Bless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you. Good luck.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I’d be grateful if you could help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all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sorry to hear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Excuse me, could I get past?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you repeat what you said?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done. Have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it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up. You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do better than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91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23528" y="116632"/>
            <a:ext cx="3576106" cy="5040560"/>
          </a:xfrm>
        </p:spPr>
        <p:txBody>
          <a:bodyPr>
            <a:normAutofit/>
          </a:bodyPr>
          <a:lstStyle/>
          <a:p>
            <a:pPr algn="l"/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the classroom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mess!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any rubbish in the bin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need to make some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need a big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the learning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environment.</a:t>
            </a:r>
          </a:p>
          <a:p>
            <a:pPr algn="l"/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Quiet, please.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F:\Для инглиша\18146313-Иллюстрация-Стик-дети,-что-беспорядок-на-их-класс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634" y="-24793"/>
            <a:ext cx="5244365" cy="330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52865" y="3284984"/>
            <a:ext cx="5616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There’s too much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disturb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others, please.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yourselves!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trouble.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I’m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absolute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silence.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85800" y="116632"/>
            <a:ext cx="7772400" cy="4694679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Coping with problems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enough of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play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fool.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 clowning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around.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times do I have to tell you?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my final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warning.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E:\Для инглиша\rebenok_branslova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80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Для инглиша\ru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4608512" cy="342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90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7504" y="404664"/>
            <a:ext cx="7488832" cy="4536504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Using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textbook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between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everybody got a copy?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over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52.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to page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books.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read the passage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aloud.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on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talk about that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look at text in more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details.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exercises.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 this exercise down in your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notebooks.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Rewrite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E:\Для инглиша\serious-boy-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0"/>
            <a:ext cx="5114706" cy="34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32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40357" y="260648"/>
            <a:ext cx="4536504" cy="2835989"/>
          </a:xfrm>
        </p:spPr>
        <p:txBody>
          <a:bodyPr/>
          <a:lstStyle/>
          <a:p>
            <a:pPr marL="109728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11)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Managing Exercises</a:t>
            </a: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Let’s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through that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have a look on it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together.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That’s also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wasn’t quite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Did anyone notice the mistake?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 descr="E:\Для инглиша\uudr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68" y="3096637"/>
            <a:ext cx="4327779" cy="321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Для инглиша\matem_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8638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37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6312764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12) Using technology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board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sentence on the board right?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in the top left hand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corner.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need a white board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Presenting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projected visuals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a short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Discussing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visuals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a poster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Working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language laboratory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Working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independently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computer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may have pressed the wrong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 your computer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 for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computer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boot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 your username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password.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spellchecker.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to save your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check your email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We’ll be using the internet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 a search engine address into address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box.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an appropriate address into the address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box.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ask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technician.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2" name="Picture 2" descr="E:\Для инглиша\vici_2576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9045"/>
            <a:ext cx="4572000" cy="343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Для инглиша\ph036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3645024"/>
            <a:ext cx="4392488" cy="290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72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37231" y="4030802"/>
            <a:ext cx="4206769" cy="2880320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13) Developing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  <a:p>
            <a:pPr marL="109728" indent="0">
              <a:buNone/>
            </a:pP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 in Listening and Writing</a:t>
            </a:r>
          </a:p>
          <a:p>
            <a:pPr marL="109728" indent="0">
              <a:buNone/>
            </a:pP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 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and Speaking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we’ll do a listening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is this word pronounced?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check your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pronunciation.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explain how it works?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 the text for your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partner.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not exactly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same.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6146" name="Picture 2" descr="E:\Для инглиша\344f528d-f19d-494b-b6d9-b7ea58d1e5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90629"/>
            <a:ext cx="4178068" cy="27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Для инглиша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1361"/>
            <a:ext cx="7056784" cy="396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0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5170579"/>
          </a:xfrm>
        </p:spPr>
        <p:txBody>
          <a:bodyPr numCol="1">
            <a:normAutofit fontScale="85000" lnSpcReduction="20000"/>
          </a:bodyPr>
          <a:lstStyle/>
          <a:p>
            <a:pPr marL="0" marR="64008" lvl="0" indent="0">
              <a:buClr>
                <a:srgbClr val="98C723"/>
              </a:buClr>
              <a:buNone/>
            </a:pP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1)Beginning of the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Начало урока</a:t>
            </a: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start… 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Время начать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your things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away.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Уберите ваши вещи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see if everyone’s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Посмотрим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ли здесь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Running the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Ход урока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move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Пойдем дальше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everything clear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Все понятно?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Sequencing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actions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Последовательность действий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First,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 look at the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Сначала просмотрите текст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Next,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through the new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words.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Дальше бегло прочтите новые слова.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Last,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 do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ex.3.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В конце попытайтесь сделать упражнение3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Ending of the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Конец урока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have 5 more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У нас есть ещё 5 минут.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Carry on with your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Продолжайте работать.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out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quietly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Выходите тихо.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I’ll speak a bit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louder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Я буду говорить чуть громче.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that better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Так лучше?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Translation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74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6632"/>
            <a:ext cx="8784976" cy="5890659"/>
          </a:xfrm>
        </p:spPr>
        <p:txBody>
          <a:bodyPr>
            <a:normAutofit fontScale="92500"/>
          </a:bodyPr>
          <a:lstStyle/>
          <a:p>
            <a:pPr lvl="0">
              <a:buClr>
                <a:srgbClr val="98C723"/>
              </a:buClr>
              <a:buNone/>
              <a:defRPr/>
            </a:pPr>
            <a:r>
              <a:rPr lang="en-US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Getting Students to Join 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Вовлечение студентов в работу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turn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По очереди, ваша очередь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Who’s going to start? Who’s next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Кто начнет? Кто следующий?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hasn’t had a turn?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Кто не делал?</a:t>
            </a: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again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Не вы снова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give someone else a chance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Давайте дадим другим шанс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there any volunteers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Есть желающие?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group do you want to join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 какой группе вы хотите присоединиться?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you join this group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Можете присоединиться в эту группу?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on your own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Работайте сами.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8C723"/>
              </a:buClr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yourself a partner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Найдите партнера.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Using the classroom 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creatively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Творческая работа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into two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teams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Разбейтесь на 2 группы.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point for this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1 очко этой команде.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 along with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recording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Пойте вместе с записью.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too many in this group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Слишком много в этой группе.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 can’t hear come a bit closer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Если не слышите, подойдите ближе.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07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5890659"/>
          </a:xfrm>
        </p:spPr>
        <p:txBody>
          <a:bodyPr>
            <a:normAutofit fontScale="77500" lnSpcReduction="20000"/>
          </a:bodyPr>
          <a:lstStyle/>
          <a:p>
            <a:pPr marL="0" marR="64008" lvl="0" indent="0">
              <a:buClr>
                <a:srgbClr val="98C723"/>
              </a:buClr>
              <a:buNone/>
            </a:pPr>
            <a:r>
              <a:rPr 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Classroom </a:t>
            </a:r>
            <a:r>
              <a:rPr lang="en-US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Etiquette</a:t>
            </a:r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Этикет</a:t>
            </a:r>
            <a:endParaRPr lang="ru-RU" sz="2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 good holiday. The same to you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Хороших каникул. Вам того же.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Bless you. Good luck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Будьте здоровы! Удачи!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help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Спасибо за помощь.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I’d be grateful if you could help 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был бы благодарен, если бы вы мне           помогли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all right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Все хорошо.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sorry to hear that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Мне жаль это слышать.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Excuse me, could I get past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Извините, могу ли я пройти?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you repeat what you said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Можете ли вы повторить, что вы сказали?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 done. Have another try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Хорошая работа. Сделайте другую попытку.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it up. You can do better than this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Продолжайте. Вы можете лучше.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Managing the </a:t>
            </a:r>
            <a:r>
              <a:rPr lang="en-US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Управление классом</a:t>
            </a:r>
            <a:endParaRPr lang="ru-RU" sz="2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 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mess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                                          Какой беспорядок!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any rubbish in the bin 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Положите мусор в корзину.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a big 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Нам нужно много места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Quiet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please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Тише, пожалуйста.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44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6632"/>
            <a:ext cx="8579296" cy="5890659"/>
          </a:xfrm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There’s too much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Слишком шумно.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disturb the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others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please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Не отвлекайте остальных.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Behave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yourselves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                           Ведите себя хорошо.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trouble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Будут проблемы.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waiting for absolute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silence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Я жду полной тишины.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Coping with 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Решение проблем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enough of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Достаточно.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play the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fool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Не валяй дурака.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 clowning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Хватит быть клоуном.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times do I have to tell you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Сколько раз я должен повторять?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my final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Это мое последнее предупреждение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Using the 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textbook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Использование книги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between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Один на двоих.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everybody got a copy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У всех ли есть копия?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over the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Переверните страницу.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to page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Перелистните на страницу 57.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 the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books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Соберите книги.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64008" lvl="0" indent="0">
              <a:buClr>
                <a:srgbClr val="98C72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read the passage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aloud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Давайте прочитаем абзац вслух.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52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/>
              <a:t>Thus, we can choose any phrases and expressions according to our needs.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91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Glyn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Hughes, Josephine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Moade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Tina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Raatikainen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Practical Classroom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English. -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Oxford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University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Press, 2011.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Referenses</a:t>
            </a:r>
            <a:endPara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6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4581128"/>
            <a:ext cx="6984776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effectLst/>
              </a:rPr>
              <a:t>F</a:t>
            </a:r>
            <a:r>
              <a:rPr lang="en-US" dirty="0" smtClean="0">
                <a:solidFill>
                  <a:schemeClr val="tx1"/>
                </a:solidFill>
                <a:effectLst/>
              </a:rPr>
              <a:t>or your attention.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J:\6a00d83451b64669e200e54ff69b368834-800w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02" y="116632"/>
            <a:ext cx="7773984" cy="43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328</TotalTime>
  <Words>1305</Words>
  <Application>Microsoft Office PowerPoint</Application>
  <PresentationFormat>Экран (4:3)</PresentationFormat>
  <Paragraphs>199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National Research TPU Institute of Power Engineering</vt:lpstr>
      <vt:lpstr>Content</vt:lpstr>
      <vt:lpstr>Introduction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Translation </vt:lpstr>
      <vt:lpstr>Презентация PowerPoint</vt:lpstr>
      <vt:lpstr>Презентация PowerPoint</vt:lpstr>
      <vt:lpstr>Презентация PowerPoint</vt:lpstr>
      <vt:lpstr>Conclusion</vt:lpstr>
      <vt:lpstr>Referenses</vt:lpstr>
      <vt:lpstr>For your attention.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Research TPU Institute of Power Engineering</dc:title>
  <dc:creator>Гость</dc:creator>
  <cp:lastModifiedBy>admin</cp:lastModifiedBy>
  <cp:revision>35</cp:revision>
  <dcterms:created xsi:type="dcterms:W3CDTF">2014-11-11T08:46:04Z</dcterms:created>
  <dcterms:modified xsi:type="dcterms:W3CDTF">2015-01-27T15:56:31Z</dcterms:modified>
</cp:coreProperties>
</file>