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0" r:id="rId5"/>
    <p:sldId id="280" r:id="rId6"/>
    <p:sldId id="261" r:id="rId7"/>
    <p:sldId id="285" r:id="rId8"/>
    <p:sldId id="295" r:id="rId9"/>
    <p:sldId id="292" r:id="rId10"/>
    <p:sldId id="29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529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010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53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278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931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69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417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92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45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444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B631-9187-43CB-9D70-399640512FBA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10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4B631-9187-43CB-9D70-399640512FBA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C367F-9AD4-498B-AEDB-DF62A9015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910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Лекця</a:t>
            </a:r>
            <a:r>
              <a:rPr lang="ru-RU" dirty="0" smtClean="0"/>
              <a:t> 3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Насосы, применяемые на нефтеперекачивающих станциях (НПС). </a:t>
            </a:r>
          </a:p>
          <a:p>
            <a:r>
              <a:rPr lang="ru-RU" sz="3200" b="1" dirty="0" smtClean="0"/>
              <a:t>Конструкция и параметры насоса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86893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770" y="142824"/>
            <a:ext cx="12295162" cy="4699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Типы насосов по области применения на НПС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20771" y="883753"/>
            <a:ext cx="628003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Насосы нефтяные магистральные (НМ)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Подпорные насосы (НМП, НПВ, 8НДвН, 12НДсН, 14НДсН)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Насосы откачки утечек (12НА9х4, 12НДС, центробежные насосы 4НК-5х1, 6НК-9х1,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многоступ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центр. нас. ЦНСН-60-330 и др. высоконапорные насосы)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Насосы системы смазки и охлаждения подшипников 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маслонасос шестеренчатого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(например, ШФ8-25А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Ш(РЗ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)-горизонтальные самовсасывающие, с предохранительно-перепускным клапаном, например, Ш 20-25 9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40961" y="883753"/>
            <a:ext cx="60510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Насосные станции первого и второго подъема воды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Насосы системы пожаротушения</a:t>
            </a:r>
          </a:p>
        </p:txBody>
      </p:sp>
    </p:spTree>
    <p:extLst>
      <p:ext uri="{BB962C8B-B14F-4D97-AF65-F5344CB8AC3E}">
        <p14:creationId xmlns:p14="http://schemas.microsoft.com/office/powerpoint/2010/main" val="84222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85" y="0"/>
            <a:ext cx="11900263" cy="656705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Технические характеристики центробежных насосов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85" y="794847"/>
            <a:ext cx="3747594" cy="548312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Центробежные насосы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динамический тип машин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имеют особенности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Не имеют герметичной рабочей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камеры и воздействие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жидкость осуществляется лопатками вращающегося рабочего колеса.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идет непрерывно от всасывающей до нагнетательной линии.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Подача равномерная.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6186" r="8779"/>
          <a:stretch/>
        </p:blipFill>
        <p:spPr>
          <a:xfrm>
            <a:off x="3872779" y="1354919"/>
            <a:ext cx="8319221" cy="550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85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871" y="69011"/>
            <a:ext cx="10515600" cy="4412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Параметры насоса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7871" y="767751"/>
            <a:ext cx="11597641" cy="603205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Напор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Н, м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кВт - энергия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отдаваемая жидкости за единицу времени при работе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Полезная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обозначается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полезного действия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к.п.д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,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полезной производительной мощности к потребленной мощности от привода в процессе эксплуатации.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быстроходности насоса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безразмерный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используется для классификации рабочих колес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их типу и размерам. Она определяется как скорость в оборотах в минуту [об/мин] при которой рабочее колесо будет работать в точке с производительностью 1 [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/мин] и напором 1м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КПД имеют насосы с коэффициентом быстроходности в пределах от 90 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300. Насосы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700-1200 имеют малые габариты и малый вес.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насосостроении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стремятся применять более быстроходные типы рабочих колес для насосов большой и малой производительности, что дает возможность уменьшить их размеры, создать насосы более компактной и легкой конструкции.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величине коэффициента быстроходности центробежные насосы делят на: </a:t>
            </a:r>
          </a:p>
          <a:p>
            <a:pPr marL="36195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тихоходные,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40-80, </a:t>
            </a:r>
          </a:p>
          <a:p>
            <a:pPr marL="36195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нормальные,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80-150, </a:t>
            </a:r>
          </a:p>
          <a:p>
            <a:pPr marL="36195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быстроходные,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150-300.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Допустимый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кавитационный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запас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минимальный напор при котором не проявляется явление кавитации и обеспечивается работа насоса без изменения основных технических показателей.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367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276" y="89080"/>
            <a:ext cx="11051875" cy="62691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сведения о работе насоса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540" y="1293962"/>
            <a:ext cx="11775056" cy="5460521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насоса основана на центробежной силе (взаимодействии лопаток вращающегося рабочего колеса и перекачиваемой жидкости).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Вращаясь, рабочее колесо сообщает круговое движение жидкости, находящейся между лопатками. Выйдя из рабочего колеса, жидкость поступает в каналы направляющего аппарата, далее жидкость через направляющий аппарат проходит в крышку нагнетания, откуда поступает в нагнетательный трубопровод.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Нефтяные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магистральные насосы–это </a:t>
            </a: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горизонтальные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одноступенчатые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рабочим колесом двухстороннего входа и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двухзавитковым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спиральным отводом. При этом опорами ротора служат подшипники скольжения с принудительной смазкой от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маслоустановки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агрегатов. Остаточное осевое усилие воспринимается радиально-упорным подшипником.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Концевые уплотнения ротора -механические, торцового типа. Соединения насосов с электродвигателями -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беспромвальное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помощью зубчатых муфт.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насосов позволяет производить их сборку и разборку без демонтажа трубопроводов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131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3633" y="0"/>
            <a:ext cx="10515600" cy="61577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и подпорные насосы НПС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6155" y="1091055"/>
            <a:ext cx="6471854" cy="541669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Центробежные насосы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подачей 360–5000 м</a:t>
            </a:r>
            <a:r>
              <a:rPr lang="ru-RU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/ч с напором 28–90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обеспечивать подачу, равную подаче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насоса, и создавать необходимое давление перед главным насосом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(0,28–0,9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МПа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головных станциях устанавливают два (иногда три) подпорных насоса, один из них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резервный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ранее построенных промежуточных НПС с промежуточными емкостями установлены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один-два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подпорных насоса без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необходимая для работы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насосов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составляет 320–800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кВт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28305" y="586924"/>
            <a:ext cx="2419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16241" y="567835"/>
            <a:ext cx="2419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Подпорные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1" y="1337411"/>
            <a:ext cx="5403273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Центробежные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насосы с подачей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360 –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10 000 м</a:t>
            </a:r>
            <a:r>
              <a:rPr lang="ru-RU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/ч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напором 210–260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головных станциях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чаще устанавливают четыре насоса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один из них резервный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Насосы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 последовательно,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станции с четырьмя насосами по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два-три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Мощность, необходимая для привода насоса с подачей 10 000 м</a:t>
            </a:r>
            <a:r>
              <a:rPr lang="ru-RU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/ч, составляет от 6300 до 8000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кВт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00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403" y="228648"/>
            <a:ext cx="10515600" cy="37185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Электродвигатель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182" y="774748"/>
            <a:ext cx="12082818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электрическая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машина, предназначенная для преобразования электрической энергии в механическую энергию вращения ротора, и служащая в качестве привода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025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53143" y="-1"/>
            <a:ext cx="10700657" cy="1085793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Технологическое оборудование насосных станций</a:t>
            </a:r>
            <a:endParaRPr lang="ru-RU" dirty="0"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191069" y="1448651"/>
            <a:ext cx="1200093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насосных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агрегатов, содержит следующие системы: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перекачиваемой жидкости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масляную;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вентиляции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электродвигателей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охлаждения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смазки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уплотнений;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утечек перекачиваемой жидкости и др.</a:t>
            </a:r>
          </a:p>
        </p:txBody>
      </p:sp>
    </p:spTree>
    <p:extLst>
      <p:ext uri="{BB962C8B-B14F-4D97-AF65-F5344CB8AC3E}">
        <p14:creationId xmlns:p14="http://schemas.microsoft.com/office/powerpoint/2010/main" val="358484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68" y="133114"/>
            <a:ext cx="11149084" cy="4810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Вспомогательные системы насосного цеха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068" y="856634"/>
            <a:ext cx="10515600" cy="1613611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разгрузки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охлаждения торцовых уплотнений;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смазки насосных агрегатов;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охлаждения насосных агрегатов;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сбора утечек.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65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17" y="1706395"/>
            <a:ext cx="8341575" cy="50845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17" y="0"/>
            <a:ext cx="11081982" cy="170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5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9323</TotalTime>
  <Words>717</Words>
  <Application>Microsoft Office PowerPoint</Application>
  <PresentationFormat>Широкоэкранный</PresentationFormat>
  <Paragraphs>75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Wingdings</vt:lpstr>
      <vt:lpstr>Тема Office</vt:lpstr>
      <vt:lpstr>Лекця 3</vt:lpstr>
      <vt:lpstr>Типы насосов по области применения на НПС</vt:lpstr>
      <vt:lpstr>Технические характеристики центробежных насосов</vt:lpstr>
      <vt:lpstr>Параметры насоса</vt:lpstr>
      <vt:lpstr>Основные сведения о работе насоса</vt:lpstr>
      <vt:lpstr>Основные и подпорные насосы НПС</vt:lpstr>
      <vt:lpstr>Электродвигатель</vt:lpstr>
      <vt:lpstr>Технологическое оборудование насосных станций</vt:lpstr>
      <vt:lpstr>Вспомогательные системы насосного цеха</vt:lpstr>
      <vt:lpstr>Презентация PowerPoint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Шадрина Анастасия Викторовна</dc:creator>
  <cp:lastModifiedBy>User Windows</cp:lastModifiedBy>
  <cp:revision>219</cp:revision>
  <dcterms:created xsi:type="dcterms:W3CDTF">2018-11-06T09:15:15Z</dcterms:created>
  <dcterms:modified xsi:type="dcterms:W3CDTF">2022-12-07T15:27:27Z</dcterms:modified>
</cp:coreProperties>
</file>