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57" r:id="rId6"/>
    <p:sldId id="26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958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72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815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365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5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265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864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783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159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553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97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3EBC4-6094-48A8-8DBB-F7E4F056075B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184F5-16E5-4B9E-8270-B5CDF3F8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78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Преподаватели – руководители ВКР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</a:t>
            </a:r>
            <a:r>
              <a:rPr lang="ru-RU" dirty="0" smtClean="0"/>
              <a:t>о специализации магистратуры </a:t>
            </a:r>
            <a:r>
              <a:rPr lang="en-US" b="1" dirty="0" smtClean="0"/>
              <a:t>“</a:t>
            </a:r>
            <a:r>
              <a:rPr lang="ru-RU" b="1" dirty="0" smtClean="0"/>
              <a:t>Надежность и безопасность объектов транспорта и хранения углеводородов</a:t>
            </a:r>
            <a:r>
              <a:rPr lang="en-US" dirty="0" smtClean="0"/>
              <a:t>”</a:t>
            </a:r>
            <a:endParaRPr lang="ru-RU" dirty="0" smtClean="0"/>
          </a:p>
          <a:p>
            <a:r>
              <a:rPr lang="ru-RU" dirty="0" smtClean="0"/>
              <a:t>(контакты преподавателей размещены на их персональных сайтах</a:t>
            </a:r>
          </a:p>
          <a:p>
            <a:r>
              <a:rPr lang="en-US" dirty="0"/>
              <a:t>https://portal.tpu.ru/www/sites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230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8285" t="40299" r="55361" b="40256"/>
          <a:stretch/>
        </p:blipFill>
        <p:spPr>
          <a:xfrm>
            <a:off x="220703" y="2305049"/>
            <a:ext cx="6572250" cy="19773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8542" t="63704" r="55521" b="18703"/>
          <a:stretch/>
        </p:blipFill>
        <p:spPr>
          <a:xfrm>
            <a:off x="220703" y="247650"/>
            <a:ext cx="6572250" cy="1809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92952" y="457200"/>
            <a:ext cx="52466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технологических процессов в трубопроводном транспорте углеводородов (УВ)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Энергоэффективные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 транспорта УВ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45353" y="2631991"/>
            <a:ext cx="52466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обслуживание и ремонт объектов трубопроводного транспорта УВ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надежности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 и хранения УВ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093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8021" t="41297" r="52917" b="40925"/>
          <a:stretch/>
        </p:blipFill>
        <p:spPr>
          <a:xfrm>
            <a:off x="0" y="316751"/>
            <a:ext cx="7143750" cy="1828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8125" t="46667" r="55729" b="34629"/>
          <a:stretch/>
        </p:blipFill>
        <p:spPr>
          <a:xfrm>
            <a:off x="0" y="3089910"/>
            <a:ext cx="6610350" cy="19240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43750" y="242109"/>
            <a:ext cx="52466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систем ЭХЗ объектов трубопроводного транспорта УВ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и оценка надежности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 и хранения УВ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систем трубопроводного транспорта УВ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45353" y="3089910"/>
            <a:ext cx="52466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обслуживание и ремонт объектов трубопроводного транспорта УВ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надежности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 и хранения УВ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97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8020" t="47592" r="55209" b="33889"/>
          <a:stretch/>
        </p:blipFill>
        <p:spPr>
          <a:xfrm>
            <a:off x="228600" y="304800"/>
            <a:ext cx="6724650" cy="190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45353" y="355967"/>
            <a:ext cx="52466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обслуживание и ремонт объектов трубопроводного транспорта УВ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и оценка надежности объектов в системе трубопроводного транспорта УВ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8125" t="64815" r="54896" b="17592"/>
          <a:stretch/>
        </p:blipFill>
        <p:spPr>
          <a:xfrm>
            <a:off x="349481" y="2633749"/>
            <a:ext cx="6076950" cy="180975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112231" y="2633749"/>
            <a:ext cx="49911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и оценка надежности объектов в системе трубопроводного транспорта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и эксплуатация систем газоснабжения, газораспределения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485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8229" t="47222" r="48958" b="30556"/>
          <a:stretch/>
        </p:blipFill>
        <p:spPr>
          <a:xfrm>
            <a:off x="152399" y="152400"/>
            <a:ext cx="6781801" cy="22859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8021" t="71483" r="55417" b="10184"/>
          <a:stretch/>
        </p:blipFill>
        <p:spPr>
          <a:xfrm>
            <a:off x="361950" y="2438399"/>
            <a:ext cx="6572250" cy="21492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8333" t="36296" r="54480" b="45926"/>
          <a:stretch/>
        </p:blipFill>
        <p:spPr>
          <a:xfrm>
            <a:off x="361950" y="4587629"/>
            <a:ext cx="6572250" cy="198760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54903" y="450797"/>
            <a:ext cx="52466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систем ЭХЗ объектов трубопроводного транспорта УВ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и оценка надежности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 и хранения УВ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5353" y="4765822"/>
            <a:ext cx="52466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обслуживание и ремонт объектов трубопроводного транспорта УВ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объектов транспорта и хранения УВ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3751" y="2697406"/>
            <a:ext cx="4781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и повышение эффективности защиты объектов трубопроводного транспорта УВ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998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8125" t="64815" r="54896" b="17592"/>
          <a:stretch/>
        </p:blipFill>
        <p:spPr>
          <a:xfrm>
            <a:off x="133350" y="381000"/>
            <a:ext cx="6076950" cy="18097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96100" y="381000"/>
            <a:ext cx="49911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и оценка надежности объектов в системе трубопроводного транспорта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и эксплуатация систем газоснабжения, газораспределения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4099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185</Words>
  <Application>Microsoft Office PowerPoint</Application>
  <PresentationFormat>Широкоэкранный</PresentationFormat>
  <Paragraphs>24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Тема Office</vt:lpstr>
      <vt:lpstr>Преподаватели – руководители ВКР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Шадрина Анастасия Викторовна</dc:creator>
  <cp:lastModifiedBy>Шадрина Анастасия Викторовна</cp:lastModifiedBy>
  <cp:revision>18</cp:revision>
  <dcterms:created xsi:type="dcterms:W3CDTF">2020-09-02T03:47:51Z</dcterms:created>
  <dcterms:modified xsi:type="dcterms:W3CDTF">2025-09-05T05:36:34Z</dcterms:modified>
</cp:coreProperties>
</file>