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2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101" d="100"/>
          <a:sy n="101" d="100"/>
        </p:scale>
        <p:origin x="-8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3.wmf"/><Relationship Id="rId2" Type="http://schemas.openxmlformats.org/officeDocument/2006/relationships/image" Target="../media/image4.wmf"/><Relationship Id="rId1" Type="http://schemas.openxmlformats.org/officeDocument/2006/relationships/image" Target="../media/image2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7.wmf"/><Relationship Id="rId3" Type="http://schemas.openxmlformats.org/officeDocument/2006/relationships/image" Target="../media/image4.wmf"/><Relationship Id="rId7" Type="http://schemas.openxmlformats.org/officeDocument/2006/relationships/image" Target="../media/image15.wmf"/><Relationship Id="rId12" Type="http://schemas.openxmlformats.org/officeDocument/2006/relationships/image" Target="../media/image16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14.wmf"/><Relationship Id="rId11" Type="http://schemas.openxmlformats.org/officeDocument/2006/relationships/image" Target="../media/image13.wmf"/><Relationship Id="rId5" Type="http://schemas.openxmlformats.org/officeDocument/2006/relationships/image" Target="../media/image8.wmf"/><Relationship Id="rId10" Type="http://schemas.openxmlformats.org/officeDocument/2006/relationships/image" Target="../media/image12.wmf"/><Relationship Id="rId4" Type="http://schemas.openxmlformats.org/officeDocument/2006/relationships/image" Target="../media/image7.wmf"/><Relationship Id="rId9" Type="http://schemas.openxmlformats.org/officeDocument/2006/relationships/image" Target="../media/image10.wmf"/><Relationship Id="rId1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2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14.wmf"/><Relationship Id="rId7" Type="http://schemas.openxmlformats.org/officeDocument/2006/relationships/image" Target="../media/image12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0.wmf"/><Relationship Id="rId11" Type="http://schemas.openxmlformats.org/officeDocument/2006/relationships/image" Target="../media/image27.wmf"/><Relationship Id="rId5" Type="http://schemas.openxmlformats.org/officeDocument/2006/relationships/image" Target="../media/image9.wmf"/><Relationship Id="rId10" Type="http://schemas.openxmlformats.org/officeDocument/2006/relationships/image" Target="../media/image29.wmf"/><Relationship Id="rId4" Type="http://schemas.openxmlformats.org/officeDocument/2006/relationships/image" Target="../media/image15.wmf"/><Relationship Id="rId9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35.wmf"/><Relationship Id="rId3" Type="http://schemas.openxmlformats.org/officeDocument/2006/relationships/image" Target="../media/image14.wmf"/><Relationship Id="rId7" Type="http://schemas.openxmlformats.org/officeDocument/2006/relationships/image" Target="../media/image27.wmf"/><Relationship Id="rId12" Type="http://schemas.openxmlformats.org/officeDocument/2006/relationships/image" Target="../media/image34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29.wmf"/><Relationship Id="rId11" Type="http://schemas.openxmlformats.org/officeDocument/2006/relationships/image" Target="../media/image33.wmf"/><Relationship Id="rId5" Type="http://schemas.openxmlformats.org/officeDocument/2006/relationships/image" Target="../media/image28.wmf"/><Relationship Id="rId10" Type="http://schemas.openxmlformats.org/officeDocument/2006/relationships/image" Target="../media/image32.wmf"/><Relationship Id="rId4" Type="http://schemas.openxmlformats.org/officeDocument/2006/relationships/image" Target="../media/image15.wmf"/><Relationship Id="rId9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12.wmf"/><Relationship Id="rId7" Type="http://schemas.openxmlformats.org/officeDocument/2006/relationships/image" Target="../media/image27.wmf"/><Relationship Id="rId12" Type="http://schemas.openxmlformats.org/officeDocument/2006/relationships/image" Target="../media/image4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5.wmf"/><Relationship Id="rId11" Type="http://schemas.openxmlformats.org/officeDocument/2006/relationships/image" Target="../media/image39.wmf"/><Relationship Id="rId5" Type="http://schemas.openxmlformats.org/officeDocument/2006/relationships/image" Target="../media/image14.wmf"/><Relationship Id="rId10" Type="http://schemas.openxmlformats.org/officeDocument/2006/relationships/image" Target="../media/image38.wmf"/><Relationship Id="rId4" Type="http://schemas.openxmlformats.org/officeDocument/2006/relationships/image" Target="../media/image13.wmf"/><Relationship Id="rId9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44.wmf"/><Relationship Id="rId3" Type="http://schemas.openxmlformats.org/officeDocument/2006/relationships/image" Target="../media/image9.wmf"/><Relationship Id="rId7" Type="http://schemas.openxmlformats.org/officeDocument/2006/relationships/image" Target="../media/image28.wmf"/><Relationship Id="rId12" Type="http://schemas.openxmlformats.org/officeDocument/2006/relationships/image" Target="../media/image4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3.wmf"/><Relationship Id="rId11" Type="http://schemas.openxmlformats.org/officeDocument/2006/relationships/image" Target="../media/image42.wmf"/><Relationship Id="rId5" Type="http://schemas.openxmlformats.org/officeDocument/2006/relationships/image" Target="../media/image12.wmf"/><Relationship Id="rId10" Type="http://schemas.openxmlformats.org/officeDocument/2006/relationships/image" Target="../media/image41.wmf"/><Relationship Id="rId4" Type="http://schemas.openxmlformats.org/officeDocument/2006/relationships/image" Target="../media/image10.wmf"/><Relationship Id="rId9" Type="http://schemas.openxmlformats.org/officeDocument/2006/relationships/image" Target="../media/image27.wmf"/><Relationship Id="rId14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57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12" Type="http://schemas.openxmlformats.org/officeDocument/2006/relationships/image" Target="../media/image56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11" Type="http://schemas.openxmlformats.org/officeDocument/2006/relationships/image" Target="../media/image55.wmf"/><Relationship Id="rId5" Type="http://schemas.openxmlformats.org/officeDocument/2006/relationships/image" Target="../media/image49.wmf"/><Relationship Id="rId10" Type="http://schemas.openxmlformats.org/officeDocument/2006/relationships/image" Target="../media/image54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3.wmf"/><Relationship Id="rId7" Type="http://schemas.openxmlformats.org/officeDocument/2006/relationships/image" Target="../media/image69.wmf"/><Relationship Id="rId2" Type="http://schemas.openxmlformats.org/officeDocument/2006/relationships/image" Target="../media/image62.wmf"/><Relationship Id="rId1" Type="http://schemas.openxmlformats.org/officeDocument/2006/relationships/image" Target="../media/image66.wmf"/><Relationship Id="rId6" Type="http://schemas.openxmlformats.org/officeDocument/2006/relationships/image" Target="../media/image68.wmf"/><Relationship Id="rId5" Type="http://schemas.openxmlformats.org/officeDocument/2006/relationships/image" Target="../media/image60.wmf"/><Relationship Id="rId10" Type="http://schemas.openxmlformats.org/officeDocument/2006/relationships/image" Target="../media/image72.wmf"/><Relationship Id="rId4" Type="http://schemas.openxmlformats.org/officeDocument/2006/relationships/image" Target="../media/image67.wmf"/><Relationship Id="rId9" Type="http://schemas.openxmlformats.org/officeDocument/2006/relationships/image" Target="../media/image71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3.wmf"/><Relationship Id="rId7" Type="http://schemas.openxmlformats.org/officeDocument/2006/relationships/image" Target="../media/image75.wmf"/><Relationship Id="rId2" Type="http://schemas.openxmlformats.org/officeDocument/2006/relationships/image" Target="../media/image64.wmf"/><Relationship Id="rId1" Type="http://schemas.openxmlformats.org/officeDocument/2006/relationships/image" Target="../media/image61.wmf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63.wmf"/><Relationship Id="rId10" Type="http://schemas.openxmlformats.org/officeDocument/2006/relationships/image" Target="../media/image78.wmf"/><Relationship Id="rId4" Type="http://schemas.openxmlformats.org/officeDocument/2006/relationships/image" Target="../media/image62.wmf"/><Relationship Id="rId9" Type="http://schemas.openxmlformats.org/officeDocument/2006/relationships/image" Target="../media/image77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image" Target="../media/image92.wmf"/><Relationship Id="rId3" Type="http://schemas.openxmlformats.org/officeDocument/2006/relationships/image" Target="../media/image82.wmf"/><Relationship Id="rId7" Type="http://schemas.openxmlformats.org/officeDocument/2006/relationships/image" Target="../media/image86.wmf"/><Relationship Id="rId12" Type="http://schemas.openxmlformats.org/officeDocument/2006/relationships/image" Target="../media/image91.wmf"/><Relationship Id="rId2" Type="http://schemas.openxmlformats.org/officeDocument/2006/relationships/image" Target="../media/image81.wmf"/><Relationship Id="rId16" Type="http://schemas.openxmlformats.org/officeDocument/2006/relationships/image" Target="../media/image95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11" Type="http://schemas.openxmlformats.org/officeDocument/2006/relationships/image" Target="../media/image90.wmf"/><Relationship Id="rId5" Type="http://schemas.openxmlformats.org/officeDocument/2006/relationships/image" Target="../media/image84.wmf"/><Relationship Id="rId15" Type="http://schemas.openxmlformats.org/officeDocument/2006/relationships/image" Target="../media/image94.wmf"/><Relationship Id="rId10" Type="http://schemas.openxmlformats.org/officeDocument/2006/relationships/image" Target="../media/image89.wmf"/><Relationship Id="rId4" Type="http://schemas.openxmlformats.org/officeDocument/2006/relationships/image" Target="../media/image83.wmf"/><Relationship Id="rId9" Type="http://schemas.openxmlformats.org/officeDocument/2006/relationships/image" Target="../media/image88.wmf"/><Relationship Id="rId14" Type="http://schemas.openxmlformats.org/officeDocument/2006/relationships/image" Target="../media/image93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3" Type="http://schemas.openxmlformats.org/officeDocument/2006/relationships/image" Target="../media/image98.wmf"/><Relationship Id="rId7" Type="http://schemas.openxmlformats.org/officeDocument/2006/relationships/image" Target="../media/image101.wmf"/><Relationship Id="rId12" Type="http://schemas.openxmlformats.org/officeDocument/2006/relationships/image" Target="../media/image106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6" Type="http://schemas.openxmlformats.org/officeDocument/2006/relationships/image" Target="../media/image47.wmf"/><Relationship Id="rId11" Type="http://schemas.openxmlformats.org/officeDocument/2006/relationships/image" Target="../media/image105.wmf"/><Relationship Id="rId5" Type="http://schemas.openxmlformats.org/officeDocument/2006/relationships/image" Target="../media/image100.wmf"/><Relationship Id="rId10" Type="http://schemas.openxmlformats.org/officeDocument/2006/relationships/image" Target="../media/image104.wmf"/><Relationship Id="rId4" Type="http://schemas.openxmlformats.org/officeDocument/2006/relationships/image" Target="../media/image99.wmf"/><Relationship Id="rId9" Type="http://schemas.openxmlformats.org/officeDocument/2006/relationships/image" Target="../media/image10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13" Type="http://schemas.openxmlformats.org/officeDocument/2006/relationships/image" Target="../media/image119.wmf"/><Relationship Id="rId3" Type="http://schemas.openxmlformats.org/officeDocument/2006/relationships/image" Target="../media/image109.wmf"/><Relationship Id="rId7" Type="http://schemas.openxmlformats.org/officeDocument/2006/relationships/image" Target="../media/image113.wmf"/><Relationship Id="rId12" Type="http://schemas.openxmlformats.org/officeDocument/2006/relationships/image" Target="../media/image118.wmf"/><Relationship Id="rId17" Type="http://schemas.openxmlformats.org/officeDocument/2006/relationships/image" Target="../media/image123.wmf"/><Relationship Id="rId2" Type="http://schemas.openxmlformats.org/officeDocument/2006/relationships/image" Target="../media/image108.wmf"/><Relationship Id="rId16" Type="http://schemas.openxmlformats.org/officeDocument/2006/relationships/image" Target="../media/image122.wmf"/><Relationship Id="rId1" Type="http://schemas.openxmlformats.org/officeDocument/2006/relationships/image" Target="../media/image107.wmf"/><Relationship Id="rId6" Type="http://schemas.openxmlformats.org/officeDocument/2006/relationships/image" Target="../media/image112.wmf"/><Relationship Id="rId11" Type="http://schemas.openxmlformats.org/officeDocument/2006/relationships/image" Target="../media/image117.wmf"/><Relationship Id="rId5" Type="http://schemas.openxmlformats.org/officeDocument/2006/relationships/image" Target="../media/image111.wmf"/><Relationship Id="rId15" Type="http://schemas.openxmlformats.org/officeDocument/2006/relationships/image" Target="../media/image121.wmf"/><Relationship Id="rId10" Type="http://schemas.openxmlformats.org/officeDocument/2006/relationships/image" Target="../media/image116.wmf"/><Relationship Id="rId4" Type="http://schemas.openxmlformats.org/officeDocument/2006/relationships/image" Target="../media/image110.wmf"/><Relationship Id="rId9" Type="http://schemas.openxmlformats.org/officeDocument/2006/relationships/image" Target="../media/image115.wmf"/><Relationship Id="rId14" Type="http://schemas.openxmlformats.org/officeDocument/2006/relationships/image" Target="../media/image120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wmf"/><Relationship Id="rId13" Type="http://schemas.openxmlformats.org/officeDocument/2006/relationships/image" Target="../media/image136.wmf"/><Relationship Id="rId3" Type="http://schemas.openxmlformats.org/officeDocument/2006/relationships/image" Target="../media/image126.wmf"/><Relationship Id="rId7" Type="http://schemas.openxmlformats.org/officeDocument/2006/relationships/image" Target="../media/image130.wmf"/><Relationship Id="rId12" Type="http://schemas.openxmlformats.org/officeDocument/2006/relationships/image" Target="../media/image135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6" Type="http://schemas.openxmlformats.org/officeDocument/2006/relationships/image" Target="../media/image129.wmf"/><Relationship Id="rId11" Type="http://schemas.openxmlformats.org/officeDocument/2006/relationships/image" Target="../media/image134.wmf"/><Relationship Id="rId5" Type="http://schemas.openxmlformats.org/officeDocument/2006/relationships/image" Target="../media/image128.wmf"/><Relationship Id="rId15" Type="http://schemas.openxmlformats.org/officeDocument/2006/relationships/image" Target="../media/image138.wmf"/><Relationship Id="rId10" Type="http://schemas.openxmlformats.org/officeDocument/2006/relationships/image" Target="../media/image133.wmf"/><Relationship Id="rId4" Type="http://schemas.openxmlformats.org/officeDocument/2006/relationships/image" Target="../media/image127.wmf"/><Relationship Id="rId9" Type="http://schemas.openxmlformats.org/officeDocument/2006/relationships/image" Target="../media/image132.wmf"/><Relationship Id="rId14" Type="http://schemas.openxmlformats.org/officeDocument/2006/relationships/image" Target="../media/image137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13" Type="http://schemas.openxmlformats.org/officeDocument/2006/relationships/image" Target="../media/image147.wmf"/><Relationship Id="rId3" Type="http://schemas.openxmlformats.org/officeDocument/2006/relationships/image" Target="../media/image141.wmf"/><Relationship Id="rId7" Type="http://schemas.openxmlformats.org/officeDocument/2006/relationships/image" Target="../media/image144.wmf"/><Relationship Id="rId12" Type="http://schemas.openxmlformats.org/officeDocument/2006/relationships/image" Target="../media/image146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6" Type="http://schemas.openxmlformats.org/officeDocument/2006/relationships/image" Target="../media/image143.wmf"/><Relationship Id="rId11" Type="http://schemas.openxmlformats.org/officeDocument/2006/relationships/image" Target="../media/image145.wmf"/><Relationship Id="rId5" Type="http://schemas.openxmlformats.org/officeDocument/2006/relationships/image" Target="../media/image130.wmf"/><Relationship Id="rId10" Type="http://schemas.openxmlformats.org/officeDocument/2006/relationships/image" Target="../media/image137.wmf"/><Relationship Id="rId4" Type="http://schemas.openxmlformats.org/officeDocument/2006/relationships/image" Target="../media/image142.wmf"/><Relationship Id="rId9" Type="http://schemas.openxmlformats.org/officeDocument/2006/relationships/image" Target="../media/image136.wmf"/><Relationship Id="rId14" Type="http://schemas.openxmlformats.org/officeDocument/2006/relationships/image" Target="../media/image148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wmf"/><Relationship Id="rId3" Type="http://schemas.openxmlformats.org/officeDocument/2006/relationships/image" Target="../media/image151.wmf"/><Relationship Id="rId7" Type="http://schemas.openxmlformats.org/officeDocument/2006/relationships/image" Target="../media/image137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Relationship Id="rId6" Type="http://schemas.openxmlformats.org/officeDocument/2006/relationships/image" Target="../media/image135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Relationship Id="rId9" Type="http://schemas.openxmlformats.org/officeDocument/2006/relationships/image" Target="../media/image155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image" Target="../media/image151.wmf"/><Relationship Id="rId7" Type="http://schemas.openxmlformats.org/officeDocument/2006/relationships/image" Target="../media/image158.wmf"/><Relationship Id="rId12" Type="http://schemas.openxmlformats.org/officeDocument/2006/relationships/image" Target="../media/image163.wmf"/><Relationship Id="rId2" Type="http://schemas.openxmlformats.org/officeDocument/2006/relationships/image" Target="../media/image137.wmf"/><Relationship Id="rId1" Type="http://schemas.openxmlformats.org/officeDocument/2006/relationships/image" Target="../media/image135.wmf"/><Relationship Id="rId6" Type="http://schemas.openxmlformats.org/officeDocument/2006/relationships/image" Target="../media/image157.wmf"/><Relationship Id="rId11" Type="http://schemas.openxmlformats.org/officeDocument/2006/relationships/image" Target="../media/image162.wmf"/><Relationship Id="rId5" Type="http://schemas.openxmlformats.org/officeDocument/2006/relationships/image" Target="../media/image156.wmf"/><Relationship Id="rId10" Type="http://schemas.openxmlformats.org/officeDocument/2006/relationships/image" Target="../media/image161.wmf"/><Relationship Id="rId4" Type="http://schemas.openxmlformats.org/officeDocument/2006/relationships/image" Target="../media/image150.wmf"/><Relationship Id="rId9" Type="http://schemas.openxmlformats.org/officeDocument/2006/relationships/image" Target="../media/image160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13" Type="http://schemas.openxmlformats.org/officeDocument/2006/relationships/image" Target="../media/image174.wmf"/><Relationship Id="rId3" Type="http://schemas.openxmlformats.org/officeDocument/2006/relationships/image" Target="../media/image137.wmf"/><Relationship Id="rId7" Type="http://schemas.openxmlformats.org/officeDocument/2006/relationships/image" Target="../media/image168.wmf"/><Relationship Id="rId12" Type="http://schemas.openxmlformats.org/officeDocument/2006/relationships/image" Target="../media/image173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Relationship Id="rId6" Type="http://schemas.openxmlformats.org/officeDocument/2006/relationships/image" Target="../media/image167.wmf"/><Relationship Id="rId11" Type="http://schemas.openxmlformats.org/officeDocument/2006/relationships/image" Target="../media/image172.wmf"/><Relationship Id="rId5" Type="http://schemas.openxmlformats.org/officeDocument/2006/relationships/image" Target="../media/image166.wmf"/><Relationship Id="rId15" Type="http://schemas.openxmlformats.org/officeDocument/2006/relationships/image" Target="../media/image176.wmf"/><Relationship Id="rId10" Type="http://schemas.openxmlformats.org/officeDocument/2006/relationships/image" Target="../media/image171.wmf"/><Relationship Id="rId4" Type="http://schemas.openxmlformats.org/officeDocument/2006/relationships/image" Target="../media/image135.wmf"/><Relationship Id="rId9" Type="http://schemas.openxmlformats.org/officeDocument/2006/relationships/image" Target="../media/image170.wmf"/><Relationship Id="rId14" Type="http://schemas.openxmlformats.org/officeDocument/2006/relationships/image" Target="../media/image17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EACE-2A06-4403-BCB8-AAEAA8074353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86742-E97B-40DB-BD0D-E26764047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8806F-2AC4-4AEB-9FCF-86A2F6474F0F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2BA1-DC55-478D-BCAD-D50F7AFE47B0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7BAA-80A4-40CA-A537-CBC3954DFE37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1C11-2D52-4266-8966-67DAF6FE65CA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43D4-F6B7-44BC-A7B4-44B6C4DAD688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E6DB-E713-471B-A144-AED43B941A68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09D8-770D-42E7-A727-88DC1F01B671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2339-5207-49BB-B14D-15613A1F8B75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CE1DA-97F1-4A1E-906A-EF0B035CF940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EC-4C38-4F0C-BFAE-37738AC13E58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9716-90FD-4200-BD83-3B5EFBC99380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F9A3-CFA5-40F7-836B-978CDA515F18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DC8A7-2B74-4D25-A48F-19F69435661C}" type="datetime1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4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3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Relationship Id="rId14" Type="http://schemas.openxmlformats.org/officeDocument/2006/relationships/oleObject" Target="../embeddings/oleObject3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oleObject" Target="../embeddings/oleObject45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9.bin"/><Relationship Id="rId12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8.bin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oleObject" Target="../embeddings/oleObject56.bin"/><Relationship Id="rId18" Type="http://schemas.openxmlformats.org/officeDocument/2006/relationships/oleObject" Target="../embeddings/oleObject6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50.bin"/><Relationship Id="rId12" Type="http://schemas.openxmlformats.org/officeDocument/2006/relationships/oleObject" Target="../embeddings/oleObject55.bin"/><Relationship Id="rId17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9.bin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48.bin"/><Relationship Id="rId15" Type="http://schemas.openxmlformats.org/officeDocument/2006/relationships/oleObject" Target="../embeddings/oleObject58.bin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52.bin"/><Relationship Id="rId14" Type="http://schemas.openxmlformats.org/officeDocument/2006/relationships/oleObject" Target="../embeddings/oleObject5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oleObject" Target="../embeddings/oleObject72.bin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6.bin"/><Relationship Id="rId12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5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5.bin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74.bin"/><Relationship Id="rId10" Type="http://schemas.openxmlformats.org/officeDocument/2006/relationships/oleObject" Target="../embeddings/oleObject69.bin"/><Relationship Id="rId4" Type="http://schemas.openxmlformats.org/officeDocument/2006/relationships/oleObject" Target="../embeddings/oleObject63.bin"/><Relationship Id="rId9" Type="http://schemas.openxmlformats.org/officeDocument/2006/relationships/oleObject" Target="../embeddings/oleObject68.bin"/><Relationship Id="rId14" Type="http://schemas.openxmlformats.org/officeDocument/2006/relationships/oleObject" Target="../embeddings/oleObject7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13" Type="http://schemas.openxmlformats.org/officeDocument/2006/relationships/oleObject" Target="../embeddings/oleObject86.bin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80.bin"/><Relationship Id="rId12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9.bin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78.bin"/><Relationship Id="rId15" Type="http://schemas.openxmlformats.org/officeDocument/2006/relationships/oleObject" Target="../embeddings/oleObject88.bin"/><Relationship Id="rId10" Type="http://schemas.openxmlformats.org/officeDocument/2006/relationships/oleObject" Target="../embeddings/oleObject83.bin"/><Relationship Id="rId4" Type="http://schemas.openxmlformats.org/officeDocument/2006/relationships/oleObject" Target="../embeddings/oleObject77.bin"/><Relationship Id="rId9" Type="http://schemas.openxmlformats.org/officeDocument/2006/relationships/oleObject" Target="../embeddings/oleObject82.bin"/><Relationship Id="rId14" Type="http://schemas.openxmlformats.org/officeDocument/2006/relationships/oleObject" Target="../embeddings/oleObject8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oleObject" Target="../embeddings/oleObject99.bin"/><Relationship Id="rId18" Type="http://schemas.openxmlformats.org/officeDocument/2006/relationships/oleObject" Target="../embeddings/oleObject104.bin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3.bin"/><Relationship Id="rId12" Type="http://schemas.openxmlformats.org/officeDocument/2006/relationships/oleObject" Target="../embeddings/oleObject98.bin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2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2.bin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1.bin"/><Relationship Id="rId15" Type="http://schemas.openxmlformats.org/officeDocument/2006/relationships/oleObject" Target="../embeddings/oleObject101.bin"/><Relationship Id="rId10" Type="http://schemas.openxmlformats.org/officeDocument/2006/relationships/oleObject" Target="../embeddings/oleObject96.bin"/><Relationship Id="rId19" Type="http://schemas.openxmlformats.org/officeDocument/2006/relationships/oleObject" Target="../embeddings/oleObject105.bin"/><Relationship Id="rId4" Type="http://schemas.openxmlformats.org/officeDocument/2006/relationships/oleObject" Target="../embeddings/oleObject90.bin"/><Relationship Id="rId9" Type="http://schemas.openxmlformats.org/officeDocument/2006/relationships/oleObject" Target="../embeddings/oleObject95.bin"/><Relationship Id="rId14" Type="http://schemas.openxmlformats.org/officeDocument/2006/relationships/oleObject" Target="../embeddings/oleObject10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oleObject" Target="../embeddings/oleObject116.bin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10.bin"/><Relationship Id="rId12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9.bin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08.bin"/><Relationship Id="rId15" Type="http://schemas.openxmlformats.org/officeDocument/2006/relationships/oleObject" Target="../embeddings/oleObject118.bin"/><Relationship Id="rId10" Type="http://schemas.openxmlformats.org/officeDocument/2006/relationships/oleObject" Target="../embeddings/oleObject113.bin"/><Relationship Id="rId4" Type="http://schemas.openxmlformats.org/officeDocument/2006/relationships/oleObject" Target="../embeddings/oleObject107.bin"/><Relationship Id="rId9" Type="http://schemas.openxmlformats.org/officeDocument/2006/relationships/oleObject" Target="../embeddings/oleObject112.bin"/><Relationship Id="rId14" Type="http://schemas.openxmlformats.org/officeDocument/2006/relationships/oleObject" Target="../embeddings/oleObject11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4.bin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3.bin"/><Relationship Id="rId12" Type="http://schemas.openxmlformats.org/officeDocument/2006/relationships/oleObject" Target="../embeddings/oleObject1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22.bin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1.bin"/><Relationship Id="rId10" Type="http://schemas.openxmlformats.org/officeDocument/2006/relationships/oleObject" Target="../embeddings/oleObject126.bin"/><Relationship Id="rId4" Type="http://schemas.openxmlformats.org/officeDocument/2006/relationships/oleObject" Target="../embeddings/oleObject120.bin"/><Relationship Id="rId9" Type="http://schemas.openxmlformats.org/officeDocument/2006/relationships/oleObject" Target="../embeddings/oleObject12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3.bin"/><Relationship Id="rId12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32.bin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1.bin"/><Relationship Id="rId10" Type="http://schemas.openxmlformats.org/officeDocument/2006/relationships/oleObject" Target="../embeddings/oleObject136.bin"/><Relationship Id="rId4" Type="http://schemas.openxmlformats.org/officeDocument/2006/relationships/oleObject" Target="../embeddings/oleObject130.bin"/><Relationship Id="rId9" Type="http://schemas.openxmlformats.org/officeDocument/2006/relationships/oleObject" Target="../embeddings/oleObject13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13" Type="http://schemas.openxmlformats.org/officeDocument/2006/relationships/oleObject" Target="../embeddings/oleObject149.bin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3.bin"/><Relationship Id="rId12" Type="http://schemas.openxmlformats.org/officeDocument/2006/relationships/oleObject" Target="../embeddings/oleObject1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2.bin"/><Relationship Id="rId11" Type="http://schemas.openxmlformats.org/officeDocument/2006/relationships/oleObject" Target="../embeddings/oleObject147.bin"/><Relationship Id="rId5" Type="http://schemas.openxmlformats.org/officeDocument/2006/relationships/oleObject" Target="../embeddings/oleObject141.bin"/><Relationship Id="rId10" Type="http://schemas.openxmlformats.org/officeDocument/2006/relationships/oleObject" Target="../embeddings/oleObject146.bin"/><Relationship Id="rId4" Type="http://schemas.openxmlformats.org/officeDocument/2006/relationships/oleObject" Target="../embeddings/oleObject140.bin"/><Relationship Id="rId9" Type="http://schemas.openxmlformats.org/officeDocument/2006/relationships/oleObject" Target="../embeddings/oleObject1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5.bin"/><Relationship Id="rId13" Type="http://schemas.openxmlformats.org/officeDocument/2006/relationships/oleObject" Target="../embeddings/oleObject160.bin"/><Relationship Id="rId18" Type="http://schemas.openxmlformats.org/officeDocument/2006/relationships/oleObject" Target="../embeddings/oleObject165.bin"/><Relationship Id="rId3" Type="http://schemas.openxmlformats.org/officeDocument/2006/relationships/oleObject" Target="../embeddings/oleObject150.bin"/><Relationship Id="rId21" Type="http://schemas.openxmlformats.org/officeDocument/2006/relationships/oleObject" Target="../embeddings/oleObject168.bin"/><Relationship Id="rId7" Type="http://schemas.openxmlformats.org/officeDocument/2006/relationships/oleObject" Target="../embeddings/oleObject154.bin"/><Relationship Id="rId12" Type="http://schemas.openxmlformats.org/officeDocument/2006/relationships/oleObject" Target="../embeddings/oleObject159.bin"/><Relationship Id="rId17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3.bin"/><Relationship Id="rId20" Type="http://schemas.openxmlformats.org/officeDocument/2006/relationships/oleObject" Target="../embeddings/oleObject16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53.bin"/><Relationship Id="rId11" Type="http://schemas.openxmlformats.org/officeDocument/2006/relationships/oleObject" Target="../embeddings/oleObject158.bin"/><Relationship Id="rId5" Type="http://schemas.openxmlformats.org/officeDocument/2006/relationships/oleObject" Target="../embeddings/oleObject152.bin"/><Relationship Id="rId15" Type="http://schemas.openxmlformats.org/officeDocument/2006/relationships/oleObject" Target="../embeddings/oleObject162.bin"/><Relationship Id="rId10" Type="http://schemas.openxmlformats.org/officeDocument/2006/relationships/oleObject" Target="../embeddings/oleObject157.bin"/><Relationship Id="rId19" Type="http://schemas.openxmlformats.org/officeDocument/2006/relationships/oleObject" Target="../embeddings/oleObject166.bin"/><Relationship Id="rId4" Type="http://schemas.openxmlformats.org/officeDocument/2006/relationships/oleObject" Target="../embeddings/oleObject151.bin"/><Relationship Id="rId9" Type="http://schemas.openxmlformats.org/officeDocument/2006/relationships/oleObject" Target="../embeddings/oleObject156.bin"/><Relationship Id="rId14" Type="http://schemas.openxmlformats.org/officeDocument/2006/relationships/oleObject" Target="../embeddings/oleObject161.bin"/><Relationship Id="rId22" Type="http://schemas.openxmlformats.org/officeDocument/2006/relationships/oleObject" Target="../embeddings/oleObject16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5.bin"/><Relationship Id="rId13" Type="http://schemas.openxmlformats.org/officeDocument/2006/relationships/oleObject" Target="../embeddings/oleObject180.bin"/><Relationship Id="rId3" Type="http://schemas.openxmlformats.org/officeDocument/2006/relationships/oleObject" Target="../embeddings/oleObject170.bin"/><Relationship Id="rId7" Type="http://schemas.openxmlformats.org/officeDocument/2006/relationships/oleObject" Target="../embeddings/oleObject174.bin"/><Relationship Id="rId12" Type="http://schemas.openxmlformats.org/officeDocument/2006/relationships/oleObject" Target="../embeddings/oleObject1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73.bin"/><Relationship Id="rId11" Type="http://schemas.openxmlformats.org/officeDocument/2006/relationships/oleObject" Target="../embeddings/oleObject178.bin"/><Relationship Id="rId5" Type="http://schemas.openxmlformats.org/officeDocument/2006/relationships/oleObject" Target="../embeddings/oleObject172.bin"/><Relationship Id="rId10" Type="http://schemas.openxmlformats.org/officeDocument/2006/relationships/oleObject" Target="../embeddings/oleObject177.bin"/><Relationship Id="rId4" Type="http://schemas.openxmlformats.org/officeDocument/2006/relationships/oleObject" Target="../embeddings/oleObject171.bin"/><Relationship Id="rId9" Type="http://schemas.openxmlformats.org/officeDocument/2006/relationships/oleObject" Target="../embeddings/oleObject176.bin"/><Relationship Id="rId14" Type="http://schemas.openxmlformats.org/officeDocument/2006/relationships/oleObject" Target="../embeddings/oleObject18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7.bin"/><Relationship Id="rId13" Type="http://schemas.openxmlformats.org/officeDocument/2006/relationships/oleObject" Target="../embeddings/oleObject192.bin"/><Relationship Id="rId18" Type="http://schemas.openxmlformats.org/officeDocument/2006/relationships/oleObject" Target="../embeddings/oleObject197.bin"/><Relationship Id="rId3" Type="http://schemas.openxmlformats.org/officeDocument/2006/relationships/oleObject" Target="../embeddings/oleObject182.bin"/><Relationship Id="rId7" Type="http://schemas.openxmlformats.org/officeDocument/2006/relationships/oleObject" Target="../embeddings/oleObject186.bin"/><Relationship Id="rId12" Type="http://schemas.openxmlformats.org/officeDocument/2006/relationships/oleObject" Target="../embeddings/oleObject191.bin"/><Relationship Id="rId17" Type="http://schemas.openxmlformats.org/officeDocument/2006/relationships/oleObject" Target="../embeddings/oleObject19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5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85.bin"/><Relationship Id="rId11" Type="http://schemas.openxmlformats.org/officeDocument/2006/relationships/oleObject" Target="../embeddings/oleObject190.bin"/><Relationship Id="rId5" Type="http://schemas.openxmlformats.org/officeDocument/2006/relationships/oleObject" Target="../embeddings/oleObject184.bin"/><Relationship Id="rId15" Type="http://schemas.openxmlformats.org/officeDocument/2006/relationships/oleObject" Target="../embeddings/oleObject194.bin"/><Relationship Id="rId10" Type="http://schemas.openxmlformats.org/officeDocument/2006/relationships/oleObject" Target="../embeddings/oleObject189.bin"/><Relationship Id="rId19" Type="http://schemas.openxmlformats.org/officeDocument/2006/relationships/oleObject" Target="../embeddings/oleObject198.bin"/><Relationship Id="rId4" Type="http://schemas.openxmlformats.org/officeDocument/2006/relationships/oleObject" Target="../embeddings/oleObject183.bin"/><Relationship Id="rId9" Type="http://schemas.openxmlformats.org/officeDocument/2006/relationships/oleObject" Target="../embeddings/oleObject188.bin"/><Relationship Id="rId14" Type="http://schemas.openxmlformats.org/officeDocument/2006/relationships/oleObject" Target="../embeddings/oleObject19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4.bin"/><Relationship Id="rId13" Type="http://schemas.openxmlformats.org/officeDocument/2006/relationships/oleObject" Target="../embeddings/oleObject209.bin"/><Relationship Id="rId3" Type="http://schemas.openxmlformats.org/officeDocument/2006/relationships/oleObject" Target="../embeddings/oleObject199.bin"/><Relationship Id="rId7" Type="http://schemas.openxmlformats.org/officeDocument/2006/relationships/oleObject" Target="../embeddings/oleObject203.bin"/><Relationship Id="rId12" Type="http://schemas.openxmlformats.org/officeDocument/2006/relationships/oleObject" Target="../embeddings/oleObject208.bin"/><Relationship Id="rId17" Type="http://schemas.openxmlformats.org/officeDocument/2006/relationships/oleObject" Target="../embeddings/oleObject21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2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2.bin"/><Relationship Id="rId11" Type="http://schemas.openxmlformats.org/officeDocument/2006/relationships/oleObject" Target="../embeddings/oleObject207.bin"/><Relationship Id="rId5" Type="http://schemas.openxmlformats.org/officeDocument/2006/relationships/oleObject" Target="../embeddings/oleObject201.bin"/><Relationship Id="rId15" Type="http://schemas.openxmlformats.org/officeDocument/2006/relationships/oleObject" Target="../embeddings/oleObject211.bin"/><Relationship Id="rId10" Type="http://schemas.openxmlformats.org/officeDocument/2006/relationships/oleObject" Target="../embeddings/oleObject206.bin"/><Relationship Id="rId4" Type="http://schemas.openxmlformats.org/officeDocument/2006/relationships/oleObject" Target="../embeddings/oleObject200.bin"/><Relationship Id="rId9" Type="http://schemas.openxmlformats.org/officeDocument/2006/relationships/oleObject" Target="../embeddings/oleObject205.bin"/><Relationship Id="rId14" Type="http://schemas.openxmlformats.org/officeDocument/2006/relationships/oleObject" Target="../embeddings/oleObject21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9.bin"/><Relationship Id="rId13" Type="http://schemas.openxmlformats.org/officeDocument/2006/relationships/oleObject" Target="../embeddings/oleObject224.bin"/><Relationship Id="rId3" Type="http://schemas.openxmlformats.org/officeDocument/2006/relationships/oleObject" Target="../embeddings/oleObject214.bin"/><Relationship Id="rId7" Type="http://schemas.openxmlformats.org/officeDocument/2006/relationships/oleObject" Target="../embeddings/oleObject218.bin"/><Relationship Id="rId12" Type="http://schemas.openxmlformats.org/officeDocument/2006/relationships/oleObject" Target="../embeddings/oleObject22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27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17.bin"/><Relationship Id="rId11" Type="http://schemas.openxmlformats.org/officeDocument/2006/relationships/oleObject" Target="../embeddings/oleObject222.bin"/><Relationship Id="rId5" Type="http://schemas.openxmlformats.org/officeDocument/2006/relationships/oleObject" Target="../embeddings/oleObject216.bin"/><Relationship Id="rId15" Type="http://schemas.openxmlformats.org/officeDocument/2006/relationships/oleObject" Target="../embeddings/oleObject226.bin"/><Relationship Id="rId10" Type="http://schemas.openxmlformats.org/officeDocument/2006/relationships/oleObject" Target="../embeddings/oleObject221.bin"/><Relationship Id="rId4" Type="http://schemas.openxmlformats.org/officeDocument/2006/relationships/oleObject" Target="../embeddings/oleObject215.bin"/><Relationship Id="rId9" Type="http://schemas.openxmlformats.org/officeDocument/2006/relationships/oleObject" Target="../embeddings/oleObject220.bin"/><Relationship Id="rId14" Type="http://schemas.openxmlformats.org/officeDocument/2006/relationships/oleObject" Target="../embeddings/oleObject225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3.bin"/><Relationship Id="rId3" Type="http://schemas.openxmlformats.org/officeDocument/2006/relationships/oleObject" Target="../embeddings/oleObject228.bin"/><Relationship Id="rId7" Type="http://schemas.openxmlformats.org/officeDocument/2006/relationships/oleObject" Target="../embeddings/oleObject2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31.bin"/><Relationship Id="rId11" Type="http://schemas.openxmlformats.org/officeDocument/2006/relationships/oleObject" Target="../embeddings/oleObject236.bin"/><Relationship Id="rId5" Type="http://schemas.openxmlformats.org/officeDocument/2006/relationships/oleObject" Target="../embeddings/oleObject230.bin"/><Relationship Id="rId10" Type="http://schemas.openxmlformats.org/officeDocument/2006/relationships/oleObject" Target="../embeddings/oleObject235.bin"/><Relationship Id="rId4" Type="http://schemas.openxmlformats.org/officeDocument/2006/relationships/oleObject" Target="../embeddings/oleObject229.bin"/><Relationship Id="rId9" Type="http://schemas.openxmlformats.org/officeDocument/2006/relationships/oleObject" Target="../embeddings/oleObject23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2.bin"/><Relationship Id="rId13" Type="http://schemas.openxmlformats.org/officeDocument/2006/relationships/oleObject" Target="../embeddings/oleObject247.bin"/><Relationship Id="rId3" Type="http://schemas.openxmlformats.org/officeDocument/2006/relationships/oleObject" Target="../embeddings/oleObject237.bin"/><Relationship Id="rId7" Type="http://schemas.openxmlformats.org/officeDocument/2006/relationships/oleObject" Target="../embeddings/oleObject241.bin"/><Relationship Id="rId12" Type="http://schemas.openxmlformats.org/officeDocument/2006/relationships/oleObject" Target="../embeddings/oleObject2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40.bin"/><Relationship Id="rId11" Type="http://schemas.openxmlformats.org/officeDocument/2006/relationships/oleObject" Target="../embeddings/oleObject245.bin"/><Relationship Id="rId5" Type="http://schemas.openxmlformats.org/officeDocument/2006/relationships/oleObject" Target="../embeddings/oleObject239.bin"/><Relationship Id="rId10" Type="http://schemas.openxmlformats.org/officeDocument/2006/relationships/oleObject" Target="../embeddings/oleObject244.bin"/><Relationship Id="rId4" Type="http://schemas.openxmlformats.org/officeDocument/2006/relationships/oleObject" Target="../embeddings/oleObject238.bin"/><Relationship Id="rId9" Type="http://schemas.openxmlformats.org/officeDocument/2006/relationships/oleObject" Target="../embeddings/oleObject243.bin"/><Relationship Id="rId14" Type="http://schemas.openxmlformats.org/officeDocument/2006/relationships/oleObject" Target="../embeddings/oleObject24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3.bin"/><Relationship Id="rId13" Type="http://schemas.openxmlformats.org/officeDocument/2006/relationships/oleObject" Target="../embeddings/oleObject258.bin"/><Relationship Id="rId18" Type="http://schemas.openxmlformats.org/officeDocument/2006/relationships/oleObject" Target="../embeddings/oleObject263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52.bin"/><Relationship Id="rId12" Type="http://schemas.openxmlformats.org/officeDocument/2006/relationships/oleObject" Target="../embeddings/oleObject257.bin"/><Relationship Id="rId17" Type="http://schemas.openxmlformats.org/officeDocument/2006/relationships/oleObject" Target="../embeddings/oleObject26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1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51.bin"/><Relationship Id="rId11" Type="http://schemas.openxmlformats.org/officeDocument/2006/relationships/oleObject" Target="../embeddings/oleObject256.bin"/><Relationship Id="rId5" Type="http://schemas.openxmlformats.org/officeDocument/2006/relationships/oleObject" Target="../embeddings/oleObject250.bin"/><Relationship Id="rId15" Type="http://schemas.openxmlformats.org/officeDocument/2006/relationships/oleObject" Target="../embeddings/oleObject260.bin"/><Relationship Id="rId10" Type="http://schemas.openxmlformats.org/officeDocument/2006/relationships/oleObject" Target="../embeddings/oleObject255.bin"/><Relationship Id="rId4" Type="http://schemas.openxmlformats.org/officeDocument/2006/relationships/oleObject" Target="../embeddings/oleObject249.bin"/><Relationship Id="rId9" Type="http://schemas.openxmlformats.org/officeDocument/2006/relationships/oleObject" Target="../embeddings/oleObject254.bin"/><Relationship Id="rId14" Type="http://schemas.openxmlformats.org/officeDocument/2006/relationships/oleObject" Target="../embeddings/oleObject25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13"/>
          <p:cNvSpPr txBox="1">
            <a:spLocks noChangeArrowheads="1"/>
          </p:cNvSpPr>
          <p:nvPr/>
        </p:nvSpPr>
        <p:spPr bwMode="auto">
          <a:xfrm>
            <a:off x="357188" y="1905000"/>
            <a:ext cx="833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/>
              <a:t> </a:t>
            </a:r>
          </a:p>
        </p:txBody>
      </p:sp>
      <p:sp>
        <p:nvSpPr>
          <p:cNvPr id="33796" name="Text Box 14"/>
          <p:cNvSpPr txBox="1">
            <a:spLocks noChangeArrowheads="1"/>
          </p:cNvSpPr>
          <p:nvPr/>
        </p:nvSpPr>
        <p:spPr bwMode="auto">
          <a:xfrm>
            <a:off x="266700" y="2428875"/>
            <a:ext cx="8553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40966" name="Text Box 15"/>
          <p:cNvSpPr txBox="1">
            <a:spLocks noChangeArrowheads="1"/>
          </p:cNvSpPr>
          <p:nvPr/>
        </p:nvSpPr>
        <p:spPr bwMode="auto">
          <a:xfrm>
            <a:off x="228600" y="810191"/>
            <a:ext cx="8482013" cy="518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Механика 1.3</a:t>
            </a:r>
            <a:endParaRPr lang="en-US" altLang="ru-RU" sz="40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altLang="ru-RU" sz="9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3.09 .24; </a:t>
            </a:r>
            <a:r>
              <a:rPr lang="en-US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Лектор - Козлов Виктор Николаевич, 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доцент отделения </a:t>
            </a:r>
            <a:r>
              <a:rPr lang="ru-RU" sz="2800" b="1" dirty="0" smtClean="0"/>
              <a:t>машиностроения</a:t>
            </a:r>
            <a:r>
              <a:rPr lang="ru-RU" sz="2800" b="1" dirty="0" smtClean="0">
                <a:solidFill>
                  <a:srgbClr val="000000"/>
                </a:solidFill>
              </a:rPr>
              <a:t> ИШНПТ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err="1" smtClean="0">
                <a:solidFill>
                  <a:srgbClr val="000000"/>
                </a:solidFill>
              </a:rPr>
              <a:t>моб</a:t>
            </a:r>
            <a:r>
              <a:rPr lang="ru-RU" sz="2800" b="1" dirty="0" smtClean="0">
                <a:solidFill>
                  <a:srgbClr val="000000"/>
                </a:solidFill>
              </a:rPr>
              <a:t>. тел. +7-913-812-58-34, 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kovn@tpu.ru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ВКС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 smtClean="0"/>
              <a:t>380 440 5794,   </a:t>
            </a:r>
            <a:r>
              <a:rPr lang="ru-RU" sz="2800" b="1" dirty="0" smtClean="0">
                <a:solidFill>
                  <a:srgbClr val="7030A0"/>
                </a:solidFill>
              </a:rPr>
              <a:t>Пароль:</a:t>
            </a:r>
            <a:r>
              <a:rPr lang="ru-RU" sz="2800" dirty="0" smtClean="0"/>
              <a:t> </a:t>
            </a:r>
            <a:r>
              <a:rPr lang="ru-RU" sz="2800" b="1" dirty="0" smtClean="0"/>
              <a:t>1DepTr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Лекции – 24 часа,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практические занятия </a:t>
            </a:r>
            <a:r>
              <a:rPr lang="ru-RU" sz="2800" b="1" dirty="0" smtClean="0">
                <a:solidFill>
                  <a:srgbClr val="000000"/>
                </a:solidFill>
              </a:rPr>
              <a:t>– 32 часа,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88 часов самостоятельной работы,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расчётно-графические работы (РГР)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всего 144 ч., 4 кредита. </a:t>
            </a:r>
            <a:r>
              <a:rPr lang="ru-RU" sz="2800" b="1" dirty="0" smtClean="0">
                <a:solidFill>
                  <a:srgbClr val="FF0000"/>
                </a:solidFill>
              </a:rPr>
              <a:t>Экзамен</a:t>
            </a:r>
            <a:endParaRPr lang="ru-RU" altLang="ru-RU" sz="2000" dirty="0"/>
          </a:p>
          <a:p>
            <a:pPr>
              <a:spcBef>
                <a:spcPct val="50000"/>
              </a:spcBef>
              <a:buFontTx/>
              <a:buAutoNum type="arabicPeriod"/>
            </a:pPr>
            <a:endParaRPr lang="ru-RU" altLang="ru-RU" sz="2000" b="1" dirty="0">
              <a:solidFill>
                <a:srgbClr val="000000"/>
              </a:solidFill>
            </a:endParaRPr>
          </a:p>
        </p:txBody>
      </p:sp>
      <p:pic>
        <p:nvPicPr>
          <p:cNvPr id="7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67945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828800" y="152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algn="ctr" eaLnBrk="1" hangingPunct="1">
              <a:spcBef>
                <a:spcPct val="0"/>
              </a:spcBef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Томский политехнический университет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800" smtClean="0">
                <a:solidFill>
                  <a:srgbClr val="FF0000"/>
                </a:solidFill>
              </a:rPr>
              <a:pPr/>
              <a:t>1</a:t>
            </a:fld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2800" i="1" dirty="0" smtClean="0">
                <a:solidFill>
                  <a:srgbClr val="000000"/>
                </a:solidFill>
              </a:rPr>
              <a:t>9.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Равновесие системы тел</a:t>
            </a:r>
            <a:br>
              <a:rPr lang="ru-RU" altLang="ru-RU" sz="2800" i="1" dirty="0" smtClean="0">
                <a:solidFill>
                  <a:srgbClr val="C00000"/>
                </a:solidFill>
              </a:rPr>
            </a:br>
            <a:r>
              <a:rPr lang="ru-RU" altLang="ru-RU" sz="28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составной конструкции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)</a:t>
            </a:r>
            <a:br>
              <a:rPr lang="ru-RU" altLang="ru-RU" sz="2800" i="1" dirty="0" smtClean="0">
                <a:solidFill>
                  <a:srgbClr val="C00000"/>
                </a:solidFill>
              </a:rPr>
            </a:br>
            <a:endParaRPr lang="ru-RU" altLang="ru-RU" sz="2800" dirty="0" smtClean="0">
              <a:solidFill>
                <a:srgbClr val="C00000"/>
              </a:solidFill>
            </a:endParaRPr>
          </a:p>
        </p:txBody>
      </p:sp>
      <p:sp>
        <p:nvSpPr>
          <p:cNvPr id="83971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72796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 i="1" dirty="0">
                <a:solidFill>
                  <a:srgbClr val="FF0000"/>
                </a:solidFill>
              </a:rPr>
              <a:t>Составной </a:t>
            </a:r>
            <a:r>
              <a:rPr lang="ru-RU" altLang="ru-RU" sz="2400" b="1" i="1" dirty="0"/>
              <a:t>конструкцией</a:t>
            </a:r>
            <a:r>
              <a:rPr lang="ru-RU" altLang="ru-RU" sz="2400" i="1" dirty="0"/>
              <a:t> называется система тел,</a:t>
            </a:r>
          </a:p>
          <a:p>
            <a:r>
              <a:rPr lang="ru-RU" altLang="ru-RU" sz="2400" b="1" i="1" dirty="0"/>
              <a:t>связанная </a:t>
            </a:r>
            <a:r>
              <a:rPr lang="ru-RU" altLang="ru-RU" sz="2400" b="1" i="1" dirty="0">
                <a:solidFill>
                  <a:srgbClr val="FF0000"/>
                </a:solidFill>
              </a:rPr>
              <a:t>внутренними</a:t>
            </a:r>
            <a:r>
              <a:rPr lang="ru-RU" altLang="ru-RU" sz="2400" b="1" i="1" dirty="0"/>
              <a:t> </a:t>
            </a:r>
            <a:r>
              <a:rPr lang="ru-RU" altLang="ru-RU" sz="2400" i="1" dirty="0"/>
              <a:t>связями.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3657600"/>
            <a:ext cx="3450304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Типы</a:t>
            </a:r>
            <a:r>
              <a:rPr lang="ru-RU" sz="2400" i="1" dirty="0">
                <a:solidFill>
                  <a:srgbClr val="C00000"/>
                </a:solidFill>
              </a:rPr>
              <a:t> внутренних связей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400" i="1" dirty="0" smtClean="0"/>
              <a:t>Наложение;</a:t>
            </a:r>
            <a:endParaRPr lang="ru-RU" sz="2400" i="1" dirty="0"/>
          </a:p>
          <a:p>
            <a:pPr marL="457200" indent="-457200">
              <a:buFontTx/>
              <a:buAutoNum type="arabicPeriod"/>
              <a:defRPr/>
            </a:pPr>
            <a:r>
              <a:rPr lang="ru-RU" sz="2400" i="1" dirty="0" smtClean="0"/>
              <a:t>Стержень;</a:t>
            </a:r>
            <a:endParaRPr lang="ru-RU" sz="2400" i="1" dirty="0"/>
          </a:p>
          <a:p>
            <a:pPr marL="457200" indent="-457200">
              <a:buFontTx/>
              <a:buAutoNum type="arabicPeriod"/>
              <a:defRPr/>
            </a:pPr>
            <a:r>
              <a:rPr lang="ru-RU" sz="2400" i="1" dirty="0" smtClean="0"/>
              <a:t>Шарнир.</a:t>
            </a:r>
            <a:endParaRPr lang="ru-RU" sz="2400" i="1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2209800"/>
            <a:ext cx="7086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i="1" dirty="0"/>
              <a:t>Расчет</a:t>
            </a:r>
            <a:r>
              <a:rPr lang="ru-RU" altLang="ru-RU" sz="2400" i="1" dirty="0"/>
              <a:t> </a:t>
            </a:r>
            <a:r>
              <a:rPr lang="ru-RU" altLang="ru-RU" sz="2400" b="1" i="1" dirty="0">
                <a:solidFill>
                  <a:srgbClr val="FF0000"/>
                </a:solidFill>
              </a:rPr>
              <a:t>составной</a:t>
            </a:r>
            <a:r>
              <a:rPr lang="ru-RU" altLang="ru-RU" sz="2400" b="1" i="1" dirty="0"/>
              <a:t> конструкции</a:t>
            </a:r>
            <a:r>
              <a:rPr lang="ru-RU" altLang="ru-RU" sz="2400" i="1" dirty="0"/>
              <a:t>  - методом </a:t>
            </a:r>
            <a:r>
              <a:rPr lang="ru-RU" altLang="ru-RU" sz="2400" b="1" i="1" dirty="0">
                <a:solidFill>
                  <a:srgbClr val="FF0000"/>
                </a:solidFill>
              </a:rPr>
              <a:t>разделения конструкции </a:t>
            </a:r>
            <a:r>
              <a:rPr lang="ru-RU" altLang="ru-RU" sz="2400" i="1" dirty="0" smtClean="0"/>
              <a:t>по </a:t>
            </a:r>
            <a:r>
              <a:rPr lang="ru-RU" altLang="ru-RU" sz="2400" i="1" dirty="0"/>
              <a:t>внутренним связям</a:t>
            </a:r>
            <a:r>
              <a:rPr lang="ru-RU" altLang="ru-RU" sz="2000" i="1" dirty="0"/>
              <a:t>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chemeClr val="tx1"/>
                </a:solidFill>
              </a:rPr>
              <a:pPr/>
              <a:t>2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/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0" name="Rectangle 4"/>
          <p:cNvSpPr>
            <a:spLocks noChangeArrowheads="1"/>
          </p:cNvSpPr>
          <p:nvPr/>
        </p:nvSpPr>
        <p:spPr bwMode="auto">
          <a:xfrm>
            <a:off x="381000" y="3048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14350" indent="-514350" algn="ctr" eaLnBrk="1" hangingPunct="1"/>
            <a:r>
              <a:rPr lang="ru-RU" altLang="ru-RU" sz="2800" b="1" i="1" dirty="0" smtClean="0">
                <a:solidFill>
                  <a:srgbClr val="FF0000"/>
                </a:solidFill>
              </a:rPr>
              <a:t>1. Наложение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800" i="1" dirty="0">
                <a:solidFill>
                  <a:srgbClr val="C00000"/>
                </a:solidFill>
              </a:rPr>
              <a:t>одного тела на другое (точка «</a:t>
            </a:r>
            <a:r>
              <a:rPr lang="ru-RU" altLang="ru-RU" sz="2800" b="1" i="1" dirty="0">
                <a:solidFill>
                  <a:srgbClr val="FF0000"/>
                </a:solidFill>
              </a:rPr>
              <a:t>С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»).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  <p:sp>
        <p:nvSpPr>
          <p:cNvPr id="50191" name="Oval 9"/>
          <p:cNvSpPr>
            <a:spLocks noChangeArrowheads="1"/>
          </p:cNvSpPr>
          <p:nvPr/>
        </p:nvSpPr>
        <p:spPr bwMode="auto">
          <a:xfrm>
            <a:off x="523875" y="2446338"/>
            <a:ext cx="71438" cy="71437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0192" name="Line 10"/>
          <p:cNvSpPr>
            <a:spLocks noChangeShapeType="1"/>
          </p:cNvSpPr>
          <p:nvPr/>
        </p:nvSpPr>
        <p:spPr bwMode="auto">
          <a:xfrm>
            <a:off x="571500" y="2428875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3" name="Line 12"/>
          <p:cNvSpPr>
            <a:spLocks noChangeShapeType="1"/>
          </p:cNvSpPr>
          <p:nvPr/>
        </p:nvSpPr>
        <p:spPr bwMode="auto">
          <a:xfrm>
            <a:off x="1785938" y="2500313"/>
            <a:ext cx="1071562" cy="15716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4" name="AutoShape 14"/>
          <p:cNvSpPr>
            <a:spLocks noChangeArrowheads="1"/>
          </p:cNvSpPr>
          <p:nvPr/>
        </p:nvSpPr>
        <p:spPr bwMode="auto">
          <a:xfrm>
            <a:off x="452438" y="2517775"/>
            <a:ext cx="215900" cy="1444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0195" name="Line 16"/>
          <p:cNvSpPr>
            <a:spLocks noChangeShapeType="1"/>
          </p:cNvSpPr>
          <p:nvPr/>
        </p:nvSpPr>
        <p:spPr bwMode="auto">
          <a:xfrm>
            <a:off x="379413" y="2662238"/>
            <a:ext cx="3603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6" name="Line 17"/>
          <p:cNvSpPr>
            <a:spLocks noChangeShapeType="1"/>
          </p:cNvSpPr>
          <p:nvPr/>
        </p:nvSpPr>
        <p:spPr bwMode="auto">
          <a:xfrm>
            <a:off x="2500313" y="3929063"/>
            <a:ext cx="4333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7" name="Text Box 18"/>
          <p:cNvSpPr txBox="1">
            <a:spLocks noChangeArrowheads="1"/>
          </p:cNvSpPr>
          <p:nvPr/>
        </p:nvSpPr>
        <p:spPr bwMode="auto">
          <a:xfrm>
            <a:off x="179388" y="2147888"/>
            <a:ext cx="41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А</a:t>
            </a:r>
          </a:p>
        </p:txBody>
      </p:sp>
      <p:sp>
        <p:nvSpPr>
          <p:cNvPr id="50198" name="Text Box 19"/>
          <p:cNvSpPr txBox="1">
            <a:spLocks noChangeArrowheads="1"/>
          </p:cNvSpPr>
          <p:nvPr/>
        </p:nvSpPr>
        <p:spPr bwMode="auto">
          <a:xfrm>
            <a:off x="2286000" y="3714750"/>
            <a:ext cx="41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0199" name="Line 21"/>
          <p:cNvSpPr>
            <a:spLocks noChangeShapeType="1"/>
          </p:cNvSpPr>
          <p:nvPr/>
        </p:nvSpPr>
        <p:spPr bwMode="auto">
          <a:xfrm flipH="1" flipV="1">
            <a:off x="714375" y="1714500"/>
            <a:ext cx="601663" cy="731838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0" name="Line 22"/>
          <p:cNvSpPr>
            <a:spLocks noChangeShapeType="1"/>
          </p:cNvSpPr>
          <p:nvPr/>
        </p:nvSpPr>
        <p:spPr bwMode="auto">
          <a:xfrm flipV="1">
            <a:off x="2143125" y="2428875"/>
            <a:ext cx="1000125" cy="644525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78" name="Object 23"/>
          <p:cNvGraphicFramePr>
            <a:graphicFrameLocks noChangeAspect="1"/>
          </p:cNvGraphicFramePr>
          <p:nvPr/>
        </p:nvGraphicFramePr>
        <p:xfrm>
          <a:off x="523875" y="1870075"/>
          <a:ext cx="377825" cy="504825"/>
        </p:xfrm>
        <a:graphic>
          <a:graphicData uri="http://schemas.openxmlformats.org/presentationml/2006/ole">
            <p:oleObj spid="_x0000_s256002" name="Equation" r:id="rId3" imgW="152268" imgH="203024" progId="">
              <p:embed/>
            </p:oleObj>
          </a:graphicData>
        </a:graphic>
      </p:graphicFrame>
      <p:graphicFrame>
        <p:nvGraphicFramePr>
          <p:cNvPr id="50179" name="Object 24"/>
          <p:cNvGraphicFramePr>
            <a:graphicFrameLocks noChangeAspect="1"/>
          </p:cNvGraphicFramePr>
          <p:nvPr/>
        </p:nvGraphicFramePr>
        <p:xfrm>
          <a:off x="2428875" y="2286000"/>
          <a:ext cx="319088" cy="598488"/>
        </p:xfrm>
        <a:graphic>
          <a:graphicData uri="http://schemas.openxmlformats.org/presentationml/2006/ole">
            <p:oleObj spid="_x0000_s256003" name="Equation" r:id="rId4" imgW="152334" imgH="241195" progId="">
              <p:embed/>
            </p:oleObj>
          </a:graphicData>
        </a:graphic>
      </p:graphicFrame>
      <p:sp>
        <p:nvSpPr>
          <p:cNvPr id="50201" name="Line 25"/>
          <p:cNvSpPr>
            <a:spLocks noChangeShapeType="1"/>
          </p:cNvSpPr>
          <p:nvPr/>
        </p:nvSpPr>
        <p:spPr bwMode="auto">
          <a:xfrm flipV="1">
            <a:off x="1136650" y="5529263"/>
            <a:ext cx="2006600" cy="460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02" name="Text Box 26"/>
          <p:cNvSpPr txBox="1">
            <a:spLocks noChangeArrowheads="1"/>
          </p:cNvSpPr>
          <p:nvPr/>
        </p:nvSpPr>
        <p:spPr bwMode="auto">
          <a:xfrm>
            <a:off x="704850" y="55054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b="1"/>
              <a:t>А</a:t>
            </a:r>
          </a:p>
        </p:txBody>
      </p:sp>
      <p:sp>
        <p:nvSpPr>
          <p:cNvPr id="50203" name="Text Box 27"/>
          <p:cNvSpPr txBox="1">
            <a:spLocks noChangeArrowheads="1"/>
          </p:cNvSpPr>
          <p:nvPr/>
        </p:nvSpPr>
        <p:spPr bwMode="auto">
          <a:xfrm>
            <a:off x="2571750" y="5500688"/>
            <a:ext cx="417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50204" name="Line 28"/>
          <p:cNvSpPr>
            <a:spLocks noChangeShapeType="1"/>
          </p:cNvSpPr>
          <p:nvPr/>
        </p:nvSpPr>
        <p:spPr bwMode="auto">
          <a:xfrm flipH="1" flipV="1">
            <a:off x="1500188" y="4929188"/>
            <a:ext cx="428625" cy="646112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0" name="Object 29"/>
          <p:cNvGraphicFramePr>
            <a:graphicFrameLocks noChangeAspect="1"/>
          </p:cNvGraphicFramePr>
          <p:nvPr/>
        </p:nvGraphicFramePr>
        <p:xfrm>
          <a:off x="1643063" y="4572000"/>
          <a:ext cx="323850" cy="431800"/>
        </p:xfrm>
        <a:graphic>
          <a:graphicData uri="http://schemas.openxmlformats.org/presentationml/2006/ole">
            <p:oleObj spid="_x0000_s256004" name="Equation" r:id="rId5" imgW="152268" imgH="203024" progId="">
              <p:embed/>
            </p:oleObj>
          </a:graphicData>
        </a:graphic>
      </p:graphicFrame>
      <p:sp>
        <p:nvSpPr>
          <p:cNvPr id="50205" name="Line 30"/>
          <p:cNvSpPr>
            <a:spLocks noChangeShapeType="1"/>
          </p:cNvSpPr>
          <p:nvPr/>
        </p:nvSpPr>
        <p:spPr bwMode="auto">
          <a:xfrm>
            <a:off x="2720975" y="5575300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6" name="Line 31"/>
          <p:cNvSpPr>
            <a:spLocks noChangeShapeType="1"/>
          </p:cNvSpPr>
          <p:nvPr/>
        </p:nvSpPr>
        <p:spPr bwMode="auto">
          <a:xfrm flipH="1" flipV="1">
            <a:off x="1071563" y="4429125"/>
            <a:ext cx="65087" cy="1146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1" name="Object 32"/>
          <p:cNvGraphicFramePr>
            <a:graphicFrameLocks noChangeAspect="1"/>
          </p:cNvGraphicFramePr>
          <p:nvPr/>
        </p:nvGraphicFramePr>
        <p:xfrm>
          <a:off x="3513138" y="5287963"/>
          <a:ext cx="261937" cy="287337"/>
        </p:xfrm>
        <a:graphic>
          <a:graphicData uri="http://schemas.openxmlformats.org/presentationml/2006/ole">
            <p:oleObj spid="_x0000_s256005" name="Equation" r:id="rId6" imgW="126835" imgH="139518" progId="">
              <p:embed/>
            </p:oleObj>
          </a:graphicData>
        </a:graphic>
      </p:graphicFrame>
      <p:graphicFrame>
        <p:nvGraphicFramePr>
          <p:cNvPr id="50182" name="Object 33"/>
          <p:cNvGraphicFramePr>
            <a:graphicFrameLocks noChangeAspect="1"/>
          </p:cNvGraphicFramePr>
          <p:nvPr/>
        </p:nvGraphicFramePr>
        <p:xfrm>
          <a:off x="714375" y="4572000"/>
          <a:ext cx="304800" cy="360363"/>
        </p:xfrm>
        <a:graphic>
          <a:graphicData uri="http://schemas.openxmlformats.org/presentationml/2006/ole">
            <p:oleObj spid="_x0000_s256006" name="Equation" r:id="rId7" imgW="139579" imgH="164957" progId="">
              <p:embed/>
            </p:oleObj>
          </a:graphicData>
        </a:graphic>
      </p:graphicFrame>
      <p:sp>
        <p:nvSpPr>
          <p:cNvPr id="38946" name="Line 34"/>
          <p:cNvSpPr>
            <a:spLocks noChangeShapeType="1"/>
          </p:cNvSpPr>
          <p:nvPr/>
        </p:nvSpPr>
        <p:spPr bwMode="auto">
          <a:xfrm flipV="1">
            <a:off x="1136650" y="5530850"/>
            <a:ext cx="649288" cy="46038"/>
          </a:xfrm>
          <a:prstGeom prst="line">
            <a:avLst/>
          </a:prstGeom>
          <a:noFill/>
          <a:ln w="38100" cmpd="dbl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3" name="Object 35"/>
          <p:cNvGraphicFramePr>
            <a:graphicFrameLocks noChangeAspect="1"/>
          </p:cNvGraphicFramePr>
          <p:nvPr/>
        </p:nvGraphicFramePr>
        <p:xfrm>
          <a:off x="1281113" y="5721350"/>
          <a:ext cx="576262" cy="514350"/>
        </p:xfrm>
        <a:graphic>
          <a:graphicData uri="http://schemas.openxmlformats.org/presentationml/2006/ole">
            <p:oleObj spid="_x0000_s256007" name="Equation" r:id="rId8" imgW="241091" imgH="215713" progId="">
              <p:embed/>
            </p:oleObj>
          </a:graphicData>
        </a:graphic>
      </p:graphicFrame>
      <p:sp>
        <p:nvSpPr>
          <p:cNvPr id="38948" name="Line 36"/>
          <p:cNvSpPr>
            <a:spLocks noChangeShapeType="1"/>
          </p:cNvSpPr>
          <p:nvPr/>
        </p:nvSpPr>
        <p:spPr bwMode="auto">
          <a:xfrm flipH="1" flipV="1">
            <a:off x="1071563" y="4929188"/>
            <a:ext cx="65087" cy="647700"/>
          </a:xfrm>
          <a:prstGeom prst="line">
            <a:avLst/>
          </a:prstGeom>
          <a:noFill/>
          <a:ln w="38100" cmpd="dbl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4" name="Object 37"/>
          <p:cNvGraphicFramePr>
            <a:graphicFrameLocks noChangeAspect="1"/>
          </p:cNvGraphicFramePr>
          <p:nvPr/>
        </p:nvGraphicFramePr>
        <p:xfrm>
          <a:off x="633413" y="5000625"/>
          <a:ext cx="377825" cy="503238"/>
        </p:xfrm>
        <a:graphic>
          <a:graphicData uri="http://schemas.openxmlformats.org/presentationml/2006/ole">
            <p:oleObj spid="_x0000_s256008" name="Equation" r:id="rId9" imgW="190417" imgH="253890" progId="">
              <p:embed/>
            </p:oleObj>
          </a:graphicData>
        </a:graphic>
      </p:graphicFrame>
      <p:sp>
        <p:nvSpPr>
          <p:cNvPr id="38952" name="Line 40"/>
          <p:cNvSpPr>
            <a:spLocks noChangeShapeType="1"/>
          </p:cNvSpPr>
          <p:nvPr/>
        </p:nvSpPr>
        <p:spPr bwMode="auto">
          <a:xfrm flipH="1" flipV="1">
            <a:off x="2747963" y="4714875"/>
            <a:ext cx="46037" cy="862013"/>
          </a:xfrm>
          <a:prstGeom prst="line">
            <a:avLst/>
          </a:prstGeom>
          <a:noFill/>
          <a:ln w="57150" cmpd="dbl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10" name="Line 42"/>
          <p:cNvSpPr>
            <a:spLocks noChangeShapeType="1"/>
          </p:cNvSpPr>
          <p:nvPr/>
        </p:nvSpPr>
        <p:spPr bwMode="auto">
          <a:xfrm>
            <a:off x="5429250" y="4429125"/>
            <a:ext cx="1143000" cy="17145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11" name="Line 43"/>
          <p:cNvSpPr>
            <a:spLocks noChangeShapeType="1"/>
          </p:cNvSpPr>
          <p:nvPr/>
        </p:nvSpPr>
        <p:spPr bwMode="auto">
          <a:xfrm flipV="1">
            <a:off x="6072188" y="4786313"/>
            <a:ext cx="785812" cy="4318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5" name="Object 44"/>
          <p:cNvGraphicFramePr>
            <a:graphicFrameLocks noChangeAspect="1"/>
          </p:cNvGraphicFramePr>
          <p:nvPr/>
        </p:nvGraphicFramePr>
        <p:xfrm>
          <a:off x="6643688" y="4286250"/>
          <a:ext cx="319087" cy="504825"/>
        </p:xfrm>
        <a:graphic>
          <a:graphicData uri="http://schemas.openxmlformats.org/presentationml/2006/ole">
            <p:oleObj spid="_x0000_s256009" name="Equation" r:id="rId10" imgW="152334" imgH="241195" progId="">
              <p:embed/>
            </p:oleObj>
          </a:graphicData>
        </a:graphic>
      </p:graphicFrame>
      <p:sp>
        <p:nvSpPr>
          <p:cNvPr id="50212" name="Text Box 45"/>
          <p:cNvSpPr txBox="1">
            <a:spLocks noChangeArrowheads="1"/>
          </p:cNvSpPr>
          <p:nvPr/>
        </p:nvSpPr>
        <p:spPr bwMode="auto">
          <a:xfrm>
            <a:off x="6143625" y="6000750"/>
            <a:ext cx="341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0213" name="Text Box 46"/>
          <p:cNvSpPr txBox="1">
            <a:spLocks noChangeArrowheads="1"/>
          </p:cNvSpPr>
          <p:nvPr/>
        </p:nvSpPr>
        <p:spPr bwMode="auto">
          <a:xfrm>
            <a:off x="5105400" y="4114800"/>
            <a:ext cx="38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50214" name="Line 47"/>
          <p:cNvSpPr>
            <a:spLocks noChangeShapeType="1"/>
          </p:cNvSpPr>
          <p:nvPr/>
        </p:nvSpPr>
        <p:spPr bwMode="auto">
          <a:xfrm>
            <a:off x="6572250" y="6143625"/>
            <a:ext cx="500063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6" name="Object 48"/>
          <p:cNvGraphicFramePr>
            <a:graphicFrameLocks noChangeAspect="1"/>
          </p:cNvGraphicFramePr>
          <p:nvPr/>
        </p:nvGraphicFramePr>
        <p:xfrm>
          <a:off x="6572250" y="6499225"/>
          <a:ext cx="325438" cy="358775"/>
        </p:xfrm>
        <a:graphic>
          <a:graphicData uri="http://schemas.openxmlformats.org/presentationml/2006/ole">
            <p:oleObj spid="_x0000_s256010" name="Equation" r:id="rId11" imgW="126835" imgH="139518" progId="">
              <p:embed/>
            </p:oleObj>
          </a:graphicData>
        </a:graphic>
      </p:graphicFrame>
      <p:graphicFrame>
        <p:nvGraphicFramePr>
          <p:cNvPr id="50187" name="Object 50"/>
          <p:cNvGraphicFramePr>
            <a:graphicFrameLocks noChangeAspect="1"/>
          </p:cNvGraphicFramePr>
          <p:nvPr/>
        </p:nvGraphicFramePr>
        <p:xfrm>
          <a:off x="7000875" y="3357563"/>
          <a:ext cx="366713" cy="433387"/>
        </p:xfrm>
        <a:graphic>
          <a:graphicData uri="http://schemas.openxmlformats.org/presentationml/2006/ole">
            <p:oleObj spid="_x0000_s256011" name="Equation" r:id="rId12" imgW="139579" imgH="164957" progId="">
              <p:embed/>
            </p:oleObj>
          </a:graphicData>
        </a:graphic>
      </p:graphicFrame>
      <p:sp>
        <p:nvSpPr>
          <p:cNvPr id="38963" name="Line 51"/>
          <p:cNvSpPr>
            <a:spLocks noChangeShapeType="1"/>
          </p:cNvSpPr>
          <p:nvPr/>
        </p:nvSpPr>
        <p:spPr bwMode="auto">
          <a:xfrm>
            <a:off x="6572250" y="6143625"/>
            <a:ext cx="428625" cy="500063"/>
          </a:xfrm>
          <a:prstGeom prst="line">
            <a:avLst/>
          </a:prstGeom>
          <a:noFill/>
          <a:ln w="38100" cmpd="dbl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8" name="Object 52"/>
          <p:cNvGraphicFramePr>
            <a:graphicFrameLocks noChangeAspect="1"/>
          </p:cNvGraphicFramePr>
          <p:nvPr/>
        </p:nvGraphicFramePr>
        <p:xfrm>
          <a:off x="6858000" y="6215063"/>
          <a:ext cx="431800" cy="385762"/>
        </p:xfrm>
        <a:graphic>
          <a:graphicData uri="http://schemas.openxmlformats.org/presentationml/2006/ole">
            <p:oleObj spid="_x0000_s256012" name="Equation" r:id="rId13" imgW="241091" imgH="215713" progId="">
              <p:embed/>
            </p:oleObj>
          </a:graphicData>
        </a:graphic>
      </p:graphicFrame>
      <p:graphicFrame>
        <p:nvGraphicFramePr>
          <p:cNvPr id="50189" name="Object 54"/>
          <p:cNvGraphicFramePr>
            <a:graphicFrameLocks noChangeAspect="1"/>
          </p:cNvGraphicFramePr>
          <p:nvPr/>
        </p:nvGraphicFramePr>
        <p:xfrm>
          <a:off x="7286625" y="5572125"/>
          <a:ext cx="473075" cy="503238"/>
        </p:xfrm>
        <a:graphic>
          <a:graphicData uri="http://schemas.openxmlformats.org/presentationml/2006/ole">
            <p:oleObj spid="_x0000_s256013" name="Equation" r:id="rId14" imgW="203024" imgH="215713" progId="">
              <p:embed/>
            </p:oleObj>
          </a:graphicData>
        </a:graphic>
      </p:graphicFrame>
      <p:sp>
        <p:nvSpPr>
          <p:cNvPr id="50216" name="TextBox 60"/>
          <p:cNvSpPr txBox="1">
            <a:spLocks noChangeArrowheads="1"/>
          </p:cNvSpPr>
          <p:nvPr/>
        </p:nvSpPr>
        <p:spPr bwMode="auto">
          <a:xfrm>
            <a:off x="1752600" y="1981200"/>
            <a:ext cx="38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50217" name="TextBox 64"/>
          <p:cNvSpPr txBox="1">
            <a:spLocks noChangeArrowheads="1"/>
          </p:cNvSpPr>
          <p:nvPr/>
        </p:nvSpPr>
        <p:spPr bwMode="auto">
          <a:xfrm>
            <a:off x="7296150" y="64389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66" name="Дуга 65"/>
          <p:cNvSpPr/>
          <p:nvPr/>
        </p:nvSpPr>
        <p:spPr>
          <a:xfrm>
            <a:off x="6122988" y="5983288"/>
            <a:ext cx="785812" cy="642937"/>
          </a:xfrm>
          <a:prstGeom prst="arc">
            <a:avLst>
              <a:gd name="adj1" fmla="val 12775971"/>
              <a:gd name="adj2" fmla="val 0"/>
            </a:avLst>
          </a:prstGeom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0219" name="TextBox 70"/>
          <p:cNvSpPr txBox="1">
            <a:spLocks noChangeArrowheads="1"/>
          </p:cNvSpPr>
          <p:nvPr/>
        </p:nvSpPr>
        <p:spPr bwMode="auto">
          <a:xfrm>
            <a:off x="5643563" y="5857875"/>
            <a:ext cx="6048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400"/>
              <a:t>Мв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8572500" y="4786313"/>
            <a:ext cx="7143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21" name="TextBox 73"/>
          <p:cNvSpPr txBox="1">
            <a:spLocks noChangeArrowheads="1"/>
          </p:cNvSpPr>
          <p:nvPr/>
        </p:nvSpPr>
        <p:spPr bwMode="auto">
          <a:xfrm>
            <a:off x="2789238" y="4999038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ru-RU"/>
              <a:t>Rc</a:t>
            </a:r>
            <a:endParaRPr lang="ru-RU" altLang="ru-RU"/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2860675" y="4999038"/>
            <a:ext cx="3571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23" name="TextBox 76"/>
          <p:cNvSpPr txBox="1">
            <a:spLocks noChangeArrowheads="1"/>
          </p:cNvSpPr>
          <p:nvPr/>
        </p:nvSpPr>
        <p:spPr bwMode="auto">
          <a:xfrm>
            <a:off x="4929188" y="4786313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ru-RU"/>
              <a:t>Rc</a:t>
            </a:r>
            <a:endParaRPr lang="ru-RU" altLang="ru-RU"/>
          </a:p>
        </p:txBody>
      </p:sp>
      <p:sp>
        <p:nvSpPr>
          <p:cNvPr id="50224" name="TextBox 77"/>
          <p:cNvSpPr txBox="1">
            <a:spLocks noChangeArrowheads="1"/>
          </p:cNvSpPr>
          <p:nvPr/>
        </p:nvSpPr>
        <p:spPr bwMode="auto">
          <a:xfrm>
            <a:off x="7143750" y="62865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altLang="ru-RU"/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4857750" y="4786313"/>
            <a:ext cx="3571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1143000" y="2428876"/>
            <a:ext cx="1285875" cy="0"/>
          </a:xfrm>
          <a:prstGeom prst="line">
            <a:avLst/>
          </a:prstGeom>
          <a:ln w="28575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352800" y="1524000"/>
            <a:ext cx="4940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>
                <a:solidFill>
                  <a:srgbClr val="000000"/>
                </a:solidFill>
              </a:rPr>
              <a:t>Реакция </a:t>
            </a:r>
            <a:r>
              <a:rPr lang="en-US" altLang="ru-RU" sz="2400" b="1" i="1" dirty="0" smtClean="0">
                <a:solidFill>
                  <a:srgbClr val="000000"/>
                </a:solidFill>
              </a:rPr>
              <a:t>R</a:t>
            </a:r>
            <a:r>
              <a:rPr lang="ru-RU" altLang="ru-RU" sz="2400" b="1" i="1" baseline="-25000" dirty="0" smtClean="0">
                <a:solidFill>
                  <a:srgbClr val="FF0000"/>
                </a:solidFill>
              </a:rPr>
              <a:t>С</a:t>
            </a:r>
            <a:r>
              <a:rPr lang="en-US" altLang="ru-RU" sz="2400" i="1" dirty="0" smtClean="0">
                <a:solidFill>
                  <a:srgbClr val="000000"/>
                </a:solidFill>
              </a:rPr>
              <a:t> </a:t>
            </a:r>
            <a:r>
              <a:rPr lang="ru-RU" altLang="ru-RU" sz="2400" i="1" dirty="0">
                <a:solidFill>
                  <a:srgbClr val="000000"/>
                </a:solidFill>
              </a:rPr>
              <a:t>направлена</a:t>
            </a:r>
          </a:p>
          <a:p>
            <a:r>
              <a:rPr lang="ru-RU" altLang="ru-RU" sz="2400" i="1" dirty="0">
                <a:solidFill>
                  <a:srgbClr val="000000"/>
                </a:solidFill>
              </a:rPr>
              <a:t>по </a:t>
            </a:r>
            <a:r>
              <a:rPr lang="ru-RU" altLang="ru-RU" sz="2400" b="1" i="1" dirty="0">
                <a:solidFill>
                  <a:srgbClr val="000000"/>
                </a:solidFill>
              </a:rPr>
              <a:t>общей </a:t>
            </a:r>
            <a:r>
              <a:rPr lang="ru-RU" altLang="ru-RU" sz="2400" b="1" i="1" dirty="0">
                <a:solidFill>
                  <a:srgbClr val="FF0000"/>
                </a:solidFill>
              </a:rPr>
              <a:t>нормали</a:t>
            </a:r>
            <a:r>
              <a:rPr lang="ru-RU" altLang="ru-RU" sz="2400" b="1" i="1" dirty="0">
                <a:solidFill>
                  <a:srgbClr val="000000"/>
                </a:solidFill>
              </a:rPr>
              <a:t> </a:t>
            </a:r>
            <a:r>
              <a:rPr lang="ru-RU" altLang="ru-RU" sz="2400" i="1" dirty="0">
                <a:solidFill>
                  <a:srgbClr val="000000"/>
                </a:solidFill>
              </a:rPr>
              <a:t>к </a:t>
            </a:r>
          </a:p>
          <a:p>
            <a:r>
              <a:rPr lang="ru-RU" altLang="ru-RU" sz="2400" i="1" dirty="0">
                <a:solidFill>
                  <a:srgbClr val="000000"/>
                </a:solidFill>
              </a:rPr>
              <a:t>соприкасающимся </a:t>
            </a:r>
            <a:r>
              <a:rPr lang="ru-RU" altLang="ru-RU" sz="2400" i="1" dirty="0" smtClean="0">
                <a:solidFill>
                  <a:srgbClr val="000000"/>
                </a:solidFill>
              </a:rPr>
              <a:t>поверхностям.</a:t>
            </a:r>
            <a:endParaRPr lang="ru-RU" altLang="ru-RU" sz="2400" dirty="0"/>
          </a:p>
        </p:txBody>
      </p:sp>
      <p:sp>
        <p:nvSpPr>
          <p:cNvPr id="57" name="Line 40"/>
          <p:cNvSpPr>
            <a:spLocks noChangeShapeType="1"/>
          </p:cNvSpPr>
          <p:nvPr/>
        </p:nvSpPr>
        <p:spPr bwMode="auto">
          <a:xfrm>
            <a:off x="5429250" y="4429125"/>
            <a:ext cx="46038" cy="923925"/>
          </a:xfrm>
          <a:prstGeom prst="line">
            <a:avLst/>
          </a:prstGeom>
          <a:noFill/>
          <a:ln w="57150" cmpd="dbl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cxnSp>
        <p:nvCxnSpPr>
          <p:cNvPr id="61" name="Прямая со стрелкой 60"/>
          <p:cNvCxnSpPr/>
          <p:nvPr/>
        </p:nvCxnSpPr>
        <p:spPr>
          <a:xfrm flipV="1">
            <a:off x="5500688" y="3214688"/>
            <a:ext cx="1714500" cy="1214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50210" idx="1"/>
          </p:cNvCxnSpPr>
          <p:nvPr/>
        </p:nvCxnSpPr>
        <p:spPr>
          <a:xfrm rot="5400000" flipH="1" flipV="1">
            <a:off x="6679407" y="5464968"/>
            <a:ext cx="571500" cy="78581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3810000" y="1066800"/>
            <a:ext cx="4153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 i="1" dirty="0">
                <a:solidFill>
                  <a:srgbClr val="FF0000"/>
                </a:solidFill>
              </a:rPr>
              <a:t>Разделим</a:t>
            </a:r>
            <a:r>
              <a:rPr lang="ru-RU" altLang="ru-RU" sz="2400" i="1" dirty="0"/>
              <a:t> конструкцию в (.) </a:t>
            </a:r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chemeClr val="tx1"/>
                </a:solidFill>
              </a:rPr>
              <a:pPr/>
              <a:t>3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46" grpId="0" animBg="1"/>
      <p:bldP spid="38948" grpId="0" animBg="1"/>
      <p:bldP spid="38952" grpId="0" animBg="1"/>
      <p:bldP spid="38963" grpId="0" animBg="1"/>
      <p:bldP spid="56" grpId="0"/>
      <p:bldP spid="57" grpId="0" animBg="1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0" name="Rectangle 4"/>
          <p:cNvSpPr>
            <a:spLocks noChangeArrowheads="1"/>
          </p:cNvSpPr>
          <p:nvPr/>
        </p:nvSpPr>
        <p:spPr bwMode="auto">
          <a:xfrm>
            <a:off x="357188" y="5715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dirty="0">
                <a:solidFill>
                  <a:srgbClr val="C00000"/>
                </a:solidFill>
              </a:rPr>
              <a:t>2. </a:t>
            </a:r>
            <a:r>
              <a:rPr lang="ru-RU" altLang="ru-RU" sz="2800" b="1" dirty="0">
                <a:solidFill>
                  <a:srgbClr val="FF0000"/>
                </a:solidFill>
              </a:rPr>
              <a:t>Стержневое</a:t>
            </a:r>
            <a:r>
              <a:rPr lang="ru-RU" altLang="ru-RU" sz="2800" dirty="0">
                <a:solidFill>
                  <a:srgbClr val="C00000"/>
                </a:solidFill>
              </a:rPr>
              <a:t> соединение или </a:t>
            </a:r>
            <a:r>
              <a:rPr lang="ru-RU" altLang="ru-RU" sz="2800" b="1" dirty="0">
                <a:solidFill>
                  <a:srgbClr val="7030A0"/>
                </a:solidFill>
              </a:rPr>
              <a:t>перетяга</a:t>
            </a:r>
            <a:r>
              <a:rPr lang="ru-RU" altLang="ru-RU" sz="2800" dirty="0">
                <a:solidFill>
                  <a:srgbClr val="C00000"/>
                </a:solidFill>
              </a:rPr>
              <a:t>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СС</a:t>
            </a:r>
            <a:r>
              <a:rPr lang="ru-RU" altLang="ru-RU" sz="2800" b="1" baseline="-25000" dirty="0" smtClean="0">
                <a:solidFill>
                  <a:srgbClr val="FF0000"/>
                </a:solidFill>
              </a:rPr>
              <a:t>1</a:t>
            </a:r>
            <a:r>
              <a:rPr lang="ru-RU" altLang="ru-RU" sz="2800" b="1" dirty="0" smtClean="0"/>
              <a:t>.</a:t>
            </a:r>
            <a:r>
              <a:rPr lang="ru-RU" altLang="ru-RU" sz="2800" baseline="-25000" dirty="0" smtClean="0">
                <a:solidFill>
                  <a:srgbClr val="C00000"/>
                </a:solidFill>
              </a:rPr>
              <a:t> </a:t>
            </a:r>
            <a:endParaRPr lang="ru-RU" altLang="ru-RU" sz="2800" baseline="-25000" dirty="0">
              <a:solidFill>
                <a:srgbClr val="C00000"/>
              </a:solidFill>
            </a:endParaRPr>
          </a:p>
          <a:p>
            <a:pPr algn="ctr" eaLnBrk="1" hangingPunct="1"/>
            <a:endParaRPr lang="ru-RU" altLang="ru-RU" sz="2800" baseline="-25000" dirty="0">
              <a:solidFill>
                <a:srgbClr val="000000"/>
              </a:solidFill>
            </a:endParaRPr>
          </a:p>
        </p:txBody>
      </p:sp>
      <p:sp>
        <p:nvSpPr>
          <p:cNvPr id="51211" name="Line 10"/>
          <p:cNvSpPr>
            <a:spLocks noChangeShapeType="1"/>
          </p:cNvSpPr>
          <p:nvPr/>
        </p:nvSpPr>
        <p:spPr bwMode="auto">
          <a:xfrm>
            <a:off x="571500" y="2286000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 flipH="1">
            <a:off x="2928938" y="1785938"/>
            <a:ext cx="46037" cy="17240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13" name="Oval 13"/>
          <p:cNvSpPr>
            <a:spLocks noChangeArrowheads="1"/>
          </p:cNvSpPr>
          <p:nvPr/>
        </p:nvSpPr>
        <p:spPr bwMode="auto">
          <a:xfrm>
            <a:off x="2928938" y="3500438"/>
            <a:ext cx="73025" cy="730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1214" name="AutoShape 15"/>
          <p:cNvSpPr>
            <a:spLocks noChangeArrowheads="1"/>
          </p:cNvSpPr>
          <p:nvPr/>
        </p:nvSpPr>
        <p:spPr bwMode="auto">
          <a:xfrm>
            <a:off x="2857500" y="3571875"/>
            <a:ext cx="215900" cy="1444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1215" name="Line 17"/>
          <p:cNvSpPr>
            <a:spLocks noChangeShapeType="1"/>
          </p:cNvSpPr>
          <p:nvPr/>
        </p:nvSpPr>
        <p:spPr bwMode="auto">
          <a:xfrm>
            <a:off x="2714625" y="3714750"/>
            <a:ext cx="4333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16" name="Text Box 18"/>
          <p:cNvSpPr txBox="1">
            <a:spLocks noChangeArrowheads="1"/>
          </p:cNvSpPr>
          <p:nvPr/>
        </p:nvSpPr>
        <p:spPr bwMode="auto">
          <a:xfrm>
            <a:off x="285750" y="1785938"/>
            <a:ext cx="41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А</a:t>
            </a:r>
          </a:p>
        </p:txBody>
      </p:sp>
      <p:sp>
        <p:nvSpPr>
          <p:cNvPr id="51217" name="Text Box 19"/>
          <p:cNvSpPr txBox="1">
            <a:spLocks noChangeArrowheads="1"/>
          </p:cNvSpPr>
          <p:nvPr/>
        </p:nvSpPr>
        <p:spPr bwMode="auto">
          <a:xfrm>
            <a:off x="3048000" y="3352800"/>
            <a:ext cx="41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1218" name="Text Box 20"/>
          <p:cNvSpPr txBox="1">
            <a:spLocks noChangeArrowheads="1"/>
          </p:cNvSpPr>
          <p:nvPr/>
        </p:nvSpPr>
        <p:spPr bwMode="auto">
          <a:xfrm>
            <a:off x="1600200" y="1905000"/>
            <a:ext cx="4873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51219" name="Line 21"/>
          <p:cNvSpPr>
            <a:spLocks noChangeShapeType="1"/>
          </p:cNvSpPr>
          <p:nvPr/>
        </p:nvSpPr>
        <p:spPr bwMode="auto">
          <a:xfrm flipH="1" flipV="1">
            <a:off x="857250" y="1428750"/>
            <a:ext cx="601663" cy="874713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1202" name="Object 23"/>
          <p:cNvGraphicFramePr>
            <a:graphicFrameLocks noChangeAspect="1"/>
          </p:cNvGraphicFramePr>
          <p:nvPr/>
        </p:nvGraphicFramePr>
        <p:xfrm>
          <a:off x="428625" y="1214438"/>
          <a:ext cx="377825" cy="504825"/>
        </p:xfrm>
        <a:graphic>
          <a:graphicData uri="http://schemas.openxmlformats.org/presentationml/2006/ole">
            <p:oleObj spid="_x0000_s257026" name="Equation" r:id="rId3" imgW="152268" imgH="203024" progId="">
              <p:embed/>
            </p:oleObj>
          </a:graphicData>
        </a:graphic>
      </p:graphicFrame>
      <p:sp>
        <p:nvSpPr>
          <p:cNvPr id="51220" name="Line 25"/>
          <p:cNvSpPr>
            <a:spLocks noChangeShapeType="1"/>
          </p:cNvSpPr>
          <p:nvPr/>
        </p:nvSpPr>
        <p:spPr bwMode="auto">
          <a:xfrm>
            <a:off x="928688" y="5500688"/>
            <a:ext cx="172878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21" name="Text Box 26"/>
          <p:cNvSpPr txBox="1">
            <a:spLocks noChangeArrowheads="1"/>
          </p:cNvSpPr>
          <p:nvPr/>
        </p:nvSpPr>
        <p:spPr bwMode="auto">
          <a:xfrm>
            <a:off x="500063" y="557212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b="1"/>
              <a:t>А</a:t>
            </a:r>
          </a:p>
        </p:txBody>
      </p:sp>
      <p:sp>
        <p:nvSpPr>
          <p:cNvPr id="51222" name="Text Box 27"/>
          <p:cNvSpPr txBox="1">
            <a:spLocks noChangeArrowheads="1"/>
          </p:cNvSpPr>
          <p:nvPr/>
        </p:nvSpPr>
        <p:spPr bwMode="auto">
          <a:xfrm>
            <a:off x="2057400" y="5410200"/>
            <a:ext cx="417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51223" name="Line 28"/>
          <p:cNvSpPr>
            <a:spLocks noChangeShapeType="1"/>
          </p:cNvSpPr>
          <p:nvPr/>
        </p:nvSpPr>
        <p:spPr bwMode="auto">
          <a:xfrm flipH="1" flipV="1">
            <a:off x="1143000" y="4643438"/>
            <a:ext cx="506413" cy="85725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1203" name="Object 29"/>
          <p:cNvGraphicFramePr>
            <a:graphicFrameLocks noChangeAspect="1"/>
          </p:cNvGraphicFramePr>
          <p:nvPr/>
        </p:nvGraphicFramePr>
        <p:xfrm>
          <a:off x="1577975" y="4926013"/>
          <a:ext cx="323850" cy="431800"/>
        </p:xfrm>
        <a:graphic>
          <a:graphicData uri="http://schemas.openxmlformats.org/presentationml/2006/ole">
            <p:oleObj spid="_x0000_s257027" name="Equation" r:id="rId4" imgW="152268" imgH="203024" progId="">
              <p:embed/>
            </p:oleObj>
          </a:graphicData>
        </a:graphic>
      </p:graphicFrame>
      <p:graphicFrame>
        <p:nvGraphicFramePr>
          <p:cNvPr id="51204" name="Object 35"/>
          <p:cNvGraphicFramePr>
            <a:graphicFrameLocks noChangeAspect="1"/>
          </p:cNvGraphicFramePr>
          <p:nvPr/>
        </p:nvGraphicFramePr>
        <p:xfrm>
          <a:off x="1001713" y="5646738"/>
          <a:ext cx="576262" cy="514350"/>
        </p:xfrm>
        <a:graphic>
          <a:graphicData uri="http://schemas.openxmlformats.org/presentationml/2006/ole">
            <p:oleObj spid="_x0000_s257028" name="Equation" r:id="rId5" imgW="241091" imgH="215713" progId="">
              <p:embed/>
            </p:oleObj>
          </a:graphicData>
        </a:graphic>
      </p:graphicFrame>
      <p:graphicFrame>
        <p:nvGraphicFramePr>
          <p:cNvPr id="51205" name="Object 37"/>
          <p:cNvGraphicFramePr>
            <a:graphicFrameLocks noChangeAspect="1"/>
          </p:cNvGraphicFramePr>
          <p:nvPr/>
        </p:nvGraphicFramePr>
        <p:xfrm>
          <a:off x="285750" y="4929188"/>
          <a:ext cx="377825" cy="503237"/>
        </p:xfrm>
        <a:graphic>
          <a:graphicData uri="http://schemas.openxmlformats.org/presentationml/2006/ole">
            <p:oleObj spid="_x0000_s257029" name="Equation" r:id="rId6" imgW="190417" imgH="253890" progId="">
              <p:embed/>
            </p:oleObj>
          </a:graphicData>
        </a:graphic>
      </p:graphicFrame>
      <p:sp>
        <p:nvSpPr>
          <p:cNvPr id="51224" name="Line 42"/>
          <p:cNvSpPr>
            <a:spLocks noChangeShapeType="1"/>
          </p:cNvSpPr>
          <p:nvPr/>
        </p:nvSpPr>
        <p:spPr bwMode="auto">
          <a:xfrm flipH="1">
            <a:off x="7092950" y="3500438"/>
            <a:ext cx="50800" cy="20891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25" name="Text Box 45"/>
          <p:cNvSpPr txBox="1">
            <a:spLocks noChangeArrowheads="1"/>
          </p:cNvSpPr>
          <p:nvPr/>
        </p:nvSpPr>
        <p:spPr bwMode="auto">
          <a:xfrm>
            <a:off x="6588125" y="5445125"/>
            <a:ext cx="41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1226" name="Text Box 46"/>
          <p:cNvSpPr txBox="1">
            <a:spLocks noChangeArrowheads="1"/>
          </p:cNvSpPr>
          <p:nvPr/>
        </p:nvSpPr>
        <p:spPr bwMode="auto">
          <a:xfrm>
            <a:off x="6705600" y="4572000"/>
            <a:ext cx="642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  <a:r>
              <a:rPr lang="en-US" altLang="ru-RU" sz="2400" b="1" baseline="-25000" dirty="0">
                <a:solidFill>
                  <a:srgbClr val="FF0000"/>
                </a:solidFill>
              </a:rPr>
              <a:t>1</a:t>
            </a:r>
            <a:endParaRPr lang="ru-RU" altLang="ru-RU" sz="2400" b="1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51206" name="Object 52"/>
          <p:cNvGraphicFramePr>
            <a:graphicFrameLocks noChangeAspect="1"/>
          </p:cNvGraphicFramePr>
          <p:nvPr/>
        </p:nvGraphicFramePr>
        <p:xfrm>
          <a:off x="7092950" y="5661025"/>
          <a:ext cx="431800" cy="385763"/>
        </p:xfrm>
        <a:graphic>
          <a:graphicData uri="http://schemas.openxmlformats.org/presentationml/2006/ole">
            <p:oleObj spid="_x0000_s257030" name="Equation" r:id="rId7" imgW="241091" imgH="215713" progId="">
              <p:embed/>
            </p:oleObj>
          </a:graphicData>
        </a:graphic>
      </p:graphicFrame>
      <p:graphicFrame>
        <p:nvGraphicFramePr>
          <p:cNvPr id="51207" name="Object 54"/>
          <p:cNvGraphicFramePr>
            <a:graphicFrameLocks noChangeAspect="1"/>
          </p:cNvGraphicFramePr>
          <p:nvPr/>
        </p:nvGraphicFramePr>
        <p:xfrm>
          <a:off x="6372225" y="5013325"/>
          <a:ext cx="473075" cy="503238"/>
        </p:xfrm>
        <a:graphic>
          <a:graphicData uri="http://schemas.openxmlformats.org/presentationml/2006/ole">
            <p:oleObj spid="_x0000_s257031" name="Equation" r:id="rId8" imgW="203024" imgH="215713" progId="">
              <p:embed/>
            </p:oleObj>
          </a:graphicData>
        </a:graphic>
      </p:graphicFrame>
      <p:sp>
        <p:nvSpPr>
          <p:cNvPr id="51227" name="TextBox 60"/>
          <p:cNvSpPr txBox="1">
            <a:spLocks noChangeArrowheads="1"/>
          </p:cNvSpPr>
          <p:nvPr/>
        </p:nvSpPr>
        <p:spPr bwMode="auto">
          <a:xfrm>
            <a:off x="4267200" y="1447800"/>
            <a:ext cx="42481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i="1" dirty="0"/>
              <a:t>Разделим конструкцию по </a:t>
            </a:r>
            <a:r>
              <a:rPr lang="ru-RU" altLang="ru-RU" sz="2400" i="1" dirty="0" smtClean="0"/>
              <a:t>стержню. Реакция </a:t>
            </a:r>
            <a:r>
              <a:rPr lang="en-US" altLang="ru-RU" sz="2400" b="1" i="1" dirty="0" smtClean="0">
                <a:solidFill>
                  <a:srgbClr val="FF0000"/>
                </a:solidFill>
              </a:rPr>
              <a:t>R</a:t>
            </a:r>
            <a:r>
              <a:rPr lang="ru-RU" altLang="ru-RU" sz="2400" b="1" i="1" baseline="-25000" dirty="0" smtClean="0">
                <a:solidFill>
                  <a:srgbClr val="FF0000"/>
                </a:solidFill>
              </a:rPr>
              <a:t>С</a:t>
            </a:r>
            <a:r>
              <a:rPr lang="en-US" altLang="ru-RU" sz="2400" i="1" dirty="0" smtClean="0"/>
              <a:t> </a:t>
            </a:r>
            <a:r>
              <a:rPr lang="ru-RU" altLang="ru-RU" sz="2400" i="1" dirty="0"/>
              <a:t>направлена </a:t>
            </a:r>
            <a:r>
              <a:rPr lang="ru-RU" altLang="ru-RU" sz="2400" b="1" i="1" dirty="0"/>
              <a:t>по стержню </a:t>
            </a:r>
            <a:r>
              <a:rPr lang="ru-RU" altLang="ru-RU" sz="2400" b="1" i="1" dirty="0">
                <a:solidFill>
                  <a:srgbClr val="FF0000"/>
                </a:solidFill>
              </a:rPr>
              <a:t>СС</a:t>
            </a:r>
            <a:r>
              <a:rPr lang="ru-RU" altLang="ru-RU" sz="2400" b="1" baseline="-25000" dirty="0">
                <a:solidFill>
                  <a:srgbClr val="FF0000"/>
                </a:solidFill>
              </a:rPr>
              <a:t>1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rot="5400000">
            <a:off x="571500" y="2286000"/>
            <a:ext cx="57150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>
            <a:stCxn id="51216" idx="3"/>
          </p:cNvCxnSpPr>
          <p:nvPr/>
        </p:nvCxnSpPr>
        <p:spPr>
          <a:xfrm>
            <a:off x="701675" y="1970088"/>
            <a:ext cx="155575" cy="17303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714375" y="2214563"/>
            <a:ext cx="155575" cy="17462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714375" y="2357438"/>
            <a:ext cx="155575" cy="17462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714375" y="2071688"/>
            <a:ext cx="155575" cy="17462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857375" y="2286000"/>
            <a:ext cx="1071563" cy="10001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34" name="TextBox 72"/>
          <p:cNvSpPr txBox="1">
            <a:spLocks noChangeArrowheads="1"/>
          </p:cNvSpPr>
          <p:nvPr/>
        </p:nvSpPr>
        <p:spPr bwMode="auto">
          <a:xfrm>
            <a:off x="2928938" y="3071813"/>
            <a:ext cx="452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400" b="1" i="1" dirty="0">
                <a:solidFill>
                  <a:srgbClr val="FF0000"/>
                </a:solidFill>
              </a:rPr>
              <a:t>С</a:t>
            </a:r>
            <a:r>
              <a:rPr lang="ru-RU" altLang="ru-RU" sz="2400" b="1" baseline="-25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5" name="Дуга 74"/>
          <p:cNvSpPr/>
          <p:nvPr/>
        </p:nvSpPr>
        <p:spPr>
          <a:xfrm>
            <a:off x="571500" y="5286375"/>
            <a:ext cx="642938" cy="428625"/>
          </a:xfrm>
          <a:prstGeom prst="arc">
            <a:avLst>
              <a:gd name="adj1" fmla="val 16200000"/>
              <a:gd name="adj2" fmla="val 2470873"/>
            </a:avLst>
          </a:prstGeom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1236" name="TextBox 77"/>
          <p:cNvSpPr txBox="1">
            <a:spLocks noChangeArrowheads="1"/>
          </p:cNvSpPr>
          <p:nvPr/>
        </p:nvSpPr>
        <p:spPr bwMode="auto">
          <a:xfrm>
            <a:off x="1009650" y="4995863"/>
            <a:ext cx="47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/>
              <a:t>М</a:t>
            </a:r>
            <a:r>
              <a:rPr lang="ru-RU" altLang="ru-RU" baseline="-25000"/>
              <a:t>А</a:t>
            </a:r>
          </a:p>
        </p:txBody>
      </p:sp>
      <p:sp>
        <p:nvSpPr>
          <p:cNvPr id="51237" name="TextBox 78"/>
          <p:cNvSpPr txBox="1">
            <a:spLocks noChangeArrowheads="1"/>
          </p:cNvSpPr>
          <p:nvPr/>
        </p:nvSpPr>
        <p:spPr bwMode="auto">
          <a:xfrm>
            <a:off x="2209800" y="5029200"/>
            <a:ext cx="442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ru-RU" sz="2400" b="1" i="1" dirty="0" err="1">
                <a:solidFill>
                  <a:srgbClr val="FF0000"/>
                </a:solidFill>
              </a:rPr>
              <a:t>R</a:t>
            </a:r>
            <a:r>
              <a:rPr lang="en-US" altLang="ru-RU" sz="2400" i="1" baseline="-25000" dirty="0" err="1">
                <a:solidFill>
                  <a:srgbClr val="FF0000"/>
                </a:solidFill>
              </a:rPr>
              <a:t>c</a:t>
            </a:r>
            <a:endParaRPr lang="ru-RU" altLang="ru-RU" sz="2400" i="1" baseline="-25000" dirty="0">
              <a:solidFill>
                <a:srgbClr val="FF0000"/>
              </a:solidFill>
            </a:endParaRPr>
          </a:p>
        </p:txBody>
      </p:sp>
      <p:cxnSp>
        <p:nvCxnSpPr>
          <p:cNvPr id="81" name="Прямая соединительная линия 80"/>
          <p:cNvCxnSpPr>
            <a:endCxn id="51237" idx="0"/>
          </p:cNvCxnSpPr>
          <p:nvPr/>
        </p:nvCxnSpPr>
        <p:spPr>
          <a:xfrm>
            <a:off x="2281238" y="5029200"/>
            <a:ext cx="149937" cy="15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39" name="TextBox 81"/>
          <p:cNvSpPr txBox="1">
            <a:spLocks noChangeArrowheads="1"/>
          </p:cNvSpPr>
          <p:nvPr/>
        </p:nvSpPr>
        <p:spPr bwMode="auto">
          <a:xfrm>
            <a:off x="6429375" y="3857625"/>
            <a:ext cx="46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/>
              <a:t>Rc</a:t>
            </a:r>
            <a:endParaRPr lang="ru-RU" altLang="ru-RU"/>
          </a:p>
        </p:txBody>
      </p:sp>
      <p:cxnSp>
        <p:nvCxnSpPr>
          <p:cNvPr id="88" name="Прямая соединительная линия 87"/>
          <p:cNvCxnSpPr>
            <a:endCxn id="51239" idx="0"/>
          </p:cNvCxnSpPr>
          <p:nvPr/>
        </p:nvCxnSpPr>
        <p:spPr>
          <a:xfrm>
            <a:off x="6500813" y="3857625"/>
            <a:ext cx="16192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08" name="Object 24"/>
          <p:cNvGraphicFramePr>
            <a:graphicFrameLocks noChangeAspect="1"/>
          </p:cNvGraphicFramePr>
          <p:nvPr/>
        </p:nvGraphicFramePr>
        <p:xfrm>
          <a:off x="3643313" y="2214563"/>
          <a:ext cx="319087" cy="598487"/>
        </p:xfrm>
        <a:graphic>
          <a:graphicData uri="http://schemas.openxmlformats.org/presentationml/2006/ole">
            <p:oleObj spid="_x0000_s257032" name="Equation" r:id="rId9" imgW="152334" imgH="241195" progId="">
              <p:embed/>
            </p:oleObj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3000375" y="2786063"/>
            <a:ext cx="1285875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51218" idx="2"/>
          </p:cNvCxnSpPr>
          <p:nvPr/>
        </p:nvCxnSpPr>
        <p:spPr>
          <a:xfrm rot="16200000" flipH="1">
            <a:off x="1917155" y="2293391"/>
            <a:ext cx="324147" cy="47069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rot="16200000" flipV="1">
            <a:off x="2428876" y="2786062"/>
            <a:ext cx="500062" cy="500063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rot="16200000" flipH="1">
            <a:off x="2311400" y="5475288"/>
            <a:ext cx="419100" cy="4699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rot="16200000" flipV="1">
            <a:off x="6572250" y="4286250"/>
            <a:ext cx="500063" cy="500063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0800000" flipV="1">
            <a:off x="2071688" y="2500313"/>
            <a:ext cx="571500" cy="5000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5400000" flipH="1" flipV="1">
            <a:off x="642937" y="5214938"/>
            <a:ext cx="714375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1000125" y="5500688"/>
            <a:ext cx="785813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5400000" flipH="1" flipV="1">
            <a:off x="6858000" y="5286375"/>
            <a:ext cx="642938" cy="7143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7072313" y="5632450"/>
            <a:ext cx="928687" cy="1111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7143750" y="4357688"/>
            <a:ext cx="1285875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09" name="Object 50"/>
          <p:cNvGraphicFramePr>
            <a:graphicFrameLocks noChangeAspect="1"/>
          </p:cNvGraphicFramePr>
          <p:nvPr/>
        </p:nvGraphicFramePr>
        <p:xfrm>
          <a:off x="7572375" y="3714750"/>
          <a:ext cx="319088" cy="598488"/>
        </p:xfrm>
        <a:graphic>
          <a:graphicData uri="http://schemas.openxmlformats.org/presentationml/2006/ole">
            <p:oleObj spid="_x0000_s257033" name="Equation" r:id="rId10" imgW="152334" imgH="241195" progId="">
              <p:embed/>
            </p:oleObj>
          </a:graphicData>
        </a:graphic>
      </p:graphicFrame>
      <p:sp>
        <p:nvSpPr>
          <p:cNvPr id="55" name="Номер слайда 54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chemeClr val="tx1"/>
                </a:solidFill>
              </a:rPr>
              <a:pPr/>
              <a:t>4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0" name="Text Box 5"/>
          <p:cNvSpPr txBox="1">
            <a:spLocks noChangeArrowheads="1"/>
          </p:cNvSpPr>
          <p:nvPr/>
        </p:nvSpPr>
        <p:spPr bwMode="auto">
          <a:xfrm>
            <a:off x="457200" y="152400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ru-RU" altLang="ru-RU" sz="2800" b="1" i="1" dirty="0" smtClean="0">
                <a:solidFill>
                  <a:srgbClr val="FF0000"/>
                </a:solidFill>
              </a:rPr>
              <a:t>3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. в </a:t>
            </a:r>
            <a:r>
              <a:rPr lang="ru-RU" altLang="ru-RU" sz="2800" i="1" dirty="0">
                <a:solidFill>
                  <a:srgbClr val="C00000"/>
                </a:solidFill>
              </a:rPr>
              <a:t>точке «С» - </a:t>
            </a:r>
            <a:r>
              <a:rPr lang="ru-RU" altLang="ru-RU" sz="2800" b="1" i="1" dirty="0">
                <a:solidFill>
                  <a:srgbClr val="FF0000"/>
                </a:solidFill>
              </a:rPr>
              <a:t>цилиндрический шарнир</a:t>
            </a:r>
          </a:p>
        </p:txBody>
      </p:sp>
      <p:sp>
        <p:nvSpPr>
          <p:cNvPr id="52241" name="Oval 9"/>
          <p:cNvSpPr>
            <a:spLocks noChangeArrowheads="1"/>
          </p:cNvSpPr>
          <p:nvPr/>
        </p:nvSpPr>
        <p:spPr bwMode="auto">
          <a:xfrm>
            <a:off x="714375" y="2065338"/>
            <a:ext cx="71438" cy="8096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2242" name="Line 10"/>
          <p:cNvSpPr>
            <a:spLocks noChangeShapeType="1"/>
          </p:cNvSpPr>
          <p:nvPr/>
        </p:nvSpPr>
        <p:spPr bwMode="auto">
          <a:xfrm>
            <a:off x="785813" y="2071688"/>
            <a:ext cx="16557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3" name="Oval 11"/>
          <p:cNvSpPr>
            <a:spLocks noChangeArrowheads="1"/>
          </p:cNvSpPr>
          <p:nvPr/>
        </p:nvSpPr>
        <p:spPr bwMode="auto">
          <a:xfrm>
            <a:off x="2428875" y="2000250"/>
            <a:ext cx="201613" cy="22066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2244" name="Line 12"/>
          <p:cNvSpPr>
            <a:spLocks noChangeShapeType="1"/>
          </p:cNvSpPr>
          <p:nvPr/>
        </p:nvSpPr>
        <p:spPr bwMode="auto">
          <a:xfrm flipH="1">
            <a:off x="2500313" y="2214563"/>
            <a:ext cx="71437" cy="18573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5" name="Oval 13"/>
          <p:cNvSpPr>
            <a:spLocks noChangeArrowheads="1"/>
          </p:cNvSpPr>
          <p:nvPr/>
        </p:nvSpPr>
        <p:spPr bwMode="auto">
          <a:xfrm>
            <a:off x="2428875" y="4071938"/>
            <a:ext cx="73025" cy="825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2246" name="AutoShape 14"/>
          <p:cNvSpPr>
            <a:spLocks noChangeArrowheads="1"/>
          </p:cNvSpPr>
          <p:nvPr/>
        </p:nvSpPr>
        <p:spPr bwMode="auto">
          <a:xfrm>
            <a:off x="642938" y="2125663"/>
            <a:ext cx="215900" cy="1651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2247" name="AutoShape 15"/>
          <p:cNvSpPr>
            <a:spLocks noChangeArrowheads="1"/>
          </p:cNvSpPr>
          <p:nvPr/>
        </p:nvSpPr>
        <p:spPr bwMode="auto">
          <a:xfrm>
            <a:off x="2357438" y="4214813"/>
            <a:ext cx="215900" cy="1651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2248" name="Line 16"/>
          <p:cNvSpPr>
            <a:spLocks noChangeShapeType="1"/>
          </p:cNvSpPr>
          <p:nvPr/>
        </p:nvSpPr>
        <p:spPr bwMode="auto">
          <a:xfrm>
            <a:off x="569913" y="2290763"/>
            <a:ext cx="3603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9" name="Line 17"/>
          <p:cNvSpPr>
            <a:spLocks noChangeShapeType="1"/>
          </p:cNvSpPr>
          <p:nvPr/>
        </p:nvSpPr>
        <p:spPr bwMode="auto">
          <a:xfrm>
            <a:off x="2214563" y="4429125"/>
            <a:ext cx="4333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50" name="Text Box 18"/>
          <p:cNvSpPr txBox="1">
            <a:spLocks noChangeArrowheads="1"/>
          </p:cNvSpPr>
          <p:nvPr/>
        </p:nvSpPr>
        <p:spPr bwMode="auto">
          <a:xfrm>
            <a:off x="369888" y="1725613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А</a:t>
            </a:r>
          </a:p>
        </p:txBody>
      </p:sp>
      <p:sp>
        <p:nvSpPr>
          <p:cNvPr id="52251" name="Text Box 19"/>
          <p:cNvSpPr txBox="1">
            <a:spLocks noChangeArrowheads="1"/>
          </p:cNvSpPr>
          <p:nvPr/>
        </p:nvSpPr>
        <p:spPr bwMode="auto">
          <a:xfrm>
            <a:off x="2000250" y="37861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2252" name="Text Box 20"/>
          <p:cNvSpPr txBox="1">
            <a:spLocks noChangeArrowheads="1"/>
          </p:cNvSpPr>
          <p:nvPr/>
        </p:nvSpPr>
        <p:spPr bwMode="auto">
          <a:xfrm>
            <a:off x="2119313" y="1700213"/>
            <a:ext cx="487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2253" name="Line 21"/>
          <p:cNvSpPr>
            <a:spLocks noChangeShapeType="1"/>
          </p:cNvSpPr>
          <p:nvPr/>
        </p:nvSpPr>
        <p:spPr bwMode="auto">
          <a:xfrm flipH="1" flipV="1">
            <a:off x="928688" y="1214438"/>
            <a:ext cx="577850" cy="860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2254" name="Line 22"/>
          <p:cNvSpPr>
            <a:spLocks noChangeShapeType="1"/>
          </p:cNvSpPr>
          <p:nvPr/>
        </p:nvSpPr>
        <p:spPr bwMode="auto">
          <a:xfrm flipV="1">
            <a:off x="2571750" y="2286000"/>
            <a:ext cx="1000125" cy="6746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2226" name="Object 23"/>
          <p:cNvGraphicFramePr>
            <a:graphicFrameLocks noChangeAspect="1"/>
          </p:cNvGraphicFramePr>
          <p:nvPr/>
        </p:nvGraphicFramePr>
        <p:xfrm>
          <a:off x="714375" y="1428750"/>
          <a:ext cx="377825" cy="574675"/>
        </p:xfrm>
        <a:graphic>
          <a:graphicData uri="http://schemas.openxmlformats.org/presentationml/2006/ole">
            <p:oleObj spid="_x0000_s258050" name="Equation" r:id="rId3" imgW="152268" imgH="203024" progId="">
              <p:embed/>
            </p:oleObj>
          </a:graphicData>
        </a:graphic>
      </p:graphicFrame>
      <p:graphicFrame>
        <p:nvGraphicFramePr>
          <p:cNvPr id="52227" name="Object 24"/>
          <p:cNvGraphicFramePr>
            <a:graphicFrameLocks noChangeAspect="1"/>
          </p:cNvGraphicFramePr>
          <p:nvPr/>
        </p:nvGraphicFramePr>
        <p:xfrm>
          <a:off x="3643313" y="1857375"/>
          <a:ext cx="319087" cy="574675"/>
        </p:xfrm>
        <a:graphic>
          <a:graphicData uri="http://schemas.openxmlformats.org/presentationml/2006/ole">
            <p:oleObj spid="_x0000_s258051" name="Equation" r:id="rId4" imgW="152334" imgH="241195" progId="">
              <p:embed/>
            </p:oleObj>
          </a:graphicData>
        </a:graphic>
      </p:graphicFrame>
      <p:sp>
        <p:nvSpPr>
          <p:cNvPr id="52255" name="Line 25"/>
          <p:cNvSpPr>
            <a:spLocks noChangeShapeType="1"/>
          </p:cNvSpPr>
          <p:nvPr/>
        </p:nvSpPr>
        <p:spPr bwMode="auto">
          <a:xfrm>
            <a:off x="1069975" y="5783263"/>
            <a:ext cx="172878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56" name="Text Box 26"/>
          <p:cNvSpPr txBox="1">
            <a:spLocks noChangeArrowheads="1"/>
          </p:cNvSpPr>
          <p:nvPr/>
        </p:nvSpPr>
        <p:spPr bwMode="auto">
          <a:xfrm>
            <a:off x="638175" y="5662613"/>
            <a:ext cx="349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/>
              <a:t>А</a:t>
            </a:r>
          </a:p>
        </p:txBody>
      </p:sp>
      <p:sp>
        <p:nvSpPr>
          <p:cNvPr id="52257" name="Text Box 27"/>
          <p:cNvSpPr txBox="1">
            <a:spLocks noChangeArrowheads="1"/>
          </p:cNvSpPr>
          <p:nvPr/>
        </p:nvSpPr>
        <p:spPr bwMode="auto">
          <a:xfrm>
            <a:off x="2870200" y="5373688"/>
            <a:ext cx="417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2258" name="Line 28"/>
          <p:cNvSpPr>
            <a:spLocks noChangeShapeType="1"/>
          </p:cNvSpPr>
          <p:nvPr/>
        </p:nvSpPr>
        <p:spPr bwMode="auto">
          <a:xfrm flipH="1" flipV="1">
            <a:off x="1357313" y="4714875"/>
            <a:ext cx="504825" cy="10683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2228" name="Object 29"/>
          <p:cNvGraphicFramePr>
            <a:graphicFrameLocks noChangeAspect="1"/>
          </p:cNvGraphicFramePr>
          <p:nvPr/>
        </p:nvGraphicFramePr>
        <p:xfrm>
          <a:off x="1500188" y="4286250"/>
          <a:ext cx="323850" cy="492125"/>
        </p:xfrm>
        <a:graphic>
          <a:graphicData uri="http://schemas.openxmlformats.org/presentationml/2006/ole">
            <p:oleObj spid="_x0000_s258052" name="Equation" r:id="rId5" imgW="152268" imgH="203024" progId="">
              <p:embed/>
            </p:oleObj>
          </a:graphicData>
        </a:graphic>
      </p:graphicFrame>
      <p:graphicFrame>
        <p:nvGraphicFramePr>
          <p:cNvPr id="52229" name="Object 35"/>
          <p:cNvGraphicFramePr>
            <a:graphicFrameLocks noChangeAspect="1"/>
          </p:cNvGraphicFramePr>
          <p:nvPr/>
        </p:nvGraphicFramePr>
        <p:xfrm>
          <a:off x="1214438" y="5857875"/>
          <a:ext cx="576262" cy="585788"/>
        </p:xfrm>
        <a:graphic>
          <a:graphicData uri="http://schemas.openxmlformats.org/presentationml/2006/ole">
            <p:oleObj spid="_x0000_s258053" name="Equation" r:id="rId6" imgW="241091" imgH="215713" progId="">
              <p:embed/>
            </p:oleObj>
          </a:graphicData>
        </a:graphic>
      </p:graphicFrame>
      <p:graphicFrame>
        <p:nvGraphicFramePr>
          <p:cNvPr id="52230" name="Object 37"/>
          <p:cNvGraphicFramePr>
            <a:graphicFrameLocks noChangeAspect="1"/>
          </p:cNvGraphicFramePr>
          <p:nvPr/>
        </p:nvGraphicFramePr>
        <p:xfrm>
          <a:off x="566738" y="5138738"/>
          <a:ext cx="377825" cy="573087"/>
        </p:xfrm>
        <a:graphic>
          <a:graphicData uri="http://schemas.openxmlformats.org/presentationml/2006/ole">
            <p:oleObj spid="_x0000_s258054" name="Equation" r:id="rId7" imgW="190417" imgH="253890" progId="">
              <p:embed/>
            </p:oleObj>
          </a:graphicData>
        </a:graphic>
      </p:graphicFrame>
      <p:graphicFrame>
        <p:nvGraphicFramePr>
          <p:cNvPr id="52231" name="Object 39"/>
          <p:cNvGraphicFramePr>
            <a:graphicFrameLocks noChangeAspect="1"/>
          </p:cNvGraphicFramePr>
          <p:nvPr/>
        </p:nvGraphicFramePr>
        <p:xfrm>
          <a:off x="3429000" y="5857875"/>
          <a:ext cx="503238" cy="511175"/>
        </p:xfrm>
        <a:graphic>
          <a:graphicData uri="http://schemas.openxmlformats.org/presentationml/2006/ole">
            <p:oleObj spid="_x0000_s258055" name="Equation" r:id="rId8" imgW="241091" imgH="215713" progId="">
              <p:embed/>
            </p:oleObj>
          </a:graphicData>
        </a:graphic>
      </p:graphicFrame>
      <p:graphicFrame>
        <p:nvGraphicFramePr>
          <p:cNvPr id="52232" name="Object 41"/>
          <p:cNvGraphicFramePr>
            <a:graphicFrameLocks noChangeAspect="1"/>
          </p:cNvGraphicFramePr>
          <p:nvPr/>
        </p:nvGraphicFramePr>
        <p:xfrm>
          <a:off x="3071813" y="4714875"/>
          <a:ext cx="503237" cy="573088"/>
        </p:xfrm>
        <a:graphic>
          <a:graphicData uri="http://schemas.openxmlformats.org/presentationml/2006/ole">
            <p:oleObj spid="_x0000_s258056" name="Equation" r:id="rId9" imgW="215619" imgH="215619" progId="">
              <p:embed/>
            </p:oleObj>
          </a:graphicData>
        </a:graphic>
      </p:graphicFrame>
      <p:sp>
        <p:nvSpPr>
          <p:cNvPr id="52259" name="Line 42"/>
          <p:cNvSpPr>
            <a:spLocks noChangeShapeType="1"/>
          </p:cNvSpPr>
          <p:nvPr/>
        </p:nvSpPr>
        <p:spPr bwMode="auto">
          <a:xfrm>
            <a:off x="7092950" y="4030663"/>
            <a:ext cx="0" cy="155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60" name="Line 43"/>
          <p:cNvSpPr>
            <a:spLocks noChangeShapeType="1"/>
          </p:cNvSpPr>
          <p:nvPr/>
        </p:nvSpPr>
        <p:spPr bwMode="auto">
          <a:xfrm flipV="1">
            <a:off x="7143750" y="4214813"/>
            <a:ext cx="1071563" cy="676275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2233" name="Object 44"/>
          <p:cNvGraphicFramePr>
            <a:graphicFrameLocks noChangeAspect="1"/>
          </p:cNvGraphicFramePr>
          <p:nvPr/>
        </p:nvGraphicFramePr>
        <p:xfrm>
          <a:off x="8286750" y="4214813"/>
          <a:ext cx="319088" cy="574675"/>
        </p:xfrm>
        <a:graphic>
          <a:graphicData uri="http://schemas.openxmlformats.org/presentationml/2006/ole">
            <p:oleObj spid="_x0000_s258057" name="Equation" r:id="rId10" imgW="152334" imgH="241195" progId="">
              <p:embed/>
            </p:oleObj>
          </a:graphicData>
        </a:graphic>
      </p:graphicFrame>
      <p:sp>
        <p:nvSpPr>
          <p:cNvPr id="52261" name="Text Box 45"/>
          <p:cNvSpPr txBox="1">
            <a:spLocks noChangeArrowheads="1"/>
          </p:cNvSpPr>
          <p:nvPr/>
        </p:nvSpPr>
        <p:spPr bwMode="auto">
          <a:xfrm>
            <a:off x="6588125" y="5394325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2262" name="Text Box 46"/>
          <p:cNvSpPr txBox="1">
            <a:spLocks noChangeArrowheads="1"/>
          </p:cNvSpPr>
          <p:nvPr/>
        </p:nvSpPr>
        <p:spPr bwMode="auto">
          <a:xfrm>
            <a:off x="7092950" y="3883025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2263" name="Line 47"/>
          <p:cNvSpPr>
            <a:spLocks noChangeShapeType="1"/>
          </p:cNvSpPr>
          <p:nvPr/>
        </p:nvSpPr>
        <p:spPr bwMode="auto">
          <a:xfrm flipV="1">
            <a:off x="7092950" y="5543550"/>
            <a:ext cx="1550988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2234" name="Object 48"/>
          <p:cNvGraphicFramePr>
            <a:graphicFrameLocks noChangeAspect="1"/>
          </p:cNvGraphicFramePr>
          <p:nvPr/>
        </p:nvGraphicFramePr>
        <p:xfrm>
          <a:off x="8501063" y="5572125"/>
          <a:ext cx="325437" cy="407988"/>
        </p:xfrm>
        <a:graphic>
          <a:graphicData uri="http://schemas.openxmlformats.org/presentationml/2006/ole">
            <p:oleObj spid="_x0000_s258058" name="Equation" r:id="rId11" imgW="126835" imgH="139518" progId="">
              <p:embed/>
            </p:oleObj>
          </a:graphicData>
        </a:graphic>
      </p:graphicFrame>
      <p:graphicFrame>
        <p:nvGraphicFramePr>
          <p:cNvPr id="52235" name="Object 52"/>
          <p:cNvGraphicFramePr>
            <a:graphicFrameLocks noChangeAspect="1"/>
          </p:cNvGraphicFramePr>
          <p:nvPr/>
        </p:nvGraphicFramePr>
        <p:xfrm>
          <a:off x="7500938" y="5715000"/>
          <a:ext cx="431800" cy="439738"/>
        </p:xfrm>
        <a:graphic>
          <a:graphicData uri="http://schemas.openxmlformats.org/presentationml/2006/ole">
            <p:oleObj spid="_x0000_s258059" name="Equation" r:id="rId12" imgW="241091" imgH="215713" progId="">
              <p:embed/>
            </p:oleObj>
          </a:graphicData>
        </a:graphic>
      </p:graphicFrame>
      <p:graphicFrame>
        <p:nvGraphicFramePr>
          <p:cNvPr id="52236" name="Object 54"/>
          <p:cNvGraphicFramePr>
            <a:graphicFrameLocks noChangeAspect="1"/>
          </p:cNvGraphicFramePr>
          <p:nvPr/>
        </p:nvGraphicFramePr>
        <p:xfrm>
          <a:off x="6372225" y="4943475"/>
          <a:ext cx="473075" cy="573088"/>
        </p:xfrm>
        <a:graphic>
          <a:graphicData uri="http://schemas.openxmlformats.org/presentationml/2006/ole">
            <p:oleObj spid="_x0000_s258060" name="Equation" r:id="rId13" imgW="203024" imgH="215713" progId="">
              <p:embed/>
            </p:oleObj>
          </a:graphicData>
        </a:graphic>
      </p:graphicFrame>
      <p:graphicFrame>
        <p:nvGraphicFramePr>
          <p:cNvPr id="52237" name="Object 56"/>
          <p:cNvGraphicFramePr>
            <a:graphicFrameLocks noChangeAspect="1"/>
          </p:cNvGraphicFramePr>
          <p:nvPr/>
        </p:nvGraphicFramePr>
        <p:xfrm>
          <a:off x="6172200" y="3429000"/>
          <a:ext cx="431800" cy="568325"/>
        </p:xfrm>
        <a:graphic>
          <a:graphicData uri="http://schemas.openxmlformats.org/presentationml/2006/ole">
            <p:oleObj spid="_x0000_s258061" name="Equation" r:id="rId14" imgW="241195" imgH="241195" progId="">
              <p:embed/>
            </p:oleObj>
          </a:graphicData>
        </a:graphic>
      </p:graphicFrame>
      <p:graphicFrame>
        <p:nvGraphicFramePr>
          <p:cNvPr id="52238" name="Object 58"/>
          <p:cNvGraphicFramePr>
            <a:graphicFrameLocks noChangeAspect="1"/>
          </p:cNvGraphicFramePr>
          <p:nvPr/>
        </p:nvGraphicFramePr>
        <p:xfrm>
          <a:off x="7143750" y="3214688"/>
          <a:ext cx="385763" cy="492125"/>
        </p:xfrm>
        <a:graphic>
          <a:graphicData uri="http://schemas.openxmlformats.org/presentationml/2006/ole">
            <p:oleObj spid="_x0000_s258062" name="Equation" r:id="rId15" imgW="215713" imgH="241091" progId="">
              <p:embed/>
            </p:oleObj>
          </a:graphicData>
        </a:graphic>
      </p:graphicFrame>
      <p:graphicFrame>
        <p:nvGraphicFramePr>
          <p:cNvPr id="38971" name="Object 59"/>
          <p:cNvGraphicFramePr>
            <a:graphicFrameLocks noChangeAspect="1"/>
          </p:cNvGraphicFramePr>
          <p:nvPr/>
        </p:nvGraphicFramePr>
        <p:xfrm>
          <a:off x="5105400" y="1524000"/>
          <a:ext cx="1655762" cy="1433513"/>
        </p:xfrm>
        <a:graphic>
          <a:graphicData uri="http://schemas.openxmlformats.org/presentationml/2006/ole">
            <p:oleObj spid="_x0000_s258063" name="Equation" r:id="rId16" imgW="634725" imgH="482391" progId="">
              <p:embed/>
            </p:oleObj>
          </a:graphicData>
        </a:graphic>
      </p:graphicFrame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3429000" y="609600"/>
            <a:ext cx="5486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i="1" dirty="0"/>
              <a:t>Разделим конструкцию в (.)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С</a:t>
            </a:r>
            <a:r>
              <a:rPr lang="ru-RU" altLang="ru-RU" sz="2400" b="1" i="1" dirty="0" smtClean="0"/>
              <a:t>. Установим </a:t>
            </a:r>
            <a:r>
              <a:rPr lang="ru-RU" altLang="ru-RU" sz="2400" i="1" dirty="0" smtClean="0"/>
              <a:t>здесь</a:t>
            </a:r>
            <a:r>
              <a:rPr lang="ru-RU" altLang="ru-RU" sz="2400" b="1" i="1" dirty="0" smtClean="0"/>
              <a:t> цилиндрический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шарнир</a:t>
            </a:r>
            <a:r>
              <a:rPr lang="ru-RU" altLang="ru-RU" sz="2400" b="1" i="1" dirty="0" smtClean="0"/>
              <a:t>.</a:t>
            </a:r>
            <a:endParaRPr lang="ru-RU" altLang="ru-RU" dirty="0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10800000" flipV="1">
            <a:off x="2071688" y="1714500"/>
            <a:ext cx="928687" cy="78581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714625" y="5786438"/>
            <a:ext cx="10001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6200000" flipV="1">
            <a:off x="2357438" y="5286375"/>
            <a:ext cx="866775" cy="952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071563" y="5857875"/>
            <a:ext cx="1000125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16200000" flipV="1">
            <a:off x="607219" y="5322094"/>
            <a:ext cx="957263" cy="2857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16200000" flipV="1">
            <a:off x="6643688" y="5214938"/>
            <a:ext cx="895350" cy="381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7143750" y="5643563"/>
            <a:ext cx="10001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>
            <a:off x="6357938" y="4071938"/>
            <a:ext cx="785812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6576219" y="3567907"/>
            <a:ext cx="996950" cy="476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Номер слайда 49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chemeClr val="tx1"/>
                </a:solidFill>
              </a:rPr>
              <a:pPr/>
              <a:t>5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2" name="Text Box 5"/>
          <p:cNvSpPr txBox="1">
            <a:spLocks noChangeArrowheads="1"/>
          </p:cNvSpPr>
          <p:nvPr/>
        </p:nvSpPr>
        <p:spPr bwMode="auto">
          <a:xfrm>
            <a:off x="928688" y="285750"/>
            <a:ext cx="742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200400" lvl="6" indent="-457200">
              <a:spcBef>
                <a:spcPct val="50000"/>
              </a:spcBef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Пример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1. 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  <p:sp>
        <p:nvSpPr>
          <p:cNvPr id="53262" name="Oval 9"/>
          <p:cNvSpPr>
            <a:spLocks noChangeArrowheads="1"/>
          </p:cNvSpPr>
          <p:nvPr/>
        </p:nvSpPr>
        <p:spPr bwMode="auto">
          <a:xfrm>
            <a:off x="714375" y="2065338"/>
            <a:ext cx="71438" cy="8096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3263" name="Line 10"/>
          <p:cNvSpPr>
            <a:spLocks noChangeShapeType="1"/>
          </p:cNvSpPr>
          <p:nvPr/>
        </p:nvSpPr>
        <p:spPr bwMode="auto">
          <a:xfrm>
            <a:off x="785813" y="2071688"/>
            <a:ext cx="16557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4" name="Oval 11"/>
          <p:cNvSpPr>
            <a:spLocks noChangeArrowheads="1"/>
          </p:cNvSpPr>
          <p:nvPr/>
        </p:nvSpPr>
        <p:spPr bwMode="auto">
          <a:xfrm>
            <a:off x="2428875" y="2000250"/>
            <a:ext cx="201613" cy="22066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3265" name="Line 12"/>
          <p:cNvSpPr>
            <a:spLocks noChangeShapeType="1"/>
          </p:cNvSpPr>
          <p:nvPr/>
        </p:nvSpPr>
        <p:spPr bwMode="auto">
          <a:xfrm flipH="1">
            <a:off x="2500313" y="2214563"/>
            <a:ext cx="71437" cy="18573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6" name="Oval 13"/>
          <p:cNvSpPr>
            <a:spLocks noChangeArrowheads="1"/>
          </p:cNvSpPr>
          <p:nvPr/>
        </p:nvSpPr>
        <p:spPr bwMode="auto">
          <a:xfrm>
            <a:off x="2428875" y="4071938"/>
            <a:ext cx="73025" cy="825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3267" name="AutoShape 14"/>
          <p:cNvSpPr>
            <a:spLocks noChangeArrowheads="1"/>
          </p:cNvSpPr>
          <p:nvPr/>
        </p:nvSpPr>
        <p:spPr bwMode="auto">
          <a:xfrm>
            <a:off x="642938" y="2125663"/>
            <a:ext cx="215900" cy="1651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3268" name="AutoShape 15"/>
          <p:cNvSpPr>
            <a:spLocks noChangeArrowheads="1"/>
          </p:cNvSpPr>
          <p:nvPr/>
        </p:nvSpPr>
        <p:spPr bwMode="auto">
          <a:xfrm>
            <a:off x="2357438" y="4164013"/>
            <a:ext cx="215900" cy="1651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3269" name="Line 16"/>
          <p:cNvSpPr>
            <a:spLocks noChangeShapeType="1"/>
          </p:cNvSpPr>
          <p:nvPr/>
        </p:nvSpPr>
        <p:spPr bwMode="auto">
          <a:xfrm>
            <a:off x="569913" y="2290763"/>
            <a:ext cx="3603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0" name="Line 17"/>
          <p:cNvSpPr>
            <a:spLocks noChangeShapeType="1"/>
          </p:cNvSpPr>
          <p:nvPr/>
        </p:nvSpPr>
        <p:spPr bwMode="auto">
          <a:xfrm>
            <a:off x="2287588" y="4329113"/>
            <a:ext cx="4333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1" name="Text Box 18"/>
          <p:cNvSpPr txBox="1">
            <a:spLocks noChangeArrowheads="1"/>
          </p:cNvSpPr>
          <p:nvPr/>
        </p:nvSpPr>
        <p:spPr bwMode="auto">
          <a:xfrm>
            <a:off x="369888" y="1725613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А</a:t>
            </a:r>
          </a:p>
        </p:txBody>
      </p:sp>
      <p:sp>
        <p:nvSpPr>
          <p:cNvPr id="53272" name="Text Box 19"/>
          <p:cNvSpPr txBox="1">
            <a:spLocks noChangeArrowheads="1"/>
          </p:cNvSpPr>
          <p:nvPr/>
        </p:nvSpPr>
        <p:spPr bwMode="auto">
          <a:xfrm flipH="1">
            <a:off x="2563813" y="3978275"/>
            <a:ext cx="298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3273" name="Text Box 20"/>
          <p:cNvSpPr txBox="1">
            <a:spLocks noChangeArrowheads="1"/>
          </p:cNvSpPr>
          <p:nvPr/>
        </p:nvSpPr>
        <p:spPr bwMode="auto">
          <a:xfrm>
            <a:off x="2714625" y="1857375"/>
            <a:ext cx="487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3274" name="Line 21"/>
          <p:cNvSpPr>
            <a:spLocks noChangeShapeType="1"/>
          </p:cNvSpPr>
          <p:nvPr/>
        </p:nvSpPr>
        <p:spPr bwMode="auto">
          <a:xfrm flipH="1" flipV="1">
            <a:off x="1071563" y="1214438"/>
            <a:ext cx="577850" cy="860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3250" name="Object 23"/>
          <p:cNvGraphicFramePr>
            <a:graphicFrameLocks noChangeAspect="1"/>
          </p:cNvGraphicFramePr>
          <p:nvPr/>
        </p:nvGraphicFramePr>
        <p:xfrm>
          <a:off x="1357313" y="785813"/>
          <a:ext cx="377825" cy="574675"/>
        </p:xfrm>
        <a:graphic>
          <a:graphicData uri="http://schemas.openxmlformats.org/presentationml/2006/ole">
            <p:oleObj spid="_x0000_s259074" name="Equation" r:id="rId3" imgW="152268" imgH="203024" progId="">
              <p:embed/>
            </p:oleObj>
          </a:graphicData>
        </a:graphic>
      </p:graphicFrame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304800" y="5500688"/>
            <a:ext cx="8686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i="1" dirty="0">
                <a:solidFill>
                  <a:srgbClr val="FF0000"/>
                </a:solidFill>
              </a:rPr>
              <a:t>Разделим</a:t>
            </a:r>
            <a:r>
              <a:rPr lang="ru-RU" altLang="ru-RU" sz="2400" i="1" dirty="0"/>
              <a:t> конструкцию в (.)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С </a:t>
            </a:r>
            <a:r>
              <a:rPr lang="ru-RU" altLang="ru-RU" sz="2400" i="1" dirty="0" smtClean="0"/>
              <a:t>и </a:t>
            </a:r>
            <a:r>
              <a:rPr lang="ru-RU" altLang="ru-RU" sz="2400" b="1" i="1" dirty="0">
                <a:solidFill>
                  <a:srgbClr val="FF0000"/>
                </a:solidFill>
              </a:rPr>
              <a:t>составим</a:t>
            </a:r>
            <a:r>
              <a:rPr lang="ru-RU" altLang="ru-RU" sz="2400" i="1" dirty="0"/>
              <a:t> </a:t>
            </a:r>
            <a:r>
              <a:rPr lang="ru-RU" altLang="ru-RU" sz="2400" b="1" i="1" dirty="0"/>
              <a:t>расчетные </a:t>
            </a:r>
            <a:r>
              <a:rPr lang="ru-RU" altLang="ru-RU" sz="2400" b="1" i="1" dirty="0" smtClean="0"/>
              <a:t>схемы</a:t>
            </a:r>
            <a:r>
              <a:rPr lang="ru-RU" altLang="ru-RU" sz="2400" i="1" dirty="0" smtClean="0"/>
              <a:t>.</a:t>
            </a:r>
            <a:endParaRPr lang="ru-RU" altLang="ru-RU" sz="2400" i="1" dirty="0"/>
          </a:p>
          <a:p>
            <a:endParaRPr lang="ru-RU" altLang="ru-RU" dirty="0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10800000" flipV="1">
            <a:off x="2071688" y="1714500"/>
            <a:ext cx="928687" cy="78581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53265" idx="0"/>
          </p:cNvCxnSpPr>
          <p:nvPr/>
        </p:nvCxnSpPr>
        <p:spPr>
          <a:xfrm rot="5400000" flipH="1" flipV="1">
            <a:off x="2893219" y="1893094"/>
            <a:ext cx="0" cy="642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857375" y="4071938"/>
            <a:ext cx="128587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 flipH="1" flipV="1">
            <a:off x="2893219" y="2107406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 flipH="1" flipV="1">
            <a:off x="2893219" y="2321719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 flipH="1" flipV="1">
            <a:off x="2893219" y="2536031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 flipH="1" flipV="1">
            <a:off x="2893219" y="2750344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5400000" flipH="1" flipV="1">
            <a:off x="2893219" y="2964656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 flipH="1" flipV="1">
            <a:off x="2893219" y="3178969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5400000" flipH="1" flipV="1">
            <a:off x="2893219" y="3393281"/>
            <a:ext cx="0" cy="64293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 flipH="1" flipV="1">
            <a:off x="2821782" y="3536156"/>
            <a:ext cx="0" cy="642937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87" name="Line 12"/>
          <p:cNvSpPr>
            <a:spLocks noChangeShapeType="1"/>
          </p:cNvSpPr>
          <p:nvPr/>
        </p:nvSpPr>
        <p:spPr bwMode="auto">
          <a:xfrm flipH="1">
            <a:off x="3214688" y="2214563"/>
            <a:ext cx="71437" cy="1857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3251" name="Object 16"/>
          <p:cNvGraphicFramePr>
            <a:graphicFrameLocks noChangeAspect="1"/>
          </p:cNvGraphicFramePr>
          <p:nvPr/>
        </p:nvGraphicFramePr>
        <p:xfrm>
          <a:off x="3500438" y="2357438"/>
          <a:ext cx="420687" cy="439737"/>
        </p:xfrm>
        <a:graphic>
          <a:graphicData uri="http://schemas.openxmlformats.org/presentationml/2006/ole">
            <p:oleObj spid="_x0000_s259075" name="Формула" r:id="rId4" imgW="126780" imgH="164814" progId="Equation.3">
              <p:embed/>
            </p:oleObj>
          </a:graphicData>
        </a:graphic>
      </p:graphicFrame>
      <p:cxnSp>
        <p:nvCxnSpPr>
          <p:cNvPr id="74" name="Прямая соединительная линия 73"/>
          <p:cNvCxnSpPr/>
          <p:nvPr/>
        </p:nvCxnSpPr>
        <p:spPr>
          <a:xfrm flipV="1">
            <a:off x="3071813" y="2643188"/>
            <a:ext cx="428625" cy="357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Дуга 74"/>
          <p:cNvSpPr/>
          <p:nvPr/>
        </p:nvSpPr>
        <p:spPr>
          <a:xfrm rot="17238039">
            <a:off x="924719" y="1816894"/>
            <a:ext cx="785812" cy="5715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3252" name="Object 17"/>
          <p:cNvGraphicFramePr>
            <a:graphicFrameLocks noChangeAspect="1"/>
          </p:cNvGraphicFramePr>
          <p:nvPr/>
        </p:nvGraphicFramePr>
        <p:xfrm>
          <a:off x="1143000" y="1714500"/>
          <a:ext cx="361950" cy="427038"/>
        </p:xfrm>
        <a:graphic>
          <a:graphicData uri="http://schemas.openxmlformats.org/presentationml/2006/ole">
            <p:oleObj spid="_x0000_s259076" name="Формула" r:id="rId5" imgW="152334" imgH="139639" progId="Equation.3">
              <p:embed/>
            </p:oleObj>
          </a:graphicData>
        </a:graphic>
      </p:graphicFrame>
      <p:sp>
        <p:nvSpPr>
          <p:cNvPr id="77" name="Дуга 76"/>
          <p:cNvSpPr/>
          <p:nvPr/>
        </p:nvSpPr>
        <p:spPr>
          <a:xfrm>
            <a:off x="1000125" y="1785938"/>
            <a:ext cx="1285875" cy="1357312"/>
          </a:xfrm>
          <a:prstGeom prst="arc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3253" name="Object 18"/>
          <p:cNvGraphicFramePr>
            <a:graphicFrameLocks noChangeAspect="1"/>
          </p:cNvGraphicFramePr>
          <p:nvPr/>
        </p:nvGraphicFramePr>
        <p:xfrm>
          <a:off x="2000250" y="1500188"/>
          <a:ext cx="368300" cy="355600"/>
        </p:xfrm>
        <a:graphic>
          <a:graphicData uri="http://schemas.openxmlformats.org/presentationml/2006/ole">
            <p:oleObj spid="_x0000_s259077" name="Формула" r:id="rId6" imgW="164957" imgH="139579" progId="Equation.3">
              <p:embed/>
            </p:oleObj>
          </a:graphicData>
        </a:graphic>
      </p:graphicFrame>
      <p:graphicFrame>
        <p:nvGraphicFramePr>
          <p:cNvPr id="53254" name="Object 19"/>
          <p:cNvGraphicFramePr>
            <a:graphicFrameLocks noChangeAspect="1"/>
          </p:cNvGraphicFramePr>
          <p:nvPr/>
        </p:nvGraphicFramePr>
        <p:xfrm>
          <a:off x="4562475" y="1211263"/>
          <a:ext cx="1590675" cy="2832100"/>
        </p:xfrm>
        <a:graphic>
          <a:graphicData uri="http://schemas.openxmlformats.org/presentationml/2006/ole">
            <p:oleObj spid="_x0000_s259078" name="Формула" r:id="rId7" imgW="812520" imgH="1447560" progId="Equation.3">
              <p:embed/>
            </p:oleObj>
          </a:graphicData>
        </a:graphic>
      </p:graphicFrame>
      <p:graphicFrame>
        <p:nvGraphicFramePr>
          <p:cNvPr id="53255" name="Object 21"/>
          <p:cNvGraphicFramePr>
            <a:graphicFrameLocks noChangeAspect="1"/>
          </p:cNvGraphicFramePr>
          <p:nvPr/>
        </p:nvGraphicFramePr>
        <p:xfrm>
          <a:off x="6715125" y="1357313"/>
          <a:ext cx="2143125" cy="2143125"/>
        </p:xfrm>
        <a:graphic>
          <a:graphicData uri="http://schemas.openxmlformats.org/presentationml/2006/ole">
            <p:oleObj spid="_x0000_s259079" name="Формула" r:id="rId8" imgW="889000" imgH="889000" progId="Equation.3">
              <p:embed/>
            </p:oleObj>
          </a:graphicData>
        </a:graphic>
      </p:graphicFrame>
      <p:graphicFrame>
        <p:nvGraphicFramePr>
          <p:cNvPr id="84" name="Object 22"/>
          <p:cNvGraphicFramePr>
            <a:graphicFrameLocks noChangeAspect="1"/>
          </p:cNvGraphicFramePr>
          <p:nvPr/>
        </p:nvGraphicFramePr>
        <p:xfrm>
          <a:off x="5013325" y="4430713"/>
          <a:ext cx="3617913" cy="979487"/>
        </p:xfrm>
        <a:graphic>
          <a:graphicData uri="http://schemas.openxmlformats.org/presentationml/2006/ole">
            <p:oleObj spid="_x0000_s259080" name="Формула" r:id="rId9" imgW="1968480" imgH="533160" progId="Equation.3">
              <p:embed/>
            </p:oleObj>
          </a:graphicData>
        </a:graphic>
      </p:graphicFrame>
      <p:graphicFrame>
        <p:nvGraphicFramePr>
          <p:cNvPr id="85" name="Object 9"/>
          <p:cNvGraphicFramePr>
            <a:graphicFrameLocks noChangeAspect="1"/>
          </p:cNvGraphicFramePr>
          <p:nvPr/>
        </p:nvGraphicFramePr>
        <p:xfrm>
          <a:off x="833438" y="4740275"/>
          <a:ext cx="2840037" cy="581025"/>
        </p:xfrm>
        <a:graphic>
          <a:graphicData uri="http://schemas.openxmlformats.org/presentationml/2006/ole">
            <p:oleObj spid="_x0000_s259081" name="Формула" r:id="rId10" imgW="1180800" imgH="241200" progId="Equation.3">
              <p:embed/>
            </p:oleObj>
          </a:graphicData>
        </a:graphic>
      </p:graphicFrame>
      <p:cxnSp>
        <p:nvCxnSpPr>
          <p:cNvPr id="86" name="Прямая соединительная линия 85"/>
          <p:cNvCxnSpPr/>
          <p:nvPr/>
        </p:nvCxnSpPr>
        <p:spPr>
          <a:xfrm rot="5400000" flipH="1" flipV="1">
            <a:off x="107950" y="1392238"/>
            <a:ext cx="1357313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 flipH="1" flipV="1">
            <a:off x="1035844" y="1321594"/>
            <a:ext cx="1357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785813" y="714375"/>
            <a:ext cx="928687" cy="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1714500" y="714375"/>
            <a:ext cx="928688" cy="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95" name="Line 12"/>
          <p:cNvSpPr>
            <a:spLocks noChangeShapeType="1"/>
          </p:cNvSpPr>
          <p:nvPr/>
        </p:nvSpPr>
        <p:spPr bwMode="auto">
          <a:xfrm flipH="1">
            <a:off x="2071688" y="2143125"/>
            <a:ext cx="71437" cy="1928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 rot="5400000" flipH="1" flipV="1">
            <a:off x="1964531" y="1393032"/>
            <a:ext cx="13573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258" name="Object 24"/>
          <p:cNvGraphicFramePr>
            <a:graphicFrameLocks noChangeAspect="1"/>
          </p:cNvGraphicFramePr>
          <p:nvPr/>
        </p:nvGraphicFramePr>
        <p:xfrm>
          <a:off x="1538288" y="2800350"/>
          <a:ext cx="558800" cy="542925"/>
        </p:xfrm>
        <a:graphic>
          <a:graphicData uri="http://schemas.openxmlformats.org/presentationml/2006/ole">
            <p:oleObj spid="_x0000_s259082" name="Формула" r:id="rId11" imgW="202936" imgH="177569" progId="Equation.3">
              <p:embed/>
            </p:oleObj>
          </a:graphicData>
        </a:graphic>
      </p:graphicFrame>
      <p:graphicFrame>
        <p:nvGraphicFramePr>
          <p:cNvPr id="53259" name="Object 25"/>
          <p:cNvGraphicFramePr>
            <a:graphicFrameLocks noChangeAspect="1"/>
          </p:cNvGraphicFramePr>
          <p:nvPr/>
        </p:nvGraphicFramePr>
        <p:xfrm>
          <a:off x="2000250" y="357188"/>
          <a:ext cx="349250" cy="427037"/>
        </p:xfrm>
        <a:graphic>
          <a:graphicData uri="http://schemas.openxmlformats.org/presentationml/2006/ole">
            <p:oleObj spid="_x0000_s259083" name="Формула" r:id="rId12" imgW="126835" imgH="139518" progId="Equation.3">
              <p:embed/>
            </p:oleObj>
          </a:graphicData>
        </a:graphic>
      </p:graphicFrame>
      <p:graphicFrame>
        <p:nvGraphicFramePr>
          <p:cNvPr id="53260" name="Object 26"/>
          <p:cNvGraphicFramePr>
            <a:graphicFrameLocks noChangeAspect="1"/>
          </p:cNvGraphicFramePr>
          <p:nvPr/>
        </p:nvGraphicFramePr>
        <p:xfrm>
          <a:off x="1143000" y="357188"/>
          <a:ext cx="349250" cy="427037"/>
        </p:xfrm>
        <a:graphic>
          <a:graphicData uri="http://schemas.openxmlformats.org/presentationml/2006/ole">
            <p:oleObj spid="_x0000_s259084" name="Формула" r:id="rId13" imgW="126835" imgH="139518" progId="Equation.3">
              <p:embed/>
            </p:oleObj>
          </a:graphicData>
        </a:graphic>
      </p:graphicFrame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6</a:t>
            </a:fld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2" name="Text Box 5"/>
          <p:cNvSpPr txBox="1">
            <a:spLocks noChangeArrowheads="1"/>
          </p:cNvSpPr>
          <p:nvPr/>
        </p:nvSpPr>
        <p:spPr bwMode="auto">
          <a:xfrm>
            <a:off x="3352800" y="285750"/>
            <a:ext cx="50053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6" algn="just"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Пример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1 (продолжение 1)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  <p:sp>
        <p:nvSpPr>
          <p:cNvPr id="54291" name="Line 25"/>
          <p:cNvSpPr>
            <a:spLocks noChangeShapeType="1"/>
          </p:cNvSpPr>
          <p:nvPr/>
        </p:nvSpPr>
        <p:spPr bwMode="auto">
          <a:xfrm flipV="1">
            <a:off x="1071563" y="3571875"/>
            <a:ext cx="2714625" cy="460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92" name="Text Box 26"/>
          <p:cNvSpPr txBox="1">
            <a:spLocks noChangeArrowheads="1"/>
          </p:cNvSpPr>
          <p:nvPr/>
        </p:nvSpPr>
        <p:spPr bwMode="auto">
          <a:xfrm>
            <a:off x="714375" y="3429000"/>
            <a:ext cx="349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/>
              <a:t>А</a:t>
            </a:r>
          </a:p>
        </p:txBody>
      </p:sp>
      <p:sp>
        <p:nvSpPr>
          <p:cNvPr id="54293" name="Text Box 27"/>
          <p:cNvSpPr txBox="1">
            <a:spLocks noChangeArrowheads="1"/>
          </p:cNvSpPr>
          <p:nvPr/>
        </p:nvSpPr>
        <p:spPr bwMode="auto">
          <a:xfrm>
            <a:off x="3786188" y="3143250"/>
            <a:ext cx="417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4294" name="Line 28"/>
          <p:cNvSpPr>
            <a:spLocks noChangeShapeType="1"/>
          </p:cNvSpPr>
          <p:nvPr/>
        </p:nvSpPr>
        <p:spPr bwMode="auto">
          <a:xfrm flipH="1">
            <a:off x="1571625" y="3500438"/>
            <a:ext cx="862013" cy="460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4274" name="Object 35"/>
          <p:cNvGraphicFramePr>
            <a:graphicFrameLocks noChangeAspect="1"/>
          </p:cNvGraphicFramePr>
          <p:nvPr/>
        </p:nvGraphicFramePr>
        <p:xfrm>
          <a:off x="1285875" y="3786188"/>
          <a:ext cx="501650" cy="511175"/>
        </p:xfrm>
        <a:graphic>
          <a:graphicData uri="http://schemas.openxmlformats.org/presentationml/2006/ole">
            <p:oleObj spid="_x0000_s260098" name="Equation" r:id="rId3" imgW="241091" imgH="215713" progId="">
              <p:embed/>
            </p:oleObj>
          </a:graphicData>
        </a:graphic>
      </p:graphicFrame>
      <p:graphicFrame>
        <p:nvGraphicFramePr>
          <p:cNvPr id="54275" name="Object 37"/>
          <p:cNvGraphicFramePr>
            <a:graphicFrameLocks noChangeAspect="1"/>
          </p:cNvGraphicFramePr>
          <p:nvPr/>
        </p:nvGraphicFramePr>
        <p:xfrm>
          <a:off x="1071563" y="2357438"/>
          <a:ext cx="377825" cy="573087"/>
        </p:xfrm>
        <a:graphic>
          <a:graphicData uri="http://schemas.openxmlformats.org/presentationml/2006/ole">
            <p:oleObj spid="_x0000_s260099" name="Equation" r:id="rId4" imgW="190417" imgH="253890" progId="">
              <p:embed/>
            </p:oleObj>
          </a:graphicData>
        </a:graphic>
      </p:graphicFrame>
      <p:graphicFrame>
        <p:nvGraphicFramePr>
          <p:cNvPr id="54276" name="Object 39"/>
          <p:cNvGraphicFramePr>
            <a:graphicFrameLocks noChangeAspect="1"/>
          </p:cNvGraphicFramePr>
          <p:nvPr/>
        </p:nvGraphicFramePr>
        <p:xfrm>
          <a:off x="4214813" y="3643313"/>
          <a:ext cx="503237" cy="511175"/>
        </p:xfrm>
        <a:graphic>
          <a:graphicData uri="http://schemas.openxmlformats.org/presentationml/2006/ole">
            <p:oleObj spid="_x0000_s260100" name="Equation" r:id="rId5" imgW="241091" imgH="215713" progId="">
              <p:embed/>
            </p:oleObj>
          </a:graphicData>
        </a:graphic>
      </p:graphicFrame>
      <p:graphicFrame>
        <p:nvGraphicFramePr>
          <p:cNvPr id="54277" name="Object 41"/>
          <p:cNvGraphicFramePr>
            <a:graphicFrameLocks noChangeAspect="1"/>
          </p:cNvGraphicFramePr>
          <p:nvPr/>
        </p:nvGraphicFramePr>
        <p:xfrm>
          <a:off x="3857625" y="2500313"/>
          <a:ext cx="503238" cy="573087"/>
        </p:xfrm>
        <a:graphic>
          <a:graphicData uri="http://schemas.openxmlformats.org/presentationml/2006/ole">
            <p:oleObj spid="_x0000_s260101" name="Equation" r:id="rId6" imgW="215619" imgH="215619" progId="">
              <p:embed/>
            </p:oleObj>
          </a:graphicData>
        </a:graphic>
      </p:graphicFrame>
      <p:sp>
        <p:nvSpPr>
          <p:cNvPr id="54295" name="Line 42"/>
          <p:cNvSpPr>
            <a:spLocks noChangeShapeType="1"/>
          </p:cNvSpPr>
          <p:nvPr/>
        </p:nvSpPr>
        <p:spPr bwMode="auto">
          <a:xfrm flipH="1">
            <a:off x="7072313" y="2857500"/>
            <a:ext cx="46037" cy="2630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96" name="Line 43"/>
          <p:cNvSpPr>
            <a:spLocks noChangeShapeType="1"/>
          </p:cNvSpPr>
          <p:nvPr/>
        </p:nvSpPr>
        <p:spPr bwMode="auto">
          <a:xfrm flipV="1">
            <a:off x="7072313" y="4071938"/>
            <a:ext cx="1143000" cy="4603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4278" name="Object 44"/>
          <p:cNvGraphicFramePr>
            <a:graphicFrameLocks noChangeAspect="1"/>
          </p:cNvGraphicFramePr>
          <p:nvPr/>
        </p:nvGraphicFramePr>
        <p:xfrm>
          <a:off x="8215313" y="3714750"/>
          <a:ext cx="319087" cy="574675"/>
        </p:xfrm>
        <a:graphic>
          <a:graphicData uri="http://schemas.openxmlformats.org/presentationml/2006/ole">
            <p:oleObj spid="_x0000_s260102" name="Equation" r:id="rId7" imgW="152334" imgH="241195" progId="">
              <p:embed/>
            </p:oleObj>
          </a:graphicData>
        </a:graphic>
      </p:graphicFrame>
      <p:sp>
        <p:nvSpPr>
          <p:cNvPr id="54297" name="Text Box 45"/>
          <p:cNvSpPr txBox="1">
            <a:spLocks noChangeArrowheads="1"/>
          </p:cNvSpPr>
          <p:nvPr/>
        </p:nvSpPr>
        <p:spPr bwMode="auto">
          <a:xfrm>
            <a:off x="6588125" y="5394325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4298" name="Text Box 46"/>
          <p:cNvSpPr txBox="1">
            <a:spLocks noChangeArrowheads="1"/>
          </p:cNvSpPr>
          <p:nvPr/>
        </p:nvSpPr>
        <p:spPr bwMode="auto">
          <a:xfrm>
            <a:off x="7143750" y="2500313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4299" name="Line 47"/>
          <p:cNvSpPr>
            <a:spLocks noChangeShapeType="1"/>
          </p:cNvSpPr>
          <p:nvPr/>
        </p:nvSpPr>
        <p:spPr bwMode="auto">
          <a:xfrm flipV="1">
            <a:off x="7092950" y="5543550"/>
            <a:ext cx="1550988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4279" name="Object 48"/>
          <p:cNvGraphicFramePr>
            <a:graphicFrameLocks noChangeAspect="1"/>
          </p:cNvGraphicFramePr>
          <p:nvPr/>
        </p:nvGraphicFramePr>
        <p:xfrm>
          <a:off x="8501063" y="5572125"/>
          <a:ext cx="325437" cy="407988"/>
        </p:xfrm>
        <a:graphic>
          <a:graphicData uri="http://schemas.openxmlformats.org/presentationml/2006/ole">
            <p:oleObj spid="_x0000_s260103" name="Equation" r:id="rId8" imgW="126835" imgH="139518" progId="">
              <p:embed/>
            </p:oleObj>
          </a:graphicData>
        </a:graphic>
      </p:graphicFrame>
      <p:graphicFrame>
        <p:nvGraphicFramePr>
          <p:cNvPr id="54280" name="Object 52"/>
          <p:cNvGraphicFramePr>
            <a:graphicFrameLocks noChangeAspect="1"/>
          </p:cNvGraphicFramePr>
          <p:nvPr/>
        </p:nvGraphicFramePr>
        <p:xfrm>
          <a:off x="7500938" y="5715000"/>
          <a:ext cx="431800" cy="439738"/>
        </p:xfrm>
        <a:graphic>
          <a:graphicData uri="http://schemas.openxmlformats.org/presentationml/2006/ole">
            <p:oleObj spid="_x0000_s260104" name="Equation" r:id="rId9" imgW="241091" imgH="215713" progId="">
              <p:embed/>
            </p:oleObj>
          </a:graphicData>
        </a:graphic>
      </p:graphicFrame>
      <p:graphicFrame>
        <p:nvGraphicFramePr>
          <p:cNvPr id="54281" name="Object 54"/>
          <p:cNvGraphicFramePr>
            <a:graphicFrameLocks noChangeAspect="1"/>
          </p:cNvGraphicFramePr>
          <p:nvPr/>
        </p:nvGraphicFramePr>
        <p:xfrm>
          <a:off x="6372225" y="4943475"/>
          <a:ext cx="473075" cy="573088"/>
        </p:xfrm>
        <a:graphic>
          <a:graphicData uri="http://schemas.openxmlformats.org/presentationml/2006/ole">
            <p:oleObj spid="_x0000_s260105" name="Equation" r:id="rId10" imgW="203024" imgH="215713" progId="">
              <p:embed/>
            </p:oleObj>
          </a:graphicData>
        </a:graphic>
      </p:graphicFrame>
      <p:cxnSp>
        <p:nvCxnSpPr>
          <p:cNvPr id="51" name="Прямая со стрелкой 50"/>
          <p:cNvCxnSpPr/>
          <p:nvPr/>
        </p:nvCxnSpPr>
        <p:spPr>
          <a:xfrm>
            <a:off x="3786188" y="3571875"/>
            <a:ext cx="1000125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6200000" flipV="1">
            <a:off x="3357563" y="3143250"/>
            <a:ext cx="866775" cy="952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071563" y="3714750"/>
            <a:ext cx="1000125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16200000" flipV="1">
            <a:off x="535782" y="3107531"/>
            <a:ext cx="957262" cy="2857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16200000" flipV="1">
            <a:off x="6643688" y="5214938"/>
            <a:ext cx="895350" cy="381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7143750" y="5643563"/>
            <a:ext cx="10001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>
            <a:off x="6286500" y="2857500"/>
            <a:ext cx="785813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6576219" y="2353469"/>
            <a:ext cx="996950" cy="476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08" name="Line 28"/>
          <p:cNvSpPr>
            <a:spLocks noChangeShapeType="1"/>
          </p:cNvSpPr>
          <p:nvPr/>
        </p:nvSpPr>
        <p:spPr bwMode="auto">
          <a:xfrm flipH="1" flipV="1">
            <a:off x="2428875" y="2357438"/>
            <a:ext cx="46038" cy="12207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4282" name="Object 17"/>
          <p:cNvGraphicFramePr>
            <a:graphicFrameLocks noChangeAspect="1"/>
          </p:cNvGraphicFramePr>
          <p:nvPr/>
        </p:nvGraphicFramePr>
        <p:xfrm>
          <a:off x="1428750" y="3000375"/>
          <a:ext cx="446088" cy="561975"/>
        </p:xfrm>
        <a:graphic>
          <a:graphicData uri="http://schemas.openxmlformats.org/presentationml/2006/ole">
            <p:oleObj spid="_x0000_s260106" name="Формула" r:id="rId11" imgW="177646" imgH="228402" progId="Equation.3">
              <p:embed/>
            </p:oleObj>
          </a:graphicData>
        </a:graphic>
      </p:graphicFrame>
      <p:graphicFrame>
        <p:nvGraphicFramePr>
          <p:cNvPr id="54283" name="Object 18"/>
          <p:cNvGraphicFramePr>
            <a:graphicFrameLocks noChangeAspect="1"/>
          </p:cNvGraphicFramePr>
          <p:nvPr/>
        </p:nvGraphicFramePr>
        <p:xfrm>
          <a:off x="1928813" y="2128838"/>
          <a:ext cx="446087" cy="592137"/>
        </p:xfrm>
        <a:graphic>
          <a:graphicData uri="http://schemas.openxmlformats.org/presentationml/2006/ole">
            <p:oleObj spid="_x0000_s260107" name="Формула" r:id="rId12" imgW="177646" imgH="241091" progId="Equation.3">
              <p:embed/>
            </p:oleObj>
          </a:graphicData>
        </a:graphic>
      </p:graphicFrame>
      <p:sp>
        <p:nvSpPr>
          <p:cNvPr id="80" name="Дуга 79"/>
          <p:cNvSpPr/>
          <p:nvPr/>
        </p:nvSpPr>
        <p:spPr>
          <a:xfrm>
            <a:off x="1928813" y="3286125"/>
            <a:ext cx="1285875" cy="1357313"/>
          </a:xfrm>
          <a:prstGeom prst="arc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4284" name="Object 19"/>
          <p:cNvGraphicFramePr>
            <a:graphicFrameLocks noChangeAspect="1"/>
          </p:cNvGraphicFramePr>
          <p:nvPr/>
        </p:nvGraphicFramePr>
        <p:xfrm>
          <a:off x="6429375" y="2357438"/>
          <a:ext cx="503238" cy="511175"/>
        </p:xfrm>
        <a:graphic>
          <a:graphicData uri="http://schemas.openxmlformats.org/presentationml/2006/ole">
            <p:oleObj spid="_x0000_s260108" name="Equation" r:id="rId13" imgW="241091" imgH="215713" progId="">
              <p:embed/>
            </p:oleObj>
          </a:graphicData>
        </a:graphic>
      </p:graphicFrame>
      <p:graphicFrame>
        <p:nvGraphicFramePr>
          <p:cNvPr id="54285" name="Object 20"/>
          <p:cNvGraphicFramePr>
            <a:graphicFrameLocks noChangeAspect="1"/>
          </p:cNvGraphicFramePr>
          <p:nvPr/>
        </p:nvGraphicFramePr>
        <p:xfrm>
          <a:off x="7072313" y="1571625"/>
          <a:ext cx="503237" cy="573088"/>
        </p:xfrm>
        <a:graphic>
          <a:graphicData uri="http://schemas.openxmlformats.org/presentationml/2006/ole">
            <p:oleObj spid="_x0000_s260109" name="Equation" r:id="rId14" imgW="215619" imgH="215619" progId="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>
            <a:off x="7143750" y="2857500"/>
            <a:ext cx="8572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7351713" y="3435350"/>
            <a:ext cx="1155700" cy="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1071563" y="4786313"/>
            <a:ext cx="1357312" cy="158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 flipH="1" flipV="1">
            <a:off x="465138" y="4178300"/>
            <a:ext cx="121443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5400000" flipH="1" flipV="1">
            <a:off x="1822450" y="4178300"/>
            <a:ext cx="121443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 flipH="1" flipV="1">
            <a:off x="3179763" y="4178300"/>
            <a:ext cx="121443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2428875" y="4786313"/>
            <a:ext cx="1357313" cy="158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286" name="Object 21"/>
          <p:cNvGraphicFramePr>
            <a:graphicFrameLocks noChangeAspect="1"/>
          </p:cNvGraphicFramePr>
          <p:nvPr/>
        </p:nvGraphicFramePr>
        <p:xfrm>
          <a:off x="7643813" y="4643438"/>
          <a:ext cx="349250" cy="427037"/>
        </p:xfrm>
        <a:graphic>
          <a:graphicData uri="http://schemas.openxmlformats.org/presentationml/2006/ole">
            <p:oleObj spid="_x0000_s260110" name="Формула" r:id="rId15" imgW="126835" imgH="139518" progId="Equation.3">
              <p:embed/>
            </p:oleObj>
          </a:graphicData>
        </a:graphic>
      </p:graphicFrame>
      <p:graphicFrame>
        <p:nvGraphicFramePr>
          <p:cNvPr id="54287" name="Object 22"/>
          <p:cNvGraphicFramePr>
            <a:graphicFrameLocks noChangeAspect="1"/>
          </p:cNvGraphicFramePr>
          <p:nvPr/>
        </p:nvGraphicFramePr>
        <p:xfrm>
          <a:off x="7500938" y="3286125"/>
          <a:ext cx="349250" cy="427038"/>
        </p:xfrm>
        <a:graphic>
          <a:graphicData uri="http://schemas.openxmlformats.org/presentationml/2006/ole">
            <p:oleObj spid="_x0000_s260111" name="Формула" r:id="rId16" imgW="126835" imgH="139518" progId="Equation.3">
              <p:embed/>
            </p:oleObj>
          </a:graphicData>
        </a:graphic>
      </p:graphicFrame>
      <p:graphicFrame>
        <p:nvGraphicFramePr>
          <p:cNvPr id="54288" name="Object 23"/>
          <p:cNvGraphicFramePr>
            <a:graphicFrameLocks noChangeAspect="1"/>
          </p:cNvGraphicFramePr>
          <p:nvPr/>
        </p:nvGraphicFramePr>
        <p:xfrm>
          <a:off x="2928938" y="4357688"/>
          <a:ext cx="349250" cy="427037"/>
        </p:xfrm>
        <a:graphic>
          <a:graphicData uri="http://schemas.openxmlformats.org/presentationml/2006/ole">
            <p:oleObj spid="_x0000_s260112" name="Формула" r:id="rId17" imgW="126835" imgH="139518" progId="Equation.3">
              <p:embed/>
            </p:oleObj>
          </a:graphicData>
        </a:graphic>
      </p:graphicFrame>
      <p:graphicFrame>
        <p:nvGraphicFramePr>
          <p:cNvPr id="54289" name="Object 24"/>
          <p:cNvGraphicFramePr>
            <a:graphicFrameLocks noChangeAspect="1"/>
          </p:cNvGraphicFramePr>
          <p:nvPr/>
        </p:nvGraphicFramePr>
        <p:xfrm>
          <a:off x="1500188" y="4429125"/>
          <a:ext cx="349250" cy="427038"/>
        </p:xfrm>
        <a:graphic>
          <a:graphicData uri="http://schemas.openxmlformats.org/presentationml/2006/ole">
            <p:oleObj spid="_x0000_s260113" name="Формула" r:id="rId18" imgW="126835" imgH="139518" progId="Equation.3">
              <p:embed/>
            </p:oleObj>
          </a:graphicData>
        </a:graphic>
      </p:graphicFrame>
      <p:cxnSp>
        <p:nvCxnSpPr>
          <p:cNvPr id="95" name="Прямая соединительная линия 94"/>
          <p:cNvCxnSpPr/>
          <p:nvPr/>
        </p:nvCxnSpPr>
        <p:spPr>
          <a:xfrm rot="5400000">
            <a:off x="7281862" y="4792663"/>
            <a:ext cx="1439863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7</a:t>
            </a:fld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90600" y="1219200"/>
            <a:ext cx="1427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Тело </a:t>
            </a:r>
            <a:r>
              <a:rPr lang="ru-RU" altLang="ru-RU" sz="2800" b="1" i="1" dirty="0" smtClean="0"/>
              <a:t>АС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: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953000" y="1295400"/>
            <a:ext cx="14293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Тело </a:t>
            </a:r>
            <a:r>
              <a:rPr lang="ru-RU" altLang="ru-RU" sz="2800" b="1" i="1" dirty="0" smtClean="0"/>
              <a:t>СВ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2" name="Text Box 5"/>
          <p:cNvSpPr txBox="1">
            <a:spLocks noChangeArrowheads="1"/>
          </p:cNvSpPr>
          <p:nvPr/>
        </p:nvSpPr>
        <p:spPr bwMode="auto">
          <a:xfrm>
            <a:off x="990600" y="762000"/>
            <a:ext cx="742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200400" lvl="6" indent="-457200">
              <a:spcBef>
                <a:spcPct val="50000"/>
              </a:spcBef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Тело </a:t>
            </a:r>
            <a:r>
              <a:rPr lang="ru-RU" altLang="ru-RU" sz="2800" b="1" i="1" dirty="0"/>
              <a:t>АС</a:t>
            </a:r>
          </a:p>
        </p:txBody>
      </p:sp>
      <p:sp>
        <p:nvSpPr>
          <p:cNvPr id="55313" name="Line 25"/>
          <p:cNvSpPr>
            <a:spLocks noChangeShapeType="1"/>
          </p:cNvSpPr>
          <p:nvPr/>
        </p:nvSpPr>
        <p:spPr bwMode="auto">
          <a:xfrm flipV="1">
            <a:off x="1071563" y="3571875"/>
            <a:ext cx="2714625" cy="460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14" name="Text Box 26"/>
          <p:cNvSpPr txBox="1">
            <a:spLocks noChangeArrowheads="1"/>
          </p:cNvSpPr>
          <p:nvPr/>
        </p:nvSpPr>
        <p:spPr bwMode="auto">
          <a:xfrm>
            <a:off x="714375" y="3429000"/>
            <a:ext cx="349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/>
              <a:t>А</a:t>
            </a:r>
          </a:p>
        </p:txBody>
      </p:sp>
      <p:sp>
        <p:nvSpPr>
          <p:cNvPr id="55315" name="Text Box 27"/>
          <p:cNvSpPr txBox="1">
            <a:spLocks noChangeArrowheads="1"/>
          </p:cNvSpPr>
          <p:nvPr/>
        </p:nvSpPr>
        <p:spPr bwMode="auto">
          <a:xfrm>
            <a:off x="3786188" y="3143250"/>
            <a:ext cx="417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5316" name="Line 28"/>
          <p:cNvSpPr>
            <a:spLocks noChangeShapeType="1"/>
          </p:cNvSpPr>
          <p:nvPr/>
        </p:nvSpPr>
        <p:spPr bwMode="auto">
          <a:xfrm flipH="1">
            <a:off x="1571625" y="3500438"/>
            <a:ext cx="862013" cy="460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5298" name="Object 35"/>
          <p:cNvGraphicFramePr>
            <a:graphicFrameLocks noChangeAspect="1"/>
          </p:cNvGraphicFramePr>
          <p:nvPr/>
        </p:nvGraphicFramePr>
        <p:xfrm>
          <a:off x="1285875" y="3786188"/>
          <a:ext cx="501650" cy="511175"/>
        </p:xfrm>
        <a:graphic>
          <a:graphicData uri="http://schemas.openxmlformats.org/presentationml/2006/ole">
            <p:oleObj spid="_x0000_s261122" name="Equation" r:id="rId3" imgW="241091" imgH="215713" progId="">
              <p:embed/>
            </p:oleObj>
          </a:graphicData>
        </a:graphic>
      </p:graphicFrame>
      <p:graphicFrame>
        <p:nvGraphicFramePr>
          <p:cNvPr id="55299" name="Object 37"/>
          <p:cNvGraphicFramePr>
            <a:graphicFrameLocks noChangeAspect="1"/>
          </p:cNvGraphicFramePr>
          <p:nvPr/>
        </p:nvGraphicFramePr>
        <p:xfrm>
          <a:off x="1071563" y="2357438"/>
          <a:ext cx="377825" cy="573087"/>
        </p:xfrm>
        <a:graphic>
          <a:graphicData uri="http://schemas.openxmlformats.org/presentationml/2006/ole">
            <p:oleObj spid="_x0000_s261123" name="Equation" r:id="rId4" imgW="190417" imgH="253890" progId="">
              <p:embed/>
            </p:oleObj>
          </a:graphicData>
        </a:graphic>
      </p:graphicFrame>
      <p:graphicFrame>
        <p:nvGraphicFramePr>
          <p:cNvPr id="55300" name="Object 39"/>
          <p:cNvGraphicFramePr>
            <a:graphicFrameLocks noChangeAspect="1"/>
          </p:cNvGraphicFramePr>
          <p:nvPr/>
        </p:nvGraphicFramePr>
        <p:xfrm>
          <a:off x="4214813" y="3643313"/>
          <a:ext cx="503237" cy="511175"/>
        </p:xfrm>
        <a:graphic>
          <a:graphicData uri="http://schemas.openxmlformats.org/presentationml/2006/ole">
            <p:oleObj spid="_x0000_s261124" name="Equation" r:id="rId5" imgW="241091" imgH="215713" progId="">
              <p:embed/>
            </p:oleObj>
          </a:graphicData>
        </a:graphic>
      </p:graphicFrame>
      <p:graphicFrame>
        <p:nvGraphicFramePr>
          <p:cNvPr id="55301" name="Object 41"/>
          <p:cNvGraphicFramePr>
            <a:graphicFrameLocks noChangeAspect="1"/>
          </p:cNvGraphicFramePr>
          <p:nvPr/>
        </p:nvGraphicFramePr>
        <p:xfrm>
          <a:off x="3857625" y="2500313"/>
          <a:ext cx="503238" cy="573087"/>
        </p:xfrm>
        <a:graphic>
          <a:graphicData uri="http://schemas.openxmlformats.org/presentationml/2006/ole">
            <p:oleObj spid="_x0000_s261125" name="Equation" r:id="rId6" imgW="215619" imgH="215619" progId="">
              <p:embed/>
            </p:oleObj>
          </a:graphicData>
        </a:graphic>
      </p:graphicFrame>
      <p:cxnSp>
        <p:nvCxnSpPr>
          <p:cNvPr id="51" name="Прямая со стрелкой 50"/>
          <p:cNvCxnSpPr/>
          <p:nvPr/>
        </p:nvCxnSpPr>
        <p:spPr>
          <a:xfrm>
            <a:off x="3786188" y="3571875"/>
            <a:ext cx="1000125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6200000" flipV="1">
            <a:off x="3357563" y="3143250"/>
            <a:ext cx="866775" cy="952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071563" y="3714750"/>
            <a:ext cx="1000125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16200000" flipV="1">
            <a:off x="535782" y="3107531"/>
            <a:ext cx="957262" cy="2857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21" name="Line 28"/>
          <p:cNvSpPr>
            <a:spLocks noChangeShapeType="1"/>
          </p:cNvSpPr>
          <p:nvPr/>
        </p:nvSpPr>
        <p:spPr bwMode="auto">
          <a:xfrm flipH="1" flipV="1">
            <a:off x="2428875" y="2357438"/>
            <a:ext cx="46038" cy="12207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5302" name="Object 10"/>
          <p:cNvGraphicFramePr>
            <a:graphicFrameLocks noChangeAspect="1"/>
          </p:cNvGraphicFramePr>
          <p:nvPr/>
        </p:nvGraphicFramePr>
        <p:xfrm>
          <a:off x="1428750" y="3000375"/>
          <a:ext cx="446088" cy="561975"/>
        </p:xfrm>
        <a:graphic>
          <a:graphicData uri="http://schemas.openxmlformats.org/presentationml/2006/ole">
            <p:oleObj spid="_x0000_s261126" name="Формула" r:id="rId7" imgW="177646" imgH="228402" progId="Equation.3">
              <p:embed/>
            </p:oleObj>
          </a:graphicData>
        </a:graphic>
      </p:graphicFrame>
      <p:graphicFrame>
        <p:nvGraphicFramePr>
          <p:cNvPr id="55303" name="Object 11"/>
          <p:cNvGraphicFramePr>
            <a:graphicFrameLocks noChangeAspect="1"/>
          </p:cNvGraphicFramePr>
          <p:nvPr/>
        </p:nvGraphicFramePr>
        <p:xfrm>
          <a:off x="1928813" y="2128838"/>
          <a:ext cx="446087" cy="592137"/>
        </p:xfrm>
        <a:graphic>
          <a:graphicData uri="http://schemas.openxmlformats.org/presentationml/2006/ole">
            <p:oleObj spid="_x0000_s261127" name="Формула" r:id="rId8" imgW="177646" imgH="241091" progId="Equation.3">
              <p:embed/>
            </p:oleObj>
          </a:graphicData>
        </a:graphic>
      </p:graphicFrame>
      <p:sp>
        <p:nvSpPr>
          <p:cNvPr id="80" name="Дуга 79"/>
          <p:cNvSpPr/>
          <p:nvPr/>
        </p:nvSpPr>
        <p:spPr>
          <a:xfrm>
            <a:off x="1928813" y="3286125"/>
            <a:ext cx="1285875" cy="1357313"/>
          </a:xfrm>
          <a:prstGeom prst="arc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>
            <a:off x="1071563" y="4786313"/>
            <a:ext cx="1357312" cy="158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 flipH="1" flipV="1">
            <a:off x="465138" y="4178300"/>
            <a:ext cx="121443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5400000" flipH="1" flipV="1">
            <a:off x="1822450" y="4178300"/>
            <a:ext cx="121443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 flipH="1" flipV="1">
            <a:off x="3179763" y="4178300"/>
            <a:ext cx="121443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2428875" y="4786313"/>
            <a:ext cx="1357313" cy="158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304" name="Object 16"/>
          <p:cNvGraphicFramePr>
            <a:graphicFrameLocks noChangeAspect="1"/>
          </p:cNvGraphicFramePr>
          <p:nvPr/>
        </p:nvGraphicFramePr>
        <p:xfrm>
          <a:off x="2928938" y="4357688"/>
          <a:ext cx="349250" cy="427037"/>
        </p:xfrm>
        <a:graphic>
          <a:graphicData uri="http://schemas.openxmlformats.org/presentationml/2006/ole">
            <p:oleObj spid="_x0000_s261128" name="Формула" r:id="rId9" imgW="126835" imgH="139518" progId="Equation.3">
              <p:embed/>
            </p:oleObj>
          </a:graphicData>
        </a:graphic>
      </p:graphicFrame>
      <p:graphicFrame>
        <p:nvGraphicFramePr>
          <p:cNvPr id="55305" name="Object 17"/>
          <p:cNvGraphicFramePr>
            <a:graphicFrameLocks noChangeAspect="1"/>
          </p:cNvGraphicFramePr>
          <p:nvPr/>
        </p:nvGraphicFramePr>
        <p:xfrm>
          <a:off x="1500188" y="4429125"/>
          <a:ext cx="349250" cy="427038"/>
        </p:xfrm>
        <a:graphic>
          <a:graphicData uri="http://schemas.openxmlformats.org/presentationml/2006/ole">
            <p:oleObj spid="_x0000_s261129" name="Формула" r:id="rId10" imgW="126835" imgH="139518" progId="Equation.3">
              <p:embed/>
            </p:oleObj>
          </a:graphicData>
        </a:graphic>
      </p:graphicFrame>
      <p:sp>
        <p:nvSpPr>
          <p:cNvPr id="55328" name="TextBox 45"/>
          <p:cNvSpPr txBox="1">
            <a:spLocks noChangeArrowheads="1"/>
          </p:cNvSpPr>
          <p:nvPr/>
        </p:nvSpPr>
        <p:spPr bwMode="auto">
          <a:xfrm>
            <a:off x="5286375" y="1500188"/>
            <a:ext cx="3218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 dirty="0"/>
              <a:t>Определение </a:t>
            </a:r>
            <a:r>
              <a:rPr lang="ru-RU" altLang="ru-RU" b="1" i="1" dirty="0">
                <a:solidFill>
                  <a:srgbClr val="FF0000"/>
                </a:solidFill>
              </a:rPr>
              <a:t>реактивных </a:t>
            </a:r>
            <a:r>
              <a:rPr lang="ru-RU" altLang="ru-RU" i="1" dirty="0"/>
              <a:t>сил</a:t>
            </a:r>
          </a:p>
        </p:txBody>
      </p:sp>
      <p:graphicFrame>
        <p:nvGraphicFramePr>
          <p:cNvPr id="47" name="Object 18"/>
          <p:cNvGraphicFramePr>
            <a:graphicFrameLocks noChangeAspect="1"/>
          </p:cNvGraphicFramePr>
          <p:nvPr/>
        </p:nvGraphicFramePr>
        <p:xfrm>
          <a:off x="4775200" y="2000250"/>
          <a:ext cx="3984625" cy="962025"/>
        </p:xfrm>
        <a:graphic>
          <a:graphicData uri="http://schemas.openxmlformats.org/presentationml/2006/ole">
            <p:oleObj spid="_x0000_s261130" name="Формула" r:id="rId11" imgW="2209680" imgH="533160" progId="Equation.3">
              <p:embed/>
            </p:oleObj>
          </a:graphicData>
        </a:graphic>
      </p:graphicFrame>
      <p:graphicFrame>
        <p:nvGraphicFramePr>
          <p:cNvPr id="55307" name="Object 1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61131" name="Формула" r:id="rId12" imgW="114151" imgH="215619" progId="Equation.3">
              <p:embed/>
            </p:oleObj>
          </a:graphicData>
        </a:graphic>
      </p:graphicFrame>
      <p:graphicFrame>
        <p:nvGraphicFramePr>
          <p:cNvPr id="106516" name="Object 20"/>
          <p:cNvGraphicFramePr>
            <a:graphicFrameLocks noChangeAspect="1"/>
          </p:cNvGraphicFramePr>
          <p:nvPr/>
        </p:nvGraphicFramePr>
        <p:xfrm>
          <a:off x="4983163" y="3071813"/>
          <a:ext cx="3711575" cy="962025"/>
        </p:xfrm>
        <a:graphic>
          <a:graphicData uri="http://schemas.openxmlformats.org/presentationml/2006/ole">
            <p:oleObj spid="_x0000_s261132" name="Формула" r:id="rId13" imgW="2057400" imgH="533160" progId="Equation.3">
              <p:embed/>
            </p:oleObj>
          </a:graphicData>
        </a:graphic>
      </p:graphicFrame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86438" y="4286250"/>
            <a:ext cx="1403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/>
              <a:t>Проверка:</a:t>
            </a:r>
          </a:p>
        </p:txBody>
      </p:sp>
      <p:graphicFrame>
        <p:nvGraphicFramePr>
          <p:cNvPr id="58" name="Object 21"/>
          <p:cNvGraphicFramePr>
            <a:graphicFrameLocks noChangeAspect="1"/>
          </p:cNvGraphicFramePr>
          <p:nvPr/>
        </p:nvGraphicFramePr>
        <p:xfrm>
          <a:off x="3108325" y="4857750"/>
          <a:ext cx="5784850" cy="498475"/>
        </p:xfrm>
        <a:graphic>
          <a:graphicData uri="http://schemas.openxmlformats.org/presentationml/2006/ole">
            <p:oleObj spid="_x0000_s261133" name="Формула" r:id="rId14" imgW="3098520" imgH="266400" progId="Equation.3">
              <p:embed/>
            </p:oleObj>
          </a:graphicData>
        </a:graphic>
      </p:graphicFrame>
      <p:graphicFrame>
        <p:nvGraphicFramePr>
          <p:cNvPr id="60" name="Object 22"/>
          <p:cNvGraphicFramePr>
            <a:graphicFrameLocks noChangeAspect="1"/>
          </p:cNvGraphicFramePr>
          <p:nvPr/>
        </p:nvGraphicFramePr>
        <p:xfrm>
          <a:off x="1252538" y="5475288"/>
          <a:ext cx="2638425" cy="887412"/>
        </p:xfrm>
        <a:graphic>
          <a:graphicData uri="http://schemas.openxmlformats.org/presentationml/2006/ole">
            <p:oleObj spid="_x0000_s261134" name="Формула" r:id="rId15" imgW="1511280" imgH="507960" progId="Equation.3">
              <p:embed/>
            </p:oleObj>
          </a:graphicData>
        </a:graphic>
      </p:graphicFrame>
      <p:graphicFrame>
        <p:nvGraphicFramePr>
          <p:cNvPr id="55311" name="Object 23"/>
          <p:cNvGraphicFramePr>
            <a:graphicFrameLocks noChangeAspect="1"/>
          </p:cNvGraphicFramePr>
          <p:nvPr/>
        </p:nvGraphicFramePr>
        <p:xfrm>
          <a:off x="2928938" y="2928938"/>
          <a:ext cx="368300" cy="355600"/>
        </p:xfrm>
        <a:graphic>
          <a:graphicData uri="http://schemas.openxmlformats.org/presentationml/2006/ole">
            <p:oleObj spid="_x0000_s261135" name="Формула" r:id="rId16" imgW="164957" imgH="139579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8</a:t>
            </a:fld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52400" y="152400"/>
            <a:ext cx="4305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6" algn="just">
              <a:defRPr/>
            </a:pPr>
            <a:r>
              <a:rPr lang="ru-RU" altLang="ru-RU" sz="2800" i="1" dirty="0" smtClean="0">
                <a:solidFill>
                  <a:srgbClr val="C00000"/>
                </a:solidFill>
              </a:rPr>
              <a:t>Пример 1 (продолжение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2)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6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2" name="Text Box 5"/>
          <p:cNvSpPr txBox="1">
            <a:spLocks noChangeArrowheads="1"/>
          </p:cNvSpPr>
          <p:nvPr/>
        </p:nvSpPr>
        <p:spPr bwMode="auto">
          <a:xfrm>
            <a:off x="2590800" y="762000"/>
            <a:ext cx="152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6" algn="just"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Тело </a:t>
            </a:r>
            <a:r>
              <a:rPr lang="ru-RU" altLang="ru-RU" sz="2800" b="1" i="1" dirty="0"/>
              <a:t>ВС</a:t>
            </a:r>
          </a:p>
        </p:txBody>
      </p:sp>
      <p:sp>
        <p:nvSpPr>
          <p:cNvPr id="56336" name="Line 42"/>
          <p:cNvSpPr>
            <a:spLocks noChangeShapeType="1"/>
          </p:cNvSpPr>
          <p:nvPr/>
        </p:nvSpPr>
        <p:spPr bwMode="auto">
          <a:xfrm flipH="1">
            <a:off x="2071688" y="2571750"/>
            <a:ext cx="46037" cy="2630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7" name="Line 43"/>
          <p:cNvSpPr>
            <a:spLocks noChangeShapeType="1"/>
          </p:cNvSpPr>
          <p:nvPr/>
        </p:nvSpPr>
        <p:spPr bwMode="auto">
          <a:xfrm flipV="1">
            <a:off x="2071688" y="3786188"/>
            <a:ext cx="1143000" cy="4603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6322" name="Object 44"/>
          <p:cNvGraphicFramePr>
            <a:graphicFrameLocks noChangeAspect="1"/>
          </p:cNvGraphicFramePr>
          <p:nvPr/>
        </p:nvGraphicFramePr>
        <p:xfrm>
          <a:off x="3214688" y="3429000"/>
          <a:ext cx="319087" cy="574675"/>
        </p:xfrm>
        <a:graphic>
          <a:graphicData uri="http://schemas.openxmlformats.org/presentationml/2006/ole">
            <p:oleObj spid="_x0000_s262146" name="Equation" r:id="rId3" imgW="152334" imgH="241195" progId="">
              <p:embed/>
            </p:oleObj>
          </a:graphicData>
        </a:graphic>
      </p:graphicFrame>
      <p:sp>
        <p:nvSpPr>
          <p:cNvPr id="56338" name="Text Box 45"/>
          <p:cNvSpPr txBox="1">
            <a:spLocks noChangeArrowheads="1"/>
          </p:cNvSpPr>
          <p:nvPr/>
        </p:nvSpPr>
        <p:spPr bwMode="auto">
          <a:xfrm>
            <a:off x="1587500" y="5108575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6339" name="Text Box 46"/>
          <p:cNvSpPr txBox="1">
            <a:spLocks noChangeArrowheads="1"/>
          </p:cNvSpPr>
          <p:nvPr/>
        </p:nvSpPr>
        <p:spPr bwMode="auto">
          <a:xfrm>
            <a:off x="2143125" y="2214563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6340" name="Line 47"/>
          <p:cNvSpPr>
            <a:spLocks noChangeShapeType="1"/>
          </p:cNvSpPr>
          <p:nvPr/>
        </p:nvSpPr>
        <p:spPr bwMode="auto">
          <a:xfrm flipV="1">
            <a:off x="2092325" y="5257800"/>
            <a:ext cx="1550988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6323" name="Object 48"/>
          <p:cNvGraphicFramePr>
            <a:graphicFrameLocks noChangeAspect="1"/>
          </p:cNvGraphicFramePr>
          <p:nvPr/>
        </p:nvGraphicFramePr>
        <p:xfrm>
          <a:off x="3500438" y="5286375"/>
          <a:ext cx="325437" cy="407988"/>
        </p:xfrm>
        <a:graphic>
          <a:graphicData uri="http://schemas.openxmlformats.org/presentationml/2006/ole">
            <p:oleObj spid="_x0000_s262147" name="Equation" r:id="rId4" imgW="126835" imgH="139518" progId="">
              <p:embed/>
            </p:oleObj>
          </a:graphicData>
        </a:graphic>
      </p:graphicFrame>
      <p:graphicFrame>
        <p:nvGraphicFramePr>
          <p:cNvPr id="56324" name="Object 52"/>
          <p:cNvGraphicFramePr>
            <a:graphicFrameLocks noChangeAspect="1"/>
          </p:cNvGraphicFramePr>
          <p:nvPr/>
        </p:nvGraphicFramePr>
        <p:xfrm>
          <a:off x="2500313" y="5429250"/>
          <a:ext cx="431800" cy="439738"/>
        </p:xfrm>
        <a:graphic>
          <a:graphicData uri="http://schemas.openxmlformats.org/presentationml/2006/ole">
            <p:oleObj spid="_x0000_s262148" name="Equation" r:id="rId5" imgW="241091" imgH="215713" progId="">
              <p:embed/>
            </p:oleObj>
          </a:graphicData>
        </a:graphic>
      </p:graphicFrame>
      <p:graphicFrame>
        <p:nvGraphicFramePr>
          <p:cNvPr id="56325" name="Object 54"/>
          <p:cNvGraphicFramePr>
            <a:graphicFrameLocks noChangeAspect="1"/>
          </p:cNvGraphicFramePr>
          <p:nvPr/>
        </p:nvGraphicFramePr>
        <p:xfrm>
          <a:off x="1371600" y="4657725"/>
          <a:ext cx="473075" cy="573088"/>
        </p:xfrm>
        <a:graphic>
          <a:graphicData uri="http://schemas.openxmlformats.org/presentationml/2006/ole">
            <p:oleObj spid="_x0000_s262149" name="Equation" r:id="rId6" imgW="203024" imgH="215713" progId="">
              <p:embed/>
            </p:oleObj>
          </a:graphicData>
        </a:graphic>
      </p:graphicFrame>
      <p:cxnSp>
        <p:nvCxnSpPr>
          <p:cNvPr id="55" name="Прямая со стрелкой 54"/>
          <p:cNvCxnSpPr/>
          <p:nvPr/>
        </p:nvCxnSpPr>
        <p:spPr>
          <a:xfrm rot="16200000" flipV="1">
            <a:off x="1643063" y="4929188"/>
            <a:ext cx="895350" cy="381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2143125" y="5357813"/>
            <a:ext cx="10001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>
            <a:off x="1285875" y="2571750"/>
            <a:ext cx="785813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1575594" y="2067719"/>
            <a:ext cx="996950" cy="476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326" name="Object 12"/>
          <p:cNvGraphicFramePr>
            <a:graphicFrameLocks noChangeAspect="1"/>
          </p:cNvGraphicFramePr>
          <p:nvPr/>
        </p:nvGraphicFramePr>
        <p:xfrm>
          <a:off x="1428750" y="2071688"/>
          <a:ext cx="503238" cy="511175"/>
        </p:xfrm>
        <a:graphic>
          <a:graphicData uri="http://schemas.openxmlformats.org/presentationml/2006/ole">
            <p:oleObj spid="_x0000_s262150" name="Equation" r:id="rId7" imgW="241091" imgH="215713" progId="">
              <p:embed/>
            </p:oleObj>
          </a:graphicData>
        </a:graphic>
      </p:graphicFrame>
      <p:graphicFrame>
        <p:nvGraphicFramePr>
          <p:cNvPr id="56327" name="Object 13"/>
          <p:cNvGraphicFramePr>
            <a:graphicFrameLocks noChangeAspect="1"/>
          </p:cNvGraphicFramePr>
          <p:nvPr/>
        </p:nvGraphicFramePr>
        <p:xfrm>
          <a:off x="2071688" y="1285875"/>
          <a:ext cx="503237" cy="573088"/>
        </p:xfrm>
        <a:graphic>
          <a:graphicData uri="http://schemas.openxmlformats.org/presentationml/2006/ole">
            <p:oleObj spid="_x0000_s262151" name="Equation" r:id="rId8" imgW="215619" imgH="215619" progId="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>
            <a:off x="2143125" y="2571750"/>
            <a:ext cx="8572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2350294" y="3148806"/>
            <a:ext cx="1155700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328" name="Object 14"/>
          <p:cNvGraphicFramePr>
            <a:graphicFrameLocks noChangeAspect="1"/>
          </p:cNvGraphicFramePr>
          <p:nvPr/>
        </p:nvGraphicFramePr>
        <p:xfrm>
          <a:off x="2643188" y="4357688"/>
          <a:ext cx="349250" cy="427037"/>
        </p:xfrm>
        <a:graphic>
          <a:graphicData uri="http://schemas.openxmlformats.org/presentationml/2006/ole">
            <p:oleObj spid="_x0000_s262152" name="Формула" r:id="rId9" imgW="126835" imgH="139518" progId="Equation.3">
              <p:embed/>
            </p:oleObj>
          </a:graphicData>
        </a:graphic>
      </p:graphicFrame>
      <p:graphicFrame>
        <p:nvGraphicFramePr>
          <p:cNvPr id="56329" name="Object 15"/>
          <p:cNvGraphicFramePr>
            <a:graphicFrameLocks noChangeAspect="1"/>
          </p:cNvGraphicFramePr>
          <p:nvPr/>
        </p:nvGraphicFramePr>
        <p:xfrm>
          <a:off x="2500313" y="3000375"/>
          <a:ext cx="349250" cy="427038"/>
        </p:xfrm>
        <a:graphic>
          <a:graphicData uri="http://schemas.openxmlformats.org/presentationml/2006/ole">
            <p:oleObj spid="_x0000_s262153" name="Формула" r:id="rId10" imgW="126835" imgH="139518" progId="Equation.3">
              <p:embed/>
            </p:oleObj>
          </a:graphicData>
        </a:graphic>
      </p:graphicFrame>
      <p:cxnSp>
        <p:nvCxnSpPr>
          <p:cNvPr id="95" name="Прямая соединительная линия 94"/>
          <p:cNvCxnSpPr/>
          <p:nvPr/>
        </p:nvCxnSpPr>
        <p:spPr>
          <a:xfrm rot="5400000">
            <a:off x="2279650" y="4506913"/>
            <a:ext cx="1439863" cy="158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330" name="Object 18"/>
          <p:cNvGraphicFramePr>
            <a:graphicFrameLocks noChangeAspect="1"/>
          </p:cNvGraphicFramePr>
          <p:nvPr/>
        </p:nvGraphicFramePr>
        <p:xfrm>
          <a:off x="4178300" y="1262063"/>
          <a:ext cx="3051175" cy="1016000"/>
        </p:xfrm>
        <a:graphic>
          <a:graphicData uri="http://schemas.openxmlformats.org/presentationml/2006/ole">
            <p:oleObj spid="_x0000_s262154" name="Формула" r:id="rId11" imgW="1600200" imgH="533160" progId="Equation.3">
              <p:embed/>
            </p:oleObj>
          </a:graphicData>
        </a:graphic>
      </p:graphicFrame>
      <p:graphicFrame>
        <p:nvGraphicFramePr>
          <p:cNvPr id="56331" name="Object 19"/>
          <p:cNvGraphicFramePr>
            <a:graphicFrameLocks noChangeAspect="1"/>
          </p:cNvGraphicFramePr>
          <p:nvPr/>
        </p:nvGraphicFramePr>
        <p:xfrm>
          <a:off x="4308475" y="2690813"/>
          <a:ext cx="3076575" cy="1016000"/>
        </p:xfrm>
        <a:graphic>
          <a:graphicData uri="http://schemas.openxmlformats.org/presentationml/2006/ole">
            <p:oleObj spid="_x0000_s262155" name="Формула" r:id="rId12" imgW="1612800" imgH="533160" progId="Equation.3">
              <p:embed/>
            </p:oleObj>
          </a:graphicData>
        </a:graphic>
      </p:graphicFrame>
      <p:sp>
        <p:nvSpPr>
          <p:cNvPr id="56348" name="TextBox 47"/>
          <p:cNvSpPr txBox="1">
            <a:spLocks noChangeArrowheads="1"/>
          </p:cNvSpPr>
          <p:nvPr/>
        </p:nvSpPr>
        <p:spPr bwMode="auto">
          <a:xfrm>
            <a:off x="4929188" y="3857625"/>
            <a:ext cx="1284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Проверка:</a:t>
            </a:r>
          </a:p>
        </p:txBody>
      </p:sp>
      <p:graphicFrame>
        <p:nvGraphicFramePr>
          <p:cNvPr id="56332" name="Object 20"/>
          <p:cNvGraphicFramePr>
            <a:graphicFrameLocks noChangeAspect="1"/>
          </p:cNvGraphicFramePr>
          <p:nvPr/>
        </p:nvGraphicFramePr>
        <p:xfrm>
          <a:off x="3532188" y="4286250"/>
          <a:ext cx="5289550" cy="539750"/>
        </p:xfrm>
        <a:graphic>
          <a:graphicData uri="http://schemas.openxmlformats.org/presentationml/2006/ole">
            <p:oleObj spid="_x0000_s262156" name="Формула" r:id="rId13" imgW="2489040" imgH="253800" progId="Equation.3">
              <p:embed/>
            </p:oleObj>
          </a:graphicData>
        </a:graphic>
      </p:graphicFrame>
      <p:graphicFrame>
        <p:nvGraphicFramePr>
          <p:cNvPr id="56333" name="Object 21"/>
          <p:cNvGraphicFramePr>
            <a:graphicFrameLocks noChangeAspect="1"/>
          </p:cNvGraphicFramePr>
          <p:nvPr/>
        </p:nvGraphicFramePr>
        <p:xfrm>
          <a:off x="4221163" y="4846638"/>
          <a:ext cx="3773487" cy="1009650"/>
        </p:xfrm>
        <a:graphic>
          <a:graphicData uri="http://schemas.openxmlformats.org/presentationml/2006/ole">
            <p:oleObj spid="_x0000_s262157" name="Формула" r:id="rId14" imgW="1993680" imgH="533160" progId="Equation.3">
              <p:embed/>
            </p:oleObj>
          </a:graphicData>
        </a:graphic>
      </p:graphicFrame>
      <p:graphicFrame>
        <p:nvGraphicFramePr>
          <p:cNvPr id="56334" name="Object 22"/>
          <p:cNvGraphicFramePr>
            <a:graphicFrameLocks noChangeAspect="1"/>
          </p:cNvGraphicFramePr>
          <p:nvPr/>
        </p:nvGraphicFramePr>
        <p:xfrm>
          <a:off x="3486150" y="5915025"/>
          <a:ext cx="5200650" cy="542925"/>
        </p:xfrm>
        <a:graphic>
          <a:graphicData uri="http://schemas.openxmlformats.org/presentationml/2006/ole">
            <p:oleObj spid="_x0000_s262158" name="Формула" r:id="rId15" imgW="2311200" imgH="241200" progId="Equation.3">
              <p:embed/>
            </p:oleObj>
          </a:graphicData>
        </a:graphic>
      </p:graphicFrame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9</a:t>
            </a:fld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28600" y="152400"/>
            <a:ext cx="4305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6" algn="just">
              <a:defRPr/>
            </a:pPr>
            <a:r>
              <a:rPr lang="ru-RU" altLang="ru-RU" sz="2800" i="1" dirty="0" smtClean="0">
                <a:solidFill>
                  <a:srgbClr val="C00000"/>
                </a:solidFill>
              </a:rPr>
              <a:t>Пример 1 (продолжение 2)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2" name="Text Box 5"/>
          <p:cNvSpPr txBox="1">
            <a:spLocks noChangeArrowheads="1"/>
          </p:cNvSpPr>
          <p:nvPr/>
        </p:nvSpPr>
        <p:spPr bwMode="auto">
          <a:xfrm>
            <a:off x="3505200" y="457200"/>
            <a:ext cx="53054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6" algn="just">
              <a:defRPr/>
            </a:pPr>
            <a:r>
              <a:rPr lang="ru-RU" sz="2800" i="1" dirty="0">
                <a:solidFill>
                  <a:srgbClr val="FF0000"/>
                </a:solidFill>
              </a:rPr>
              <a:t>Проверка</a:t>
            </a:r>
            <a:r>
              <a:rPr lang="ru-RU" sz="2800" i="1" dirty="0"/>
              <a:t> для </a:t>
            </a:r>
            <a:r>
              <a:rPr lang="ru-RU" sz="2800" b="1" i="1" dirty="0">
                <a:solidFill>
                  <a:srgbClr val="FF0000"/>
                </a:solidFill>
              </a:rPr>
              <a:t>всей</a:t>
            </a:r>
            <a:r>
              <a:rPr lang="ru-RU" sz="2800" i="1" dirty="0"/>
              <a:t> конструкции</a:t>
            </a:r>
            <a:r>
              <a:rPr lang="ru-RU" sz="2800" dirty="0"/>
              <a:t>.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  <p:sp>
        <p:nvSpPr>
          <p:cNvPr id="57364" name="Line 25"/>
          <p:cNvSpPr>
            <a:spLocks noChangeShapeType="1"/>
          </p:cNvSpPr>
          <p:nvPr/>
        </p:nvSpPr>
        <p:spPr bwMode="auto">
          <a:xfrm flipV="1">
            <a:off x="785813" y="2157413"/>
            <a:ext cx="2714625" cy="460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65" name="Text Box 26"/>
          <p:cNvSpPr txBox="1">
            <a:spLocks noChangeArrowheads="1"/>
          </p:cNvSpPr>
          <p:nvPr/>
        </p:nvSpPr>
        <p:spPr bwMode="auto">
          <a:xfrm>
            <a:off x="428625" y="2014538"/>
            <a:ext cx="349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/>
              <a:t>А</a:t>
            </a:r>
          </a:p>
        </p:txBody>
      </p:sp>
      <p:sp>
        <p:nvSpPr>
          <p:cNvPr id="57366" name="Text Box 27"/>
          <p:cNvSpPr txBox="1">
            <a:spLocks noChangeArrowheads="1"/>
          </p:cNvSpPr>
          <p:nvPr/>
        </p:nvSpPr>
        <p:spPr bwMode="auto">
          <a:xfrm>
            <a:off x="3500438" y="1728788"/>
            <a:ext cx="4175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С</a:t>
            </a:r>
          </a:p>
        </p:txBody>
      </p:sp>
      <p:sp>
        <p:nvSpPr>
          <p:cNvPr id="57367" name="Line 28"/>
          <p:cNvSpPr>
            <a:spLocks noChangeShapeType="1"/>
          </p:cNvSpPr>
          <p:nvPr/>
        </p:nvSpPr>
        <p:spPr bwMode="auto">
          <a:xfrm flipH="1">
            <a:off x="1285875" y="2085975"/>
            <a:ext cx="862013" cy="460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7346" name="Object 35"/>
          <p:cNvGraphicFramePr>
            <a:graphicFrameLocks noChangeAspect="1"/>
          </p:cNvGraphicFramePr>
          <p:nvPr/>
        </p:nvGraphicFramePr>
        <p:xfrm>
          <a:off x="1000125" y="2371725"/>
          <a:ext cx="501650" cy="511175"/>
        </p:xfrm>
        <a:graphic>
          <a:graphicData uri="http://schemas.openxmlformats.org/presentationml/2006/ole">
            <p:oleObj spid="_x0000_s263170" name="Equation" r:id="rId3" imgW="241091" imgH="215713" progId="">
              <p:embed/>
            </p:oleObj>
          </a:graphicData>
        </a:graphic>
      </p:graphicFrame>
      <p:graphicFrame>
        <p:nvGraphicFramePr>
          <p:cNvPr id="57347" name="Object 37"/>
          <p:cNvGraphicFramePr>
            <a:graphicFrameLocks noChangeAspect="1"/>
          </p:cNvGraphicFramePr>
          <p:nvPr/>
        </p:nvGraphicFramePr>
        <p:xfrm>
          <a:off x="785813" y="942975"/>
          <a:ext cx="377825" cy="573088"/>
        </p:xfrm>
        <a:graphic>
          <a:graphicData uri="http://schemas.openxmlformats.org/presentationml/2006/ole">
            <p:oleObj spid="_x0000_s263171" name="Equation" r:id="rId4" imgW="190417" imgH="253890" progId="">
              <p:embed/>
            </p:oleObj>
          </a:graphicData>
        </a:graphic>
      </p:graphicFrame>
      <p:sp>
        <p:nvSpPr>
          <p:cNvPr id="57368" name="Line 42"/>
          <p:cNvSpPr>
            <a:spLocks noChangeShapeType="1"/>
          </p:cNvSpPr>
          <p:nvPr/>
        </p:nvSpPr>
        <p:spPr bwMode="auto">
          <a:xfrm flipH="1">
            <a:off x="3500438" y="2143125"/>
            <a:ext cx="46037" cy="2630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69" name="Line 43"/>
          <p:cNvSpPr>
            <a:spLocks noChangeShapeType="1"/>
          </p:cNvSpPr>
          <p:nvPr/>
        </p:nvSpPr>
        <p:spPr bwMode="auto">
          <a:xfrm flipV="1">
            <a:off x="3500438" y="3357563"/>
            <a:ext cx="1143000" cy="4603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7348" name="Object 44"/>
          <p:cNvGraphicFramePr>
            <a:graphicFrameLocks noChangeAspect="1"/>
          </p:cNvGraphicFramePr>
          <p:nvPr/>
        </p:nvGraphicFramePr>
        <p:xfrm>
          <a:off x="4643438" y="3000375"/>
          <a:ext cx="319087" cy="574675"/>
        </p:xfrm>
        <a:graphic>
          <a:graphicData uri="http://schemas.openxmlformats.org/presentationml/2006/ole">
            <p:oleObj spid="_x0000_s263172" name="Equation" r:id="rId5" imgW="152334" imgH="241195" progId="">
              <p:embed/>
            </p:oleObj>
          </a:graphicData>
        </a:graphic>
      </p:graphicFrame>
      <p:sp>
        <p:nvSpPr>
          <p:cNvPr id="57370" name="Text Box 45"/>
          <p:cNvSpPr txBox="1">
            <a:spLocks noChangeArrowheads="1"/>
          </p:cNvSpPr>
          <p:nvPr/>
        </p:nvSpPr>
        <p:spPr bwMode="auto">
          <a:xfrm>
            <a:off x="3016250" y="4679950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/>
              <a:t>В</a:t>
            </a:r>
          </a:p>
        </p:txBody>
      </p:sp>
      <p:sp>
        <p:nvSpPr>
          <p:cNvPr id="57371" name="Line 47"/>
          <p:cNvSpPr>
            <a:spLocks noChangeShapeType="1"/>
          </p:cNvSpPr>
          <p:nvPr/>
        </p:nvSpPr>
        <p:spPr bwMode="auto">
          <a:xfrm flipV="1">
            <a:off x="3521075" y="4829175"/>
            <a:ext cx="1550988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7349" name="Object 48"/>
          <p:cNvGraphicFramePr>
            <a:graphicFrameLocks noChangeAspect="1"/>
          </p:cNvGraphicFramePr>
          <p:nvPr/>
        </p:nvGraphicFramePr>
        <p:xfrm>
          <a:off x="4929188" y="4857750"/>
          <a:ext cx="325437" cy="407988"/>
        </p:xfrm>
        <a:graphic>
          <a:graphicData uri="http://schemas.openxmlformats.org/presentationml/2006/ole">
            <p:oleObj spid="_x0000_s263173" name="Equation" r:id="rId6" imgW="126835" imgH="139518" progId="">
              <p:embed/>
            </p:oleObj>
          </a:graphicData>
        </a:graphic>
      </p:graphicFrame>
      <p:graphicFrame>
        <p:nvGraphicFramePr>
          <p:cNvPr id="57350" name="Object 52"/>
          <p:cNvGraphicFramePr>
            <a:graphicFrameLocks noChangeAspect="1"/>
          </p:cNvGraphicFramePr>
          <p:nvPr/>
        </p:nvGraphicFramePr>
        <p:xfrm>
          <a:off x="3929063" y="5000625"/>
          <a:ext cx="431800" cy="439738"/>
        </p:xfrm>
        <a:graphic>
          <a:graphicData uri="http://schemas.openxmlformats.org/presentationml/2006/ole">
            <p:oleObj spid="_x0000_s263174" name="Equation" r:id="rId7" imgW="241091" imgH="215713" progId="">
              <p:embed/>
            </p:oleObj>
          </a:graphicData>
        </a:graphic>
      </p:graphicFrame>
      <p:graphicFrame>
        <p:nvGraphicFramePr>
          <p:cNvPr id="57351" name="Object 54"/>
          <p:cNvGraphicFramePr>
            <a:graphicFrameLocks noChangeAspect="1"/>
          </p:cNvGraphicFramePr>
          <p:nvPr/>
        </p:nvGraphicFramePr>
        <p:xfrm>
          <a:off x="2800350" y="4229100"/>
          <a:ext cx="473075" cy="573088"/>
        </p:xfrm>
        <a:graphic>
          <a:graphicData uri="http://schemas.openxmlformats.org/presentationml/2006/ole">
            <p:oleObj spid="_x0000_s263175" name="Equation" r:id="rId8" imgW="203024" imgH="215713" progId="">
              <p:embed/>
            </p:oleObj>
          </a:graphicData>
        </a:graphic>
      </p:graphicFrame>
      <p:cxnSp>
        <p:nvCxnSpPr>
          <p:cNvPr id="53" name="Прямая со стрелкой 52"/>
          <p:cNvCxnSpPr/>
          <p:nvPr/>
        </p:nvCxnSpPr>
        <p:spPr>
          <a:xfrm>
            <a:off x="785813" y="2300288"/>
            <a:ext cx="10001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16200000" flipV="1">
            <a:off x="250031" y="1693069"/>
            <a:ext cx="957263" cy="28575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16200000" flipV="1">
            <a:off x="3071813" y="4500563"/>
            <a:ext cx="895350" cy="381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3571875" y="4929188"/>
            <a:ext cx="10001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76" name="Line 28"/>
          <p:cNvSpPr>
            <a:spLocks noChangeShapeType="1"/>
          </p:cNvSpPr>
          <p:nvPr/>
        </p:nvSpPr>
        <p:spPr bwMode="auto">
          <a:xfrm flipH="1" flipV="1">
            <a:off x="2143125" y="942975"/>
            <a:ext cx="46038" cy="12207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7352" name="Object 10"/>
          <p:cNvGraphicFramePr>
            <a:graphicFrameLocks noChangeAspect="1"/>
          </p:cNvGraphicFramePr>
          <p:nvPr/>
        </p:nvGraphicFramePr>
        <p:xfrm>
          <a:off x="1143000" y="1585913"/>
          <a:ext cx="446088" cy="561975"/>
        </p:xfrm>
        <a:graphic>
          <a:graphicData uri="http://schemas.openxmlformats.org/presentationml/2006/ole">
            <p:oleObj spid="_x0000_s263176" name="Формула" r:id="rId9" imgW="177646" imgH="228402" progId="Equation.3">
              <p:embed/>
            </p:oleObj>
          </a:graphicData>
        </a:graphic>
      </p:graphicFrame>
      <p:graphicFrame>
        <p:nvGraphicFramePr>
          <p:cNvPr id="57353" name="Object 11"/>
          <p:cNvGraphicFramePr>
            <a:graphicFrameLocks noChangeAspect="1"/>
          </p:cNvGraphicFramePr>
          <p:nvPr/>
        </p:nvGraphicFramePr>
        <p:xfrm>
          <a:off x="1643063" y="714375"/>
          <a:ext cx="446087" cy="592138"/>
        </p:xfrm>
        <a:graphic>
          <a:graphicData uri="http://schemas.openxmlformats.org/presentationml/2006/ole">
            <p:oleObj spid="_x0000_s263177" name="Формула" r:id="rId10" imgW="177646" imgH="241091" progId="Equation.3">
              <p:embed/>
            </p:oleObj>
          </a:graphicData>
        </a:graphic>
      </p:graphicFrame>
      <p:sp>
        <p:nvSpPr>
          <p:cNvPr id="80" name="Дуга 79"/>
          <p:cNvSpPr/>
          <p:nvPr/>
        </p:nvSpPr>
        <p:spPr>
          <a:xfrm>
            <a:off x="1643063" y="1871663"/>
            <a:ext cx="1285875" cy="1357312"/>
          </a:xfrm>
          <a:prstGeom prst="arc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3571875" y="2143125"/>
            <a:ext cx="8572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3779838" y="2720975"/>
            <a:ext cx="1155700" cy="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785813" y="3371850"/>
            <a:ext cx="1357312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 flipH="1" flipV="1">
            <a:off x="179388" y="2763838"/>
            <a:ext cx="121443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5400000" flipH="1" flipV="1">
            <a:off x="1536700" y="2763838"/>
            <a:ext cx="121443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 flipH="1" flipV="1">
            <a:off x="2894013" y="2763838"/>
            <a:ext cx="121443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2143125" y="3371850"/>
            <a:ext cx="1357313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354" name="Object 14"/>
          <p:cNvGraphicFramePr>
            <a:graphicFrameLocks noChangeAspect="1"/>
          </p:cNvGraphicFramePr>
          <p:nvPr/>
        </p:nvGraphicFramePr>
        <p:xfrm>
          <a:off x="4071938" y="3929063"/>
          <a:ext cx="349250" cy="427037"/>
        </p:xfrm>
        <a:graphic>
          <a:graphicData uri="http://schemas.openxmlformats.org/presentationml/2006/ole">
            <p:oleObj spid="_x0000_s263178" name="Формула" r:id="rId11" imgW="126835" imgH="139518" progId="Equation.3">
              <p:embed/>
            </p:oleObj>
          </a:graphicData>
        </a:graphic>
      </p:graphicFrame>
      <p:graphicFrame>
        <p:nvGraphicFramePr>
          <p:cNvPr id="57355" name="Object 15"/>
          <p:cNvGraphicFramePr>
            <a:graphicFrameLocks noChangeAspect="1"/>
          </p:cNvGraphicFramePr>
          <p:nvPr/>
        </p:nvGraphicFramePr>
        <p:xfrm>
          <a:off x="3929063" y="2571750"/>
          <a:ext cx="349250" cy="427038"/>
        </p:xfrm>
        <a:graphic>
          <a:graphicData uri="http://schemas.openxmlformats.org/presentationml/2006/ole">
            <p:oleObj spid="_x0000_s263179" name="Формула" r:id="rId12" imgW="126835" imgH="139518" progId="Equation.3">
              <p:embed/>
            </p:oleObj>
          </a:graphicData>
        </a:graphic>
      </p:graphicFrame>
      <p:graphicFrame>
        <p:nvGraphicFramePr>
          <p:cNvPr id="57356" name="Object 16"/>
          <p:cNvGraphicFramePr>
            <a:graphicFrameLocks noChangeAspect="1"/>
          </p:cNvGraphicFramePr>
          <p:nvPr/>
        </p:nvGraphicFramePr>
        <p:xfrm>
          <a:off x="2643188" y="2943225"/>
          <a:ext cx="349250" cy="427038"/>
        </p:xfrm>
        <a:graphic>
          <a:graphicData uri="http://schemas.openxmlformats.org/presentationml/2006/ole">
            <p:oleObj spid="_x0000_s263180" name="Формула" r:id="rId13" imgW="126835" imgH="139518" progId="Equation.3">
              <p:embed/>
            </p:oleObj>
          </a:graphicData>
        </a:graphic>
      </p:graphicFrame>
      <p:graphicFrame>
        <p:nvGraphicFramePr>
          <p:cNvPr id="57357" name="Object 17"/>
          <p:cNvGraphicFramePr>
            <a:graphicFrameLocks noChangeAspect="1"/>
          </p:cNvGraphicFramePr>
          <p:nvPr/>
        </p:nvGraphicFramePr>
        <p:xfrm>
          <a:off x="1214438" y="3014663"/>
          <a:ext cx="349250" cy="427037"/>
        </p:xfrm>
        <a:graphic>
          <a:graphicData uri="http://schemas.openxmlformats.org/presentationml/2006/ole">
            <p:oleObj spid="_x0000_s263181" name="Формула" r:id="rId14" imgW="126835" imgH="139518" progId="Equation.3">
              <p:embed/>
            </p:oleObj>
          </a:graphicData>
        </a:graphic>
      </p:graphicFrame>
      <p:cxnSp>
        <p:nvCxnSpPr>
          <p:cNvPr id="95" name="Прямая соединительная линия 94"/>
          <p:cNvCxnSpPr/>
          <p:nvPr/>
        </p:nvCxnSpPr>
        <p:spPr>
          <a:xfrm rot="5400000">
            <a:off x="3709987" y="4078288"/>
            <a:ext cx="1439863" cy="158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3429000" y="2071688"/>
            <a:ext cx="214313" cy="21431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8" name="Object 18"/>
          <p:cNvGraphicFramePr>
            <a:graphicFrameLocks noChangeAspect="1"/>
          </p:cNvGraphicFramePr>
          <p:nvPr/>
        </p:nvGraphicFramePr>
        <p:xfrm>
          <a:off x="5181600" y="914400"/>
          <a:ext cx="3597275" cy="3811588"/>
        </p:xfrm>
        <a:graphic>
          <a:graphicData uri="http://schemas.openxmlformats.org/presentationml/2006/ole">
            <p:oleObj spid="_x0000_s263182" name="Формула" r:id="rId15" imgW="1726920" imgH="1828800" progId="Equation.3">
              <p:embed/>
            </p:oleObj>
          </a:graphicData>
        </a:graphic>
      </p:graphicFrame>
      <p:graphicFrame>
        <p:nvGraphicFramePr>
          <p:cNvPr id="49" name="Object 19"/>
          <p:cNvGraphicFramePr>
            <a:graphicFrameLocks noChangeAspect="1"/>
          </p:cNvGraphicFramePr>
          <p:nvPr/>
        </p:nvGraphicFramePr>
        <p:xfrm>
          <a:off x="428625" y="4214813"/>
          <a:ext cx="2124075" cy="920750"/>
        </p:xfrm>
        <a:graphic>
          <a:graphicData uri="http://schemas.openxmlformats.org/presentationml/2006/ole">
            <p:oleObj spid="_x0000_s263183" name="Формула" r:id="rId16" imgW="1054100" imgH="457200" progId="Equation.3">
              <p:embed/>
            </p:oleObj>
          </a:graphicData>
        </a:graphic>
      </p:graphicFrame>
      <p:cxnSp>
        <p:nvCxnSpPr>
          <p:cNvPr id="58" name="Прямая со стрелкой 57"/>
          <p:cNvCxnSpPr/>
          <p:nvPr/>
        </p:nvCxnSpPr>
        <p:spPr>
          <a:xfrm rot="5400000" flipH="1" flipV="1">
            <a:off x="1643063" y="1143000"/>
            <a:ext cx="2928937" cy="2786063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20"/>
          <p:cNvGraphicFramePr>
            <a:graphicFrameLocks noChangeAspect="1"/>
          </p:cNvGraphicFramePr>
          <p:nvPr/>
        </p:nvGraphicFramePr>
        <p:xfrm>
          <a:off x="4357688" y="1143000"/>
          <a:ext cx="401637" cy="374650"/>
        </p:xfrm>
        <a:graphic>
          <a:graphicData uri="http://schemas.openxmlformats.org/presentationml/2006/ole">
            <p:oleObj spid="_x0000_s263184" name="Формула" r:id="rId17" imgW="88669" imgH="177338" progId="Equation.3">
              <p:embed/>
            </p:oleObj>
          </a:graphicData>
        </a:graphic>
      </p:graphicFrame>
      <p:graphicFrame>
        <p:nvGraphicFramePr>
          <p:cNvPr id="61" name="Object 21"/>
          <p:cNvGraphicFramePr>
            <a:graphicFrameLocks noChangeAspect="1"/>
          </p:cNvGraphicFramePr>
          <p:nvPr/>
        </p:nvGraphicFramePr>
        <p:xfrm>
          <a:off x="1090613" y="5461000"/>
          <a:ext cx="6746875" cy="1146175"/>
        </p:xfrm>
        <a:graphic>
          <a:graphicData uri="http://schemas.openxmlformats.org/presentationml/2006/ole">
            <p:oleObj spid="_x0000_s263185" name="Формула" r:id="rId18" imgW="3136680" imgH="533160" progId="Equation.3">
              <p:embed/>
            </p:oleObj>
          </a:graphicData>
        </a:graphic>
      </p:graphicFrame>
      <p:graphicFrame>
        <p:nvGraphicFramePr>
          <p:cNvPr id="57362" name="Object 22"/>
          <p:cNvGraphicFramePr>
            <a:graphicFrameLocks noChangeAspect="1"/>
          </p:cNvGraphicFramePr>
          <p:nvPr/>
        </p:nvGraphicFramePr>
        <p:xfrm>
          <a:off x="2714625" y="1643063"/>
          <a:ext cx="368300" cy="355600"/>
        </p:xfrm>
        <a:graphic>
          <a:graphicData uri="http://schemas.openxmlformats.org/presentationml/2006/ole">
            <p:oleObj spid="_x0000_s263186" name="Формула" r:id="rId19" imgW="164957" imgH="139579" progId="Equation.3">
              <p:embed/>
            </p:oleObj>
          </a:graphicData>
        </a:graphic>
      </p:graphicFrame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858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10</a:t>
            </a:fld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2400" y="0"/>
            <a:ext cx="4305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6" algn="just">
              <a:defRPr/>
            </a:pPr>
            <a:r>
              <a:rPr lang="ru-RU" altLang="ru-RU" sz="2800" i="1" dirty="0" smtClean="0">
                <a:solidFill>
                  <a:srgbClr val="C00000"/>
                </a:solidFill>
              </a:rPr>
              <a:t>Пример 1 (продолжение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3)</a:t>
            </a:r>
            <a:endParaRPr lang="ru-RU" altLang="ru-RU" sz="2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6" name="Заголовок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6858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altLang="ru-RU" sz="3600" i="1" dirty="0" smtClean="0">
                <a:solidFill>
                  <a:srgbClr val="FF0000"/>
                </a:solidFill>
              </a:rPr>
              <a:t>Равновесие тела при наличии </a:t>
            </a:r>
            <a:r>
              <a:rPr lang="ru-RU" altLang="ru-RU" sz="3600" b="1" i="1" dirty="0" smtClean="0">
                <a:solidFill>
                  <a:srgbClr val="FF0000"/>
                </a:solidFill>
              </a:rPr>
              <a:t>сил трения</a:t>
            </a:r>
            <a:endParaRPr lang="ru-RU" altLang="ru-RU" sz="3600" b="1" dirty="0" smtClean="0">
              <a:solidFill>
                <a:srgbClr val="FF0000"/>
              </a:solidFill>
            </a:endParaRPr>
          </a:p>
        </p:txBody>
      </p:sp>
      <p:sp>
        <p:nvSpPr>
          <p:cNvPr id="64527" name="TextBox 4"/>
          <p:cNvSpPr txBox="1">
            <a:spLocks noChangeArrowheads="1"/>
          </p:cNvSpPr>
          <p:nvPr/>
        </p:nvSpPr>
        <p:spPr bwMode="auto">
          <a:xfrm>
            <a:off x="714375" y="1071563"/>
            <a:ext cx="208634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 smtClean="0">
                <a:solidFill>
                  <a:srgbClr val="FF0000"/>
                </a:solidFill>
              </a:rPr>
              <a:t>Трение </a:t>
            </a:r>
            <a:endParaRPr lang="ru-RU" altLang="ru-RU" sz="2800" b="1" i="1" dirty="0">
              <a:solidFill>
                <a:srgbClr val="FF0000"/>
              </a:solidFill>
            </a:endParaRPr>
          </a:p>
          <a:p>
            <a:r>
              <a:rPr lang="ru-RU" altLang="ru-RU" sz="2800" b="1" i="1" dirty="0">
                <a:solidFill>
                  <a:srgbClr val="FF0000"/>
                </a:solidFill>
              </a:rPr>
              <a:t>скольжения</a:t>
            </a:r>
          </a:p>
          <a:p>
            <a:endParaRPr lang="ru-RU" altLang="ru-RU" dirty="0"/>
          </a:p>
        </p:txBody>
      </p:sp>
      <p:sp>
        <p:nvSpPr>
          <p:cNvPr id="64528" name="Rectangle 6"/>
          <p:cNvSpPr>
            <a:spLocks noChangeArrowheads="1"/>
          </p:cNvSpPr>
          <p:nvPr/>
        </p:nvSpPr>
        <p:spPr bwMode="auto">
          <a:xfrm>
            <a:off x="6210300" y="2576513"/>
            <a:ext cx="576263" cy="2889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64529" name="Line 7"/>
          <p:cNvSpPr>
            <a:spLocks noChangeShapeType="1"/>
          </p:cNvSpPr>
          <p:nvPr/>
        </p:nvSpPr>
        <p:spPr bwMode="auto">
          <a:xfrm>
            <a:off x="5851525" y="2865438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V="1">
            <a:off x="6626225" y="2071688"/>
            <a:ext cx="46038" cy="720725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H="1">
            <a:off x="5126038" y="2792413"/>
            <a:ext cx="1444625" cy="65087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H="1">
            <a:off x="5126038" y="2143125"/>
            <a:ext cx="15716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5105400" y="2209800"/>
            <a:ext cx="45719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 flipH="1" flipV="1">
            <a:off x="5054600" y="2214563"/>
            <a:ext cx="1516063" cy="577850"/>
          </a:xfrm>
          <a:prstGeom prst="line">
            <a:avLst/>
          </a:prstGeom>
          <a:noFill/>
          <a:ln w="38100" cmpd="dbl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3" name="Object 18"/>
          <p:cNvGraphicFramePr>
            <a:graphicFrameLocks noChangeAspect="1"/>
          </p:cNvGraphicFramePr>
          <p:nvPr/>
        </p:nvGraphicFramePr>
        <p:xfrm>
          <a:off x="5268913" y="2857500"/>
          <a:ext cx="403225" cy="504825"/>
        </p:xfrm>
        <a:graphic>
          <a:graphicData uri="http://schemas.openxmlformats.org/presentationml/2006/ole">
            <p:oleObj spid="_x0000_s264194" name="Equation" r:id="rId3" imgW="203024" imgH="253780" progId="">
              <p:embed/>
            </p:oleObj>
          </a:graphicData>
        </a:graphic>
      </p:graphicFrame>
      <p:graphicFrame>
        <p:nvGraphicFramePr>
          <p:cNvPr id="14" name="Object 19"/>
          <p:cNvGraphicFramePr>
            <a:graphicFrameLocks noChangeAspect="1"/>
          </p:cNvGraphicFramePr>
          <p:nvPr/>
        </p:nvGraphicFramePr>
        <p:xfrm>
          <a:off x="5340350" y="1785938"/>
          <a:ext cx="325438" cy="433387"/>
        </p:xfrm>
        <a:graphic>
          <a:graphicData uri="http://schemas.openxmlformats.org/presentationml/2006/ole">
            <p:oleObj spid="_x0000_s264195" name="Equation" r:id="rId4" imgW="152268" imgH="203024" progId="">
              <p:embed/>
            </p:oleObj>
          </a:graphicData>
        </a:graphic>
      </p:graphicFrame>
      <p:sp>
        <p:nvSpPr>
          <p:cNvPr id="15" name="Овал 14"/>
          <p:cNvSpPr/>
          <p:nvPr/>
        </p:nvSpPr>
        <p:spPr>
          <a:xfrm>
            <a:off x="7554913" y="2714625"/>
            <a:ext cx="357187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>
            <a:stCxn id="15" idx="6"/>
          </p:cNvCxnSpPr>
          <p:nvPr/>
        </p:nvCxnSpPr>
        <p:spPr>
          <a:xfrm>
            <a:off x="7912100" y="2892425"/>
            <a:ext cx="0" cy="125095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64528" idx="3"/>
          </p:cNvCxnSpPr>
          <p:nvPr/>
        </p:nvCxnSpPr>
        <p:spPr>
          <a:xfrm flipV="1">
            <a:off x="6786563" y="2714625"/>
            <a:ext cx="500062" cy="63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5" idx="0"/>
          </p:cNvCxnSpPr>
          <p:nvPr/>
        </p:nvCxnSpPr>
        <p:spPr>
          <a:xfrm rot="16200000" flipV="1">
            <a:off x="7501731" y="2482057"/>
            <a:ext cx="1587" cy="46355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7643813" y="3857625"/>
            <a:ext cx="428625" cy="3571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429500" y="4214813"/>
            <a:ext cx="785813" cy="7143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643813" y="3643313"/>
            <a:ext cx="357187" cy="2143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7" name="Object 84"/>
          <p:cNvGraphicFramePr>
            <a:graphicFrameLocks noChangeAspect="1"/>
          </p:cNvGraphicFramePr>
          <p:nvPr/>
        </p:nvGraphicFramePr>
        <p:xfrm>
          <a:off x="6286500" y="2214563"/>
          <a:ext cx="287338" cy="344487"/>
        </p:xfrm>
        <a:graphic>
          <a:graphicData uri="http://schemas.openxmlformats.org/presentationml/2006/ole">
            <p:oleObj spid="_x0000_s264196" name="Equation" r:id="rId5" imgW="164957" imgH="152268" progId="">
              <p:embed/>
            </p:oleObj>
          </a:graphicData>
        </a:graphic>
      </p:graphicFrame>
      <p:cxnSp>
        <p:nvCxnSpPr>
          <p:cNvPr id="31" name="Прямая соединительная линия 30"/>
          <p:cNvCxnSpPr/>
          <p:nvPr/>
        </p:nvCxnSpPr>
        <p:spPr>
          <a:xfrm rot="16200000" flipH="1">
            <a:off x="7483476" y="2714625"/>
            <a:ext cx="285750" cy="14287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7662070" y="2678906"/>
            <a:ext cx="214312" cy="14287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483475" y="2643188"/>
            <a:ext cx="428625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7697788" y="2857500"/>
            <a:ext cx="46037" cy="71438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64517" name="Object 6"/>
          <p:cNvGraphicFramePr>
            <a:graphicFrameLocks noChangeAspect="1"/>
          </p:cNvGraphicFramePr>
          <p:nvPr/>
        </p:nvGraphicFramePr>
        <p:xfrm>
          <a:off x="6411913" y="1643063"/>
          <a:ext cx="446087" cy="458787"/>
        </p:xfrm>
        <a:graphic>
          <a:graphicData uri="http://schemas.openxmlformats.org/presentationml/2006/ole">
            <p:oleObj spid="_x0000_s264197" name="Формула" r:id="rId6" imgW="177569" imgH="202936" progId="Equation.3">
              <p:embed/>
            </p:oleObj>
          </a:graphicData>
        </a:graphic>
      </p:graphicFrame>
      <p:graphicFrame>
        <p:nvGraphicFramePr>
          <p:cNvPr id="64518" name="Object 7"/>
          <p:cNvGraphicFramePr>
            <a:graphicFrameLocks noChangeAspect="1"/>
          </p:cNvGraphicFramePr>
          <p:nvPr/>
        </p:nvGraphicFramePr>
        <p:xfrm>
          <a:off x="6983413" y="2143125"/>
          <a:ext cx="517525" cy="542925"/>
        </p:xfrm>
        <a:graphic>
          <a:graphicData uri="http://schemas.openxmlformats.org/presentationml/2006/ole">
            <p:oleObj spid="_x0000_s264198" name="Формула" r:id="rId7" imgW="177646" imgH="228402" progId="Equation.3">
              <p:embed/>
            </p:oleObj>
          </a:graphicData>
        </a:graphic>
      </p:graphicFrame>
      <p:graphicFrame>
        <p:nvGraphicFramePr>
          <p:cNvPr id="64519" name="Object 8"/>
          <p:cNvGraphicFramePr>
            <a:graphicFrameLocks noChangeAspect="1"/>
          </p:cNvGraphicFramePr>
          <p:nvPr/>
        </p:nvGraphicFramePr>
        <p:xfrm>
          <a:off x="8126413" y="3729038"/>
          <a:ext cx="517525" cy="512762"/>
        </p:xfrm>
        <a:graphic>
          <a:graphicData uri="http://schemas.openxmlformats.org/presentationml/2006/ole">
            <p:oleObj spid="_x0000_s264199" name="Формула" r:id="rId8" imgW="177569" imgH="215619" progId="Equation.3">
              <p:embed/>
            </p:oleObj>
          </a:graphicData>
        </a:graphic>
      </p:graphicFrame>
      <p:graphicFrame>
        <p:nvGraphicFramePr>
          <p:cNvPr id="64520" name="Object 9"/>
          <p:cNvGraphicFramePr>
            <a:graphicFrameLocks noChangeAspect="1"/>
          </p:cNvGraphicFramePr>
          <p:nvPr/>
        </p:nvGraphicFramePr>
        <p:xfrm>
          <a:off x="8072438" y="3286125"/>
          <a:ext cx="592137" cy="512763"/>
        </p:xfrm>
        <a:graphic>
          <a:graphicData uri="http://schemas.openxmlformats.org/presentationml/2006/ole">
            <p:oleObj spid="_x0000_s264200" name="Формула" r:id="rId9" imgW="203024" imgH="215713" progId="Equation.3">
              <p:embed/>
            </p:oleObj>
          </a:graphicData>
        </a:graphic>
      </p:graphicFrame>
      <p:graphicFrame>
        <p:nvGraphicFramePr>
          <p:cNvPr id="64521" name="Object 11"/>
          <p:cNvGraphicFramePr>
            <a:graphicFrameLocks noChangeAspect="1"/>
          </p:cNvGraphicFramePr>
          <p:nvPr/>
        </p:nvGraphicFramePr>
        <p:xfrm>
          <a:off x="533400" y="2743200"/>
          <a:ext cx="2209800" cy="1188317"/>
        </p:xfrm>
        <a:graphic>
          <a:graphicData uri="http://schemas.openxmlformats.org/presentationml/2006/ole">
            <p:oleObj spid="_x0000_s264201" name="Формула" r:id="rId10" imgW="1345616" imgH="723586" progId="Equation.3">
              <p:embed/>
            </p:oleObj>
          </a:graphicData>
        </a:graphic>
      </p:graphicFrame>
      <p:cxnSp>
        <p:nvCxnSpPr>
          <p:cNvPr id="42" name="Прямая со стрелкой 41"/>
          <p:cNvCxnSpPr>
            <a:stCxn id="8" idx="0"/>
          </p:cNvCxnSpPr>
          <p:nvPr/>
        </p:nvCxnSpPr>
        <p:spPr>
          <a:xfrm rot="16200000" flipH="1">
            <a:off x="6129338" y="3289300"/>
            <a:ext cx="995362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522" name="Object 12"/>
          <p:cNvGraphicFramePr>
            <a:graphicFrameLocks noChangeAspect="1"/>
          </p:cNvGraphicFramePr>
          <p:nvPr/>
        </p:nvGraphicFramePr>
        <p:xfrm>
          <a:off x="5983288" y="3357563"/>
          <a:ext cx="571500" cy="484187"/>
        </p:xfrm>
        <a:graphic>
          <a:graphicData uri="http://schemas.openxmlformats.org/presentationml/2006/ole">
            <p:oleObj spid="_x0000_s264202" name="Формула" r:id="rId11" imgW="253890" imgH="190417" progId="Equation.3">
              <p:embed/>
            </p:oleObj>
          </a:graphicData>
        </a:graphic>
      </p:graphicFrame>
      <p:graphicFrame>
        <p:nvGraphicFramePr>
          <p:cNvPr id="64523" name="Object 13"/>
          <p:cNvGraphicFramePr>
            <a:graphicFrameLocks noChangeAspect="1"/>
          </p:cNvGraphicFramePr>
          <p:nvPr/>
        </p:nvGraphicFramePr>
        <p:xfrm>
          <a:off x="533400" y="2133600"/>
          <a:ext cx="1709579" cy="515938"/>
        </p:xfrm>
        <a:graphic>
          <a:graphicData uri="http://schemas.openxmlformats.org/presentationml/2006/ole">
            <p:oleObj spid="_x0000_s264203" name="Формула" r:id="rId12" imgW="799753" imgH="241195" progId="Equation.3">
              <p:embed/>
            </p:oleObj>
          </a:graphicData>
        </a:graphic>
      </p:graphicFrame>
      <p:graphicFrame>
        <p:nvGraphicFramePr>
          <p:cNvPr id="64524" name="Object 14"/>
          <p:cNvGraphicFramePr>
            <a:graphicFrameLocks noChangeAspect="1"/>
          </p:cNvGraphicFramePr>
          <p:nvPr/>
        </p:nvGraphicFramePr>
        <p:xfrm>
          <a:off x="457200" y="4114800"/>
          <a:ext cx="2327275" cy="669925"/>
        </p:xfrm>
        <a:graphic>
          <a:graphicData uri="http://schemas.openxmlformats.org/presentationml/2006/ole">
            <p:oleObj spid="_x0000_s264204" name="Формула" r:id="rId13" imgW="838200" imgH="241300" progId="Equation.3">
              <p:embed/>
            </p:oleObj>
          </a:graphicData>
        </a:graphic>
      </p:graphicFrame>
      <p:graphicFrame>
        <p:nvGraphicFramePr>
          <p:cNvPr id="64525" name="Object 15"/>
          <p:cNvGraphicFramePr>
            <a:graphicFrameLocks noChangeAspect="1"/>
          </p:cNvGraphicFramePr>
          <p:nvPr/>
        </p:nvGraphicFramePr>
        <p:xfrm>
          <a:off x="533400" y="5486400"/>
          <a:ext cx="2951163" cy="411163"/>
        </p:xfrm>
        <a:graphic>
          <a:graphicData uri="http://schemas.openxmlformats.org/presentationml/2006/ole">
            <p:oleObj spid="_x0000_s264205" name="Формула" r:id="rId14" imgW="1726920" imgH="241200" progId="Equation.3">
              <p:embed/>
            </p:oleObj>
          </a:graphicData>
        </a:graphic>
      </p:graphicFrame>
      <p:sp>
        <p:nvSpPr>
          <p:cNvPr id="64547" name="TextBox 35"/>
          <p:cNvSpPr txBox="1">
            <a:spLocks noChangeArrowheads="1"/>
          </p:cNvSpPr>
          <p:nvPr/>
        </p:nvSpPr>
        <p:spPr bwMode="auto">
          <a:xfrm>
            <a:off x="5000625" y="1214438"/>
            <a:ext cx="1435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/>
              <a:t>Трибометр</a:t>
            </a:r>
          </a:p>
        </p:txBody>
      </p:sp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4572000" y="5410200"/>
          <a:ext cx="3733800" cy="781050"/>
        </p:xfrm>
        <a:graphic>
          <a:graphicData uri="http://schemas.openxmlformats.org/presentationml/2006/ole">
            <p:oleObj spid="_x0000_s264206" name="Формула" r:id="rId15" imgW="2184400" imgH="457200" progId="Equation.3">
              <p:embed/>
            </p:oleObj>
          </a:graphicData>
        </a:graphic>
      </p:graphicFrame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70C0"/>
                </a:solidFill>
              </a:rPr>
              <a:pPr/>
              <a:t>11</a:t>
            </a:fld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6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i="1" dirty="0" smtClean="0">
                <a:solidFill>
                  <a:srgbClr val="FF0000"/>
                </a:solidFill>
              </a:rPr>
              <a:t>Пример 2. 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При каком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весе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 тела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2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 система будет находиться в равновесии, если </a:t>
            </a:r>
            <a:r>
              <a:rPr lang="en-US" altLang="ru-RU" sz="2400" i="1" dirty="0" smtClean="0">
                <a:solidFill>
                  <a:schemeClr val="tx1"/>
                </a:solidFill>
              </a:rPr>
              <a:t>P</a:t>
            </a:r>
            <a:r>
              <a:rPr lang="en-US" altLang="ru-RU" sz="2400" i="1" baseline="-25000" dirty="0" smtClean="0">
                <a:solidFill>
                  <a:schemeClr val="tx1"/>
                </a:solidFill>
              </a:rPr>
              <a:t>1</a:t>
            </a:r>
            <a:r>
              <a:rPr lang="en-US" altLang="ru-RU" sz="2400" i="1" dirty="0" smtClean="0">
                <a:solidFill>
                  <a:schemeClr val="tx1"/>
                </a:solidFill>
              </a:rPr>
              <a:t>=10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 Н; </a:t>
            </a:r>
            <a:r>
              <a:rPr lang="el-GR" altLang="ru-RU" sz="2400" i="1" dirty="0" smtClean="0">
                <a:solidFill>
                  <a:schemeClr val="tx1"/>
                </a:solidFill>
              </a:rPr>
              <a:t>α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=30</a:t>
            </a:r>
            <a:r>
              <a:rPr lang="ru-RU" altLang="ru-RU" sz="2400" i="1" baseline="30000" dirty="0" smtClean="0">
                <a:solidFill>
                  <a:schemeClr val="tx1"/>
                </a:solidFill>
              </a:rPr>
              <a:t>0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; </a:t>
            </a:r>
            <a:r>
              <a:rPr lang="en-US" altLang="ru-RU" sz="2400" i="1" dirty="0" smtClean="0">
                <a:solidFill>
                  <a:schemeClr val="tx1"/>
                </a:solidFill>
              </a:rPr>
              <a:t>f=0,1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.</a:t>
            </a:r>
            <a:endParaRPr lang="ru-RU" altLang="ru-RU" sz="2400" i="1" dirty="0" smtClean="0">
              <a:solidFill>
                <a:schemeClr val="tx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571500" y="2928938"/>
            <a:ext cx="2286000" cy="9286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2045494" y="3669507"/>
            <a:ext cx="1562100" cy="80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2714625" y="2500313"/>
            <a:ext cx="571500" cy="50006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1785938" y="2500313"/>
            <a:ext cx="1143000" cy="428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2750344" y="3250407"/>
            <a:ext cx="1000125" cy="71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71500" y="3857625"/>
            <a:ext cx="12144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 rot="20403876">
            <a:off x="992188" y="2917825"/>
            <a:ext cx="863600" cy="5238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2964657" y="3821906"/>
            <a:ext cx="571500" cy="5000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2725" name="TextBox 18"/>
          <p:cNvSpPr txBox="1">
            <a:spLocks noChangeArrowheads="1"/>
          </p:cNvSpPr>
          <p:nvPr/>
        </p:nvSpPr>
        <p:spPr bwMode="auto">
          <a:xfrm>
            <a:off x="500063" y="3071813"/>
            <a:ext cx="31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1</a:t>
            </a:r>
          </a:p>
        </p:txBody>
      </p:sp>
      <p:sp>
        <p:nvSpPr>
          <p:cNvPr id="72726" name="TextBox 19"/>
          <p:cNvSpPr txBox="1">
            <a:spLocks noChangeArrowheads="1"/>
          </p:cNvSpPr>
          <p:nvPr/>
        </p:nvSpPr>
        <p:spPr bwMode="auto">
          <a:xfrm>
            <a:off x="3714750" y="3857625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2</a:t>
            </a:r>
          </a:p>
        </p:txBody>
      </p:sp>
      <p:sp>
        <p:nvSpPr>
          <p:cNvPr id="72727" name="TextBox 20"/>
          <p:cNvSpPr txBox="1">
            <a:spLocks noChangeArrowheads="1"/>
          </p:cNvSpPr>
          <p:nvPr/>
        </p:nvSpPr>
        <p:spPr bwMode="auto">
          <a:xfrm>
            <a:off x="928688" y="3571875"/>
            <a:ext cx="31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>
            <a:off x="748507" y="3821906"/>
            <a:ext cx="1358900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"/>
          <p:cNvGraphicFramePr>
            <a:graphicFrameLocks noChangeAspect="1"/>
          </p:cNvGraphicFramePr>
          <p:nvPr/>
        </p:nvGraphicFramePr>
        <p:xfrm>
          <a:off x="857250" y="4214813"/>
          <a:ext cx="439738" cy="471487"/>
        </p:xfrm>
        <a:graphic>
          <a:graphicData uri="http://schemas.openxmlformats.org/presentationml/2006/ole">
            <p:oleObj spid="_x0000_s265218" name="Формула" r:id="rId3" imgW="165028" imgH="228501" progId="Equation.3">
              <p:embed/>
            </p:oleObj>
          </a:graphicData>
        </a:graphic>
      </p:graphicFrame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3643313" y="4500563"/>
          <a:ext cx="439737" cy="471487"/>
        </p:xfrm>
        <a:graphic>
          <a:graphicData uri="http://schemas.openxmlformats.org/presentationml/2006/ole">
            <p:oleObj spid="_x0000_s265219" name="Формула" r:id="rId4" imgW="165028" imgH="228501" progId="Equation.3">
              <p:embed/>
            </p:oleObj>
          </a:graphicData>
        </a:graphic>
      </p:graphicFrame>
      <p:cxnSp>
        <p:nvCxnSpPr>
          <p:cNvPr id="26" name="Прямая со стрелкой 25"/>
          <p:cNvCxnSpPr/>
          <p:nvPr/>
        </p:nvCxnSpPr>
        <p:spPr>
          <a:xfrm rot="5400000">
            <a:off x="2536825" y="4678363"/>
            <a:ext cx="1357313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 flipV="1">
            <a:off x="357188" y="3357563"/>
            <a:ext cx="1152525" cy="49053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V="1">
            <a:off x="928688" y="2786063"/>
            <a:ext cx="876300" cy="3048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4"/>
          <p:cNvGraphicFramePr>
            <a:graphicFrameLocks noChangeAspect="1"/>
          </p:cNvGraphicFramePr>
          <p:nvPr/>
        </p:nvGraphicFramePr>
        <p:xfrm>
          <a:off x="1071563" y="1500188"/>
          <a:ext cx="1633537" cy="620712"/>
        </p:xfrm>
        <a:graphic>
          <a:graphicData uri="http://schemas.openxmlformats.org/presentationml/2006/ole">
            <p:oleObj spid="_x0000_s265220" name="Формула" r:id="rId5" imgW="634725" imgH="241195" progId="Equation.3">
              <p:embed/>
            </p:oleObj>
          </a:graphicData>
        </a:graphic>
      </p:graphicFrame>
      <p:graphicFrame>
        <p:nvGraphicFramePr>
          <p:cNvPr id="110597" name="Object 5"/>
          <p:cNvGraphicFramePr>
            <a:graphicFrameLocks noChangeAspect="1"/>
          </p:cNvGraphicFramePr>
          <p:nvPr/>
        </p:nvGraphicFramePr>
        <p:xfrm>
          <a:off x="5802313" y="1643063"/>
          <a:ext cx="1601787" cy="620712"/>
        </p:xfrm>
        <a:graphic>
          <a:graphicData uri="http://schemas.openxmlformats.org/presentationml/2006/ole">
            <p:oleObj spid="_x0000_s265221" name="Формула" r:id="rId6" imgW="622030" imgH="241195" progId="Equation.3">
              <p:embed/>
            </p:oleObj>
          </a:graphicData>
        </a:graphic>
      </p:graphicFrame>
      <p:graphicFrame>
        <p:nvGraphicFramePr>
          <p:cNvPr id="110601" name="Object 9"/>
          <p:cNvGraphicFramePr>
            <a:graphicFrameLocks noChangeAspect="1"/>
          </p:cNvGraphicFramePr>
          <p:nvPr/>
        </p:nvGraphicFramePr>
        <p:xfrm>
          <a:off x="714375" y="2286000"/>
          <a:ext cx="446088" cy="530225"/>
        </p:xfrm>
        <a:graphic>
          <a:graphicData uri="http://schemas.openxmlformats.org/presentationml/2006/ole">
            <p:oleObj spid="_x0000_s265222" name="Формула" r:id="rId7" imgW="177569" imgH="202936" progId="Equation.3">
              <p:embed/>
            </p:oleObj>
          </a:graphicData>
        </a:graphic>
      </p:graphicFrame>
      <p:graphicFrame>
        <p:nvGraphicFramePr>
          <p:cNvPr id="110603" name="Object 7"/>
          <p:cNvGraphicFramePr>
            <a:graphicFrameLocks noChangeAspect="1"/>
          </p:cNvGraphicFramePr>
          <p:nvPr/>
        </p:nvGraphicFramePr>
        <p:xfrm>
          <a:off x="214313" y="3429000"/>
          <a:ext cx="452437" cy="542925"/>
        </p:xfrm>
        <a:graphic>
          <a:graphicData uri="http://schemas.openxmlformats.org/presentationml/2006/ole">
            <p:oleObj spid="_x0000_s265223" name="Формула" r:id="rId8" imgW="190500" imgH="228600" progId="Equation.3">
              <p:embed/>
            </p:oleObj>
          </a:graphicData>
        </a:graphic>
      </p:graphicFrame>
      <p:cxnSp>
        <p:nvCxnSpPr>
          <p:cNvPr id="79" name="Прямая соединительная линия 78"/>
          <p:cNvCxnSpPr/>
          <p:nvPr/>
        </p:nvCxnSpPr>
        <p:spPr>
          <a:xfrm flipV="1">
            <a:off x="5286375" y="3286125"/>
            <a:ext cx="2286000" cy="928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5400000" flipH="1" flipV="1">
            <a:off x="6760369" y="4026694"/>
            <a:ext cx="1562100" cy="80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7429500" y="2857500"/>
            <a:ext cx="571500" cy="5000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V="1">
            <a:off x="6500813" y="2857500"/>
            <a:ext cx="1143000" cy="428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7465219" y="3607594"/>
            <a:ext cx="1000125" cy="71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5286375" y="4214813"/>
            <a:ext cx="1214438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Прямоугольник 84"/>
          <p:cNvSpPr/>
          <p:nvPr/>
        </p:nvSpPr>
        <p:spPr>
          <a:xfrm rot="20403876">
            <a:off x="5707063" y="3275013"/>
            <a:ext cx="863600" cy="5238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 rot="16200000">
            <a:off x="7679532" y="4179093"/>
            <a:ext cx="571500" cy="5000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2740" name="TextBox 86"/>
          <p:cNvSpPr txBox="1">
            <a:spLocks noChangeArrowheads="1"/>
          </p:cNvSpPr>
          <p:nvPr/>
        </p:nvSpPr>
        <p:spPr bwMode="auto">
          <a:xfrm>
            <a:off x="5214938" y="3429000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1</a:t>
            </a:r>
          </a:p>
        </p:txBody>
      </p:sp>
      <p:sp>
        <p:nvSpPr>
          <p:cNvPr id="72741" name="TextBox 87"/>
          <p:cNvSpPr txBox="1">
            <a:spLocks noChangeArrowheads="1"/>
          </p:cNvSpPr>
          <p:nvPr/>
        </p:nvSpPr>
        <p:spPr bwMode="auto">
          <a:xfrm>
            <a:off x="8429625" y="4214813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2</a:t>
            </a:r>
          </a:p>
        </p:txBody>
      </p:sp>
      <p:sp>
        <p:nvSpPr>
          <p:cNvPr id="72742" name="TextBox 88"/>
          <p:cNvSpPr txBox="1">
            <a:spLocks noChangeArrowheads="1"/>
          </p:cNvSpPr>
          <p:nvPr/>
        </p:nvSpPr>
        <p:spPr bwMode="auto">
          <a:xfrm>
            <a:off x="5643563" y="3929063"/>
            <a:ext cx="31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cxnSp>
        <p:nvCxnSpPr>
          <p:cNvPr id="90" name="Прямая со стрелкой 89"/>
          <p:cNvCxnSpPr/>
          <p:nvPr/>
        </p:nvCxnSpPr>
        <p:spPr>
          <a:xfrm rot="5400000">
            <a:off x="5465762" y="4179888"/>
            <a:ext cx="1357313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Object 16"/>
          <p:cNvGraphicFramePr>
            <a:graphicFrameLocks noChangeAspect="1"/>
          </p:cNvGraphicFramePr>
          <p:nvPr/>
        </p:nvGraphicFramePr>
        <p:xfrm>
          <a:off x="5572125" y="4572000"/>
          <a:ext cx="439738" cy="471488"/>
        </p:xfrm>
        <a:graphic>
          <a:graphicData uri="http://schemas.openxmlformats.org/presentationml/2006/ole">
            <p:oleObj spid="_x0000_s265224" name="Формула" r:id="rId9" imgW="165028" imgH="228501" progId="Equation.3">
              <p:embed/>
            </p:oleObj>
          </a:graphicData>
        </a:graphic>
      </p:graphicFrame>
      <p:graphicFrame>
        <p:nvGraphicFramePr>
          <p:cNvPr id="92" name="Object 17"/>
          <p:cNvGraphicFramePr>
            <a:graphicFrameLocks noChangeAspect="1"/>
          </p:cNvGraphicFramePr>
          <p:nvPr/>
        </p:nvGraphicFramePr>
        <p:xfrm>
          <a:off x="8358188" y="4857750"/>
          <a:ext cx="439737" cy="471488"/>
        </p:xfrm>
        <a:graphic>
          <a:graphicData uri="http://schemas.openxmlformats.org/presentationml/2006/ole">
            <p:oleObj spid="_x0000_s265225" name="Формула" r:id="rId10" imgW="165028" imgH="228501" progId="Equation.3">
              <p:embed/>
            </p:oleObj>
          </a:graphicData>
        </a:graphic>
      </p:graphicFrame>
      <p:cxnSp>
        <p:nvCxnSpPr>
          <p:cNvPr id="93" name="Прямая со стрелкой 92"/>
          <p:cNvCxnSpPr/>
          <p:nvPr/>
        </p:nvCxnSpPr>
        <p:spPr>
          <a:xfrm rot="5400000">
            <a:off x="7251701" y="5035550"/>
            <a:ext cx="1357312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V="1">
            <a:off x="6226175" y="3357563"/>
            <a:ext cx="989013" cy="3571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16200000" flipV="1">
            <a:off x="5643563" y="3143250"/>
            <a:ext cx="877888" cy="3063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Object 18"/>
          <p:cNvGraphicFramePr>
            <a:graphicFrameLocks noChangeAspect="1"/>
          </p:cNvGraphicFramePr>
          <p:nvPr/>
        </p:nvGraphicFramePr>
        <p:xfrm>
          <a:off x="5429250" y="2643188"/>
          <a:ext cx="446088" cy="530225"/>
        </p:xfrm>
        <a:graphic>
          <a:graphicData uri="http://schemas.openxmlformats.org/presentationml/2006/ole">
            <p:oleObj spid="_x0000_s265226" name="Формула" r:id="rId11" imgW="177569" imgH="202936" progId="Equation.3">
              <p:embed/>
            </p:oleObj>
          </a:graphicData>
        </a:graphic>
      </p:graphicFrame>
      <p:graphicFrame>
        <p:nvGraphicFramePr>
          <p:cNvPr id="97" name="Object 19"/>
          <p:cNvGraphicFramePr>
            <a:graphicFrameLocks noChangeAspect="1"/>
          </p:cNvGraphicFramePr>
          <p:nvPr/>
        </p:nvGraphicFramePr>
        <p:xfrm>
          <a:off x="6929438" y="3500438"/>
          <a:ext cx="452437" cy="542925"/>
        </p:xfrm>
        <a:graphic>
          <a:graphicData uri="http://schemas.openxmlformats.org/presentationml/2006/ole">
            <p:oleObj spid="_x0000_s265227" name="Формула" r:id="rId12" imgW="190500" imgH="228600" progId="Equation.3">
              <p:embed/>
            </p:oleObj>
          </a:graphicData>
        </a:graphic>
      </p:graphicFrame>
      <p:sp>
        <p:nvSpPr>
          <p:cNvPr id="100" name="TextBox 99"/>
          <p:cNvSpPr txBox="1">
            <a:spLocks noChangeArrowheads="1"/>
          </p:cNvSpPr>
          <p:nvPr/>
        </p:nvSpPr>
        <p:spPr bwMode="auto">
          <a:xfrm>
            <a:off x="609600" y="5410200"/>
            <a:ext cx="53556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i="1" dirty="0">
                <a:solidFill>
                  <a:srgbClr val="C00000"/>
                </a:solidFill>
              </a:rPr>
              <a:t>Рассмотрим равновесие </a:t>
            </a:r>
            <a:r>
              <a:rPr lang="ru-RU" altLang="ru-RU" sz="2800" b="1" i="1" dirty="0">
                <a:solidFill>
                  <a:srgbClr val="C00000"/>
                </a:solidFill>
              </a:rPr>
              <a:t>груза</a:t>
            </a:r>
            <a:r>
              <a:rPr lang="ru-RU" altLang="ru-RU" sz="2800" i="1" dirty="0">
                <a:solidFill>
                  <a:srgbClr val="C00000"/>
                </a:solidFill>
              </a:rPr>
              <a:t> </a:t>
            </a:r>
            <a:r>
              <a:rPr lang="ru-RU" altLang="ru-RU" sz="2800" b="1" i="1" dirty="0">
                <a:solidFill>
                  <a:srgbClr val="7030A0"/>
                </a:solidFill>
              </a:rPr>
              <a:t>1</a:t>
            </a:r>
            <a:r>
              <a:rPr lang="ru-RU" altLang="ru-RU" sz="2800" i="1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381000" y="5934075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i="1" dirty="0">
                <a:solidFill>
                  <a:srgbClr val="FF0000"/>
                </a:solidFill>
              </a:rPr>
              <a:t>Освободимся</a:t>
            </a:r>
            <a:r>
              <a:rPr lang="ru-RU" altLang="ru-RU" sz="2400" i="1" dirty="0"/>
              <a:t> от </a:t>
            </a:r>
            <a:r>
              <a:rPr lang="ru-RU" altLang="ru-RU" sz="2400" b="1" i="1" dirty="0"/>
              <a:t>связи</a:t>
            </a:r>
            <a:r>
              <a:rPr lang="ru-RU" altLang="ru-RU" sz="2400" i="1" dirty="0"/>
              <a:t>, </a:t>
            </a:r>
            <a:r>
              <a:rPr lang="ru-RU" altLang="ru-RU" sz="2400" b="1" i="1" dirty="0">
                <a:solidFill>
                  <a:srgbClr val="FF0000"/>
                </a:solidFill>
              </a:rPr>
              <a:t>заменив</a:t>
            </a:r>
            <a:r>
              <a:rPr lang="ru-RU" altLang="ru-RU" sz="2400" i="1" dirty="0"/>
              <a:t> её силой натяжения равной </a:t>
            </a:r>
            <a:r>
              <a:rPr lang="ru-RU" altLang="ru-RU" sz="2400" b="1" i="1" dirty="0">
                <a:solidFill>
                  <a:srgbClr val="FF0000"/>
                </a:solidFill>
              </a:rPr>
              <a:t>весу</a:t>
            </a:r>
            <a:r>
              <a:rPr lang="ru-RU" altLang="ru-RU" sz="2400" i="1" dirty="0"/>
              <a:t> груза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2</a:t>
            </a:r>
            <a:r>
              <a:rPr lang="ru-RU" altLang="ru-RU" sz="2400" i="1" dirty="0" smtClean="0"/>
              <a:t>.</a:t>
            </a:r>
            <a:endParaRPr lang="ru-RU" altLang="ru-RU" dirty="0"/>
          </a:p>
        </p:txBody>
      </p:sp>
      <p:cxnSp>
        <p:nvCxnSpPr>
          <p:cNvPr id="103" name="Прямая соединительная линия 102"/>
          <p:cNvCxnSpPr/>
          <p:nvPr/>
        </p:nvCxnSpPr>
        <p:spPr>
          <a:xfrm rot="16200000" flipH="1">
            <a:off x="1893094" y="2464594"/>
            <a:ext cx="714375" cy="3571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16200000" flipH="1">
            <a:off x="6607969" y="2750344"/>
            <a:ext cx="714375" cy="3571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70C0"/>
                </a:solidFill>
              </a:rPr>
              <a:pPr/>
              <a:t>12</a:t>
            </a:fld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11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500063" y="3214688"/>
            <a:ext cx="1214437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 rot="20403876">
            <a:off x="920750" y="2274888"/>
            <a:ext cx="863600" cy="5238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3742" name="TextBox 6"/>
          <p:cNvSpPr txBox="1">
            <a:spLocks noChangeArrowheads="1"/>
          </p:cNvSpPr>
          <p:nvPr/>
        </p:nvSpPr>
        <p:spPr bwMode="auto">
          <a:xfrm>
            <a:off x="428625" y="2428875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1</a:t>
            </a:r>
          </a:p>
        </p:txBody>
      </p:sp>
      <p:sp>
        <p:nvSpPr>
          <p:cNvPr id="73743" name="TextBox 7"/>
          <p:cNvSpPr txBox="1">
            <a:spLocks noChangeArrowheads="1"/>
          </p:cNvSpPr>
          <p:nvPr/>
        </p:nvSpPr>
        <p:spPr bwMode="auto">
          <a:xfrm>
            <a:off x="857250" y="2928938"/>
            <a:ext cx="31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677069" y="3178969"/>
            <a:ext cx="13589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785813" y="3571875"/>
          <a:ext cx="439737" cy="471488"/>
        </p:xfrm>
        <a:graphic>
          <a:graphicData uri="http://schemas.openxmlformats.org/presentationml/2006/ole">
            <p:oleObj spid="_x0000_s266242" name="Формула" r:id="rId3" imgW="165028" imgH="228501" progId="Equation.3">
              <p:embed/>
            </p:oleObj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 rot="10800000" flipV="1">
            <a:off x="285750" y="2714625"/>
            <a:ext cx="1152525" cy="48895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V="1">
            <a:off x="857250" y="2143125"/>
            <a:ext cx="876300" cy="3048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42938" y="1643063"/>
          <a:ext cx="446087" cy="530225"/>
        </p:xfrm>
        <a:graphic>
          <a:graphicData uri="http://schemas.openxmlformats.org/presentationml/2006/ole">
            <p:oleObj spid="_x0000_s266243" name="Формула" r:id="rId4" imgW="177569" imgH="202936" progId="Equation.3">
              <p:embed/>
            </p:oleObj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142875" y="2786063"/>
          <a:ext cx="452438" cy="542925"/>
        </p:xfrm>
        <a:graphic>
          <a:graphicData uri="http://schemas.openxmlformats.org/presentationml/2006/ole">
            <p:oleObj spid="_x0000_s266244" name="Формула" r:id="rId5" imgW="190500" imgH="228600" progId="Equation.3">
              <p:embed/>
            </p:oleObj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 flipV="1">
            <a:off x="1428750" y="2143125"/>
            <a:ext cx="1000125" cy="428625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642938" y="2214563"/>
            <a:ext cx="2286000" cy="9286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621" name="Object 15"/>
          <p:cNvGraphicFramePr>
            <a:graphicFrameLocks noChangeAspect="1"/>
          </p:cNvGraphicFramePr>
          <p:nvPr/>
        </p:nvGraphicFramePr>
        <p:xfrm>
          <a:off x="1709738" y="1630363"/>
          <a:ext cx="879475" cy="496887"/>
        </p:xfrm>
        <a:graphic>
          <a:graphicData uri="http://schemas.openxmlformats.org/presentationml/2006/ole">
            <p:oleObj spid="_x0000_s266245" name="Формула" r:id="rId6" imgW="330057" imgH="241195" progId="Equation.3">
              <p:embed/>
            </p:oleObj>
          </a:graphicData>
        </a:graphic>
      </p:graphicFrame>
      <p:graphicFrame>
        <p:nvGraphicFramePr>
          <p:cNvPr id="111622" name="Object 6"/>
          <p:cNvGraphicFramePr>
            <a:graphicFrameLocks noChangeAspect="1"/>
          </p:cNvGraphicFramePr>
          <p:nvPr/>
        </p:nvGraphicFramePr>
        <p:xfrm>
          <a:off x="714375" y="500063"/>
          <a:ext cx="1633538" cy="620712"/>
        </p:xfrm>
        <a:graphic>
          <a:graphicData uri="http://schemas.openxmlformats.org/presentationml/2006/ole">
            <p:oleObj spid="_x0000_s266246" name="Формула" r:id="rId7" imgW="634725" imgH="241195" progId="Equation.3">
              <p:embed/>
            </p:oleObj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/>
        </p:nvGraphicFramePr>
        <p:xfrm>
          <a:off x="3459163" y="685800"/>
          <a:ext cx="4648200" cy="1146175"/>
        </p:xfrm>
        <a:graphic>
          <a:graphicData uri="http://schemas.openxmlformats.org/presentationml/2006/ole">
            <p:oleObj spid="_x0000_s266247" name="Формула" r:id="rId8" imgW="1955520" imgH="482400" progId="Equation.3">
              <p:embed/>
            </p:oleObj>
          </a:graphicData>
        </a:graphic>
      </p:graphicFrame>
      <p:graphicFrame>
        <p:nvGraphicFramePr>
          <p:cNvPr id="111624" name="Object 8"/>
          <p:cNvGraphicFramePr>
            <a:graphicFrameLocks noChangeAspect="1"/>
          </p:cNvGraphicFramePr>
          <p:nvPr/>
        </p:nvGraphicFramePr>
        <p:xfrm>
          <a:off x="3917950" y="2057400"/>
          <a:ext cx="3589338" cy="603250"/>
        </p:xfrm>
        <a:graphic>
          <a:graphicData uri="http://schemas.openxmlformats.org/presentationml/2006/ole">
            <p:oleObj spid="_x0000_s266248" name="Формула" r:id="rId9" imgW="1511280" imgH="253800" progId="Equation.3">
              <p:embed/>
            </p:oleObj>
          </a:graphicData>
        </a:graphic>
      </p:graphicFrame>
      <p:graphicFrame>
        <p:nvGraphicFramePr>
          <p:cNvPr id="23" name="Object 9"/>
          <p:cNvGraphicFramePr>
            <a:graphicFrameLocks noChangeAspect="1"/>
          </p:cNvGraphicFramePr>
          <p:nvPr/>
        </p:nvGraphicFramePr>
        <p:xfrm>
          <a:off x="3581400" y="2819400"/>
          <a:ext cx="3721100" cy="744446"/>
        </p:xfrm>
        <a:graphic>
          <a:graphicData uri="http://schemas.openxmlformats.org/presentationml/2006/ole">
            <p:oleObj spid="_x0000_s266249" name="Формула" r:id="rId10" imgW="2158920" imgH="431640" progId="Equation.3">
              <p:embed/>
            </p:oleObj>
          </a:graphicData>
        </a:graphic>
      </p:graphicFrame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2913063" y="3810000"/>
          <a:ext cx="4867275" cy="669925"/>
        </p:xfrm>
        <a:graphic>
          <a:graphicData uri="http://schemas.openxmlformats.org/presentationml/2006/ole">
            <p:oleObj spid="_x0000_s266250" name="Формула" r:id="rId11" imgW="1752480" imgH="241200" progId="Equation.3">
              <p:embed/>
            </p:oleObj>
          </a:graphicData>
        </a:graphic>
      </p:graphicFrame>
      <p:graphicFrame>
        <p:nvGraphicFramePr>
          <p:cNvPr id="111628" name="Object 12"/>
          <p:cNvGraphicFramePr>
            <a:graphicFrameLocks noChangeAspect="1"/>
          </p:cNvGraphicFramePr>
          <p:nvPr/>
        </p:nvGraphicFramePr>
        <p:xfrm>
          <a:off x="2760663" y="4724400"/>
          <a:ext cx="4902200" cy="669925"/>
        </p:xfrm>
        <a:graphic>
          <a:graphicData uri="http://schemas.openxmlformats.org/presentationml/2006/ole">
            <p:oleObj spid="_x0000_s266251" name="Формула" r:id="rId12" imgW="1765080" imgH="241200" progId="Equation.3">
              <p:embed/>
            </p:oleObj>
          </a:graphicData>
        </a:graphic>
      </p:graphicFrame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70C0"/>
                </a:solidFill>
              </a:rPr>
              <a:pPr/>
              <a:t>13</a:t>
            </a:fld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4800" y="0"/>
            <a:ext cx="283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6" algn="just">
              <a:defRPr/>
            </a:pPr>
            <a:r>
              <a:rPr lang="ru-RU" altLang="ru-RU" i="1" dirty="0" smtClean="0">
                <a:solidFill>
                  <a:srgbClr val="C00000"/>
                </a:solidFill>
              </a:rPr>
              <a:t>Пример </a:t>
            </a:r>
            <a:r>
              <a:rPr lang="ru-RU" altLang="ru-RU" i="1" dirty="0" smtClean="0">
                <a:solidFill>
                  <a:srgbClr val="C00000"/>
                </a:solidFill>
              </a:rPr>
              <a:t>2 </a:t>
            </a:r>
            <a:r>
              <a:rPr lang="ru-RU" altLang="ru-RU" i="1" dirty="0" smtClean="0">
                <a:solidFill>
                  <a:srgbClr val="C00000"/>
                </a:solidFill>
              </a:rPr>
              <a:t>(продолжение </a:t>
            </a:r>
            <a:r>
              <a:rPr lang="ru-RU" altLang="ru-RU" i="1" dirty="0" smtClean="0">
                <a:solidFill>
                  <a:srgbClr val="C00000"/>
                </a:solidFill>
              </a:rPr>
              <a:t>1)</a:t>
            </a:r>
            <a:endParaRPr lang="ru-RU" alt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230313" y="1000125"/>
          <a:ext cx="1601787" cy="620713"/>
        </p:xfrm>
        <a:graphic>
          <a:graphicData uri="http://schemas.openxmlformats.org/presentationml/2006/ole">
            <p:oleObj spid="_x0000_s267266" name="Формула" r:id="rId3" imgW="622030" imgH="241195" progId="Equation.3">
              <p:embed/>
            </p:oleObj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 flipV="1">
            <a:off x="714375" y="2643188"/>
            <a:ext cx="2286000" cy="9286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928813" y="2214563"/>
            <a:ext cx="1143000" cy="428625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14375" y="3571875"/>
            <a:ext cx="12144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 rot="20403876">
            <a:off x="1135063" y="2632075"/>
            <a:ext cx="863600" cy="5238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769" name="TextBox 13"/>
          <p:cNvSpPr txBox="1">
            <a:spLocks noChangeArrowheads="1"/>
          </p:cNvSpPr>
          <p:nvPr/>
        </p:nvSpPr>
        <p:spPr bwMode="auto">
          <a:xfrm>
            <a:off x="642938" y="2786063"/>
            <a:ext cx="31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1</a:t>
            </a:r>
          </a:p>
        </p:txBody>
      </p:sp>
      <p:sp>
        <p:nvSpPr>
          <p:cNvPr id="74770" name="TextBox 15"/>
          <p:cNvSpPr txBox="1">
            <a:spLocks noChangeArrowheads="1"/>
          </p:cNvSpPr>
          <p:nvPr/>
        </p:nvSpPr>
        <p:spPr bwMode="auto">
          <a:xfrm>
            <a:off x="1071563" y="3286125"/>
            <a:ext cx="31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891382" y="3536156"/>
            <a:ext cx="1358900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1000125" y="3929063"/>
          <a:ext cx="439738" cy="471487"/>
        </p:xfrm>
        <a:graphic>
          <a:graphicData uri="http://schemas.openxmlformats.org/presentationml/2006/ole">
            <p:oleObj spid="_x0000_s267267" name="Формула" r:id="rId4" imgW="165028" imgH="228501" progId="Equation.3">
              <p:embed/>
            </p:oleObj>
          </a:graphicData>
        </a:graphic>
      </p:graphicFrame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2012950" y="1916113"/>
          <a:ext cx="844550" cy="496887"/>
        </p:xfrm>
        <a:graphic>
          <a:graphicData uri="http://schemas.openxmlformats.org/presentationml/2006/ole">
            <p:oleObj spid="_x0000_s267268" name="Формула" r:id="rId5" imgW="317225" imgH="241091" progId="Equation.3">
              <p:embed/>
            </p:oleObj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flipV="1">
            <a:off x="1652588" y="2714625"/>
            <a:ext cx="990600" cy="3571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V="1">
            <a:off x="1071563" y="2500313"/>
            <a:ext cx="876300" cy="3048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5"/>
          <p:cNvGraphicFramePr>
            <a:graphicFrameLocks noChangeAspect="1"/>
          </p:cNvGraphicFramePr>
          <p:nvPr/>
        </p:nvGraphicFramePr>
        <p:xfrm>
          <a:off x="857250" y="2000250"/>
          <a:ext cx="446088" cy="530225"/>
        </p:xfrm>
        <a:graphic>
          <a:graphicData uri="http://schemas.openxmlformats.org/presentationml/2006/ole">
            <p:oleObj spid="_x0000_s267269" name="Формула" r:id="rId6" imgW="177569" imgH="202936" progId="Equation.3">
              <p:embed/>
            </p:oleObj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/>
        </p:nvGraphicFramePr>
        <p:xfrm>
          <a:off x="2357438" y="2857500"/>
          <a:ext cx="452437" cy="542925"/>
        </p:xfrm>
        <a:graphic>
          <a:graphicData uri="http://schemas.openxmlformats.org/presentationml/2006/ole">
            <p:oleObj spid="_x0000_s267270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112647" name="Object 7"/>
          <p:cNvGraphicFramePr>
            <a:graphicFrameLocks noChangeAspect="1"/>
          </p:cNvGraphicFramePr>
          <p:nvPr/>
        </p:nvGraphicFramePr>
        <p:xfrm>
          <a:off x="3416300" y="1112838"/>
          <a:ext cx="4618038" cy="1146175"/>
        </p:xfrm>
        <a:graphic>
          <a:graphicData uri="http://schemas.openxmlformats.org/presentationml/2006/ole">
            <p:oleObj spid="_x0000_s267271" name="Формула" r:id="rId8" imgW="1942920" imgH="482400" progId="Equation.3">
              <p:embed/>
            </p:oleObj>
          </a:graphicData>
        </a:graphic>
      </p:graphicFrame>
      <p:graphicFrame>
        <p:nvGraphicFramePr>
          <p:cNvPr id="112648" name="Object 8"/>
          <p:cNvGraphicFramePr>
            <a:graphicFrameLocks noChangeAspect="1"/>
          </p:cNvGraphicFramePr>
          <p:nvPr/>
        </p:nvGraphicFramePr>
        <p:xfrm>
          <a:off x="3765550" y="2362200"/>
          <a:ext cx="3589338" cy="603250"/>
        </p:xfrm>
        <a:graphic>
          <a:graphicData uri="http://schemas.openxmlformats.org/presentationml/2006/ole">
            <p:oleObj spid="_x0000_s267272" name="Формула" r:id="rId9" imgW="1511280" imgH="253800" progId="Equation.3">
              <p:embed/>
            </p:oleObj>
          </a:graphicData>
        </a:graphic>
      </p:graphicFrame>
      <p:graphicFrame>
        <p:nvGraphicFramePr>
          <p:cNvPr id="112650" name="Object 10"/>
          <p:cNvGraphicFramePr>
            <a:graphicFrameLocks noChangeAspect="1"/>
          </p:cNvGraphicFramePr>
          <p:nvPr/>
        </p:nvGraphicFramePr>
        <p:xfrm>
          <a:off x="2913063" y="3962400"/>
          <a:ext cx="5148262" cy="669925"/>
        </p:xfrm>
        <a:graphic>
          <a:graphicData uri="http://schemas.openxmlformats.org/presentationml/2006/ole">
            <p:oleObj spid="_x0000_s267273" name="Формула" r:id="rId10" imgW="1854000" imgH="241200" progId="Equation.3">
              <p:embed/>
            </p:oleObj>
          </a:graphicData>
        </a:graphic>
      </p:graphicFrame>
      <p:graphicFrame>
        <p:nvGraphicFramePr>
          <p:cNvPr id="112651" name="Object 11"/>
          <p:cNvGraphicFramePr>
            <a:graphicFrameLocks noChangeAspect="1"/>
          </p:cNvGraphicFramePr>
          <p:nvPr/>
        </p:nvGraphicFramePr>
        <p:xfrm>
          <a:off x="3165475" y="4800600"/>
          <a:ext cx="4513263" cy="669925"/>
        </p:xfrm>
        <a:graphic>
          <a:graphicData uri="http://schemas.openxmlformats.org/presentationml/2006/ole">
            <p:oleObj spid="_x0000_s267274" name="Формула" r:id="rId11" imgW="1625400" imgH="241200" progId="Equation.3">
              <p:embed/>
            </p:oleObj>
          </a:graphicData>
        </a:graphic>
      </p:graphicFrame>
      <p:graphicFrame>
        <p:nvGraphicFramePr>
          <p:cNvPr id="112652" name="Object 12"/>
          <p:cNvGraphicFramePr>
            <a:graphicFrameLocks noChangeAspect="1"/>
          </p:cNvGraphicFramePr>
          <p:nvPr/>
        </p:nvGraphicFramePr>
        <p:xfrm>
          <a:off x="1219200" y="5715000"/>
          <a:ext cx="6904038" cy="457200"/>
        </p:xfrm>
        <a:graphic>
          <a:graphicData uri="http://schemas.openxmlformats.org/presentationml/2006/ole">
            <p:oleObj spid="_x0000_s267275" name="Формула" r:id="rId12" imgW="3263760" imgH="21564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3581400" y="3200400"/>
          <a:ext cx="3721100" cy="744538"/>
        </p:xfrm>
        <a:graphic>
          <a:graphicData uri="http://schemas.openxmlformats.org/presentationml/2006/ole">
            <p:oleObj spid="_x0000_s267276" name="Формула" r:id="rId13" imgW="2158920" imgH="431640" progId="Equation.3">
              <p:embed/>
            </p:oleObj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3820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70C0"/>
                </a:solidFill>
              </a:rPr>
              <a:pPr/>
              <a:t>14</a:t>
            </a:fld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2400" y="152400"/>
            <a:ext cx="283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6" algn="just">
              <a:defRPr/>
            </a:pPr>
            <a:r>
              <a:rPr lang="ru-RU" altLang="ru-RU" i="1" dirty="0" smtClean="0">
                <a:solidFill>
                  <a:srgbClr val="C00000"/>
                </a:solidFill>
              </a:rPr>
              <a:t>Пример 2 (продолжение </a:t>
            </a:r>
            <a:r>
              <a:rPr lang="ru-RU" altLang="ru-RU" i="1" dirty="0" smtClean="0">
                <a:solidFill>
                  <a:srgbClr val="C00000"/>
                </a:solidFill>
              </a:rPr>
              <a:t>2)</a:t>
            </a:r>
            <a:endParaRPr lang="ru-RU" alt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1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1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200" i="1" dirty="0" smtClean="0">
                <a:solidFill>
                  <a:srgbClr val="FF0000"/>
                </a:solidFill>
              </a:rPr>
              <a:t>Равновесие при наличии трения </a:t>
            </a:r>
            <a:r>
              <a:rPr lang="ru-RU" altLang="ru-RU" sz="3200" b="1" i="1" dirty="0" smtClean="0">
                <a:solidFill>
                  <a:srgbClr val="FF0000"/>
                </a:solidFill>
              </a:rPr>
              <a:t>качения</a:t>
            </a:r>
          </a:p>
        </p:txBody>
      </p:sp>
      <p:sp>
        <p:nvSpPr>
          <p:cNvPr id="69653" name="Oval 34"/>
          <p:cNvSpPr>
            <a:spLocks noChangeArrowheads="1"/>
          </p:cNvSpPr>
          <p:nvPr/>
        </p:nvSpPr>
        <p:spPr bwMode="auto">
          <a:xfrm rot="1180506">
            <a:off x="1077913" y="2590800"/>
            <a:ext cx="1152525" cy="108743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69654" name="Line 35"/>
          <p:cNvSpPr>
            <a:spLocks noChangeShapeType="1"/>
          </p:cNvSpPr>
          <p:nvPr/>
        </p:nvSpPr>
        <p:spPr bwMode="auto">
          <a:xfrm flipV="1">
            <a:off x="927100" y="3684588"/>
            <a:ext cx="430213" cy="46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9655" name="Line 36"/>
          <p:cNvSpPr>
            <a:spLocks noChangeShapeType="1"/>
          </p:cNvSpPr>
          <p:nvPr/>
        </p:nvSpPr>
        <p:spPr bwMode="auto">
          <a:xfrm>
            <a:off x="1600200" y="3124200"/>
            <a:ext cx="45719" cy="1433512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4" name="Object 41"/>
          <p:cNvGraphicFramePr>
            <a:graphicFrameLocks noChangeAspect="1"/>
          </p:cNvGraphicFramePr>
          <p:nvPr/>
        </p:nvGraphicFramePr>
        <p:xfrm>
          <a:off x="1928813" y="2000250"/>
          <a:ext cx="414337" cy="506413"/>
        </p:xfrm>
        <a:graphic>
          <a:graphicData uri="http://schemas.openxmlformats.org/presentationml/2006/ole">
            <p:oleObj spid="_x0000_s268290" name="Equation" r:id="rId3" imgW="177569" imgH="215619" progId="">
              <p:embed/>
            </p:oleObj>
          </a:graphicData>
        </a:graphic>
      </p:graphicFrame>
      <p:sp>
        <p:nvSpPr>
          <p:cNvPr id="22" name="Oval 34"/>
          <p:cNvSpPr>
            <a:spLocks noChangeArrowheads="1"/>
          </p:cNvSpPr>
          <p:nvPr/>
        </p:nvSpPr>
        <p:spPr bwMode="auto">
          <a:xfrm>
            <a:off x="6572250" y="2857500"/>
            <a:ext cx="1152525" cy="10795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23" name="Line 35"/>
          <p:cNvSpPr>
            <a:spLocks noChangeShapeType="1"/>
          </p:cNvSpPr>
          <p:nvPr/>
        </p:nvSpPr>
        <p:spPr bwMode="auto">
          <a:xfrm>
            <a:off x="6427788" y="3937000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Line 36"/>
          <p:cNvSpPr>
            <a:spLocks noChangeShapeType="1"/>
          </p:cNvSpPr>
          <p:nvPr/>
        </p:nvSpPr>
        <p:spPr bwMode="auto">
          <a:xfrm flipV="1">
            <a:off x="7148513" y="3388044"/>
            <a:ext cx="852487" cy="45719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7" name="Object 9"/>
          <p:cNvGraphicFramePr>
            <a:graphicFrameLocks noChangeAspect="1"/>
          </p:cNvGraphicFramePr>
          <p:nvPr/>
        </p:nvGraphicFramePr>
        <p:xfrm>
          <a:off x="6715125" y="4214813"/>
          <a:ext cx="379413" cy="504825"/>
        </p:xfrm>
        <a:graphic>
          <a:graphicData uri="http://schemas.openxmlformats.org/presentationml/2006/ole">
            <p:oleObj spid="_x0000_s268291" name="Equation" r:id="rId4" imgW="152268" imgH="203024" progId="">
              <p:embed/>
            </p:oleObj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6643688" y="2071688"/>
          <a:ext cx="414337" cy="503237"/>
        </p:xfrm>
        <a:graphic>
          <a:graphicData uri="http://schemas.openxmlformats.org/presentationml/2006/ole">
            <p:oleObj spid="_x0000_s268292" name="Equation" r:id="rId5" imgW="177569" imgH="215619" progId="">
              <p:embed/>
            </p:oleObj>
          </a:graphicData>
        </a:graphic>
      </p:graphicFrame>
      <p:sp>
        <p:nvSpPr>
          <p:cNvPr id="31" name="Line 43"/>
          <p:cNvSpPr>
            <a:spLocks noChangeShapeType="1"/>
          </p:cNvSpPr>
          <p:nvPr/>
        </p:nvSpPr>
        <p:spPr bwMode="auto">
          <a:xfrm flipH="1">
            <a:off x="6069013" y="3937000"/>
            <a:ext cx="10795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" name="Freeform 45"/>
          <p:cNvSpPr>
            <a:spLocks/>
          </p:cNvSpPr>
          <p:nvPr/>
        </p:nvSpPr>
        <p:spPr bwMode="auto">
          <a:xfrm>
            <a:off x="7286625" y="2714625"/>
            <a:ext cx="720725" cy="431800"/>
          </a:xfrm>
          <a:custGeom>
            <a:avLst/>
            <a:gdLst>
              <a:gd name="T0" fmla="*/ 2147483647 w 454"/>
              <a:gd name="T1" fmla="*/ 2147483647 h 272"/>
              <a:gd name="T2" fmla="*/ 2147483647 w 454"/>
              <a:gd name="T3" fmla="*/ 2147483647 h 272"/>
              <a:gd name="T4" fmla="*/ 2147483647 w 454"/>
              <a:gd name="T5" fmla="*/ 2147483647 h 272"/>
              <a:gd name="T6" fmla="*/ 0 w 454"/>
              <a:gd name="T7" fmla="*/ 0 h 272"/>
              <a:gd name="T8" fmla="*/ 0 60000 65536"/>
              <a:gd name="T9" fmla="*/ 0 60000 65536"/>
              <a:gd name="T10" fmla="*/ 0 60000 65536"/>
              <a:gd name="T11" fmla="*/ 0 60000 65536"/>
              <a:gd name="T12" fmla="*/ 0 w 454"/>
              <a:gd name="T13" fmla="*/ 0 h 272"/>
              <a:gd name="T14" fmla="*/ 454 w 454"/>
              <a:gd name="T15" fmla="*/ 272 h 2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4" h="272">
                <a:moveTo>
                  <a:pt x="454" y="272"/>
                </a:moveTo>
                <a:cubicBezTo>
                  <a:pt x="431" y="223"/>
                  <a:pt x="409" y="174"/>
                  <a:pt x="363" y="136"/>
                </a:cubicBezTo>
                <a:cubicBezTo>
                  <a:pt x="317" y="98"/>
                  <a:pt x="241" y="68"/>
                  <a:pt x="181" y="45"/>
                </a:cubicBezTo>
                <a:cubicBezTo>
                  <a:pt x="121" y="22"/>
                  <a:pt x="30" y="7"/>
                  <a:pt x="0" y="0"/>
                </a:cubicBezTo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1321594" y="3679032"/>
            <a:ext cx="71437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259557" y="3245643"/>
            <a:ext cx="3019425" cy="3333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653256" y="3004344"/>
            <a:ext cx="1285875" cy="15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1643063" y="4357688"/>
            <a:ext cx="142875" cy="158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785938" y="4357688"/>
            <a:ext cx="714375" cy="21431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 flipH="1" flipV="1">
            <a:off x="1107282" y="3036094"/>
            <a:ext cx="1358900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 flipH="1" flipV="1">
            <a:off x="6326981" y="3102769"/>
            <a:ext cx="1635125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16200000" flipH="1">
            <a:off x="6620669" y="3953669"/>
            <a:ext cx="1066800" cy="174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6200000" flipV="1">
            <a:off x="864394" y="2793204"/>
            <a:ext cx="1352550" cy="49054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10800000">
            <a:off x="1219200" y="3657600"/>
            <a:ext cx="55403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295400" y="2362200"/>
            <a:ext cx="533400" cy="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stCxn id="69654" idx="0"/>
          </p:cNvCxnSpPr>
          <p:nvPr/>
        </p:nvCxnSpPr>
        <p:spPr>
          <a:xfrm rot="16200000" flipH="1" flipV="1">
            <a:off x="757238" y="3759200"/>
            <a:ext cx="198438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1042988" y="3743325"/>
            <a:ext cx="198438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>
            <a:off x="2114550" y="3671888"/>
            <a:ext cx="198437" cy="1412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1257300" y="3743325"/>
            <a:ext cx="198438" cy="1412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5400000">
            <a:off x="6329363" y="3957638"/>
            <a:ext cx="198437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6472238" y="3957638"/>
            <a:ext cx="198437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7829550" y="3957638"/>
            <a:ext cx="198437" cy="1412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5400000">
            <a:off x="7615238" y="3957638"/>
            <a:ext cx="198437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80" name="Line 35"/>
          <p:cNvSpPr>
            <a:spLocks noChangeShapeType="1"/>
          </p:cNvSpPr>
          <p:nvPr/>
        </p:nvSpPr>
        <p:spPr bwMode="auto">
          <a:xfrm flipV="1">
            <a:off x="381000" y="3657600"/>
            <a:ext cx="2057400" cy="4571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rot="5400000">
            <a:off x="1471613" y="3743325"/>
            <a:ext cx="198438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1614488" y="3743325"/>
            <a:ext cx="198438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637" name="Object 54"/>
          <p:cNvGraphicFramePr>
            <a:graphicFrameLocks noChangeAspect="1"/>
          </p:cNvGraphicFramePr>
          <p:nvPr/>
        </p:nvGraphicFramePr>
        <p:xfrm>
          <a:off x="990600" y="3733800"/>
          <a:ext cx="471488" cy="523875"/>
        </p:xfrm>
        <a:graphic>
          <a:graphicData uri="http://schemas.openxmlformats.org/presentationml/2006/ole">
            <p:oleObj spid="_x0000_s268293" name="Формула" r:id="rId6" imgW="228501" imgH="253890" progId="Equation.3">
              <p:embed/>
            </p:oleObj>
          </a:graphicData>
        </a:graphic>
      </p:graphicFrame>
      <p:graphicFrame>
        <p:nvGraphicFramePr>
          <p:cNvPr id="69638" name="Object 55"/>
          <p:cNvGraphicFramePr>
            <a:graphicFrameLocks noChangeAspect="1"/>
          </p:cNvGraphicFramePr>
          <p:nvPr/>
        </p:nvGraphicFramePr>
        <p:xfrm>
          <a:off x="1428750" y="2857500"/>
          <a:ext cx="285750" cy="352425"/>
        </p:xfrm>
        <a:graphic>
          <a:graphicData uri="http://schemas.openxmlformats.org/presentationml/2006/ole">
            <p:oleObj spid="_x0000_s268294" name="Формула" r:id="rId7" imgW="152202" imgH="177569" progId="Equation.3">
              <p:embed/>
            </p:oleObj>
          </a:graphicData>
        </a:graphic>
      </p:graphicFrame>
      <p:graphicFrame>
        <p:nvGraphicFramePr>
          <p:cNvPr id="92" name="Object 56"/>
          <p:cNvGraphicFramePr>
            <a:graphicFrameLocks noChangeAspect="1"/>
          </p:cNvGraphicFramePr>
          <p:nvPr/>
        </p:nvGraphicFramePr>
        <p:xfrm>
          <a:off x="2085975" y="4143375"/>
          <a:ext cx="1004888" cy="458788"/>
        </p:xfrm>
        <a:graphic>
          <a:graphicData uri="http://schemas.openxmlformats.org/presentationml/2006/ole">
            <p:oleObj spid="_x0000_s268295" name="Формула" r:id="rId8" imgW="444307" imgH="203112" progId="Equation.3">
              <p:embed/>
            </p:oleObj>
          </a:graphicData>
        </a:graphic>
      </p:graphicFrame>
      <p:graphicFrame>
        <p:nvGraphicFramePr>
          <p:cNvPr id="69640" name="Object 57"/>
          <p:cNvGraphicFramePr>
            <a:graphicFrameLocks noChangeAspect="1"/>
          </p:cNvGraphicFramePr>
          <p:nvPr/>
        </p:nvGraphicFramePr>
        <p:xfrm>
          <a:off x="3505200" y="1489473"/>
          <a:ext cx="1676400" cy="579040"/>
        </p:xfrm>
        <a:graphic>
          <a:graphicData uri="http://schemas.openxmlformats.org/presentationml/2006/ole">
            <p:oleObj spid="_x0000_s268296" name="Формула" r:id="rId9" imgW="698500" imgH="241300" progId="Equation.3">
              <p:embed/>
            </p:oleObj>
          </a:graphicData>
        </a:graphic>
      </p:graphicFrame>
      <p:sp>
        <p:nvSpPr>
          <p:cNvPr id="69683" name="Line 36"/>
          <p:cNvSpPr>
            <a:spLocks noChangeShapeType="1"/>
          </p:cNvSpPr>
          <p:nvPr/>
        </p:nvSpPr>
        <p:spPr bwMode="auto">
          <a:xfrm>
            <a:off x="1600200" y="3124200"/>
            <a:ext cx="1152525" cy="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" name="Object 58"/>
          <p:cNvGraphicFramePr>
            <a:graphicFrameLocks noChangeAspect="1"/>
          </p:cNvGraphicFramePr>
          <p:nvPr/>
        </p:nvGraphicFramePr>
        <p:xfrm>
          <a:off x="1143000" y="4286250"/>
          <a:ext cx="379413" cy="504825"/>
        </p:xfrm>
        <a:graphic>
          <a:graphicData uri="http://schemas.openxmlformats.org/presentationml/2006/ole">
            <p:oleObj spid="_x0000_s268297" name="Equation" r:id="rId10" imgW="152268" imgH="203024" progId="">
              <p:embed/>
            </p:oleObj>
          </a:graphicData>
        </a:graphic>
      </p:graphicFrame>
      <p:cxnSp>
        <p:nvCxnSpPr>
          <p:cNvPr id="97" name="Прямая соединительная линия 96"/>
          <p:cNvCxnSpPr/>
          <p:nvPr/>
        </p:nvCxnSpPr>
        <p:spPr>
          <a:xfrm rot="5400000">
            <a:off x="6615113" y="3957638"/>
            <a:ext cx="198437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6829425" y="3957638"/>
            <a:ext cx="198437" cy="1412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rot="5400000">
            <a:off x="7043738" y="3886200"/>
            <a:ext cx="198438" cy="141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rot="5400000">
            <a:off x="7258050" y="3957638"/>
            <a:ext cx="198437" cy="1412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7400925" y="3957638"/>
            <a:ext cx="198437" cy="1412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Object 59"/>
          <p:cNvGraphicFramePr>
            <a:graphicFrameLocks noChangeAspect="1"/>
          </p:cNvGraphicFramePr>
          <p:nvPr/>
        </p:nvGraphicFramePr>
        <p:xfrm>
          <a:off x="8077200" y="3200400"/>
          <a:ext cx="374650" cy="481013"/>
        </p:xfrm>
        <a:graphic>
          <a:graphicData uri="http://schemas.openxmlformats.org/presentationml/2006/ole">
            <p:oleObj spid="_x0000_s268298" name="Формула" r:id="rId11" imgW="177646" imgH="228402" progId="Equation.3">
              <p:embed/>
            </p:oleObj>
          </a:graphicData>
        </a:graphic>
      </p:graphicFrame>
      <p:graphicFrame>
        <p:nvGraphicFramePr>
          <p:cNvPr id="69643" name="Object 60"/>
          <p:cNvGraphicFramePr>
            <a:graphicFrameLocks noChangeAspect="1"/>
          </p:cNvGraphicFramePr>
          <p:nvPr/>
        </p:nvGraphicFramePr>
        <p:xfrm>
          <a:off x="2214563" y="2714625"/>
          <a:ext cx="374650" cy="481013"/>
        </p:xfrm>
        <a:graphic>
          <a:graphicData uri="http://schemas.openxmlformats.org/presentationml/2006/ole">
            <p:oleObj spid="_x0000_s268299" name="Формула" r:id="rId12" imgW="177646" imgH="228402" progId="Equation.3">
              <p:embed/>
            </p:oleObj>
          </a:graphicData>
        </a:graphic>
      </p:graphicFrame>
      <p:graphicFrame>
        <p:nvGraphicFramePr>
          <p:cNvPr id="68669" name="Object 61"/>
          <p:cNvGraphicFramePr>
            <a:graphicFrameLocks noChangeAspect="1"/>
          </p:cNvGraphicFramePr>
          <p:nvPr/>
        </p:nvGraphicFramePr>
        <p:xfrm>
          <a:off x="5786438" y="3429000"/>
          <a:ext cx="471487" cy="523875"/>
        </p:xfrm>
        <a:graphic>
          <a:graphicData uri="http://schemas.openxmlformats.org/presentationml/2006/ole">
            <p:oleObj spid="_x0000_s268300" name="Формула" r:id="rId13" imgW="228501" imgH="253890" progId="Equation.3">
              <p:embed/>
            </p:oleObj>
          </a:graphicData>
        </a:graphic>
      </p:graphicFrame>
      <p:graphicFrame>
        <p:nvGraphicFramePr>
          <p:cNvPr id="68670" name="Object 62"/>
          <p:cNvGraphicFramePr>
            <a:graphicFrameLocks noChangeAspect="1"/>
          </p:cNvGraphicFramePr>
          <p:nvPr/>
        </p:nvGraphicFramePr>
        <p:xfrm>
          <a:off x="6858000" y="3214688"/>
          <a:ext cx="285750" cy="352425"/>
        </p:xfrm>
        <a:graphic>
          <a:graphicData uri="http://schemas.openxmlformats.org/presentationml/2006/ole">
            <p:oleObj spid="_x0000_s268301" name="Формула" r:id="rId14" imgW="152202" imgH="177569" progId="Equation.3">
              <p:embed/>
            </p:oleObj>
          </a:graphicData>
        </a:graphic>
      </p:graphicFrame>
      <p:graphicFrame>
        <p:nvGraphicFramePr>
          <p:cNvPr id="69646" name="Object 63"/>
          <p:cNvGraphicFramePr>
            <a:graphicFrameLocks noChangeAspect="1"/>
          </p:cNvGraphicFramePr>
          <p:nvPr/>
        </p:nvGraphicFramePr>
        <p:xfrm>
          <a:off x="685800" y="1752600"/>
          <a:ext cx="511175" cy="523875"/>
        </p:xfrm>
        <a:graphic>
          <a:graphicData uri="http://schemas.openxmlformats.org/presentationml/2006/ole">
            <p:oleObj spid="_x0000_s268302" name="Формула" r:id="rId15" imgW="164957" imgH="190335" progId="Equation.3">
              <p:embed/>
            </p:oleObj>
          </a:graphicData>
        </a:graphic>
      </p:graphicFrame>
      <p:graphicFrame>
        <p:nvGraphicFramePr>
          <p:cNvPr id="104" name="Object 64"/>
          <p:cNvGraphicFramePr>
            <a:graphicFrameLocks noChangeAspect="1"/>
          </p:cNvGraphicFramePr>
          <p:nvPr/>
        </p:nvGraphicFramePr>
        <p:xfrm>
          <a:off x="1785938" y="3643313"/>
          <a:ext cx="290512" cy="368300"/>
        </p:xfrm>
        <a:graphic>
          <a:graphicData uri="http://schemas.openxmlformats.org/presentationml/2006/ole">
            <p:oleObj spid="_x0000_s268303" name="Формула" r:id="rId16" imgW="152268" imgH="164957" progId="Equation.3">
              <p:embed/>
            </p:oleObj>
          </a:graphicData>
        </a:graphic>
      </p:graphicFrame>
      <p:graphicFrame>
        <p:nvGraphicFramePr>
          <p:cNvPr id="68673" name="Object 65"/>
          <p:cNvGraphicFramePr>
            <a:graphicFrameLocks noChangeAspect="1"/>
          </p:cNvGraphicFramePr>
          <p:nvPr/>
        </p:nvGraphicFramePr>
        <p:xfrm>
          <a:off x="1927225" y="4724400"/>
          <a:ext cx="2659063" cy="1685925"/>
        </p:xfrm>
        <a:graphic>
          <a:graphicData uri="http://schemas.openxmlformats.org/presentationml/2006/ole">
            <p:oleObj spid="_x0000_s268304" name="Формула" r:id="rId17" imgW="1562040" imgH="990360" progId="Equation.3">
              <p:embed/>
            </p:oleObj>
          </a:graphicData>
        </a:graphic>
      </p:graphicFrame>
      <p:graphicFrame>
        <p:nvGraphicFramePr>
          <p:cNvPr id="68674" name="Object 66"/>
          <p:cNvGraphicFramePr>
            <a:graphicFrameLocks noChangeAspect="1"/>
          </p:cNvGraphicFramePr>
          <p:nvPr/>
        </p:nvGraphicFramePr>
        <p:xfrm>
          <a:off x="7143750" y="3929063"/>
          <a:ext cx="290513" cy="368300"/>
        </p:xfrm>
        <a:graphic>
          <a:graphicData uri="http://schemas.openxmlformats.org/presentationml/2006/ole">
            <p:oleObj spid="_x0000_s268305" name="Формула" r:id="rId18" imgW="152268" imgH="164957" progId="Equation.3">
              <p:embed/>
            </p:oleObj>
          </a:graphicData>
        </a:graphic>
      </p:graphicFrame>
      <p:graphicFrame>
        <p:nvGraphicFramePr>
          <p:cNvPr id="105" name="Object 67"/>
          <p:cNvGraphicFramePr>
            <a:graphicFrameLocks noChangeAspect="1"/>
          </p:cNvGraphicFramePr>
          <p:nvPr/>
        </p:nvGraphicFramePr>
        <p:xfrm>
          <a:off x="7500938" y="2143125"/>
          <a:ext cx="635000" cy="476250"/>
        </p:xfrm>
        <a:graphic>
          <a:graphicData uri="http://schemas.openxmlformats.org/presentationml/2006/ole">
            <p:oleObj spid="_x0000_s268306" name="Формула" r:id="rId19" imgW="253890" imgH="190417" progId="Equation.3">
              <p:embed/>
            </p:oleObj>
          </a:graphicData>
        </a:graphic>
      </p:graphicFrame>
      <p:sp>
        <p:nvSpPr>
          <p:cNvPr id="106" name="Дуга 105"/>
          <p:cNvSpPr/>
          <p:nvPr/>
        </p:nvSpPr>
        <p:spPr>
          <a:xfrm rot="9112435">
            <a:off x="1327150" y="3362325"/>
            <a:ext cx="714375" cy="357188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9651" name="Object 68"/>
          <p:cNvGraphicFramePr>
            <a:graphicFrameLocks noChangeAspect="1"/>
          </p:cNvGraphicFramePr>
          <p:nvPr/>
        </p:nvGraphicFramePr>
        <p:xfrm>
          <a:off x="3352800" y="2209800"/>
          <a:ext cx="1857375" cy="430539"/>
        </p:xfrm>
        <a:graphic>
          <a:graphicData uri="http://schemas.openxmlformats.org/presentationml/2006/ole">
            <p:oleObj spid="_x0000_s268307" name="Формула" r:id="rId20" imgW="876240" imgH="203040" progId="Equation.3">
              <p:embed/>
            </p:oleObj>
          </a:graphicData>
        </a:graphic>
      </p:graphicFrame>
      <p:cxnSp>
        <p:nvCxnSpPr>
          <p:cNvPr id="67" name="Прямая соединительная линия 66"/>
          <p:cNvCxnSpPr/>
          <p:nvPr/>
        </p:nvCxnSpPr>
        <p:spPr>
          <a:xfrm flipV="1">
            <a:off x="228600" y="3698423"/>
            <a:ext cx="1768529" cy="3537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1066800" y="3124200"/>
            <a:ext cx="1143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 flipH="1" flipV="1">
            <a:off x="1028700" y="3162300"/>
            <a:ext cx="11430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68"/>
          <p:cNvGraphicFramePr>
            <a:graphicFrameLocks noChangeAspect="1"/>
          </p:cNvGraphicFramePr>
          <p:nvPr/>
        </p:nvGraphicFramePr>
        <p:xfrm>
          <a:off x="3509963" y="3048000"/>
          <a:ext cx="1695450" cy="430213"/>
        </p:xfrm>
        <a:graphic>
          <a:graphicData uri="http://schemas.openxmlformats.org/presentationml/2006/ole">
            <p:oleObj spid="_x0000_s268308" name="Формула" r:id="rId21" imgW="799920" imgH="203040" progId="Equation.3">
              <p:embed/>
            </p:oleObj>
          </a:graphicData>
        </a:graphic>
      </p:graphicFrame>
      <p:graphicFrame>
        <p:nvGraphicFramePr>
          <p:cNvPr id="5" name="Object 68"/>
          <p:cNvGraphicFramePr>
            <a:graphicFrameLocks noChangeAspect="1"/>
          </p:cNvGraphicFramePr>
          <p:nvPr/>
        </p:nvGraphicFramePr>
        <p:xfrm>
          <a:off x="5029200" y="4953000"/>
          <a:ext cx="3505200" cy="1434000"/>
        </p:xfrm>
        <a:graphic>
          <a:graphicData uri="http://schemas.openxmlformats.org/presentationml/2006/ole">
            <p:oleObj spid="_x0000_s268309" name="Формула" r:id="rId22" imgW="2171520" imgH="888840" progId="Equation.3">
              <p:embed/>
            </p:oleObj>
          </a:graphicData>
        </a:graphic>
      </p:graphicFrame>
      <p:sp>
        <p:nvSpPr>
          <p:cNvPr id="65" name="Номер слайда 64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15</a:t>
            </a:fld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28600" y="762000"/>
            <a:ext cx="8289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2400" b="1" i="1" dirty="0" smtClean="0"/>
              <a:t>F</a:t>
            </a:r>
            <a:r>
              <a:rPr lang="ru-RU" altLang="ru-RU" sz="2400" b="1" i="1" baseline="-25000" dirty="0" err="1" smtClean="0">
                <a:solidFill>
                  <a:srgbClr val="C00000"/>
                </a:solidFill>
              </a:rPr>
              <a:t>сц</a:t>
            </a:r>
            <a:r>
              <a:rPr lang="en-US" altLang="ru-RU" sz="2400" b="1" i="1" dirty="0" smtClean="0">
                <a:solidFill>
                  <a:srgbClr val="C00000"/>
                </a:solidFill>
              </a:rPr>
              <a:t> </a:t>
            </a:r>
            <a:r>
              <a:rPr lang="en-US" altLang="ru-RU" sz="2400" i="1" dirty="0" smtClean="0"/>
              <a:t>– </a:t>
            </a:r>
            <a:r>
              <a:rPr lang="ru-RU" altLang="ru-RU" sz="2400" b="1" i="1" dirty="0" smtClean="0"/>
              <a:t>сила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сцепления </a:t>
            </a:r>
            <a:r>
              <a:rPr lang="ru-RU" altLang="ru-RU" sz="2400" i="1" dirty="0" smtClean="0"/>
              <a:t>круглого тела с гладкой поверхностью.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6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6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2000" fill="hold"/>
                                        <p:tgtEl>
                                          <p:spTgt spid="6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2000" fill="hold"/>
                                        <p:tgtEl>
                                          <p:spTgt spid="6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5" grpId="0" animBg="1"/>
      <p:bldP spid="22" grpId="0" animBg="1"/>
      <p:bldP spid="23" grpId="0" animBg="1"/>
      <p:bldP spid="24" grpId="0" animBg="1"/>
      <p:bldP spid="31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71" name="Text Box 50"/>
          <p:cNvSpPr txBox="1">
            <a:spLocks noChangeArrowheads="1"/>
          </p:cNvSpPr>
          <p:nvPr/>
        </p:nvSpPr>
        <p:spPr bwMode="auto">
          <a:xfrm>
            <a:off x="142875" y="357188"/>
            <a:ext cx="86703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400" i="1" dirty="0" smtClean="0">
                <a:solidFill>
                  <a:srgbClr val="FF0000"/>
                </a:solidFill>
              </a:rPr>
              <a:t>Пример 3. </a:t>
            </a:r>
            <a:r>
              <a:rPr lang="ru-RU" altLang="ru-RU" sz="2400" i="1" dirty="0" smtClean="0"/>
              <a:t>Каток </a:t>
            </a:r>
            <a:r>
              <a:rPr lang="ru-RU" altLang="ru-RU" sz="2400" i="1" dirty="0" smtClean="0"/>
              <a:t>с радиусом</a:t>
            </a:r>
            <a:r>
              <a:rPr lang="en-US" altLang="ru-RU" sz="2400" i="1" dirty="0" smtClean="0"/>
              <a:t> </a:t>
            </a:r>
            <a:r>
              <a:rPr lang="en-US" altLang="ru-RU" sz="2400" i="1" dirty="0"/>
              <a:t>r =</a:t>
            </a:r>
            <a:r>
              <a:rPr lang="en-US" altLang="ru-RU" sz="2400" i="1" dirty="0" smtClean="0"/>
              <a:t>1</a:t>
            </a:r>
            <a:r>
              <a:rPr lang="ru-RU" altLang="ru-RU" sz="2400" i="1" dirty="0" smtClean="0"/>
              <a:t> м </a:t>
            </a:r>
            <a:r>
              <a:rPr lang="ru-RU" altLang="ru-RU" sz="2400" i="1" dirty="0"/>
              <a:t>скатывается по наклонной </a:t>
            </a:r>
          </a:p>
          <a:p>
            <a:pPr eaLnBrk="1" hangingPunct="1"/>
            <a:r>
              <a:rPr lang="ru-RU" altLang="ru-RU" sz="2400" i="1" dirty="0"/>
              <a:t>шероховатой поверхности под действием силы</a:t>
            </a:r>
          </a:p>
          <a:p>
            <a:pPr eaLnBrk="1" hangingPunct="1"/>
            <a:r>
              <a:rPr lang="ru-RU" altLang="ru-RU" sz="2400" i="1" dirty="0"/>
              <a:t> тяжести </a:t>
            </a:r>
            <a:r>
              <a:rPr lang="en-US" altLang="ru-RU" sz="2400" i="1" dirty="0"/>
              <a:t>P</a:t>
            </a:r>
            <a:r>
              <a:rPr lang="ru-RU" altLang="ru-RU" sz="2400" i="1" dirty="0"/>
              <a:t>. Определить угол </a:t>
            </a:r>
            <a:r>
              <a:rPr lang="el-GR" altLang="ru-RU" sz="2400" i="1" dirty="0"/>
              <a:t>α</a:t>
            </a:r>
            <a:r>
              <a:rPr lang="ru-RU" altLang="ru-RU" sz="2400" i="1" dirty="0"/>
              <a:t> при равновесии катка.</a:t>
            </a:r>
          </a:p>
        </p:txBody>
      </p:sp>
      <p:sp>
        <p:nvSpPr>
          <p:cNvPr id="70672" name="Oval 51"/>
          <p:cNvSpPr>
            <a:spLocks noChangeArrowheads="1"/>
          </p:cNvSpPr>
          <p:nvPr/>
        </p:nvSpPr>
        <p:spPr bwMode="auto">
          <a:xfrm>
            <a:off x="2565400" y="3348038"/>
            <a:ext cx="1081088" cy="10080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70673" name="Line 52"/>
          <p:cNvSpPr>
            <a:spLocks noChangeShapeType="1"/>
          </p:cNvSpPr>
          <p:nvPr/>
        </p:nvSpPr>
        <p:spPr bwMode="auto">
          <a:xfrm flipH="1">
            <a:off x="1857375" y="3852863"/>
            <a:ext cx="2220913" cy="143351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74" name="Line 53"/>
          <p:cNvSpPr>
            <a:spLocks noChangeShapeType="1"/>
          </p:cNvSpPr>
          <p:nvPr/>
        </p:nvSpPr>
        <p:spPr bwMode="auto">
          <a:xfrm>
            <a:off x="2781300" y="3492500"/>
            <a:ext cx="649288" cy="792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75" name="Line 54"/>
          <p:cNvSpPr>
            <a:spLocks noChangeShapeType="1"/>
          </p:cNvSpPr>
          <p:nvPr/>
        </p:nvSpPr>
        <p:spPr bwMode="auto">
          <a:xfrm flipV="1">
            <a:off x="2638425" y="3563938"/>
            <a:ext cx="935038" cy="5762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76" name="Line 55"/>
          <p:cNvSpPr>
            <a:spLocks noChangeShapeType="1"/>
          </p:cNvSpPr>
          <p:nvPr/>
        </p:nvSpPr>
        <p:spPr bwMode="auto">
          <a:xfrm>
            <a:off x="3070225" y="3852863"/>
            <a:ext cx="0" cy="93503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0677" name="Line 59"/>
          <p:cNvSpPr>
            <a:spLocks noChangeShapeType="1"/>
          </p:cNvSpPr>
          <p:nvPr/>
        </p:nvSpPr>
        <p:spPr bwMode="auto">
          <a:xfrm>
            <a:off x="1857375" y="5286375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5116" name="Object 60"/>
          <p:cNvGraphicFramePr>
            <a:graphicFrameLocks noChangeAspect="1"/>
          </p:cNvGraphicFramePr>
          <p:nvPr/>
        </p:nvGraphicFramePr>
        <p:xfrm>
          <a:off x="3143250" y="4572000"/>
          <a:ext cx="323850" cy="431800"/>
        </p:xfrm>
        <a:graphic>
          <a:graphicData uri="http://schemas.openxmlformats.org/presentationml/2006/ole">
            <p:oleObj spid="_x0000_s269314" name="Equation" r:id="rId3" imgW="152268" imgH="203024" progId="">
              <p:embed/>
            </p:oleObj>
          </a:graphicData>
        </a:graphic>
      </p:graphicFrame>
      <p:graphicFrame>
        <p:nvGraphicFramePr>
          <p:cNvPr id="70659" name="Object 62"/>
          <p:cNvGraphicFramePr>
            <a:graphicFrameLocks noChangeAspect="1"/>
          </p:cNvGraphicFramePr>
          <p:nvPr/>
        </p:nvGraphicFramePr>
        <p:xfrm>
          <a:off x="2428875" y="5000625"/>
          <a:ext cx="261938" cy="287338"/>
        </p:xfrm>
        <a:graphic>
          <a:graphicData uri="http://schemas.openxmlformats.org/presentationml/2006/ole">
            <p:oleObj spid="_x0000_s269315" name="Equation" r:id="rId4" imgW="126835" imgH="139518" progId="">
              <p:embed/>
            </p:oleObj>
          </a:graphicData>
        </a:graphic>
      </p:graphicFrame>
      <p:sp>
        <p:nvSpPr>
          <p:cNvPr id="70678" name="Freeform 63"/>
          <p:cNvSpPr>
            <a:spLocks/>
          </p:cNvSpPr>
          <p:nvPr/>
        </p:nvSpPr>
        <p:spPr bwMode="auto">
          <a:xfrm>
            <a:off x="2714625" y="4786313"/>
            <a:ext cx="230188" cy="503237"/>
          </a:xfrm>
          <a:custGeom>
            <a:avLst/>
            <a:gdLst>
              <a:gd name="T0" fmla="*/ 0 w 145"/>
              <a:gd name="T1" fmla="*/ 0 h 317"/>
              <a:gd name="T2" fmla="*/ 2147483647 w 145"/>
              <a:gd name="T3" fmla="*/ 2147483647 h 317"/>
              <a:gd name="T4" fmla="*/ 2147483647 w 145"/>
              <a:gd name="T5" fmla="*/ 2147483647 h 317"/>
              <a:gd name="T6" fmla="*/ 2147483647 w 145"/>
              <a:gd name="T7" fmla="*/ 2147483647 h 317"/>
              <a:gd name="T8" fmla="*/ 0 60000 65536"/>
              <a:gd name="T9" fmla="*/ 0 60000 65536"/>
              <a:gd name="T10" fmla="*/ 0 60000 65536"/>
              <a:gd name="T11" fmla="*/ 0 60000 65536"/>
              <a:gd name="T12" fmla="*/ 0 w 145"/>
              <a:gd name="T13" fmla="*/ 0 h 317"/>
              <a:gd name="T14" fmla="*/ 145 w 145"/>
              <a:gd name="T15" fmla="*/ 317 h 3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5" h="317">
                <a:moveTo>
                  <a:pt x="0" y="0"/>
                </a:moveTo>
                <a:cubicBezTo>
                  <a:pt x="34" y="26"/>
                  <a:pt x="68" y="52"/>
                  <a:pt x="91" y="90"/>
                </a:cubicBezTo>
                <a:cubicBezTo>
                  <a:pt x="114" y="128"/>
                  <a:pt x="129" y="188"/>
                  <a:pt x="137" y="226"/>
                </a:cubicBezTo>
                <a:cubicBezTo>
                  <a:pt x="145" y="264"/>
                  <a:pt x="137" y="302"/>
                  <a:pt x="137" y="3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79" name="Text Box 66"/>
          <p:cNvSpPr txBox="1">
            <a:spLocks noChangeArrowheads="1"/>
          </p:cNvSpPr>
          <p:nvPr/>
        </p:nvSpPr>
        <p:spPr bwMode="auto">
          <a:xfrm>
            <a:off x="2579688" y="5210175"/>
            <a:ext cx="1352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altLang="ru-RU" sz="2000"/>
          </a:p>
        </p:txBody>
      </p:sp>
      <p:sp>
        <p:nvSpPr>
          <p:cNvPr id="70680" name="Text Box 67"/>
          <p:cNvSpPr txBox="1">
            <a:spLocks noChangeArrowheads="1"/>
          </p:cNvSpPr>
          <p:nvPr/>
        </p:nvSpPr>
        <p:spPr bwMode="auto">
          <a:xfrm>
            <a:off x="2003425" y="5570538"/>
            <a:ext cx="3368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altLang="ru-RU" sz="2000"/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 flipH="1" flipV="1">
            <a:off x="2636838" y="3276600"/>
            <a:ext cx="719137" cy="936625"/>
          </a:xfrm>
          <a:prstGeom prst="line">
            <a:avLst/>
          </a:prstGeom>
          <a:noFill/>
          <a:ln w="38100" cmpd="dbl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5131" name="Object 75"/>
          <p:cNvGraphicFramePr>
            <a:graphicFrameLocks noChangeAspect="1"/>
          </p:cNvGraphicFramePr>
          <p:nvPr/>
        </p:nvGraphicFramePr>
        <p:xfrm>
          <a:off x="2357438" y="3286125"/>
          <a:ext cx="296862" cy="360363"/>
        </p:xfrm>
        <a:graphic>
          <a:graphicData uri="http://schemas.openxmlformats.org/presentationml/2006/ole">
            <p:oleObj spid="_x0000_s269316" name="Equation" r:id="rId5" imgW="177569" imgH="215619" progId="">
              <p:embed/>
            </p:oleObj>
          </a:graphicData>
        </a:graphic>
      </p:graphicFrame>
      <p:sp>
        <p:nvSpPr>
          <p:cNvPr id="45132" name="Freeform 76"/>
          <p:cNvSpPr>
            <a:spLocks/>
          </p:cNvSpPr>
          <p:nvPr/>
        </p:nvSpPr>
        <p:spPr bwMode="auto">
          <a:xfrm>
            <a:off x="2997200" y="3205163"/>
            <a:ext cx="792163" cy="455612"/>
          </a:xfrm>
          <a:custGeom>
            <a:avLst/>
            <a:gdLst>
              <a:gd name="T0" fmla="*/ 0 w 499"/>
              <a:gd name="T1" fmla="*/ 2147483647 h 287"/>
              <a:gd name="T2" fmla="*/ 2147483647 w 499"/>
              <a:gd name="T3" fmla="*/ 2147483647 h 287"/>
              <a:gd name="T4" fmla="*/ 2147483647 w 499"/>
              <a:gd name="T5" fmla="*/ 2147483647 h 287"/>
              <a:gd name="T6" fmla="*/ 2147483647 w 499"/>
              <a:gd name="T7" fmla="*/ 2147483647 h 287"/>
              <a:gd name="T8" fmla="*/ 0 60000 65536"/>
              <a:gd name="T9" fmla="*/ 0 60000 65536"/>
              <a:gd name="T10" fmla="*/ 0 60000 65536"/>
              <a:gd name="T11" fmla="*/ 0 60000 65536"/>
              <a:gd name="T12" fmla="*/ 0 w 499"/>
              <a:gd name="T13" fmla="*/ 0 h 287"/>
              <a:gd name="T14" fmla="*/ 499 w 499"/>
              <a:gd name="T15" fmla="*/ 287 h 2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9" h="287">
                <a:moveTo>
                  <a:pt x="0" y="15"/>
                </a:moveTo>
                <a:cubicBezTo>
                  <a:pt x="79" y="7"/>
                  <a:pt x="158" y="0"/>
                  <a:pt x="226" y="15"/>
                </a:cubicBezTo>
                <a:cubicBezTo>
                  <a:pt x="294" y="30"/>
                  <a:pt x="363" y="60"/>
                  <a:pt x="408" y="105"/>
                </a:cubicBezTo>
                <a:cubicBezTo>
                  <a:pt x="453" y="150"/>
                  <a:pt x="484" y="264"/>
                  <a:pt x="499" y="287"/>
                </a:cubicBezTo>
              </a:path>
            </a:pathLst>
          </a:cu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0684" name="Line 78"/>
          <p:cNvSpPr>
            <a:spLocks noChangeShapeType="1"/>
          </p:cNvSpPr>
          <p:nvPr/>
        </p:nvSpPr>
        <p:spPr bwMode="auto">
          <a:xfrm flipH="1">
            <a:off x="1143000" y="4929188"/>
            <a:ext cx="11525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70661" name="Object 79"/>
          <p:cNvGraphicFramePr>
            <a:graphicFrameLocks noChangeAspect="1"/>
          </p:cNvGraphicFramePr>
          <p:nvPr/>
        </p:nvGraphicFramePr>
        <p:xfrm>
          <a:off x="928688" y="5357813"/>
          <a:ext cx="327025" cy="360362"/>
        </p:xfrm>
        <a:graphic>
          <a:graphicData uri="http://schemas.openxmlformats.org/presentationml/2006/ole">
            <p:oleObj spid="_x0000_s269317" name="Equation" r:id="rId6" imgW="126835" imgH="139518" progId="">
              <p:embed/>
            </p:oleObj>
          </a:graphicData>
        </a:graphic>
      </p:graphicFrame>
      <p:sp>
        <p:nvSpPr>
          <p:cNvPr id="70685" name="Line 80"/>
          <p:cNvSpPr>
            <a:spLocks noChangeShapeType="1"/>
          </p:cNvSpPr>
          <p:nvPr/>
        </p:nvSpPr>
        <p:spPr bwMode="auto">
          <a:xfrm flipH="1" flipV="1">
            <a:off x="2362200" y="2819400"/>
            <a:ext cx="7207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70662" name="Object 81"/>
          <p:cNvGraphicFramePr>
            <a:graphicFrameLocks noChangeAspect="1"/>
          </p:cNvGraphicFramePr>
          <p:nvPr/>
        </p:nvGraphicFramePr>
        <p:xfrm>
          <a:off x="2000250" y="2857500"/>
          <a:ext cx="365125" cy="431800"/>
        </p:xfrm>
        <a:graphic>
          <a:graphicData uri="http://schemas.openxmlformats.org/presentationml/2006/ole">
            <p:oleObj spid="_x0000_s269318" name="Equation" r:id="rId7" imgW="139579" imgH="164957" progId="">
              <p:embed/>
            </p:oleObj>
          </a:graphicData>
        </a:graphic>
      </p:graphicFrame>
      <p:sp>
        <p:nvSpPr>
          <p:cNvPr id="70686" name="Freeform 83"/>
          <p:cNvSpPr>
            <a:spLocks/>
          </p:cNvSpPr>
          <p:nvPr/>
        </p:nvSpPr>
        <p:spPr bwMode="auto">
          <a:xfrm>
            <a:off x="3063875" y="4059238"/>
            <a:ext cx="139700" cy="63500"/>
          </a:xfrm>
          <a:custGeom>
            <a:avLst/>
            <a:gdLst>
              <a:gd name="T0" fmla="*/ 0 w 88"/>
              <a:gd name="T1" fmla="*/ 2147483647 h 40"/>
              <a:gd name="T2" fmla="*/ 2147483647 w 88"/>
              <a:gd name="T3" fmla="*/ 0 h 40"/>
              <a:gd name="T4" fmla="*/ 0 60000 65536"/>
              <a:gd name="T5" fmla="*/ 0 60000 65536"/>
              <a:gd name="T6" fmla="*/ 0 w 88"/>
              <a:gd name="T7" fmla="*/ 0 h 40"/>
              <a:gd name="T8" fmla="*/ 88 w 88"/>
              <a:gd name="T9" fmla="*/ 40 h 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" h="40">
                <a:moveTo>
                  <a:pt x="0" y="40"/>
                </a:moveTo>
                <a:cubicBezTo>
                  <a:pt x="31" y="30"/>
                  <a:pt x="73" y="30"/>
                  <a:pt x="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70663" name="Object 84"/>
          <p:cNvGraphicFramePr>
            <a:graphicFrameLocks noChangeAspect="1"/>
          </p:cNvGraphicFramePr>
          <p:nvPr/>
        </p:nvGraphicFramePr>
        <p:xfrm>
          <a:off x="3213100" y="3708400"/>
          <a:ext cx="287338" cy="265113"/>
        </p:xfrm>
        <a:graphic>
          <a:graphicData uri="http://schemas.openxmlformats.org/presentationml/2006/ole">
            <p:oleObj spid="_x0000_s269319" name="Equation" r:id="rId8" imgW="164957" imgH="152268" progId="">
              <p:embed/>
            </p:oleObj>
          </a:graphicData>
        </a:graphic>
      </p:graphicFrame>
      <p:sp>
        <p:nvSpPr>
          <p:cNvPr id="70687" name="Line 85"/>
          <p:cNvSpPr>
            <a:spLocks noChangeShapeType="1"/>
          </p:cNvSpPr>
          <p:nvPr/>
        </p:nvSpPr>
        <p:spPr bwMode="auto">
          <a:xfrm flipV="1">
            <a:off x="3140075" y="3924300"/>
            <a:ext cx="1444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8" name="Text Box 86"/>
          <p:cNvSpPr txBox="1">
            <a:spLocks noChangeArrowheads="1"/>
          </p:cNvSpPr>
          <p:nvPr/>
        </p:nvSpPr>
        <p:spPr bwMode="auto">
          <a:xfrm>
            <a:off x="3357563" y="4214813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ru-RU"/>
              <a:t>A</a:t>
            </a:r>
            <a:endParaRPr lang="ru-RU" altLang="ru-RU"/>
          </a:p>
        </p:txBody>
      </p:sp>
      <p:graphicFrame>
        <p:nvGraphicFramePr>
          <p:cNvPr id="70664" name="Object 12"/>
          <p:cNvGraphicFramePr>
            <a:graphicFrameLocks noChangeAspect="1"/>
          </p:cNvGraphicFramePr>
          <p:nvPr/>
        </p:nvGraphicFramePr>
        <p:xfrm>
          <a:off x="279400" y="1676400"/>
          <a:ext cx="2322513" cy="495300"/>
        </p:xfrm>
        <a:graphic>
          <a:graphicData uri="http://schemas.openxmlformats.org/presentationml/2006/ole">
            <p:oleObj spid="_x0000_s269320" name="Формула" r:id="rId9" imgW="1130040" imgH="241200" progId="Equation.3">
              <p:embed/>
            </p:oleObj>
          </a:graphicData>
        </a:graphic>
      </p:graphicFrame>
      <p:graphicFrame>
        <p:nvGraphicFramePr>
          <p:cNvPr id="70666" name="Object 13"/>
          <p:cNvGraphicFramePr>
            <a:graphicFrameLocks noChangeAspect="1"/>
          </p:cNvGraphicFramePr>
          <p:nvPr/>
        </p:nvGraphicFramePr>
        <p:xfrm>
          <a:off x="3357563" y="2714625"/>
          <a:ext cx="500062" cy="476250"/>
        </p:xfrm>
        <a:graphic>
          <a:graphicData uri="http://schemas.openxmlformats.org/presentationml/2006/ole">
            <p:oleObj spid="_x0000_s269321" name="Формула" r:id="rId10" imgW="253890" imgH="190417" progId="Equation.3">
              <p:embed/>
            </p:oleObj>
          </a:graphicData>
        </a:graphic>
      </p:graphicFrame>
      <p:graphicFrame>
        <p:nvGraphicFramePr>
          <p:cNvPr id="45" name="Object 16"/>
          <p:cNvGraphicFramePr>
            <a:graphicFrameLocks noChangeAspect="1"/>
          </p:cNvGraphicFramePr>
          <p:nvPr/>
        </p:nvGraphicFramePr>
        <p:xfrm>
          <a:off x="5029200" y="3200400"/>
          <a:ext cx="3616325" cy="527050"/>
        </p:xfrm>
        <a:graphic>
          <a:graphicData uri="http://schemas.openxmlformats.org/presentationml/2006/ole">
            <p:oleObj spid="_x0000_s269323" name="Формула" r:id="rId11" imgW="1739880" imgH="253800" progId="Equation.3">
              <p:embed/>
            </p:oleObj>
          </a:graphicData>
        </a:graphic>
      </p:graphicFrame>
      <p:graphicFrame>
        <p:nvGraphicFramePr>
          <p:cNvPr id="33" name="Object 33"/>
          <p:cNvGraphicFramePr>
            <a:graphicFrameLocks noChangeAspect="1"/>
          </p:cNvGraphicFramePr>
          <p:nvPr/>
        </p:nvGraphicFramePr>
        <p:xfrm>
          <a:off x="4286250" y="3286125"/>
          <a:ext cx="471488" cy="523875"/>
        </p:xfrm>
        <a:graphic>
          <a:graphicData uri="http://schemas.openxmlformats.org/presentationml/2006/ole">
            <p:oleObj spid="_x0000_s269324" name="Формула" r:id="rId12" imgW="228501" imgH="253890" progId="Equation.3">
              <p:embed/>
            </p:oleObj>
          </a:graphicData>
        </a:graphic>
      </p:graphicFrame>
      <p:graphicFrame>
        <p:nvGraphicFramePr>
          <p:cNvPr id="34" name="Object 34"/>
          <p:cNvGraphicFramePr>
            <a:graphicFrameLocks noChangeAspect="1"/>
          </p:cNvGraphicFramePr>
          <p:nvPr/>
        </p:nvGraphicFramePr>
        <p:xfrm>
          <a:off x="4876800" y="1600200"/>
          <a:ext cx="3670300" cy="592138"/>
        </p:xfrm>
        <a:graphic>
          <a:graphicData uri="http://schemas.openxmlformats.org/presentationml/2006/ole">
            <p:oleObj spid="_x0000_s269325" name="Формула" r:id="rId13" imgW="1574640" imgH="253800" progId="Equation.3">
              <p:embed/>
            </p:oleObj>
          </a:graphicData>
        </a:graphic>
      </p:graphicFrame>
      <p:sp>
        <p:nvSpPr>
          <p:cNvPr id="32" name="Line 55"/>
          <p:cNvSpPr>
            <a:spLocks noChangeShapeType="1"/>
          </p:cNvSpPr>
          <p:nvPr/>
        </p:nvSpPr>
        <p:spPr bwMode="auto">
          <a:xfrm flipV="1">
            <a:off x="3352800" y="3657599"/>
            <a:ext cx="914400" cy="576263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16</a:t>
            </a:fld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36" name="Object 34"/>
          <p:cNvGraphicFramePr>
            <a:graphicFrameLocks noChangeAspect="1"/>
          </p:cNvGraphicFramePr>
          <p:nvPr/>
        </p:nvGraphicFramePr>
        <p:xfrm>
          <a:off x="4922838" y="2362200"/>
          <a:ext cx="3730625" cy="592138"/>
        </p:xfrm>
        <a:graphic>
          <a:graphicData uri="http://schemas.openxmlformats.org/presentationml/2006/ole">
            <p:oleObj spid="_x0000_s269326" name="Формула" r:id="rId14" imgW="16002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5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4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6" grpId="0" animBg="1"/>
      <p:bldP spid="45130" grpId="0" animBg="1"/>
      <p:bldP spid="45132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07" name="Object 11"/>
          <p:cNvGraphicFramePr>
            <a:graphicFrameLocks noChangeAspect="1"/>
          </p:cNvGraphicFramePr>
          <p:nvPr/>
        </p:nvGraphicFramePr>
        <p:xfrm>
          <a:off x="838200" y="2286000"/>
          <a:ext cx="1752600" cy="413808"/>
        </p:xfrm>
        <a:graphic>
          <a:graphicData uri="http://schemas.openxmlformats.org/presentationml/2006/ole">
            <p:oleObj spid="_x0000_s270338" name="Equation" r:id="rId3" imgW="914003" imgH="215806" progId="">
              <p:embed/>
            </p:oleObj>
          </a:graphicData>
        </a:graphic>
      </p:graphicFrame>
      <p:graphicFrame>
        <p:nvGraphicFramePr>
          <p:cNvPr id="55309" name="Object 13"/>
          <p:cNvGraphicFramePr>
            <a:graphicFrameLocks noChangeAspect="1"/>
          </p:cNvGraphicFramePr>
          <p:nvPr/>
        </p:nvGraphicFramePr>
        <p:xfrm>
          <a:off x="381000" y="3505200"/>
          <a:ext cx="1115893" cy="393700"/>
        </p:xfrm>
        <a:graphic>
          <a:graphicData uri="http://schemas.openxmlformats.org/presentationml/2006/ole">
            <p:oleObj spid="_x0000_s270339" name="Equation" r:id="rId4" imgW="647700" imgH="228600" progId="">
              <p:embed/>
            </p:oleObj>
          </a:graphicData>
        </a:graphic>
      </p:graphicFrame>
      <p:sp>
        <p:nvSpPr>
          <p:cNvPr id="71700" name="Text Box 15"/>
          <p:cNvSpPr txBox="1">
            <a:spLocks noChangeArrowheads="1"/>
          </p:cNvSpPr>
          <p:nvPr/>
        </p:nvSpPr>
        <p:spPr bwMode="auto">
          <a:xfrm>
            <a:off x="5867400" y="3581400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304800" y="4500563"/>
            <a:ext cx="84581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i="1" dirty="0"/>
              <a:t>Различные состояния колеса в зависимости от </a:t>
            </a:r>
            <a:r>
              <a:rPr lang="ru-RU" altLang="ru-RU" sz="2400" i="1" dirty="0" smtClean="0"/>
              <a:t>угла</a:t>
            </a:r>
            <a:r>
              <a:rPr lang="en-US" altLang="ru-RU" sz="2400" i="1" dirty="0" smtClean="0"/>
              <a:t> </a:t>
            </a:r>
            <a:r>
              <a:rPr lang="en-US" sz="2400" dirty="0" smtClean="0"/>
              <a:t>α</a:t>
            </a:r>
            <a:r>
              <a:rPr lang="ru-RU" sz="2400" dirty="0" smtClean="0"/>
              <a:t>:</a:t>
            </a:r>
            <a:endParaRPr lang="ru-RU" altLang="ru-RU" sz="2400" i="1" dirty="0"/>
          </a:p>
        </p:txBody>
      </p:sp>
      <p:sp>
        <p:nvSpPr>
          <p:cNvPr id="55316" name="Line 20"/>
          <p:cNvSpPr>
            <a:spLocks noChangeShapeType="1"/>
          </p:cNvSpPr>
          <p:nvPr/>
        </p:nvSpPr>
        <p:spPr bwMode="auto">
          <a:xfrm flipV="1">
            <a:off x="1674812" y="5778500"/>
            <a:ext cx="5868988" cy="46038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5317" name="Object 21"/>
          <p:cNvGraphicFramePr>
            <a:graphicFrameLocks noChangeAspect="1"/>
          </p:cNvGraphicFramePr>
          <p:nvPr/>
        </p:nvGraphicFramePr>
        <p:xfrm>
          <a:off x="7615237" y="5605463"/>
          <a:ext cx="576263" cy="384175"/>
        </p:xfrm>
        <a:graphic>
          <a:graphicData uri="http://schemas.openxmlformats.org/presentationml/2006/ole">
            <p:oleObj spid="_x0000_s270341" name="Equation" r:id="rId5" imgW="304536" imgH="203024" progId="">
              <p:embed/>
            </p:oleObj>
          </a:graphicData>
        </a:graphic>
      </p:graphicFrame>
      <p:sp>
        <p:nvSpPr>
          <p:cNvPr id="55318" name="Text Box 22"/>
          <p:cNvSpPr txBox="1">
            <a:spLocks noChangeArrowheads="1"/>
          </p:cNvSpPr>
          <p:nvPr/>
        </p:nvSpPr>
        <p:spPr bwMode="auto">
          <a:xfrm>
            <a:off x="1314450" y="5681663"/>
            <a:ext cx="53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/>
              <a:t>0</a:t>
            </a:r>
          </a:p>
        </p:txBody>
      </p:sp>
      <p:sp>
        <p:nvSpPr>
          <p:cNvPr id="55319" name="Line 23"/>
          <p:cNvSpPr>
            <a:spLocks noChangeShapeType="1"/>
          </p:cNvSpPr>
          <p:nvPr/>
        </p:nvSpPr>
        <p:spPr bwMode="auto">
          <a:xfrm>
            <a:off x="2827337" y="57531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21" name="Line 25"/>
          <p:cNvSpPr>
            <a:spLocks noChangeShapeType="1"/>
          </p:cNvSpPr>
          <p:nvPr/>
        </p:nvSpPr>
        <p:spPr bwMode="auto">
          <a:xfrm>
            <a:off x="4772025" y="57531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25" name="Text Box 29"/>
          <p:cNvSpPr txBox="1">
            <a:spLocks noChangeArrowheads="1"/>
          </p:cNvSpPr>
          <p:nvPr/>
        </p:nvSpPr>
        <p:spPr bwMode="auto">
          <a:xfrm>
            <a:off x="1314450" y="5321300"/>
            <a:ext cx="1512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/>
              <a:t>Равновесие</a:t>
            </a:r>
          </a:p>
        </p:txBody>
      </p:sp>
      <p:sp>
        <p:nvSpPr>
          <p:cNvPr id="55326" name="Text Box 30"/>
          <p:cNvSpPr txBox="1">
            <a:spLocks noChangeArrowheads="1"/>
          </p:cNvSpPr>
          <p:nvPr/>
        </p:nvSpPr>
        <p:spPr bwMode="auto">
          <a:xfrm>
            <a:off x="2971800" y="5105400"/>
            <a:ext cx="1871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 dirty="0"/>
              <a:t>Качение</a:t>
            </a:r>
            <a:r>
              <a:rPr lang="ru-RU" altLang="ru-RU" dirty="0"/>
              <a:t> без скольжения</a:t>
            </a:r>
          </a:p>
        </p:txBody>
      </p:sp>
      <p:sp>
        <p:nvSpPr>
          <p:cNvPr id="70683" name="Text Box 31"/>
          <p:cNvSpPr txBox="1">
            <a:spLocks noChangeArrowheads="1"/>
          </p:cNvSpPr>
          <p:nvPr/>
        </p:nvSpPr>
        <p:spPr bwMode="auto">
          <a:xfrm>
            <a:off x="4772025" y="5176838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55328" name="Text Box 32"/>
          <p:cNvSpPr txBox="1">
            <a:spLocks noChangeArrowheads="1"/>
          </p:cNvSpPr>
          <p:nvPr/>
        </p:nvSpPr>
        <p:spPr bwMode="auto">
          <a:xfrm>
            <a:off x="5029200" y="5105400"/>
            <a:ext cx="2087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b="1" dirty="0"/>
              <a:t>Качение</a:t>
            </a:r>
            <a:r>
              <a:rPr lang="ru-RU" altLang="ru-RU" dirty="0"/>
              <a:t> </a:t>
            </a:r>
            <a:r>
              <a:rPr lang="ru-RU" altLang="ru-RU" dirty="0" smtClean="0"/>
              <a:t>со </a:t>
            </a:r>
            <a:r>
              <a:rPr lang="ru-RU" altLang="ru-RU" b="1" dirty="0" smtClean="0">
                <a:solidFill>
                  <a:srgbClr val="FF0000"/>
                </a:solidFill>
              </a:rPr>
              <a:t>скольжением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29" name="Object 29"/>
          <p:cNvGraphicFramePr>
            <a:graphicFrameLocks noChangeAspect="1"/>
          </p:cNvGraphicFramePr>
          <p:nvPr/>
        </p:nvGraphicFramePr>
        <p:xfrm>
          <a:off x="5162550" y="1817688"/>
          <a:ext cx="2325688" cy="493712"/>
        </p:xfrm>
        <a:graphic>
          <a:graphicData uri="http://schemas.openxmlformats.org/presentationml/2006/ole">
            <p:oleObj spid="_x0000_s270342" name="Формула" r:id="rId6" imgW="1079280" imgH="228600" progId="Equation.3">
              <p:embed/>
            </p:oleObj>
          </a:graphicData>
        </a:graphic>
      </p:graphicFrame>
      <p:graphicFrame>
        <p:nvGraphicFramePr>
          <p:cNvPr id="30" name="Object 30"/>
          <p:cNvGraphicFramePr>
            <a:graphicFrameLocks noChangeAspect="1"/>
          </p:cNvGraphicFramePr>
          <p:nvPr/>
        </p:nvGraphicFramePr>
        <p:xfrm>
          <a:off x="176213" y="2971800"/>
          <a:ext cx="2949575" cy="428625"/>
        </p:xfrm>
        <a:graphic>
          <a:graphicData uri="http://schemas.openxmlformats.org/presentationml/2006/ole">
            <p:oleObj spid="_x0000_s270343" name="Формула" r:id="rId7" imgW="1396800" imgH="203040" progId="Equation.3">
              <p:embed/>
            </p:oleObj>
          </a:graphicData>
        </a:graphic>
      </p:graphicFrame>
      <p:graphicFrame>
        <p:nvGraphicFramePr>
          <p:cNvPr id="31" name="Object 31"/>
          <p:cNvGraphicFramePr>
            <a:graphicFrameLocks noChangeAspect="1"/>
          </p:cNvGraphicFramePr>
          <p:nvPr/>
        </p:nvGraphicFramePr>
        <p:xfrm>
          <a:off x="4730750" y="2484438"/>
          <a:ext cx="3417888" cy="476250"/>
        </p:xfrm>
        <a:graphic>
          <a:graphicData uri="http://schemas.openxmlformats.org/presentationml/2006/ole">
            <p:oleObj spid="_x0000_s270344" name="Формула" r:id="rId8" imgW="1460160" imgH="203040" progId="Equation.3">
              <p:embed/>
            </p:oleObj>
          </a:graphicData>
        </a:graphic>
      </p:graphicFrame>
      <p:graphicFrame>
        <p:nvGraphicFramePr>
          <p:cNvPr id="32" name="Object 32"/>
          <p:cNvGraphicFramePr>
            <a:graphicFrameLocks noChangeAspect="1"/>
          </p:cNvGraphicFramePr>
          <p:nvPr/>
        </p:nvGraphicFramePr>
        <p:xfrm>
          <a:off x="4394200" y="3317875"/>
          <a:ext cx="1365250" cy="898525"/>
        </p:xfrm>
        <a:graphic>
          <a:graphicData uri="http://schemas.openxmlformats.org/presentationml/2006/ole">
            <p:oleObj spid="_x0000_s270345" name="Формула" r:id="rId9" imgW="596880" imgH="393480" progId="Equation.3">
              <p:embed/>
            </p:oleObj>
          </a:graphicData>
        </a:graphic>
      </p:graphicFrame>
      <p:graphicFrame>
        <p:nvGraphicFramePr>
          <p:cNvPr id="34" name="Object 34"/>
          <p:cNvGraphicFramePr>
            <a:graphicFrameLocks noChangeAspect="1"/>
          </p:cNvGraphicFramePr>
          <p:nvPr/>
        </p:nvGraphicFramePr>
        <p:xfrm>
          <a:off x="1752600" y="3505200"/>
          <a:ext cx="1027113" cy="400050"/>
        </p:xfrm>
        <a:graphic>
          <a:graphicData uri="http://schemas.openxmlformats.org/presentationml/2006/ole">
            <p:oleObj spid="_x0000_s270346" name="Формула" r:id="rId10" imgW="520560" imgH="203040" progId="Equation.3">
              <p:embed/>
            </p:oleObj>
          </a:graphicData>
        </a:graphic>
      </p:graphicFrame>
      <p:graphicFrame>
        <p:nvGraphicFramePr>
          <p:cNvPr id="35" name="Object 35"/>
          <p:cNvGraphicFramePr>
            <a:graphicFrameLocks noChangeAspect="1"/>
          </p:cNvGraphicFramePr>
          <p:nvPr/>
        </p:nvGraphicFramePr>
        <p:xfrm>
          <a:off x="6324600" y="3276600"/>
          <a:ext cx="1538287" cy="993477"/>
        </p:xfrm>
        <a:graphic>
          <a:graphicData uri="http://schemas.openxmlformats.org/presentationml/2006/ole">
            <p:oleObj spid="_x0000_s270347" name="Формула" r:id="rId11" imgW="609480" imgH="393480" progId="Equation.3">
              <p:embed/>
            </p:oleObj>
          </a:graphicData>
        </a:graphic>
      </p:graphicFrame>
      <p:graphicFrame>
        <p:nvGraphicFramePr>
          <p:cNvPr id="70692" name="Object 36"/>
          <p:cNvGraphicFramePr>
            <a:graphicFrameLocks noChangeAspect="1"/>
          </p:cNvGraphicFramePr>
          <p:nvPr/>
        </p:nvGraphicFramePr>
        <p:xfrm>
          <a:off x="4421187" y="5884863"/>
          <a:ext cx="1192213" cy="488950"/>
        </p:xfrm>
        <a:graphic>
          <a:graphicData uri="http://schemas.openxmlformats.org/presentationml/2006/ole">
            <p:oleObj spid="_x0000_s270348" name="Формула" r:id="rId12" imgW="494870" imgH="203024" progId="Equation.3">
              <p:embed/>
            </p:oleObj>
          </a:graphicData>
        </a:graphic>
      </p:graphicFrame>
      <p:graphicFrame>
        <p:nvGraphicFramePr>
          <p:cNvPr id="70693" name="Object 37"/>
          <p:cNvGraphicFramePr>
            <a:graphicFrameLocks noChangeAspect="1"/>
          </p:cNvGraphicFramePr>
          <p:nvPr/>
        </p:nvGraphicFramePr>
        <p:xfrm>
          <a:off x="2063750" y="5805488"/>
          <a:ext cx="1357312" cy="568325"/>
        </p:xfrm>
        <a:graphic>
          <a:graphicData uri="http://schemas.openxmlformats.org/presentationml/2006/ole">
            <p:oleObj spid="_x0000_s270349" name="Формула" r:id="rId13" imgW="545863" imgH="228501" progId="Equation.3">
              <p:embed/>
            </p:oleObj>
          </a:graphicData>
        </a:graphic>
      </p:graphicFrame>
      <p:graphicFrame>
        <p:nvGraphicFramePr>
          <p:cNvPr id="71694" name="Object 27"/>
          <p:cNvGraphicFramePr>
            <a:graphicFrameLocks noChangeAspect="1"/>
          </p:cNvGraphicFramePr>
          <p:nvPr/>
        </p:nvGraphicFramePr>
        <p:xfrm>
          <a:off x="169863" y="533400"/>
          <a:ext cx="3005137" cy="649288"/>
        </p:xfrm>
        <a:graphic>
          <a:graphicData uri="http://schemas.openxmlformats.org/presentationml/2006/ole">
            <p:oleObj spid="_x0000_s270350" name="Формула" r:id="rId14" imgW="1117440" imgH="241200" progId="Equation.3">
              <p:embed/>
            </p:oleObj>
          </a:graphicData>
        </a:graphic>
      </p:graphicFrame>
      <p:graphicFrame>
        <p:nvGraphicFramePr>
          <p:cNvPr id="71695" name="Object 28"/>
          <p:cNvGraphicFramePr>
            <a:graphicFrameLocks noChangeAspect="1"/>
          </p:cNvGraphicFramePr>
          <p:nvPr/>
        </p:nvGraphicFramePr>
        <p:xfrm>
          <a:off x="3309938" y="500063"/>
          <a:ext cx="2884487" cy="549275"/>
        </p:xfrm>
        <a:graphic>
          <a:graphicData uri="http://schemas.openxmlformats.org/presentationml/2006/ole">
            <p:oleObj spid="_x0000_s270351" name="Формула" r:id="rId15" imgW="1066680" imgH="203040" progId="Equation.3">
              <p:embed/>
            </p:oleObj>
          </a:graphicData>
        </a:graphic>
      </p:graphicFrame>
      <p:graphicFrame>
        <p:nvGraphicFramePr>
          <p:cNvPr id="71696" name="Object 16"/>
          <p:cNvGraphicFramePr>
            <a:graphicFrameLocks noChangeAspect="1"/>
          </p:cNvGraphicFramePr>
          <p:nvPr/>
        </p:nvGraphicFramePr>
        <p:xfrm>
          <a:off x="93663" y="1033463"/>
          <a:ext cx="3479800" cy="614362"/>
        </p:xfrm>
        <a:graphic>
          <a:graphicData uri="http://schemas.openxmlformats.org/presentationml/2006/ole">
            <p:oleObj spid="_x0000_s270352" name="Формула" r:id="rId16" imgW="1295280" imgH="228600" progId="Equation.3">
              <p:embed/>
            </p:oleObj>
          </a:graphicData>
        </a:graphic>
      </p:graphicFrame>
      <p:graphicFrame>
        <p:nvGraphicFramePr>
          <p:cNvPr id="33" name="Object 17"/>
          <p:cNvGraphicFramePr>
            <a:graphicFrameLocks noChangeAspect="1"/>
          </p:cNvGraphicFramePr>
          <p:nvPr/>
        </p:nvGraphicFramePr>
        <p:xfrm>
          <a:off x="705165" y="1676400"/>
          <a:ext cx="1995173" cy="533400"/>
        </p:xfrm>
        <a:graphic>
          <a:graphicData uri="http://schemas.openxmlformats.org/presentationml/2006/ole">
            <p:oleObj spid="_x0000_s270353" name="Формула" r:id="rId17" imgW="901440" imgH="241200" progId="Equation.3">
              <p:embed/>
            </p:oleObj>
          </a:graphicData>
        </a:graphic>
      </p:graphicFrame>
      <p:graphicFrame>
        <p:nvGraphicFramePr>
          <p:cNvPr id="36" name="Object 18"/>
          <p:cNvGraphicFramePr>
            <a:graphicFrameLocks noChangeAspect="1"/>
          </p:cNvGraphicFramePr>
          <p:nvPr/>
        </p:nvGraphicFramePr>
        <p:xfrm>
          <a:off x="3781424" y="1066800"/>
          <a:ext cx="1862667" cy="609600"/>
        </p:xfrm>
        <a:graphic>
          <a:graphicData uri="http://schemas.openxmlformats.org/presentationml/2006/ole">
            <p:oleObj spid="_x0000_s270354" name="Формула" r:id="rId18" imgW="736560" imgH="241200" progId="Equation.3">
              <p:embed/>
            </p:oleObj>
          </a:graphicData>
        </a:graphic>
      </p:graphicFrame>
      <p:graphicFrame>
        <p:nvGraphicFramePr>
          <p:cNvPr id="37" name="Object 19"/>
          <p:cNvGraphicFramePr>
            <a:graphicFrameLocks noChangeAspect="1"/>
          </p:cNvGraphicFramePr>
          <p:nvPr/>
        </p:nvGraphicFramePr>
        <p:xfrm>
          <a:off x="5867400" y="990600"/>
          <a:ext cx="1924050" cy="530614"/>
        </p:xfrm>
        <a:graphic>
          <a:graphicData uri="http://schemas.openxmlformats.org/presentationml/2006/ole">
            <p:oleObj spid="_x0000_s270355" name="Формула" r:id="rId19" imgW="736560" imgH="203040" progId="Equation.3">
              <p:embed/>
            </p:oleObj>
          </a:graphicData>
        </a:graphic>
      </p:graphicFrame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6858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00B050"/>
                </a:solidFill>
              </a:rPr>
              <a:pPr/>
              <a:t>17</a:t>
            </a:fld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0"/>
            <a:ext cx="3122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6" algn="just">
              <a:defRPr/>
            </a:pPr>
            <a:r>
              <a:rPr lang="ru-RU" altLang="ru-RU" sz="2000" i="1" dirty="0" smtClean="0">
                <a:solidFill>
                  <a:srgbClr val="C00000"/>
                </a:solidFill>
              </a:rPr>
              <a:t>Пример </a:t>
            </a:r>
            <a:r>
              <a:rPr lang="en-US" altLang="ru-RU" sz="2000" i="1" dirty="0" smtClean="0">
                <a:solidFill>
                  <a:srgbClr val="C00000"/>
                </a:solidFill>
              </a:rPr>
              <a:t>3</a:t>
            </a:r>
            <a:r>
              <a:rPr lang="ru-RU" altLang="ru-RU" sz="20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000" i="1" dirty="0" smtClean="0">
                <a:solidFill>
                  <a:srgbClr val="C00000"/>
                </a:solidFill>
              </a:rPr>
              <a:t>(продолжение </a:t>
            </a:r>
            <a:r>
              <a:rPr lang="en-US" altLang="ru-RU" sz="2000" i="1" dirty="0" smtClean="0">
                <a:solidFill>
                  <a:srgbClr val="C00000"/>
                </a:solidFill>
              </a:rPr>
              <a:t>1</a:t>
            </a:r>
            <a:r>
              <a:rPr lang="ru-RU" altLang="ru-RU" sz="2000" i="1" dirty="0" smtClean="0">
                <a:solidFill>
                  <a:srgbClr val="C00000"/>
                </a:solidFill>
              </a:rPr>
              <a:t>)</a:t>
            </a:r>
            <a:endParaRPr lang="ru-RU" altLang="ru-RU" sz="20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5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5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55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55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55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55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55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55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55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55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55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55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70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70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70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70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5316" grpId="0" animBg="1"/>
      <p:bldP spid="55318" grpId="0"/>
      <p:bldP spid="55319" grpId="0" animBg="1"/>
      <p:bldP spid="55321" grpId="0" animBg="1"/>
      <p:bldP spid="55325" grpId="0"/>
      <p:bldP spid="55326" grpId="0"/>
      <p:bldP spid="70683" grpId="0"/>
      <p:bldP spid="553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3" name="Заголовок 2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altLang="ru-RU" sz="2800" b="1" i="1" dirty="0" smtClean="0">
                <a:solidFill>
                  <a:srgbClr val="FF0000"/>
                </a:solidFill>
              </a:rPr>
              <a:t>Центр тяжести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/>
            </a:r>
            <a:br>
              <a:rPr lang="ru-RU" altLang="ru-RU" sz="2800" i="1" dirty="0" smtClean="0">
                <a:solidFill>
                  <a:srgbClr val="FF0000"/>
                </a:solidFill>
              </a:rPr>
            </a:br>
            <a:r>
              <a:rPr lang="ru-RU" altLang="ru-RU" sz="2800" i="1" dirty="0" smtClean="0">
                <a:solidFill>
                  <a:srgbClr val="FF0000"/>
                </a:solidFill>
              </a:rPr>
              <a:t> Центр параллельных сил.</a:t>
            </a:r>
          </a:p>
        </p:txBody>
      </p:sp>
      <p:sp>
        <p:nvSpPr>
          <p:cNvPr id="5" name="Овал 4"/>
          <p:cNvSpPr/>
          <p:nvPr/>
        </p:nvSpPr>
        <p:spPr>
          <a:xfrm>
            <a:off x="714375" y="1571625"/>
            <a:ext cx="4643438" cy="25717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1248569" y="2964656"/>
            <a:ext cx="107315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3179762" y="3821113"/>
            <a:ext cx="1071563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2608262" y="2249488"/>
            <a:ext cx="1071563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3822700" y="2535238"/>
            <a:ext cx="1071563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57250" y="5000625"/>
            <a:ext cx="300037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214313" y="4929188"/>
            <a:ext cx="723900" cy="704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-912019" y="3198019"/>
            <a:ext cx="3590925" cy="523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802" name="TextBox 19"/>
          <p:cNvSpPr txBox="1">
            <a:spLocks noChangeArrowheads="1"/>
          </p:cNvSpPr>
          <p:nvPr/>
        </p:nvSpPr>
        <p:spPr bwMode="auto">
          <a:xfrm>
            <a:off x="500063" y="4714875"/>
            <a:ext cx="363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 flipH="1" flipV="1">
            <a:off x="15081" y="3271044"/>
            <a:ext cx="2613025" cy="92868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928688" y="3286125"/>
            <a:ext cx="2786062" cy="1693863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928688" y="2071688"/>
            <a:ext cx="3429000" cy="28575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464344" y="2250282"/>
            <a:ext cx="3143250" cy="221456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778" name="Object 2"/>
          <p:cNvGraphicFramePr>
            <a:graphicFrameLocks noChangeAspect="1"/>
          </p:cNvGraphicFramePr>
          <p:nvPr/>
        </p:nvGraphicFramePr>
        <p:xfrm>
          <a:off x="1785938" y="2571750"/>
          <a:ext cx="409575" cy="628650"/>
        </p:xfrm>
        <a:graphic>
          <a:graphicData uri="http://schemas.openxmlformats.org/presentationml/2006/ole">
            <p:oleObj spid="_x0000_s271362" name="Формула" r:id="rId3" imgW="165028" imgH="228501" progId="Equation.3">
              <p:embed/>
            </p:oleObj>
          </a:graphicData>
        </a:graphic>
      </p:graphicFrame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3746500" y="3430588"/>
          <a:ext cx="473075" cy="663575"/>
        </p:xfrm>
        <a:graphic>
          <a:graphicData uri="http://schemas.openxmlformats.org/presentationml/2006/ole">
            <p:oleObj spid="_x0000_s271363" name="Формула" r:id="rId4" imgW="190417" imgH="241195" progId="Equation.3">
              <p:embed/>
            </p:oleObj>
          </a:graphicData>
        </a:graphic>
      </p:graphicFrame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4460875" y="2287588"/>
          <a:ext cx="473075" cy="663575"/>
        </p:xfrm>
        <a:graphic>
          <a:graphicData uri="http://schemas.openxmlformats.org/presentationml/2006/ole">
            <p:oleObj spid="_x0000_s271364" name="Формула" r:id="rId5" imgW="190417" imgH="241195" progId="Equation.3">
              <p:embed/>
            </p:oleObj>
          </a:graphicData>
        </a:graphic>
      </p:graphicFrame>
      <p:graphicFrame>
        <p:nvGraphicFramePr>
          <p:cNvPr id="75781" name="Object 5"/>
          <p:cNvGraphicFramePr>
            <a:graphicFrameLocks noChangeAspect="1"/>
          </p:cNvGraphicFramePr>
          <p:nvPr/>
        </p:nvGraphicFramePr>
        <p:xfrm>
          <a:off x="3262313" y="1876425"/>
          <a:ext cx="441325" cy="628650"/>
        </p:xfrm>
        <a:graphic>
          <a:graphicData uri="http://schemas.openxmlformats.org/presentationml/2006/ole">
            <p:oleObj spid="_x0000_s271365" name="Формула" r:id="rId6" imgW="177646" imgH="228402" progId="Equation.3">
              <p:embed/>
            </p:oleObj>
          </a:graphicData>
        </a:graphic>
      </p:graphicFrame>
      <p:graphicFrame>
        <p:nvGraphicFramePr>
          <p:cNvPr id="37" name="Object 6"/>
          <p:cNvGraphicFramePr>
            <a:graphicFrameLocks noChangeAspect="1"/>
          </p:cNvGraphicFramePr>
          <p:nvPr/>
        </p:nvGraphicFramePr>
        <p:xfrm>
          <a:off x="1000125" y="3071813"/>
          <a:ext cx="420688" cy="465137"/>
        </p:xfrm>
        <a:graphic>
          <a:graphicData uri="http://schemas.openxmlformats.org/presentationml/2006/ole">
            <p:oleObj spid="_x0000_s271366" name="Формула" r:id="rId7" imgW="126780" imgH="215526" progId="Equation.3">
              <p:embed/>
            </p:oleObj>
          </a:graphicData>
        </a:graphic>
      </p:graphicFrame>
      <p:graphicFrame>
        <p:nvGraphicFramePr>
          <p:cNvPr id="118791" name="Object 7"/>
          <p:cNvGraphicFramePr>
            <a:graphicFrameLocks noChangeAspect="1"/>
          </p:cNvGraphicFramePr>
          <p:nvPr/>
        </p:nvGraphicFramePr>
        <p:xfrm>
          <a:off x="2693988" y="3771900"/>
          <a:ext cx="463550" cy="493713"/>
        </p:xfrm>
        <a:graphic>
          <a:graphicData uri="http://schemas.openxmlformats.org/presentationml/2006/ole">
            <p:oleObj spid="_x0000_s271367" name="Формула" r:id="rId8" imgW="139700" imgH="228600" progId="Equation.3">
              <p:embed/>
            </p:oleObj>
          </a:graphicData>
        </a:graphic>
      </p:graphicFrame>
      <p:graphicFrame>
        <p:nvGraphicFramePr>
          <p:cNvPr id="118792" name="Object 8"/>
          <p:cNvGraphicFramePr>
            <a:graphicFrameLocks noChangeAspect="1"/>
          </p:cNvGraphicFramePr>
          <p:nvPr/>
        </p:nvGraphicFramePr>
        <p:xfrm>
          <a:off x="2622550" y="2773363"/>
          <a:ext cx="461963" cy="492125"/>
        </p:xfrm>
        <a:graphic>
          <a:graphicData uri="http://schemas.openxmlformats.org/presentationml/2006/ole">
            <p:oleObj spid="_x0000_s271368" name="Формула" r:id="rId9" imgW="139700" imgH="228600" progId="Equation.3">
              <p:embed/>
            </p:oleObj>
          </a:graphicData>
        </a:graphic>
      </p:graphicFrame>
      <p:graphicFrame>
        <p:nvGraphicFramePr>
          <p:cNvPr id="118793" name="Object 9"/>
          <p:cNvGraphicFramePr>
            <a:graphicFrameLocks noChangeAspect="1"/>
          </p:cNvGraphicFramePr>
          <p:nvPr/>
        </p:nvGraphicFramePr>
        <p:xfrm>
          <a:off x="2286000" y="1928813"/>
          <a:ext cx="461963" cy="465137"/>
        </p:xfrm>
        <a:graphic>
          <a:graphicData uri="http://schemas.openxmlformats.org/presentationml/2006/ole">
            <p:oleObj spid="_x0000_s271369" name="Формула" r:id="rId10" imgW="139579" imgH="215713" progId="Equation.3">
              <p:embed/>
            </p:oleObj>
          </a:graphicData>
        </a:graphic>
      </p:graphicFrame>
      <p:graphicFrame>
        <p:nvGraphicFramePr>
          <p:cNvPr id="43" name="Object 12"/>
          <p:cNvGraphicFramePr>
            <a:graphicFrameLocks noChangeAspect="1"/>
          </p:cNvGraphicFramePr>
          <p:nvPr/>
        </p:nvGraphicFramePr>
        <p:xfrm>
          <a:off x="5943600" y="1295401"/>
          <a:ext cx="2783750" cy="1365250"/>
        </p:xfrm>
        <a:graphic>
          <a:graphicData uri="http://schemas.openxmlformats.org/presentationml/2006/ole">
            <p:oleObj spid="_x0000_s271370" name="Формула" r:id="rId11" imgW="1346200" imgH="660400" progId="Equation.3">
              <p:embed/>
            </p:oleObj>
          </a:graphicData>
        </a:graphic>
      </p:graphicFrame>
      <p:graphicFrame>
        <p:nvGraphicFramePr>
          <p:cNvPr id="118797" name="Object 13"/>
          <p:cNvGraphicFramePr>
            <a:graphicFrameLocks noChangeAspect="1"/>
          </p:cNvGraphicFramePr>
          <p:nvPr/>
        </p:nvGraphicFramePr>
        <p:xfrm>
          <a:off x="6172200" y="2819400"/>
          <a:ext cx="2436068" cy="1600199"/>
        </p:xfrm>
        <a:graphic>
          <a:graphicData uri="http://schemas.openxmlformats.org/presentationml/2006/ole">
            <p:oleObj spid="_x0000_s271371" name="Формула" r:id="rId12" imgW="1333500" imgH="876300" progId="Equation.3">
              <p:embed/>
            </p:oleObj>
          </a:graphicData>
        </a:graphic>
      </p:graphicFrame>
      <p:graphicFrame>
        <p:nvGraphicFramePr>
          <p:cNvPr id="40991" name="Object 31"/>
          <p:cNvGraphicFramePr>
            <a:graphicFrameLocks noChangeAspect="1"/>
          </p:cNvGraphicFramePr>
          <p:nvPr/>
        </p:nvGraphicFramePr>
        <p:xfrm>
          <a:off x="7391400" y="4572000"/>
          <a:ext cx="1447800" cy="896068"/>
        </p:xfrm>
        <a:graphic>
          <a:graphicData uri="http://schemas.openxmlformats.org/presentationml/2006/ole">
            <p:oleObj spid="_x0000_s271372" name="Equation" r:id="rId13" imgW="799753" imgH="495085" progId="">
              <p:embed/>
            </p:oleObj>
          </a:graphicData>
        </a:graphic>
      </p:graphicFrame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4572000" y="4495800"/>
            <a:ext cx="28411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i="1" dirty="0">
                <a:solidFill>
                  <a:srgbClr val="FF0000"/>
                </a:solidFill>
              </a:rPr>
              <a:t>Радиус-вектор </a:t>
            </a:r>
            <a:r>
              <a:rPr lang="ru-RU" altLang="ru-RU" sz="2000" b="1" i="1" dirty="0">
                <a:solidFill>
                  <a:srgbClr val="7030A0"/>
                </a:solidFill>
              </a:rPr>
              <a:t>центра</a:t>
            </a:r>
            <a:r>
              <a:rPr lang="ru-RU" altLang="ru-RU" sz="2000" i="1" dirty="0">
                <a:solidFill>
                  <a:srgbClr val="FF0000"/>
                </a:solidFill>
              </a:rPr>
              <a:t> </a:t>
            </a:r>
          </a:p>
          <a:p>
            <a:r>
              <a:rPr lang="ru-RU" altLang="ru-RU" sz="2000" b="1" i="1" dirty="0">
                <a:solidFill>
                  <a:srgbClr val="FF0000"/>
                </a:solidFill>
              </a:rPr>
              <a:t>параллельных сил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:</a:t>
            </a:r>
            <a:endParaRPr lang="ru-RU" altLang="ru-RU" dirty="0"/>
          </a:p>
        </p:txBody>
      </p:sp>
      <p:graphicFrame>
        <p:nvGraphicFramePr>
          <p:cNvPr id="75789" name="Object 15"/>
          <p:cNvGraphicFramePr>
            <a:graphicFrameLocks noChangeAspect="1"/>
          </p:cNvGraphicFramePr>
          <p:nvPr/>
        </p:nvGraphicFramePr>
        <p:xfrm>
          <a:off x="357188" y="5638800"/>
          <a:ext cx="295369" cy="288925"/>
        </p:xfrm>
        <a:graphic>
          <a:graphicData uri="http://schemas.openxmlformats.org/presentationml/2006/ole">
            <p:oleObj spid="_x0000_s271373" name="Формула" r:id="rId14" imgW="126835" imgH="139518" progId="Equation.3">
              <p:embed/>
            </p:oleObj>
          </a:graphicData>
        </a:graphic>
      </p:graphicFrame>
      <p:graphicFrame>
        <p:nvGraphicFramePr>
          <p:cNvPr id="75790" name="Object 16"/>
          <p:cNvGraphicFramePr>
            <a:graphicFrameLocks noChangeAspect="1"/>
          </p:cNvGraphicFramePr>
          <p:nvPr/>
        </p:nvGraphicFramePr>
        <p:xfrm>
          <a:off x="457200" y="1219200"/>
          <a:ext cx="347468" cy="309562"/>
        </p:xfrm>
        <a:graphic>
          <a:graphicData uri="http://schemas.openxmlformats.org/presentationml/2006/ole">
            <p:oleObj spid="_x0000_s271374" name="Формула" r:id="rId15" imgW="126725" imgH="126725" progId="Equation.3">
              <p:embed/>
            </p:oleObj>
          </a:graphicData>
        </a:graphic>
      </p:graphicFrame>
      <p:graphicFrame>
        <p:nvGraphicFramePr>
          <p:cNvPr id="75791" name="Object 17"/>
          <p:cNvGraphicFramePr>
            <a:graphicFrameLocks noChangeAspect="1"/>
          </p:cNvGraphicFramePr>
          <p:nvPr/>
        </p:nvGraphicFramePr>
        <p:xfrm>
          <a:off x="3276601" y="4680736"/>
          <a:ext cx="304800" cy="319889"/>
        </p:xfrm>
        <a:graphic>
          <a:graphicData uri="http://schemas.openxmlformats.org/presentationml/2006/ole">
            <p:oleObj spid="_x0000_s271375" name="Формула" r:id="rId16" imgW="139579" imgH="164957" progId="Equation.3">
              <p:embed/>
            </p:oleObj>
          </a:graphicData>
        </a:graphic>
      </p:graphicFrame>
      <p:graphicFrame>
        <p:nvGraphicFramePr>
          <p:cNvPr id="40994" name="Object 34"/>
          <p:cNvGraphicFramePr>
            <a:graphicFrameLocks noChangeAspect="1"/>
          </p:cNvGraphicFramePr>
          <p:nvPr/>
        </p:nvGraphicFramePr>
        <p:xfrm>
          <a:off x="2514600" y="5486400"/>
          <a:ext cx="5789140" cy="990600"/>
        </p:xfrm>
        <a:graphic>
          <a:graphicData uri="http://schemas.openxmlformats.org/presentationml/2006/ole">
            <p:oleObj spid="_x0000_s271376" name="Equation" r:id="rId17" imgW="2819400" imgH="482600" progId="">
              <p:embed/>
            </p:oleObj>
          </a:graphicData>
        </a:graphic>
      </p:graphicFrame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18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6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Центр тяжести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тела</a:t>
            </a:r>
            <a:endParaRPr lang="ru-RU" altLang="ru-RU" sz="2800" i="1" dirty="0" smtClean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14375" y="1571625"/>
            <a:ext cx="4643438" cy="25717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1248569" y="2964656"/>
            <a:ext cx="107315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3179762" y="3821113"/>
            <a:ext cx="1071563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2108201" y="2178050"/>
            <a:ext cx="1071562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3822700" y="2535238"/>
            <a:ext cx="1071563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57250" y="5000625"/>
            <a:ext cx="300037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214313" y="4929188"/>
            <a:ext cx="723900" cy="704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-912019" y="3198019"/>
            <a:ext cx="3590925" cy="523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5" name="TextBox 19"/>
          <p:cNvSpPr txBox="1">
            <a:spLocks noChangeArrowheads="1"/>
          </p:cNvSpPr>
          <p:nvPr/>
        </p:nvSpPr>
        <p:spPr bwMode="auto">
          <a:xfrm>
            <a:off x="500063" y="4714875"/>
            <a:ext cx="363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928688" y="2214563"/>
            <a:ext cx="3286125" cy="271462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1208088" y="2571750"/>
          <a:ext cx="566737" cy="628650"/>
        </p:xfrm>
        <a:graphic>
          <a:graphicData uri="http://schemas.openxmlformats.org/presentationml/2006/ole">
            <p:oleObj spid="_x0000_s272386" name="Формула" r:id="rId3" imgW="228600" imgH="228600" progId="Equation.3">
              <p:embed/>
            </p:oleObj>
          </a:graphicData>
        </a:graphic>
      </p:graphicFrame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3683000" y="3430588"/>
          <a:ext cx="600075" cy="663575"/>
        </p:xfrm>
        <a:graphic>
          <a:graphicData uri="http://schemas.openxmlformats.org/presentationml/2006/ole">
            <p:oleObj spid="_x0000_s272387" name="Формула" r:id="rId4" imgW="241195" imgH="241195" progId="Equation.3">
              <p:embed/>
            </p:oleObj>
          </a:graphicData>
        </a:graphic>
      </p:graphicFrame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4572000" y="2286000"/>
          <a:ext cx="598488" cy="663575"/>
        </p:xfrm>
        <a:graphic>
          <a:graphicData uri="http://schemas.openxmlformats.org/presentationml/2006/ole">
            <p:oleObj spid="_x0000_s272388" name="Формула" r:id="rId5" imgW="241195" imgH="241195" progId="Equation.3">
              <p:embed/>
            </p:oleObj>
          </a:graphicData>
        </a:graphic>
      </p:graphicFrame>
      <p:graphicFrame>
        <p:nvGraphicFramePr>
          <p:cNvPr id="76805" name="Object 5"/>
          <p:cNvGraphicFramePr>
            <a:graphicFrameLocks noChangeAspect="1"/>
          </p:cNvGraphicFramePr>
          <p:nvPr/>
        </p:nvGraphicFramePr>
        <p:xfrm>
          <a:off x="2636838" y="1785938"/>
          <a:ext cx="598487" cy="628650"/>
        </p:xfrm>
        <a:graphic>
          <a:graphicData uri="http://schemas.openxmlformats.org/presentationml/2006/ole">
            <p:oleObj spid="_x0000_s272389" name="Формула" r:id="rId6" imgW="241300" imgH="228600" progId="Equation.3">
              <p:embed/>
            </p:oleObj>
          </a:graphicData>
        </a:graphic>
      </p:graphicFrame>
      <p:graphicFrame>
        <p:nvGraphicFramePr>
          <p:cNvPr id="118792" name="Object 8"/>
          <p:cNvGraphicFramePr>
            <a:graphicFrameLocks noChangeAspect="1"/>
          </p:cNvGraphicFramePr>
          <p:nvPr/>
        </p:nvGraphicFramePr>
        <p:xfrm>
          <a:off x="2622550" y="2773363"/>
          <a:ext cx="461963" cy="492125"/>
        </p:xfrm>
        <a:graphic>
          <a:graphicData uri="http://schemas.openxmlformats.org/presentationml/2006/ole">
            <p:oleObj spid="_x0000_s272390" name="Формула" r:id="rId7" imgW="139700" imgH="228600" progId="Equation.3">
              <p:embed/>
            </p:oleObj>
          </a:graphicData>
        </a:graphic>
      </p:graphicFrame>
      <p:graphicFrame>
        <p:nvGraphicFramePr>
          <p:cNvPr id="43" name="Object 10"/>
          <p:cNvGraphicFramePr>
            <a:graphicFrameLocks noChangeAspect="1"/>
          </p:cNvGraphicFramePr>
          <p:nvPr/>
        </p:nvGraphicFramePr>
        <p:xfrm>
          <a:off x="5401290" y="762000"/>
          <a:ext cx="2796660" cy="1371600"/>
        </p:xfrm>
        <a:graphic>
          <a:graphicData uri="http://schemas.openxmlformats.org/presentationml/2006/ole">
            <p:oleObj spid="_x0000_s272391" name="Формула" r:id="rId8" imgW="1346200" imgH="660400" progId="Equation.3">
              <p:embed/>
            </p:oleObj>
          </a:graphicData>
        </a:graphic>
      </p:graphicFrame>
      <p:graphicFrame>
        <p:nvGraphicFramePr>
          <p:cNvPr id="118797" name="Object 11"/>
          <p:cNvGraphicFramePr>
            <a:graphicFrameLocks noChangeAspect="1"/>
          </p:cNvGraphicFramePr>
          <p:nvPr/>
        </p:nvGraphicFramePr>
        <p:xfrm>
          <a:off x="5791200" y="2187327"/>
          <a:ext cx="2718888" cy="2079873"/>
        </p:xfrm>
        <a:graphic>
          <a:graphicData uri="http://schemas.openxmlformats.org/presentationml/2006/ole">
            <p:oleObj spid="_x0000_s272392" name="Формула" r:id="rId9" imgW="1460160" imgH="1117440" progId="Equation.3">
              <p:embed/>
            </p:oleObj>
          </a:graphicData>
        </a:graphic>
      </p:graphicFrame>
      <p:graphicFrame>
        <p:nvGraphicFramePr>
          <p:cNvPr id="76809" name="Object 13"/>
          <p:cNvGraphicFramePr>
            <a:graphicFrameLocks noChangeAspect="1"/>
          </p:cNvGraphicFramePr>
          <p:nvPr/>
        </p:nvGraphicFramePr>
        <p:xfrm>
          <a:off x="357188" y="5500688"/>
          <a:ext cx="436562" cy="427037"/>
        </p:xfrm>
        <a:graphic>
          <a:graphicData uri="http://schemas.openxmlformats.org/presentationml/2006/ole">
            <p:oleObj spid="_x0000_s272393" name="Формула" r:id="rId10" imgW="126835" imgH="139518" progId="Equation.3">
              <p:embed/>
            </p:oleObj>
          </a:graphicData>
        </a:graphic>
      </p:graphicFrame>
      <p:graphicFrame>
        <p:nvGraphicFramePr>
          <p:cNvPr id="76810" name="Object 14"/>
          <p:cNvGraphicFramePr>
            <a:graphicFrameLocks noChangeAspect="1"/>
          </p:cNvGraphicFramePr>
          <p:nvPr/>
        </p:nvGraphicFramePr>
        <p:xfrm>
          <a:off x="285750" y="1519238"/>
          <a:ext cx="436563" cy="388937"/>
        </p:xfrm>
        <a:graphic>
          <a:graphicData uri="http://schemas.openxmlformats.org/presentationml/2006/ole">
            <p:oleObj spid="_x0000_s272394" name="Формула" r:id="rId11" imgW="126725" imgH="126725" progId="Equation.3">
              <p:embed/>
            </p:oleObj>
          </a:graphicData>
        </a:graphic>
      </p:graphicFrame>
      <p:graphicFrame>
        <p:nvGraphicFramePr>
          <p:cNvPr id="76811" name="Object 15"/>
          <p:cNvGraphicFramePr>
            <a:graphicFrameLocks noChangeAspect="1"/>
          </p:cNvGraphicFramePr>
          <p:nvPr/>
        </p:nvGraphicFramePr>
        <p:xfrm>
          <a:off x="3286125" y="5072063"/>
          <a:ext cx="481013" cy="504825"/>
        </p:xfrm>
        <a:graphic>
          <a:graphicData uri="http://schemas.openxmlformats.org/presentationml/2006/ole">
            <p:oleObj spid="_x0000_s272395" name="Формула" r:id="rId12" imgW="139579" imgH="164957" progId="Equation.3">
              <p:embed/>
            </p:oleObj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1643063" y="2286000"/>
            <a:ext cx="357187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571875" y="3214688"/>
            <a:ext cx="357188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214813" y="1928813"/>
            <a:ext cx="357187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428875" y="1571625"/>
            <a:ext cx="357188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9" name="Object 18"/>
          <p:cNvGraphicFramePr>
            <a:graphicFrameLocks noChangeAspect="1"/>
          </p:cNvGraphicFramePr>
          <p:nvPr/>
        </p:nvGraphicFramePr>
        <p:xfrm>
          <a:off x="5791200" y="4419600"/>
          <a:ext cx="1732925" cy="882217"/>
        </p:xfrm>
        <a:graphic>
          <a:graphicData uri="http://schemas.openxmlformats.org/presentationml/2006/ole">
            <p:oleObj spid="_x0000_s272396" name="Формула" r:id="rId13" imgW="698197" imgH="355446" progId="Equation.3">
              <p:embed/>
            </p:oleObj>
          </a:graphicData>
        </a:graphic>
      </p:graphicFrame>
      <p:graphicFrame>
        <p:nvGraphicFramePr>
          <p:cNvPr id="119827" name="Object 19"/>
          <p:cNvGraphicFramePr>
            <a:graphicFrameLocks noChangeAspect="1"/>
          </p:cNvGraphicFramePr>
          <p:nvPr/>
        </p:nvGraphicFramePr>
        <p:xfrm>
          <a:off x="6400800" y="5562600"/>
          <a:ext cx="1351531" cy="652463"/>
        </p:xfrm>
        <a:graphic>
          <a:graphicData uri="http://schemas.openxmlformats.org/presentationml/2006/ole">
            <p:oleObj spid="_x0000_s272397" name="Формула" r:id="rId14" imgW="736280" imgH="355446" progId="Equation.3">
              <p:embed/>
            </p:oleObj>
          </a:graphicData>
        </a:graphic>
      </p:graphicFrame>
      <p:graphicFrame>
        <p:nvGraphicFramePr>
          <p:cNvPr id="119828" name="Object 20"/>
          <p:cNvGraphicFramePr>
            <a:graphicFrameLocks noChangeAspect="1"/>
          </p:cNvGraphicFramePr>
          <p:nvPr/>
        </p:nvGraphicFramePr>
        <p:xfrm>
          <a:off x="3733800" y="5562600"/>
          <a:ext cx="1387929" cy="647700"/>
        </p:xfrm>
        <a:graphic>
          <a:graphicData uri="http://schemas.openxmlformats.org/presentationml/2006/ole">
            <p:oleObj spid="_x0000_s272398" name="Формула" r:id="rId15" imgW="761669" imgH="355446" progId="Equation.3">
              <p:embed/>
            </p:oleObj>
          </a:graphicData>
        </a:graphic>
      </p:graphicFrame>
      <p:graphicFrame>
        <p:nvGraphicFramePr>
          <p:cNvPr id="119829" name="Object 21"/>
          <p:cNvGraphicFramePr>
            <a:graphicFrameLocks noChangeAspect="1"/>
          </p:cNvGraphicFramePr>
          <p:nvPr/>
        </p:nvGraphicFramePr>
        <p:xfrm>
          <a:off x="1066800" y="5410200"/>
          <a:ext cx="1535397" cy="728663"/>
        </p:xfrm>
        <a:graphic>
          <a:graphicData uri="http://schemas.openxmlformats.org/presentationml/2006/ole">
            <p:oleObj spid="_x0000_s272399" name="Формула" r:id="rId16" imgW="748975" imgH="355446" progId="Equation.3">
              <p:embed/>
            </p:oleObj>
          </a:graphicData>
        </a:graphic>
      </p:graphicFrame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19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1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119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i="1" dirty="0" smtClean="0">
                <a:solidFill>
                  <a:srgbClr val="FF0000"/>
                </a:solidFill>
              </a:rPr>
              <a:t>Способы определения центров тяжести тел,</a:t>
            </a:r>
            <a:br>
              <a:rPr lang="ru-RU" altLang="ru-RU" sz="2800" i="1" dirty="0" smtClean="0">
                <a:solidFill>
                  <a:srgbClr val="FF0000"/>
                </a:solidFill>
              </a:rPr>
            </a:br>
            <a:r>
              <a:rPr lang="ru-RU" altLang="ru-RU" sz="2800" i="1" dirty="0" smtClean="0">
                <a:solidFill>
                  <a:srgbClr val="FF0000"/>
                </a:solidFill>
              </a:rPr>
              <a:t>различных фигур.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63" y="1714500"/>
            <a:ext cx="3987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i="1"/>
              <a:t>1. </a:t>
            </a:r>
            <a:r>
              <a:rPr lang="ru-RU" altLang="ru-RU" sz="2800" i="1">
                <a:solidFill>
                  <a:srgbClr val="0070C0"/>
                </a:solidFill>
              </a:rPr>
              <a:t>Способ симметрии.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42938" y="2857500"/>
            <a:ext cx="368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i="1"/>
              <a:t>2. </a:t>
            </a:r>
            <a:r>
              <a:rPr lang="ru-RU" altLang="ru-RU" sz="2800" i="1">
                <a:solidFill>
                  <a:srgbClr val="0070C0"/>
                </a:solidFill>
              </a:rPr>
              <a:t>Способ разбиения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00063" y="4000500"/>
            <a:ext cx="6557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i="1"/>
              <a:t>3. </a:t>
            </a:r>
            <a:r>
              <a:rPr lang="ru-RU" altLang="ru-RU" sz="2800" i="1">
                <a:solidFill>
                  <a:srgbClr val="0070C0"/>
                </a:solidFill>
              </a:rPr>
              <a:t>Способ отрицательных площадей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20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altLang="ru-RU" sz="2800" i="1" dirty="0" smtClean="0">
                <a:solidFill>
                  <a:srgbClr val="0070C0"/>
                </a:solidFill>
              </a:rPr>
              <a:t>Способ симметрии</a:t>
            </a:r>
            <a:endParaRPr lang="ru-RU" altLang="ru-RU" sz="2800" dirty="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954" y="685800"/>
            <a:ext cx="91120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i="1" dirty="0">
                <a:solidFill>
                  <a:srgbClr val="C00000"/>
                </a:solidFill>
              </a:rPr>
              <a:t>Теорема</a:t>
            </a:r>
            <a:r>
              <a:rPr lang="ru-RU" altLang="ru-RU" sz="2400" i="1" dirty="0"/>
              <a:t>: Если тело имеет </a:t>
            </a:r>
            <a:r>
              <a:rPr lang="ru-RU" altLang="ru-RU" sz="2400" b="1" i="1" dirty="0"/>
              <a:t>плоскость</a:t>
            </a:r>
            <a:r>
              <a:rPr lang="ru-RU" altLang="ru-RU" sz="2400" i="1" dirty="0"/>
              <a:t>, </a:t>
            </a:r>
            <a:r>
              <a:rPr lang="ru-RU" altLang="ru-RU" sz="2400" b="1" i="1" dirty="0">
                <a:solidFill>
                  <a:srgbClr val="7030A0"/>
                </a:solidFill>
              </a:rPr>
              <a:t>ось</a:t>
            </a:r>
            <a:r>
              <a:rPr lang="ru-RU" altLang="ru-RU" sz="2400" i="1" dirty="0"/>
              <a:t> или </a:t>
            </a:r>
            <a:r>
              <a:rPr lang="ru-RU" altLang="ru-RU" sz="2400" b="1" i="1" dirty="0">
                <a:solidFill>
                  <a:srgbClr val="FF0000"/>
                </a:solidFill>
              </a:rPr>
              <a:t>центр</a:t>
            </a:r>
            <a:r>
              <a:rPr lang="ru-RU" altLang="ru-RU" sz="2400" i="1" dirty="0"/>
              <a:t> симметрии, </a:t>
            </a:r>
          </a:p>
          <a:p>
            <a:r>
              <a:rPr lang="ru-RU" altLang="ru-RU" sz="2400" i="1" dirty="0"/>
              <a:t>то его </a:t>
            </a:r>
            <a:r>
              <a:rPr lang="ru-RU" altLang="ru-RU" sz="2400" b="1" i="1" dirty="0">
                <a:solidFill>
                  <a:srgbClr val="FF0000"/>
                </a:solidFill>
              </a:rPr>
              <a:t>центр тяжести </a:t>
            </a:r>
            <a:r>
              <a:rPr lang="ru-RU" altLang="ru-RU" sz="2400" b="1" i="1" dirty="0"/>
              <a:t>лежит </a:t>
            </a:r>
            <a:r>
              <a:rPr lang="ru-RU" altLang="ru-RU" sz="2400" i="1" dirty="0"/>
              <a:t>соответственно в плоскости, </a:t>
            </a:r>
          </a:p>
          <a:p>
            <a:r>
              <a:rPr lang="ru-RU" altLang="ru-RU" sz="2400" i="1" dirty="0"/>
              <a:t>на оси или в центре симметрии данного тела.</a:t>
            </a:r>
          </a:p>
        </p:txBody>
      </p:sp>
      <p:sp>
        <p:nvSpPr>
          <p:cNvPr id="6" name="Овал 5"/>
          <p:cNvSpPr/>
          <p:nvPr/>
        </p:nvSpPr>
        <p:spPr>
          <a:xfrm>
            <a:off x="214313" y="2500313"/>
            <a:ext cx="2786062" cy="40005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14313" y="4214813"/>
            <a:ext cx="2786062" cy="5715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357938" y="2500313"/>
            <a:ext cx="2786062" cy="40005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786688" y="4429125"/>
            <a:ext cx="142875" cy="14287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357563" y="2571750"/>
            <a:ext cx="2786062" cy="40005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>
            <a:stCxn id="15" idx="0"/>
            <a:endCxn id="15" idx="4"/>
          </p:cNvCxnSpPr>
          <p:nvPr/>
        </p:nvCxnSpPr>
        <p:spPr>
          <a:xfrm rot="16200000" flipH="1">
            <a:off x="2749550" y="4572000"/>
            <a:ext cx="4002088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21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Способ разбиения - </a:t>
            </a:r>
            <a:r>
              <a:rPr lang="ru-RU" altLang="ru-RU" sz="2800" i="1" dirty="0" smtClean="0">
                <a:solidFill>
                  <a:schemeClr val="tx1"/>
                </a:solidFill>
              </a:rPr>
              <a:t>применяется, когда тело имеет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сложную</a:t>
            </a:r>
            <a:r>
              <a:rPr lang="ru-RU" altLang="ru-RU" sz="2800" i="1" dirty="0" smtClean="0">
                <a:solidFill>
                  <a:schemeClr val="tx1"/>
                </a:solidFill>
              </a:rPr>
              <a:t> форму.</a:t>
            </a:r>
            <a:endParaRPr lang="ru-RU" altLang="ru-RU" sz="2800" i="1" dirty="0" smtClean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313" y="1714500"/>
            <a:ext cx="1143000" cy="20002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20390530">
            <a:off x="2062163" y="1651000"/>
            <a:ext cx="1414462" cy="1878013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2500313" y="1714500"/>
            <a:ext cx="2643187" cy="1571625"/>
          </a:xfrm>
          <a:prstGeom prst="triangle">
            <a:avLst>
              <a:gd name="adj" fmla="val 51647"/>
            </a:avLst>
          </a:prstGeom>
          <a:solidFill>
            <a:srgbClr val="C5AD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" name="Прямая соединительная линия 8"/>
          <p:cNvCxnSpPr>
            <a:stCxn id="6" idx="0"/>
          </p:cNvCxnSpPr>
          <p:nvPr/>
        </p:nvCxnSpPr>
        <p:spPr>
          <a:xfrm rot="16200000" flipH="1" flipV="1">
            <a:off x="969168" y="2167732"/>
            <a:ext cx="1935163" cy="1016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857251" y="2214562"/>
            <a:ext cx="2000250" cy="100012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 flipH="1" flipV="1">
            <a:off x="2250282" y="2750343"/>
            <a:ext cx="1143000" cy="78581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6" idx="3"/>
          </p:cNvCxnSpPr>
          <p:nvPr/>
        </p:nvCxnSpPr>
        <p:spPr>
          <a:xfrm rot="16200000" flipH="1">
            <a:off x="1881981" y="2261394"/>
            <a:ext cx="1757363" cy="66357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7" idx="2"/>
          </p:cNvCxnSpPr>
          <p:nvPr/>
        </p:nvCxnSpPr>
        <p:spPr>
          <a:xfrm flipV="1">
            <a:off x="3214688" y="1714500"/>
            <a:ext cx="1928812" cy="85725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7" idx="3"/>
          </p:cNvCxnSpPr>
          <p:nvPr/>
        </p:nvCxnSpPr>
        <p:spPr>
          <a:xfrm rot="16200000" flipH="1">
            <a:off x="2996406" y="2496344"/>
            <a:ext cx="1571625" cy="793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882" name="Object 2"/>
          <p:cNvGraphicFramePr>
            <a:graphicFrameLocks noChangeAspect="1"/>
          </p:cNvGraphicFramePr>
          <p:nvPr/>
        </p:nvGraphicFramePr>
        <p:xfrm>
          <a:off x="3286125" y="1857375"/>
          <a:ext cx="423863" cy="520700"/>
        </p:xfrm>
        <a:graphic>
          <a:graphicData uri="http://schemas.openxmlformats.org/presentationml/2006/ole">
            <p:oleObj spid="_x0000_s273410" name="Формула" r:id="rId3" imgW="190500" imgH="228600" progId="Equation.3">
              <p:embed/>
            </p:oleObj>
          </a:graphicData>
        </a:graphic>
      </p:graphicFrame>
      <p:graphicFrame>
        <p:nvGraphicFramePr>
          <p:cNvPr id="122883" name="Object 3"/>
          <p:cNvGraphicFramePr>
            <a:graphicFrameLocks noChangeAspect="1"/>
          </p:cNvGraphicFramePr>
          <p:nvPr/>
        </p:nvGraphicFramePr>
        <p:xfrm>
          <a:off x="2428875" y="2714625"/>
          <a:ext cx="420688" cy="488950"/>
        </p:xfrm>
        <a:graphic>
          <a:graphicData uri="http://schemas.openxmlformats.org/presentationml/2006/ole">
            <p:oleObj spid="_x0000_s273411" name="Формула" r:id="rId4" imgW="190335" imgH="215713" progId="Equation.3">
              <p:embed/>
            </p:oleObj>
          </a:graphicData>
        </a:graphic>
      </p:graphicFrame>
      <p:graphicFrame>
        <p:nvGraphicFramePr>
          <p:cNvPr id="122884" name="Object 4"/>
          <p:cNvGraphicFramePr>
            <a:graphicFrameLocks noChangeAspect="1"/>
          </p:cNvGraphicFramePr>
          <p:nvPr/>
        </p:nvGraphicFramePr>
        <p:xfrm>
          <a:off x="1428750" y="2524125"/>
          <a:ext cx="428625" cy="533400"/>
        </p:xfrm>
        <a:graphic>
          <a:graphicData uri="http://schemas.openxmlformats.org/presentationml/2006/ole">
            <p:oleObj spid="_x0000_s273412" name="Формула" r:id="rId5" imgW="177569" imgH="215619" progId="Equation.3">
              <p:embed/>
            </p:oleObj>
          </a:graphicData>
        </a:graphic>
      </p:graphicFrame>
      <p:graphicFrame>
        <p:nvGraphicFramePr>
          <p:cNvPr id="27" name="Object 5"/>
          <p:cNvGraphicFramePr>
            <a:graphicFrameLocks noChangeAspect="1"/>
          </p:cNvGraphicFramePr>
          <p:nvPr/>
        </p:nvGraphicFramePr>
        <p:xfrm>
          <a:off x="5105400" y="1828800"/>
          <a:ext cx="3798887" cy="461962"/>
        </p:xfrm>
        <a:graphic>
          <a:graphicData uri="http://schemas.openxmlformats.org/presentationml/2006/ole">
            <p:oleObj spid="_x0000_s273413" name="Формула" r:id="rId6" imgW="2082600" imgH="253800" progId="Equation.3">
              <p:embed/>
            </p:oleObj>
          </a:graphicData>
        </a:graphic>
      </p:graphicFrame>
      <p:graphicFrame>
        <p:nvGraphicFramePr>
          <p:cNvPr id="122886" name="Object 6"/>
          <p:cNvGraphicFramePr>
            <a:graphicFrameLocks noChangeAspect="1"/>
          </p:cNvGraphicFramePr>
          <p:nvPr/>
        </p:nvGraphicFramePr>
        <p:xfrm>
          <a:off x="5029200" y="2811463"/>
          <a:ext cx="3657600" cy="787400"/>
        </p:xfrm>
        <a:graphic>
          <a:graphicData uri="http://schemas.openxmlformats.org/presentationml/2006/ole">
            <p:oleObj spid="_x0000_s273414" name="Формула" r:id="rId7" imgW="2006280" imgH="431640" progId="Equation.3">
              <p:embed/>
            </p:oleObj>
          </a:graphicData>
        </a:graphic>
      </p:graphicFrame>
      <p:cxnSp>
        <p:nvCxnSpPr>
          <p:cNvPr id="30" name="Прямая со стрелкой 29"/>
          <p:cNvCxnSpPr/>
          <p:nvPr/>
        </p:nvCxnSpPr>
        <p:spPr>
          <a:xfrm flipV="1">
            <a:off x="1071563" y="3857625"/>
            <a:ext cx="3357562" cy="7143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V="1">
            <a:off x="-107156" y="2678906"/>
            <a:ext cx="2509838" cy="952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879" name="Object 7"/>
          <p:cNvGraphicFramePr>
            <a:graphicFrameLocks noChangeAspect="1"/>
          </p:cNvGraphicFramePr>
          <p:nvPr/>
        </p:nvGraphicFramePr>
        <p:xfrm>
          <a:off x="3857625" y="3500438"/>
          <a:ext cx="436563" cy="427037"/>
        </p:xfrm>
        <a:graphic>
          <a:graphicData uri="http://schemas.openxmlformats.org/presentationml/2006/ole">
            <p:oleObj spid="_x0000_s273415" name="Формула" r:id="rId8" imgW="126835" imgH="139518" progId="Equation.3">
              <p:embed/>
            </p:oleObj>
          </a:graphicData>
        </a:graphic>
      </p:graphicFrame>
      <p:graphicFrame>
        <p:nvGraphicFramePr>
          <p:cNvPr id="79880" name="Object 8"/>
          <p:cNvGraphicFramePr>
            <a:graphicFrameLocks noChangeAspect="1"/>
          </p:cNvGraphicFramePr>
          <p:nvPr/>
        </p:nvGraphicFramePr>
        <p:xfrm>
          <a:off x="571500" y="1357313"/>
          <a:ext cx="481013" cy="504825"/>
        </p:xfrm>
        <a:graphic>
          <a:graphicData uri="http://schemas.openxmlformats.org/presentationml/2006/ole">
            <p:oleObj spid="_x0000_s273416" name="Формула" r:id="rId9" imgW="139579" imgH="164957" progId="Equation.3">
              <p:embed/>
            </p:oleObj>
          </a:graphicData>
        </a:graphic>
      </p:graphicFrame>
      <p:graphicFrame>
        <p:nvGraphicFramePr>
          <p:cNvPr id="122889" name="Object 9"/>
          <p:cNvGraphicFramePr>
            <a:graphicFrameLocks noChangeAspect="1"/>
          </p:cNvGraphicFramePr>
          <p:nvPr/>
        </p:nvGraphicFramePr>
        <p:xfrm>
          <a:off x="2181225" y="4141788"/>
          <a:ext cx="4781550" cy="1012825"/>
        </p:xfrm>
        <a:graphic>
          <a:graphicData uri="http://schemas.openxmlformats.org/presentationml/2006/ole">
            <p:oleObj spid="_x0000_s273417" name="Формула" r:id="rId10" imgW="1676160" imgH="355320" progId="Equation.3">
              <p:embed/>
            </p:oleObj>
          </a:graphicData>
        </a:graphic>
      </p:graphicFrame>
      <p:graphicFrame>
        <p:nvGraphicFramePr>
          <p:cNvPr id="122890" name="Object 10"/>
          <p:cNvGraphicFramePr>
            <a:graphicFrameLocks noChangeAspect="1"/>
          </p:cNvGraphicFramePr>
          <p:nvPr/>
        </p:nvGraphicFramePr>
        <p:xfrm>
          <a:off x="1868488" y="5232400"/>
          <a:ext cx="5905500" cy="1122363"/>
        </p:xfrm>
        <a:graphic>
          <a:graphicData uri="http://schemas.openxmlformats.org/presentationml/2006/ole">
            <p:oleObj spid="_x0000_s273418" name="Уравнение" r:id="rId11" imgW="2070100" imgH="393700" progId="Equation.3">
              <p:embed/>
            </p:oleObj>
          </a:graphicData>
        </a:graphic>
      </p:graphicFrame>
      <p:sp>
        <p:nvSpPr>
          <p:cNvPr id="79895" name="TextBox 36"/>
          <p:cNvSpPr txBox="1">
            <a:spLocks noChangeArrowheads="1"/>
          </p:cNvSpPr>
          <p:nvPr/>
        </p:nvSpPr>
        <p:spPr bwMode="auto">
          <a:xfrm>
            <a:off x="857250" y="3786188"/>
            <a:ext cx="3635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83820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22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7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/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Способ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 отрицательных  площадей</a:t>
            </a:r>
            <a:endParaRPr lang="ru-RU" altLang="ru-RU" sz="2800" i="1" dirty="0" smtClean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14438" y="1643063"/>
            <a:ext cx="2786062" cy="2643187"/>
          </a:xfrm>
          <a:prstGeom prst="ellipse">
            <a:avLst/>
          </a:prstGeom>
          <a:solidFill>
            <a:srgbClr val="C5AD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714625" y="2571750"/>
            <a:ext cx="714375" cy="7143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>
            <a:stCxn id="5" idx="2"/>
          </p:cNvCxnSpPr>
          <p:nvPr/>
        </p:nvCxnSpPr>
        <p:spPr>
          <a:xfrm rot="10800000" flipH="1" flipV="1">
            <a:off x="1214438" y="2964656"/>
            <a:ext cx="3433762" cy="7143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952501" y="2705101"/>
            <a:ext cx="3124199" cy="1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4286250" y="2500313"/>
          <a:ext cx="436563" cy="427037"/>
        </p:xfrm>
        <a:graphic>
          <a:graphicData uri="http://schemas.openxmlformats.org/presentationml/2006/ole">
            <p:oleObj spid="_x0000_s274434" name="Формула" r:id="rId3" imgW="126835" imgH="139518" progId="Equation.3">
              <p:embed/>
            </p:oleObj>
          </a:graphicData>
        </a:graphic>
      </p:graphicFrame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1785938" y="1071563"/>
          <a:ext cx="481012" cy="504825"/>
        </p:xfrm>
        <a:graphic>
          <a:graphicData uri="http://schemas.openxmlformats.org/presentationml/2006/ole">
            <p:oleObj spid="_x0000_s274435" name="Формула" r:id="rId4" imgW="139579" imgH="164957" progId="Equation.3">
              <p:embed/>
            </p:oleObj>
          </a:graphicData>
        </a:graphic>
      </p:graphicFrame>
      <p:graphicFrame>
        <p:nvGraphicFramePr>
          <p:cNvPr id="123908" name="Object 4"/>
          <p:cNvGraphicFramePr>
            <a:graphicFrameLocks noChangeAspect="1"/>
          </p:cNvGraphicFramePr>
          <p:nvPr/>
        </p:nvGraphicFramePr>
        <p:xfrm>
          <a:off x="2209800" y="2514600"/>
          <a:ext cx="371475" cy="461962"/>
        </p:xfrm>
        <a:graphic>
          <a:graphicData uri="http://schemas.openxmlformats.org/presentationml/2006/ole">
            <p:oleObj spid="_x0000_s274436" name="Формула" r:id="rId5" imgW="177569" imgH="215619" progId="Equation.3">
              <p:embed/>
            </p:oleObj>
          </a:graphicData>
        </a:graphic>
      </p:graphicFrame>
      <p:graphicFrame>
        <p:nvGraphicFramePr>
          <p:cNvPr id="123909" name="Object 5"/>
          <p:cNvGraphicFramePr>
            <a:graphicFrameLocks noChangeAspect="1"/>
          </p:cNvGraphicFramePr>
          <p:nvPr/>
        </p:nvGraphicFramePr>
        <p:xfrm>
          <a:off x="3071813" y="2643188"/>
          <a:ext cx="358775" cy="417512"/>
        </p:xfrm>
        <a:graphic>
          <a:graphicData uri="http://schemas.openxmlformats.org/presentationml/2006/ole">
            <p:oleObj spid="_x0000_s274437" name="Формула" r:id="rId6" imgW="190335" imgH="215713" progId="Equation.3">
              <p:embed/>
            </p:oleObj>
          </a:graphicData>
        </a:graphic>
      </p:graphicFrame>
      <p:graphicFrame>
        <p:nvGraphicFramePr>
          <p:cNvPr id="123910" name="Object 6"/>
          <p:cNvGraphicFramePr>
            <a:graphicFrameLocks noChangeAspect="1"/>
          </p:cNvGraphicFramePr>
          <p:nvPr/>
        </p:nvGraphicFramePr>
        <p:xfrm>
          <a:off x="5257800" y="2057400"/>
          <a:ext cx="3217862" cy="833438"/>
        </p:xfrm>
        <a:graphic>
          <a:graphicData uri="http://schemas.openxmlformats.org/presentationml/2006/ole">
            <p:oleObj spid="_x0000_s274438" name="Формула" r:id="rId7" imgW="1765080" imgH="457200" progId="Equation.3">
              <p:embed/>
            </p:oleObj>
          </a:graphicData>
        </a:graphic>
      </p:graphicFrame>
      <p:graphicFrame>
        <p:nvGraphicFramePr>
          <p:cNvPr id="123911" name="Object 7"/>
          <p:cNvGraphicFramePr>
            <a:graphicFrameLocks noChangeAspect="1"/>
          </p:cNvGraphicFramePr>
          <p:nvPr/>
        </p:nvGraphicFramePr>
        <p:xfrm>
          <a:off x="2743200" y="4495800"/>
          <a:ext cx="5689600" cy="868362"/>
        </p:xfrm>
        <a:graphic>
          <a:graphicData uri="http://schemas.openxmlformats.org/presentationml/2006/ole">
            <p:oleObj spid="_x0000_s274439" name="Формула" r:id="rId8" imgW="1993680" imgH="304560" progId="Equation.3">
              <p:embed/>
            </p:oleObj>
          </a:graphicData>
        </a:graphic>
      </p:graphicFrame>
      <p:graphicFrame>
        <p:nvGraphicFramePr>
          <p:cNvPr id="123912" name="Object 8"/>
          <p:cNvGraphicFramePr>
            <a:graphicFrameLocks noChangeAspect="1"/>
          </p:cNvGraphicFramePr>
          <p:nvPr/>
        </p:nvGraphicFramePr>
        <p:xfrm>
          <a:off x="3429000" y="5486400"/>
          <a:ext cx="3875088" cy="977900"/>
        </p:xfrm>
        <a:graphic>
          <a:graphicData uri="http://schemas.openxmlformats.org/presentationml/2006/ole">
            <p:oleObj spid="_x0000_s274440" name="Формула" r:id="rId9" imgW="1358310" imgH="342751" progId="Equation.3">
              <p:embed/>
            </p:oleObj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 rot="5400000">
            <a:off x="2500313" y="3071813"/>
            <a:ext cx="1143000" cy="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2514600" y="3644900"/>
            <a:ext cx="557213" cy="12700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9"/>
          <p:cNvGraphicFramePr>
            <a:graphicFrameLocks noChangeAspect="1"/>
          </p:cNvGraphicFramePr>
          <p:nvPr/>
        </p:nvGraphicFramePr>
        <p:xfrm>
          <a:off x="2500313" y="3786188"/>
          <a:ext cx="420687" cy="355600"/>
        </p:xfrm>
        <a:graphic>
          <a:graphicData uri="http://schemas.openxmlformats.org/presentationml/2006/ole">
            <p:oleObj spid="_x0000_s274441" name="Формула" r:id="rId10" imgW="126835" imgH="139518" progId="Equation.3">
              <p:embed/>
            </p:oleObj>
          </a:graphicData>
        </a:graphic>
      </p:graphicFrame>
      <p:sp>
        <p:nvSpPr>
          <p:cNvPr id="27" name="Овал 26"/>
          <p:cNvSpPr/>
          <p:nvPr/>
        </p:nvSpPr>
        <p:spPr>
          <a:xfrm>
            <a:off x="1981200" y="28956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914" name="Object 10"/>
          <p:cNvGraphicFramePr>
            <a:graphicFrameLocks noChangeAspect="1"/>
          </p:cNvGraphicFramePr>
          <p:nvPr/>
        </p:nvGraphicFramePr>
        <p:xfrm>
          <a:off x="1447800" y="2438400"/>
          <a:ext cx="428625" cy="595312"/>
        </p:xfrm>
        <a:graphic>
          <a:graphicData uri="http://schemas.openxmlformats.org/presentationml/2006/ole">
            <p:oleObj spid="_x0000_s274442" name="Формула" r:id="rId11" imgW="190417" imgH="241195" progId="Equation.3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5105400" y="3124200"/>
          <a:ext cx="3625490" cy="1130300"/>
        </p:xfrm>
        <a:graphic>
          <a:graphicData uri="http://schemas.openxmlformats.org/presentationml/2006/ole">
            <p:oleObj spid="_x0000_s274443" name="Формула" r:id="rId12" imgW="2158920" imgH="672840" progId="Equation.3">
              <p:embed/>
            </p:oleObj>
          </a:graphicData>
        </a:graphic>
      </p:graphicFrame>
      <p:sp>
        <p:nvSpPr>
          <p:cNvPr id="22" name="Овал 21"/>
          <p:cNvSpPr/>
          <p:nvPr/>
        </p:nvSpPr>
        <p:spPr>
          <a:xfrm>
            <a:off x="2514600" y="28956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048000" y="28956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/>
        </p:nvGraphicFramePr>
        <p:xfrm>
          <a:off x="3257550" y="1355725"/>
          <a:ext cx="4000500" cy="361950"/>
        </p:xfrm>
        <a:graphic>
          <a:graphicData uri="http://schemas.openxmlformats.org/presentationml/2006/ole">
            <p:oleObj spid="_x0000_s274444" name="Формула" r:id="rId13" imgW="2666880" imgH="24120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176463" y="2973388"/>
          <a:ext cx="342900" cy="438150"/>
        </p:xfrm>
        <a:graphic>
          <a:graphicData uri="http://schemas.openxmlformats.org/presentationml/2006/ole">
            <p:oleObj spid="_x0000_s274445" name="Формула" r:id="rId14" imgW="152280" imgH="177480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52400" y="1"/>
            <a:ext cx="3733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Пример для коллоквиума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83820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23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1314448" y="2238372"/>
            <a:ext cx="15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911" name="Object 7"/>
          <p:cNvGraphicFramePr>
            <a:graphicFrameLocks noChangeAspect="1"/>
          </p:cNvGraphicFramePr>
          <p:nvPr/>
        </p:nvGraphicFramePr>
        <p:xfrm>
          <a:off x="914400" y="4724400"/>
          <a:ext cx="6320502" cy="849616"/>
        </p:xfrm>
        <a:graphic>
          <a:graphicData uri="http://schemas.openxmlformats.org/presentationml/2006/ole">
            <p:oleObj spid="_x0000_s275458" name="Формула" r:id="rId4" imgW="2171520" imgH="291960" progId="Equation.3">
              <p:embed/>
            </p:oleObj>
          </a:graphicData>
        </a:graphic>
      </p:graphicFrame>
      <p:graphicFrame>
        <p:nvGraphicFramePr>
          <p:cNvPr id="123912" name="Object 8"/>
          <p:cNvGraphicFramePr>
            <a:graphicFrameLocks noChangeAspect="1"/>
          </p:cNvGraphicFramePr>
          <p:nvPr/>
        </p:nvGraphicFramePr>
        <p:xfrm>
          <a:off x="990600" y="5715000"/>
          <a:ext cx="5967928" cy="762000"/>
        </p:xfrm>
        <a:graphic>
          <a:graphicData uri="http://schemas.openxmlformats.org/presentationml/2006/ole">
            <p:oleObj spid="_x0000_s275459" name="Формула" r:id="rId5" imgW="2286000" imgH="291960" progId="Equation.3">
              <p:embed/>
            </p:oleObj>
          </a:graphicData>
        </a:graphic>
      </p:graphicFrame>
      <p:graphicFrame>
        <p:nvGraphicFramePr>
          <p:cNvPr id="56" name="Object 3"/>
          <p:cNvGraphicFramePr>
            <a:graphicFrameLocks noChangeAspect="1"/>
          </p:cNvGraphicFramePr>
          <p:nvPr/>
        </p:nvGraphicFramePr>
        <p:xfrm>
          <a:off x="1824030" y="1395410"/>
          <a:ext cx="481013" cy="504825"/>
        </p:xfrm>
        <a:graphic>
          <a:graphicData uri="http://schemas.openxmlformats.org/presentationml/2006/ole">
            <p:oleObj spid="_x0000_s275460" name="Формула" r:id="rId6" imgW="139579" imgH="164957" progId="Equation.3">
              <p:embed/>
            </p:oleObj>
          </a:graphicData>
        </a:graphic>
      </p:graphicFrame>
      <p:cxnSp>
        <p:nvCxnSpPr>
          <p:cNvPr id="57" name="Прямая соединительная линия 56"/>
          <p:cNvCxnSpPr/>
          <p:nvPr/>
        </p:nvCxnSpPr>
        <p:spPr>
          <a:xfrm>
            <a:off x="1252526" y="2938450"/>
            <a:ext cx="2643206" cy="1588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2"/>
          <p:cNvGraphicFramePr>
            <a:graphicFrameLocks noChangeAspect="1"/>
          </p:cNvGraphicFramePr>
          <p:nvPr/>
        </p:nvGraphicFramePr>
        <p:xfrm>
          <a:off x="3824294" y="2795574"/>
          <a:ext cx="342900" cy="334963"/>
        </p:xfrm>
        <a:graphic>
          <a:graphicData uri="http://schemas.openxmlformats.org/presentationml/2006/ole">
            <p:oleObj spid="_x0000_s275461" name="Формула" r:id="rId7" imgW="126835" imgH="139518" progId="Equation.3">
              <p:embed/>
            </p:oleObj>
          </a:graphicData>
        </a:graphic>
      </p:graphicFrame>
      <p:cxnSp>
        <p:nvCxnSpPr>
          <p:cNvPr id="61" name="Прямая соединительная линия 60"/>
          <p:cNvCxnSpPr/>
          <p:nvPr/>
        </p:nvCxnSpPr>
        <p:spPr>
          <a:xfrm>
            <a:off x="2252658" y="3109922"/>
            <a:ext cx="1023942" cy="14278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16"/>
          <p:cNvGraphicFramePr>
            <a:graphicFrameLocks noChangeAspect="1"/>
          </p:cNvGraphicFramePr>
          <p:nvPr/>
        </p:nvGraphicFramePr>
        <p:xfrm>
          <a:off x="1066800" y="3200400"/>
          <a:ext cx="1130300" cy="272721"/>
        </p:xfrm>
        <a:graphic>
          <a:graphicData uri="http://schemas.openxmlformats.org/presentationml/2006/ole">
            <p:oleObj spid="_x0000_s275462" name="Формула" r:id="rId8" imgW="647640" imgH="203040" progId="Equation.3">
              <p:embed/>
            </p:oleObj>
          </a:graphicData>
        </a:graphic>
      </p:graphicFrame>
      <p:cxnSp>
        <p:nvCxnSpPr>
          <p:cNvPr id="64" name="Прямая соединительная линия 63"/>
          <p:cNvCxnSpPr/>
          <p:nvPr/>
        </p:nvCxnSpPr>
        <p:spPr>
          <a:xfrm rot="5400000">
            <a:off x="753254" y="322340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>
            <a:stCxn id="69" idx="6"/>
          </p:cNvCxnSpPr>
          <p:nvPr/>
        </p:nvCxnSpPr>
        <p:spPr>
          <a:xfrm>
            <a:off x="3681418" y="2139716"/>
            <a:ext cx="1588" cy="1398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1038212" y="1752600"/>
            <a:ext cx="2286016" cy="10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Равнобедренный треугольник 66"/>
          <p:cNvSpPr/>
          <p:nvPr/>
        </p:nvSpPr>
        <p:spPr>
          <a:xfrm>
            <a:off x="1038212" y="1795442"/>
            <a:ext cx="2643206" cy="117160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 rot="5400000" flipH="1" flipV="1">
            <a:off x="1373981" y="2559839"/>
            <a:ext cx="1900230" cy="1588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Овал 68"/>
          <p:cNvSpPr/>
          <p:nvPr/>
        </p:nvSpPr>
        <p:spPr>
          <a:xfrm>
            <a:off x="2895600" y="1752600"/>
            <a:ext cx="785818" cy="77423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0" name="Прямая соединительная линия 69"/>
          <p:cNvCxnSpPr>
            <a:stCxn id="69" idx="0"/>
          </p:cNvCxnSpPr>
          <p:nvPr/>
        </p:nvCxnSpPr>
        <p:spPr>
          <a:xfrm rot="16200000" flipH="1" flipV="1">
            <a:off x="2520554" y="2508646"/>
            <a:ext cx="1524002" cy="11909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681022" y="2538418"/>
            <a:ext cx="714380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038212" y="3081326"/>
            <a:ext cx="1285884" cy="1588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endCxn id="69" idx="6"/>
          </p:cNvCxnSpPr>
          <p:nvPr/>
        </p:nvCxnSpPr>
        <p:spPr>
          <a:xfrm flipV="1">
            <a:off x="966774" y="2139716"/>
            <a:ext cx="2714644" cy="415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5400000" flipH="1" flipV="1">
            <a:off x="824692" y="1966120"/>
            <a:ext cx="428628" cy="1588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33"/>
          <p:cNvGraphicFramePr>
            <a:graphicFrameLocks noChangeAspect="1"/>
          </p:cNvGraphicFramePr>
          <p:nvPr/>
        </p:nvGraphicFramePr>
        <p:xfrm>
          <a:off x="609600" y="1905000"/>
          <a:ext cx="1077383" cy="304800"/>
        </p:xfrm>
        <a:graphic>
          <a:graphicData uri="http://schemas.openxmlformats.org/presentationml/2006/ole">
            <p:oleObj spid="_x0000_s275463" name="Формула" r:id="rId9" imgW="622080" imgH="228600" progId="Equation.3">
              <p:embed/>
            </p:oleObj>
          </a:graphicData>
        </a:graphic>
      </p:graphicFrame>
      <p:graphicFrame>
        <p:nvGraphicFramePr>
          <p:cNvPr id="4" name="Object 34"/>
          <p:cNvGraphicFramePr>
            <a:graphicFrameLocks noChangeAspect="1"/>
          </p:cNvGraphicFramePr>
          <p:nvPr/>
        </p:nvGraphicFramePr>
        <p:xfrm>
          <a:off x="609584" y="2324104"/>
          <a:ext cx="428625" cy="457200"/>
        </p:xfrm>
        <a:graphic>
          <a:graphicData uri="http://schemas.openxmlformats.org/presentationml/2006/ole">
            <p:oleObj spid="_x0000_s275464" name="Формула" r:id="rId10" imgW="164880" imgH="228600" progId="Equation.3">
              <p:embed/>
            </p:oleObj>
          </a:graphicData>
        </a:graphic>
      </p:graphicFrame>
      <p:graphicFrame>
        <p:nvGraphicFramePr>
          <p:cNvPr id="5" name="Object 35"/>
          <p:cNvGraphicFramePr>
            <a:graphicFrameLocks noChangeAspect="1"/>
          </p:cNvGraphicFramePr>
          <p:nvPr/>
        </p:nvGraphicFramePr>
        <p:xfrm>
          <a:off x="2743200" y="3505200"/>
          <a:ext cx="528638" cy="355600"/>
        </p:xfrm>
        <a:graphic>
          <a:graphicData uri="http://schemas.openxmlformats.org/presentationml/2006/ole">
            <p:oleObj spid="_x0000_s275465" name="Формула" r:id="rId11" imgW="203040" imgH="177480" progId="Equation.3">
              <p:embed/>
            </p:oleObj>
          </a:graphicData>
        </a:graphic>
      </p:graphicFrame>
      <p:graphicFrame>
        <p:nvGraphicFramePr>
          <p:cNvPr id="6" name="Object 36"/>
          <p:cNvGraphicFramePr>
            <a:graphicFrameLocks noChangeAspect="1"/>
          </p:cNvGraphicFramePr>
          <p:nvPr/>
        </p:nvGraphicFramePr>
        <p:xfrm>
          <a:off x="4191000" y="685800"/>
          <a:ext cx="2530475" cy="430212"/>
        </p:xfrm>
        <a:graphic>
          <a:graphicData uri="http://schemas.openxmlformats.org/presentationml/2006/ole">
            <p:oleObj spid="_x0000_s275466" name="Формула" r:id="rId12" imgW="1091880" imgH="241200" progId="Equation.3">
              <p:embed/>
            </p:oleObj>
          </a:graphicData>
        </a:graphic>
      </p:graphicFrame>
      <p:graphicFrame>
        <p:nvGraphicFramePr>
          <p:cNvPr id="111" name="Объект 110"/>
          <p:cNvGraphicFramePr>
            <a:graphicFrameLocks noChangeAspect="1"/>
          </p:cNvGraphicFramePr>
          <p:nvPr/>
        </p:nvGraphicFramePr>
        <p:xfrm>
          <a:off x="4343400" y="1219200"/>
          <a:ext cx="3727450" cy="1566862"/>
        </p:xfrm>
        <a:graphic>
          <a:graphicData uri="http://schemas.openxmlformats.org/presentationml/2006/ole">
            <p:oleObj spid="_x0000_s275467" name="Формула" r:id="rId13" imgW="2082600" imgH="876240" progId="Equation.3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2286000" y="152400"/>
            <a:ext cx="3042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Способ </a:t>
            </a:r>
            <a:r>
              <a:rPr lang="en-US" altLang="ru-RU" sz="28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>разбиения</a:t>
            </a:r>
            <a:endParaRPr lang="ru-RU" sz="2800" dirty="0"/>
          </a:p>
        </p:txBody>
      </p:sp>
      <p:graphicFrame>
        <p:nvGraphicFramePr>
          <p:cNvPr id="7189" name="Object 21"/>
          <p:cNvGraphicFramePr>
            <a:graphicFrameLocks noChangeAspect="1"/>
          </p:cNvGraphicFramePr>
          <p:nvPr/>
        </p:nvGraphicFramePr>
        <p:xfrm>
          <a:off x="1905000" y="2362200"/>
          <a:ext cx="366186" cy="395287"/>
        </p:xfrm>
        <a:graphic>
          <a:graphicData uri="http://schemas.openxmlformats.org/presentationml/2006/ole">
            <p:oleObj spid="_x0000_s275468" name="Формула" r:id="rId14" imgW="177480" imgH="215640" progId="Equation.3">
              <p:embed/>
            </p:oleObj>
          </a:graphicData>
        </a:graphic>
      </p:graphicFrame>
      <p:graphicFrame>
        <p:nvGraphicFramePr>
          <p:cNvPr id="7190" name="Object 22"/>
          <p:cNvGraphicFramePr>
            <a:graphicFrameLocks noChangeAspect="1"/>
          </p:cNvGraphicFramePr>
          <p:nvPr/>
        </p:nvGraphicFramePr>
        <p:xfrm>
          <a:off x="2959100" y="1752600"/>
          <a:ext cx="392113" cy="395288"/>
        </p:xfrm>
        <a:graphic>
          <a:graphicData uri="http://schemas.openxmlformats.org/presentationml/2006/ole">
            <p:oleObj spid="_x0000_s275469" name="Формула" r:id="rId15" imgW="190440" imgH="215640" progId="Equation.3">
              <p:embed/>
            </p:oleObj>
          </a:graphicData>
        </a:graphic>
      </p:graphicFrame>
      <p:graphicFrame>
        <p:nvGraphicFramePr>
          <p:cNvPr id="55" name="Объект 54"/>
          <p:cNvGraphicFramePr>
            <a:graphicFrameLocks noChangeAspect="1"/>
          </p:cNvGraphicFramePr>
          <p:nvPr/>
        </p:nvGraphicFramePr>
        <p:xfrm>
          <a:off x="4267200" y="2911475"/>
          <a:ext cx="4476750" cy="1819275"/>
        </p:xfrm>
        <a:graphic>
          <a:graphicData uri="http://schemas.openxmlformats.org/presentationml/2006/ole">
            <p:oleObj spid="_x0000_s275470" name="Формула" r:id="rId16" imgW="2501640" imgH="1015920" progId="Equation.3">
              <p:embed/>
            </p:oleObj>
          </a:graphicData>
        </a:graphic>
      </p:graphicFrame>
      <p:sp>
        <p:nvSpPr>
          <p:cNvPr id="58" name="Овал 57"/>
          <p:cNvSpPr/>
          <p:nvPr/>
        </p:nvSpPr>
        <p:spPr>
          <a:xfrm>
            <a:off x="2286000" y="25146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3276600" y="21336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3276600" y="3124200"/>
            <a:ext cx="381000" cy="1588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2286000" y="3505200"/>
            <a:ext cx="1371600" cy="1588"/>
          </a:xfrm>
          <a:prstGeom prst="line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24"/>
          <p:cNvGraphicFramePr>
            <a:graphicFrameLocks noChangeAspect="1"/>
          </p:cNvGraphicFramePr>
          <p:nvPr/>
        </p:nvGraphicFramePr>
        <p:xfrm>
          <a:off x="2362200" y="3124200"/>
          <a:ext cx="879475" cy="304800"/>
        </p:xfrm>
        <a:graphic>
          <a:graphicData uri="http://schemas.openxmlformats.org/presentationml/2006/ole">
            <p:oleObj spid="_x0000_s275471" name="Формула" r:id="rId17" imgW="507960" imgH="228600" progId="Equation.3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 rot="5400000" flipH="1" flipV="1">
            <a:off x="2361406" y="2743200"/>
            <a:ext cx="457994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 flipH="1" flipV="1">
            <a:off x="2465341" y="2335259"/>
            <a:ext cx="11159" cy="3698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93" name="Object 25"/>
          <p:cNvGraphicFramePr>
            <a:graphicFrameLocks noChangeAspect="1"/>
          </p:cNvGraphicFramePr>
          <p:nvPr/>
        </p:nvGraphicFramePr>
        <p:xfrm>
          <a:off x="2616200" y="2397125"/>
          <a:ext cx="314325" cy="325438"/>
        </p:xfrm>
        <a:graphic>
          <a:graphicData uri="http://schemas.openxmlformats.org/presentationml/2006/ole">
            <p:oleObj spid="_x0000_s275472" name="Формула" r:id="rId18" imgW="152280" imgH="177480" progId="Equation.3">
              <p:embed/>
            </p:oleObj>
          </a:graphicData>
        </a:graphic>
      </p:graphicFrame>
      <p:sp>
        <p:nvSpPr>
          <p:cNvPr id="87" name="Овал 86"/>
          <p:cNvSpPr/>
          <p:nvPr/>
        </p:nvSpPr>
        <p:spPr>
          <a:xfrm>
            <a:off x="2514600" y="25146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52400" y="152400"/>
            <a:ext cx="188122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Пример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для коллоквиума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24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386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8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2556</TotalTime>
  <Words>471</Words>
  <PresentationFormat>Экран (4:3)</PresentationFormat>
  <Paragraphs>161</Paragraphs>
  <Slides>24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Office Theme</vt:lpstr>
      <vt:lpstr>Equation</vt:lpstr>
      <vt:lpstr>Формула</vt:lpstr>
      <vt:lpstr>Microsoft Equation 3.0</vt:lpstr>
      <vt:lpstr>Уравнение</vt:lpstr>
      <vt:lpstr>Слайд 1</vt:lpstr>
      <vt:lpstr>9. Равновесие системы тел (составной конструкции)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Равновесие тела при наличии сил трения</vt:lpstr>
      <vt:lpstr>Пример 2. При каком весе тела 2 система будет находиться в равновесии, если P1=10 Н; α=300; f=0,1.</vt:lpstr>
      <vt:lpstr>Слайд 13</vt:lpstr>
      <vt:lpstr>Слайд 14</vt:lpstr>
      <vt:lpstr>Равновесие при наличии трения качения</vt:lpstr>
      <vt:lpstr>Слайд 16</vt:lpstr>
      <vt:lpstr>Слайд 17</vt:lpstr>
      <vt:lpstr>Центр тяжести  Центр параллельных сил.</vt:lpstr>
      <vt:lpstr>Центр тяжести тела</vt:lpstr>
      <vt:lpstr>Способы определения центров тяжести тел, различных фигур.</vt:lpstr>
      <vt:lpstr>Способ симметрии</vt:lpstr>
      <vt:lpstr>Способ разбиения - применяется, когда тело имеет сложную форму.</vt:lpstr>
      <vt:lpstr>Способ  отрицательных  площадей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Теоретическая механика </dc:title>
  <dc:creator>Samsung</dc:creator>
  <cp:lastModifiedBy>1</cp:lastModifiedBy>
  <cp:revision>210</cp:revision>
  <dcterms:created xsi:type="dcterms:W3CDTF">2019-09-01T15:11:42Z</dcterms:created>
  <dcterms:modified xsi:type="dcterms:W3CDTF">2024-09-15T12:47:09Z</dcterms:modified>
</cp:coreProperties>
</file>