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56" r:id="rId2"/>
    <p:sldId id="270" r:id="rId3"/>
    <p:sldId id="257" r:id="rId4"/>
    <p:sldId id="271" r:id="rId5"/>
    <p:sldId id="272" r:id="rId6"/>
    <p:sldId id="273" r:id="rId7"/>
    <p:sldId id="274" r:id="rId8"/>
    <p:sldId id="275" r:id="rId9"/>
    <p:sldId id="269" r:id="rId10"/>
    <p:sldId id="276" r:id="rId1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FF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79" d="100"/>
          <a:sy n="79" d="100"/>
        </p:scale>
        <p:origin x="114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8763000" cy="5943600"/>
            <a:chOff x="0" y="0"/>
            <a:chExt cx="5520" cy="3744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1104" cy="30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endParaRPr lang="ru-RU" altLang="ru-RU" sz="2400">
                <a:latin typeface="Times New Roman" pitchFamily="18" charset="0"/>
              </a:endParaRPr>
            </a:p>
          </p:txBody>
        </p:sp>
        <p:grpSp>
          <p:nvGrpSpPr>
            <p:cNvPr id="6" name="Group 4"/>
            <p:cNvGrpSpPr>
              <a:grpSpLocks/>
            </p:cNvGrpSpPr>
            <p:nvPr userDrawn="1"/>
          </p:nvGrpSpPr>
          <p:grpSpPr bwMode="auto">
            <a:xfrm>
              <a:off x="0" y="2208"/>
              <a:ext cx="5520" cy="1536"/>
              <a:chOff x="0" y="2208"/>
              <a:chExt cx="5520" cy="1536"/>
            </a:xfrm>
          </p:grpSpPr>
          <p:sp>
            <p:nvSpPr>
              <p:cNvPr id="10" name="Rectangle 5"/>
              <p:cNvSpPr>
                <a:spLocks noChangeArrowheads="1"/>
              </p:cNvSpPr>
              <p:nvPr/>
            </p:nvSpPr>
            <p:spPr bwMode="ltGray">
              <a:xfrm>
                <a:off x="624" y="2208"/>
                <a:ext cx="4896" cy="1536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/>
                <a:endParaRPr lang="ru-RU" altLang="ru-RU" sz="2400">
                  <a:latin typeface="Times New Roman" pitchFamily="18" charset="0"/>
                </a:endParaRPr>
              </a:p>
            </p:txBody>
          </p:sp>
          <p:sp>
            <p:nvSpPr>
              <p:cNvPr id="11" name="Rectangle 6"/>
              <p:cNvSpPr>
                <a:spLocks noChangeArrowheads="1"/>
              </p:cNvSpPr>
              <p:nvPr/>
            </p:nvSpPr>
            <p:spPr bwMode="white">
              <a:xfrm>
                <a:off x="654" y="2352"/>
                <a:ext cx="4818" cy="134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/>
                <a:endParaRPr lang="ru-RU" altLang="ru-RU" sz="2400">
                  <a:latin typeface="Times New Roman" pitchFamily="18" charset="0"/>
                </a:endParaRPr>
              </a:p>
            </p:txBody>
          </p:sp>
          <p:sp>
            <p:nvSpPr>
              <p:cNvPr id="12" name="Line 7"/>
              <p:cNvSpPr>
                <a:spLocks noChangeShapeType="1"/>
              </p:cNvSpPr>
              <p:nvPr/>
            </p:nvSpPr>
            <p:spPr bwMode="auto">
              <a:xfrm>
                <a:off x="0" y="3072"/>
                <a:ext cx="624" cy="0"/>
              </a:xfrm>
              <a:prstGeom prst="line">
                <a:avLst/>
              </a:prstGeom>
              <a:noFill/>
              <a:ln w="508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7" name="Group 8"/>
            <p:cNvGrpSpPr>
              <a:grpSpLocks/>
            </p:cNvGrpSpPr>
            <p:nvPr userDrawn="1"/>
          </p:nvGrpSpPr>
          <p:grpSpPr bwMode="auto">
            <a:xfrm>
              <a:off x="400" y="336"/>
              <a:ext cx="5088" cy="192"/>
              <a:chOff x="400" y="336"/>
              <a:chExt cx="5088" cy="192"/>
            </a:xfrm>
          </p:grpSpPr>
          <p:sp>
            <p:nvSpPr>
              <p:cNvPr id="8" name="Rectangle 9"/>
              <p:cNvSpPr>
                <a:spLocks noChangeArrowheads="1"/>
              </p:cNvSpPr>
              <p:nvPr/>
            </p:nvSpPr>
            <p:spPr bwMode="auto">
              <a:xfrm>
                <a:off x="3952" y="336"/>
                <a:ext cx="1536" cy="19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/>
                <a:endParaRPr lang="ru-RU" altLang="ru-RU" sz="2400">
                  <a:latin typeface="Times New Roman" pitchFamily="18" charset="0"/>
                </a:endParaRPr>
              </a:p>
            </p:txBody>
          </p:sp>
          <p:sp>
            <p:nvSpPr>
              <p:cNvPr id="9" name="Line 10"/>
              <p:cNvSpPr>
                <a:spLocks noChangeShapeType="1"/>
              </p:cNvSpPr>
              <p:nvPr/>
            </p:nvSpPr>
            <p:spPr bwMode="auto">
              <a:xfrm>
                <a:off x="400" y="432"/>
                <a:ext cx="5088" cy="0"/>
              </a:xfrm>
              <a:prstGeom prst="line">
                <a:avLst/>
              </a:prstGeom>
              <a:noFill/>
              <a:ln w="444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16395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2057400" y="1143000"/>
            <a:ext cx="6629400" cy="2209800"/>
          </a:xfrm>
        </p:spPr>
        <p:txBody>
          <a:bodyPr/>
          <a:lstStyle>
            <a:lvl1pPr>
              <a:defRPr sz="4800"/>
            </a:lvl1pPr>
          </a:lstStyle>
          <a:p>
            <a:pPr lvl="0"/>
            <a:r>
              <a:rPr lang="ru-RU" altLang="ru-RU" noProof="0"/>
              <a:t>Образец заголовка</a:t>
            </a:r>
          </a:p>
        </p:txBody>
      </p:sp>
      <p:sp>
        <p:nvSpPr>
          <p:cNvPr id="16396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962400"/>
            <a:ext cx="6858000" cy="1600200"/>
          </a:xfrm>
        </p:spPr>
        <p:txBody>
          <a:bodyPr anchor="ctr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ru-RU" altLang="ru-RU" noProof="0"/>
              <a:t>Образец подзаголовка</a:t>
            </a:r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dt" sz="half" idx="10"/>
          </p:nvPr>
        </p:nvSpPr>
        <p:spPr>
          <a:xfrm>
            <a:off x="912813" y="6251575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4388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E70E285-5858-46C1-958E-17D4BCDFC03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219849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CDCDBD-D253-4218-BDA3-C81AFB17379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930900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14A901-A709-4BFE-B420-2FA98410CB2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198749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65EA17-6D23-40BA-985E-8ED303FDABA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40084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E9FB41-A2A9-4DC4-B82E-3B5127C784B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208759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81794-968A-4B19-A681-596A65DB144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239456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F87FB7-48B4-4ADD-8F37-92F61933A9A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34298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790387-7B06-48C1-9B83-430E0DF902C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539898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CE0008-6E63-49F7-8674-4974DB6A03D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950852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571C26-33B2-4570-B658-38EFBEE727C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951007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43700" y="277813"/>
            <a:ext cx="1943100" cy="5853112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7813"/>
            <a:ext cx="5676900" cy="585311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65E277-93FA-4261-9EE1-1B8CEA4E5FD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241332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8686800" cy="4876800"/>
            <a:chOff x="0" y="0"/>
            <a:chExt cx="5472" cy="3072"/>
          </a:xfrm>
        </p:grpSpPr>
        <p:sp>
          <p:nvSpPr>
            <p:cNvPr id="1033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384" cy="30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endParaRPr lang="ru-RU" altLang="ru-RU" sz="2400">
                <a:latin typeface="Times New Roman" pitchFamily="18" charset="0"/>
              </a:endParaRPr>
            </a:p>
          </p:txBody>
        </p:sp>
        <p:grpSp>
          <p:nvGrpSpPr>
            <p:cNvPr id="1034" name="Group 4"/>
            <p:cNvGrpSpPr>
              <a:grpSpLocks/>
            </p:cNvGrpSpPr>
            <p:nvPr/>
          </p:nvGrpSpPr>
          <p:grpSpPr bwMode="auto">
            <a:xfrm>
              <a:off x="240" y="893"/>
              <a:ext cx="5232" cy="115"/>
              <a:chOff x="240" y="893"/>
              <a:chExt cx="5232" cy="115"/>
            </a:xfrm>
          </p:grpSpPr>
          <p:sp>
            <p:nvSpPr>
              <p:cNvPr id="1035" name="Rectangle 5"/>
              <p:cNvSpPr>
                <a:spLocks noChangeArrowheads="1"/>
              </p:cNvSpPr>
              <p:nvPr/>
            </p:nvSpPr>
            <p:spPr bwMode="auto">
              <a:xfrm>
                <a:off x="4320" y="893"/>
                <a:ext cx="1152" cy="11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/>
                <a:endParaRPr lang="ru-RU" altLang="ru-RU" sz="2400">
                  <a:latin typeface="Times New Roman" pitchFamily="18" charset="0"/>
                </a:endParaRPr>
              </a:p>
            </p:txBody>
          </p:sp>
          <p:sp>
            <p:nvSpPr>
              <p:cNvPr id="1036" name="Line 6"/>
              <p:cNvSpPr>
                <a:spLocks noChangeShapeType="1"/>
              </p:cNvSpPr>
              <p:nvPr/>
            </p:nvSpPr>
            <p:spPr bwMode="auto">
              <a:xfrm>
                <a:off x="240" y="941"/>
                <a:ext cx="5232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1027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277813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8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600200"/>
            <a:ext cx="77724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15369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51575"/>
            <a:ext cx="1981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smtClean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5370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2484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smtClean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5371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smtClean="0"/>
            </a:lvl1pPr>
          </a:lstStyle>
          <a:p>
            <a:pPr>
              <a:defRPr/>
            </a:pPr>
            <a:fld id="{B1A4A1E5-A9C6-4076-9551-D21291AC492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1032" name="Line 12"/>
          <p:cNvSpPr>
            <a:spLocks noChangeShapeType="1"/>
          </p:cNvSpPr>
          <p:nvPr/>
        </p:nvSpPr>
        <p:spPr bwMode="auto">
          <a:xfrm>
            <a:off x="0" y="4876800"/>
            <a:ext cx="609600" cy="0"/>
          </a:xfrm>
          <a:prstGeom prst="line">
            <a:avLst/>
          </a:prstGeom>
          <a:noFill/>
          <a:ln w="44450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Char char="n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n"/>
        <a:defRPr sz="26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5000"/>
        <a:buFont typeface="Wingdings" pitchFamily="2" charset="2"/>
        <a:buChar char="n"/>
        <a:defRPr sz="23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395288" y="765175"/>
            <a:ext cx="8424862" cy="23764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AEAEA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457200" y="762000"/>
            <a:ext cx="8362950" cy="236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4000" b="1" dirty="0">
                <a:solidFill>
                  <a:schemeClr val="tx2"/>
                </a:solidFill>
                <a:latin typeface="Bookman Old Style" pitchFamily="18" charset="0"/>
              </a:rPr>
              <a:t>Сокращения в документации</a:t>
            </a:r>
          </a:p>
        </p:txBody>
      </p:sp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3462338" y="6227763"/>
            <a:ext cx="2222500" cy="477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500" b="1" dirty="0">
                <a:solidFill>
                  <a:schemeClr val="tx2"/>
                </a:solidFill>
              </a:rPr>
              <a:t>Томск 2025</a:t>
            </a:r>
          </a:p>
        </p:txBody>
      </p:sp>
      <p:sp>
        <p:nvSpPr>
          <p:cNvPr id="4102" name="Rectangle 6"/>
          <p:cNvSpPr>
            <a:spLocks noChangeArrowheads="1"/>
          </p:cNvSpPr>
          <p:nvPr/>
        </p:nvSpPr>
        <p:spPr bwMode="auto">
          <a:xfrm>
            <a:off x="457200" y="-76200"/>
            <a:ext cx="8229600" cy="779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4800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1pPr>
            <a:lvl2pPr>
              <a:defRPr sz="4800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>
              <a:defRPr sz="4800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>
              <a:defRPr sz="4800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>
              <a:defRPr sz="4800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altLang="ru-RU" sz="2500" b="1" dirty="0">
                <a:latin typeface="+mn-lt"/>
              </a:rPr>
              <a:t>Национальный исследовательский</a:t>
            </a:r>
            <a:br>
              <a:rPr lang="ru-RU" altLang="ru-RU" sz="2500" b="1" dirty="0">
                <a:latin typeface="+mn-lt"/>
              </a:rPr>
            </a:br>
            <a:r>
              <a:rPr lang="ru-RU" altLang="ru-RU" sz="2500" b="1" dirty="0">
                <a:latin typeface="+mn-lt"/>
              </a:rPr>
              <a:t>Томский политехнический университет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dirty="0">
                <a:latin typeface="Bookman Old Style" panose="02050604050505020204" pitchFamily="18" charset="0"/>
              </a:rPr>
              <a:t>Стандартизированные сокращения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4400" y="1828800"/>
            <a:ext cx="7772400" cy="4302125"/>
          </a:xfrm>
        </p:spPr>
        <p:txBody>
          <a:bodyPr/>
          <a:lstStyle/>
          <a:p>
            <a:r>
              <a:rPr lang="ru-RU" b="1" dirty="0">
                <a:solidFill>
                  <a:schemeClr val="tx2"/>
                </a:solidFill>
              </a:rPr>
              <a:t>почтовые сведения</a:t>
            </a:r>
          </a:p>
          <a:p>
            <a:r>
              <a:rPr lang="ru-RU" b="1" dirty="0">
                <a:solidFill>
                  <a:schemeClr val="tx2"/>
                </a:solidFill>
              </a:rPr>
              <a:t>наименование должностей и званий</a:t>
            </a:r>
          </a:p>
          <a:p>
            <a:r>
              <a:rPr lang="ru-RU" b="1" dirty="0">
                <a:solidFill>
                  <a:schemeClr val="tx2"/>
                </a:solidFill>
              </a:rPr>
              <a:t>названия документов</a:t>
            </a:r>
          </a:p>
          <a:p>
            <a:r>
              <a:rPr lang="ru-RU" b="1" dirty="0">
                <a:solidFill>
                  <a:schemeClr val="tx2"/>
                </a:solidFill>
              </a:rPr>
              <a:t>слово «год»</a:t>
            </a:r>
          </a:p>
          <a:p>
            <a:r>
              <a:rPr lang="ru-RU" b="1" dirty="0">
                <a:solidFill>
                  <a:schemeClr val="tx2"/>
                </a:solidFill>
              </a:rPr>
              <a:t>денежные единицы</a:t>
            </a:r>
          </a:p>
          <a:p>
            <a:r>
              <a:rPr lang="ru-RU" b="1" dirty="0">
                <a:solidFill>
                  <a:schemeClr val="tx2"/>
                </a:solidFill>
              </a:rPr>
              <a:t>текстовые сокращения</a:t>
            </a:r>
          </a:p>
        </p:txBody>
      </p:sp>
    </p:spTree>
    <p:extLst>
      <p:ext uri="{BB962C8B-B14F-4D97-AF65-F5344CB8AC3E}">
        <p14:creationId xmlns:p14="http://schemas.microsoft.com/office/powerpoint/2010/main" val="15629281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1331913" y="201613"/>
            <a:ext cx="7561262" cy="645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AEAEA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381000"/>
            <a:ext cx="8224838" cy="762000"/>
          </a:xfrm>
        </p:spPr>
        <p:txBody>
          <a:bodyPr/>
          <a:lstStyle/>
          <a:p>
            <a:pPr marL="0" indent="0" eaLnBrk="1" hangingPunct="1">
              <a:buFont typeface="Wingdings" pitchFamily="2" charset="2"/>
              <a:buNone/>
            </a:pPr>
            <a:r>
              <a:rPr lang="ru-RU" altLang="ru-RU" sz="4000" b="1" dirty="0">
                <a:solidFill>
                  <a:schemeClr val="tx2"/>
                </a:solidFill>
                <a:latin typeface="Bookman Old Style" pitchFamily="18" charset="0"/>
              </a:rPr>
              <a:t>Почтовые сведения</a:t>
            </a:r>
          </a:p>
          <a:p>
            <a:pPr marL="0" indent="0" eaLnBrk="1" hangingPunct="1">
              <a:buFont typeface="Wingdings" pitchFamily="2" charset="2"/>
              <a:buNone/>
            </a:pPr>
            <a:endParaRPr lang="ru-RU" altLang="ru-RU" sz="3200" b="1" dirty="0">
              <a:solidFill>
                <a:schemeClr val="tx2"/>
              </a:solidFill>
              <a:latin typeface="Times New Roman" pitchFamily="18" charset="0"/>
            </a:endParaRPr>
          </a:p>
          <a:p>
            <a:pPr marL="0" indent="0" eaLnBrk="1" hangingPunct="1">
              <a:buFont typeface="Wingdings" pitchFamily="2" charset="2"/>
              <a:buNone/>
            </a:pPr>
            <a:endParaRPr lang="ru-RU" altLang="ru-RU" sz="3200" b="1" dirty="0">
              <a:solidFill>
                <a:schemeClr val="tx2"/>
              </a:solidFill>
              <a:latin typeface="Times New Roman" pitchFamily="18" charset="0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609600" y="1535836"/>
            <a:ext cx="3962400" cy="41687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eaLnBrk="1" hangingPunct="1">
              <a:buFont typeface="Wingdings" pitchFamily="2" charset="2"/>
              <a:buNone/>
            </a:pPr>
            <a:r>
              <a:rPr lang="ru-RU" altLang="ru-RU" sz="3200" b="1" kern="0" dirty="0">
                <a:solidFill>
                  <a:schemeClr val="tx2"/>
                </a:solidFill>
              </a:rPr>
              <a:t>Город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ru-RU" altLang="ru-RU" sz="3200" b="1" kern="0" dirty="0">
                <a:solidFill>
                  <a:schemeClr val="tx2"/>
                </a:solidFill>
              </a:rPr>
              <a:t>Область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ru-RU" altLang="ru-RU" sz="3200" b="1" kern="0" dirty="0">
                <a:solidFill>
                  <a:schemeClr val="tx2"/>
                </a:solidFill>
              </a:rPr>
              <a:t>Район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ru-RU" altLang="ru-RU" sz="3200" b="1" kern="0" dirty="0">
                <a:solidFill>
                  <a:schemeClr val="tx2"/>
                </a:solidFill>
              </a:rPr>
              <a:t>Станция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ru-RU" altLang="ru-RU" sz="3200" b="1" kern="0" dirty="0">
                <a:solidFill>
                  <a:schemeClr val="tx2"/>
                </a:solidFill>
              </a:rPr>
              <a:t>Улица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ru-RU" altLang="ru-RU" sz="3200" b="1" kern="0" dirty="0">
                <a:solidFill>
                  <a:schemeClr val="tx2"/>
                </a:solidFill>
              </a:rPr>
              <a:t>Дом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ru-RU" altLang="ru-RU" sz="3200" b="1" kern="0" dirty="0">
                <a:solidFill>
                  <a:schemeClr val="tx2"/>
                </a:solidFill>
              </a:rPr>
              <a:t>Квартира</a:t>
            </a:r>
          </a:p>
          <a:p>
            <a:pPr marL="0" indent="0" eaLnBrk="1" hangingPunct="1">
              <a:buFont typeface="Wingdings" pitchFamily="2" charset="2"/>
              <a:buNone/>
            </a:pPr>
            <a:endParaRPr lang="ru-RU" altLang="ru-RU" sz="3200" b="1" kern="0" dirty="0">
              <a:solidFill>
                <a:schemeClr val="tx2"/>
              </a:solidFill>
              <a:latin typeface="Times New Roman" pitchFamily="18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4572000" y="1521041"/>
            <a:ext cx="3962400" cy="41835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eaLnBrk="1" hangingPunct="1">
              <a:buFont typeface="Wingdings" pitchFamily="2" charset="2"/>
              <a:buNone/>
            </a:pPr>
            <a:r>
              <a:rPr lang="ru-RU" altLang="ru-RU" sz="3200" b="1" kern="0" dirty="0">
                <a:solidFill>
                  <a:schemeClr val="tx2"/>
                </a:solidFill>
              </a:rPr>
              <a:t>г.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ru-RU" altLang="ru-RU" sz="3200" b="1" kern="0" dirty="0">
                <a:solidFill>
                  <a:schemeClr val="tx2"/>
                </a:solidFill>
              </a:rPr>
              <a:t>обл.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ru-RU" altLang="ru-RU" sz="3200" b="1" kern="0" dirty="0">
                <a:solidFill>
                  <a:schemeClr val="tx2"/>
                </a:solidFill>
              </a:rPr>
              <a:t>р-н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ru-RU" altLang="ru-RU" sz="3200" b="1" kern="0" dirty="0">
                <a:solidFill>
                  <a:schemeClr val="tx2"/>
                </a:solidFill>
              </a:rPr>
              <a:t>ст.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ru-RU" altLang="ru-RU" sz="3200" b="1" kern="0" dirty="0">
                <a:solidFill>
                  <a:schemeClr val="tx2"/>
                </a:solidFill>
              </a:rPr>
              <a:t>ул.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ru-RU" altLang="ru-RU" sz="3200" b="1" kern="0" dirty="0">
                <a:solidFill>
                  <a:schemeClr val="tx2"/>
                </a:solidFill>
              </a:rPr>
              <a:t>д.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ru-RU" altLang="ru-RU" sz="3200" b="1" kern="0" dirty="0">
                <a:solidFill>
                  <a:schemeClr val="tx2"/>
                </a:solidFill>
              </a:rPr>
              <a:t>кв.</a:t>
            </a:r>
          </a:p>
          <a:p>
            <a:pPr marL="0" indent="0" eaLnBrk="1" hangingPunct="1">
              <a:buFont typeface="Wingdings" pitchFamily="2" charset="2"/>
              <a:buNone/>
            </a:pPr>
            <a:endParaRPr lang="ru-RU" altLang="ru-RU" sz="3200" b="1" kern="0" dirty="0">
              <a:solidFill>
                <a:schemeClr val="tx2"/>
              </a:solidFill>
              <a:latin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646683" y="5704582"/>
            <a:ext cx="5861605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latin typeface="+mn-lt"/>
              </a:rPr>
              <a:t>Москва, Санкт-Петербург, </a:t>
            </a:r>
          </a:p>
          <a:p>
            <a:r>
              <a:rPr lang="ru-RU" sz="3200" dirty="0">
                <a:solidFill>
                  <a:srgbClr val="FF0000"/>
                </a:solidFill>
                <a:latin typeface="+mn-lt"/>
              </a:rPr>
              <a:t>Нижний Новгород, Волгоград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1331913" y="201613"/>
            <a:ext cx="7561262" cy="645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AEAEA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228600"/>
            <a:ext cx="8224838" cy="1140041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ru-RU" altLang="ru-RU" sz="4000" b="1" dirty="0">
                <a:solidFill>
                  <a:schemeClr val="tx2"/>
                </a:solidFill>
                <a:latin typeface="Bookman Old Style" pitchFamily="18" charset="0"/>
              </a:rPr>
              <a:t>Наименование должностей и званий</a:t>
            </a:r>
          </a:p>
          <a:p>
            <a:pPr marL="0" indent="0" eaLnBrk="1" hangingPunct="1">
              <a:buFont typeface="Wingdings" pitchFamily="2" charset="2"/>
              <a:buNone/>
            </a:pPr>
            <a:endParaRPr lang="ru-RU" altLang="ru-RU" sz="3200" b="1" dirty="0">
              <a:solidFill>
                <a:schemeClr val="tx2"/>
              </a:solidFill>
              <a:latin typeface="Times New Roman" pitchFamily="18" charset="0"/>
            </a:endParaRPr>
          </a:p>
          <a:p>
            <a:pPr marL="0" indent="0" eaLnBrk="1" hangingPunct="1">
              <a:buFont typeface="Wingdings" pitchFamily="2" charset="2"/>
              <a:buNone/>
            </a:pPr>
            <a:endParaRPr lang="ru-RU" altLang="ru-RU" sz="3200" b="1" dirty="0">
              <a:solidFill>
                <a:schemeClr val="tx2"/>
              </a:solidFill>
              <a:latin typeface="Times New Roman" pitchFamily="18" charset="0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609600" y="1524000"/>
            <a:ext cx="5181600" cy="513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eaLnBrk="1" hangingPunct="1">
              <a:buFont typeface="Wingdings" pitchFamily="2" charset="2"/>
              <a:buNone/>
            </a:pPr>
            <a:r>
              <a:rPr lang="ru-RU" altLang="ru-RU" sz="3200" b="1" kern="0" dirty="0">
                <a:solidFill>
                  <a:schemeClr val="tx2"/>
                </a:solidFill>
              </a:rPr>
              <a:t>профессор</a:t>
            </a:r>
          </a:p>
          <a:p>
            <a:pPr marL="0" indent="0" eaLnBrk="1" hangingPunct="1">
              <a:buFont typeface="Wingdings" pitchFamily="2" charset="2"/>
              <a:buNone/>
            </a:pPr>
            <a:endParaRPr lang="ru-RU" altLang="ru-RU" sz="3200" b="1" kern="0" dirty="0">
              <a:solidFill>
                <a:schemeClr val="tx2"/>
              </a:solidFill>
            </a:endParaRPr>
          </a:p>
          <a:p>
            <a:pPr marL="0" indent="0" eaLnBrk="1" hangingPunct="1">
              <a:buFont typeface="Wingdings" pitchFamily="2" charset="2"/>
              <a:buNone/>
            </a:pPr>
            <a:r>
              <a:rPr lang="ru-RU" altLang="ru-RU" sz="3200" b="1" kern="0" dirty="0">
                <a:solidFill>
                  <a:schemeClr val="tx2"/>
                </a:solidFill>
              </a:rPr>
              <a:t>доцент</a:t>
            </a:r>
          </a:p>
          <a:p>
            <a:pPr marL="0" indent="0" eaLnBrk="1" hangingPunct="1">
              <a:buFont typeface="Wingdings" pitchFamily="2" charset="2"/>
              <a:buNone/>
            </a:pPr>
            <a:endParaRPr lang="ru-RU" altLang="ru-RU" sz="3200" b="1" kern="0" dirty="0">
              <a:solidFill>
                <a:schemeClr val="tx2"/>
              </a:solidFill>
            </a:endParaRPr>
          </a:p>
          <a:p>
            <a:pPr marL="0" indent="0" eaLnBrk="1" hangingPunct="1">
              <a:buFont typeface="Wingdings" pitchFamily="2" charset="2"/>
              <a:buNone/>
            </a:pPr>
            <a:r>
              <a:rPr lang="ru-RU" altLang="ru-RU" sz="3200" b="1" kern="0" dirty="0">
                <a:solidFill>
                  <a:schemeClr val="tx2"/>
                </a:solidFill>
              </a:rPr>
              <a:t>кандидат технических наук</a:t>
            </a:r>
          </a:p>
          <a:p>
            <a:pPr marL="0" indent="0" eaLnBrk="1" hangingPunct="1">
              <a:buFont typeface="Wingdings" pitchFamily="2" charset="2"/>
              <a:buNone/>
            </a:pPr>
            <a:endParaRPr lang="ru-RU" altLang="ru-RU" sz="3200" b="1" kern="0" dirty="0">
              <a:solidFill>
                <a:schemeClr val="tx2"/>
              </a:solidFill>
            </a:endParaRPr>
          </a:p>
          <a:p>
            <a:pPr marL="0" indent="0" eaLnBrk="1" hangingPunct="1">
              <a:buFont typeface="Wingdings" pitchFamily="2" charset="2"/>
              <a:buNone/>
            </a:pPr>
            <a:r>
              <a:rPr lang="ru-RU" altLang="ru-RU" sz="3200" b="1" kern="0" dirty="0">
                <a:solidFill>
                  <a:schemeClr val="tx2"/>
                </a:solidFill>
              </a:rPr>
              <a:t>исполняющий обязанности</a:t>
            </a:r>
          </a:p>
          <a:p>
            <a:pPr marL="0" indent="0" eaLnBrk="1" hangingPunct="1">
              <a:buFont typeface="Wingdings" pitchFamily="2" charset="2"/>
              <a:buNone/>
            </a:pPr>
            <a:endParaRPr lang="ru-RU" altLang="ru-RU" sz="3200" b="1" kern="0" dirty="0">
              <a:solidFill>
                <a:schemeClr val="tx2"/>
              </a:solidFill>
              <a:latin typeface="Times New Roman" pitchFamily="18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6629401" y="1524000"/>
            <a:ext cx="2263774" cy="513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eaLnBrk="1" hangingPunct="1">
              <a:buFont typeface="Wingdings" pitchFamily="2" charset="2"/>
              <a:buNone/>
            </a:pPr>
            <a:r>
              <a:rPr lang="ru-RU" altLang="ru-RU" sz="3200" b="1" kern="0" dirty="0">
                <a:solidFill>
                  <a:schemeClr val="tx2"/>
                </a:solidFill>
              </a:rPr>
              <a:t>проф.</a:t>
            </a:r>
          </a:p>
          <a:p>
            <a:pPr marL="0" indent="0" eaLnBrk="1" hangingPunct="1">
              <a:buFont typeface="Wingdings" pitchFamily="2" charset="2"/>
              <a:buNone/>
            </a:pPr>
            <a:endParaRPr lang="ru-RU" altLang="ru-RU" sz="3200" b="1" kern="0" dirty="0">
              <a:solidFill>
                <a:schemeClr val="tx2"/>
              </a:solidFill>
            </a:endParaRPr>
          </a:p>
          <a:p>
            <a:pPr marL="0" indent="0" eaLnBrk="1" hangingPunct="1">
              <a:buFont typeface="Wingdings" pitchFamily="2" charset="2"/>
              <a:buNone/>
            </a:pPr>
            <a:r>
              <a:rPr lang="ru-RU" altLang="ru-RU" sz="3200" b="1" kern="0" dirty="0">
                <a:solidFill>
                  <a:schemeClr val="tx2"/>
                </a:solidFill>
              </a:rPr>
              <a:t>доц.</a:t>
            </a:r>
          </a:p>
          <a:p>
            <a:pPr marL="0" indent="0" eaLnBrk="1" hangingPunct="1">
              <a:buFont typeface="Wingdings" pitchFamily="2" charset="2"/>
              <a:buNone/>
            </a:pPr>
            <a:endParaRPr lang="ru-RU" altLang="ru-RU" sz="3200" b="1" kern="0" dirty="0">
              <a:solidFill>
                <a:schemeClr val="tx2"/>
              </a:solidFill>
            </a:endParaRPr>
          </a:p>
          <a:p>
            <a:pPr marL="0" indent="0" eaLnBrk="1" hangingPunct="1">
              <a:buFont typeface="Wingdings" pitchFamily="2" charset="2"/>
              <a:buNone/>
            </a:pPr>
            <a:r>
              <a:rPr lang="ru-RU" altLang="ru-RU" sz="3200" b="1" kern="0" dirty="0">
                <a:solidFill>
                  <a:schemeClr val="tx2"/>
                </a:solidFill>
              </a:rPr>
              <a:t>канд. </a:t>
            </a:r>
            <a:r>
              <a:rPr lang="ru-RU" altLang="ru-RU" sz="3200" b="1" kern="0" dirty="0" err="1">
                <a:solidFill>
                  <a:schemeClr val="tx2"/>
                </a:solidFill>
              </a:rPr>
              <a:t>техн</a:t>
            </a:r>
            <a:r>
              <a:rPr lang="ru-RU" altLang="ru-RU" sz="3200" b="1" kern="0" dirty="0">
                <a:solidFill>
                  <a:schemeClr val="tx2"/>
                </a:solidFill>
              </a:rPr>
              <a:t>. наук</a:t>
            </a:r>
          </a:p>
          <a:p>
            <a:pPr marL="0" indent="0" eaLnBrk="1" hangingPunct="1">
              <a:buFont typeface="Wingdings" pitchFamily="2" charset="2"/>
              <a:buNone/>
            </a:pPr>
            <a:endParaRPr lang="ru-RU" altLang="ru-RU" sz="3200" b="1" kern="0" dirty="0">
              <a:solidFill>
                <a:schemeClr val="tx2"/>
              </a:solidFill>
            </a:endParaRPr>
          </a:p>
          <a:p>
            <a:pPr marL="0" indent="0" eaLnBrk="1" hangingPunct="1">
              <a:buFont typeface="Wingdings" pitchFamily="2" charset="2"/>
              <a:buNone/>
            </a:pPr>
            <a:r>
              <a:rPr lang="ru-RU" altLang="ru-RU" sz="3200" b="1" kern="0" dirty="0" err="1">
                <a:solidFill>
                  <a:schemeClr val="tx2"/>
                </a:solidFill>
              </a:rPr>
              <a:t>и.о</a:t>
            </a:r>
            <a:r>
              <a:rPr lang="ru-RU" altLang="ru-RU" sz="3200" b="1" kern="0" dirty="0">
                <a:solidFill>
                  <a:schemeClr val="tx2"/>
                </a:solidFill>
              </a:rPr>
              <a:t>.</a:t>
            </a:r>
          </a:p>
          <a:p>
            <a:pPr marL="0" indent="0" eaLnBrk="1" hangingPunct="1">
              <a:buFont typeface="Wingdings" pitchFamily="2" charset="2"/>
              <a:buNone/>
            </a:pPr>
            <a:endParaRPr lang="ru-RU" altLang="ru-RU" sz="3200" b="1" kern="0" dirty="0">
              <a:solidFill>
                <a:schemeClr val="tx2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35810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1331913" y="201613"/>
            <a:ext cx="7561262" cy="645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AEAEA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228601"/>
            <a:ext cx="8224838" cy="9906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ru-RU" altLang="ru-RU" sz="4000" b="1" dirty="0">
                <a:solidFill>
                  <a:schemeClr val="tx2"/>
                </a:solidFill>
                <a:latin typeface="Bookman Old Style" pitchFamily="18" charset="0"/>
              </a:rPr>
              <a:t>Названия документов</a:t>
            </a:r>
          </a:p>
          <a:p>
            <a:pPr marL="0" indent="0" eaLnBrk="1" hangingPunct="1">
              <a:buFont typeface="Wingdings" pitchFamily="2" charset="2"/>
              <a:buNone/>
            </a:pPr>
            <a:endParaRPr lang="ru-RU" altLang="ru-RU" sz="3200" b="1" dirty="0">
              <a:solidFill>
                <a:schemeClr val="tx2"/>
              </a:solidFill>
              <a:latin typeface="Times New Roman" pitchFamily="18" charset="0"/>
            </a:endParaRPr>
          </a:p>
          <a:p>
            <a:pPr marL="0" indent="0" eaLnBrk="1" hangingPunct="1">
              <a:buFont typeface="Wingdings" pitchFamily="2" charset="2"/>
              <a:buNone/>
            </a:pPr>
            <a:endParaRPr lang="ru-RU" altLang="ru-RU" sz="3200" b="1" dirty="0">
              <a:solidFill>
                <a:schemeClr val="tx2"/>
              </a:solidFill>
              <a:latin typeface="Times New Roman" pitchFamily="18" charset="0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609600" y="1524000"/>
            <a:ext cx="5181600" cy="513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eaLnBrk="1" hangingPunct="1">
              <a:buFont typeface="Wingdings" pitchFamily="2" charset="2"/>
              <a:buNone/>
            </a:pPr>
            <a:r>
              <a:rPr lang="ru-RU" altLang="ru-RU" sz="3000" b="1" kern="0" dirty="0">
                <a:solidFill>
                  <a:schemeClr val="tx2"/>
                </a:solidFill>
              </a:rPr>
              <a:t>Государственный стандарт</a:t>
            </a:r>
          </a:p>
          <a:p>
            <a:pPr marL="0" indent="0" eaLnBrk="1" hangingPunct="1">
              <a:buFont typeface="Wingdings" pitchFamily="2" charset="2"/>
              <a:buNone/>
            </a:pPr>
            <a:endParaRPr lang="ru-RU" altLang="ru-RU" sz="3000" b="1" kern="0" dirty="0">
              <a:solidFill>
                <a:schemeClr val="tx2"/>
              </a:solidFill>
            </a:endParaRPr>
          </a:p>
          <a:p>
            <a:pPr marL="0" indent="0" eaLnBrk="1" hangingPunct="1">
              <a:buFont typeface="Wingdings" pitchFamily="2" charset="2"/>
              <a:buNone/>
            </a:pPr>
            <a:r>
              <a:rPr lang="ru-RU" altLang="ru-RU" sz="3000" b="1" kern="0" dirty="0">
                <a:solidFill>
                  <a:schemeClr val="tx2"/>
                </a:solidFill>
              </a:rPr>
              <a:t>Техническое задание</a:t>
            </a:r>
          </a:p>
          <a:p>
            <a:pPr marL="0" indent="0" eaLnBrk="1" hangingPunct="1">
              <a:buFont typeface="Wingdings" pitchFamily="2" charset="2"/>
              <a:buNone/>
            </a:pPr>
            <a:endParaRPr lang="ru-RU" altLang="ru-RU" sz="3000" b="1" kern="0" dirty="0">
              <a:solidFill>
                <a:schemeClr val="tx2"/>
              </a:solidFill>
            </a:endParaRPr>
          </a:p>
          <a:p>
            <a:pPr marL="0" indent="0" eaLnBrk="1" hangingPunct="1">
              <a:buFont typeface="Wingdings" pitchFamily="2" charset="2"/>
              <a:buNone/>
            </a:pPr>
            <a:r>
              <a:rPr lang="ru-RU" altLang="ru-RU" sz="3000" b="1" kern="0" dirty="0">
                <a:solidFill>
                  <a:schemeClr val="tx2"/>
                </a:solidFill>
              </a:rPr>
              <a:t>Технический план</a:t>
            </a:r>
          </a:p>
          <a:p>
            <a:pPr marL="0" indent="0" eaLnBrk="1" hangingPunct="1">
              <a:buFont typeface="Wingdings" pitchFamily="2" charset="2"/>
              <a:buNone/>
            </a:pPr>
            <a:endParaRPr lang="ru-RU" altLang="ru-RU" sz="3000" b="1" kern="0" dirty="0">
              <a:solidFill>
                <a:schemeClr val="tx2"/>
              </a:solidFill>
            </a:endParaRPr>
          </a:p>
          <a:p>
            <a:pPr marL="0" indent="0" eaLnBrk="1" hangingPunct="1">
              <a:buFont typeface="Wingdings" pitchFamily="2" charset="2"/>
              <a:buNone/>
            </a:pPr>
            <a:r>
              <a:rPr lang="ru-RU" altLang="ru-RU" sz="3000" b="1" kern="0" dirty="0">
                <a:solidFill>
                  <a:schemeClr val="tx2"/>
                </a:solidFill>
              </a:rPr>
              <a:t>Специальный заказ</a:t>
            </a:r>
          </a:p>
          <a:p>
            <a:pPr marL="0" indent="0" eaLnBrk="1" hangingPunct="1">
              <a:buFont typeface="Wingdings" pitchFamily="2" charset="2"/>
              <a:buNone/>
            </a:pPr>
            <a:endParaRPr lang="ru-RU" altLang="ru-RU" sz="3200" b="1" kern="0" dirty="0">
              <a:solidFill>
                <a:schemeClr val="tx2"/>
              </a:solidFill>
              <a:latin typeface="Times New Roman" pitchFamily="18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5867400" y="1447800"/>
            <a:ext cx="3025775" cy="513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eaLnBrk="1" hangingPunct="1">
              <a:buFont typeface="Wingdings" pitchFamily="2" charset="2"/>
              <a:buNone/>
            </a:pPr>
            <a:r>
              <a:rPr lang="ru-RU" altLang="ru-RU" sz="3200" b="1" kern="0" dirty="0" err="1">
                <a:solidFill>
                  <a:schemeClr val="tx2"/>
                </a:solidFill>
              </a:rPr>
              <a:t>госстандарт</a:t>
            </a:r>
            <a:r>
              <a:rPr lang="ru-RU" altLang="ru-RU" sz="3200" b="1" kern="0" dirty="0">
                <a:solidFill>
                  <a:schemeClr val="tx2"/>
                </a:solidFill>
              </a:rPr>
              <a:t> ГОСТ</a:t>
            </a:r>
          </a:p>
          <a:p>
            <a:pPr marL="0" indent="0" eaLnBrk="1" hangingPunct="1">
              <a:buFont typeface="Wingdings" pitchFamily="2" charset="2"/>
              <a:buNone/>
            </a:pPr>
            <a:endParaRPr lang="ru-RU" altLang="ru-RU" sz="3200" b="1" kern="0" dirty="0">
              <a:solidFill>
                <a:schemeClr val="tx2"/>
              </a:solidFill>
            </a:endParaRPr>
          </a:p>
          <a:p>
            <a:pPr marL="0" indent="0" eaLnBrk="1" hangingPunct="1">
              <a:buFont typeface="Wingdings" pitchFamily="2" charset="2"/>
              <a:buNone/>
            </a:pPr>
            <a:r>
              <a:rPr lang="ru-RU" altLang="ru-RU" sz="3200" b="1" kern="0" dirty="0">
                <a:solidFill>
                  <a:schemeClr val="tx2"/>
                </a:solidFill>
              </a:rPr>
              <a:t>ТЗ</a:t>
            </a:r>
          </a:p>
          <a:p>
            <a:pPr marL="0" indent="0" eaLnBrk="1" hangingPunct="1">
              <a:buFont typeface="Wingdings" pitchFamily="2" charset="2"/>
              <a:buNone/>
            </a:pPr>
            <a:endParaRPr lang="ru-RU" altLang="ru-RU" sz="3200" b="1" kern="0" dirty="0">
              <a:solidFill>
                <a:schemeClr val="tx2"/>
              </a:solidFill>
            </a:endParaRPr>
          </a:p>
          <a:p>
            <a:pPr marL="0" indent="0" eaLnBrk="1" hangingPunct="1">
              <a:buFont typeface="Wingdings" pitchFamily="2" charset="2"/>
              <a:buNone/>
            </a:pPr>
            <a:r>
              <a:rPr lang="ru-RU" altLang="ru-RU" sz="3200" b="1" kern="0" dirty="0" err="1">
                <a:solidFill>
                  <a:schemeClr val="tx2"/>
                </a:solidFill>
              </a:rPr>
              <a:t>техплан</a:t>
            </a:r>
            <a:endParaRPr lang="ru-RU" altLang="ru-RU" sz="3200" b="1" kern="0" dirty="0">
              <a:solidFill>
                <a:schemeClr val="tx2"/>
              </a:solidFill>
            </a:endParaRPr>
          </a:p>
          <a:p>
            <a:pPr marL="0" indent="0" eaLnBrk="1" hangingPunct="1">
              <a:buFont typeface="Wingdings" pitchFamily="2" charset="2"/>
              <a:buNone/>
            </a:pPr>
            <a:endParaRPr lang="ru-RU" altLang="ru-RU" sz="3200" b="1" kern="0" dirty="0">
              <a:solidFill>
                <a:schemeClr val="tx2"/>
              </a:solidFill>
            </a:endParaRPr>
          </a:p>
          <a:p>
            <a:pPr marL="0" indent="0" eaLnBrk="1" hangingPunct="1">
              <a:buFont typeface="Wingdings" pitchFamily="2" charset="2"/>
              <a:buNone/>
            </a:pPr>
            <a:r>
              <a:rPr lang="ru-RU" altLang="ru-RU" sz="3200" b="1" kern="0" dirty="0">
                <a:solidFill>
                  <a:schemeClr val="tx2"/>
                </a:solidFill>
              </a:rPr>
              <a:t>спецзаказ</a:t>
            </a:r>
          </a:p>
          <a:p>
            <a:pPr marL="0" indent="0" eaLnBrk="1" hangingPunct="1">
              <a:buFont typeface="Wingdings" pitchFamily="2" charset="2"/>
              <a:buNone/>
            </a:pPr>
            <a:endParaRPr lang="ru-RU" altLang="ru-RU" sz="3200" b="1" kern="0" dirty="0">
              <a:solidFill>
                <a:schemeClr val="tx2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97299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1331913" y="201613"/>
            <a:ext cx="7561262" cy="645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AEAEA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228601"/>
            <a:ext cx="8224838" cy="9906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ru-RU" altLang="ru-RU" sz="4000" b="1" dirty="0">
                <a:solidFill>
                  <a:schemeClr val="tx2"/>
                </a:solidFill>
                <a:latin typeface="Bookman Old Style" pitchFamily="18" charset="0"/>
              </a:rPr>
              <a:t>Слово «год»</a:t>
            </a:r>
          </a:p>
          <a:p>
            <a:pPr marL="0" indent="0" eaLnBrk="1" hangingPunct="1">
              <a:buFont typeface="Wingdings" pitchFamily="2" charset="2"/>
              <a:buNone/>
            </a:pPr>
            <a:endParaRPr lang="ru-RU" altLang="ru-RU" sz="3200" b="1" dirty="0">
              <a:solidFill>
                <a:schemeClr val="tx2"/>
              </a:solidFill>
              <a:latin typeface="Times New Roman" pitchFamily="18" charset="0"/>
            </a:endParaRPr>
          </a:p>
          <a:p>
            <a:pPr marL="0" indent="0" eaLnBrk="1" hangingPunct="1">
              <a:buFont typeface="Wingdings" pitchFamily="2" charset="2"/>
              <a:buNone/>
            </a:pPr>
            <a:endParaRPr lang="ru-RU" altLang="ru-RU" sz="3200" b="1" dirty="0">
              <a:solidFill>
                <a:schemeClr val="tx2"/>
              </a:solidFill>
              <a:latin typeface="Times New Roman" pitchFamily="18" charset="0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609600" y="1524000"/>
            <a:ext cx="5181600" cy="513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eaLnBrk="1" hangingPunct="1">
              <a:buFont typeface="Wingdings" pitchFamily="2" charset="2"/>
              <a:buNone/>
            </a:pPr>
            <a:r>
              <a:rPr lang="ru-RU" altLang="ru-RU" sz="3000" b="1" kern="0" dirty="0">
                <a:solidFill>
                  <a:schemeClr val="tx2"/>
                </a:solidFill>
              </a:rPr>
              <a:t>2016 год</a:t>
            </a:r>
          </a:p>
          <a:p>
            <a:pPr marL="0" indent="0" eaLnBrk="1" hangingPunct="1">
              <a:buFont typeface="Wingdings" pitchFamily="2" charset="2"/>
              <a:buNone/>
            </a:pPr>
            <a:endParaRPr lang="ru-RU" altLang="ru-RU" sz="3000" b="1" kern="0" dirty="0">
              <a:solidFill>
                <a:schemeClr val="tx2"/>
              </a:solidFill>
            </a:endParaRPr>
          </a:p>
          <a:p>
            <a:pPr marL="0" indent="0" eaLnBrk="1" hangingPunct="1">
              <a:buFont typeface="Wingdings" pitchFamily="2" charset="2"/>
              <a:buNone/>
            </a:pPr>
            <a:r>
              <a:rPr lang="ru-RU" altLang="ru-RU" sz="3000" b="1" kern="0" dirty="0">
                <a:solidFill>
                  <a:schemeClr val="tx2"/>
                </a:solidFill>
              </a:rPr>
              <a:t>2015-2016 годы</a:t>
            </a:r>
          </a:p>
          <a:p>
            <a:pPr marL="0" indent="0" eaLnBrk="1" hangingPunct="1">
              <a:buFont typeface="Wingdings" pitchFamily="2" charset="2"/>
              <a:buNone/>
            </a:pPr>
            <a:endParaRPr lang="ru-RU" altLang="ru-RU" sz="3200" b="1" kern="0" dirty="0">
              <a:solidFill>
                <a:schemeClr val="tx2"/>
              </a:solidFill>
              <a:latin typeface="Times New Roman" pitchFamily="18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5867400" y="1447800"/>
            <a:ext cx="3025775" cy="513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eaLnBrk="1" hangingPunct="1">
              <a:buFont typeface="Wingdings" pitchFamily="2" charset="2"/>
              <a:buNone/>
            </a:pPr>
            <a:r>
              <a:rPr lang="ru-RU" altLang="ru-RU" sz="3200" b="1" kern="0" dirty="0">
                <a:solidFill>
                  <a:schemeClr val="tx2"/>
                </a:solidFill>
              </a:rPr>
              <a:t>2016 г.</a:t>
            </a:r>
          </a:p>
          <a:p>
            <a:pPr marL="0" indent="0" eaLnBrk="1" hangingPunct="1">
              <a:buFont typeface="Wingdings" pitchFamily="2" charset="2"/>
              <a:buNone/>
            </a:pPr>
            <a:endParaRPr lang="ru-RU" altLang="ru-RU" sz="3200" b="1" kern="0" dirty="0">
              <a:solidFill>
                <a:schemeClr val="tx2"/>
              </a:solidFill>
            </a:endParaRPr>
          </a:p>
          <a:p>
            <a:pPr marL="0" indent="0" eaLnBrk="1" hangingPunct="1">
              <a:buFont typeface="Wingdings" pitchFamily="2" charset="2"/>
              <a:buNone/>
            </a:pPr>
            <a:r>
              <a:rPr lang="ru-RU" altLang="ru-RU" sz="3200" b="1" kern="0" dirty="0">
                <a:solidFill>
                  <a:schemeClr val="tx2"/>
                </a:solidFill>
              </a:rPr>
              <a:t>2015-2016 гг.</a:t>
            </a:r>
          </a:p>
          <a:p>
            <a:pPr marL="0" indent="0" eaLnBrk="1" hangingPunct="1">
              <a:buFont typeface="Wingdings" pitchFamily="2" charset="2"/>
              <a:buNone/>
            </a:pPr>
            <a:endParaRPr lang="ru-RU" altLang="ru-RU" sz="3200" b="1" kern="0" dirty="0">
              <a:solidFill>
                <a:schemeClr val="tx2"/>
              </a:solidFill>
            </a:endParaRPr>
          </a:p>
          <a:p>
            <a:pPr marL="0" indent="0" eaLnBrk="1" hangingPunct="1">
              <a:buFont typeface="Wingdings" pitchFamily="2" charset="2"/>
              <a:buNone/>
            </a:pPr>
            <a:endParaRPr lang="ru-RU" altLang="ru-RU" sz="3200" b="1" kern="0" dirty="0">
              <a:solidFill>
                <a:schemeClr val="tx2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3156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1331913" y="201613"/>
            <a:ext cx="7561262" cy="645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AEAEA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228601"/>
            <a:ext cx="8224838" cy="9906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ru-RU" altLang="ru-RU" sz="4000" b="1" dirty="0">
                <a:solidFill>
                  <a:schemeClr val="tx2"/>
                </a:solidFill>
                <a:latin typeface="Bookman Old Style" pitchFamily="18" charset="0"/>
              </a:rPr>
              <a:t>Денежные единицы</a:t>
            </a:r>
          </a:p>
          <a:p>
            <a:pPr marL="0" indent="0" eaLnBrk="1" hangingPunct="1">
              <a:buFont typeface="Wingdings" pitchFamily="2" charset="2"/>
              <a:buNone/>
            </a:pPr>
            <a:endParaRPr lang="ru-RU" altLang="ru-RU" sz="3200" b="1" dirty="0">
              <a:solidFill>
                <a:schemeClr val="tx2"/>
              </a:solidFill>
              <a:latin typeface="Times New Roman" pitchFamily="18" charset="0"/>
            </a:endParaRPr>
          </a:p>
          <a:p>
            <a:pPr marL="0" indent="0" eaLnBrk="1" hangingPunct="1">
              <a:buFont typeface="Wingdings" pitchFamily="2" charset="2"/>
              <a:buNone/>
            </a:pPr>
            <a:endParaRPr lang="ru-RU" altLang="ru-RU" sz="3200" b="1" dirty="0">
              <a:solidFill>
                <a:schemeClr val="tx2"/>
              </a:solidFill>
              <a:latin typeface="Times New Roman" pitchFamily="18" charset="0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609600" y="1524000"/>
            <a:ext cx="5181600" cy="513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eaLnBrk="1" hangingPunct="1">
              <a:buFont typeface="Wingdings" pitchFamily="2" charset="2"/>
              <a:buNone/>
            </a:pPr>
            <a:r>
              <a:rPr lang="ru-RU" altLang="ru-RU" sz="3000" b="1" kern="0" dirty="0">
                <a:solidFill>
                  <a:schemeClr val="tx2"/>
                </a:solidFill>
              </a:rPr>
              <a:t>200 рублей </a:t>
            </a:r>
          </a:p>
          <a:p>
            <a:pPr marL="0" indent="0" eaLnBrk="1" hangingPunct="1">
              <a:buFont typeface="Wingdings" pitchFamily="2" charset="2"/>
              <a:buNone/>
            </a:pPr>
            <a:endParaRPr lang="ru-RU" altLang="ru-RU" sz="3000" b="1" kern="0" dirty="0">
              <a:solidFill>
                <a:schemeClr val="tx2"/>
              </a:solidFill>
            </a:endParaRPr>
          </a:p>
          <a:p>
            <a:pPr marL="0" indent="0" eaLnBrk="1" hangingPunct="1">
              <a:buFont typeface="Wingdings" pitchFamily="2" charset="2"/>
              <a:buNone/>
            </a:pPr>
            <a:r>
              <a:rPr lang="ru-RU" altLang="ru-RU" sz="3000" b="1" kern="0" dirty="0">
                <a:solidFill>
                  <a:schemeClr val="tx2"/>
                </a:solidFill>
              </a:rPr>
              <a:t>80 копеек</a:t>
            </a:r>
          </a:p>
          <a:p>
            <a:pPr marL="0" indent="0" eaLnBrk="1" hangingPunct="1">
              <a:buFont typeface="Wingdings" pitchFamily="2" charset="2"/>
              <a:buNone/>
            </a:pPr>
            <a:endParaRPr lang="ru-RU" altLang="ru-RU" sz="3000" b="1" kern="0" dirty="0">
              <a:solidFill>
                <a:schemeClr val="tx2"/>
              </a:solidFill>
            </a:endParaRPr>
          </a:p>
          <a:p>
            <a:pPr marL="0" indent="0" eaLnBrk="1" hangingPunct="1">
              <a:buFont typeface="Wingdings" pitchFamily="2" charset="2"/>
              <a:buNone/>
            </a:pPr>
            <a:r>
              <a:rPr lang="ru-RU" altLang="ru-RU" sz="3000" b="1" kern="0" dirty="0">
                <a:solidFill>
                  <a:schemeClr val="tx2"/>
                </a:solidFill>
              </a:rPr>
              <a:t>200 рублей 80 копеек</a:t>
            </a:r>
          </a:p>
          <a:p>
            <a:pPr marL="0" indent="0" eaLnBrk="1" hangingPunct="1">
              <a:buFont typeface="Wingdings" pitchFamily="2" charset="2"/>
              <a:buNone/>
            </a:pPr>
            <a:endParaRPr lang="ru-RU" altLang="ru-RU" sz="3000" b="1" kern="0" dirty="0">
              <a:solidFill>
                <a:schemeClr val="tx2"/>
              </a:solidFill>
            </a:endParaRPr>
          </a:p>
          <a:p>
            <a:pPr marL="0" indent="0" eaLnBrk="1" hangingPunct="1">
              <a:buFont typeface="Wingdings" pitchFamily="2" charset="2"/>
              <a:buNone/>
            </a:pPr>
            <a:r>
              <a:rPr lang="ru-RU" altLang="ru-RU" sz="3000" b="1" kern="0" dirty="0">
                <a:solidFill>
                  <a:schemeClr val="tx2"/>
                </a:solidFill>
              </a:rPr>
              <a:t>300 тысяч</a:t>
            </a:r>
          </a:p>
          <a:p>
            <a:pPr marL="0" indent="0" eaLnBrk="1" hangingPunct="1">
              <a:buFont typeface="Wingdings" pitchFamily="2" charset="2"/>
              <a:buNone/>
            </a:pPr>
            <a:endParaRPr lang="ru-RU" altLang="ru-RU" sz="3000" b="1" kern="0" dirty="0">
              <a:solidFill>
                <a:schemeClr val="tx2"/>
              </a:solidFill>
            </a:endParaRPr>
          </a:p>
          <a:p>
            <a:pPr marL="0" indent="0" eaLnBrk="1" hangingPunct="1">
              <a:buFont typeface="Wingdings" pitchFamily="2" charset="2"/>
              <a:buNone/>
            </a:pPr>
            <a:r>
              <a:rPr lang="ru-RU" altLang="ru-RU" sz="3000" b="1" kern="0" dirty="0">
                <a:solidFill>
                  <a:schemeClr val="tx2"/>
                </a:solidFill>
              </a:rPr>
              <a:t>6 миллионов</a:t>
            </a:r>
          </a:p>
          <a:p>
            <a:pPr marL="0" indent="0" eaLnBrk="1" hangingPunct="1">
              <a:buFont typeface="Wingdings" pitchFamily="2" charset="2"/>
              <a:buNone/>
            </a:pPr>
            <a:endParaRPr lang="ru-RU" altLang="ru-RU" sz="3000" b="1" kern="0" dirty="0">
              <a:solidFill>
                <a:schemeClr val="tx2"/>
              </a:solidFill>
            </a:endParaRPr>
          </a:p>
          <a:p>
            <a:pPr marL="0" indent="0" eaLnBrk="1" hangingPunct="1">
              <a:buFont typeface="Wingdings" pitchFamily="2" charset="2"/>
              <a:buNone/>
            </a:pPr>
            <a:endParaRPr lang="ru-RU" altLang="ru-RU" sz="3200" b="1" kern="0" dirty="0">
              <a:solidFill>
                <a:schemeClr val="tx2"/>
              </a:solidFill>
              <a:latin typeface="Times New Roman" pitchFamily="18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5867400" y="1447800"/>
            <a:ext cx="3025775" cy="513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eaLnBrk="1" hangingPunct="1">
              <a:buFont typeface="Wingdings" pitchFamily="2" charset="2"/>
              <a:buNone/>
            </a:pPr>
            <a:r>
              <a:rPr lang="ru-RU" altLang="ru-RU" sz="3200" b="1" kern="0" dirty="0">
                <a:solidFill>
                  <a:schemeClr val="tx2"/>
                </a:solidFill>
              </a:rPr>
              <a:t>200 руб.</a:t>
            </a:r>
          </a:p>
          <a:p>
            <a:pPr marL="0" indent="0" eaLnBrk="1" hangingPunct="1">
              <a:buFont typeface="Wingdings" pitchFamily="2" charset="2"/>
              <a:buNone/>
            </a:pPr>
            <a:endParaRPr lang="ru-RU" altLang="ru-RU" sz="3200" b="1" kern="0" dirty="0">
              <a:solidFill>
                <a:schemeClr val="tx2"/>
              </a:solidFill>
            </a:endParaRPr>
          </a:p>
          <a:p>
            <a:pPr marL="0" indent="0" eaLnBrk="1" hangingPunct="1">
              <a:buFont typeface="Wingdings" pitchFamily="2" charset="2"/>
              <a:buNone/>
            </a:pPr>
            <a:r>
              <a:rPr lang="ru-RU" altLang="ru-RU" sz="3200" b="1" kern="0" dirty="0">
                <a:solidFill>
                  <a:schemeClr val="tx2"/>
                </a:solidFill>
              </a:rPr>
              <a:t>80 коп.</a:t>
            </a:r>
          </a:p>
          <a:p>
            <a:pPr marL="0" indent="0" eaLnBrk="1" hangingPunct="1">
              <a:buFont typeface="Wingdings" pitchFamily="2" charset="2"/>
              <a:buNone/>
            </a:pPr>
            <a:endParaRPr lang="ru-RU" altLang="ru-RU" sz="3200" b="1" kern="0" dirty="0">
              <a:solidFill>
                <a:schemeClr val="tx2"/>
              </a:solidFill>
            </a:endParaRPr>
          </a:p>
          <a:p>
            <a:pPr marL="0" indent="0" eaLnBrk="1" hangingPunct="1">
              <a:buFont typeface="Wingdings" pitchFamily="2" charset="2"/>
              <a:buNone/>
            </a:pPr>
            <a:r>
              <a:rPr lang="ru-RU" altLang="ru-RU" sz="3200" b="1" kern="0" dirty="0">
                <a:solidFill>
                  <a:schemeClr val="tx2"/>
                </a:solidFill>
              </a:rPr>
              <a:t>200 р. 80 к. </a:t>
            </a:r>
          </a:p>
          <a:p>
            <a:pPr marL="0" indent="0" eaLnBrk="1" hangingPunct="1">
              <a:buFont typeface="Wingdings" pitchFamily="2" charset="2"/>
              <a:buNone/>
            </a:pPr>
            <a:endParaRPr lang="ru-RU" altLang="ru-RU" sz="3200" b="1" kern="0" dirty="0">
              <a:solidFill>
                <a:schemeClr val="tx2"/>
              </a:solidFill>
            </a:endParaRPr>
          </a:p>
          <a:p>
            <a:pPr marL="0" indent="0" eaLnBrk="1" hangingPunct="1">
              <a:buFont typeface="Wingdings" pitchFamily="2" charset="2"/>
              <a:buNone/>
            </a:pPr>
            <a:r>
              <a:rPr lang="ru-RU" altLang="ru-RU" sz="3200" b="1" kern="0" dirty="0">
                <a:solidFill>
                  <a:schemeClr val="tx2"/>
                </a:solidFill>
              </a:rPr>
              <a:t>300 тыс.</a:t>
            </a:r>
          </a:p>
          <a:p>
            <a:pPr marL="0" indent="0" eaLnBrk="1" hangingPunct="1">
              <a:buFont typeface="Wingdings" pitchFamily="2" charset="2"/>
              <a:buNone/>
            </a:pPr>
            <a:endParaRPr lang="ru-RU" altLang="ru-RU" sz="3200" b="1" kern="0" dirty="0">
              <a:solidFill>
                <a:schemeClr val="tx2"/>
              </a:solidFill>
            </a:endParaRPr>
          </a:p>
          <a:p>
            <a:pPr marL="0" indent="0" eaLnBrk="1" hangingPunct="1">
              <a:buFont typeface="Wingdings" pitchFamily="2" charset="2"/>
              <a:buNone/>
            </a:pPr>
            <a:r>
              <a:rPr lang="ru-RU" altLang="ru-RU" sz="3200" b="1" kern="0" dirty="0">
                <a:solidFill>
                  <a:schemeClr val="tx2"/>
                </a:solidFill>
              </a:rPr>
              <a:t>6 млн.</a:t>
            </a:r>
          </a:p>
          <a:p>
            <a:pPr marL="0" indent="0" eaLnBrk="1" hangingPunct="1">
              <a:buFont typeface="Wingdings" pitchFamily="2" charset="2"/>
              <a:buNone/>
            </a:pPr>
            <a:endParaRPr lang="ru-RU" altLang="ru-RU" sz="3200" b="1" kern="0" dirty="0">
              <a:solidFill>
                <a:schemeClr val="tx2"/>
              </a:solidFill>
            </a:endParaRPr>
          </a:p>
          <a:p>
            <a:pPr marL="0" indent="0" eaLnBrk="1" hangingPunct="1">
              <a:buFont typeface="Wingdings" pitchFamily="2" charset="2"/>
              <a:buNone/>
            </a:pPr>
            <a:endParaRPr lang="ru-RU" altLang="ru-RU" sz="3200" b="1" kern="0" dirty="0">
              <a:solidFill>
                <a:schemeClr val="tx2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43510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1331913" y="201613"/>
            <a:ext cx="7561262" cy="645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AEAEA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228601"/>
            <a:ext cx="8224838" cy="9906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ru-RU" altLang="ru-RU" sz="4000" b="1" dirty="0">
                <a:solidFill>
                  <a:schemeClr val="tx2"/>
                </a:solidFill>
                <a:latin typeface="Bookman Old Style" pitchFamily="18" charset="0"/>
              </a:rPr>
              <a:t>Текстовые сокращения</a:t>
            </a:r>
          </a:p>
          <a:p>
            <a:pPr marL="0" indent="0" eaLnBrk="1" hangingPunct="1">
              <a:buFont typeface="Wingdings" pitchFamily="2" charset="2"/>
              <a:buNone/>
            </a:pPr>
            <a:endParaRPr lang="ru-RU" altLang="ru-RU" sz="3200" b="1" dirty="0">
              <a:solidFill>
                <a:schemeClr val="tx2"/>
              </a:solidFill>
              <a:latin typeface="Times New Roman" pitchFamily="18" charset="0"/>
            </a:endParaRPr>
          </a:p>
          <a:p>
            <a:pPr marL="0" indent="0" eaLnBrk="1" hangingPunct="1">
              <a:buFont typeface="Wingdings" pitchFamily="2" charset="2"/>
              <a:buNone/>
            </a:pPr>
            <a:endParaRPr lang="ru-RU" altLang="ru-RU" sz="3200" b="1" dirty="0">
              <a:solidFill>
                <a:schemeClr val="tx2"/>
              </a:solidFill>
              <a:latin typeface="Times New Roman" pitchFamily="18" charset="0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609600" y="1524000"/>
            <a:ext cx="5181600" cy="513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eaLnBrk="1" hangingPunct="1">
              <a:buFont typeface="Wingdings" pitchFamily="2" charset="2"/>
              <a:buNone/>
            </a:pPr>
            <a:r>
              <a:rPr lang="ru-RU" altLang="ru-RU" b="1" kern="0" dirty="0">
                <a:solidFill>
                  <a:schemeClr val="tx2"/>
                </a:solidFill>
              </a:rPr>
              <a:t>так далее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ru-RU" altLang="ru-RU" b="1" kern="0" dirty="0">
                <a:solidFill>
                  <a:schemeClr val="tx2"/>
                </a:solidFill>
              </a:rPr>
              <a:t>тому подобное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ru-RU" altLang="ru-RU" b="1" kern="0" dirty="0">
                <a:solidFill>
                  <a:schemeClr val="tx2"/>
                </a:solidFill>
              </a:rPr>
              <a:t>смотри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ru-RU" altLang="ru-RU" b="1" kern="0" dirty="0">
                <a:solidFill>
                  <a:schemeClr val="tx2"/>
                </a:solidFill>
              </a:rPr>
              <a:t>век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ru-RU" altLang="ru-RU" b="1" kern="0" dirty="0">
                <a:solidFill>
                  <a:schemeClr val="tx2"/>
                </a:solidFill>
              </a:rPr>
              <a:t>века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ru-RU" altLang="ru-RU" b="1" kern="0" dirty="0">
                <a:solidFill>
                  <a:schemeClr val="tx2"/>
                </a:solidFill>
              </a:rPr>
              <a:t>страница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ru-RU" altLang="ru-RU" b="1" kern="0" dirty="0">
                <a:solidFill>
                  <a:schemeClr val="tx2"/>
                </a:solidFill>
              </a:rPr>
              <a:t>имени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ru-RU" altLang="ru-RU" b="1" kern="0" dirty="0">
                <a:solidFill>
                  <a:schemeClr val="tx2"/>
                </a:solidFill>
              </a:rPr>
              <a:t>гражданин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ru-RU" altLang="ru-RU" b="1" kern="0" dirty="0">
                <a:solidFill>
                  <a:schemeClr val="tx2"/>
                </a:solidFill>
              </a:rPr>
              <a:t>гражданка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ru-RU" altLang="ru-RU" b="1" kern="0" dirty="0">
                <a:solidFill>
                  <a:schemeClr val="tx2"/>
                </a:solidFill>
              </a:rPr>
              <a:t>издательство</a:t>
            </a:r>
          </a:p>
          <a:p>
            <a:pPr marL="0" indent="0" eaLnBrk="1" hangingPunct="1">
              <a:buFont typeface="Wingdings" pitchFamily="2" charset="2"/>
              <a:buNone/>
            </a:pPr>
            <a:endParaRPr lang="ru-RU" altLang="ru-RU" sz="3200" b="1" kern="0" dirty="0">
              <a:solidFill>
                <a:schemeClr val="tx2"/>
              </a:solidFill>
              <a:latin typeface="Times New Roman" pitchFamily="18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5834833" y="1498600"/>
            <a:ext cx="3025775" cy="513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eaLnBrk="1" hangingPunct="1">
              <a:buFont typeface="Wingdings" pitchFamily="2" charset="2"/>
              <a:buNone/>
            </a:pPr>
            <a:r>
              <a:rPr lang="ru-RU" altLang="ru-RU" b="1" kern="0" dirty="0">
                <a:solidFill>
                  <a:schemeClr val="tx2"/>
                </a:solidFill>
              </a:rPr>
              <a:t>т.д.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ru-RU" altLang="ru-RU" b="1" kern="0" dirty="0">
                <a:solidFill>
                  <a:schemeClr val="tx2"/>
                </a:solidFill>
              </a:rPr>
              <a:t>т.п.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ru-RU" altLang="ru-RU" b="1" kern="0" dirty="0">
                <a:solidFill>
                  <a:schemeClr val="tx2"/>
                </a:solidFill>
              </a:rPr>
              <a:t>см.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ru-RU" altLang="ru-RU" b="1" kern="0" dirty="0">
                <a:solidFill>
                  <a:schemeClr val="tx2"/>
                </a:solidFill>
              </a:rPr>
              <a:t>в.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ru-RU" altLang="ru-RU" b="1" kern="0" dirty="0">
                <a:solidFill>
                  <a:schemeClr val="tx2"/>
                </a:solidFill>
              </a:rPr>
              <a:t>вв.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ru-RU" altLang="ru-RU" b="1" kern="0" dirty="0">
                <a:solidFill>
                  <a:schemeClr val="tx2"/>
                </a:solidFill>
              </a:rPr>
              <a:t>стр.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ru-RU" altLang="ru-RU" b="1" kern="0" dirty="0">
                <a:solidFill>
                  <a:schemeClr val="tx2"/>
                </a:solidFill>
              </a:rPr>
              <a:t>им.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ru-RU" altLang="ru-RU" b="1" kern="0" dirty="0">
                <a:solidFill>
                  <a:schemeClr val="tx2"/>
                </a:solidFill>
              </a:rPr>
              <a:t>гр. или гр-н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ru-RU" altLang="ru-RU" b="1" kern="0" dirty="0">
                <a:solidFill>
                  <a:schemeClr val="tx2"/>
                </a:solidFill>
              </a:rPr>
              <a:t>гр. или гр-ка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ru-RU" altLang="ru-RU" b="1" kern="0" dirty="0">
                <a:solidFill>
                  <a:schemeClr val="tx2"/>
                </a:solidFill>
              </a:rPr>
              <a:t>изд-во</a:t>
            </a:r>
          </a:p>
          <a:p>
            <a:pPr marL="0" indent="0" eaLnBrk="1" hangingPunct="1">
              <a:buFont typeface="Wingdings" pitchFamily="2" charset="2"/>
              <a:buNone/>
            </a:pPr>
            <a:endParaRPr lang="ru-RU" altLang="ru-RU" sz="3200" b="1" kern="0" dirty="0">
              <a:solidFill>
                <a:schemeClr val="tx2"/>
              </a:solidFill>
            </a:endParaRPr>
          </a:p>
          <a:p>
            <a:pPr marL="0" indent="0" eaLnBrk="1" hangingPunct="1">
              <a:buFont typeface="Wingdings" pitchFamily="2" charset="2"/>
              <a:buNone/>
            </a:pPr>
            <a:endParaRPr lang="ru-RU" altLang="ru-RU" sz="3200" b="1" kern="0" dirty="0">
              <a:solidFill>
                <a:schemeClr val="tx2"/>
              </a:solidFill>
            </a:endParaRPr>
          </a:p>
          <a:p>
            <a:pPr marL="0" indent="0" eaLnBrk="1" hangingPunct="1">
              <a:buFont typeface="Wingdings" pitchFamily="2" charset="2"/>
              <a:buNone/>
            </a:pPr>
            <a:endParaRPr lang="ru-RU" altLang="ru-RU" sz="3200" b="1" kern="0" dirty="0">
              <a:solidFill>
                <a:schemeClr val="tx2"/>
              </a:solidFill>
            </a:endParaRPr>
          </a:p>
          <a:p>
            <a:pPr marL="0" indent="0" eaLnBrk="1" hangingPunct="1">
              <a:buFont typeface="Wingdings" pitchFamily="2" charset="2"/>
              <a:buNone/>
            </a:pPr>
            <a:endParaRPr lang="ru-RU" altLang="ru-RU" sz="3200" b="1" kern="0" dirty="0">
              <a:solidFill>
                <a:schemeClr val="tx2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88174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latin typeface="Bookman Old Style" panose="02050604050505020204" pitchFamily="18" charset="0"/>
              </a:rPr>
              <a:t>Задание: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Придумать небольшой рассказ (5-7 предложений), используя как можно больше слов, которые можно сократить.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22715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latin typeface="Bookman Old Style" panose="02050604050505020204" pitchFamily="18" charset="0"/>
              </a:rPr>
              <a:t>Использованные источники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ГОСТ 7.12-93 Библиографическая запись. Сокращение слов на русском языке. Общие требования и правила.</a:t>
            </a:r>
          </a:p>
          <a:p>
            <a:r>
              <a:rPr lang="ru-RU" dirty="0"/>
              <a:t>Стиль документа. </a:t>
            </a:r>
            <a:r>
              <a:rPr lang="en-US" dirty="0"/>
              <a:t>[</a:t>
            </a:r>
            <a:r>
              <a:rPr lang="ru-RU" dirty="0"/>
              <a:t>Электронный ресурс</a:t>
            </a:r>
            <a:r>
              <a:rPr lang="en-US" dirty="0"/>
              <a:t>]</a:t>
            </a:r>
            <a:r>
              <a:rPr lang="ru-RU" dirty="0"/>
              <a:t>. – Режим доступа: </a:t>
            </a:r>
            <a:r>
              <a:rPr lang="en-US" dirty="0"/>
              <a:t>http://doc-style.ru/SPR/?id=1.10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40844119"/>
      </p:ext>
    </p:extLst>
  </p:cSld>
  <p:clrMapOvr>
    <a:masterClrMapping/>
  </p:clrMapOvr>
</p:sld>
</file>

<file path=ppt/theme/theme1.xml><?xml version="1.0" encoding="utf-8"?>
<a:theme xmlns:a="http://schemas.openxmlformats.org/drawingml/2006/main" name="Слои">
  <a:themeElements>
    <a:clrScheme name="Слои 6">
      <a:dk1>
        <a:srgbClr val="000000"/>
      </a:dk1>
      <a:lt1>
        <a:srgbClr val="FFFFE1"/>
      </a:lt1>
      <a:dk2>
        <a:srgbClr val="330033"/>
      </a:dk2>
      <a:lt2>
        <a:srgbClr val="330033"/>
      </a:lt2>
      <a:accent1>
        <a:srgbClr val="CCCC99"/>
      </a:accent1>
      <a:accent2>
        <a:srgbClr val="FF0000"/>
      </a:accent2>
      <a:accent3>
        <a:srgbClr val="FFFFEE"/>
      </a:accent3>
      <a:accent4>
        <a:srgbClr val="000000"/>
      </a:accent4>
      <a:accent5>
        <a:srgbClr val="E2E2CA"/>
      </a:accent5>
      <a:accent6>
        <a:srgbClr val="E70000"/>
      </a:accent6>
      <a:hlink>
        <a:srgbClr val="990033"/>
      </a:hlink>
      <a:folHlink>
        <a:srgbClr val="B2B2B2"/>
      </a:folHlink>
    </a:clrScheme>
    <a:fontScheme name="Слои">
      <a:majorFont>
        <a:latin typeface="Times New Roman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Слои 1">
        <a:dk1>
          <a:srgbClr val="993300"/>
        </a:dk1>
        <a:lt1>
          <a:srgbClr val="CCCCCC"/>
        </a:lt1>
        <a:dk2>
          <a:srgbClr val="000000"/>
        </a:dk2>
        <a:lt2>
          <a:srgbClr val="FFFFFF"/>
        </a:lt2>
        <a:accent1>
          <a:srgbClr val="576F2B"/>
        </a:accent1>
        <a:accent2>
          <a:srgbClr val="666699"/>
        </a:accent2>
        <a:accent3>
          <a:srgbClr val="AAAAAA"/>
        </a:accent3>
        <a:accent4>
          <a:srgbClr val="AEAEAE"/>
        </a:accent4>
        <a:accent5>
          <a:srgbClr val="B4BBAC"/>
        </a:accent5>
        <a:accent6>
          <a:srgbClr val="5C5C8A"/>
        </a:accent6>
        <a:hlink>
          <a:srgbClr val="99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лои 2">
        <a:dk1>
          <a:srgbClr val="993300"/>
        </a:dk1>
        <a:lt1>
          <a:srgbClr val="CCCCCC"/>
        </a:lt1>
        <a:dk2>
          <a:srgbClr val="330000"/>
        </a:dk2>
        <a:lt2>
          <a:srgbClr val="FFFFFF"/>
        </a:lt2>
        <a:accent1>
          <a:srgbClr val="996633"/>
        </a:accent1>
        <a:accent2>
          <a:srgbClr val="FF0000"/>
        </a:accent2>
        <a:accent3>
          <a:srgbClr val="ADAAAA"/>
        </a:accent3>
        <a:accent4>
          <a:srgbClr val="AEAEAE"/>
        </a:accent4>
        <a:accent5>
          <a:srgbClr val="CAB8AD"/>
        </a:accent5>
        <a:accent6>
          <a:srgbClr val="E70000"/>
        </a:accent6>
        <a:hlink>
          <a:srgbClr val="FF3300"/>
        </a:hlink>
        <a:folHlink>
          <a:srgbClr val="CC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лои 3">
        <a:dk1>
          <a:srgbClr val="79788A"/>
        </a:dk1>
        <a:lt1>
          <a:srgbClr val="FFFFFF"/>
        </a:lt1>
        <a:dk2>
          <a:srgbClr val="21203C"/>
        </a:dk2>
        <a:lt2>
          <a:srgbClr val="FFFFCC"/>
        </a:lt2>
        <a:accent1>
          <a:srgbClr val="476077"/>
        </a:accent1>
        <a:accent2>
          <a:srgbClr val="676C5A"/>
        </a:accent2>
        <a:accent3>
          <a:srgbClr val="ABABAF"/>
        </a:accent3>
        <a:accent4>
          <a:srgbClr val="DADADA"/>
        </a:accent4>
        <a:accent5>
          <a:srgbClr val="B1B6BD"/>
        </a:accent5>
        <a:accent6>
          <a:srgbClr val="5D6151"/>
        </a:accent6>
        <a:hlink>
          <a:srgbClr val="666699"/>
        </a:hlink>
        <a:folHlink>
          <a:srgbClr val="8CB0A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лои 4">
        <a:dk1>
          <a:srgbClr val="455B41"/>
        </a:dk1>
        <a:lt1>
          <a:srgbClr val="FFFFCC"/>
        </a:lt1>
        <a:dk2>
          <a:srgbClr val="79A994"/>
        </a:dk2>
        <a:lt2>
          <a:srgbClr val="FFFFCC"/>
        </a:lt2>
        <a:accent1>
          <a:srgbClr val="517087"/>
        </a:accent1>
        <a:accent2>
          <a:srgbClr val="666699"/>
        </a:accent2>
        <a:accent3>
          <a:srgbClr val="BED1C8"/>
        </a:accent3>
        <a:accent4>
          <a:srgbClr val="DADAAE"/>
        </a:accent4>
        <a:accent5>
          <a:srgbClr val="B3BBC3"/>
        </a:accent5>
        <a:accent6>
          <a:srgbClr val="5C5C8A"/>
        </a:accent6>
        <a:hlink>
          <a:srgbClr val="993300"/>
        </a:hlink>
        <a:folHlink>
          <a:srgbClr val="A4AF6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лои 5">
        <a:dk1>
          <a:srgbClr val="330000"/>
        </a:dk1>
        <a:lt1>
          <a:srgbClr val="FF9900"/>
        </a:lt1>
        <a:dk2>
          <a:srgbClr val="FFFFFF"/>
        </a:dk2>
        <a:lt2>
          <a:srgbClr val="8B3111"/>
        </a:lt2>
        <a:accent1>
          <a:srgbClr val="DD6D07"/>
        </a:accent1>
        <a:accent2>
          <a:srgbClr val="CC9900"/>
        </a:accent2>
        <a:accent3>
          <a:srgbClr val="FFCAAA"/>
        </a:accent3>
        <a:accent4>
          <a:srgbClr val="2A0000"/>
        </a:accent4>
        <a:accent5>
          <a:srgbClr val="EBBAAA"/>
        </a:accent5>
        <a:accent6>
          <a:srgbClr val="B98A00"/>
        </a:accent6>
        <a:hlink>
          <a:srgbClr val="CC330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лои 6">
        <a:dk1>
          <a:srgbClr val="000000"/>
        </a:dk1>
        <a:lt1>
          <a:srgbClr val="FFFFE1"/>
        </a:lt1>
        <a:dk2>
          <a:srgbClr val="330033"/>
        </a:dk2>
        <a:lt2>
          <a:srgbClr val="330033"/>
        </a:lt2>
        <a:accent1>
          <a:srgbClr val="CCCC99"/>
        </a:accent1>
        <a:accent2>
          <a:srgbClr val="FF0000"/>
        </a:accent2>
        <a:accent3>
          <a:srgbClr val="FFFFEE"/>
        </a:accent3>
        <a:accent4>
          <a:srgbClr val="000000"/>
        </a:accent4>
        <a:accent5>
          <a:srgbClr val="E2E2CA"/>
        </a:accent5>
        <a:accent6>
          <a:srgbClr val="E70000"/>
        </a:accent6>
        <a:hlink>
          <a:srgbClr val="9900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лои 7">
        <a:dk1>
          <a:srgbClr val="000000"/>
        </a:dk1>
        <a:lt1>
          <a:srgbClr val="FFFFFF"/>
        </a:lt1>
        <a:dk2>
          <a:srgbClr val="000000"/>
        </a:dk2>
        <a:lt2>
          <a:srgbClr val="891411"/>
        </a:lt2>
        <a:accent1>
          <a:srgbClr val="4F917E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B2C7C0"/>
        </a:accent5>
        <a:accent6>
          <a:srgbClr val="B98A00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лои 8">
        <a:dk1>
          <a:srgbClr val="000000"/>
        </a:dk1>
        <a:lt1>
          <a:srgbClr val="FFFFFF"/>
        </a:lt1>
        <a:dk2>
          <a:srgbClr val="CC0000"/>
        </a:dk2>
        <a:lt2>
          <a:srgbClr val="999966"/>
        </a:lt2>
        <a:accent1>
          <a:srgbClr val="CCCCCC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B9B95C"/>
        </a:accent6>
        <a:hlink>
          <a:srgbClr val="666699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лои 9">
        <a:dk1>
          <a:srgbClr val="000000"/>
        </a:dk1>
        <a:lt1>
          <a:srgbClr val="FFFFFF"/>
        </a:lt1>
        <a:dk2>
          <a:srgbClr val="FF0000"/>
        </a:dk2>
        <a:lt2>
          <a:srgbClr val="009999"/>
        </a:lt2>
        <a:accent1>
          <a:srgbClr val="C7B505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E0D7AA"/>
        </a:accent5>
        <a:accent6>
          <a:srgbClr val="E7E75C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лои 10">
        <a:dk1>
          <a:srgbClr val="000000"/>
        </a:dk1>
        <a:lt1>
          <a:srgbClr val="FFFFFF"/>
        </a:lt1>
        <a:dk2>
          <a:srgbClr val="660033"/>
        </a:dk2>
        <a:lt2>
          <a:srgbClr val="666699"/>
        </a:lt2>
        <a:accent1>
          <a:srgbClr val="95A3D1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C8CEE5"/>
        </a:accent5>
        <a:accent6>
          <a:srgbClr val="E7E75C"/>
        </a:accent6>
        <a:hlink>
          <a:srgbClr val="5A84D8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Kimono</Template>
  <TotalTime>326</TotalTime>
  <Words>245</Words>
  <Application>Microsoft Office PowerPoint</Application>
  <PresentationFormat>Экран (4:3)</PresentationFormat>
  <Paragraphs>111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Bookman Old Style</vt:lpstr>
      <vt:lpstr>Times New Roman</vt:lpstr>
      <vt:lpstr>Wingdings</vt:lpstr>
      <vt:lpstr>Слои</vt:lpstr>
      <vt:lpstr>Презентация PowerPoint</vt:lpstr>
      <vt:lpstr>Стандартизированные сокращения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Задание:</vt:lpstr>
      <vt:lpstr>Использованные источники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Лилия</dc:creator>
  <cp:lastModifiedBy>Пользователь</cp:lastModifiedBy>
  <cp:revision>75</cp:revision>
  <cp:lastPrinted>1601-01-01T00:00:00Z</cp:lastPrinted>
  <dcterms:created xsi:type="dcterms:W3CDTF">2011-01-21T19:36:48Z</dcterms:created>
  <dcterms:modified xsi:type="dcterms:W3CDTF">2025-03-27T04:12:20Z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