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colors4.xml" ContentType="application/vnd.openxmlformats-officedocument.drawingml.diagramColor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34"/>
  </p:notesMasterIdLst>
  <p:sldIdLst>
    <p:sldId id="256" r:id="rId2"/>
    <p:sldId id="274" r:id="rId3"/>
    <p:sldId id="275" r:id="rId4"/>
    <p:sldId id="295" r:id="rId5"/>
    <p:sldId id="277" r:id="rId6"/>
    <p:sldId id="278" r:id="rId7"/>
    <p:sldId id="286" r:id="rId8"/>
    <p:sldId id="279" r:id="rId9"/>
    <p:sldId id="264" r:id="rId10"/>
    <p:sldId id="266" r:id="rId11"/>
    <p:sldId id="259" r:id="rId12"/>
    <p:sldId id="280" r:id="rId13"/>
    <p:sldId id="265" r:id="rId14"/>
    <p:sldId id="260" r:id="rId15"/>
    <p:sldId id="281" r:id="rId16"/>
    <p:sldId id="282" r:id="rId17"/>
    <p:sldId id="267" r:id="rId18"/>
    <p:sldId id="284" r:id="rId19"/>
    <p:sldId id="268" r:id="rId20"/>
    <p:sldId id="269" r:id="rId21"/>
    <p:sldId id="271" r:id="rId22"/>
    <p:sldId id="272" r:id="rId23"/>
    <p:sldId id="285" r:id="rId24"/>
    <p:sldId id="283" r:id="rId25"/>
    <p:sldId id="289" r:id="rId26"/>
    <p:sldId id="290" r:id="rId27"/>
    <p:sldId id="291" r:id="rId28"/>
    <p:sldId id="292" r:id="rId29"/>
    <p:sldId id="287" r:id="rId30"/>
    <p:sldId id="288" r:id="rId31"/>
    <p:sldId id="293" r:id="rId32"/>
    <p:sldId id="294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680" autoAdjust="0"/>
  </p:normalViewPr>
  <p:slideViewPr>
    <p:cSldViewPr>
      <p:cViewPr>
        <p:scale>
          <a:sx n="90" d="100"/>
          <a:sy n="90" d="100"/>
        </p:scale>
        <p:origin x="-1234" y="19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E89382-EA50-488C-B14C-42B64CBF1CA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</dgm:pt>
    <dgm:pt modelId="{AA15475D-69B0-4B5D-9EEE-36225AB6F707}">
      <dgm:prSet phldrT="[Текст]"/>
      <dgm:spPr/>
      <dgm:t>
        <a:bodyPr/>
        <a:lstStyle/>
        <a:p>
          <a:r>
            <a:rPr lang="ru-RU" dirty="0" smtClean="0"/>
            <a:t>Денежная реформа 1535г.</a:t>
          </a:r>
          <a:endParaRPr lang="ru-RU" dirty="0"/>
        </a:p>
      </dgm:t>
    </dgm:pt>
    <dgm:pt modelId="{680B63C4-57ED-4F2A-BAC4-86E1CF83C252}" type="parTrans" cxnId="{257F32E9-D97F-4403-9091-B0FA6BEE2150}">
      <dgm:prSet/>
      <dgm:spPr/>
      <dgm:t>
        <a:bodyPr/>
        <a:lstStyle/>
        <a:p>
          <a:endParaRPr lang="ru-RU"/>
        </a:p>
      </dgm:t>
    </dgm:pt>
    <dgm:pt modelId="{9615B0A4-70AD-4B7A-B567-FEED3A6DFEEA}" type="sibTrans" cxnId="{257F32E9-D97F-4403-9091-B0FA6BEE2150}">
      <dgm:prSet/>
      <dgm:spPr/>
      <dgm:t>
        <a:bodyPr/>
        <a:lstStyle/>
        <a:p>
          <a:endParaRPr lang="ru-RU"/>
        </a:p>
      </dgm:t>
    </dgm:pt>
    <dgm:pt modelId="{DAD1EBD3-050F-47F5-B7B4-B48F3BFF7BA0}">
      <dgm:prSet phldrT="[Текст]"/>
      <dgm:spPr/>
      <dgm:t>
        <a:bodyPr/>
        <a:lstStyle/>
        <a:p>
          <a:pPr algn="just"/>
          <a:r>
            <a:rPr lang="ru-RU" dirty="0" smtClean="0"/>
            <a:t>Военная реформа 1550г.</a:t>
          </a:r>
          <a:endParaRPr lang="ru-RU" dirty="0"/>
        </a:p>
      </dgm:t>
    </dgm:pt>
    <dgm:pt modelId="{92162D9F-EAFB-4569-95DB-7A32C1DDD9B5}" type="parTrans" cxnId="{82DC4290-1DD4-40CD-8511-28019F3D717A}">
      <dgm:prSet/>
      <dgm:spPr/>
      <dgm:t>
        <a:bodyPr/>
        <a:lstStyle/>
        <a:p>
          <a:endParaRPr lang="ru-RU"/>
        </a:p>
      </dgm:t>
    </dgm:pt>
    <dgm:pt modelId="{04B6FD77-E2C1-447F-BB0B-6B0AD7694096}" type="sibTrans" cxnId="{82DC4290-1DD4-40CD-8511-28019F3D717A}">
      <dgm:prSet/>
      <dgm:spPr/>
      <dgm:t>
        <a:bodyPr/>
        <a:lstStyle/>
        <a:p>
          <a:endParaRPr lang="ru-RU"/>
        </a:p>
      </dgm:t>
    </dgm:pt>
    <dgm:pt modelId="{804B3F1C-9686-4DF3-893F-ACBD267F3F3C}">
      <dgm:prSet phldrT="[Текст]"/>
      <dgm:spPr/>
      <dgm:t>
        <a:bodyPr/>
        <a:lstStyle/>
        <a:p>
          <a:r>
            <a:rPr lang="ru-RU" dirty="0" smtClean="0"/>
            <a:t>Стоглавый собор 1550г.</a:t>
          </a:r>
          <a:endParaRPr lang="ru-RU" dirty="0"/>
        </a:p>
      </dgm:t>
    </dgm:pt>
    <dgm:pt modelId="{DE63CAB1-5D9E-4E10-A162-C26F3CFD1841}" type="parTrans" cxnId="{32F86FC5-F996-4164-86BC-EA66C3624639}">
      <dgm:prSet/>
      <dgm:spPr/>
      <dgm:t>
        <a:bodyPr/>
        <a:lstStyle/>
        <a:p>
          <a:endParaRPr lang="ru-RU"/>
        </a:p>
      </dgm:t>
    </dgm:pt>
    <dgm:pt modelId="{D7CAD82C-4139-4CD9-9D9E-AE63EBEF55FE}" type="sibTrans" cxnId="{32F86FC5-F996-4164-86BC-EA66C3624639}">
      <dgm:prSet/>
      <dgm:spPr/>
      <dgm:t>
        <a:bodyPr/>
        <a:lstStyle/>
        <a:p>
          <a:endParaRPr lang="ru-RU"/>
        </a:p>
      </dgm:t>
    </dgm:pt>
    <dgm:pt modelId="{5A370307-8DD9-46D7-A0A9-5E5CBCC6CCD9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800" b="0" i="0" u="none" dirty="0" smtClean="0"/>
            <a:t>Московский рубль стал основной платежной единицей в стране. </a:t>
          </a:r>
          <a:endParaRPr lang="ru-RU" sz="1800" dirty="0"/>
        </a:p>
      </dgm:t>
    </dgm:pt>
    <dgm:pt modelId="{EABDC587-AE91-4D26-99EA-A2355B01D6C7}" type="parTrans" cxnId="{8FB1FFC9-AAC8-4C38-AABF-113ED6DAE16E}">
      <dgm:prSet/>
      <dgm:spPr/>
      <dgm:t>
        <a:bodyPr/>
        <a:lstStyle/>
        <a:p>
          <a:endParaRPr lang="ru-RU"/>
        </a:p>
      </dgm:t>
    </dgm:pt>
    <dgm:pt modelId="{FD73543A-72DE-4E14-925F-9FC140B90BCE}" type="sibTrans" cxnId="{8FB1FFC9-AAC8-4C38-AABF-113ED6DAE16E}">
      <dgm:prSet/>
      <dgm:spPr/>
      <dgm:t>
        <a:bodyPr/>
        <a:lstStyle/>
        <a:p>
          <a:endParaRPr lang="ru-RU"/>
        </a:p>
      </dgm:t>
    </dgm:pt>
    <dgm:pt modelId="{51109982-3CE4-4467-AB92-500D5C343695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/>
            <a:t>Было составлено «Уложение о службе». </a:t>
          </a:r>
          <a:endParaRPr lang="ru-RU" sz="1800" dirty="0"/>
        </a:p>
      </dgm:t>
    </dgm:pt>
    <dgm:pt modelId="{F7EE6713-3DF7-4971-9373-FF940EE10F78}" type="parTrans" cxnId="{36043F65-2CF5-427D-B171-7B2FD09D2B4E}">
      <dgm:prSet/>
      <dgm:spPr/>
      <dgm:t>
        <a:bodyPr/>
        <a:lstStyle/>
        <a:p>
          <a:endParaRPr lang="ru-RU"/>
        </a:p>
      </dgm:t>
    </dgm:pt>
    <dgm:pt modelId="{E6978044-0F84-4AE6-88DA-699CE5D1643B}" type="sibTrans" cxnId="{36043F65-2CF5-427D-B171-7B2FD09D2B4E}">
      <dgm:prSet/>
      <dgm:spPr/>
      <dgm:t>
        <a:bodyPr/>
        <a:lstStyle/>
        <a:p>
          <a:endParaRPr lang="ru-RU"/>
        </a:p>
      </dgm:t>
    </dgm:pt>
    <dgm:pt modelId="{A9A71207-AFA0-4843-9339-B53A88292EC8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/>
            <a:t>Составлен официальный справочник – «Государев родословец», упорядочивший местнические споры.</a:t>
          </a:r>
          <a:endParaRPr lang="ru-RU" sz="1800" dirty="0"/>
        </a:p>
      </dgm:t>
    </dgm:pt>
    <dgm:pt modelId="{6A9EA3B7-54D0-4809-8F4A-4EF34ECE770F}" type="parTrans" cxnId="{2DA88F31-2106-432F-B3F0-B6EB2DB1ED24}">
      <dgm:prSet/>
      <dgm:spPr/>
      <dgm:t>
        <a:bodyPr/>
        <a:lstStyle/>
        <a:p>
          <a:endParaRPr lang="ru-RU"/>
        </a:p>
      </dgm:t>
    </dgm:pt>
    <dgm:pt modelId="{7AE962BE-63BD-4FE6-8D09-54509C4F6293}" type="sibTrans" cxnId="{2DA88F31-2106-432F-B3F0-B6EB2DB1ED24}">
      <dgm:prSet/>
      <dgm:spPr/>
      <dgm:t>
        <a:bodyPr/>
        <a:lstStyle/>
        <a:p>
          <a:endParaRPr lang="ru-RU"/>
        </a:p>
      </dgm:t>
    </dgm:pt>
    <dgm:pt modelId="{86021E48-5DF5-40BD-B276-1AEE8532E73D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800" dirty="0"/>
        </a:p>
      </dgm:t>
    </dgm:pt>
    <dgm:pt modelId="{66B27E95-D5E7-4E29-8F04-14900756A8DE}" type="parTrans" cxnId="{F6E9D15F-8180-450A-8DF1-7EE2BC21DB5A}">
      <dgm:prSet/>
      <dgm:spPr/>
      <dgm:t>
        <a:bodyPr/>
        <a:lstStyle/>
        <a:p>
          <a:endParaRPr lang="ru-RU"/>
        </a:p>
      </dgm:t>
    </dgm:pt>
    <dgm:pt modelId="{360458BC-2F0A-4265-AA61-58A059CCFD83}" type="sibTrans" cxnId="{F6E9D15F-8180-450A-8DF1-7EE2BC21DB5A}">
      <dgm:prSet/>
      <dgm:spPr/>
      <dgm:t>
        <a:bodyPr/>
        <a:lstStyle/>
        <a:p>
          <a:endParaRPr lang="ru-RU"/>
        </a:p>
      </dgm:t>
    </dgm:pt>
    <dgm:pt modelId="{1E5F5E7D-1FFF-43DB-BCCF-E28214050C48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оформил общерусский список святых;</a:t>
          </a:r>
          <a:endParaRPr lang="ru-RU" dirty="0"/>
        </a:p>
      </dgm:t>
    </dgm:pt>
    <dgm:pt modelId="{BB56BE03-A6FE-4B9A-853E-2D68FDAC3EA2}" type="parTrans" cxnId="{8E960686-60CC-4272-9168-7EF1FC57AB45}">
      <dgm:prSet/>
      <dgm:spPr/>
      <dgm:t>
        <a:bodyPr/>
        <a:lstStyle/>
        <a:p>
          <a:endParaRPr lang="ru-RU"/>
        </a:p>
      </dgm:t>
    </dgm:pt>
    <dgm:pt modelId="{C260590D-794F-4F0B-932B-0B8E0BBB8851}" type="sibTrans" cxnId="{8E960686-60CC-4272-9168-7EF1FC57AB45}">
      <dgm:prSet/>
      <dgm:spPr/>
      <dgm:t>
        <a:bodyPr/>
        <a:lstStyle/>
        <a:p>
          <a:endParaRPr lang="ru-RU"/>
        </a:p>
      </dgm:t>
    </dgm:pt>
    <dgm:pt modelId="{3FAC43F0-890C-4AFD-B3DC-35D09D2B733A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проверил церковные книги;</a:t>
          </a:r>
          <a:endParaRPr lang="ru-RU" dirty="0"/>
        </a:p>
      </dgm:t>
    </dgm:pt>
    <dgm:pt modelId="{95D0E38E-A507-43F4-8567-26144C4D091B}" type="parTrans" cxnId="{0C241277-EDE7-49CE-B0A5-8E43AB51D06A}">
      <dgm:prSet/>
      <dgm:spPr/>
      <dgm:t>
        <a:bodyPr/>
        <a:lstStyle/>
        <a:p>
          <a:endParaRPr lang="ru-RU"/>
        </a:p>
      </dgm:t>
    </dgm:pt>
    <dgm:pt modelId="{DC27A306-4989-47CC-B074-EDC485C845FE}" type="sibTrans" cxnId="{0C241277-EDE7-49CE-B0A5-8E43AB51D06A}">
      <dgm:prSet/>
      <dgm:spPr/>
      <dgm:t>
        <a:bodyPr/>
        <a:lstStyle/>
        <a:p>
          <a:endParaRPr lang="ru-RU"/>
        </a:p>
      </dgm:t>
    </dgm:pt>
    <dgm:pt modelId="{38A50C43-43C2-4A74-A53B-A70CC0CA3F24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dirty="0"/>
        </a:p>
      </dgm:t>
    </dgm:pt>
    <dgm:pt modelId="{908D0682-4D0A-41CA-8594-104099248FD5}" type="parTrans" cxnId="{518AFB21-9BE9-43E1-B76B-A8B3785D20E8}">
      <dgm:prSet/>
      <dgm:spPr/>
      <dgm:t>
        <a:bodyPr/>
        <a:lstStyle/>
        <a:p>
          <a:endParaRPr lang="ru-RU"/>
        </a:p>
      </dgm:t>
    </dgm:pt>
    <dgm:pt modelId="{688CB1E3-6E6F-4BA9-AB51-28FA4719B68E}" type="sibTrans" cxnId="{518AFB21-9BE9-43E1-B76B-A8B3785D20E8}">
      <dgm:prSet/>
      <dgm:spPr/>
      <dgm:t>
        <a:bodyPr/>
        <a:lstStyle/>
        <a:p>
          <a:endParaRPr lang="ru-RU"/>
        </a:p>
      </dgm:t>
    </dgm:pt>
    <dgm:pt modelId="{15088ED5-2284-44CC-B326-596D016EC705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 унифицировал богослужение и все церковные обряды.</a:t>
          </a:r>
          <a:endParaRPr lang="ru-RU" dirty="0"/>
        </a:p>
      </dgm:t>
    </dgm:pt>
    <dgm:pt modelId="{86D20B0B-95D8-4638-A130-68DC07D1B808}" type="parTrans" cxnId="{85F4DDBF-0664-4D9A-9333-54AF5D29FAF6}">
      <dgm:prSet/>
      <dgm:spPr/>
      <dgm:t>
        <a:bodyPr/>
        <a:lstStyle/>
        <a:p>
          <a:endParaRPr lang="ru-RU"/>
        </a:p>
      </dgm:t>
    </dgm:pt>
    <dgm:pt modelId="{FC5A49B2-72C9-41B8-970D-9BBD7F90F475}" type="sibTrans" cxnId="{85F4DDBF-0664-4D9A-9333-54AF5D29FAF6}">
      <dgm:prSet/>
      <dgm:spPr/>
      <dgm:t>
        <a:bodyPr/>
        <a:lstStyle/>
        <a:p>
          <a:endParaRPr lang="ru-RU"/>
        </a:p>
      </dgm:t>
    </dgm:pt>
    <dgm:pt modelId="{3CDA35D1-E4E9-49A1-BDCA-F79226F4215E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800" b="0" i="0" u="none" dirty="0" smtClean="0"/>
            <a:t>Право сбора торговых пошлин переходило в руки государства</a:t>
          </a:r>
          <a:endParaRPr lang="ru-RU" sz="1800" dirty="0"/>
        </a:p>
      </dgm:t>
    </dgm:pt>
    <dgm:pt modelId="{E6D83372-3221-41F5-BDD2-99764FD3E352}" type="parTrans" cxnId="{57373D6D-D62D-45F6-8E18-C0685313D16D}">
      <dgm:prSet/>
      <dgm:spPr/>
      <dgm:t>
        <a:bodyPr/>
        <a:lstStyle/>
        <a:p>
          <a:endParaRPr lang="ru-RU"/>
        </a:p>
      </dgm:t>
    </dgm:pt>
    <dgm:pt modelId="{960E93C0-AA59-4F6C-85E5-438B94645513}" type="sibTrans" cxnId="{57373D6D-D62D-45F6-8E18-C0685313D16D}">
      <dgm:prSet/>
      <dgm:spPr/>
      <dgm:t>
        <a:bodyPr/>
        <a:lstStyle/>
        <a:p>
          <a:endParaRPr lang="ru-RU"/>
        </a:p>
      </dgm:t>
    </dgm:pt>
    <dgm:pt modelId="{6D3E693E-AA1C-484D-AAAE-EB620D49C14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/>
            <a:t>Создание постоянного стрелецкого войска. Для несения пограничной службы привлекалось казачество.</a:t>
          </a:r>
          <a:endParaRPr lang="ru-RU" sz="1800" dirty="0"/>
        </a:p>
      </dgm:t>
    </dgm:pt>
    <dgm:pt modelId="{56EF3786-4373-4719-A180-DC0FA8A6860C}" type="parTrans" cxnId="{3DD62E46-7E6E-4A62-8229-F191C889A499}">
      <dgm:prSet/>
      <dgm:spPr/>
      <dgm:t>
        <a:bodyPr/>
        <a:lstStyle/>
        <a:p>
          <a:endParaRPr lang="ru-RU"/>
        </a:p>
      </dgm:t>
    </dgm:pt>
    <dgm:pt modelId="{9602C48B-4DE4-4990-ADEC-2189F1CD5CD5}" type="sibTrans" cxnId="{3DD62E46-7E6E-4A62-8229-F191C889A499}">
      <dgm:prSet/>
      <dgm:spPr/>
      <dgm:t>
        <a:bodyPr/>
        <a:lstStyle/>
        <a:p>
          <a:endParaRPr lang="ru-RU"/>
        </a:p>
      </dgm:t>
    </dgm:pt>
    <dgm:pt modelId="{0B9EE0AC-E8E5-4FCF-9556-001C8AFCE6D4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800" b="0" i="0" u="none" dirty="0" smtClean="0"/>
            <a:t>Установлена единая единица взимания налогов – большая соха.</a:t>
          </a:r>
          <a:endParaRPr lang="ru-RU" sz="1800" dirty="0"/>
        </a:p>
      </dgm:t>
    </dgm:pt>
    <dgm:pt modelId="{1C04D0C2-3F22-4F61-BC35-CBE042F3B701}" type="parTrans" cxnId="{D3FF4F31-5E9D-463E-AE4F-54400E823C3F}">
      <dgm:prSet/>
      <dgm:spPr/>
      <dgm:t>
        <a:bodyPr/>
        <a:lstStyle/>
        <a:p>
          <a:endParaRPr lang="ru-RU"/>
        </a:p>
      </dgm:t>
    </dgm:pt>
    <dgm:pt modelId="{0521B565-5168-454E-96F8-EADE604F8D16}" type="sibTrans" cxnId="{D3FF4F31-5E9D-463E-AE4F-54400E823C3F}">
      <dgm:prSet/>
      <dgm:spPr/>
      <dgm:t>
        <a:bodyPr/>
        <a:lstStyle/>
        <a:p>
          <a:endParaRPr lang="ru-RU"/>
        </a:p>
      </dgm:t>
    </dgm:pt>
    <dgm:pt modelId="{4263E7FB-AC88-4F20-9336-6C77E1556D2A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800" b="0" i="0" u="none" dirty="0" smtClean="0"/>
            <a:t>Население страны было обязано нести тягло</a:t>
          </a:r>
          <a:endParaRPr lang="ru-RU" sz="1800" dirty="0"/>
        </a:p>
      </dgm:t>
    </dgm:pt>
    <dgm:pt modelId="{A937450D-6A03-411D-A049-5650A1A2FE52}" type="parTrans" cxnId="{B3108F18-8CFA-4CB0-B2A5-7238D34EC3C8}">
      <dgm:prSet/>
      <dgm:spPr/>
      <dgm:t>
        <a:bodyPr/>
        <a:lstStyle/>
        <a:p>
          <a:endParaRPr lang="ru-RU"/>
        </a:p>
      </dgm:t>
    </dgm:pt>
    <dgm:pt modelId="{9495A3A7-E1E3-4F0E-A890-A024307594D7}" type="sibTrans" cxnId="{B3108F18-8CFA-4CB0-B2A5-7238D34EC3C8}">
      <dgm:prSet/>
      <dgm:spPr/>
      <dgm:t>
        <a:bodyPr/>
        <a:lstStyle/>
        <a:p>
          <a:endParaRPr lang="ru-RU"/>
        </a:p>
      </dgm:t>
    </dgm:pt>
    <dgm:pt modelId="{7D46B74C-7670-4793-A46E-3485CB7AFB23}" type="pres">
      <dgm:prSet presAssocID="{8BE89382-EA50-488C-B14C-42B64CBF1CA3}" presName="linearFlow" presStyleCnt="0">
        <dgm:presLayoutVars>
          <dgm:dir/>
          <dgm:animLvl val="lvl"/>
          <dgm:resizeHandles val="exact"/>
        </dgm:presLayoutVars>
      </dgm:prSet>
      <dgm:spPr/>
    </dgm:pt>
    <dgm:pt modelId="{3A77B6F9-E00A-49E3-A286-7B7A94C3895D}" type="pres">
      <dgm:prSet presAssocID="{AA15475D-69B0-4B5D-9EEE-36225AB6F707}" presName="composite" presStyleCnt="0"/>
      <dgm:spPr/>
    </dgm:pt>
    <dgm:pt modelId="{1C53B519-269D-4B21-959E-E24F2D537DE7}" type="pres">
      <dgm:prSet presAssocID="{AA15475D-69B0-4B5D-9EEE-36225AB6F70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D4129C-07B0-4E3B-A029-568B38C288DF}" type="pres">
      <dgm:prSet presAssocID="{AA15475D-69B0-4B5D-9EEE-36225AB6F707}" presName="descendantText" presStyleLbl="alignAcc1" presStyleIdx="0" presStyleCnt="3" custScaleY="113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04439-7AC0-49A7-9D54-0B80D6C6BF0E}" type="pres">
      <dgm:prSet presAssocID="{9615B0A4-70AD-4B7A-B567-FEED3A6DFEEA}" presName="sp" presStyleCnt="0"/>
      <dgm:spPr/>
    </dgm:pt>
    <dgm:pt modelId="{2AC96A02-C6F4-4668-A756-9983172CAF47}" type="pres">
      <dgm:prSet presAssocID="{DAD1EBD3-050F-47F5-B7B4-B48F3BFF7BA0}" presName="composite" presStyleCnt="0"/>
      <dgm:spPr/>
    </dgm:pt>
    <dgm:pt modelId="{FAB6F78C-0383-40DE-B04E-81CDFBEBB1A9}" type="pres">
      <dgm:prSet presAssocID="{DAD1EBD3-050F-47F5-B7B4-B48F3BFF7BA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99F55A-20BA-452F-9C9D-F0F7C7A34185}" type="pres">
      <dgm:prSet presAssocID="{DAD1EBD3-050F-47F5-B7B4-B48F3BFF7BA0}" presName="descendantText" presStyleLbl="alignAcc1" presStyleIdx="1" presStyleCnt="3" custScaleY="135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6EF150-A025-46DB-A634-3E366F5C5FF5}" type="pres">
      <dgm:prSet presAssocID="{04B6FD77-E2C1-447F-BB0B-6B0AD7694096}" presName="sp" presStyleCnt="0"/>
      <dgm:spPr/>
    </dgm:pt>
    <dgm:pt modelId="{2BDEB693-ECE5-4B3B-8BC8-B4D5C084F8C1}" type="pres">
      <dgm:prSet presAssocID="{804B3F1C-9686-4DF3-893F-ACBD267F3F3C}" presName="composite" presStyleCnt="0"/>
      <dgm:spPr/>
    </dgm:pt>
    <dgm:pt modelId="{3DAADE63-3E10-4AA0-A1AF-44B7B7D516FF}" type="pres">
      <dgm:prSet presAssocID="{804B3F1C-9686-4DF3-893F-ACBD267F3F3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F1BCC0-A7BF-47D0-837F-9580944AA71A}" type="pres">
      <dgm:prSet presAssocID="{804B3F1C-9686-4DF3-893F-ACBD267F3F3C}" presName="descendantText" presStyleLbl="alignAcc1" presStyleIdx="2" presStyleCnt="3" custLinFactNeighborX="2020" custLinFactNeighborY="-15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960686-60CC-4272-9168-7EF1FC57AB45}" srcId="{804B3F1C-9686-4DF3-893F-ACBD267F3F3C}" destId="{1E5F5E7D-1FFF-43DB-BCCF-E28214050C48}" srcOrd="0" destOrd="0" parTransId="{BB56BE03-A6FE-4B9A-853E-2D68FDAC3EA2}" sibTransId="{C260590D-794F-4F0B-932B-0B8E0BBB8851}"/>
    <dgm:cxn modelId="{95F5D206-39FF-4553-8E72-44D7E4D8C9B9}" type="presOf" srcId="{AA15475D-69B0-4B5D-9EEE-36225AB6F707}" destId="{1C53B519-269D-4B21-959E-E24F2D537DE7}" srcOrd="0" destOrd="0" presId="urn:microsoft.com/office/officeart/2005/8/layout/chevron2"/>
    <dgm:cxn modelId="{257F32E9-D97F-4403-9091-B0FA6BEE2150}" srcId="{8BE89382-EA50-488C-B14C-42B64CBF1CA3}" destId="{AA15475D-69B0-4B5D-9EEE-36225AB6F707}" srcOrd="0" destOrd="0" parTransId="{680B63C4-57ED-4F2A-BAC4-86E1CF83C252}" sibTransId="{9615B0A4-70AD-4B7A-B567-FEED3A6DFEEA}"/>
    <dgm:cxn modelId="{40DED47A-8814-482D-B033-8DADF23CDB5F}" type="presOf" srcId="{0B9EE0AC-E8E5-4FCF-9556-001C8AFCE6D4}" destId="{D2D4129C-07B0-4E3B-A029-568B38C288DF}" srcOrd="0" destOrd="3" presId="urn:microsoft.com/office/officeart/2005/8/layout/chevron2"/>
    <dgm:cxn modelId="{2C942768-FA16-420E-8562-EE6C96DCA1B2}" type="presOf" srcId="{8BE89382-EA50-488C-B14C-42B64CBF1CA3}" destId="{7D46B74C-7670-4793-A46E-3485CB7AFB23}" srcOrd="0" destOrd="0" presId="urn:microsoft.com/office/officeart/2005/8/layout/chevron2"/>
    <dgm:cxn modelId="{6A6FBF3E-7DBF-47E4-ADF2-459451560D1E}" type="presOf" srcId="{51109982-3CE4-4467-AB92-500D5C343695}" destId="{A499F55A-20BA-452F-9C9D-F0F7C7A34185}" srcOrd="0" destOrd="0" presId="urn:microsoft.com/office/officeart/2005/8/layout/chevron2"/>
    <dgm:cxn modelId="{D5D23F15-1580-408F-A57D-57F394E67BCE}" type="presOf" srcId="{5A370307-8DD9-46D7-A0A9-5E5CBCC6CCD9}" destId="{D2D4129C-07B0-4E3B-A029-568B38C288DF}" srcOrd="0" destOrd="0" presId="urn:microsoft.com/office/officeart/2005/8/layout/chevron2"/>
    <dgm:cxn modelId="{518AFB21-9BE9-43E1-B76B-A8B3785D20E8}" srcId="{804B3F1C-9686-4DF3-893F-ACBD267F3F3C}" destId="{38A50C43-43C2-4A74-A53B-A70CC0CA3F24}" srcOrd="3" destOrd="0" parTransId="{908D0682-4D0A-41CA-8594-104099248FD5}" sibTransId="{688CB1E3-6E6F-4BA9-AB51-28FA4719B68E}"/>
    <dgm:cxn modelId="{32F86FC5-F996-4164-86BC-EA66C3624639}" srcId="{8BE89382-EA50-488C-B14C-42B64CBF1CA3}" destId="{804B3F1C-9686-4DF3-893F-ACBD267F3F3C}" srcOrd="2" destOrd="0" parTransId="{DE63CAB1-5D9E-4E10-A162-C26F3CFD1841}" sibTransId="{D7CAD82C-4139-4CD9-9D9E-AE63EBEF55FE}"/>
    <dgm:cxn modelId="{B3108F18-8CFA-4CB0-B2A5-7238D34EC3C8}" srcId="{AA15475D-69B0-4B5D-9EEE-36225AB6F707}" destId="{4263E7FB-AC88-4F20-9336-6C77E1556D2A}" srcOrd="2" destOrd="0" parTransId="{A937450D-6A03-411D-A049-5650A1A2FE52}" sibTransId="{9495A3A7-E1E3-4F0E-A890-A024307594D7}"/>
    <dgm:cxn modelId="{7D521A5D-90DE-4AED-ADC8-86A64CA10A89}" type="presOf" srcId="{A9A71207-AFA0-4843-9339-B53A88292EC8}" destId="{A499F55A-20BA-452F-9C9D-F0F7C7A34185}" srcOrd="0" destOrd="2" presId="urn:microsoft.com/office/officeart/2005/8/layout/chevron2"/>
    <dgm:cxn modelId="{2DA88F31-2106-432F-B3F0-B6EB2DB1ED24}" srcId="{DAD1EBD3-050F-47F5-B7B4-B48F3BFF7BA0}" destId="{A9A71207-AFA0-4843-9339-B53A88292EC8}" srcOrd="2" destOrd="0" parTransId="{6A9EA3B7-54D0-4809-8F4A-4EF34ECE770F}" sibTransId="{7AE962BE-63BD-4FE6-8D09-54509C4F6293}"/>
    <dgm:cxn modelId="{0EAA32FC-5709-4A85-95A1-A78AA5C70D7B}" type="presOf" srcId="{15088ED5-2284-44CC-B326-596D016EC705}" destId="{7AF1BCC0-A7BF-47D0-837F-9580944AA71A}" srcOrd="0" destOrd="2" presId="urn:microsoft.com/office/officeart/2005/8/layout/chevron2"/>
    <dgm:cxn modelId="{000BE7B0-8410-4A93-AACB-0AC51DD2FA68}" type="presOf" srcId="{6D3E693E-AA1C-484D-AAAE-EB620D49C142}" destId="{A499F55A-20BA-452F-9C9D-F0F7C7A34185}" srcOrd="0" destOrd="1" presId="urn:microsoft.com/office/officeart/2005/8/layout/chevron2"/>
    <dgm:cxn modelId="{1D92B8D4-B120-4CA7-ACD8-669B75505D5D}" type="presOf" srcId="{804B3F1C-9686-4DF3-893F-ACBD267F3F3C}" destId="{3DAADE63-3E10-4AA0-A1AF-44B7B7D516FF}" srcOrd="0" destOrd="0" presId="urn:microsoft.com/office/officeart/2005/8/layout/chevron2"/>
    <dgm:cxn modelId="{2CB43BCA-F5B8-47AE-A6F7-EBB83A309979}" type="presOf" srcId="{86021E48-5DF5-40BD-B276-1AEE8532E73D}" destId="{A499F55A-20BA-452F-9C9D-F0F7C7A34185}" srcOrd="0" destOrd="3" presId="urn:microsoft.com/office/officeart/2005/8/layout/chevron2"/>
    <dgm:cxn modelId="{BD6E4BD4-9F47-45C1-9E6A-F7DA64B50F13}" type="presOf" srcId="{DAD1EBD3-050F-47F5-B7B4-B48F3BFF7BA0}" destId="{FAB6F78C-0383-40DE-B04E-81CDFBEBB1A9}" srcOrd="0" destOrd="0" presId="urn:microsoft.com/office/officeart/2005/8/layout/chevron2"/>
    <dgm:cxn modelId="{653E1B0D-F8AA-4285-B791-B20331E101B8}" type="presOf" srcId="{3CDA35D1-E4E9-49A1-BDCA-F79226F4215E}" destId="{D2D4129C-07B0-4E3B-A029-568B38C288DF}" srcOrd="0" destOrd="1" presId="urn:microsoft.com/office/officeart/2005/8/layout/chevron2"/>
    <dgm:cxn modelId="{F6E9D15F-8180-450A-8DF1-7EE2BC21DB5A}" srcId="{DAD1EBD3-050F-47F5-B7B4-B48F3BFF7BA0}" destId="{86021E48-5DF5-40BD-B276-1AEE8532E73D}" srcOrd="3" destOrd="0" parTransId="{66B27E95-D5E7-4E29-8F04-14900756A8DE}" sibTransId="{360458BC-2F0A-4265-AA61-58A059CCFD83}"/>
    <dgm:cxn modelId="{85F4DDBF-0664-4D9A-9333-54AF5D29FAF6}" srcId="{804B3F1C-9686-4DF3-893F-ACBD267F3F3C}" destId="{15088ED5-2284-44CC-B326-596D016EC705}" srcOrd="2" destOrd="0" parTransId="{86D20B0B-95D8-4638-A130-68DC07D1B808}" sibTransId="{FC5A49B2-72C9-41B8-970D-9BBD7F90F475}"/>
    <dgm:cxn modelId="{5BD0D692-023D-4836-B960-A3ECD37C0DCE}" type="presOf" srcId="{38A50C43-43C2-4A74-A53B-A70CC0CA3F24}" destId="{7AF1BCC0-A7BF-47D0-837F-9580944AA71A}" srcOrd="0" destOrd="3" presId="urn:microsoft.com/office/officeart/2005/8/layout/chevron2"/>
    <dgm:cxn modelId="{8FB1FFC9-AAC8-4C38-AABF-113ED6DAE16E}" srcId="{AA15475D-69B0-4B5D-9EEE-36225AB6F707}" destId="{5A370307-8DD9-46D7-A0A9-5E5CBCC6CCD9}" srcOrd="0" destOrd="0" parTransId="{EABDC587-AE91-4D26-99EA-A2355B01D6C7}" sibTransId="{FD73543A-72DE-4E14-925F-9FC140B90BCE}"/>
    <dgm:cxn modelId="{57373D6D-D62D-45F6-8E18-C0685313D16D}" srcId="{AA15475D-69B0-4B5D-9EEE-36225AB6F707}" destId="{3CDA35D1-E4E9-49A1-BDCA-F79226F4215E}" srcOrd="1" destOrd="0" parTransId="{E6D83372-3221-41F5-BDD2-99764FD3E352}" sibTransId="{960E93C0-AA59-4F6C-85E5-438B94645513}"/>
    <dgm:cxn modelId="{01FF2ACF-9F6F-473F-BA07-9BCC36922ED4}" type="presOf" srcId="{3FAC43F0-890C-4AFD-B3DC-35D09D2B733A}" destId="{7AF1BCC0-A7BF-47D0-837F-9580944AA71A}" srcOrd="0" destOrd="1" presId="urn:microsoft.com/office/officeart/2005/8/layout/chevron2"/>
    <dgm:cxn modelId="{36043F65-2CF5-427D-B171-7B2FD09D2B4E}" srcId="{DAD1EBD3-050F-47F5-B7B4-B48F3BFF7BA0}" destId="{51109982-3CE4-4467-AB92-500D5C343695}" srcOrd="0" destOrd="0" parTransId="{F7EE6713-3DF7-4971-9373-FF940EE10F78}" sibTransId="{E6978044-0F84-4AE6-88DA-699CE5D1643B}"/>
    <dgm:cxn modelId="{3DD62E46-7E6E-4A62-8229-F191C889A499}" srcId="{DAD1EBD3-050F-47F5-B7B4-B48F3BFF7BA0}" destId="{6D3E693E-AA1C-484D-AAAE-EB620D49C142}" srcOrd="1" destOrd="0" parTransId="{56EF3786-4373-4719-A180-DC0FA8A6860C}" sibTransId="{9602C48B-4DE4-4990-ADEC-2189F1CD5CD5}"/>
    <dgm:cxn modelId="{884E9553-3708-4D21-AA1D-9B4FFEFF3B52}" type="presOf" srcId="{1E5F5E7D-1FFF-43DB-BCCF-E28214050C48}" destId="{7AF1BCC0-A7BF-47D0-837F-9580944AA71A}" srcOrd="0" destOrd="0" presId="urn:microsoft.com/office/officeart/2005/8/layout/chevron2"/>
    <dgm:cxn modelId="{D3FF4F31-5E9D-463E-AE4F-54400E823C3F}" srcId="{AA15475D-69B0-4B5D-9EEE-36225AB6F707}" destId="{0B9EE0AC-E8E5-4FCF-9556-001C8AFCE6D4}" srcOrd="3" destOrd="0" parTransId="{1C04D0C2-3F22-4F61-BC35-CBE042F3B701}" sibTransId="{0521B565-5168-454E-96F8-EADE604F8D16}"/>
    <dgm:cxn modelId="{0C241277-EDE7-49CE-B0A5-8E43AB51D06A}" srcId="{804B3F1C-9686-4DF3-893F-ACBD267F3F3C}" destId="{3FAC43F0-890C-4AFD-B3DC-35D09D2B733A}" srcOrd="1" destOrd="0" parTransId="{95D0E38E-A507-43F4-8567-26144C4D091B}" sibTransId="{DC27A306-4989-47CC-B074-EDC485C845FE}"/>
    <dgm:cxn modelId="{C54064B8-C806-4325-AFB4-355BD3022925}" type="presOf" srcId="{4263E7FB-AC88-4F20-9336-6C77E1556D2A}" destId="{D2D4129C-07B0-4E3B-A029-568B38C288DF}" srcOrd="0" destOrd="2" presId="urn:microsoft.com/office/officeart/2005/8/layout/chevron2"/>
    <dgm:cxn modelId="{82DC4290-1DD4-40CD-8511-28019F3D717A}" srcId="{8BE89382-EA50-488C-B14C-42B64CBF1CA3}" destId="{DAD1EBD3-050F-47F5-B7B4-B48F3BFF7BA0}" srcOrd="1" destOrd="0" parTransId="{92162D9F-EAFB-4569-95DB-7A32C1DDD9B5}" sibTransId="{04B6FD77-E2C1-447F-BB0B-6B0AD7694096}"/>
    <dgm:cxn modelId="{4D05E1D0-DF7B-474B-BCFF-9B068A0A2937}" type="presParOf" srcId="{7D46B74C-7670-4793-A46E-3485CB7AFB23}" destId="{3A77B6F9-E00A-49E3-A286-7B7A94C3895D}" srcOrd="0" destOrd="0" presId="urn:microsoft.com/office/officeart/2005/8/layout/chevron2"/>
    <dgm:cxn modelId="{7EDE7C26-66BF-4243-A229-6643C9F70442}" type="presParOf" srcId="{3A77B6F9-E00A-49E3-A286-7B7A94C3895D}" destId="{1C53B519-269D-4B21-959E-E24F2D537DE7}" srcOrd="0" destOrd="0" presId="urn:microsoft.com/office/officeart/2005/8/layout/chevron2"/>
    <dgm:cxn modelId="{204E1D48-F9E2-472F-8B7F-7F017B6B1B03}" type="presParOf" srcId="{3A77B6F9-E00A-49E3-A286-7B7A94C3895D}" destId="{D2D4129C-07B0-4E3B-A029-568B38C288DF}" srcOrd="1" destOrd="0" presId="urn:microsoft.com/office/officeart/2005/8/layout/chevron2"/>
    <dgm:cxn modelId="{17C0E87C-7DF8-4EBB-8946-689E99E63C7F}" type="presParOf" srcId="{7D46B74C-7670-4793-A46E-3485CB7AFB23}" destId="{B1404439-7AC0-49A7-9D54-0B80D6C6BF0E}" srcOrd="1" destOrd="0" presId="urn:microsoft.com/office/officeart/2005/8/layout/chevron2"/>
    <dgm:cxn modelId="{4109296E-7835-48A1-BE2E-5BA55992A3AF}" type="presParOf" srcId="{7D46B74C-7670-4793-A46E-3485CB7AFB23}" destId="{2AC96A02-C6F4-4668-A756-9983172CAF47}" srcOrd="2" destOrd="0" presId="urn:microsoft.com/office/officeart/2005/8/layout/chevron2"/>
    <dgm:cxn modelId="{E149A899-F44B-49C0-89A1-815800F48762}" type="presParOf" srcId="{2AC96A02-C6F4-4668-A756-9983172CAF47}" destId="{FAB6F78C-0383-40DE-B04E-81CDFBEBB1A9}" srcOrd="0" destOrd="0" presId="urn:microsoft.com/office/officeart/2005/8/layout/chevron2"/>
    <dgm:cxn modelId="{697A83E1-58C5-4322-A032-AC8FCD798270}" type="presParOf" srcId="{2AC96A02-C6F4-4668-A756-9983172CAF47}" destId="{A499F55A-20BA-452F-9C9D-F0F7C7A34185}" srcOrd="1" destOrd="0" presId="urn:microsoft.com/office/officeart/2005/8/layout/chevron2"/>
    <dgm:cxn modelId="{B797BF0A-C410-4360-B82F-72F7F14E98D3}" type="presParOf" srcId="{7D46B74C-7670-4793-A46E-3485CB7AFB23}" destId="{9F6EF150-A025-46DB-A634-3E366F5C5FF5}" srcOrd="3" destOrd="0" presId="urn:microsoft.com/office/officeart/2005/8/layout/chevron2"/>
    <dgm:cxn modelId="{5C21F6E2-1555-43F9-942A-E85139C49E54}" type="presParOf" srcId="{7D46B74C-7670-4793-A46E-3485CB7AFB23}" destId="{2BDEB693-ECE5-4B3B-8BC8-B4D5C084F8C1}" srcOrd="4" destOrd="0" presId="urn:microsoft.com/office/officeart/2005/8/layout/chevron2"/>
    <dgm:cxn modelId="{94B8B7F3-A6FC-4352-8C85-A530CC45C048}" type="presParOf" srcId="{2BDEB693-ECE5-4B3B-8BC8-B4D5C084F8C1}" destId="{3DAADE63-3E10-4AA0-A1AF-44B7B7D516FF}" srcOrd="0" destOrd="0" presId="urn:microsoft.com/office/officeart/2005/8/layout/chevron2"/>
    <dgm:cxn modelId="{A91690DF-CD3A-4732-9051-B0B724155451}" type="presParOf" srcId="{2BDEB693-ECE5-4B3B-8BC8-B4D5C084F8C1}" destId="{7AF1BCC0-A7BF-47D0-837F-9580944AA71A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9D9A0E-85DE-40A3-9105-56B2C11DDD0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F1B82A-D68B-453B-B9C8-FB5873F07BFF}">
      <dgm:prSet phldrT="[Текст]"/>
      <dgm:spPr/>
      <dgm:t>
        <a:bodyPr/>
        <a:lstStyle/>
        <a:p>
          <a:r>
            <a:rPr lang="ru-RU" dirty="0" smtClean="0"/>
            <a:t>Приказы</a:t>
          </a:r>
          <a:endParaRPr lang="ru-RU" dirty="0"/>
        </a:p>
      </dgm:t>
    </dgm:pt>
    <dgm:pt modelId="{41D84FCA-0459-4C94-A614-4784416BDA14}" type="parTrans" cxnId="{C344C7D1-2612-46C6-88CA-AAD4AF745768}">
      <dgm:prSet/>
      <dgm:spPr/>
      <dgm:t>
        <a:bodyPr/>
        <a:lstStyle/>
        <a:p>
          <a:endParaRPr lang="ru-RU"/>
        </a:p>
      </dgm:t>
    </dgm:pt>
    <dgm:pt modelId="{37D47084-1E20-4CE3-8408-6535C84FA467}" type="sibTrans" cxnId="{C344C7D1-2612-46C6-88CA-AAD4AF745768}">
      <dgm:prSet/>
      <dgm:spPr/>
      <dgm:t>
        <a:bodyPr/>
        <a:lstStyle/>
        <a:p>
          <a:endParaRPr lang="ru-RU"/>
        </a:p>
      </dgm:t>
    </dgm:pt>
    <dgm:pt modelId="{5A594BA1-44B4-4415-A87E-10A46D6F4009}">
      <dgm:prSet phldrT="[Текст]"/>
      <dgm:spPr/>
      <dgm:t>
        <a:bodyPr/>
        <a:lstStyle/>
        <a:p>
          <a:r>
            <a:rPr lang="ru-RU" dirty="0" smtClean="0"/>
            <a:t> Разрядный  (ведал поместным войском)</a:t>
          </a:r>
          <a:endParaRPr lang="ru-RU" dirty="0"/>
        </a:p>
      </dgm:t>
    </dgm:pt>
    <dgm:pt modelId="{1D904127-CBD0-4542-8CC6-4CF699ADF798}" type="sibTrans" cxnId="{5FB9ED63-18A8-40D0-8949-C8833CC3B747}">
      <dgm:prSet/>
      <dgm:spPr/>
      <dgm:t>
        <a:bodyPr/>
        <a:lstStyle/>
        <a:p>
          <a:endParaRPr lang="ru-RU"/>
        </a:p>
      </dgm:t>
    </dgm:pt>
    <dgm:pt modelId="{8BDCB3AA-E983-48D6-9754-4C0BE71CAB8B}" type="parTrans" cxnId="{5FB9ED63-18A8-40D0-8949-C8833CC3B747}">
      <dgm:prSet/>
      <dgm:spPr/>
      <dgm:t>
        <a:bodyPr/>
        <a:lstStyle/>
        <a:p>
          <a:endParaRPr lang="ru-RU"/>
        </a:p>
      </dgm:t>
    </dgm:pt>
    <dgm:pt modelId="{175B68C8-1EB0-48D9-8228-DCDDB5AAF760}">
      <dgm:prSet phldrT="[Текст]"/>
      <dgm:spPr/>
      <dgm:t>
        <a:bodyPr/>
        <a:lstStyle/>
        <a:p>
          <a:r>
            <a:rPr lang="ru-RU" dirty="0" smtClean="0"/>
            <a:t>Пушкарский (артиллерией),</a:t>
          </a:r>
          <a:endParaRPr lang="ru-RU" dirty="0"/>
        </a:p>
      </dgm:t>
    </dgm:pt>
    <dgm:pt modelId="{B6FFAB96-62C6-4DBC-8D6B-C46B60DCE62A}" type="parTrans" cxnId="{84758BE4-DFFE-4EEA-99C8-9549E8F8AF99}">
      <dgm:prSet/>
      <dgm:spPr/>
      <dgm:t>
        <a:bodyPr/>
        <a:lstStyle/>
        <a:p>
          <a:endParaRPr lang="ru-RU"/>
        </a:p>
      </dgm:t>
    </dgm:pt>
    <dgm:pt modelId="{821101D4-719C-415F-B2EE-0CAA4E58F4B4}" type="sibTrans" cxnId="{84758BE4-DFFE-4EEA-99C8-9549E8F8AF99}">
      <dgm:prSet/>
      <dgm:spPr/>
      <dgm:t>
        <a:bodyPr/>
        <a:lstStyle/>
        <a:p>
          <a:endParaRPr lang="ru-RU"/>
        </a:p>
      </dgm:t>
    </dgm:pt>
    <dgm:pt modelId="{B4F7A815-1C46-4302-92D5-BD269284090B}">
      <dgm:prSet phldrT="[Текст]"/>
      <dgm:spPr/>
      <dgm:t>
        <a:bodyPr/>
        <a:lstStyle/>
        <a:p>
          <a:r>
            <a:rPr lang="ru-RU" dirty="0" smtClean="0"/>
            <a:t>Стрелецкий (стрельцами), </a:t>
          </a:r>
          <a:endParaRPr lang="ru-RU" dirty="0"/>
        </a:p>
      </dgm:t>
    </dgm:pt>
    <dgm:pt modelId="{E731ED17-20CF-4F0F-9B03-C3E167EFC302}" type="parTrans" cxnId="{388F778C-391C-4C54-A212-CEE10D927FC6}">
      <dgm:prSet/>
      <dgm:spPr/>
      <dgm:t>
        <a:bodyPr/>
        <a:lstStyle/>
        <a:p>
          <a:endParaRPr lang="ru-RU"/>
        </a:p>
      </dgm:t>
    </dgm:pt>
    <dgm:pt modelId="{E5528081-A52C-43F5-85A3-59C63E98C1E7}" type="sibTrans" cxnId="{388F778C-391C-4C54-A212-CEE10D927FC6}">
      <dgm:prSet/>
      <dgm:spPr/>
      <dgm:t>
        <a:bodyPr/>
        <a:lstStyle/>
        <a:p>
          <a:endParaRPr lang="ru-RU"/>
        </a:p>
      </dgm:t>
    </dgm:pt>
    <dgm:pt modelId="{D3123414-634A-4408-83C3-32FB0A857AE9}">
      <dgm:prSet phldrT="[Текст]"/>
      <dgm:spPr/>
      <dgm:t>
        <a:bodyPr/>
        <a:lstStyle/>
        <a:p>
          <a:r>
            <a:rPr lang="ru-RU" dirty="0" smtClean="0"/>
            <a:t>Оружейная палата (арсенал),</a:t>
          </a:r>
          <a:endParaRPr lang="ru-RU" dirty="0"/>
        </a:p>
      </dgm:t>
    </dgm:pt>
    <dgm:pt modelId="{88F23432-00ED-4EE5-AE3F-A393FC3CD00C}" type="parTrans" cxnId="{23ED630B-2F4A-417F-AFC7-ADFAFF1A4FCE}">
      <dgm:prSet/>
      <dgm:spPr/>
      <dgm:t>
        <a:bodyPr/>
        <a:lstStyle/>
        <a:p>
          <a:endParaRPr lang="ru-RU"/>
        </a:p>
      </dgm:t>
    </dgm:pt>
    <dgm:pt modelId="{18660121-2F68-4CC3-A29C-13D91993C0EA}" type="sibTrans" cxnId="{23ED630B-2F4A-417F-AFC7-ADFAFF1A4FCE}">
      <dgm:prSet/>
      <dgm:spPr/>
      <dgm:t>
        <a:bodyPr/>
        <a:lstStyle/>
        <a:p>
          <a:endParaRPr lang="ru-RU"/>
        </a:p>
      </dgm:t>
    </dgm:pt>
    <dgm:pt modelId="{8CFBB14D-C443-4C41-BB52-B89E1687C893}">
      <dgm:prSet phldrT="[Текст]"/>
      <dgm:spPr/>
      <dgm:t>
        <a:bodyPr/>
        <a:lstStyle/>
        <a:p>
          <a:r>
            <a:rPr lang="ru-RU" dirty="0" smtClean="0"/>
            <a:t>Посольский (Иностранными делами), </a:t>
          </a:r>
          <a:endParaRPr lang="ru-RU" dirty="0"/>
        </a:p>
      </dgm:t>
    </dgm:pt>
    <dgm:pt modelId="{F850917A-0131-446F-A3CE-C7515C227BC6}" type="parTrans" cxnId="{836C599A-05C7-4386-AE13-6E05CF1E692F}">
      <dgm:prSet/>
      <dgm:spPr/>
      <dgm:t>
        <a:bodyPr/>
        <a:lstStyle/>
        <a:p>
          <a:endParaRPr lang="ru-RU"/>
        </a:p>
      </dgm:t>
    </dgm:pt>
    <dgm:pt modelId="{7142BE6C-74EE-4385-B42C-9DE68BE48205}" type="sibTrans" cxnId="{836C599A-05C7-4386-AE13-6E05CF1E692F}">
      <dgm:prSet/>
      <dgm:spPr/>
      <dgm:t>
        <a:bodyPr/>
        <a:lstStyle/>
        <a:p>
          <a:endParaRPr lang="ru-RU"/>
        </a:p>
      </dgm:t>
    </dgm:pt>
    <dgm:pt modelId="{F95ACA7F-FA84-4137-BE0A-FE98E2B22649}">
      <dgm:prSet phldrT="[Текст]"/>
      <dgm:spPr/>
      <dgm:t>
        <a:bodyPr/>
        <a:lstStyle/>
        <a:p>
          <a:r>
            <a:rPr lang="ru-RU" dirty="0" smtClean="0"/>
            <a:t>Большой приход(государственными финансами )</a:t>
          </a:r>
          <a:endParaRPr lang="ru-RU" dirty="0"/>
        </a:p>
      </dgm:t>
    </dgm:pt>
    <dgm:pt modelId="{7B2D4F77-5781-4B2C-8786-F66C1F91E7A0}" type="parTrans" cxnId="{816B484C-2D20-48D5-9544-283561741FB0}">
      <dgm:prSet/>
      <dgm:spPr/>
      <dgm:t>
        <a:bodyPr/>
        <a:lstStyle/>
        <a:p>
          <a:endParaRPr lang="ru-RU"/>
        </a:p>
      </dgm:t>
    </dgm:pt>
    <dgm:pt modelId="{1A2BC87C-4805-46D8-80FB-8081DD0F14AC}" type="sibTrans" cxnId="{816B484C-2D20-48D5-9544-283561741FB0}">
      <dgm:prSet/>
      <dgm:spPr/>
      <dgm:t>
        <a:bodyPr/>
        <a:lstStyle/>
        <a:p>
          <a:endParaRPr lang="ru-RU"/>
        </a:p>
      </dgm:t>
    </dgm:pt>
    <dgm:pt modelId="{D8EF5C78-CCE1-43A5-B84F-43E586F3D62E}">
      <dgm:prSet phldrT="[Текст]"/>
      <dgm:spPr/>
      <dgm:t>
        <a:bodyPr/>
        <a:lstStyle/>
        <a:p>
          <a:r>
            <a:rPr lang="ru-RU" dirty="0" smtClean="0"/>
            <a:t>Поместный (государственными землями)</a:t>
          </a:r>
          <a:endParaRPr lang="ru-RU" dirty="0"/>
        </a:p>
      </dgm:t>
    </dgm:pt>
    <dgm:pt modelId="{6F30C921-E5A0-4612-B6C6-14249989A3DA}" type="parTrans" cxnId="{0C63D26F-0279-4E86-AB7B-1E41A62EE73E}">
      <dgm:prSet/>
      <dgm:spPr/>
      <dgm:t>
        <a:bodyPr/>
        <a:lstStyle/>
        <a:p>
          <a:endParaRPr lang="ru-RU"/>
        </a:p>
      </dgm:t>
    </dgm:pt>
    <dgm:pt modelId="{A41C2D5D-AAE0-4864-B9BC-599B1AF0C6A0}" type="sibTrans" cxnId="{0C63D26F-0279-4E86-AB7B-1E41A62EE73E}">
      <dgm:prSet/>
      <dgm:spPr/>
      <dgm:t>
        <a:bodyPr/>
        <a:lstStyle/>
        <a:p>
          <a:endParaRPr lang="ru-RU"/>
        </a:p>
      </dgm:t>
    </dgm:pt>
    <dgm:pt modelId="{D651E1D6-6902-4FED-9016-3DD7A80CB919}">
      <dgm:prSet phldrT="[Текст]"/>
      <dgm:spPr/>
      <dgm:t>
        <a:bodyPr/>
        <a:lstStyle/>
        <a:p>
          <a:r>
            <a:rPr lang="ru-RU" dirty="0" smtClean="0"/>
            <a:t>Холопий(холопами)</a:t>
          </a:r>
          <a:endParaRPr lang="ru-RU" dirty="0"/>
        </a:p>
      </dgm:t>
    </dgm:pt>
    <dgm:pt modelId="{7C91FD52-9463-465E-9253-93A19EDE9344}" type="parTrans" cxnId="{3105BE76-3299-46EA-9422-E392078F89EE}">
      <dgm:prSet/>
      <dgm:spPr/>
      <dgm:t>
        <a:bodyPr/>
        <a:lstStyle/>
        <a:p>
          <a:endParaRPr lang="ru-RU"/>
        </a:p>
      </dgm:t>
    </dgm:pt>
    <dgm:pt modelId="{DFE13715-4DCA-4624-A91C-0C3FDA13666A}" type="sibTrans" cxnId="{3105BE76-3299-46EA-9422-E392078F89EE}">
      <dgm:prSet/>
      <dgm:spPr/>
      <dgm:t>
        <a:bodyPr/>
        <a:lstStyle/>
        <a:p>
          <a:endParaRPr lang="ru-RU"/>
        </a:p>
      </dgm:t>
    </dgm:pt>
    <dgm:pt modelId="{F3C6323D-5A95-493D-930B-94963C31AAFF}" type="pres">
      <dgm:prSet presAssocID="{4B9D9A0E-85DE-40A3-9105-56B2C11DDD0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C106D3-6E54-4BDD-A964-0F4B777116AC}" type="pres">
      <dgm:prSet presAssocID="{CDF1B82A-D68B-453B-B9C8-FB5873F07BFF}" presName="root1" presStyleCnt="0"/>
      <dgm:spPr/>
    </dgm:pt>
    <dgm:pt modelId="{1B3AD942-4F7B-4FB6-B086-24FADB058B38}" type="pres">
      <dgm:prSet presAssocID="{CDF1B82A-D68B-453B-B9C8-FB5873F07BF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87331F-A483-4FC4-B8D5-CC004CCBDAEC}" type="pres">
      <dgm:prSet presAssocID="{CDF1B82A-D68B-453B-B9C8-FB5873F07BFF}" presName="level2hierChild" presStyleCnt="0"/>
      <dgm:spPr/>
    </dgm:pt>
    <dgm:pt modelId="{3EC7D609-92B2-41E6-B13C-E782D5818DA0}" type="pres">
      <dgm:prSet presAssocID="{8BDCB3AA-E983-48D6-9754-4C0BE71CAB8B}" presName="conn2-1" presStyleLbl="parChTrans1D2" presStyleIdx="0" presStyleCnt="8"/>
      <dgm:spPr/>
      <dgm:t>
        <a:bodyPr/>
        <a:lstStyle/>
        <a:p>
          <a:endParaRPr lang="ru-RU"/>
        </a:p>
      </dgm:t>
    </dgm:pt>
    <dgm:pt modelId="{40A13920-68D4-4CF6-93E9-713074A50457}" type="pres">
      <dgm:prSet presAssocID="{8BDCB3AA-E983-48D6-9754-4C0BE71CAB8B}" presName="connTx" presStyleLbl="parChTrans1D2" presStyleIdx="0" presStyleCnt="8"/>
      <dgm:spPr/>
      <dgm:t>
        <a:bodyPr/>
        <a:lstStyle/>
        <a:p>
          <a:endParaRPr lang="ru-RU"/>
        </a:p>
      </dgm:t>
    </dgm:pt>
    <dgm:pt modelId="{50F1D6FF-571B-4159-859A-502BDCBE197D}" type="pres">
      <dgm:prSet presAssocID="{5A594BA1-44B4-4415-A87E-10A46D6F4009}" presName="root2" presStyleCnt="0"/>
      <dgm:spPr/>
    </dgm:pt>
    <dgm:pt modelId="{6693EE67-820E-45A3-882D-7627BB49B215}" type="pres">
      <dgm:prSet presAssocID="{5A594BA1-44B4-4415-A87E-10A46D6F4009}" presName="LevelTwoTextNode" presStyleLbl="node2" presStyleIdx="0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F71FDE-DCF0-4860-893E-165DB7845390}" type="pres">
      <dgm:prSet presAssocID="{5A594BA1-44B4-4415-A87E-10A46D6F4009}" presName="level3hierChild" presStyleCnt="0"/>
      <dgm:spPr/>
    </dgm:pt>
    <dgm:pt modelId="{EA872B25-953E-43F7-BD62-E7D1A3D0B3B5}" type="pres">
      <dgm:prSet presAssocID="{B6FFAB96-62C6-4DBC-8D6B-C46B60DCE62A}" presName="conn2-1" presStyleLbl="parChTrans1D2" presStyleIdx="1" presStyleCnt="8"/>
      <dgm:spPr/>
      <dgm:t>
        <a:bodyPr/>
        <a:lstStyle/>
        <a:p>
          <a:endParaRPr lang="ru-RU"/>
        </a:p>
      </dgm:t>
    </dgm:pt>
    <dgm:pt modelId="{408308ED-DD25-4288-A4EC-974C457B4694}" type="pres">
      <dgm:prSet presAssocID="{B6FFAB96-62C6-4DBC-8D6B-C46B60DCE62A}" presName="connTx" presStyleLbl="parChTrans1D2" presStyleIdx="1" presStyleCnt="8"/>
      <dgm:spPr/>
      <dgm:t>
        <a:bodyPr/>
        <a:lstStyle/>
        <a:p>
          <a:endParaRPr lang="ru-RU"/>
        </a:p>
      </dgm:t>
    </dgm:pt>
    <dgm:pt modelId="{0E4ECA87-047C-4D11-93AB-C7495A72C24F}" type="pres">
      <dgm:prSet presAssocID="{175B68C8-1EB0-48D9-8228-DCDDB5AAF760}" presName="root2" presStyleCnt="0"/>
      <dgm:spPr/>
    </dgm:pt>
    <dgm:pt modelId="{68B41BD4-0C0C-4512-97B1-A8186E97D0A5}" type="pres">
      <dgm:prSet presAssocID="{175B68C8-1EB0-48D9-8228-DCDDB5AAF760}" presName="LevelTwoTextNode" presStyleLbl="node2" presStyleIdx="1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720866-9203-4C9F-B473-0733E452C3AC}" type="pres">
      <dgm:prSet presAssocID="{175B68C8-1EB0-48D9-8228-DCDDB5AAF760}" presName="level3hierChild" presStyleCnt="0"/>
      <dgm:spPr/>
    </dgm:pt>
    <dgm:pt modelId="{B026F820-9E5D-4EC9-B096-80028873B611}" type="pres">
      <dgm:prSet presAssocID="{E731ED17-20CF-4F0F-9B03-C3E167EFC302}" presName="conn2-1" presStyleLbl="parChTrans1D2" presStyleIdx="2" presStyleCnt="8"/>
      <dgm:spPr/>
      <dgm:t>
        <a:bodyPr/>
        <a:lstStyle/>
        <a:p>
          <a:endParaRPr lang="ru-RU"/>
        </a:p>
      </dgm:t>
    </dgm:pt>
    <dgm:pt modelId="{DDCDA4EF-48B7-40F3-92BE-C3148FB735D2}" type="pres">
      <dgm:prSet presAssocID="{E731ED17-20CF-4F0F-9B03-C3E167EFC302}" presName="connTx" presStyleLbl="parChTrans1D2" presStyleIdx="2" presStyleCnt="8"/>
      <dgm:spPr/>
      <dgm:t>
        <a:bodyPr/>
        <a:lstStyle/>
        <a:p>
          <a:endParaRPr lang="ru-RU"/>
        </a:p>
      </dgm:t>
    </dgm:pt>
    <dgm:pt modelId="{03899939-E9DC-4176-A43B-AA426AF2BD62}" type="pres">
      <dgm:prSet presAssocID="{B4F7A815-1C46-4302-92D5-BD269284090B}" presName="root2" presStyleCnt="0"/>
      <dgm:spPr/>
    </dgm:pt>
    <dgm:pt modelId="{6900DAE3-F1E7-4EF3-B560-71450E3A1D27}" type="pres">
      <dgm:prSet presAssocID="{B4F7A815-1C46-4302-92D5-BD269284090B}" presName="LevelTwoTextNode" presStyleLbl="node2" presStyleIdx="2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EF3969-B0EC-48DD-AE0A-05831CEFCE24}" type="pres">
      <dgm:prSet presAssocID="{B4F7A815-1C46-4302-92D5-BD269284090B}" presName="level3hierChild" presStyleCnt="0"/>
      <dgm:spPr/>
    </dgm:pt>
    <dgm:pt modelId="{D80C07B5-CA26-4150-8AB3-E82609DAB27F}" type="pres">
      <dgm:prSet presAssocID="{88F23432-00ED-4EE5-AE3F-A393FC3CD00C}" presName="conn2-1" presStyleLbl="parChTrans1D2" presStyleIdx="3" presStyleCnt="8"/>
      <dgm:spPr/>
      <dgm:t>
        <a:bodyPr/>
        <a:lstStyle/>
        <a:p>
          <a:endParaRPr lang="ru-RU"/>
        </a:p>
      </dgm:t>
    </dgm:pt>
    <dgm:pt modelId="{9A070A34-D8C7-47D3-BEE2-ECEE5992E34F}" type="pres">
      <dgm:prSet presAssocID="{88F23432-00ED-4EE5-AE3F-A393FC3CD00C}" presName="connTx" presStyleLbl="parChTrans1D2" presStyleIdx="3" presStyleCnt="8"/>
      <dgm:spPr/>
      <dgm:t>
        <a:bodyPr/>
        <a:lstStyle/>
        <a:p>
          <a:endParaRPr lang="ru-RU"/>
        </a:p>
      </dgm:t>
    </dgm:pt>
    <dgm:pt modelId="{A6823706-4C7D-49D4-9F38-45371D3DBF7B}" type="pres">
      <dgm:prSet presAssocID="{D3123414-634A-4408-83C3-32FB0A857AE9}" presName="root2" presStyleCnt="0"/>
      <dgm:spPr/>
    </dgm:pt>
    <dgm:pt modelId="{0786BBFB-F03E-40E1-A089-B72C2EF78B64}" type="pres">
      <dgm:prSet presAssocID="{D3123414-634A-4408-83C3-32FB0A857AE9}" presName="LevelTwoTextNode" presStyleLbl="node2" presStyleIdx="3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011366-991B-41CD-A144-E36B1775323A}" type="pres">
      <dgm:prSet presAssocID="{D3123414-634A-4408-83C3-32FB0A857AE9}" presName="level3hierChild" presStyleCnt="0"/>
      <dgm:spPr/>
    </dgm:pt>
    <dgm:pt modelId="{301EE7EA-5BAE-4C24-BE21-B5ED6F99F883}" type="pres">
      <dgm:prSet presAssocID="{F850917A-0131-446F-A3CE-C7515C227BC6}" presName="conn2-1" presStyleLbl="parChTrans1D2" presStyleIdx="4" presStyleCnt="8"/>
      <dgm:spPr/>
      <dgm:t>
        <a:bodyPr/>
        <a:lstStyle/>
        <a:p>
          <a:endParaRPr lang="ru-RU"/>
        </a:p>
      </dgm:t>
    </dgm:pt>
    <dgm:pt modelId="{3FC5B933-2775-4571-A3ED-FB697B514767}" type="pres">
      <dgm:prSet presAssocID="{F850917A-0131-446F-A3CE-C7515C227BC6}" presName="connTx" presStyleLbl="parChTrans1D2" presStyleIdx="4" presStyleCnt="8"/>
      <dgm:spPr/>
      <dgm:t>
        <a:bodyPr/>
        <a:lstStyle/>
        <a:p>
          <a:endParaRPr lang="ru-RU"/>
        </a:p>
      </dgm:t>
    </dgm:pt>
    <dgm:pt modelId="{55D2ED62-3E4A-4B95-A70B-F1004FBE2620}" type="pres">
      <dgm:prSet presAssocID="{8CFBB14D-C443-4C41-BB52-B89E1687C893}" presName="root2" presStyleCnt="0"/>
      <dgm:spPr/>
    </dgm:pt>
    <dgm:pt modelId="{7842C9AB-FFDB-4AC7-8A5F-3419A3A7A8FC}" type="pres">
      <dgm:prSet presAssocID="{8CFBB14D-C443-4C41-BB52-B89E1687C893}" presName="LevelTwoTextNode" presStyleLbl="node2" presStyleIdx="4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D787CF-1033-4AF1-8915-B0A847A7C61B}" type="pres">
      <dgm:prSet presAssocID="{8CFBB14D-C443-4C41-BB52-B89E1687C893}" presName="level3hierChild" presStyleCnt="0"/>
      <dgm:spPr/>
    </dgm:pt>
    <dgm:pt modelId="{CB2F86C8-FBC7-4019-9D2D-368E2AF247FE}" type="pres">
      <dgm:prSet presAssocID="{7B2D4F77-5781-4B2C-8786-F66C1F91E7A0}" presName="conn2-1" presStyleLbl="parChTrans1D2" presStyleIdx="5" presStyleCnt="8"/>
      <dgm:spPr/>
      <dgm:t>
        <a:bodyPr/>
        <a:lstStyle/>
        <a:p>
          <a:endParaRPr lang="ru-RU"/>
        </a:p>
      </dgm:t>
    </dgm:pt>
    <dgm:pt modelId="{E1CB865D-0AB1-403C-B9B4-F9F62BE1C74E}" type="pres">
      <dgm:prSet presAssocID="{7B2D4F77-5781-4B2C-8786-F66C1F91E7A0}" presName="connTx" presStyleLbl="parChTrans1D2" presStyleIdx="5" presStyleCnt="8"/>
      <dgm:spPr/>
      <dgm:t>
        <a:bodyPr/>
        <a:lstStyle/>
        <a:p>
          <a:endParaRPr lang="ru-RU"/>
        </a:p>
      </dgm:t>
    </dgm:pt>
    <dgm:pt modelId="{4C7E4978-BED8-49BA-80CE-A4146011A99D}" type="pres">
      <dgm:prSet presAssocID="{F95ACA7F-FA84-4137-BE0A-FE98E2B22649}" presName="root2" presStyleCnt="0"/>
      <dgm:spPr/>
    </dgm:pt>
    <dgm:pt modelId="{315B80F0-A0F9-4FE1-AB34-5D5CCD6A67E7}" type="pres">
      <dgm:prSet presAssocID="{F95ACA7F-FA84-4137-BE0A-FE98E2B22649}" presName="LevelTwoTextNode" presStyleLbl="node2" presStyleIdx="5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C7CB93-7207-427A-A07A-AF8D1AF61A26}" type="pres">
      <dgm:prSet presAssocID="{F95ACA7F-FA84-4137-BE0A-FE98E2B22649}" presName="level3hierChild" presStyleCnt="0"/>
      <dgm:spPr/>
    </dgm:pt>
    <dgm:pt modelId="{F87B2B4F-A386-47D2-A613-04A23555EF2C}" type="pres">
      <dgm:prSet presAssocID="{6F30C921-E5A0-4612-B6C6-14249989A3DA}" presName="conn2-1" presStyleLbl="parChTrans1D2" presStyleIdx="6" presStyleCnt="8"/>
      <dgm:spPr/>
      <dgm:t>
        <a:bodyPr/>
        <a:lstStyle/>
        <a:p>
          <a:endParaRPr lang="ru-RU"/>
        </a:p>
      </dgm:t>
    </dgm:pt>
    <dgm:pt modelId="{2758F10C-2EFD-435E-9771-B3F03A236D21}" type="pres">
      <dgm:prSet presAssocID="{6F30C921-E5A0-4612-B6C6-14249989A3DA}" presName="connTx" presStyleLbl="parChTrans1D2" presStyleIdx="6" presStyleCnt="8"/>
      <dgm:spPr/>
      <dgm:t>
        <a:bodyPr/>
        <a:lstStyle/>
        <a:p>
          <a:endParaRPr lang="ru-RU"/>
        </a:p>
      </dgm:t>
    </dgm:pt>
    <dgm:pt modelId="{6148B518-7396-4440-88E7-64DBC6F77E41}" type="pres">
      <dgm:prSet presAssocID="{D8EF5C78-CCE1-43A5-B84F-43E586F3D62E}" presName="root2" presStyleCnt="0"/>
      <dgm:spPr/>
    </dgm:pt>
    <dgm:pt modelId="{2EA6090D-1022-411B-A67C-29419430DE9C}" type="pres">
      <dgm:prSet presAssocID="{D8EF5C78-CCE1-43A5-B84F-43E586F3D62E}" presName="LevelTwoTextNode" presStyleLbl="node2" presStyleIdx="6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E0CB40-347F-4914-ABBC-A9521BBFD2D1}" type="pres">
      <dgm:prSet presAssocID="{D8EF5C78-CCE1-43A5-B84F-43E586F3D62E}" presName="level3hierChild" presStyleCnt="0"/>
      <dgm:spPr/>
    </dgm:pt>
    <dgm:pt modelId="{2000FB9D-41A0-4AC9-8AFF-E32834BB333E}" type="pres">
      <dgm:prSet presAssocID="{7C91FD52-9463-465E-9253-93A19EDE9344}" presName="conn2-1" presStyleLbl="parChTrans1D2" presStyleIdx="7" presStyleCnt="8"/>
      <dgm:spPr/>
      <dgm:t>
        <a:bodyPr/>
        <a:lstStyle/>
        <a:p>
          <a:endParaRPr lang="ru-RU"/>
        </a:p>
      </dgm:t>
    </dgm:pt>
    <dgm:pt modelId="{17738030-F329-46D0-A1E6-22A8CC1FA0AB}" type="pres">
      <dgm:prSet presAssocID="{7C91FD52-9463-465E-9253-93A19EDE9344}" presName="connTx" presStyleLbl="parChTrans1D2" presStyleIdx="7" presStyleCnt="8"/>
      <dgm:spPr/>
      <dgm:t>
        <a:bodyPr/>
        <a:lstStyle/>
        <a:p>
          <a:endParaRPr lang="ru-RU"/>
        </a:p>
      </dgm:t>
    </dgm:pt>
    <dgm:pt modelId="{832257FA-7A73-4D1C-9B76-FE1F7886E15A}" type="pres">
      <dgm:prSet presAssocID="{D651E1D6-6902-4FED-9016-3DD7A80CB919}" presName="root2" presStyleCnt="0"/>
      <dgm:spPr/>
    </dgm:pt>
    <dgm:pt modelId="{825A2A66-21E3-4E33-BEEB-99F0AA21060E}" type="pres">
      <dgm:prSet presAssocID="{D651E1D6-6902-4FED-9016-3DD7A80CB919}" presName="LevelTwoTextNode" presStyleLbl="node2" presStyleIdx="7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CFAB00-9D6B-4A31-B589-0B60F23E9C33}" type="pres">
      <dgm:prSet presAssocID="{D651E1D6-6902-4FED-9016-3DD7A80CB919}" presName="level3hierChild" presStyleCnt="0"/>
      <dgm:spPr/>
    </dgm:pt>
  </dgm:ptLst>
  <dgm:cxnLst>
    <dgm:cxn modelId="{B3A8C26C-5DB1-4579-AED9-12DB95A5CA35}" type="presOf" srcId="{6F30C921-E5A0-4612-B6C6-14249989A3DA}" destId="{F87B2B4F-A386-47D2-A613-04A23555EF2C}" srcOrd="0" destOrd="0" presId="urn:microsoft.com/office/officeart/2008/layout/HorizontalMultiLevelHierarchy"/>
    <dgm:cxn modelId="{669AF1C2-0400-4B9F-9883-CA8570FB5990}" type="presOf" srcId="{4B9D9A0E-85DE-40A3-9105-56B2C11DDD04}" destId="{F3C6323D-5A95-493D-930B-94963C31AAFF}" srcOrd="0" destOrd="0" presId="urn:microsoft.com/office/officeart/2008/layout/HorizontalMultiLevelHierarchy"/>
    <dgm:cxn modelId="{0C63D26F-0279-4E86-AB7B-1E41A62EE73E}" srcId="{CDF1B82A-D68B-453B-B9C8-FB5873F07BFF}" destId="{D8EF5C78-CCE1-43A5-B84F-43E586F3D62E}" srcOrd="6" destOrd="0" parTransId="{6F30C921-E5A0-4612-B6C6-14249989A3DA}" sibTransId="{A41C2D5D-AAE0-4864-B9BC-599B1AF0C6A0}"/>
    <dgm:cxn modelId="{74BAE93D-A0DA-439B-9B7D-6DD1E419FE18}" type="presOf" srcId="{7C91FD52-9463-465E-9253-93A19EDE9344}" destId="{17738030-F329-46D0-A1E6-22A8CC1FA0AB}" srcOrd="1" destOrd="0" presId="urn:microsoft.com/office/officeart/2008/layout/HorizontalMultiLevelHierarchy"/>
    <dgm:cxn modelId="{78BBE3BE-4C2F-4372-B1E3-ED5935095FE2}" type="presOf" srcId="{8CFBB14D-C443-4C41-BB52-B89E1687C893}" destId="{7842C9AB-FFDB-4AC7-8A5F-3419A3A7A8FC}" srcOrd="0" destOrd="0" presId="urn:microsoft.com/office/officeart/2008/layout/HorizontalMultiLevelHierarchy"/>
    <dgm:cxn modelId="{A836EE53-8FF0-42B7-BBAE-A40010C22776}" type="presOf" srcId="{F850917A-0131-446F-A3CE-C7515C227BC6}" destId="{301EE7EA-5BAE-4C24-BE21-B5ED6F99F883}" srcOrd="0" destOrd="0" presId="urn:microsoft.com/office/officeart/2008/layout/HorizontalMultiLevelHierarchy"/>
    <dgm:cxn modelId="{26C38ADD-7056-411E-9006-0EB4F3778550}" type="presOf" srcId="{E731ED17-20CF-4F0F-9B03-C3E167EFC302}" destId="{B026F820-9E5D-4EC9-B096-80028873B611}" srcOrd="0" destOrd="0" presId="urn:microsoft.com/office/officeart/2008/layout/HorizontalMultiLevelHierarchy"/>
    <dgm:cxn modelId="{3105BE76-3299-46EA-9422-E392078F89EE}" srcId="{CDF1B82A-D68B-453B-B9C8-FB5873F07BFF}" destId="{D651E1D6-6902-4FED-9016-3DD7A80CB919}" srcOrd="7" destOrd="0" parTransId="{7C91FD52-9463-465E-9253-93A19EDE9344}" sibTransId="{DFE13715-4DCA-4624-A91C-0C3FDA13666A}"/>
    <dgm:cxn modelId="{B3E6FD61-B810-405D-818A-91FDFCEC7738}" type="presOf" srcId="{7C91FD52-9463-465E-9253-93A19EDE9344}" destId="{2000FB9D-41A0-4AC9-8AFF-E32834BB333E}" srcOrd="0" destOrd="0" presId="urn:microsoft.com/office/officeart/2008/layout/HorizontalMultiLevelHierarchy"/>
    <dgm:cxn modelId="{816B484C-2D20-48D5-9544-283561741FB0}" srcId="{CDF1B82A-D68B-453B-B9C8-FB5873F07BFF}" destId="{F95ACA7F-FA84-4137-BE0A-FE98E2B22649}" srcOrd="5" destOrd="0" parTransId="{7B2D4F77-5781-4B2C-8786-F66C1F91E7A0}" sibTransId="{1A2BC87C-4805-46D8-80FB-8081DD0F14AC}"/>
    <dgm:cxn modelId="{BDCCCC7F-AE30-423E-9752-8BD86F5F5EC9}" type="presOf" srcId="{8BDCB3AA-E983-48D6-9754-4C0BE71CAB8B}" destId="{40A13920-68D4-4CF6-93E9-713074A50457}" srcOrd="1" destOrd="0" presId="urn:microsoft.com/office/officeart/2008/layout/HorizontalMultiLevelHierarchy"/>
    <dgm:cxn modelId="{106221C8-4A36-401E-95CC-B8094A723996}" type="presOf" srcId="{E731ED17-20CF-4F0F-9B03-C3E167EFC302}" destId="{DDCDA4EF-48B7-40F3-92BE-C3148FB735D2}" srcOrd="1" destOrd="0" presId="urn:microsoft.com/office/officeart/2008/layout/HorizontalMultiLevelHierarchy"/>
    <dgm:cxn modelId="{14E27FD8-DDF3-45B1-82EE-44DB5A007783}" type="presOf" srcId="{F95ACA7F-FA84-4137-BE0A-FE98E2B22649}" destId="{315B80F0-A0F9-4FE1-AB34-5D5CCD6A67E7}" srcOrd="0" destOrd="0" presId="urn:microsoft.com/office/officeart/2008/layout/HorizontalMultiLevelHierarchy"/>
    <dgm:cxn modelId="{8009168C-4551-4622-91BF-7C92BE0B1372}" type="presOf" srcId="{7B2D4F77-5781-4B2C-8786-F66C1F91E7A0}" destId="{E1CB865D-0AB1-403C-B9B4-F9F62BE1C74E}" srcOrd="1" destOrd="0" presId="urn:microsoft.com/office/officeart/2008/layout/HorizontalMultiLevelHierarchy"/>
    <dgm:cxn modelId="{869EB0EA-134E-4F50-881A-052158366327}" type="presOf" srcId="{CDF1B82A-D68B-453B-B9C8-FB5873F07BFF}" destId="{1B3AD942-4F7B-4FB6-B086-24FADB058B38}" srcOrd="0" destOrd="0" presId="urn:microsoft.com/office/officeart/2008/layout/HorizontalMultiLevelHierarchy"/>
    <dgm:cxn modelId="{84758BE4-DFFE-4EEA-99C8-9549E8F8AF99}" srcId="{CDF1B82A-D68B-453B-B9C8-FB5873F07BFF}" destId="{175B68C8-1EB0-48D9-8228-DCDDB5AAF760}" srcOrd="1" destOrd="0" parTransId="{B6FFAB96-62C6-4DBC-8D6B-C46B60DCE62A}" sibTransId="{821101D4-719C-415F-B2EE-0CAA4E58F4B4}"/>
    <dgm:cxn modelId="{624CB86F-BC67-48FA-8E93-3E165DC923BE}" type="presOf" srcId="{8BDCB3AA-E983-48D6-9754-4C0BE71CAB8B}" destId="{3EC7D609-92B2-41E6-B13C-E782D5818DA0}" srcOrd="0" destOrd="0" presId="urn:microsoft.com/office/officeart/2008/layout/HorizontalMultiLevelHierarchy"/>
    <dgm:cxn modelId="{19E81191-E7B5-4EAB-977E-3763D3D2EF4C}" type="presOf" srcId="{88F23432-00ED-4EE5-AE3F-A393FC3CD00C}" destId="{D80C07B5-CA26-4150-8AB3-E82609DAB27F}" srcOrd="0" destOrd="0" presId="urn:microsoft.com/office/officeart/2008/layout/HorizontalMultiLevelHierarchy"/>
    <dgm:cxn modelId="{836C599A-05C7-4386-AE13-6E05CF1E692F}" srcId="{CDF1B82A-D68B-453B-B9C8-FB5873F07BFF}" destId="{8CFBB14D-C443-4C41-BB52-B89E1687C893}" srcOrd="4" destOrd="0" parTransId="{F850917A-0131-446F-A3CE-C7515C227BC6}" sibTransId="{7142BE6C-74EE-4385-B42C-9DE68BE48205}"/>
    <dgm:cxn modelId="{C344C7D1-2612-46C6-88CA-AAD4AF745768}" srcId="{4B9D9A0E-85DE-40A3-9105-56B2C11DDD04}" destId="{CDF1B82A-D68B-453B-B9C8-FB5873F07BFF}" srcOrd="0" destOrd="0" parTransId="{41D84FCA-0459-4C94-A614-4784416BDA14}" sibTransId="{37D47084-1E20-4CE3-8408-6535C84FA467}"/>
    <dgm:cxn modelId="{EAD2BF30-96C8-4F00-8178-4DC8385FC7BD}" type="presOf" srcId="{F850917A-0131-446F-A3CE-C7515C227BC6}" destId="{3FC5B933-2775-4571-A3ED-FB697B514767}" srcOrd="1" destOrd="0" presId="urn:microsoft.com/office/officeart/2008/layout/HorizontalMultiLevelHierarchy"/>
    <dgm:cxn modelId="{C584F3EB-953F-412D-AC21-803EBD873D01}" type="presOf" srcId="{D651E1D6-6902-4FED-9016-3DD7A80CB919}" destId="{825A2A66-21E3-4E33-BEEB-99F0AA21060E}" srcOrd="0" destOrd="0" presId="urn:microsoft.com/office/officeart/2008/layout/HorizontalMultiLevelHierarchy"/>
    <dgm:cxn modelId="{23ED630B-2F4A-417F-AFC7-ADFAFF1A4FCE}" srcId="{CDF1B82A-D68B-453B-B9C8-FB5873F07BFF}" destId="{D3123414-634A-4408-83C3-32FB0A857AE9}" srcOrd="3" destOrd="0" parTransId="{88F23432-00ED-4EE5-AE3F-A393FC3CD00C}" sibTransId="{18660121-2F68-4CC3-A29C-13D91993C0EA}"/>
    <dgm:cxn modelId="{937EC621-9AFC-44F0-BD44-51F5ABFFCD90}" type="presOf" srcId="{6F30C921-E5A0-4612-B6C6-14249989A3DA}" destId="{2758F10C-2EFD-435E-9771-B3F03A236D21}" srcOrd="1" destOrd="0" presId="urn:microsoft.com/office/officeart/2008/layout/HorizontalMultiLevelHierarchy"/>
    <dgm:cxn modelId="{C93638FC-DEE6-4C93-AED4-CC9307E54E3F}" type="presOf" srcId="{5A594BA1-44B4-4415-A87E-10A46D6F4009}" destId="{6693EE67-820E-45A3-882D-7627BB49B215}" srcOrd="0" destOrd="0" presId="urn:microsoft.com/office/officeart/2008/layout/HorizontalMultiLevelHierarchy"/>
    <dgm:cxn modelId="{5FB9ED63-18A8-40D0-8949-C8833CC3B747}" srcId="{CDF1B82A-D68B-453B-B9C8-FB5873F07BFF}" destId="{5A594BA1-44B4-4415-A87E-10A46D6F4009}" srcOrd="0" destOrd="0" parTransId="{8BDCB3AA-E983-48D6-9754-4C0BE71CAB8B}" sibTransId="{1D904127-CBD0-4542-8CC6-4CF699ADF798}"/>
    <dgm:cxn modelId="{03279116-B20C-4010-A374-EBC90F4D59F0}" type="presOf" srcId="{7B2D4F77-5781-4B2C-8786-F66C1F91E7A0}" destId="{CB2F86C8-FBC7-4019-9D2D-368E2AF247FE}" srcOrd="0" destOrd="0" presId="urn:microsoft.com/office/officeart/2008/layout/HorizontalMultiLevelHierarchy"/>
    <dgm:cxn modelId="{3C432525-22AF-4C8C-A559-472A618730B0}" type="presOf" srcId="{B4F7A815-1C46-4302-92D5-BD269284090B}" destId="{6900DAE3-F1E7-4EF3-B560-71450E3A1D27}" srcOrd="0" destOrd="0" presId="urn:microsoft.com/office/officeart/2008/layout/HorizontalMultiLevelHierarchy"/>
    <dgm:cxn modelId="{63AE2E64-F8BC-487B-B63C-9CC0190E32F6}" type="presOf" srcId="{B6FFAB96-62C6-4DBC-8D6B-C46B60DCE62A}" destId="{408308ED-DD25-4288-A4EC-974C457B4694}" srcOrd="1" destOrd="0" presId="urn:microsoft.com/office/officeart/2008/layout/HorizontalMultiLevelHierarchy"/>
    <dgm:cxn modelId="{F10370EA-DEEE-4A22-AA5D-B51B3C2F56D0}" type="presOf" srcId="{88F23432-00ED-4EE5-AE3F-A393FC3CD00C}" destId="{9A070A34-D8C7-47D3-BEE2-ECEE5992E34F}" srcOrd="1" destOrd="0" presId="urn:microsoft.com/office/officeart/2008/layout/HorizontalMultiLevelHierarchy"/>
    <dgm:cxn modelId="{388F778C-391C-4C54-A212-CEE10D927FC6}" srcId="{CDF1B82A-D68B-453B-B9C8-FB5873F07BFF}" destId="{B4F7A815-1C46-4302-92D5-BD269284090B}" srcOrd="2" destOrd="0" parTransId="{E731ED17-20CF-4F0F-9B03-C3E167EFC302}" sibTransId="{E5528081-A52C-43F5-85A3-59C63E98C1E7}"/>
    <dgm:cxn modelId="{13E040B7-09CE-4B0A-8E08-06BEBBEB4FBF}" type="presOf" srcId="{D8EF5C78-CCE1-43A5-B84F-43E586F3D62E}" destId="{2EA6090D-1022-411B-A67C-29419430DE9C}" srcOrd="0" destOrd="0" presId="urn:microsoft.com/office/officeart/2008/layout/HorizontalMultiLevelHierarchy"/>
    <dgm:cxn modelId="{E48313AB-FEA9-4FDE-8BCB-659AD865B0A4}" type="presOf" srcId="{B6FFAB96-62C6-4DBC-8D6B-C46B60DCE62A}" destId="{EA872B25-953E-43F7-BD62-E7D1A3D0B3B5}" srcOrd="0" destOrd="0" presId="urn:microsoft.com/office/officeart/2008/layout/HorizontalMultiLevelHierarchy"/>
    <dgm:cxn modelId="{0AF8C730-069F-47CB-872E-2E17A4BAD14B}" type="presOf" srcId="{175B68C8-1EB0-48D9-8228-DCDDB5AAF760}" destId="{68B41BD4-0C0C-4512-97B1-A8186E97D0A5}" srcOrd="0" destOrd="0" presId="urn:microsoft.com/office/officeart/2008/layout/HorizontalMultiLevelHierarchy"/>
    <dgm:cxn modelId="{04E72021-0CD5-408F-B5AE-C24867926ABB}" type="presOf" srcId="{D3123414-634A-4408-83C3-32FB0A857AE9}" destId="{0786BBFB-F03E-40E1-A089-B72C2EF78B64}" srcOrd="0" destOrd="0" presId="urn:microsoft.com/office/officeart/2008/layout/HorizontalMultiLevelHierarchy"/>
    <dgm:cxn modelId="{30B277C5-5B2D-4504-B147-5281F8E0F924}" type="presParOf" srcId="{F3C6323D-5A95-493D-930B-94963C31AAFF}" destId="{44C106D3-6E54-4BDD-A964-0F4B777116AC}" srcOrd="0" destOrd="0" presId="urn:microsoft.com/office/officeart/2008/layout/HorizontalMultiLevelHierarchy"/>
    <dgm:cxn modelId="{F7BF423B-CD98-4CFF-8E5B-AF4AF52A40BF}" type="presParOf" srcId="{44C106D3-6E54-4BDD-A964-0F4B777116AC}" destId="{1B3AD942-4F7B-4FB6-B086-24FADB058B38}" srcOrd="0" destOrd="0" presId="urn:microsoft.com/office/officeart/2008/layout/HorizontalMultiLevelHierarchy"/>
    <dgm:cxn modelId="{0AEB909F-33EB-437D-B8E6-A2468805AB2A}" type="presParOf" srcId="{44C106D3-6E54-4BDD-A964-0F4B777116AC}" destId="{5787331F-A483-4FC4-B8D5-CC004CCBDAEC}" srcOrd="1" destOrd="0" presId="urn:microsoft.com/office/officeart/2008/layout/HorizontalMultiLevelHierarchy"/>
    <dgm:cxn modelId="{37EB6940-7D9B-4072-AFDC-8B414F7B25C5}" type="presParOf" srcId="{5787331F-A483-4FC4-B8D5-CC004CCBDAEC}" destId="{3EC7D609-92B2-41E6-B13C-E782D5818DA0}" srcOrd="0" destOrd="0" presId="urn:microsoft.com/office/officeart/2008/layout/HorizontalMultiLevelHierarchy"/>
    <dgm:cxn modelId="{F8E3BEB7-6B29-4676-A5BC-36358465DB93}" type="presParOf" srcId="{3EC7D609-92B2-41E6-B13C-E782D5818DA0}" destId="{40A13920-68D4-4CF6-93E9-713074A50457}" srcOrd="0" destOrd="0" presId="urn:microsoft.com/office/officeart/2008/layout/HorizontalMultiLevelHierarchy"/>
    <dgm:cxn modelId="{643FB8AE-F2C2-49B1-BDE3-1188C6E69F8F}" type="presParOf" srcId="{5787331F-A483-4FC4-B8D5-CC004CCBDAEC}" destId="{50F1D6FF-571B-4159-859A-502BDCBE197D}" srcOrd="1" destOrd="0" presId="urn:microsoft.com/office/officeart/2008/layout/HorizontalMultiLevelHierarchy"/>
    <dgm:cxn modelId="{65BCE60D-C319-46C6-8E8D-9670524CCC50}" type="presParOf" srcId="{50F1D6FF-571B-4159-859A-502BDCBE197D}" destId="{6693EE67-820E-45A3-882D-7627BB49B215}" srcOrd="0" destOrd="0" presId="urn:microsoft.com/office/officeart/2008/layout/HorizontalMultiLevelHierarchy"/>
    <dgm:cxn modelId="{8CFBEAE9-DF63-447D-B335-CF754A49FD79}" type="presParOf" srcId="{50F1D6FF-571B-4159-859A-502BDCBE197D}" destId="{BAF71FDE-DCF0-4860-893E-165DB7845390}" srcOrd="1" destOrd="0" presId="urn:microsoft.com/office/officeart/2008/layout/HorizontalMultiLevelHierarchy"/>
    <dgm:cxn modelId="{F5F0A374-BA0E-4ED4-B456-3174F84ED5AA}" type="presParOf" srcId="{5787331F-A483-4FC4-B8D5-CC004CCBDAEC}" destId="{EA872B25-953E-43F7-BD62-E7D1A3D0B3B5}" srcOrd="2" destOrd="0" presId="urn:microsoft.com/office/officeart/2008/layout/HorizontalMultiLevelHierarchy"/>
    <dgm:cxn modelId="{802D662D-C588-4A4A-A776-B653590D041D}" type="presParOf" srcId="{EA872B25-953E-43F7-BD62-E7D1A3D0B3B5}" destId="{408308ED-DD25-4288-A4EC-974C457B4694}" srcOrd="0" destOrd="0" presId="urn:microsoft.com/office/officeart/2008/layout/HorizontalMultiLevelHierarchy"/>
    <dgm:cxn modelId="{23486844-6173-4199-94E3-AEF5FDCF7D9E}" type="presParOf" srcId="{5787331F-A483-4FC4-B8D5-CC004CCBDAEC}" destId="{0E4ECA87-047C-4D11-93AB-C7495A72C24F}" srcOrd="3" destOrd="0" presId="urn:microsoft.com/office/officeart/2008/layout/HorizontalMultiLevelHierarchy"/>
    <dgm:cxn modelId="{B64EE12E-72AA-4D42-B89A-06A4682A0C8E}" type="presParOf" srcId="{0E4ECA87-047C-4D11-93AB-C7495A72C24F}" destId="{68B41BD4-0C0C-4512-97B1-A8186E97D0A5}" srcOrd="0" destOrd="0" presId="urn:microsoft.com/office/officeart/2008/layout/HorizontalMultiLevelHierarchy"/>
    <dgm:cxn modelId="{0D2D8CC6-3557-47EC-BD7B-B43E197299BA}" type="presParOf" srcId="{0E4ECA87-047C-4D11-93AB-C7495A72C24F}" destId="{FF720866-9203-4C9F-B473-0733E452C3AC}" srcOrd="1" destOrd="0" presId="urn:microsoft.com/office/officeart/2008/layout/HorizontalMultiLevelHierarchy"/>
    <dgm:cxn modelId="{E2D7C443-692D-46EC-AD1F-41992E011C2C}" type="presParOf" srcId="{5787331F-A483-4FC4-B8D5-CC004CCBDAEC}" destId="{B026F820-9E5D-4EC9-B096-80028873B611}" srcOrd="4" destOrd="0" presId="urn:microsoft.com/office/officeart/2008/layout/HorizontalMultiLevelHierarchy"/>
    <dgm:cxn modelId="{5BEB7D09-6CB8-4AEB-B247-FFB0BC172D9E}" type="presParOf" srcId="{B026F820-9E5D-4EC9-B096-80028873B611}" destId="{DDCDA4EF-48B7-40F3-92BE-C3148FB735D2}" srcOrd="0" destOrd="0" presId="urn:microsoft.com/office/officeart/2008/layout/HorizontalMultiLevelHierarchy"/>
    <dgm:cxn modelId="{FE217871-59A4-4887-9065-473219A07184}" type="presParOf" srcId="{5787331F-A483-4FC4-B8D5-CC004CCBDAEC}" destId="{03899939-E9DC-4176-A43B-AA426AF2BD62}" srcOrd="5" destOrd="0" presId="urn:microsoft.com/office/officeart/2008/layout/HorizontalMultiLevelHierarchy"/>
    <dgm:cxn modelId="{12D10980-824F-4D78-835D-577E9EB943BD}" type="presParOf" srcId="{03899939-E9DC-4176-A43B-AA426AF2BD62}" destId="{6900DAE3-F1E7-4EF3-B560-71450E3A1D27}" srcOrd="0" destOrd="0" presId="urn:microsoft.com/office/officeart/2008/layout/HorizontalMultiLevelHierarchy"/>
    <dgm:cxn modelId="{77385842-B078-4914-BC17-5AB2381E0483}" type="presParOf" srcId="{03899939-E9DC-4176-A43B-AA426AF2BD62}" destId="{E7EF3969-B0EC-48DD-AE0A-05831CEFCE24}" srcOrd="1" destOrd="0" presId="urn:microsoft.com/office/officeart/2008/layout/HorizontalMultiLevelHierarchy"/>
    <dgm:cxn modelId="{2E4D33E8-C6DD-483A-BD80-FD0C23469E29}" type="presParOf" srcId="{5787331F-A483-4FC4-B8D5-CC004CCBDAEC}" destId="{D80C07B5-CA26-4150-8AB3-E82609DAB27F}" srcOrd="6" destOrd="0" presId="urn:microsoft.com/office/officeart/2008/layout/HorizontalMultiLevelHierarchy"/>
    <dgm:cxn modelId="{FF9A4FC3-4836-414A-A4A5-7F379A1DF631}" type="presParOf" srcId="{D80C07B5-CA26-4150-8AB3-E82609DAB27F}" destId="{9A070A34-D8C7-47D3-BEE2-ECEE5992E34F}" srcOrd="0" destOrd="0" presId="urn:microsoft.com/office/officeart/2008/layout/HorizontalMultiLevelHierarchy"/>
    <dgm:cxn modelId="{EDB99673-701F-4D09-B991-9D1351B951CD}" type="presParOf" srcId="{5787331F-A483-4FC4-B8D5-CC004CCBDAEC}" destId="{A6823706-4C7D-49D4-9F38-45371D3DBF7B}" srcOrd="7" destOrd="0" presId="urn:microsoft.com/office/officeart/2008/layout/HorizontalMultiLevelHierarchy"/>
    <dgm:cxn modelId="{7C4A470E-03B8-4360-B669-5A8AB27F14D7}" type="presParOf" srcId="{A6823706-4C7D-49D4-9F38-45371D3DBF7B}" destId="{0786BBFB-F03E-40E1-A089-B72C2EF78B64}" srcOrd="0" destOrd="0" presId="urn:microsoft.com/office/officeart/2008/layout/HorizontalMultiLevelHierarchy"/>
    <dgm:cxn modelId="{AFFE74E8-976E-4000-BF23-6ED62CEF40C4}" type="presParOf" srcId="{A6823706-4C7D-49D4-9F38-45371D3DBF7B}" destId="{93011366-991B-41CD-A144-E36B1775323A}" srcOrd="1" destOrd="0" presId="urn:microsoft.com/office/officeart/2008/layout/HorizontalMultiLevelHierarchy"/>
    <dgm:cxn modelId="{EED67E05-80B9-4016-89C0-7E4793D9204C}" type="presParOf" srcId="{5787331F-A483-4FC4-B8D5-CC004CCBDAEC}" destId="{301EE7EA-5BAE-4C24-BE21-B5ED6F99F883}" srcOrd="8" destOrd="0" presId="urn:microsoft.com/office/officeart/2008/layout/HorizontalMultiLevelHierarchy"/>
    <dgm:cxn modelId="{E3449A1C-86FB-41FB-907E-F461D0FE15CC}" type="presParOf" srcId="{301EE7EA-5BAE-4C24-BE21-B5ED6F99F883}" destId="{3FC5B933-2775-4571-A3ED-FB697B514767}" srcOrd="0" destOrd="0" presId="urn:microsoft.com/office/officeart/2008/layout/HorizontalMultiLevelHierarchy"/>
    <dgm:cxn modelId="{ED45ED2A-AF3E-4A1E-9474-96C0D2D1F262}" type="presParOf" srcId="{5787331F-A483-4FC4-B8D5-CC004CCBDAEC}" destId="{55D2ED62-3E4A-4B95-A70B-F1004FBE2620}" srcOrd="9" destOrd="0" presId="urn:microsoft.com/office/officeart/2008/layout/HorizontalMultiLevelHierarchy"/>
    <dgm:cxn modelId="{1C6FB8A5-7D1F-4309-9EC2-4BAB0DBEEEFB}" type="presParOf" srcId="{55D2ED62-3E4A-4B95-A70B-F1004FBE2620}" destId="{7842C9AB-FFDB-4AC7-8A5F-3419A3A7A8FC}" srcOrd="0" destOrd="0" presId="urn:microsoft.com/office/officeart/2008/layout/HorizontalMultiLevelHierarchy"/>
    <dgm:cxn modelId="{EEE62EDB-0D5F-483F-BEFE-5120C15C3900}" type="presParOf" srcId="{55D2ED62-3E4A-4B95-A70B-F1004FBE2620}" destId="{EED787CF-1033-4AF1-8915-B0A847A7C61B}" srcOrd="1" destOrd="0" presId="urn:microsoft.com/office/officeart/2008/layout/HorizontalMultiLevelHierarchy"/>
    <dgm:cxn modelId="{F274B122-9BD6-4637-B17E-6CDBC275DCB2}" type="presParOf" srcId="{5787331F-A483-4FC4-B8D5-CC004CCBDAEC}" destId="{CB2F86C8-FBC7-4019-9D2D-368E2AF247FE}" srcOrd="10" destOrd="0" presId="urn:microsoft.com/office/officeart/2008/layout/HorizontalMultiLevelHierarchy"/>
    <dgm:cxn modelId="{B3B003F4-568B-4037-A674-C2C73B5DC563}" type="presParOf" srcId="{CB2F86C8-FBC7-4019-9D2D-368E2AF247FE}" destId="{E1CB865D-0AB1-403C-B9B4-F9F62BE1C74E}" srcOrd="0" destOrd="0" presId="urn:microsoft.com/office/officeart/2008/layout/HorizontalMultiLevelHierarchy"/>
    <dgm:cxn modelId="{17995A4C-6332-4757-B0CB-E1D75D95CE4F}" type="presParOf" srcId="{5787331F-A483-4FC4-B8D5-CC004CCBDAEC}" destId="{4C7E4978-BED8-49BA-80CE-A4146011A99D}" srcOrd="11" destOrd="0" presId="urn:microsoft.com/office/officeart/2008/layout/HorizontalMultiLevelHierarchy"/>
    <dgm:cxn modelId="{320DB05D-4FD6-4AB0-B768-2E67592D8496}" type="presParOf" srcId="{4C7E4978-BED8-49BA-80CE-A4146011A99D}" destId="{315B80F0-A0F9-4FE1-AB34-5D5CCD6A67E7}" srcOrd="0" destOrd="0" presId="urn:microsoft.com/office/officeart/2008/layout/HorizontalMultiLevelHierarchy"/>
    <dgm:cxn modelId="{5FC612E9-0838-4467-8207-90287D9EFF1E}" type="presParOf" srcId="{4C7E4978-BED8-49BA-80CE-A4146011A99D}" destId="{AEC7CB93-7207-427A-A07A-AF8D1AF61A26}" srcOrd="1" destOrd="0" presId="urn:microsoft.com/office/officeart/2008/layout/HorizontalMultiLevelHierarchy"/>
    <dgm:cxn modelId="{5588FE39-4B03-4432-8500-D8C7577EBC66}" type="presParOf" srcId="{5787331F-A483-4FC4-B8D5-CC004CCBDAEC}" destId="{F87B2B4F-A386-47D2-A613-04A23555EF2C}" srcOrd="12" destOrd="0" presId="urn:microsoft.com/office/officeart/2008/layout/HorizontalMultiLevelHierarchy"/>
    <dgm:cxn modelId="{30B7EFA9-EA9D-4C0C-A9D8-55D7F92FB0D5}" type="presParOf" srcId="{F87B2B4F-A386-47D2-A613-04A23555EF2C}" destId="{2758F10C-2EFD-435E-9771-B3F03A236D21}" srcOrd="0" destOrd="0" presId="urn:microsoft.com/office/officeart/2008/layout/HorizontalMultiLevelHierarchy"/>
    <dgm:cxn modelId="{D4583596-1863-4D1A-B2EC-A5CC4A339E77}" type="presParOf" srcId="{5787331F-A483-4FC4-B8D5-CC004CCBDAEC}" destId="{6148B518-7396-4440-88E7-64DBC6F77E41}" srcOrd="13" destOrd="0" presId="urn:microsoft.com/office/officeart/2008/layout/HorizontalMultiLevelHierarchy"/>
    <dgm:cxn modelId="{1D780ADB-98B0-49EB-85A9-C63850633403}" type="presParOf" srcId="{6148B518-7396-4440-88E7-64DBC6F77E41}" destId="{2EA6090D-1022-411B-A67C-29419430DE9C}" srcOrd="0" destOrd="0" presId="urn:microsoft.com/office/officeart/2008/layout/HorizontalMultiLevelHierarchy"/>
    <dgm:cxn modelId="{EDCF4267-BC2B-45D1-B91D-AA2CCBE9FC72}" type="presParOf" srcId="{6148B518-7396-4440-88E7-64DBC6F77E41}" destId="{4BE0CB40-347F-4914-ABBC-A9521BBFD2D1}" srcOrd="1" destOrd="0" presId="urn:microsoft.com/office/officeart/2008/layout/HorizontalMultiLevelHierarchy"/>
    <dgm:cxn modelId="{64664286-B887-4811-8A26-96A37CB1DAF9}" type="presParOf" srcId="{5787331F-A483-4FC4-B8D5-CC004CCBDAEC}" destId="{2000FB9D-41A0-4AC9-8AFF-E32834BB333E}" srcOrd="14" destOrd="0" presId="urn:microsoft.com/office/officeart/2008/layout/HorizontalMultiLevelHierarchy"/>
    <dgm:cxn modelId="{6C8C7C0A-29A0-4BE5-87EE-61CAB5C536D6}" type="presParOf" srcId="{2000FB9D-41A0-4AC9-8AFF-E32834BB333E}" destId="{17738030-F329-46D0-A1E6-22A8CC1FA0AB}" srcOrd="0" destOrd="0" presId="urn:microsoft.com/office/officeart/2008/layout/HorizontalMultiLevelHierarchy"/>
    <dgm:cxn modelId="{52E4E35E-F400-4AFD-AEDE-D5F394983FA0}" type="presParOf" srcId="{5787331F-A483-4FC4-B8D5-CC004CCBDAEC}" destId="{832257FA-7A73-4D1C-9B76-FE1F7886E15A}" srcOrd="15" destOrd="0" presId="urn:microsoft.com/office/officeart/2008/layout/HorizontalMultiLevelHierarchy"/>
    <dgm:cxn modelId="{01AC971C-AB57-4E7C-BCF7-ADA193086264}" type="presParOf" srcId="{832257FA-7A73-4D1C-9B76-FE1F7886E15A}" destId="{825A2A66-21E3-4E33-BEEB-99F0AA21060E}" srcOrd="0" destOrd="0" presId="urn:microsoft.com/office/officeart/2008/layout/HorizontalMultiLevelHierarchy"/>
    <dgm:cxn modelId="{4121EC1B-A547-4E37-BE2C-6E08C66B1C88}" type="presParOf" srcId="{832257FA-7A73-4D1C-9B76-FE1F7886E15A}" destId="{79CFAB00-9D6B-4A31-B589-0B60F23E9C33}" srcOrd="1" destOrd="0" presId="urn:microsoft.com/office/officeart/2008/layout/HorizontalMultiLevelHierarchy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19F9EA-3F52-4E50-AD40-21EC25522B49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6D8601-5DE4-46A9-A6F7-B6D4593CA7B9}">
      <dgm:prSet phldrT="[Текст]"/>
      <dgm:spPr/>
      <dgm:t>
        <a:bodyPr/>
        <a:lstStyle/>
        <a:p>
          <a:r>
            <a:rPr lang="ru-RU" dirty="0" smtClean="0"/>
            <a:t> Название государева удела в 1565-72г.</a:t>
          </a:r>
          <a:endParaRPr lang="ru-RU" dirty="0"/>
        </a:p>
      </dgm:t>
    </dgm:pt>
    <dgm:pt modelId="{9FC1C6E5-8BA5-4247-A055-41B33A34670A}" type="parTrans" cxnId="{604E85C3-105E-4282-8F58-008C3503238F}">
      <dgm:prSet/>
      <dgm:spPr/>
      <dgm:t>
        <a:bodyPr/>
        <a:lstStyle/>
        <a:p>
          <a:endParaRPr lang="ru-RU"/>
        </a:p>
      </dgm:t>
    </dgm:pt>
    <dgm:pt modelId="{8E3B1C3E-DE16-4B10-8D1F-AE5CC8AE0A4F}" type="sibTrans" cxnId="{604E85C3-105E-4282-8F58-008C3503238F}">
      <dgm:prSet/>
      <dgm:spPr/>
      <dgm:t>
        <a:bodyPr/>
        <a:lstStyle/>
        <a:p>
          <a:endParaRPr lang="ru-RU"/>
        </a:p>
      </dgm:t>
    </dgm:pt>
    <dgm:pt modelId="{051431D7-AB2E-4B89-A334-33C21C4F47C3}">
      <dgm:prSet/>
      <dgm:spPr/>
      <dgm:t>
        <a:bodyPr/>
        <a:lstStyle/>
        <a:p>
          <a:r>
            <a:rPr lang="ru-RU" dirty="0" smtClean="0"/>
            <a:t>Наименование внутренней политики правительства Ивана IV</a:t>
          </a:r>
          <a:endParaRPr lang="ru-RU" dirty="0"/>
        </a:p>
      </dgm:t>
    </dgm:pt>
    <dgm:pt modelId="{EF34613F-38FD-4204-9069-D2E1D7CA8B87}" type="parTrans" cxnId="{73816160-D80A-4148-AB7E-206080B5D198}">
      <dgm:prSet/>
      <dgm:spPr/>
      <dgm:t>
        <a:bodyPr/>
        <a:lstStyle/>
        <a:p>
          <a:endParaRPr lang="ru-RU"/>
        </a:p>
      </dgm:t>
    </dgm:pt>
    <dgm:pt modelId="{1EB7A05A-92A9-4C6C-87B5-DCAE9978B607}" type="sibTrans" cxnId="{73816160-D80A-4148-AB7E-206080B5D198}">
      <dgm:prSet/>
      <dgm:spPr/>
      <dgm:t>
        <a:bodyPr/>
        <a:lstStyle/>
        <a:p>
          <a:endParaRPr lang="ru-RU"/>
        </a:p>
      </dgm:t>
    </dgm:pt>
    <dgm:pt modelId="{AD085966-17E7-47DC-9577-12F607E7E3A1}" type="pres">
      <dgm:prSet presAssocID="{DC19F9EA-3F52-4E50-AD40-21EC25522B4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813AB6-FDA8-4C27-8938-AC805A678F7A}" type="pres">
      <dgm:prSet presAssocID="{856D8601-5DE4-46A9-A6F7-B6D4593CA7B9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77EEBB-4CE8-4E79-9DF4-57B0FFC92CB2}" type="pres">
      <dgm:prSet presAssocID="{8E3B1C3E-DE16-4B10-8D1F-AE5CC8AE0A4F}" presName="sibTrans" presStyleCnt="0"/>
      <dgm:spPr/>
    </dgm:pt>
    <dgm:pt modelId="{B03A3099-702B-4903-A1C5-FA8669533793}" type="pres">
      <dgm:prSet presAssocID="{051431D7-AB2E-4B89-A334-33C21C4F47C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4E85C3-105E-4282-8F58-008C3503238F}" srcId="{DC19F9EA-3F52-4E50-AD40-21EC25522B49}" destId="{856D8601-5DE4-46A9-A6F7-B6D4593CA7B9}" srcOrd="0" destOrd="0" parTransId="{9FC1C6E5-8BA5-4247-A055-41B33A34670A}" sibTransId="{8E3B1C3E-DE16-4B10-8D1F-AE5CC8AE0A4F}"/>
    <dgm:cxn modelId="{73816160-D80A-4148-AB7E-206080B5D198}" srcId="{DC19F9EA-3F52-4E50-AD40-21EC25522B49}" destId="{051431D7-AB2E-4B89-A334-33C21C4F47C3}" srcOrd="1" destOrd="0" parTransId="{EF34613F-38FD-4204-9069-D2E1D7CA8B87}" sibTransId="{1EB7A05A-92A9-4C6C-87B5-DCAE9978B607}"/>
    <dgm:cxn modelId="{EBD9A169-1A91-4F46-8933-800D914FD898}" type="presOf" srcId="{051431D7-AB2E-4B89-A334-33C21C4F47C3}" destId="{B03A3099-702B-4903-A1C5-FA8669533793}" srcOrd="0" destOrd="0" presId="urn:microsoft.com/office/officeart/2005/8/layout/default#2"/>
    <dgm:cxn modelId="{E36F3CE0-306D-4E5C-BB2C-878D701990BD}" type="presOf" srcId="{856D8601-5DE4-46A9-A6F7-B6D4593CA7B9}" destId="{8B813AB6-FDA8-4C27-8938-AC805A678F7A}" srcOrd="0" destOrd="0" presId="urn:microsoft.com/office/officeart/2005/8/layout/default#2"/>
    <dgm:cxn modelId="{3F5A86BF-C896-47CB-AC5C-58963B311B2C}" type="presOf" srcId="{DC19F9EA-3F52-4E50-AD40-21EC25522B49}" destId="{AD085966-17E7-47DC-9577-12F607E7E3A1}" srcOrd="0" destOrd="0" presId="urn:microsoft.com/office/officeart/2005/8/layout/default#2"/>
    <dgm:cxn modelId="{17D6E917-2236-432B-9F6F-A981623F6885}" type="presParOf" srcId="{AD085966-17E7-47DC-9577-12F607E7E3A1}" destId="{8B813AB6-FDA8-4C27-8938-AC805A678F7A}" srcOrd="0" destOrd="0" presId="urn:microsoft.com/office/officeart/2005/8/layout/default#2"/>
    <dgm:cxn modelId="{6BB5A90B-28A9-442D-BEF7-98670C95B2B6}" type="presParOf" srcId="{AD085966-17E7-47DC-9577-12F607E7E3A1}" destId="{9177EEBB-4CE8-4E79-9DF4-57B0FFC92CB2}" srcOrd="1" destOrd="0" presId="urn:microsoft.com/office/officeart/2005/8/layout/default#2"/>
    <dgm:cxn modelId="{1A8C4F56-628F-4704-83FA-807537D42969}" type="presParOf" srcId="{AD085966-17E7-47DC-9577-12F607E7E3A1}" destId="{B03A3099-702B-4903-A1C5-FA8669533793}" srcOrd="2" destOrd="0" presId="urn:microsoft.com/office/officeart/2005/8/layout/default#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937584-9831-4912-8BDD-F2B2B761574D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1FF4D7-F4DB-4729-A500-00916845BE27}">
      <dgm:prSet phldrT="[Текст]"/>
      <dgm:spPr/>
      <dgm:t>
        <a:bodyPr/>
        <a:lstStyle/>
        <a:p>
          <a:r>
            <a:rPr lang="ru-RU" b="1" dirty="0" smtClean="0"/>
            <a:t>Причины</a:t>
          </a:r>
          <a:endParaRPr lang="ru-RU" b="1" dirty="0"/>
        </a:p>
      </dgm:t>
    </dgm:pt>
    <dgm:pt modelId="{4372285E-2C77-4B3E-B586-A7E1097EDAF2}" type="parTrans" cxnId="{4EF21B61-10A5-4DCA-95C6-BB97C5E8EE6D}">
      <dgm:prSet/>
      <dgm:spPr/>
      <dgm:t>
        <a:bodyPr/>
        <a:lstStyle/>
        <a:p>
          <a:endParaRPr lang="ru-RU"/>
        </a:p>
      </dgm:t>
    </dgm:pt>
    <dgm:pt modelId="{9256AE94-73FD-48FF-AC0B-718B0F82ABAA}" type="sibTrans" cxnId="{4EF21B61-10A5-4DCA-95C6-BB97C5E8EE6D}">
      <dgm:prSet/>
      <dgm:spPr/>
      <dgm:t>
        <a:bodyPr/>
        <a:lstStyle/>
        <a:p>
          <a:endParaRPr lang="ru-RU"/>
        </a:p>
      </dgm:t>
    </dgm:pt>
    <dgm:pt modelId="{E2C80513-57A3-471E-A589-C6B24120FF0C}" type="asst">
      <dgm:prSet phldrT="[Текст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dirty="0" smtClean="0"/>
            <a:t>сложности внутренней обстановки в стране</a:t>
          </a:r>
          <a:endParaRPr lang="ru-RU" dirty="0"/>
        </a:p>
      </dgm:t>
    </dgm:pt>
    <dgm:pt modelId="{ED5EC0D4-A295-4373-942C-062CDC10D93F}" type="parTrans" cxnId="{88810564-48ED-4F68-9488-8AA3F984631B}">
      <dgm:prSet/>
      <dgm:spPr/>
      <dgm:t>
        <a:bodyPr/>
        <a:lstStyle/>
        <a:p>
          <a:endParaRPr lang="ru-RU"/>
        </a:p>
      </dgm:t>
    </dgm:pt>
    <dgm:pt modelId="{7DD9C706-1F97-4AF4-90AF-FC0DF3546029}" type="sibTrans" cxnId="{88810564-48ED-4F68-9488-8AA3F984631B}">
      <dgm:prSet/>
      <dgm:spPr/>
      <dgm:t>
        <a:bodyPr/>
        <a:lstStyle/>
        <a:p>
          <a:endParaRPr lang="ru-RU"/>
        </a:p>
      </dgm:t>
    </dgm:pt>
    <dgm:pt modelId="{BFA10FEF-DE7A-491B-870A-8C4308C303D8}">
      <dgm:prSet phldrT="[Текст]"/>
      <dgm:spPr/>
      <dgm:t>
        <a:bodyPr/>
        <a:lstStyle/>
        <a:p>
          <a:r>
            <a:rPr lang="ru-RU" b="1" dirty="0" smtClean="0"/>
            <a:t>Цели</a:t>
          </a:r>
          <a:endParaRPr lang="ru-RU" b="1" dirty="0"/>
        </a:p>
      </dgm:t>
    </dgm:pt>
    <dgm:pt modelId="{E6147709-E858-44E5-94B9-0262CC71CEE7}" type="parTrans" cxnId="{778F3BEE-EFBD-42C3-8640-361D71BB2689}">
      <dgm:prSet/>
      <dgm:spPr/>
      <dgm:t>
        <a:bodyPr/>
        <a:lstStyle/>
        <a:p>
          <a:endParaRPr lang="ru-RU"/>
        </a:p>
      </dgm:t>
    </dgm:pt>
    <dgm:pt modelId="{94DB44EE-BAB2-4F61-981D-BE623AD650CC}" type="sibTrans" cxnId="{778F3BEE-EFBD-42C3-8640-361D71BB2689}">
      <dgm:prSet/>
      <dgm:spPr/>
      <dgm:t>
        <a:bodyPr/>
        <a:lstStyle/>
        <a:p>
          <a:endParaRPr lang="ru-RU"/>
        </a:p>
      </dgm:t>
    </dgm:pt>
    <dgm:pt modelId="{9CB50A00-268E-4405-AC83-E893F7E2BEB0}">
      <dgm:prSet phldrT="[Текст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dirty="0" smtClean="0"/>
            <a:t>устранить волнения в ряду приближенных правителя.</a:t>
          </a:r>
          <a:endParaRPr lang="ru-RU" dirty="0"/>
        </a:p>
      </dgm:t>
    </dgm:pt>
    <dgm:pt modelId="{6A59C51A-BB60-4C87-A30E-24F59A32A3A9}" type="parTrans" cxnId="{7748A8E3-53D5-4FB6-8E7E-C71A51EEEF9C}">
      <dgm:prSet/>
      <dgm:spPr/>
      <dgm:t>
        <a:bodyPr/>
        <a:lstStyle/>
        <a:p>
          <a:endParaRPr lang="ru-RU"/>
        </a:p>
      </dgm:t>
    </dgm:pt>
    <dgm:pt modelId="{B66C537C-BC9E-472A-A2FF-58E56A33433E}" type="sibTrans" cxnId="{7748A8E3-53D5-4FB6-8E7E-C71A51EEEF9C}">
      <dgm:prSet/>
      <dgm:spPr/>
      <dgm:t>
        <a:bodyPr/>
        <a:lstStyle/>
        <a:p>
          <a:endParaRPr lang="ru-RU"/>
        </a:p>
      </dgm:t>
    </dgm:pt>
    <dgm:pt modelId="{1A3F9B28-88BD-4B98-B3F9-1B6DB2B59AC0}">
      <dgm:prSet phldrT="[Текст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Подавление боярско-княжеского сопротивления </a:t>
          </a:r>
          <a:endParaRPr lang="ru-RU" dirty="0"/>
        </a:p>
      </dgm:t>
    </dgm:pt>
    <dgm:pt modelId="{E6EE1107-A988-48C0-984D-18BDC0C68378}" type="parTrans" cxnId="{76DAAD8C-8384-4831-B354-6C9DB53336CC}">
      <dgm:prSet/>
      <dgm:spPr/>
      <dgm:t>
        <a:bodyPr/>
        <a:lstStyle/>
        <a:p>
          <a:endParaRPr lang="ru-RU"/>
        </a:p>
      </dgm:t>
    </dgm:pt>
    <dgm:pt modelId="{41C7F031-1707-4956-874B-95173A0556DA}" type="sibTrans" cxnId="{76DAAD8C-8384-4831-B354-6C9DB53336CC}">
      <dgm:prSet/>
      <dgm:spPr/>
      <dgm:t>
        <a:bodyPr/>
        <a:lstStyle/>
        <a:p>
          <a:endParaRPr lang="ru-RU"/>
        </a:p>
      </dgm:t>
    </dgm:pt>
    <dgm:pt modelId="{02692474-2686-4C07-B6B4-320F8AA7F5E6}" type="asst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стремление Ивана Грозного к неограниченной власти. </a:t>
          </a:r>
          <a:endParaRPr lang="ru-RU" dirty="0"/>
        </a:p>
      </dgm:t>
    </dgm:pt>
    <dgm:pt modelId="{43D67129-3A77-4AC2-9C47-66E15BF6A854}" type="parTrans" cxnId="{130C64D8-2EEC-4D2D-B9FF-BAB0817A978F}">
      <dgm:prSet/>
      <dgm:spPr/>
      <dgm:t>
        <a:bodyPr/>
        <a:lstStyle/>
        <a:p>
          <a:endParaRPr lang="ru-RU"/>
        </a:p>
      </dgm:t>
    </dgm:pt>
    <dgm:pt modelId="{BF855B6F-D616-47A8-92B6-7BD7814B6072}" type="sibTrans" cxnId="{130C64D8-2EEC-4D2D-B9FF-BAB0817A978F}">
      <dgm:prSet/>
      <dgm:spPr/>
      <dgm:t>
        <a:bodyPr/>
        <a:lstStyle/>
        <a:p>
          <a:endParaRPr lang="ru-RU"/>
        </a:p>
      </dgm:t>
    </dgm:pt>
    <dgm:pt modelId="{90FFA7D1-C9C8-4421-8FFF-F24AA876BC48}">
      <dgm:prSet phldrT="[Текст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b="0" i="0" u="none" dirty="0" smtClean="0"/>
            <a:t>Уничтожение удельной системы </a:t>
          </a:r>
          <a:endParaRPr lang="ru-RU" dirty="0"/>
        </a:p>
      </dgm:t>
    </dgm:pt>
    <dgm:pt modelId="{04512AAC-0C5B-4B67-BC33-934B8E1A0D23}" type="parTrans" cxnId="{C15E45E4-026E-4146-86CE-00431E28306F}">
      <dgm:prSet/>
      <dgm:spPr/>
      <dgm:t>
        <a:bodyPr/>
        <a:lstStyle/>
        <a:p>
          <a:endParaRPr lang="ru-RU"/>
        </a:p>
      </dgm:t>
    </dgm:pt>
    <dgm:pt modelId="{AD07F0EB-78CE-47E4-B7A3-3DEDAE755D88}" type="sibTrans" cxnId="{C15E45E4-026E-4146-86CE-00431E28306F}">
      <dgm:prSet/>
      <dgm:spPr/>
      <dgm:t>
        <a:bodyPr/>
        <a:lstStyle/>
        <a:p>
          <a:endParaRPr lang="ru-RU"/>
        </a:p>
      </dgm:t>
    </dgm:pt>
    <dgm:pt modelId="{0BD56724-1C1C-426C-8E34-D633BCEAD429}" type="pres">
      <dgm:prSet presAssocID="{7F937584-9831-4912-8BDD-F2B2B761574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CC1A7F5-A271-45E7-8A4D-7BE8299AF8EB}" type="pres">
      <dgm:prSet presAssocID="{571FF4D7-F4DB-4729-A500-00916845BE27}" presName="thickLine" presStyleLbl="alignNode1" presStyleIdx="0" presStyleCnt="2"/>
      <dgm:spPr/>
    </dgm:pt>
    <dgm:pt modelId="{1866A438-C31B-4D5A-8D9E-AA1FA025CA1F}" type="pres">
      <dgm:prSet presAssocID="{571FF4D7-F4DB-4729-A500-00916845BE27}" presName="horz1" presStyleCnt="0"/>
      <dgm:spPr/>
    </dgm:pt>
    <dgm:pt modelId="{EBBC48EA-F969-4227-963F-77BDDDA914BE}" type="pres">
      <dgm:prSet presAssocID="{571FF4D7-F4DB-4729-A500-00916845BE27}" presName="tx1" presStyleLbl="revTx" presStyleIdx="0" presStyleCnt="7"/>
      <dgm:spPr/>
      <dgm:t>
        <a:bodyPr/>
        <a:lstStyle/>
        <a:p>
          <a:endParaRPr lang="ru-RU"/>
        </a:p>
      </dgm:t>
    </dgm:pt>
    <dgm:pt modelId="{BFE862DA-CFE5-477D-8E08-DC1408F65E72}" type="pres">
      <dgm:prSet presAssocID="{571FF4D7-F4DB-4729-A500-00916845BE27}" presName="vert1" presStyleCnt="0"/>
      <dgm:spPr/>
    </dgm:pt>
    <dgm:pt modelId="{361A7D6B-9534-4C13-B84A-5E3E1A1F5361}" type="pres">
      <dgm:prSet presAssocID="{E2C80513-57A3-471E-A589-C6B24120FF0C}" presName="vertSpace2a" presStyleCnt="0"/>
      <dgm:spPr/>
    </dgm:pt>
    <dgm:pt modelId="{9B323EC4-EE36-4696-BF88-63BB437DE5BA}" type="pres">
      <dgm:prSet presAssocID="{E2C80513-57A3-471E-A589-C6B24120FF0C}" presName="horz2" presStyleCnt="0"/>
      <dgm:spPr/>
    </dgm:pt>
    <dgm:pt modelId="{2E5AAE50-E665-4D66-8254-FCDBD254207E}" type="pres">
      <dgm:prSet presAssocID="{E2C80513-57A3-471E-A589-C6B24120FF0C}" presName="horzSpace2" presStyleCnt="0"/>
      <dgm:spPr/>
    </dgm:pt>
    <dgm:pt modelId="{01AEF327-6B49-49C7-9536-3A2592CB8B28}" type="pres">
      <dgm:prSet presAssocID="{E2C80513-57A3-471E-A589-C6B24120FF0C}" presName="tx2" presStyleLbl="revTx" presStyleIdx="1" presStyleCnt="7"/>
      <dgm:spPr/>
      <dgm:t>
        <a:bodyPr/>
        <a:lstStyle/>
        <a:p>
          <a:endParaRPr lang="ru-RU"/>
        </a:p>
      </dgm:t>
    </dgm:pt>
    <dgm:pt modelId="{291CE85F-7F4D-4A69-9202-A305B766A5AF}" type="pres">
      <dgm:prSet presAssocID="{E2C80513-57A3-471E-A589-C6B24120FF0C}" presName="vert2" presStyleCnt="0"/>
      <dgm:spPr/>
    </dgm:pt>
    <dgm:pt modelId="{3ED70F00-E830-4D52-805A-7707F249D4AB}" type="pres">
      <dgm:prSet presAssocID="{E2C80513-57A3-471E-A589-C6B24120FF0C}" presName="thinLine2b" presStyleLbl="callout" presStyleIdx="0" presStyleCnt="5"/>
      <dgm:spPr/>
    </dgm:pt>
    <dgm:pt modelId="{588A8C83-846B-4666-B79A-B3E79D362F14}" type="pres">
      <dgm:prSet presAssocID="{E2C80513-57A3-471E-A589-C6B24120FF0C}" presName="vertSpace2b" presStyleCnt="0"/>
      <dgm:spPr/>
    </dgm:pt>
    <dgm:pt modelId="{0DFB1C80-E480-49C0-927D-915918E7E0E5}" type="pres">
      <dgm:prSet presAssocID="{02692474-2686-4C07-B6B4-320F8AA7F5E6}" presName="horz2" presStyleCnt="0"/>
      <dgm:spPr/>
    </dgm:pt>
    <dgm:pt modelId="{EE24C36F-02E1-4699-899A-D9DC16D5DFE6}" type="pres">
      <dgm:prSet presAssocID="{02692474-2686-4C07-B6B4-320F8AA7F5E6}" presName="horzSpace2" presStyleCnt="0"/>
      <dgm:spPr/>
    </dgm:pt>
    <dgm:pt modelId="{0825BACC-C53B-4165-80DB-B14BE095435C}" type="pres">
      <dgm:prSet presAssocID="{02692474-2686-4C07-B6B4-320F8AA7F5E6}" presName="tx2" presStyleLbl="revTx" presStyleIdx="2" presStyleCnt="7"/>
      <dgm:spPr/>
      <dgm:t>
        <a:bodyPr/>
        <a:lstStyle/>
        <a:p>
          <a:endParaRPr lang="ru-RU"/>
        </a:p>
      </dgm:t>
    </dgm:pt>
    <dgm:pt modelId="{E0C5B381-FA96-4234-990F-9165BC9053F7}" type="pres">
      <dgm:prSet presAssocID="{02692474-2686-4C07-B6B4-320F8AA7F5E6}" presName="vert2" presStyleCnt="0"/>
      <dgm:spPr/>
    </dgm:pt>
    <dgm:pt modelId="{C1E88E95-C06E-4A62-9F72-F5E0C5585564}" type="pres">
      <dgm:prSet presAssocID="{02692474-2686-4C07-B6B4-320F8AA7F5E6}" presName="thinLine2b" presStyleLbl="callout" presStyleIdx="1" presStyleCnt="5"/>
      <dgm:spPr/>
    </dgm:pt>
    <dgm:pt modelId="{88567450-EFF5-4ADB-9A73-EFDFD28F4E59}" type="pres">
      <dgm:prSet presAssocID="{02692474-2686-4C07-B6B4-320F8AA7F5E6}" presName="vertSpace2b" presStyleCnt="0"/>
      <dgm:spPr/>
    </dgm:pt>
    <dgm:pt modelId="{45F1FA8A-96D0-4989-9E26-9DEDBC5A3964}" type="pres">
      <dgm:prSet presAssocID="{BFA10FEF-DE7A-491B-870A-8C4308C303D8}" presName="thickLine" presStyleLbl="alignNode1" presStyleIdx="1" presStyleCnt="2"/>
      <dgm:spPr/>
    </dgm:pt>
    <dgm:pt modelId="{BAD06854-B037-4FCC-B988-320D673ECCA6}" type="pres">
      <dgm:prSet presAssocID="{BFA10FEF-DE7A-491B-870A-8C4308C303D8}" presName="horz1" presStyleCnt="0"/>
      <dgm:spPr/>
    </dgm:pt>
    <dgm:pt modelId="{D5CFD7F3-1E3C-4311-953E-84191BC48A46}" type="pres">
      <dgm:prSet presAssocID="{BFA10FEF-DE7A-491B-870A-8C4308C303D8}" presName="tx1" presStyleLbl="revTx" presStyleIdx="3" presStyleCnt="7"/>
      <dgm:spPr/>
      <dgm:t>
        <a:bodyPr/>
        <a:lstStyle/>
        <a:p>
          <a:endParaRPr lang="ru-RU"/>
        </a:p>
      </dgm:t>
    </dgm:pt>
    <dgm:pt modelId="{7A719178-E7A6-414D-BD44-8D3D1D530D0F}" type="pres">
      <dgm:prSet presAssocID="{BFA10FEF-DE7A-491B-870A-8C4308C303D8}" presName="vert1" presStyleCnt="0"/>
      <dgm:spPr/>
    </dgm:pt>
    <dgm:pt modelId="{23F16200-7714-4849-AFDF-6C3E1A512BB9}" type="pres">
      <dgm:prSet presAssocID="{9CB50A00-268E-4405-AC83-E893F7E2BEB0}" presName="vertSpace2a" presStyleCnt="0"/>
      <dgm:spPr/>
    </dgm:pt>
    <dgm:pt modelId="{FC3E3722-F473-4920-8F38-F14239AA464E}" type="pres">
      <dgm:prSet presAssocID="{9CB50A00-268E-4405-AC83-E893F7E2BEB0}" presName="horz2" presStyleCnt="0"/>
      <dgm:spPr/>
    </dgm:pt>
    <dgm:pt modelId="{5A97B1BE-4C80-432F-BF18-69BF748F2274}" type="pres">
      <dgm:prSet presAssocID="{9CB50A00-268E-4405-AC83-E893F7E2BEB0}" presName="horzSpace2" presStyleCnt="0"/>
      <dgm:spPr/>
    </dgm:pt>
    <dgm:pt modelId="{8BB0A891-4562-44A8-8D75-A4701B420B5A}" type="pres">
      <dgm:prSet presAssocID="{9CB50A00-268E-4405-AC83-E893F7E2BEB0}" presName="tx2" presStyleLbl="revTx" presStyleIdx="4" presStyleCnt="7"/>
      <dgm:spPr/>
      <dgm:t>
        <a:bodyPr/>
        <a:lstStyle/>
        <a:p>
          <a:endParaRPr lang="ru-RU"/>
        </a:p>
      </dgm:t>
    </dgm:pt>
    <dgm:pt modelId="{0F070D89-F7A1-4295-B94D-40A69EC6A705}" type="pres">
      <dgm:prSet presAssocID="{9CB50A00-268E-4405-AC83-E893F7E2BEB0}" presName="vert2" presStyleCnt="0"/>
      <dgm:spPr/>
    </dgm:pt>
    <dgm:pt modelId="{6A415ED7-CD3F-4C08-B1B2-3DED360187E7}" type="pres">
      <dgm:prSet presAssocID="{9CB50A00-268E-4405-AC83-E893F7E2BEB0}" presName="thinLine2b" presStyleLbl="callout" presStyleIdx="2" presStyleCnt="5"/>
      <dgm:spPr/>
    </dgm:pt>
    <dgm:pt modelId="{B0C6C869-B508-49EF-B483-CC0A9051A3F7}" type="pres">
      <dgm:prSet presAssocID="{9CB50A00-268E-4405-AC83-E893F7E2BEB0}" presName="vertSpace2b" presStyleCnt="0"/>
      <dgm:spPr/>
    </dgm:pt>
    <dgm:pt modelId="{638E3942-B6A3-4308-9CE7-617EFE45DE31}" type="pres">
      <dgm:prSet presAssocID="{1A3F9B28-88BD-4B98-B3F9-1B6DB2B59AC0}" presName="horz2" presStyleCnt="0"/>
      <dgm:spPr/>
    </dgm:pt>
    <dgm:pt modelId="{EBBF15BD-2203-4A45-9E5D-2963810C13BB}" type="pres">
      <dgm:prSet presAssocID="{1A3F9B28-88BD-4B98-B3F9-1B6DB2B59AC0}" presName="horzSpace2" presStyleCnt="0"/>
      <dgm:spPr/>
    </dgm:pt>
    <dgm:pt modelId="{92BB900B-E063-4EF1-A821-46A28697BAF1}" type="pres">
      <dgm:prSet presAssocID="{1A3F9B28-88BD-4B98-B3F9-1B6DB2B59AC0}" presName="tx2" presStyleLbl="revTx" presStyleIdx="5" presStyleCnt="7"/>
      <dgm:spPr/>
      <dgm:t>
        <a:bodyPr/>
        <a:lstStyle/>
        <a:p>
          <a:endParaRPr lang="ru-RU"/>
        </a:p>
      </dgm:t>
    </dgm:pt>
    <dgm:pt modelId="{0C9A9FC2-35BE-45B2-804F-EFF1326E8EF4}" type="pres">
      <dgm:prSet presAssocID="{1A3F9B28-88BD-4B98-B3F9-1B6DB2B59AC0}" presName="vert2" presStyleCnt="0"/>
      <dgm:spPr/>
    </dgm:pt>
    <dgm:pt modelId="{DD57BD6E-1316-464C-BF9C-62AA527F26D4}" type="pres">
      <dgm:prSet presAssocID="{1A3F9B28-88BD-4B98-B3F9-1B6DB2B59AC0}" presName="thinLine2b" presStyleLbl="callout" presStyleIdx="3" presStyleCnt="5"/>
      <dgm:spPr/>
    </dgm:pt>
    <dgm:pt modelId="{143DB08B-E2B0-4033-97EB-12461AF2B7F9}" type="pres">
      <dgm:prSet presAssocID="{1A3F9B28-88BD-4B98-B3F9-1B6DB2B59AC0}" presName="vertSpace2b" presStyleCnt="0"/>
      <dgm:spPr/>
    </dgm:pt>
    <dgm:pt modelId="{7C391A17-0C58-479E-A32F-81DDCCF55C56}" type="pres">
      <dgm:prSet presAssocID="{90FFA7D1-C9C8-4421-8FFF-F24AA876BC48}" presName="horz2" presStyleCnt="0"/>
      <dgm:spPr/>
    </dgm:pt>
    <dgm:pt modelId="{6D0714D2-E9D6-45D9-864B-566DF6248F09}" type="pres">
      <dgm:prSet presAssocID="{90FFA7D1-C9C8-4421-8FFF-F24AA876BC48}" presName="horzSpace2" presStyleCnt="0"/>
      <dgm:spPr/>
    </dgm:pt>
    <dgm:pt modelId="{F58D9AFB-E557-4A3B-94EB-05EBE7090EB0}" type="pres">
      <dgm:prSet presAssocID="{90FFA7D1-C9C8-4421-8FFF-F24AA876BC48}" presName="tx2" presStyleLbl="revTx" presStyleIdx="6" presStyleCnt="7"/>
      <dgm:spPr/>
      <dgm:t>
        <a:bodyPr/>
        <a:lstStyle/>
        <a:p>
          <a:endParaRPr lang="ru-RU"/>
        </a:p>
      </dgm:t>
    </dgm:pt>
    <dgm:pt modelId="{017A278A-7B57-4630-B569-13D93763FFAC}" type="pres">
      <dgm:prSet presAssocID="{90FFA7D1-C9C8-4421-8FFF-F24AA876BC48}" presName="vert2" presStyleCnt="0"/>
      <dgm:spPr/>
    </dgm:pt>
    <dgm:pt modelId="{8B406266-3504-4CAB-8FAE-EAFD7FF80B40}" type="pres">
      <dgm:prSet presAssocID="{90FFA7D1-C9C8-4421-8FFF-F24AA876BC48}" presName="thinLine2b" presStyleLbl="callout" presStyleIdx="4" presStyleCnt="5"/>
      <dgm:spPr/>
    </dgm:pt>
    <dgm:pt modelId="{05E998F7-6F45-4262-B62C-FBF6B0DE7ABB}" type="pres">
      <dgm:prSet presAssocID="{90FFA7D1-C9C8-4421-8FFF-F24AA876BC48}" presName="vertSpace2b" presStyleCnt="0"/>
      <dgm:spPr/>
    </dgm:pt>
  </dgm:ptLst>
  <dgm:cxnLst>
    <dgm:cxn modelId="{3EBA380E-4F4E-449B-98A3-BC0045C2B088}" type="presOf" srcId="{E2C80513-57A3-471E-A589-C6B24120FF0C}" destId="{01AEF327-6B49-49C7-9536-3A2592CB8B28}" srcOrd="0" destOrd="0" presId="urn:microsoft.com/office/officeart/2008/layout/LinedList"/>
    <dgm:cxn modelId="{E1E6A0B1-7FDF-435C-A5A1-D2F696A3A28C}" type="presOf" srcId="{9CB50A00-268E-4405-AC83-E893F7E2BEB0}" destId="{8BB0A891-4562-44A8-8D75-A4701B420B5A}" srcOrd="0" destOrd="0" presId="urn:microsoft.com/office/officeart/2008/layout/LinedList"/>
    <dgm:cxn modelId="{C15E45E4-026E-4146-86CE-00431E28306F}" srcId="{BFA10FEF-DE7A-491B-870A-8C4308C303D8}" destId="{90FFA7D1-C9C8-4421-8FFF-F24AA876BC48}" srcOrd="2" destOrd="0" parTransId="{04512AAC-0C5B-4B67-BC33-934B8E1A0D23}" sibTransId="{AD07F0EB-78CE-47E4-B7A3-3DEDAE755D88}"/>
    <dgm:cxn modelId="{778F3BEE-EFBD-42C3-8640-361D71BB2689}" srcId="{7F937584-9831-4912-8BDD-F2B2B761574D}" destId="{BFA10FEF-DE7A-491B-870A-8C4308C303D8}" srcOrd="1" destOrd="0" parTransId="{E6147709-E858-44E5-94B9-0262CC71CEE7}" sibTransId="{94DB44EE-BAB2-4F61-981D-BE623AD650CC}"/>
    <dgm:cxn modelId="{CB7DF283-E9B3-450F-AB6A-E91E3FCBA814}" type="presOf" srcId="{571FF4D7-F4DB-4729-A500-00916845BE27}" destId="{EBBC48EA-F969-4227-963F-77BDDDA914BE}" srcOrd="0" destOrd="0" presId="urn:microsoft.com/office/officeart/2008/layout/LinedList"/>
    <dgm:cxn modelId="{68979EBA-6EED-4A72-9CEB-F4CB26D53CED}" type="presOf" srcId="{90FFA7D1-C9C8-4421-8FFF-F24AA876BC48}" destId="{F58D9AFB-E557-4A3B-94EB-05EBE7090EB0}" srcOrd="0" destOrd="0" presId="urn:microsoft.com/office/officeart/2008/layout/LinedList"/>
    <dgm:cxn modelId="{130C64D8-2EEC-4D2D-B9FF-BAB0817A978F}" srcId="{571FF4D7-F4DB-4729-A500-00916845BE27}" destId="{02692474-2686-4C07-B6B4-320F8AA7F5E6}" srcOrd="1" destOrd="0" parTransId="{43D67129-3A77-4AC2-9C47-66E15BF6A854}" sibTransId="{BF855B6F-D616-47A8-92B6-7BD7814B6072}"/>
    <dgm:cxn modelId="{965EC810-52CE-4474-B7B7-DE04B6134B8B}" type="presOf" srcId="{7F937584-9831-4912-8BDD-F2B2B761574D}" destId="{0BD56724-1C1C-426C-8E34-D633BCEAD429}" srcOrd="0" destOrd="0" presId="urn:microsoft.com/office/officeart/2008/layout/LinedList"/>
    <dgm:cxn modelId="{7748A8E3-53D5-4FB6-8E7E-C71A51EEEF9C}" srcId="{BFA10FEF-DE7A-491B-870A-8C4308C303D8}" destId="{9CB50A00-268E-4405-AC83-E893F7E2BEB0}" srcOrd="0" destOrd="0" parTransId="{6A59C51A-BB60-4C87-A30E-24F59A32A3A9}" sibTransId="{B66C537C-BC9E-472A-A2FF-58E56A33433E}"/>
    <dgm:cxn modelId="{503C0473-407E-49A6-9C00-0698CD39191C}" type="presOf" srcId="{1A3F9B28-88BD-4B98-B3F9-1B6DB2B59AC0}" destId="{92BB900B-E063-4EF1-A821-46A28697BAF1}" srcOrd="0" destOrd="0" presId="urn:microsoft.com/office/officeart/2008/layout/LinedList"/>
    <dgm:cxn modelId="{A60059AD-7604-4E82-ABDB-C5925878F618}" type="presOf" srcId="{02692474-2686-4C07-B6B4-320F8AA7F5E6}" destId="{0825BACC-C53B-4165-80DB-B14BE095435C}" srcOrd="0" destOrd="0" presId="urn:microsoft.com/office/officeart/2008/layout/LinedList"/>
    <dgm:cxn modelId="{1F369FBD-AD71-4A6C-B17B-0889EB0BD8A3}" type="presOf" srcId="{BFA10FEF-DE7A-491B-870A-8C4308C303D8}" destId="{D5CFD7F3-1E3C-4311-953E-84191BC48A46}" srcOrd="0" destOrd="0" presId="urn:microsoft.com/office/officeart/2008/layout/LinedList"/>
    <dgm:cxn modelId="{88810564-48ED-4F68-9488-8AA3F984631B}" srcId="{571FF4D7-F4DB-4729-A500-00916845BE27}" destId="{E2C80513-57A3-471E-A589-C6B24120FF0C}" srcOrd="0" destOrd="0" parTransId="{ED5EC0D4-A295-4373-942C-062CDC10D93F}" sibTransId="{7DD9C706-1F97-4AF4-90AF-FC0DF3546029}"/>
    <dgm:cxn modelId="{4EF21B61-10A5-4DCA-95C6-BB97C5E8EE6D}" srcId="{7F937584-9831-4912-8BDD-F2B2B761574D}" destId="{571FF4D7-F4DB-4729-A500-00916845BE27}" srcOrd="0" destOrd="0" parTransId="{4372285E-2C77-4B3E-B586-A7E1097EDAF2}" sibTransId="{9256AE94-73FD-48FF-AC0B-718B0F82ABAA}"/>
    <dgm:cxn modelId="{76DAAD8C-8384-4831-B354-6C9DB53336CC}" srcId="{BFA10FEF-DE7A-491B-870A-8C4308C303D8}" destId="{1A3F9B28-88BD-4B98-B3F9-1B6DB2B59AC0}" srcOrd="1" destOrd="0" parTransId="{E6EE1107-A988-48C0-984D-18BDC0C68378}" sibTransId="{41C7F031-1707-4956-874B-95173A0556DA}"/>
    <dgm:cxn modelId="{8C6C9AFD-8D90-4117-A7D8-B7C0FE3219EB}" type="presParOf" srcId="{0BD56724-1C1C-426C-8E34-D633BCEAD429}" destId="{2CC1A7F5-A271-45E7-8A4D-7BE8299AF8EB}" srcOrd="0" destOrd="0" presId="urn:microsoft.com/office/officeart/2008/layout/LinedList"/>
    <dgm:cxn modelId="{F4163B07-B4E4-4BC3-BFCE-800C3CCA4064}" type="presParOf" srcId="{0BD56724-1C1C-426C-8E34-D633BCEAD429}" destId="{1866A438-C31B-4D5A-8D9E-AA1FA025CA1F}" srcOrd="1" destOrd="0" presId="urn:microsoft.com/office/officeart/2008/layout/LinedList"/>
    <dgm:cxn modelId="{F87C9375-0551-4D69-A1FE-D2C648ECD26A}" type="presParOf" srcId="{1866A438-C31B-4D5A-8D9E-AA1FA025CA1F}" destId="{EBBC48EA-F969-4227-963F-77BDDDA914BE}" srcOrd="0" destOrd="0" presId="urn:microsoft.com/office/officeart/2008/layout/LinedList"/>
    <dgm:cxn modelId="{0B85C9D5-C5E1-4012-ACB0-BF7EB181B407}" type="presParOf" srcId="{1866A438-C31B-4D5A-8D9E-AA1FA025CA1F}" destId="{BFE862DA-CFE5-477D-8E08-DC1408F65E72}" srcOrd="1" destOrd="0" presId="urn:microsoft.com/office/officeart/2008/layout/LinedList"/>
    <dgm:cxn modelId="{55925989-517E-40C4-A8D7-1561CD03FF3C}" type="presParOf" srcId="{BFE862DA-CFE5-477D-8E08-DC1408F65E72}" destId="{361A7D6B-9534-4C13-B84A-5E3E1A1F5361}" srcOrd="0" destOrd="0" presId="urn:microsoft.com/office/officeart/2008/layout/LinedList"/>
    <dgm:cxn modelId="{CA2712EB-7B39-4F57-BF87-5F1FF6D38EF0}" type="presParOf" srcId="{BFE862DA-CFE5-477D-8E08-DC1408F65E72}" destId="{9B323EC4-EE36-4696-BF88-63BB437DE5BA}" srcOrd="1" destOrd="0" presId="urn:microsoft.com/office/officeart/2008/layout/LinedList"/>
    <dgm:cxn modelId="{84F2C5CC-6C76-4E39-BB89-5A1E8CF3ADE1}" type="presParOf" srcId="{9B323EC4-EE36-4696-BF88-63BB437DE5BA}" destId="{2E5AAE50-E665-4D66-8254-FCDBD254207E}" srcOrd="0" destOrd="0" presId="urn:microsoft.com/office/officeart/2008/layout/LinedList"/>
    <dgm:cxn modelId="{D01B22EA-59F8-4226-B0D0-FE243B0EA1DA}" type="presParOf" srcId="{9B323EC4-EE36-4696-BF88-63BB437DE5BA}" destId="{01AEF327-6B49-49C7-9536-3A2592CB8B28}" srcOrd="1" destOrd="0" presId="urn:microsoft.com/office/officeart/2008/layout/LinedList"/>
    <dgm:cxn modelId="{786CD893-4046-4111-9B68-4F54B4E7435E}" type="presParOf" srcId="{9B323EC4-EE36-4696-BF88-63BB437DE5BA}" destId="{291CE85F-7F4D-4A69-9202-A305B766A5AF}" srcOrd="2" destOrd="0" presId="urn:microsoft.com/office/officeart/2008/layout/LinedList"/>
    <dgm:cxn modelId="{56CFA044-C81E-481A-B033-8BFBD5336EEB}" type="presParOf" srcId="{BFE862DA-CFE5-477D-8E08-DC1408F65E72}" destId="{3ED70F00-E830-4D52-805A-7707F249D4AB}" srcOrd="2" destOrd="0" presId="urn:microsoft.com/office/officeart/2008/layout/LinedList"/>
    <dgm:cxn modelId="{76419A4B-21EF-4F97-8522-A39E206A68C4}" type="presParOf" srcId="{BFE862DA-CFE5-477D-8E08-DC1408F65E72}" destId="{588A8C83-846B-4666-B79A-B3E79D362F14}" srcOrd="3" destOrd="0" presId="urn:microsoft.com/office/officeart/2008/layout/LinedList"/>
    <dgm:cxn modelId="{1F86ED8B-6780-4D6D-8277-1C99E85DCF0C}" type="presParOf" srcId="{BFE862DA-CFE5-477D-8E08-DC1408F65E72}" destId="{0DFB1C80-E480-49C0-927D-915918E7E0E5}" srcOrd="4" destOrd="0" presId="urn:microsoft.com/office/officeart/2008/layout/LinedList"/>
    <dgm:cxn modelId="{515013E3-8889-4AAD-A8DA-61555C2FDE0C}" type="presParOf" srcId="{0DFB1C80-E480-49C0-927D-915918E7E0E5}" destId="{EE24C36F-02E1-4699-899A-D9DC16D5DFE6}" srcOrd="0" destOrd="0" presId="urn:microsoft.com/office/officeart/2008/layout/LinedList"/>
    <dgm:cxn modelId="{A12D92D9-C84C-439D-807D-9D6DBDEAA885}" type="presParOf" srcId="{0DFB1C80-E480-49C0-927D-915918E7E0E5}" destId="{0825BACC-C53B-4165-80DB-B14BE095435C}" srcOrd="1" destOrd="0" presId="urn:microsoft.com/office/officeart/2008/layout/LinedList"/>
    <dgm:cxn modelId="{BA6F9826-87A5-45AD-9544-79FAA00D24E4}" type="presParOf" srcId="{0DFB1C80-E480-49C0-927D-915918E7E0E5}" destId="{E0C5B381-FA96-4234-990F-9165BC9053F7}" srcOrd="2" destOrd="0" presId="urn:microsoft.com/office/officeart/2008/layout/LinedList"/>
    <dgm:cxn modelId="{41B931A3-2735-4585-AE5A-494C34C6D121}" type="presParOf" srcId="{BFE862DA-CFE5-477D-8E08-DC1408F65E72}" destId="{C1E88E95-C06E-4A62-9F72-F5E0C5585564}" srcOrd="5" destOrd="0" presId="urn:microsoft.com/office/officeart/2008/layout/LinedList"/>
    <dgm:cxn modelId="{AEA7D292-6F0D-4C2F-817F-0E825EEAA9D6}" type="presParOf" srcId="{BFE862DA-CFE5-477D-8E08-DC1408F65E72}" destId="{88567450-EFF5-4ADB-9A73-EFDFD28F4E59}" srcOrd="6" destOrd="0" presId="urn:microsoft.com/office/officeart/2008/layout/LinedList"/>
    <dgm:cxn modelId="{E3714920-67C6-492C-A3F3-8414DAB3748A}" type="presParOf" srcId="{0BD56724-1C1C-426C-8E34-D633BCEAD429}" destId="{45F1FA8A-96D0-4989-9E26-9DEDBC5A3964}" srcOrd="2" destOrd="0" presId="urn:microsoft.com/office/officeart/2008/layout/LinedList"/>
    <dgm:cxn modelId="{A7978B15-4A1B-4953-9328-4E491F6CEEFE}" type="presParOf" srcId="{0BD56724-1C1C-426C-8E34-D633BCEAD429}" destId="{BAD06854-B037-4FCC-B988-320D673ECCA6}" srcOrd="3" destOrd="0" presId="urn:microsoft.com/office/officeart/2008/layout/LinedList"/>
    <dgm:cxn modelId="{90FC01FA-7E92-4FEF-B00A-25B3A9CDF35D}" type="presParOf" srcId="{BAD06854-B037-4FCC-B988-320D673ECCA6}" destId="{D5CFD7F3-1E3C-4311-953E-84191BC48A46}" srcOrd="0" destOrd="0" presId="urn:microsoft.com/office/officeart/2008/layout/LinedList"/>
    <dgm:cxn modelId="{740A9F74-00E5-4B25-A53F-586636903557}" type="presParOf" srcId="{BAD06854-B037-4FCC-B988-320D673ECCA6}" destId="{7A719178-E7A6-414D-BD44-8D3D1D530D0F}" srcOrd="1" destOrd="0" presId="urn:microsoft.com/office/officeart/2008/layout/LinedList"/>
    <dgm:cxn modelId="{8B1DE46E-2801-497F-9C53-EE7FF4DF1A50}" type="presParOf" srcId="{7A719178-E7A6-414D-BD44-8D3D1D530D0F}" destId="{23F16200-7714-4849-AFDF-6C3E1A512BB9}" srcOrd="0" destOrd="0" presId="urn:microsoft.com/office/officeart/2008/layout/LinedList"/>
    <dgm:cxn modelId="{BA7336CA-03D8-4595-8DA7-0694414A32FC}" type="presParOf" srcId="{7A719178-E7A6-414D-BD44-8D3D1D530D0F}" destId="{FC3E3722-F473-4920-8F38-F14239AA464E}" srcOrd="1" destOrd="0" presId="urn:microsoft.com/office/officeart/2008/layout/LinedList"/>
    <dgm:cxn modelId="{C36FBA21-207B-4236-A3F7-DF2163FF36DC}" type="presParOf" srcId="{FC3E3722-F473-4920-8F38-F14239AA464E}" destId="{5A97B1BE-4C80-432F-BF18-69BF748F2274}" srcOrd="0" destOrd="0" presId="urn:microsoft.com/office/officeart/2008/layout/LinedList"/>
    <dgm:cxn modelId="{A63DA894-8238-4BE9-9F30-AC4E6C28FB52}" type="presParOf" srcId="{FC3E3722-F473-4920-8F38-F14239AA464E}" destId="{8BB0A891-4562-44A8-8D75-A4701B420B5A}" srcOrd="1" destOrd="0" presId="urn:microsoft.com/office/officeart/2008/layout/LinedList"/>
    <dgm:cxn modelId="{EFF5FF33-738B-4AE0-88B2-256C5C5B0ED5}" type="presParOf" srcId="{FC3E3722-F473-4920-8F38-F14239AA464E}" destId="{0F070D89-F7A1-4295-B94D-40A69EC6A705}" srcOrd="2" destOrd="0" presId="urn:microsoft.com/office/officeart/2008/layout/LinedList"/>
    <dgm:cxn modelId="{1A3CEE05-4B9D-409F-BDD9-6C39F4C6E75C}" type="presParOf" srcId="{7A719178-E7A6-414D-BD44-8D3D1D530D0F}" destId="{6A415ED7-CD3F-4C08-B1B2-3DED360187E7}" srcOrd="2" destOrd="0" presId="urn:microsoft.com/office/officeart/2008/layout/LinedList"/>
    <dgm:cxn modelId="{59CB4671-5427-44FA-813C-C3373C339178}" type="presParOf" srcId="{7A719178-E7A6-414D-BD44-8D3D1D530D0F}" destId="{B0C6C869-B508-49EF-B483-CC0A9051A3F7}" srcOrd="3" destOrd="0" presId="urn:microsoft.com/office/officeart/2008/layout/LinedList"/>
    <dgm:cxn modelId="{0880B787-3990-4B3D-B5E4-1A097218EA9A}" type="presParOf" srcId="{7A719178-E7A6-414D-BD44-8D3D1D530D0F}" destId="{638E3942-B6A3-4308-9CE7-617EFE45DE31}" srcOrd="4" destOrd="0" presId="urn:microsoft.com/office/officeart/2008/layout/LinedList"/>
    <dgm:cxn modelId="{7F1B912A-1D99-469A-935C-C6F0442146C3}" type="presParOf" srcId="{638E3942-B6A3-4308-9CE7-617EFE45DE31}" destId="{EBBF15BD-2203-4A45-9E5D-2963810C13BB}" srcOrd="0" destOrd="0" presId="urn:microsoft.com/office/officeart/2008/layout/LinedList"/>
    <dgm:cxn modelId="{F31FBDF1-B377-4F42-9234-8216ABC04096}" type="presParOf" srcId="{638E3942-B6A3-4308-9CE7-617EFE45DE31}" destId="{92BB900B-E063-4EF1-A821-46A28697BAF1}" srcOrd="1" destOrd="0" presId="urn:microsoft.com/office/officeart/2008/layout/LinedList"/>
    <dgm:cxn modelId="{89D1CF2A-19EC-4385-9577-8511517DE00F}" type="presParOf" srcId="{638E3942-B6A3-4308-9CE7-617EFE45DE31}" destId="{0C9A9FC2-35BE-45B2-804F-EFF1326E8EF4}" srcOrd="2" destOrd="0" presId="urn:microsoft.com/office/officeart/2008/layout/LinedList"/>
    <dgm:cxn modelId="{C1A67899-AD07-4C42-BCA4-70B97B1BCF99}" type="presParOf" srcId="{7A719178-E7A6-414D-BD44-8D3D1D530D0F}" destId="{DD57BD6E-1316-464C-BF9C-62AA527F26D4}" srcOrd="5" destOrd="0" presId="urn:microsoft.com/office/officeart/2008/layout/LinedList"/>
    <dgm:cxn modelId="{0CBB78F6-F074-4997-8985-C3051379CDDC}" type="presParOf" srcId="{7A719178-E7A6-414D-BD44-8D3D1D530D0F}" destId="{143DB08B-E2B0-4033-97EB-12461AF2B7F9}" srcOrd="6" destOrd="0" presId="urn:microsoft.com/office/officeart/2008/layout/LinedList"/>
    <dgm:cxn modelId="{A84BD694-7E37-4589-8FFE-7861871075CC}" type="presParOf" srcId="{7A719178-E7A6-414D-BD44-8D3D1D530D0F}" destId="{7C391A17-0C58-479E-A32F-81DDCCF55C56}" srcOrd="7" destOrd="0" presId="urn:microsoft.com/office/officeart/2008/layout/LinedList"/>
    <dgm:cxn modelId="{5641409D-D006-4AFA-A770-613D4C77467F}" type="presParOf" srcId="{7C391A17-0C58-479E-A32F-81DDCCF55C56}" destId="{6D0714D2-E9D6-45D9-864B-566DF6248F09}" srcOrd="0" destOrd="0" presId="urn:microsoft.com/office/officeart/2008/layout/LinedList"/>
    <dgm:cxn modelId="{F28B0D29-FDCE-4DB7-AA18-B6304907BDE4}" type="presParOf" srcId="{7C391A17-0C58-479E-A32F-81DDCCF55C56}" destId="{F58D9AFB-E557-4A3B-94EB-05EBE7090EB0}" srcOrd="1" destOrd="0" presId="urn:microsoft.com/office/officeart/2008/layout/LinedList"/>
    <dgm:cxn modelId="{93E637E4-FB15-428A-8909-8815B9FE5B5B}" type="presParOf" srcId="{7C391A17-0C58-479E-A32F-81DDCCF55C56}" destId="{017A278A-7B57-4630-B569-13D93763FFAC}" srcOrd="2" destOrd="0" presId="urn:microsoft.com/office/officeart/2008/layout/LinedList"/>
    <dgm:cxn modelId="{49510D4C-B0DF-4B5E-8C47-2826909981BF}" type="presParOf" srcId="{7A719178-E7A6-414D-BD44-8D3D1D530D0F}" destId="{8B406266-3504-4CAB-8FAE-EAFD7FF80B40}" srcOrd="8" destOrd="0" presId="urn:microsoft.com/office/officeart/2008/layout/LinedList"/>
    <dgm:cxn modelId="{A50A91AB-F76F-437A-82E4-87E09A579C4A}" type="presParOf" srcId="{7A719178-E7A6-414D-BD44-8D3D1D530D0F}" destId="{05E998F7-6F45-4262-B62C-FBF6B0DE7ABB}" srcOrd="9" destOrd="0" presId="urn:microsoft.com/office/officeart/2008/layout/LinedLis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00FB9D-41A0-4AC9-8AFF-E32834BB333E}">
      <dsp:nvSpPr>
        <dsp:cNvPr id="0" name=""/>
        <dsp:cNvSpPr/>
      </dsp:nvSpPr>
      <dsp:spPr>
        <a:xfrm>
          <a:off x="3231265" y="2664295"/>
          <a:ext cx="358021" cy="23877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9010" y="0"/>
              </a:lnTo>
              <a:lnTo>
                <a:pt x="179010" y="2387719"/>
              </a:lnTo>
              <a:lnTo>
                <a:pt x="358021" y="238771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3349916" y="3797795"/>
        <a:ext cx="120720" cy="120720"/>
      </dsp:txXfrm>
    </dsp:sp>
    <dsp:sp modelId="{F87B2B4F-A386-47D2-A613-04A23555EF2C}">
      <dsp:nvSpPr>
        <dsp:cNvPr id="0" name=""/>
        <dsp:cNvSpPr/>
      </dsp:nvSpPr>
      <dsp:spPr>
        <a:xfrm>
          <a:off x="3231265" y="2664295"/>
          <a:ext cx="358021" cy="1705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9010" y="0"/>
              </a:lnTo>
              <a:lnTo>
                <a:pt x="179010" y="1705513"/>
              </a:lnTo>
              <a:lnTo>
                <a:pt x="358021" y="170551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3366709" y="3473485"/>
        <a:ext cx="87134" cy="87134"/>
      </dsp:txXfrm>
    </dsp:sp>
    <dsp:sp modelId="{CB2F86C8-FBC7-4019-9D2D-368E2AF247FE}">
      <dsp:nvSpPr>
        <dsp:cNvPr id="0" name=""/>
        <dsp:cNvSpPr/>
      </dsp:nvSpPr>
      <dsp:spPr>
        <a:xfrm>
          <a:off x="3231265" y="2664295"/>
          <a:ext cx="358021" cy="1023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9010" y="0"/>
              </a:lnTo>
              <a:lnTo>
                <a:pt x="179010" y="1023308"/>
              </a:lnTo>
              <a:lnTo>
                <a:pt x="358021" y="102330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83173" y="3148846"/>
        <a:ext cx="54206" cy="54206"/>
      </dsp:txXfrm>
    </dsp:sp>
    <dsp:sp modelId="{301EE7EA-5BAE-4C24-BE21-B5ED6F99F883}">
      <dsp:nvSpPr>
        <dsp:cNvPr id="0" name=""/>
        <dsp:cNvSpPr/>
      </dsp:nvSpPr>
      <dsp:spPr>
        <a:xfrm>
          <a:off x="3231265" y="2664295"/>
          <a:ext cx="358021" cy="341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9010" y="0"/>
              </a:lnTo>
              <a:lnTo>
                <a:pt x="179010" y="341102"/>
              </a:lnTo>
              <a:lnTo>
                <a:pt x="358021" y="34110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97914" y="2822484"/>
        <a:ext cx="24725" cy="24725"/>
      </dsp:txXfrm>
    </dsp:sp>
    <dsp:sp modelId="{D80C07B5-CA26-4150-8AB3-E82609DAB27F}">
      <dsp:nvSpPr>
        <dsp:cNvPr id="0" name=""/>
        <dsp:cNvSpPr/>
      </dsp:nvSpPr>
      <dsp:spPr>
        <a:xfrm>
          <a:off x="3231265" y="2323193"/>
          <a:ext cx="358021" cy="341102"/>
        </a:xfrm>
        <a:custGeom>
          <a:avLst/>
          <a:gdLst/>
          <a:ahLst/>
          <a:cxnLst/>
          <a:rect l="0" t="0" r="0" b="0"/>
          <a:pathLst>
            <a:path>
              <a:moveTo>
                <a:pt x="0" y="341102"/>
              </a:moveTo>
              <a:lnTo>
                <a:pt x="179010" y="341102"/>
              </a:lnTo>
              <a:lnTo>
                <a:pt x="179010" y="0"/>
              </a:lnTo>
              <a:lnTo>
                <a:pt x="358021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97914" y="2481382"/>
        <a:ext cx="24725" cy="24725"/>
      </dsp:txXfrm>
    </dsp:sp>
    <dsp:sp modelId="{B026F820-9E5D-4EC9-B096-80028873B611}">
      <dsp:nvSpPr>
        <dsp:cNvPr id="0" name=""/>
        <dsp:cNvSpPr/>
      </dsp:nvSpPr>
      <dsp:spPr>
        <a:xfrm>
          <a:off x="3231265" y="1640987"/>
          <a:ext cx="358021" cy="1023308"/>
        </a:xfrm>
        <a:custGeom>
          <a:avLst/>
          <a:gdLst/>
          <a:ahLst/>
          <a:cxnLst/>
          <a:rect l="0" t="0" r="0" b="0"/>
          <a:pathLst>
            <a:path>
              <a:moveTo>
                <a:pt x="0" y="1023308"/>
              </a:moveTo>
              <a:lnTo>
                <a:pt x="179010" y="1023308"/>
              </a:lnTo>
              <a:lnTo>
                <a:pt x="179010" y="0"/>
              </a:lnTo>
              <a:lnTo>
                <a:pt x="358021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83173" y="2125538"/>
        <a:ext cx="54206" cy="54206"/>
      </dsp:txXfrm>
    </dsp:sp>
    <dsp:sp modelId="{EA872B25-953E-43F7-BD62-E7D1A3D0B3B5}">
      <dsp:nvSpPr>
        <dsp:cNvPr id="0" name=""/>
        <dsp:cNvSpPr/>
      </dsp:nvSpPr>
      <dsp:spPr>
        <a:xfrm>
          <a:off x="3231265" y="958782"/>
          <a:ext cx="358021" cy="1705513"/>
        </a:xfrm>
        <a:custGeom>
          <a:avLst/>
          <a:gdLst/>
          <a:ahLst/>
          <a:cxnLst/>
          <a:rect l="0" t="0" r="0" b="0"/>
          <a:pathLst>
            <a:path>
              <a:moveTo>
                <a:pt x="0" y="1705513"/>
              </a:moveTo>
              <a:lnTo>
                <a:pt x="179010" y="1705513"/>
              </a:lnTo>
              <a:lnTo>
                <a:pt x="179010" y="0"/>
              </a:lnTo>
              <a:lnTo>
                <a:pt x="358021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3366709" y="1767971"/>
        <a:ext cx="87134" cy="87134"/>
      </dsp:txXfrm>
    </dsp:sp>
    <dsp:sp modelId="{3EC7D609-92B2-41E6-B13C-E782D5818DA0}">
      <dsp:nvSpPr>
        <dsp:cNvPr id="0" name=""/>
        <dsp:cNvSpPr/>
      </dsp:nvSpPr>
      <dsp:spPr>
        <a:xfrm>
          <a:off x="3231265" y="276576"/>
          <a:ext cx="358021" cy="2387719"/>
        </a:xfrm>
        <a:custGeom>
          <a:avLst/>
          <a:gdLst/>
          <a:ahLst/>
          <a:cxnLst/>
          <a:rect l="0" t="0" r="0" b="0"/>
          <a:pathLst>
            <a:path>
              <a:moveTo>
                <a:pt x="0" y="2387719"/>
              </a:moveTo>
              <a:lnTo>
                <a:pt x="179010" y="2387719"/>
              </a:lnTo>
              <a:lnTo>
                <a:pt x="179010" y="0"/>
              </a:lnTo>
              <a:lnTo>
                <a:pt x="358021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3349916" y="1410076"/>
        <a:ext cx="120720" cy="120720"/>
      </dsp:txXfrm>
    </dsp:sp>
    <dsp:sp modelId="{1B3AD942-4F7B-4FB6-B086-24FADB058B38}">
      <dsp:nvSpPr>
        <dsp:cNvPr id="0" name=""/>
        <dsp:cNvSpPr/>
      </dsp:nvSpPr>
      <dsp:spPr>
        <a:xfrm rot="16200000">
          <a:off x="1522161" y="2391413"/>
          <a:ext cx="2872444" cy="5457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Приказы</a:t>
          </a:r>
          <a:endParaRPr lang="ru-RU" sz="3800" kern="1200" dirty="0"/>
        </a:p>
      </dsp:txBody>
      <dsp:txXfrm>
        <a:off x="1522161" y="2391413"/>
        <a:ext cx="2872444" cy="545764"/>
      </dsp:txXfrm>
    </dsp:sp>
    <dsp:sp modelId="{6693EE67-820E-45A3-882D-7627BB49B215}">
      <dsp:nvSpPr>
        <dsp:cNvPr id="0" name=""/>
        <dsp:cNvSpPr/>
      </dsp:nvSpPr>
      <dsp:spPr>
        <a:xfrm>
          <a:off x="3589287" y="3694"/>
          <a:ext cx="1790107" cy="5457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 Разрядный  (ведал поместным войском)</a:t>
          </a:r>
          <a:endParaRPr lang="ru-RU" sz="1100" kern="1200" dirty="0"/>
        </a:p>
      </dsp:txBody>
      <dsp:txXfrm>
        <a:off x="3589287" y="3694"/>
        <a:ext cx="1790107" cy="545764"/>
      </dsp:txXfrm>
    </dsp:sp>
    <dsp:sp modelId="{68B41BD4-0C0C-4512-97B1-A8186E97D0A5}">
      <dsp:nvSpPr>
        <dsp:cNvPr id="0" name=""/>
        <dsp:cNvSpPr/>
      </dsp:nvSpPr>
      <dsp:spPr>
        <a:xfrm>
          <a:off x="3589287" y="685900"/>
          <a:ext cx="1790107" cy="5457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Пушкарский (артиллерией),</a:t>
          </a:r>
          <a:endParaRPr lang="ru-RU" sz="1100" kern="1200" dirty="0"/>
        </a:p>
      </dsp:txBody>
      <dsp:txXfrm>
        <a:off x="3589287" y="685900"/>
        <a:ext cx="1790107" cy="545764"/>
      </dsp:txXfrm>
    </dsp:sp>
    <dsp:sp modelId="{6900DAE3-F1E7-4EF3-B560-71450E3A1D27}">
      <dsp:nvSpPr>
        <dsp:cNvPr id="0" name=""/>
        <dsp:cNvSpPr/>
      </dsp:nvSpPr>
      <dsp:spPr>
        <a:xfrm>
          <a:off x="3589287" y="1368105"/>
          <a:ext cx="1790107" cy="5457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Стрелецкий (стрельцами), </a:t>
          </a:r>
          <a:endParaRPr lang="ru-RU" sz="1100" kern="1200" dirty="0"/>
        </a:p>
      </dsp:txBody>
      <dsp:txXfrm>
        <a:off x="3589287" y="1368105"/>
        <a:ext cx="1790107" cy="545764"/>
      </dsp:txXfrm>
    </dsp:sp>
    <dsp:sp modelId="{0786BBFB-F03E-40E1-A089-B72C2EF78B64}">
      <dsp:nvSpPr>
        <dsp:cNvPr id="0" name=""/>
        <dsp:cNvSpPr/>
      </dsp:nvSpPr>
      <dsp:spPr>
        <a:xfrm>
          <a:off x="3589287" y="2050311"/>
          <a:ext cx="1790107" cy="5457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Оружейная палата (арсенал),</a:t>
          </a:r>
          <a:endParaRPr lang="ru-RU" sz="1100" kern="1200" dirty="0"/>
        </a:p>
      </dsp:txBody>
      <dsp:txXfrm>
        <a:off x="3589287" y="2050311"/>
        <a:ext cx="1790107" cy="545764"/>
      </dsp:txXfrm>
    </dsp:sp>
    <dsp:sp modelId="{7842C9AB-FFDB-4AC7-8A5F-3419A3A7A8FC}">
      <dsp:nvSpPr>
        <dsp:cNvPr id="0" name=""/>
        <dsp:cNvSpPr/>
      </dsp:nvSpPr>
      <dsp:spPr>
        <a:xfrm>
          <a:off x="3589287" y="2732516"/>
          <a:ext cx="1790107" cy="5457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Посольский (Иностранными делами), </a:t>
          </a:r>
          <a:endParaRPr lang="ru-RU" sz="1100" kern="1200" dirty="0"/>
        </a:p>
      </dsp:txBody>
      <dsp:txXfrm>
        <a:off x="3589287" y="2732516"/>
        <a:ext cx="1790107" cy="545764"/>
      </dsp:txXfrm>
    </dsp:sp>
    <dsp:sp modelId="{315B80F0-A0F9-4FE1-AB34-5D5CCD6A67E7}">
      <dsp:nvSpPr>
        <dsp:cNvPr id="0" name=""/>
        <dsp:cNvSpPr/>
      </dsp:nvSpPr>
      <dsp:spPr>
        <a:xfrm>
          <a:off x="3589287" y="3414722"/>
          <a:ext cx="1790107" cy="5457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Большой приход(государственными финансами )</a:t>
          </a:r>
          <a:endParaRPr lang="ru-RU" sz="1100" kern="1200" dirty="0"/>
        </a:p>
      </dsp:txBody>
      <dsp:txXfrm>
        <a:off x="3589287" y="3414722"/>
        <a:ext cx="1790107" cy="545764"/>
      </dsp:txXfrm>
    </dsp:sp>
    <dsp:sp modelId="{2EA6090D-1022-411B-A67C-29419430DE9C}">
      <dsp:nvSpPr>
        <dsp:cNvPr id="0" name=""/>
        <dsp:cNvSpPr/>
      </dsp:nvSpPr>
      <dsp:spPr>
        <a:xfrm>
          <a:off x="3589287" y="4096927"/>
          <a:ext cx="1790107" cy="5457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Поместный (государственными землями)</a:t>
          </a:r>
          <a:endParaRPr lang="ru-RU" sz="1100" kern="1200" dirty="0"/>
        </a:p>
      </dsp:txBody>
      <dsp:txXfrm>
        <a:off x="3589287" y="4096927"/>
        <a:ext cx="1790107" cy="545764"/>
      </dsp:txXfrm>
    </dsp:sp>
    <dsp:sp modelId="{825A2A66-21E3-4E33-BEEB-99F0AA21060E}">
      <dsp:nvSpPr>
        <dsp:cNvPr id="0" name=""/>
        <dsp:cNvSpPr/>
      </dsp:nvSpPr>
      <dsp:spPr>
        <a:xfrm>
          <a:off x="3589287" y="4779132"/>
          <a:ext cx="1790107" cy="5457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Холопий(холопами)</a:t>
          </a:r>
          <a:endParaRPr lang="ru-RU" sz="1100" kern="1200" dirty="0"/>
        </a:p>
      </dsp:txBody>
      <dsp:txXfrm>
        <a:off x="3589287" y="4779132"/>
        <a:ext cx="1790107" cy="5457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3B519-269D-4B21-959E-E24F2D537DE7}">
      <dsp:nvSpPr>
        <dsp:cNvPr id="0" name=""/>
        <dsp:cNvSpPr/>
      </dsp:nvSpPr>
      <dsp:spPr>
        <a:xfrm rot="5400000">
          <a:off x="-285957" y="380340"/>
          <a:ext cx="1906383" cy="13344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Денежная реформа 1535г.</a:t>
          </a:r>
          <a:endParaRPr lang="ru-RU" sz="1400" kern="1200" dirty="0"/>
        </a:p>
      </dsp:txBody>
      <dsp:txXfrm rot="-5400000">
        <a:off x="1" y="761616"/>
        <a:ext cx="1334468" cy="571915"/>
      </dsp:txXfrm>
    </dsp:sp>
    <dsp:sp modelId="{D2D4129C-07B0-4E3B-A029-568B38C288DF}">
      <dsp:nvSpPr>
        <dsp:cNvPr id="0" name=""/>
        <dsp:cNvSpPr/>
      </dsp:nvSpPr>
      <dsp:spPr>
        <a:xfrm rot="5400000">
          <a:off x="4375820" y="-3029044"/>
          <a:ext cx="1403299" cy="74860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u="none" kern="1200" dirty="0" smtClean="0"/>
            <a:t>Московский рубль стал основной платежной единицей в стране.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u="none" kern="1200" dirty="0" smtClean="0"/>
            <a:t>Право сбора торговых пошлин переходило в руки государства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u="none" kern="1200" dirty="0" smtClean="0"/>
            <a:t>Население страны было обязано нести тягло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u="none" kern="1200" dirty="0" smtClean="0"/>
            <a:t>Установлена единая единица взимания налогов – большая соха.</a:t>
          </a:r>
          <a:endParaRPr lang="ru-RU" sz="1800" kern="1200" dirty="0"/>
        </a:p>
      </dsp:txBody>
      <dsp:txXfrm rot="-5400000">
        <a:off x="1334469" y="80810"/>
        <a:ext cx="7417500" cy="1266293"/>
      </dsp:txXfrm>
    </dsp:sp>
    <dsp:sp modelId="{FAB6F78C-0383-40DE-B04E-81CDFBEBB1A9}">
      <dsp:nvSpPr>
        <dsp:cNvPr id="0" name=""/>
        <dsp:cNvSpPr/>
      </dsp:nvSpPr>
      <dsp:spPr>
        <a:xfrm rot="5400000">
          <a:off x="-285957" y="2329032"/>
          <a:ext cx="1906383" cy="13344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Военная реформа 1550г.</a:t>
          </a:r>
          <a:endParaRPr lang="ru-RU" sz="1400" kern="1200" dirty="0"/>
        </a:p>
      </dsp:txBody>
      <dsp:txXfrm rot="-5400000">
        <a:off x="1" y="2710308"/>
        <a:ext cx="1334468" cy="571915"/>
      </dsp:txXfrm>
    </dsp:sp>
    <dsp:sp modelId="{A499F55A-20BA-452F-9C9D-F0F7C7A34185}">
      <dsp:nvSpPr>
        <dsp:cNvPr id="0" name=""/>
        <dsp:cNvSpPr/>
      </dsp:nvSpPr>
      <dsp:spPr>
        <a:xfrm rot="5400000">
          <a:off x="4236069" y="-1080352"/>
          <a:ext cx="1682802" cy="74860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Было составлено «Уложение о службе».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Создание постоянного стрелецкого войска. Для несения пограничной службы привлекалось казачество.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Составлен официальный справочник – «Государев родословец», упорядочивший местнические споры.</a:t>
          </a:r>
          <a:endParaRPr lang="ru-RU" sz="1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800" kern="1200" dirty="0"/>
        </a:p>
      </dsp:txBody>
      <dsp:txXfrm rot="-5400000">
        <a:off x="1334469" y="1903396"/>
        <a:ext cx="7403855" cy="1518506"/>
      </dsp:txXfrm>
    </dsp:sp>
    <dsp:sp modelId="{3DAADE63-3E10-4AA0-A1AF-44B7B7D516FF}">
      <dsp:nvSpPr>
        <dsp:cNvPr id="0" name=""/>
        <dsp:cNvSpPr/>
      </dsp:nvSpPr>
      <dsp:spPr>
        <a:xfrm rot="5400000">
          <a:off x="-285957" y="4055898"/>
          <a:ext cx="1906383" cy="13344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Стоглавый собор 1550г.</a:t>
          </a:r>
          <a:endParaRPr lang="ru-RU" sz="1400" kern="1200" dirty="0"/>
        </a:p>
      </dsp:txBody>
      <dsp:txXfrm rot="-5400000">
        <a:off x="1" y="4437174"/>
        <a:ext cx="1334468" cy="571915"/>
      </dsp:txXfrm>
    </dsp:sp>
    <dsp:sp modelId="{7AF1BCC0-A7BF-47D0-837F-9580944AA71A}">
      <dsp:nvSpPr>
        <dsp:cNvPr id="0" name=""/>
        <dsp:cNvSpPr/>
      </dsp:nvSpPr>
      <dsp:spPr>
        <a:xfrm rot="5400000">
          <a:off x="4457895" y="626872"/>
          <a:ext cx="1239149" cy="74860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оформил общерусский список святых;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проверил церковные книги;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 унифицировал богослужение и все церковные обряды.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</dsp:txBody>
      <dsp:txXfrm rot="-5400000">
        <a:off x="1334468" y="3810789"/>
        <a:ext cx="7425513" cy="11181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13AB6-FDA8-4C27-8938-AC805A678F7A}">
      <dsp:nvSpPr>
        <dsp:cNvPr id="0" name=""/>
        <dsp:cNvSpPr/>
      </dsp:nvSpPr>
      <dsp:spPr>
        <a:xfrm>
          <a:off x="0" y="363099"/>
          <a:ext cx="3384376" cy="2030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 Название государева удела в 1565-72г.</a:t>
          </a:r>
          <a:endParaRPr lang="ru-RU" sz="2700" kern="1200" dirty="0"/>
        </a:p>
      </dsp:txBody>
      <dsp:txXfrm>
        <a:off x="0" y="363099"/>
        <a:ext cx="3384376" cy="2030625"/>
      </dsp:txXfrm>
    </dsp:sp>
    <dsp:sp modelId="{B03A3099-702B-4903-A1C5-FA8669533793}">
      <dsp:nvSpPr>
        <dsp:cNvPr id="0" name=""/>
        <dsp:cNvSpPr/>
      </dsp:nvSpPr>
      <dsp:spPr>
        <a:xfrm>
          <a:off x="0" y="2732162"/>
          <a:ext cx="3384376" cy="2030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Наименование внутренней политики правительства Ивана IV</a:t>
          </a:r>
          <a:endParaRPr lang="ru-RU" sz="2700" kern="1200" dirty="0"/>
        </a:p>
      </dsp:txBody>
      <dsp:txXfrm>
        <a:off x="0" y="2732162"/>
        <a:ext cx="3384376" cy="20306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1A7F5-A271-45E7-8A4D-7BE8299AF8EB}">
      <dsp:nvSpPr>
        <dsp:cNvPr id="0" name=""/>
        <dsp:cNvSpPr/>
      </dsp:nvSpPr>
      <dsp:spPr>
        <a:xfrm>
          <a:off x="0" y="0"/>
          <a:ext cx="91805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BC48EA-F969-4227-963F-77BDDDA914BE}">
      <dsp:nvSpPr>
        <dsp:cNvPr id="0" name=""/>
        <dsp:cNvSpPr/>
      </dsp:nvSpPr>
      <dsp:spPr>
        <a:xfrm>
          <a:off x="0" y="0"/>
          <a:ext cx="1836102" cy="2556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Причины</a:t>
          </a:r>
          <a:endParaRPr lang="ru-RU" sz="2400" b="1" kern="1200" dirty="0"/>
        </a:p>
      </dsp:txBody>
      <dsp:txXfrm>
        <a:off x="0" y="0"/>
        <a:ext cx="1836102" cy="2556284"/>
      </dsp:txXfrm>
    </dsp:sp>
    <dsp:sp modelId="{01AEF327-6B49-49C7-9536-3A2592CB8B28}">
      <dsp:nvSpPr>
        <dsp:cNvPr id="0" name=""/>
        <dsp:cNvSpPr/>
      </dsp:nvSpPr>
      <dsp:spPr>
        <a:xfrm>
          <a:off x="1973810" y="59413"/>
          <a:ext cx="7206701" cy="1188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сложности внутренней обстановки в стране</a:t>
          </a:r>
          <a:endParaRPr lang="ru-RU" sz="2300" kern="1200" dirty="0"/>
        </a:p>
      </dsp:txBody>
      <dsp:txXfrm>
        <a:off x="1973810" y="59413"/>
        <a:ext cx="7206701" cy="1188272"/>
      </dsp:txXfrm>
    </dsp:sp>
    <dsp:sp modelId="{3ED70F00-E830-4D52-805A-7707F249D4AB}">
      <dsp:nvSpPr>
        <dsp:cNvPr id="0" name=""/>
        <dsp:cNvSpPr/>
      </dsp:nvSpPr>
      <dsp:spPr>
        <a:xfrm>
          <a:off x="1836102" y="1247686"/>
          <a:ext cx="73444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25BACC-C53B-4165-80DB-B14BE095435C}">
      <dsp:nvSpPr>
        <dsp:cNvPr id="0" name=""/>
        <dsp:cNvSpPr/>
      </dsp:nvSpPr>
      <dsp:spPr>
        <a:xfrm>
          <a:off x="1973810" y="1307099"/>
          <a:ext cx="7206701" cy="1188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стремление Ивана Грозного к неограниченной власти. </a:t>
          </a:r>
          <a:endParaRPr lang="ru-RU" sz="2300" kern="1200" dirty="0"/>
        </a:p>
      </dsp:txBody>
      <dsp:txXfrm>
        <a:off x="1973810" y="1307099"/>
        <a:ext cx="7206701" cy="1188272"/>
      </dsp:txXfrm>
    </dsp:sp>
    <dsp:sp modelId="{C1E88E95-C06E-4A62-9F72-F5E0C5585564}">
      <dsp:nvSpPr>
        <dsp:cNvPr id="0" name=""/>
        <dsp:cNvSpPr/>
      </dsp:nvSpPr>
      <dsp:spPr>
        <a:xfrm>
          <a:off x="1836102" y="2495372"/>
          <a:ext cx="73444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F1FA8A-96D0-4989-9E26-9DEDBC5A3964}">
      <dsp:nvSpPr>
        <dsp:cNvPr id="0" name=""/>
        <dsp:cNvSpPr/>
      </dsp:nvSpPr>
      <dsp:spPr>
        <a:xfrm>
          <a:off x="0" y="2556284"/>
          <a:ext cx="91805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CFD7F3-1E3C-4311-953E-84191BC48A46}">
      <dsp:nvSpPr>
        <dsp:cNvPr id="0" name=""/>
        <dsp:cNvSpPr/>
      </dsp:nvSpPr>
      <dsp:spPr>
        <a:xfrm>
          <a:off x="0" y="2556284"/>
          <a:ext cx="1836102" cy="2556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Цели</a:t>
          </a:r>
          <a:endParaRPr lang="ru-RU" sz="2400" b="1" kern="1200" dirty="0"/>
        </a:p>
      </dsp:txBody>
      <dsp:txXfrm>
        <a:off x="0" y="2556284"/>
        <a:ext cx="1836102" cy="2556284"/>
      </dsp:txXfrm>
    </dsp:sp>
    <dsp:sp modelId="{8BB0A891-4562-44A8-8D75-A4701B420B5A}">
      <dsp:nvSpPr>
        <dsp:cNvPr id="0" name=""/>
        <dsp:cNvSpPr/>
      </dsp:nvSpPr>
      <dsp:spPr>
        <a:xfrm>
          <a:off x="1973810" y="2596225"/>
          <a:ext cx="7206701" cy="7988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устранить волнения в ряду приближенных правителя.</a:t>
          </a:r>
          <a:endParaRPr lang="ru-RU" sz="2300" kern="1200" dirty="0"/>
        </a:p>
      </dsp:txBody>
      <dsp:txXfrm>
        <a:off x="1973810" y="2596225"/>
        <a:ext cx="7206701" cy="798838"/>
      </dsp:txXfrm>
    </dsp:sp>
    <dsp:sp modelId="{6A415ED7-CD3F-4C08-B1B2-3DED360187E7}">
      <dsp:nvSpPr>
        <dsp:cNvPr id="0" name=""/>
        <dsp:cNvSpPr/>
      </dsp:nvSpPr>
      <dsp:spPr>
        <a:xfrm>
          <a:off x="1836102" y="3395064"/>
          <a:ext cx="73444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BB900B-E063-4EF1-A821-46A28697BAF1}">
      <dsp:nvSpPr>
        <dsp:cNvPr id="0" name=""/>
        <dsp:cNvSpPr/>
      </dsp:nvSpPr>
      <dsp:spPr>
        <a:xfrm>
          <a:off x="1973810" y="3435006"/>
          <a:ext cx="7206701" cy="7988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Подавление боярско-княжеского сопротивления </a:t>
          </a:r>
          <a:endParaRPr lang="ru-RU" sz="2300" kern="1200" dirty="0"/>
        </a:p>
      </dsp:txBody>
      <dsp:txXfrm>
        <a:off x="1973810" y="3435006"/>
        <a:ext cx="7206701" cy="798838"/>
      </dsp:txXfrm>
    </dsp:sp>
    <dsp:sp modelId="{DD57BD6E-1316-464C-BF9C-62AA527F26D4}">
      <dsp:nvSpPr>
        <dsp:cNvPr id="0" name=""/>
        <dsp:cNvSpPr/>
      </dsp:nvSpPr>
      <dsp:spPr>
        <a:xfrm>
          <a:off x="1836102" y="4233845"/>
          <a:ext cx="73444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8D9AFB-E557-4A3B-94EB-05EBE7090EB0}">
      <dsp:nvSpPr>
        <dsp:cNvPr id="0" name=""/>
        <dsp:cNvSpPr/>
      </dsp:nvSpPr>
      <dsp:spPr>
        <a:xfrm>
          <a:off x="1973810" y="4273787"/>
          <a:ext cx="7206701" cy="7988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i="0" u="none" kern="1200" dirty="0" smtClean="0"/>
            <a:t>Уничтожение удельной системы </a:t>
          </a:r>
          <a:endParaRPr lang="ru-RU" sz="2300" kern="1200" dirty="0"/>
        </a:p>
      </dsp:txBody>
      <dsp:txXfrm>
        <a:off x="1973810" y="4273787"/>
        <a:ext cx="7206701" cy="798838"/>
      </dsp:txXfrm>
    </dsp:sp>
    <dsp:sp modelId="{8B406266-3504-4CAB-8FAE-EAFD7FF80B40}">
      <dsp:nvSpPr>
        <dsp:cNvPr id="0" name=""/>
        <dsp:cNvSpPr/>
      </dsp:nvSpPr>
      <dsp:spPr>
        <a:xfrm>
          <a:off x="1836102" y="5072626"/>
          <a:ext cx="73444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12671-E66F-44BB-AFAD-16F168FD3E4F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FBB4D-FDE5-42D3-8C76-A7B25898D0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1dee9af21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1dee9af21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95325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90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1dee9af21f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1dee9af21f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1e1cda79d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1e1cda79d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1dee9bece8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1dee9bece8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1" y="58834"/>
            <a:ext cx="4313625" cy="5865833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58608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667900"/>
            <a:ext cx="3706500" cy="33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667900"/>
            <a:ext cx="4166400" cy="54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microsoft.com/office/2007/relationships/diagramDrawing" Target="../diagrams/drawing5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yandex.ru/video/preview/1800727442125793172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164307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atin typeface="Arial Narrow" pitchFamily="34" charset="0"/>
              </a:rPr>
              <a:t>Лекция 6. Российское государство </a:t>
            </a:r>
            <a:br>
              <a:rPr lang="ru-RU" sz="4000" b="1" dirty="0" smtClean="0">
                <a:latin typeface="Arial Narrow" pitchFamily="34" charset="0"/>
              </a:rPr>
            </a:br>
            <a:r>
              <a:rPr lang="ru-RU" sz="4000" b="1" dirty="0" smtClean="0">
                <a:latin typeface="Arial Narrow" pitchFamily="34" charset="0"/>
              </a:rPr>
              <a:t>в  </a:t>
            </a:r>
            <a:r>
              <a:rPr lang="en-US" sz="4000" b="1" dirty="0" smtClean="0">
                <a:latin typeface="Arial Narrow" pitchFamily="34" charset="0"/>
              </a:rPr>
              <a:t>XVI</a:t>
            </a:r>
            <a:r>
              <a:rPr lang="ru-RU" sz="4000" b="1" dirty="0" smtClean="0">
                <a:latin typeface="Arial Narrow" pitchFamily="34" charset="0"/>
              </a:rPr>
              <a:t> в.</a:t>
            </a:r>
            <a:br>
              <a:rPr lang="ru-RU" sz="4000" b="1" dirty="0" smtClean="0">
                <a:latin typeface="Arial Narrow" pitchFamily="34" charset="0"/>
              </a:rPr>
            </a:br>
            <a:r>
              <a:rPr lang="ru-RU" sz="3600" b="1" dirty="0" smtClean="0">
                <a:latin typeface="Arial Narrow" pitchFamily="34" charset="0"/>
              </a:rPr>
              <a:t>Л.И. Сосковец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301752" y="1857364"/>
            <a:ext cx="8503920" cy="4241684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2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lvl="0">
              <a:buNone/>
            </a:pPr>
            <a:r>
              <a:rPr lang="ru-RU" dirty="0" smtClean="0"/>
              <a:t>1. </a:t>
            </a:r>
            <a:r>
              <a:rPr lang="en-US" dirty="0" smtClean="0"/>
              <a:t>XVI</a:t>
            </a:r>
            <a:r>
              <a:rPr lang="ru-RU" dirty="0" smtClean="0"/>
              <a:t> </a:t>
            </a:r>
            <a:r>
              <a:rPr lang="ru-RU" dirty="0"/>
              <a:t>в. в мировой и европейской истории.</a:t>
            </a:r>
          </a:p>
          <a:p>
            <a:pPr lvl="0">
              <a:buNone/>
            </a:pPr>
            <a:r>
              <a:rPr lang="ru-RU" dirty="0" smtClean="0"/>
              <a:t>2.  </a:t>
            </a:r>
            <a:r>
              <a:rPr lang="ru-RU" dirty="0"/>
              <a:t>Россия в период правления Ивана </a:t>
            </a:r>
            <a:r>
              <a:rPr lang="en-US" dirty="0"/>
              <a:t>IV</a:t>
            </a:r>
            <a:r>
              <a:rPr lang="ru-RU" dirty="0"/>
              <a:t> (Грозного). Реформы Избранной рады.</a:t>
            </a:r>
          </a:p>
          <a:p>
            <a:pPr lvl="0">
              <a:buNone/>
            </a:pPr>
            <a:r>
              <a:rPr lang="ru-RU" dirty="0" smtClean="0"/>
              <a:t>3. Внешняя </a:t>
            </a:r>
            <a:r>
              <a:rPr lang="ru-RU" dirty="0"/>
              <a:t>политика  Русского государства.</a:t>
            </a:r>
          </a:p>
          <a:p>
            <a:pPr lvl="0">
              <a:buNone/>
            </a:pPr>
            <a:r>
              <a:rPr lang="ru-RU" dirty="0" smtClean="0"/>
              <a:t>4. </a:t>
            </a:r>
            <a:r>
              <a:rPr lang="en-US" dirty="0" smtClean="0"/>
              <a:t>IV</a:t>
            </a:r>
            <a:r>
              <a:rPr lang="ru-RU" dirty="0"/>
              <a:t>. Политика опричнины. Укрепление деспотического самодержавия</a:t>
            </a:r>
            <a:r>
              <a:rPr lang="ru-RU" b="1" dirty="0"/>
              <a:t>. </a:t>
            </a:r>
            <a:endParaRPr lang="ru-RU" dirty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9176"/>
            <a:ext cx="900115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1"/>
              </a:buClr>
              <a:buSzPct val="70000"/>
            </a:pPr>
            <a:r>
              <a:rPr lang="ru-RU" sz="1600" dirty="0" smtClean="0">
                <a:solidFill>
                  <a:schemeClr val="bg1"/>
                </a:solidFill>
                <a:latin typeface="Trebuchet MS" pitchFamily="34" charset="0"/>
                <a:cs typeface="Arial" pitchFamily="34" charset="0"/>
              </a:rPr>
              <a:t> </a:t>
            </a:r>
            <a:endParaRPr lang="ru-RU" sz="1600" dirty="0">
              <a:solidFill>
                <a:schemeClr val="bg1"/>
              </a:solidFill>
              <a:latin typeface="Trebuchet MS" pitchFamily="34" charset="0"/>
              <a:cs typeface="Arial" pitchFamily="34" charset="0"/>
            </a:endParaRPr>
          </a:p>
          <a:p>
            <a:pPr algn="ctr"/>
            <a:r>
              <a:rPr lang="ru-RU" b="1" dirty="0"/>
              <a:t> </a:t>
            </a:r>
            <a:endParaRPr lang="ru-RU" dirty="0"/>
          </a:p>
          <a:p>
            <a:pPr algn="ctr"/>
            <a:r>
              <a:rPr lang="ru-RU" b="1" dirty="0"/>
              <a:t> </a:t>
            </a:r>
            <a:endParaRPr lang="ru-RU" dirty="0"/>
          </a:p>
          <a:p>
            <a:pPr algn="ctr"/>
            <a:r>
              <a:rPr lang="ru-RU" b="1" dirty="0"/>
              <a:t> 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06942" y="6298676"/>
            <a:ext cx="3258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Томск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2023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68480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812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1. </a:t>
            </a:r>
            <a:r>
              <a:rPr lang="en-US" sz="4000" dirty="0" smtClean="0"/>
              <a:t>XVI</a:t>
            </a:r>
            <a:r>
              <a:rPr lang="ru-RU" sz="4000" dirty="0" smtClean="0"/>
              <a:t> в. в мировой и европейской истории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/>
              <a:t>XVI</a:t>
            </a:r>
            <a:r>
              <a:rPr lang="ru-RU" dirty="0"/>
              <a:t> в. занимает особое место во всемирной </a:t>
            </a:r>
            <a:r>
              <a:rPr lang="ru-RU" dirty="0" smtClean="0"/>
              <a:t>истории   </a:t>
            </a:r>
          </a:p>
          <a:p>
            <a:pPr>
              <a:buNone/>
            </a:pPr>
            <a:r>
              <a:rPr lang="ru-RU" dirty="0" smtClean="0"/>
              <a:t>именно </a:t>
            </a:r>
            <a:r>
              <a:rPr lang="ru-RU" dirty="0"/>
              <a:t>в это время происходили принципиально значимые события и процессы, которые  </a:t>
            </a:r>
            <a:r>
              <a:rPr lang="ru-RU" dirty="0" smtClean="0"/>
              <a:t>  </a:t>
            </a:r>
            <a:r>
              <a:rPr lang="ru-RU" dirty="0"/>
              <a:t>кардинальным образом  изменили ее ход и придали мировой (европейской) цивилизации </a:t>
            </a:r>
            <a:r>
              <a:rPr lang="ru-RU" dirty="0" smtClean="0"/>
              <a:t>новые черты</a:t>
            </a:r>
            <a:r>
              <a:rPr lang="ru-RU" dirty="0"/>
              <a:t>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новый </a:t>
            </a:r>
            <a:r>
              <a:rPr lang="ru-RU" dirty="0"/>
              <a:t>этап всемирной истории или переход от средневекового общества к эпохе Нового </a:t>
            </a:r>
            <a:r>
              <a:rPr lang="ru-RU" dirty="0" smtClean="0"/>
              <a:t>времени.</a:t>
            </a:r>
          </a:p>
          <a:p>
            <a:pPr>
              <a:buNone/>
            </a:pPr>
            <a:r>
              <a:rPr lang="ru-RU" dirty="0" smtClean="0"/>
              <a:t>Именно </a:t>
            </a:r>
            <a:r>
              <a:rPr lang="ru-RU" dirty="0"/>
              <a:t>в это время  были заложены  основы современной западноевропейской (цивилизации) </a:t>
            </a:r>
            <a:r>
              <a:rPr lang="ru-RU" dirty="0" err="1"/>
              <a:t>цивилизации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b="1" dirty="0" smtClean="0"/>
              <a:t>Великие </a:t>
            </a:r>
            <a:r>
              <a:rPr lang="ru-RU" b="1" dirty="0"/>
              <a:t>географические открытия  </a:t>
            </a:r>
            <a:r>
              <a:rPr lang="ru-RU" dirty="0"/>
              <a:t>(Х</a:t>
            </a:r>
            <a:r>
              <a:rPr lang="en-US" dirty="0"/>
              <a:t>V</a:t>
            </a:r>
            <a:r>
              <a:rPr lang="ru-RU" dirty="0"/>
              <a:t> –Х</a:t>
            </a:r>
            <a:r>
              <a:rPr lang="en-US" dirty="0"/>
              <a:t>VII</a:t>
            </a:r>
            <a:r>
              <a:rPr lang="ru-RU" dirty="0"/>
              <a:t> вв</a:t>
            </a:r>
            <a:r>
              <a:rPr lang="ru-RU" dirty="0" smtClean="0"/>
              <a:t>.),</a:t>
            </a:r>
          </a:p>
          <a:p>
            <a:pPr marL="0" indent="-514350" algn="just">
              <a:lnSpc>
                <a:spcPts val="2640"/>
              </a:lnSpc>
              <a:spcBef>
                <a:spcPts val="0"/>
              </a:spcBef>
              <a:buAutoNum type="arabicPeriod"/>
            </a:pPr>
            <a:r>
              <a:rPr lang="ru-RU" dirty="0" smtClean="0"/>
              <a:t> начали </a:t>
            </a:r>
            <a:r>
              <a:rPr lang="ru-RU" dirty="0"/>
              <a:t>формироваться и проявляться новые черты социально-экономического уклада Европы </a:t>
            </a:r>
            <a:r>
              <a:rPr lang="ru-RU" b="1" dirty="0"/>
              <a:t>– буржуазного способа производства</a:t>
            </a:r>
            <a:r>
              <a:rPr lang="ru-RU" dirty="0"/>
              <a:t> и соответствующих ему общественных отношений</a:t>
            </a:r>
            <a:r>
              <a:rPr lang="ru-RU" dirty="0" smtClean="0"/>
              <a:t>.</a:t>
            </a:r>
          </a:p>
          <a:p>
            <a:pPr marL="0" indent="-514350" algn="just">
              <a:lnSpc>
                <a:spcPts val="2640"/>
              </a:lnSpc>
              <a:spcBef>
                <a:spcPts val="0"/>
              </a:spcBef>
              <a:buAutoNum type="arabicPeriod"/>
            </a:pPr>
            <a:endParaRPr lang="ru-RU" dirty="0" smtClean="0"/>
          </a:p>
          <a:p>
            <a:pPr marL="0" indent="-514350" algn="just">
              <a:lnSpc>
                <a:spcPts val="2640"/>
              </a:lnSpc>
              <a:spcBef>
                <a:spcPts val="0"/>
              </a:spcBef>
              <a:buAutoNum type="arabicPeriod"/>
            </a:pPr>
            <a:r>
              <a:rPr lang="ru-RU" dirty="0" smtClean="0"/>
              <a:t>Эпоха Возрождения</a:t>
            </a:r>
          </a:p>
          <a:p>
            <a:pPr marL="0" indent="-514350" algn="just">
              <a:lnSpc>
                <a:spcPts val="2640"/>
              </a:lnSpc>
              <a:spcBef>
                <a:spcPts val="0"/>
              </a:spcBef>
              <a:buAutoNum type="arabicPeriod"/>
            </a:pPr>
            <a:endParaRPr lang="ru-RU" dirty="0"/>
          </a:p>
          <a:p>
            <a:pPr marL="0" indent="-514350" algn="just">
              <a:lnSpc>
                <a:spcPts val="2640"/>
              </a:lnSpc>
              <a:spcBef>
                <a:spcPts val="0"/>
              </a:spcBef>
              <a:buAutoNum type="arabicPeriod"/>
            </a:pPr>
            <a:r>
              <a:rPr lang="ru-RU" dirty="0" smtClean="0"/>
              <a:t>Реформация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Нет никаких свидетельств тому, что Москва или Русь именовались Третьим Римом в каком-либо славянском тексте до первой половины XVI века. Псков­ский монах </a:t>
            </a:r>
            <a:r>
              <a:rPr lang="ru-RU" dirty="0" err="1" smtClean="0"/>
              <a:t>Филофей</a:t>
            </a:r>
            <a:r>
              <a:rPr lang="ru-RU" dirty="0" smtClean="0"/>
              <a:t> был первым, кто обнаружил Третий Рим в Московии. В первые десятилетия XVI века он написал одно или более писем, содержащих упоминание о «третьем Риме». </a:t>
            </a:r>
            <a:r>
              <a:rPr lang="ru-RU" dirty="0" err="1" smtClean="0"/>
              <a:t>Филофей</a:t>
            </a:r>
            <a:r>
              <a:rPr lang="ru-RU" dirty="0" smtClean="0"/>
              <a:t> ввел свою идею в обращение, написав в 1523–1524 годах письмо великокняжескому дьяку. В большинстве сохранив­шихся копий этот ключевой фрагмент звучит так:</a:t>
            </a:r>
          </a:p>
          <a:p>
            <a:r>
              <a:rPr lang="ru-RU" dirty="0" smtClean="0"/>
              <a:t>«Так знай, </a:t>
            </a:r>
            <a:r>
              <a:rPr lang="ru-RU" dirty="0" err="1" smtClean="0"/>
              <a:t>христолюбец</a:t>
            </a:r>
            <a:r>
              <a:rPr lang="ru-RU" dirty="0" smtClean="0"/>
              <a:t> и </a:t>
            </a:r>
            <a:r>
              <a:rPr lang="ru-RU" dirty="0" err="1" smtClean="0"/>
              <a:t>боголюбец</a:t>
            </a:r>
            <a:r>
              <a:rPr lang="ru-RU" dirty="0" smtClean="0"/>
              <a:t>, что все христианские царства пришли к концу и сошлись в едином царстве нашего государя, согласно пророческим книгам, это и есть римское царство: ибо два Рима пали, а третий стоит, а четвертому не бывать».</a:t>
            </a:r>
            <a:endParaRPr lang="ru-RU" smtClean="0"/>
          </a:p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Иван </a:t>
            </a:r>
            <a:r>
              <a:rPr lang="en-US" dirty="0" smtClean="0"/>
              <a:t>IV</a:t>
            </a:r>
            <a:r>
              <a:rPr lang="ru-RU" dirty="0" smtClean="0"/>
              <a:t> Грозный (1547-1584)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dirty="0" smtClean="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Опекуны, бояре Шуйские, «вперяли в него гибельные мысли о его силе, могуществе, Опекуны, бояре Шуйские, «вперяли в него гибельные мысли о его силе, могуществе, потворствовали жестоким его склонностям, исполняли все прихоти, надеясь тем снискать благосклонность будущего Государя… Они хотели, чтобы Иоанн, забывая их дерзости, помнил одни только угождения; Иоанн же, наоборот, забывал угождения и помнил только досады» - говорится в историческом очерке «Царь Иван Васильевич Грозный»</a:t>
            </a:r>
          </a:p>
          <a:p>
            <a:pPr lvl="0"/>
            <a:r>
              <a:rPr lang="ru-RU" dirty="0" smtClean="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потворствовали жестоким его склонностям, исполняли все прихоти, надеясь тем снискать благосклонность будущего Государя… Они хотели, чтобы Иоанн, забывая их дерзости, помнил одни только угождения; Иоанн же, наоборот, забывал угождения и помнил только досады» - говорится в историческом очерке «Царь Иван Васильевич Грозный»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00634"/>
          </a:xfrm>
          <a:solidFill>
            <a:schemeClr val="bg2">
              <a:lumMod val="90000"/>
            </a:schemeClr>
          </a:solidFill>
        </p:spPr>
        <p:txBody>
          <a:bodyPr>
            <a:normAutofit fontScale="2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dirty="0" smtClean="0">
                <a:latin typeface="Times New Roman" pitchFamily="18" charset="0"/>
                <a:cs typeface="Times New Roman" pitchFamily="18" charset="0"/>
              </a:rPr>
              <a:t>родился в 1530 гг. семье Василия III (Рюриковича) и литовской княжны Елены Глинской.</a:t>
            </a:r>
          </a:p>
          <a:p>
            <a:r>
              <a:rPr lang="ru-RU" sz="7600" dirty="0" smtClean="0">
                <a:latin typeface="Times New Roman" pitchFamily="18" charset="0"/>
                <a:cs typeface="Times New Roman" pitchFamily="18" charset="0"/>
              </a:rPr>
              <a:t> В январе 1547 г. Иван IV официально венчался на царство.</a:t>
            </a:r>
          </a:p>
          <a:p>
            <a:endParaRPr lang="ru-RU" sz="7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7600" dirty="0" smtClean="0">
                <a:latin typeface="Times New Roman" pitchFamily="18" charset="0"/>
                <a:cs typeface="Times New Roman" pitchFamily="18" charset="0"/>
              </a:rPr>
              <a:t>Престол достался ему в 1533 г.</a:t>
            </a:r>
          </a:p>
          <a:p>
            <a:endParaRPr lang="ru-RU" sz="7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" sz="6400" dirty="0" smtClean="0">
                <a:latin typeface="Merriweather Light"/>
                <a:ea typeface="Merriweather Light"/>
                <a:cs typeface="Merriweather Light"/>
                <a:sym typeface="Merriweather Light"/>
              </a:rPr>
              <a:t>Опекуны, бояре Шуйские, «вперяли в него гибельные мысли о его силе, могуществе, потворствовали жестоким его склонностям, исполняли все прихоти, надеясь тем снискать благосклонность будущего Государя… Они хотели, чтобы Иоанн, забывая их дерзости, помнил одни только угождения; Иоанн же, наоборот, забывал угождения и помнил только досады</a:t>
            </a:r>
            <a:r>
              <a:rPr lang="ru" dirty="0" smtClean="0">
                <a:latin typeface="Merriweather Light"/>
                <a:ea typeface="Merriweather Light"/>
                <a:cs typeface="Merriweather Light"/>
                <a:sym typeface="Merriweather Light"/>
              </a:rPr>
              <a:t>»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714488"/>
            <a:ext cx="3071834" cy="36529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311700" y="396300"/>
            <a:ext cx="8520600" cy="8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Характеристика</a:t>
            </a:r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4744" y="1643050"/>
            <a:ext cx="5072066" cy="407196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/>
        </p:nvSpPr>
        <p:spPr>
          <a:xfrm>
            <a:off x="95875" y="1639433"/>
            <a:ext cx="3145200" cy="380870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Недоверчивый</a:t>
            </a:r>
            <a:r>
              <a:rPr lang="ru" sz="1600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, вследствие боярских интриг и предательств</a:t>
            </a:r>
            <a:endParaRPr sz="1600">
              <a:solidFill>
                <a:schemeClr val="tx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 b="1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Жестокий</a:t>
            </a:r>
            <a:r>
              <a:rPr lang="ru" sz="1600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 из-за поощрения подобных забав в отрочестве</a:t>
            </a:r>
            <a:endParaRPr sz="1600">
              <a:solidFill>
                <a:schemeClr val="tx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 b="1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Подозрительный</a:t>
            </a:r>
            <a:r>
              <a:rPr lang="ru" sz="1600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, потому как в детстве его научили тому, что удар можно ждать ото всюду</a:t>
            </a:r>
            <a:endParaRPr sz="1600">
              <a:solidFill>
                <a:schemeClr val="tx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300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но также он был и мудрым, сильным человеком.</a:t>
            </a:r>
            <a:endParaRPr sz="1300">
              <a:solidFill>
                <a:schemeClr val="tx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4506175" y="333800"/>
            <a:ext cx="47295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accent3">
                    <a:lumMod val="50000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rPr>
              <a:t>Во время венчания на царство нарек себя </a:t>
            </a:r>
            <a:endParaRPr sz="1200" b="1">
              <a:solidFill>
                <a:schemeClr val="accent3">
                  <a:lumMod val="50000"/>
                </a:schemeClr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accent3">
                    <a:lumMod val="50000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rPr>
              <a:t>“Царем всея Руси”</a:t>
            </a:r>
            <a:endParaRPr sz="1300" b="1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850" y="268288"/>
            <a:ext cx="8491538" cy="1163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4500563" y="1700212"/>
            <a:ext cx="4038600" cy="5157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indent="-287338">
              <a:lnSpc>
                <a:spcPct val="80000"/>
              </a:lnSpc>
              <a:buClrTx/>
              <a:buFontTx/>
              <a:buNone/>
              <a:tabLst>
                <a:tab pos="292100" algn="l"/>
                <a:tab pos="739775" algn="l"/>
                <a:tab pos="1189038" algn="l"/>
                <a:tab pos="1638300" algn="l"/>
                <a:tab pos="2087563" algn="l"/>
                <a:tab pos="2536825" algn="l"/>
                <a:tab pos="2986088" algn="l"/>
                <a:tab pos="3435350" algn="l"/>
                <a:tab pos="3884613" algn="l"/>
                <a:tab pos="4333875" algn="l"/>
                <a:tab pos="4783138" algn="l"/>
                <a:tab pos="5232400" algn="l"/>
                <a:tab pos="5681663" algn="l"/>
                <a:tab pos="6130925" algn="l"/>
                <a:tab pos="6580188" algn="l"/>
                <a:tab pos="7029450" algn="l"/>
                <a:tab pos="7478713" algn="l"/>
                <a:tab pos="7927975" algn="l"/>
                <a:tab pos="8377238" algn="l"/>
                <a:tab pos="8826500" algn="l"/>
                <a:tab pos="9275763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Cambria" pitchFamily="18" charset="0"/>
                <a:ea typeface="Microsoft YaHei" pitchFamily="34" charset="-122"/>
              </a:rPr>
              <a:t>Впервые был венчан на царствие. </a:t>
            </a:r>
          </a:p>
          <a:p>
            <a:pPr indent="-287338">
              <a:lnSpc>
                <a:spcPct val="80000"/>
              </a:lnSpc>
              <a:buClrTx/>
              <a:buFontTx/>
              <a:buNone/>
              <a:tabLst>
                <a:tab pos="292100" algn="l"/>
                <a:tab pos="739775" algn="l"/>
                <a:tab pos="1189038" algn="l"/>
                <a:tab pos="1638300" algn="l"/>
                <a:tab pos="2087563" algn="l"/>
                <a:tab pos="2536825" algn="l"/>
                <a:tab pos="2986088" algn="l"/>
                <a:tab pos="3435350" algn="l"/>
                <a:tab pos="3884613" algn="l"/>
                <a:tab pos="4333875" algn="l"/>
                <a:tab pos="4783138" algn="l"/>
                <a:tab pos="5232400" algn="l"/>
                <a:tab pos="5681663" algn="l"/>
                <a:tab pos="6130925" algn="l"/>
                <a:tab pos="6580188" algn="l"/>
                <a:tab pos="7029450" algn="l"/>
                <a:tab pos="7478713" algn="l"/>
                <a:tab pos="7927975" algn="l"/>
                <a:tab pos="8377238" algn="l"/>
                <a:tab pos="8826500" algn="l"/>
                <a:tab pos="9275763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Cambria" pitchFamily="18" charset="0"/>
                <a:ea typeface="Microsoft YaHei" pitchFamily="34" charset="-122"/>
              </a:rPr>
              <a:t>2 периода правления: </a:t>
            </a:r>
          </a:p>
          <a:p>
            <a:pPr marL="169862" indent="-457200">
              <a:lnSpc>
                <a:spcPct val="80000"/>
              </a:lnSpc>
              <a:buClrTx/>
              <a:buFontTx/>
              <a:buAutoNum type="arabicPeriod"/>
              <a:tabLst>
                <a:tab pos="292100" algn="l"/>
                <a:tab pos="739775" algn="l"/>
                <a:tab pos="1189038" algn="l"/>
                <a:tab pos="1638300" algn="l"/>
                <a:tab pos="2087563" algn="l"/>
                <a:tab pos="2536825" algn="l"/>
                <a:tab pos="2986088" algn="l"/>
                <a:tab pos="3435350" algn="l"/>
                <a:tab pos="3884613" algn="l"/>
                <a:tab pos="4333875" algn="l"/>
                <a:tab pos="4783138" algn="l"/>
                <a:tab pos="5232400" algn="l"/>
                <a:tab pos="5681663" algn="l"/>
                <a:tab pos="6130925" algn="l"/>
                <a:tab pos="6580188" algn="l"/>
                <a:tab pos="7029450" algn="l"/>
                <a:tab pos="7478713" algn="l"/>
                <a:tab pos="7927975" algn="l"/>
                <a:tab pos="8377238" algn="l"/>
                <a:tab pos="8826500" algn="l"/>
                <a:tab pos="9275763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Cambria" pitchFamily="18" charset="0"/>
                <a:ea typeface="Microsoft YaHei" pitchFamily="34" charset="-122"/>
              </a:rPr>
              <a:t>Реформы</a:t>
            </a:r>
          </a:p>
          <a:p>
            <a:pPr indent="-457200">
              <a:lnSpc>
                <a:spcPct val="80000"/>
              </a:lnSpc>
              <a:buClrTx/>
              <a:buFontTx/>
              <a:buAutoNum type="arabicPeriod"/>
              <a:tabLst>
                <a:tab pos="292100" algn="l"/>
                <a:tab pos="739775" algn="l"/>
                <a:tab pos="1189038" algn="l"/>
                <a:tab pos="1638300" algn="l"/>
                <a:tab pos="2087563" algn="l"/>
                <a:tab pos="2536825" algn="l"/>
                <a:tab pos="2986088" algn="l"/>
                <a:tab pos="3435350" algn="l"/>
                <a:tab pos="3884613" algn="l"/>
                <a:tab pos="4333875" algn="l"/>
                <a:tab pos="4783138" algn="l"/>
                <a:tab pos="5232400" algn="l"/>
                <a:tab pos="5681663" algn="l"/>
                <a:tab pos="6130925" algn="l"/>
                <a:tab pos="6580188" algn="l"/>
                <a:tab pos="7029450" algn="l"/>
                <a:tab pos="7478713" algn="l"/>
                <a:tab pos="7927975" algn="l"/>
                <a:tab pos="8377238" algn="l"/>
                <a:tab pos="8826500" algn="l"/>
                <a:tab pos="9275763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Cambria" pitchFamily="18" charset="0"/>
                <a:ea typeface="Microsoft YaHei" pitchFamily="34" charset="-122"/>
              </a:rPr>
              <a:t>Ввел режим опричнины(1564-1571), разоривший страну террором и грабежами</a:t>
            </a:r>
          </a:p>
          <a:p>
            <a:pPr indent="-287338">
              <a:lnSpc>
                <a:spcPct val="80000"/>
              </a:lnSpc>
              <a:buClrTx/>
              <a:buFontTx/>
              <a:buNone/>
              <a:tabLst>
                <a:tab pos="292100" algn="l"/>
                <a:tab pos="739775" algn="l"/>
                <a:tab pos="1189038" algn="l"/>
                <a:tab pos="1638300" algn="l"/>
                <a:tab pos="2087563" algn="l"/>
                <a:tab pos="2536825" algn="l"/>
                <a:tab pos="2986088" algn="l"/>
                <a:tab pos="3435350" algn="l"/>
                <a:tab pos="3884613" algn="l"/>
                <a:tab pos="4333875" algn="l"/>
                <a:tab pos="4783138" algn="l"/>
                <a:tab pos="5232400" algn="l"/>
                <a:tab pos="5681663" algn="l"/>
                <a:tab pos="6130925" algn="l"/>
                <a:tab pos="6580188" algn="l"/>
                <a:tab pos="7029450" algn="l"/>
                <a:tab pos="7478713" algn="l"/>
                <a:tab pos="7927975" algn="l"/>
                <a:tab pos="8377238" algn="l"/>
                <a:tab pos="8826500" algn="l"/>
                <a:tab pos="9275763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Cambria" pitchFamily="18" charset="0"/>
                <a:ea typeface="Microsoft YaHei" pitchFamily="34" charset="-122"/>
              </a:rPr>
              <a:t>В его правление   были присоединены </a:t>
            </a:r>
            <a:r>
              <a:rPr lang="ru-RU" sz="2000" b="1" dirty="0">
                <a:solidFill>
                  <a:srgbClr val="000000"/>
                </a:solidFill>
                <a:latin typeface="Cambria" pitchFamily="18" charset="0"/>
                <a:ea typeface="Microsoft YaHei" pitchFamily="34" charset="-122"/>
              </a:rPr>
              <a:t>Казанское</a:t>
            </a:r>
            <a:r>
              <a:rPr lang="ru-RU" sz="2000" dirty="0">
                <a:solidFill>
                  <a:srgbClr val="000000"/>
                </a:solidFill>
                <a:latin typeface="Cambria" pitchFamily="18" charset="0"/>
                <a:ea typeface="Microsoft YaHei" pitchFamily="34" charset="-122"/>
              </a:rPr>
              <a:t> и </a:t>
            </a:r>
            <a:r>
              <a:rPr lang="ru-RU" sz="2000" b="1" dirty="0">
                <a:solidFill>
                  <a:srgbClr val="000000"/>
                </a:solidFill>
                <a:latin typeface="Cambria" pitchFamily="18" charset="0"/>
                <a:ea typeface="Microsoft YaHei" pitchFamily="34" charset="-122"/>
              </a:rPr>
              <a:t>Астраханское</a:t>
            </a:r>
            <a:r>
              <a:rPr lang="ru-RU" sz="2000" dirty="0">
                <a:solidFill>
                  <a:srgbClr val="000000"/>
                </a:solidFill>
                <a:latin typeface="Cambria" pitchFamily="18" charset="0"/>
                <a:ea typeface="Microsoft YaHei" pitchFamily="34" charset="-122"/>
              </a:rPr>
              <a:t> ханства. Начало </a:t>
            </a:r>
            <a:r>
              <a:rPr lang="ru-RU" sz="2000" b="1" dirty="0">
                <a:solidFill>
                  <a:srgbClr val="000000"/>
                </a:solidFill>
                <a:latin typeface="Cambria" pitchFamily="18" charset="0"/>
                <a:ea typeface="Microsoft YaHei" pitchFamily="34" charset="-122"/>
              </a:rPr>
              <a:t>имперских приобретений</a:t>
            </a:r>
          </a:p>
          <a:p>
            <a:pPr indent="-287338">
              <a:lnSpc>
                <a:spcPct val="80000"/>
              </a:lnSpc>
              <a:buClrTx/>
              <a:tabLst>
                <a:tab pos="292100" algn="l"/>
                <a:tab pos="739775" algn="l"/>
                <a:tab pos="1189038" algn="l"/>
                <a:tab pos="1638300" algn="l"/>
                <a:tab pos="2087563" algn="l"/>
                <a:tab pos="2536825" algn="l"/>
                <a:tab pos="2986088" algn="l"/>
                <a:tab pos="3435350" algn="l"/>
                <a:tab pos="3884613" algn="l"/>
                <a:tab pos="4333875" algn="l"/>
                <a:tab pos="4783138" algn="l"/>
                <a:tab pos="5232400" algn="l"/>
                <a:tab pos="5681663" algn="l"/>
                <a:tab pos="6130925" algn="l"/>
                <a:tab pos="6580188" algn="l"/>
                <a:tab pos="7029450" algn="l"/>
                <a:tab pos="7478713" algn="l"/>
                <a:tab pos="7927975" algn="l"/>
                <a:tab pos="8377238" algn="l"/>
                <a:tab pos="8826500" algn="l"/>
                <a:tab pos="9275763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Cambria" pitchFamily="18" charset="0"/>
                <a:ea typeface="Microsoft YaHei" pitchFamily="34" charset="-122"/>
              </a:rPr>
              <a:t>Однако война за выход к Балтийскому морю (Ливонская война1558-1583),  закончилась  потерей части русских земель.</a:t>
            </a:r>
          </a:p>
        </p:txBody>
      </p:sp>
      <p:pic>
        <p:nvPicPr>
          <p:cNvPr id="6349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1557338"/>
            <a:ext cx="3937000" cy="504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" dirty="0" smtClean="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rPr>
              <a:t>Цели внешней и внутренней политики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457200" lvl="0">
              <a:lnSpc>
                <a:spcPct val="115000"/>
              </a:lnSpc>
              <a:spcBef>
                <a:spcPts val="0"/>
              </a:spcBef>
              <a:buClr>
                <a:schemeClr val="accent1"/>
              </a:buClr>
              <a:buSzPts val="1800"/>
              <a:buFont typeface="Merriweather"/>
              <a:buChar char="●"/>
            </a:pPr>
            <a:r>
              <a:rPr lang="ru-RU" dirty="0" smtClean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Привести в порядок законодательство</a:t>
            </a:r>
          </a:p>
          <a:p>
            <a:pPr marL="457200" lvl="0">
              <a:lnSpc>
                <a:spcPct val="115000"/>
              </a:lnSpc>
              <a:spcBef>
                <a:spcPts val="0"/>
              </a:spcBef>
              <a:buClr>
                <a:schemeClr val="accent1"/>
              </a:buClr>
              <a:buSzPts val="1800"/>
              <a:buFont typeface="Merriweather"/>
              <a:buChar char="●"/>
            </a:pPr>
            <a:r>
              <a:rPr lang="ru-RU" dirty="0" smtClean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Устроить областное управление и привлечь к нему выборных людей из различных сословий</a:t>
            </a:r>
          </a:p>
          <a:p>
            <a:pPr marL="457200" lvl="0">
              <a:lnSpc>
                <a:spcPct val="115000"/>
              </a:lnSpc>
              <a:spcBef>
                <a:spcPts val="0"/>
              </a:spcBef>
              <a:buClr>
                <a:schemeClr val="accent1"/>
              </a:buClr>
              <a:buSzPts val="1800"/>
              <a:buFont typeface="Merriweather"/>
              <a:buChar char="●"/>
            </a:pPr>
            <a:r>
              <a:rPr lang="ru-RU" dirty="0" smtClean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Расширить границы государства на Востоке и Западе</a:t>
            </a:r>
          </a:p>
          <a:p>
            <a:pPr marL="457200" lvl="0">
              <a:lnSpc>
                <a:spcPct val="115000"/>
              </a:lnSpc>
              <a:spcBef>
                <a:spcPts val="0"/>
              </a:spcBef>
              <a:buClr>
                <a:schemeClr val="accent1"/>
              </a:buClr>
              <a:buSzPts val="1800"/>
              <a:buFont typeface="Merriweather"/>
              <a:buChar char="●"/>
            </a:pPr>
            <a:r>
              <a:rPr lang="ru-RU" dirty="0" smtClean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Добиться берега Балтийского моря</a:t>
            </a:r>
          </a:p>
          <a:p>
            <a:pPr marL="457200" lvl="0">
              <a:lnSpc>
                <a:spcPct val="115000"/>
              </a:lnSpc>
              <a:spcBef>
                <a:spcPts val="0"/>
              </a:spcBef>
              <a:buClr>
                <a:schemeClr val="accent1"/>
              </a:buClr>
              <a:buSzPts val="1800"/>
              <a:buFont typeface="Merriweather"/>
              <a:buChar char="●"/>
            </a:pPr>
            <a:r>
              <a:rPr lang="ru-RU" dirty="0" smtClean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Укрепить связи с Западной Европой.</a:t>
            </a:r>
            <a:endParaRPr lang="ru-RU" sz="4000" dirty="0" smtClean="0">
              <a:solidFill>
                <a:schemeClr val="tx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910" y="1500174"/>
            <a:ext cx="8229600" cy="4325112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sz="2000" dirty="0"/>
              <a:t>Около 1549 г. из приближенных  </a:t>
            </a:r>
            <a:r>
              <a:rPr lang="ru-RU" sz="2000" dirty="0" smtClean="0"/>
              <a:t>к </a:t>
            </a:r>
            <a:r>
              <a:rPr lang="ru-RU" sz="2000" dirty="0"/>
              <a:t>Ивану </a:t>
            </a:r>
            <a:r>
              <a:rPr lang="en-US" sz="2000" dirty="0" smtClean="0"/>
              <a:t>IV</a:t>
            </a:r>
            <a:r>
              <a:rPr lang="ru-RU" sz="2000" dirty="0" smtClean="0"/>
              <a:t> людей </a:t>
            </a:r>
            <a:r>
              <a:rPr lang="ru-RU" sz="2000" dirty="0"/>
              <a:t>сложилось  новое </a:t>
            </a:r>
            <a:r>
              <a:rPr lang="ru-RU" sz="2000" dirty="0" smtClean="0"/>
              <a:t>правительство - </a:t>
            </a:r>
            <a:r>
              <a:rPr lang="ru-RU" sz="2000" b="1" dirty="0" smtClean="0"/>
              <a:t>Избранная </a:t>
            </a:r>
            <a:r>
              <a:rPr lang="ru-RU" sz="2000" b="1" dirty="0"/>
              <a:t>рада. </a:t>
            </a:r>
            <a:r>
              <a:rPr lang="ru-RU" sz="2000" dirty="0" smtClean="0"/>
              <a:t>  </a:t>
            </a:r>
            <a:r>
              <a:rPr lang="ru-RU" sz="2000" dirty="0"/>
              <a:t>просуществовала до 1560 г. и явилась органом</a:t>
            </a:r>
            <a:r>
              <a:rPr lang="ru-RU" sz="2000" b="1" dirty="0"/>
              <a:t>, проводившим реформы Ивана IV</a:t>
            </a:r>
            <a:r>
              <a:rPr lang="ru-RU" sz="2000" b="1" dirty="0" smtClean="0"/>
              <a:t>.</a:t>
            </a:r>
          </a:p>
          <a:p>
            <a:pPr marL="109728" indent="0" algn="just">
              <a:buNone/>
            </a:pPr>
            <a:endParaRPr lang="ru-RU" sz="2000" b="1" dirty="0"/>
          </a:p>
          <a:p>
            <a:pPr marL="109728" lvl="0" indent="0" algn="just">
              <a:buNone/>
            </a:pPr>
            <a:r>
              <a:rPr lang="ru-RU" sz="2000" dirty="0" smtClean="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rPr>
              <a:t>— </a:t>
            </a:r>
            <a:r>
              <a:rPr lang="ru-RU" sz="2000" dirty="0" smtClean="0">
                <a:latin typeface="Merriweather"/>
                <a:ea typeface="Merriweather"/>
                <a:cs typeface="Merriweather"/>
                <a:sym typeface="Merriweather"/>
              </a:rPr>
              <a:t>не государственный орган, а просто группа приближенных Ивана Грозного, в которую входили Андрей Курбский, Алексей Адашев, Иван </a:t>
            </a:r>
            <a:r>
              <a:rPr lang="ru-RU" sz="2000" dirty="0" err="1" smtClean="0">
                <a:latin typeface="Merriweather"/>
                <a:ea typeface="Merriweather"/>
                <a:cs typeface="Merriweather"/>
                <a:sym typeface="Merriweather"/>
              </a:rPr>
              <a:t>Висковатый</a:t>
            </a:r>
            <a:r>
              <a:rPr lang="ru-RU" sz="2000" dirty="0" smtClean="0">
                <a:latin typeface="Merriweather"/>
                <a:ea typeface="Merriweather"/>
                <a:cs typeface="Merriweather"/>
                <a:sym typeface="Merriweather"/>
              </a:rPr>
              <a:t>, поп </a:t>
            </a:r>
            <a:r>
              <a:rPr lang="ru-RU" sz="2000" dirty="0" err="1" smtClean="0">
                <a:latin typeface="Merriweather"/>
                <a:ea typeface="Merriweather"/>
                <a:cs typeface="Merriweather"/>
                <a:sym typeface="Merriweather"/>
              </a:rPr>
              <a:t>Сильвестр</a:t>
            </a:r>
            <a:r>
              <a:rPr lang="ru-RU" sz="2000" dirty="0" smtClean="0">
                <a:latin typeface="Merriweather"/>
                <a:ea typeface="Merriweather"/>
                <a:cs typeface="Merriweather"/>
                <a:sym typeface="Merriweather"/>
              </a:rPr>
              <a:t> и митрополит </a:t>
            </a:r>
            <a:r>
              <a:rPr lang="ru-RU" sz="2000" dirty="0" err="1" smtClean="0">
                <a:latin typeface="Merriweather"/>
                <a:ea typeface="Merriweather"/>
                <a:cs typeface="Merriweather"/>
                <a:sym typeface="Merriweather"/>
              </a:rPr>
              <a:t>Макарий</a:t>
            </a:r>
            <a:r>
              <a:rPr lang="ru-RU" sz="2000" dirty="0" smtClean="0">
                <a:latin typeface="Merriweather"/>
                <a:ea typeface="Merriweather"/>
                <a:cs typeface="Merriweather"/>
                <a:sym typeface="Merriweather"/>
              </a:rPr>
              <a:t>.</a:t>
            </a:r>
          </a:p>
          <a:p>
            <a:pPr marL="109728" indent="0" algn="just">
              <a:buNone/>
            </a:pPr>
            <a:endParaRPr lang="ru-RU" sz="2000" b="1" dirty="0"/>
          </a:p>
          <a:p>
            <a:pPr marL="109728" indent="0" algn="just">
              <a:buNone/>
            </a:pP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80451" y="548680"/>
            <a:ext cx="3959738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rgbClr val="424456"/>
                </a:solidFill>
                <a:latin typeface="Trebuchet MS"/>
                <a:ea typeface="+mj-ea"/>
                <a:cs typeface="+mj-cs"/>
              </a:rPr>
              <a:t>Избранная рада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4728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Реформы при Иване </a:t>
            </a:r>
            <a:r>
              <a:rPr lang="en-US" dirty="0" smtClean="0"/>
              <a:t>IV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16079576"/>
              </p:ext>
            </p:extLst>
          </p:nvPr>
        </p:nvGraphicFramePr>
        <p:xfrm>
          <a:off x="323528" y="980728"/>
          <a:ext cx="8820472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49592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28800"/>
            <a:ext cx="8153400" cy="4495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1648690317"/>
              </p:ext>
            </p:extLst>
          </p:nvPr>
        </p:nvGraphicFramePr>
        <p:xfrm>
          <a:off x="-2340768" y="980728"/>
          <a:ext cx="806489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635896" y="98072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Во главе приказа стоял боярин или дьяк – крупный государственный чиновник. Оформление приказной системы позволило централизовать управление страной.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7776" y="2829521"/>
            <a:ext cx="5285176" cy="32950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913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Земский Собор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Представители дворянства</a:t>
            </a:r>
          </a:p>
          <a:p>
            <a:r>
              <a:rPr lang="ru-RU" dirty="0" smtClean="0"/>
              <a:t>Освященный собор</a:t>
            </a:r>
          </a:p>
          <a:p>
            <a:pPr lvl="0"/>
            <a:r>
              <a:rPr lang="ru-RU" dirty="0" smtClean="0"/>
              <a:t>Представители дворянства </a:t>
            </a:r>
          </a:p>
          <a:p>
            <a:r>
              <a:rPr lang="ru-RU" dirty="0" smtClean="0"/>
              <a:t>Верхушка посада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1549 г.</a:t>
            </a:r>
          </a:p>
          <a:p>
            <a:pPr lvl="0"/>
            <a:endParaRPr lang="ru-RU" dirty="0" smtClean="0"/>
          </a:p>
          <a:p>
            <a:endParaRPr lang="ru-RU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dirty="0" smtClean="0">
                <a:latin typeface="Merriweather Light"/>
                <a:ea typeface="Merriweather Light"/>
                <a:cs typeface="Merriweather Light"/>
                <a:sym typeface="Merriweather Light"/>
              </a:rPr>
              <a:t>«Выбранные изо всех русских городов и от всех классов общества собраны были в Москву. Начал царь Земский собор своей речью: «Люди Божии… будьте великодушны! Нельзя исправить минувшего зла, могу только впредь спасать вас от подобных притеснений и грабительств. Забудьте, чего уж нет и не будет!»»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dirty="0" smtClean="0"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marL="457200" lvl="0">
              <a:spcBef>
                <a:spcPts val="0"/>
              </a:spcBef>
              <a:buSzPts val="1800"/>
              <a:buFont typeface="Roboto"/>
              <a:buChar char="-"/>
            </a:pPr>
            <a:r>
              <a:rPr lang="ru-RU" i="1" dirty="0" smtClean="0">
                <a:latin typeface="Roboto"/>
                <a:ea typeface="Roboto"/>
                <a:cs typeface="Roboto"/>
                <a:sym typeface="Roboto"/>
              </a:rPr>
              <a:t>Очерк “Царь Иван Васильевич Грозный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400582"/>
            <a:ext cx="8229600" cy="4325112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dirty="0"/>
              <a:t> Взяв за основу Судебник Ивана III, составители внесли в него изменения, связанные с усилением центральной власти.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692696"/>
            <a:ext cx="68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424456"/>
                </a:solidFill>
                <a:latin typeface="Trebuchet MS"/>
                <a:ea typeface="+mj-ea"/>
                <a:cs typeface="+mj-cs"/>
              </a:rPr>
              <a:t>Судебник 1550г.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924944"/>
            <a:ext cx="6096000" cy="36385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1862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Итоги реформ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25112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Реформы середины XVI в. способствовали укреплению Российского централизованного государства. Они усилили власть царя, привели к реорганизации местного и центрального управления, укрепили мощь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страны.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068960"/>
            <a:ext cx="4931347" cy="35025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915" y="3573016"/>
            <a:ext cx="3329747" cy="220368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6714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Итоги  реформ</a:t>
            </a:r>
            <a:endParaRPr/>
          </a:p>
        </p:txBody>
      </p:sp>
      <p:sp>
        <p:nvSpPr>
          <p:cNvPr id="105" name="Google Shape;105;p18"/>
          <p:cNvSpPr txBox="1"/>
          <p:nvPr/>
        </p:nvSpPr>
        <p:spPr>
          <a:xfrm>
            <a:off x="311725" y="1865900"/>
            <a:ext cx="5866500" cy="313929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" sz="1600" dirty="0">
                <a:latin typeface="Merriweather"/>
                <a:ea typeface="Merriweather"/>
                <a:cs typeface="Merriweather"/>
                <a:sym typeface="Merriweather"/>
              </a:rPr>
              <a:t>Укрепление верховной власти московского государя</a:t>
            </a:r>
            <a:endParaRPr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" sz="1600" dirty="0">
                <a:latin typeface="Merriweather"/>
                <a:ea typeface="Merriweather"/>
                <a:cs typeface="Merriweather"/>
                <a:sym typeface="Merriweather"/>
              </a:rPr>
              <a:t>В 1549 году создается сословно-представительный и законосовещательный орган — Земский Собор</a:t>
            </a:r>
            <a:endParaRPr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" sz="1600" dirty="0">
                <a:latin typeface="Merriweather"/>
                <a:ea typeface="Merriweather"/>
                <a:cs typeface="Merriweather"/>
                <a:sym typeface="Merriweather"/>
              </a:rPr>
              <a:t>Судебник 1550 года </a:t>
            </a:r>
            <a:endParaRPr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" sz="1600" dirty="0">
                <a:latin typeface="Merriweather"/>
                <a:ea typeface="Merriweather"/>
                <a:cs typeface="Merriweather"/>
                <a:sym typeface="Merriweather"/>
              </a:rPr>
              <a:t>Формирование приказной системы (реформы центрального управления)</a:t>
            </a:r>
            <a:endParaRPr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" sz="1600" dirty="0">
                <a:latin typeface="Merriweather"/>
                <a:ea typeface="Merriweather"/>
                <a:cs typeface="Merriweather"/>
                <a:sym typeface="Merriweather"/>
              </a:rPr>
              <a:t>Военная реформа 1556 года, принято Уложение о службе: ограничение местничества на период военных действий. </a:t>
            </a:r>
            <a:endParaRPr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" sz="1600" dirty="0">
                <a:latin typeface="Merriweather"/>
                <a:ea typeface="Merriweather"/>
                <a:cs typeface="Merriweather"/>
                <a:sym typeface="Merriweather"/>
              </a:rPr>
              <a:t>реформа местного управления — была отменена система кормлений.</a:t>
            </a:r>
            <a:endParaRPr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" sz="1600" dirty="0">
                <a:latin typeface="Merriweather"/>
                <a:ea typeface="Merriweather"/>
                <a:cs typeface="Merriweather"/>
                <a:sym typeface="Merriweather"/>
              </a:rPr>
              <a:t>Книгопечатание</a:t>
            </a:r>
            <a:endParaRPr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06" name="Google Shape;106;p18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6550575" y="2096767"/>
            <a:ext cx="2474400" cy="495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650" name="AutoShape 2" descr="https://museum-kam.ru/800/600/https/myslide.ru/documents_7/285bed5fa57ae09cc6a2256b8173c0df/img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67868"/>
            <a:ext cx="8215370" cy="6161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066800"/>
          </a:xfrm>
        </p:spPr>
        <p:txBody>
          <a:bodyPr/>
          <a:lstStyle/>
          <a:p>
            <a:pPr algn="ctr"/>
            <a:r>
              <a:rPr lang="ru-RU" b="1" dirty="0" smtClean="0"/>
              <a:t>Опричнина(1565-1572)</a:t>
            </a: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266253342"/>
              </p:ext>
            </p:extLst>
          </p:nvPr>
        </p:nvGraphicFramePr>
        <p:xfrm>
          <a:off x="107504" y="1327448"/>
          <a:ext cx="3384376" cy="512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9289" y="2000240"/>
            <a:ext cx="5534711" cy="40719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8219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Опричнина </a:t>
            </a:r>
            <a:endParaRPr/>
          </a:p>
        </p:txBody>
      </p:sp>
      <p:pic>
        <p:nvPicPr>
          <p:cNvPr id="112" name="Google Shape;1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3100" y="2596134"/>
            <a:ext cx="3785150" cy="34024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/>
          <p:nvPr/>
        </p:nvSpPr>
        <p:spPr>
          <a:xfrm>
            <a:off x="311725" y="2179667"/>
            <a:ext cx="4961400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 b="1" dirty="0">
                <a:latin typeface="Merriweather"/>
                <a:ea typeface="Merriweather"/>
                <a:cs typeface="Merriweather"/>
                <a:sym typeface="Merriweather"/>
              </a:rPr>
              <a:t>Опричнина — система насильственного укрепления личной власти царя Ивана IV Грозного. Существовала с 1565 по 1572 годы.</a:t>
            </a:r>
            <a:endParaRPr sz="15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500" dirty="0"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Введя опричнину он стремился разрешить задачи завершения централизации государства, преодолеть сопротивление боярской оппозиции, добиться укрепления режима личной власти и разделаться с врагами.</a:t>
            </a:r>
            <a:endParaRPr sz="15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8881056"/>
              </p:ext>
            </p:extLst>
          </p:nvPr>
        </p:nvGraphicFramePr>
        <p:xfrm>
          <a:off x="-36512" y="1052736"/>
          <a:ext cx="918051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0215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Учреждение опричнины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124744"/>
            <a:ext cx="8640960" cy="204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574" marR="248298" indent="-5436" algn="just">
              <a:spcBef>
                <a:spcPts val="97"/>
              </a:spcBef>
            </a:pPr>
            <a:r>
              <a:rPr lang="ru-RU" dirty="0">
                <a:solidFill>
                  <a:srgbClr val="000000"/>
                </a:solidFill>
              </a:rPr>
              <a:t>В</a:t>
            </a:r>
            <a:r>
              <a:rPr lang="ru-RU" dirty="0" smtClean="0">
                <a:solidFill>
                  <a:srgbClr val="000000"/>
                </a:solidFill>
              </a:rPr>
              <a:t>ся </a:t>
            </a:r>
            <a:r>
              <a:rPr lang="ru-RU" dirty="0">
                <a:solidFill>
                  <a:srgbClr val="000000"/>
                </a:solidFill>
              </a:rPr>
              <a:t>территория государства была разделена на «опричнину» и «земщину», такое деление было чрезвычайным, подчиненным политическим целям. В опричнине параллельно с земщиной сложилась система органов управления государством: свои дума, приказы, личная гвардия </a:t>
            </a:r>
            <a:r>
              <a:rPr lang="ru-RU" dirty="0" smtClean="0">
                <a:solidFill>
                  <a:srgbClr val="000000"/>
                </a:solidFill>
              </a:rPr>
              <a:t>царя.</a:t>
            </a:r>
          </a:p>
          <a:p>
            <a:pPr marL="174574" marR="248298" indent="-5436" algn="just">
              <a:spcBef>
                <a:spcPts val="97"/>
              </a:spcBef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564904"/>
            <a:ext cx="7776864" cy="41224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3389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620688"/>
            <a:ext cx="8229600" cy="1066800"/>
          </a:xfrm>
        </p:spPr>
        <p:txBody>
          <a:bodyPr/>
          <a:lstStyle/>
          <a:p>
            <a:pPr algn="ctr"/>
            <a:r>
              <a:rPr lang="ru-RU" b="1" dirty="0"/>
              <a:t>Опричное войско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4744" y="1857364"/>
            <a:ext cx="4861560" cy="36499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560" y="1916832"/>
            <a:ext cx="260311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Состав опричного войска был неоднородным: среди опричников были и князья, и бояре, иностранные наемники, просто служилые люди. Численность опричного войска достигала 5-6 тыс. человек. </a:t>
            </a:r>
          </a:p>
        </p:txBody>
      </p:sp>
    </p:spTree>
    <p:extLst>
      <p:ext uri="{BB962C8B-B14F-4D97-AF65-F5344CB8AC3E}">
        <p14:creationId xmlns="" xmlns:p14="http://schemas.microsoft.com/office/powerpoint/2010/main" val="390783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66800"/>
          </a:xfrm>
        </p:spPr>
        <p:txBody>
          <a:bodyPr/>
          <a:lstStyle/>
          <a:p>
            <a:pPr algn="ctr"/>
            <a:r>
              <a:rPr lang="ru-RU" b="1" dirty="0"/>
              <a:t>Конец опричнины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229600" cy="4325112"/>
          </a:xfrm>
        </p:spPr>
        <p:txBody>
          <a:bodyPr/>
          <a:lstStyle/>
          <a:p>
            <a:pPr marL="109728" indent="0" algn="just">
              <a:buNone/>
            </a:pPr>
            <a:r>
              <a:rPr lang="ru-RU" dirty="0"/>
              <a:t> </a:t>
            </a:r>
            <a:r>
              <a:rPr lang="ru-RU" sz="2000" dirty="0"/>
              <a:t>В результате, постоянные набеги крымского ханства, продолжающаяся война против Ливонии, внутренние беспорядки в стране, слабая обороноспособность всего государства способствовали тому, что Иван Грозный отказался от идеи опричнины. Осенью 1572 года </a:t>
            </a:r>
            <a:r>
              <a:rPr lang="ru-RU" sz="2000" dirty="0" smtClean="0"/>
              <a:t>опричнина </a:t>
            </a:r>
            <a:r>
              <a:rPr lang="ru-RU" sz="2000" dirty="0"/>
              <a:t>была отменена.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10" y="3257552"/>
            <a:ext cx="7518835" cy="3429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0951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289975" y="450432"/>
            <a:ext cx="8335500" cy="14069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200" b="1" dirty="0"/>
              <a:t>Идеология царской власти в рассуждения и писаниях Ивана Грозного</a:t>
            </a:r>
            <a:endParaRPr sz="3200" b="1"/>
          </a:p>
        </p:txBody>
      </p:sp>
      <p:pic>
        <p:nvPicPr>
          <p:cNvPr id="126" name="Google Shape;1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1" y="2296700"/>
            <a:ext cx="4338749" cy="3856667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1"/>
          <p:cNvSpPr txBox="1"/>
          <p:nvPr/>
        </p:nvSpPr>
        <p:spPr>
          <a:xfrm>
            <a:off x="284900" y="2137132"/>
            <a:ext cx="4001700" cy="304695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50" dirty="0">
                <a:solidFill>
                  <a:srgbClr val="373737"/>
                </a:solidFill>
                <a:latin typeface="Merriweather"/>
                <a:ea typeface="Merriweather"/>
                <a:cs typeface="Merriweather"/>
                <a:sym typeface="Merriweather"/>
              </a:rPr>
              <a:t>“...какое управление бывает при многоначалии и многовластии?”</a:t>
            </a:r>
            <a:endParaRPr sz="1550">
              <a:solidFill>
                <a:srgbClr val="373737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50">
              <a:solidFill>
                <a:srgbClr val="373737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50" dirty="0">
                <a:solidFill>
                  <a:srgbClr val="373737"/>
                </a:solidFill>
                <a:latin typeface="Merriweather"/>
                <a:ea typeface="Merriweather"/>
                <a:cs typeface="Merriweather"/>
                <a:sym typeface="Merriweather"/>
              </a:rPr>
              <a:t>“...царской же власти позволено действовать страхом, и запрещением, и обузданием и строжайше обуздать безумие злейших и коварных людей”</a:t>
            </a:r>
            <a:endParaRPr sz="1550">
              <a:solidFill>
                <a:srgbClr val="373737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50">
              <a:solidFill>
                <a:srgbClr val="373737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50" dirty="0">
                <a:solidFill>
                  <a:srgbClr val="373737"/>
                </a:solidFill>
                <a:latin typeface="Merriweather"/>
                <a:ea typeface="Merriweather"/>
                <a:cs typeface="Merriweather"/>
                <a:sym typeface="Merriweather"/>
              </a:rPr>
              <a:t>“...кто противится власти — противится Богу; а кто противится Богу — тот именуется отступником, а это наихудшее из согрешений”</a:t>
            </a:r>
            <a:endParaRPr sz="1550">
              <a:solidFill>
                <a:srgbClr val="373737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286808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Царь Фёдор. Последний Данилович на троне. И самый оболганный. Рисунок из открытых источников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04911" y="1600200"/>
            <a:ext cx="334317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0757" y="1600200"/>
            <a:ext cx="60424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 descr="C:\Users\User\Desktop\slide-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357166"/>
            <a:ext cx="7143800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785794"/>
            <a:ext cx="4352956" cy="5786478"/>
          </a:xfrm>
        </p:spPr>
        <p:txBody>
          <a:bodyPr>
            <a:noAutofit/>
          </a:bodyPr>
          <a:lstStyle/>
          <a:p>
            <a:pPr marL="0"/>
            <a:endParaRPr lang="ru-RU" sz="1400" b="1" dirty="0" smtClean="0"/>
          </a:p>
          <a:p>
            <a:pPr marL="0"/>
            <a:endParaRPr lang="ru-RU" sz="1400" b="1" dirty="0" smtClean="0"/>
          </a:p>
          <a:p>
            <a:pPr marL="0"/>
            <a:endParaRPr lang="ru-RU" sz="1400" b="1" dirty="0" smtClean="0"/>
          </a:p>
          <a:p>
            <a:pPr marL="0">
              <a:buNone/>
            </a:pPr>
            <a:r>
              <a:rPr lang="ru-RU" sz="1400" b="1" smtClean="0"/>
              <a:t>Мне </a:t>
            </a:r>
            <a:r>
              <a:rPr lang="ru-RU" sz="1400" b="1" dirty="0" smtClean="0"/>
              <a:t>счастья нет. Я думал свой народ</a:t>
            </a:r>
            <a:br>
              <a:rPr lang="ru-RU" sz="1400" b="1" dirty="0" smtClean="0"/>
            </a:br>
            <a:r>
              <a:rPr lang="ru-RU" sz="1400" b="1" dirty="0" smtClean="0"/>
              <a:t>В довольствии, во славе успокоить,</a:t>
            </a:r>
            <a:br>
              <a:rPr lang="ru-RU" sz="1400" b="1" dirty="0" smtClean="0"/>
            </a:br>
            <a:r>
              <a:rPr lang="ru-RU" sz="1400" b="1" dirty="0" smtClean="0"/>
              <a:t>Щедротами любовь его снискать —</a:t>
            </a:r>
            <a:br>
              <a:rPr lang="ru-RU" sz="1400" b="1" dirty="0" smtClean="0"/>
            </a:br>
            <a:r>
              <a:rPr lang="ru-RU" sz="1400" b="1" dirty="0" smtClean="0"/>
              <a:t>Но отложил пустое попеченье:</a:t>
            </a:r>
            <a:br>
              <a:rPr lang="ru-RU" sz="1400" b="1" dirty="0" smtClean="0"/>
            </a:br>
            <a:r>
              <a:rPr lang="ru-RU" sz="1400" b="1" dirty="0" smtClean="0"/>
              <a:t>Живая власть для черни ненавистна,</a:t>
            </a:r>
            <a:br>
              <a:rPr lang="ru-RU" sz="1400" b="1" dirty="0" smtClean="0"/>
            </a:br>
            <a:r>
              <a:rPr lang="ru-RU" sz="1400" b="1" dirty="0" smtClean="0"/>
              <a:t>Они любить умеют только мертвых.</a:t>
            </a:r>
            <a:br>
              <a:rPr lang="ru-RU" sz="1400" b="1" dirty="0" smtClean="0"/>
            </a:br>
            <a:r>
              <a:rPr lang="ru-RU" sz="1400" b="1" dirty="0" smtClean="0"/>
              <a:t> </a:t>
            </a:r>
            <a:br>
              <a:rPr lang="ru-RU" sz="1400" b="1" dirty="0" smtClean="0"/>
            </a:br>
            <a:r>
              <a:rPr lang="ru-RU" sz="1400" b="1" dirty="0" smtClean="0"/>
              <a:t>Бог насылал на землю нашу глад,</a:t>
            </a:r>
            <a:br>
              <a:rPr lang="ru-RU" sz="1400" b="1" dirty="0" smtClean="0"/>
            </a:br>
            <a:r>
              <a:rPr lang="ru-RU" sz="1400" b="1" dirty="0" smtClean="0"/>
              <a:t>Народ завыл, в мученьях погибая;</a:t>
            </a:r>
            <a:br>
              <a:rPr lang="ru-RU" sz="1400" b="1" dirty="0" smtClean="0"/>
            </a:br>
            <a:r>
              <a:rPr lang="ru-RU" sz="1400" b="1" dirty="0" smtClean="0"/>
              <a:t>Я отворил им житницы, я злато</a:t>
            </a:r>
            <a:br>
              <a:rPr lang="ru-RU" sz="1400" b="1" dirty="0" smtClean="0"/>
            </a:br>
            <a:r>
              <a:rPr lang="ru-RU" sz="1400" b="1" dirty="0" smtClean="0"/>
              <a:t>Рассыпал им, я им сыскал работы —</a:t>
            </a:r>
            <a:br>
              <a:rPr lang="ru-RU" sz="1400" b="1" dirty="0" smtClean="0"/>
            </a:br>
            <a:r>
              <a:rPr lang="ru-RU" sz="1400" b="1" dirty="0" smtClean="0"/>
              <a:t>Они ж меня, беснуясь, проклинали!</a:t>
            </a:r>
            <a:br>
              <a:rPr lang="ru-RU" sz="1400" b="1" dirty="0" smtClean="0"/>
            </a:br>
            <a:r>
              <a:rPr lang="ru-RU" sz="1400" b="1" dirty="0" smtClean="0"/>
              <a:t>Пожарный огнь их </a:t>
            </a:r>
            <a:r>
              <a:rPr lang="ru-RU" sz="1400" b="1" dirty="0" err="1" smtClean="0"/>
              <a:t>домы</a:t>
            </a:r>
            <a:r>
              <a:rPr lang="ru-RU" sz="1400" b="1" dirty="0" smtClean="0"/>
              <a:t> истребил,</a:t>
            </a:r>
            <a:br>
              <a:rPr lang="ru-RU" sz="1400" b="1" dirty="0" smtClean="0"/>
            </a:br>
            <a:r>
              <a:rPr lang="ru-RU" sz="1400" b="1" dirty="0" smtClean="0"/>
              <a:t>Я выстроил им новые жилища.</a:t>
            </a:r>
            <a:br>
              <a:rPr lang="ru-RU" sz="1400" b="1" dirty="0" smtClean="0"/>
            </a:br>
            <a:r>
              <a:rPr lang="ru-RU" sz="1400" b="1" dirty="0" smtClean="0"/>
              <a:t>Они ж меня пожаром упрекали!</a:t>
            </a:r>
          </a:p>
          <a:p>
            <a:pPr marL="0"/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b="1" dirty="0" smtClean="0"/>
              <a:t>Вот черни суд: ищи ж ее любви.</a:t>
            </a:r>
            <a:br>
              <a:rPr lang="ru-RU" sz="1400" b="1" dirty="0" smtClean="0"/>
            </a:br>
            <a:r>
              <a:rPr lang="ru-RU" sz="1400" b="1" dirty="0" smtClean="0"/>
              <a:t> </a:t>
            </a:r>
            <a:br>
              <a:rPr lang="ru-RU" sz="1400" b="1" dirty="0" smtClean="0"/>
            </a:br>
            <a:r>
              <a:rPr lang="ru-RU" sz="1400" b="1" dirty="0" smtClean="0"/>
              <a:t>Кто ни умрет, я всех убийца тайный:</a:t>
            </a:r>
            <a:br>
              <a:rPr lang="ru-RU" sz="1400" b="1" dirty="0" smtClean="0"/>
            </a:br>
            <a:r>
              <a:rPr lang="ru-RU" sz="1400" b="1" dirty="0" smtClean="0"/>
              <a:t> </a:t>
            </a:r>
            <a:endParaRPr lang="ru-RU" sz="1400" b="1" dirty="0"/>
          </a:p>
        </p:txBody>
      </p:sp>
      <p:pic>
        <p:nvPicPr>
          <p:cNvPr id="4813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643050"/>
            <a:ext cx="392909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572000" y="5357826"/>
            <a:ext cx="42148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Историческая драма Александра Сергеевича Пушкина, созданная в 1825 году во время ссылки в Михайловское.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Федор II Борисович</a:t>
            </a:r>
          </a:p>
          <a:p>
            <a:r>
              <a:rPr lang="ru-RU" dirty="0" smtClean="0"/>
              <a:t>Любителям исторических произведений наверняка известен такой персонаж, выведенный пером А.С.Пушкина («Борис Годунов») и А.К.Толстого («Царь Борис»), как Федор Годунов. И, как вы, конечно же, знаете, сын царя Бориса успел даже немного поправить – всего 7 недель – рекорд среди царствующих особ в России. ), вполне мог стать выдающимся государем. Образованный и не лишенный талантов, подготовленный к престолу, он вполне мог повести нарождающееся Русское государство по пути развития и процветания. Но, вместо этого, разгорелась Смута…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Содержимое 6" descr="Федор II Борисович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09917" y="1600200"/>
            <a:ext cx="351516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Федор II Борисович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628" y="6215081"/>
            <a:ext cx="36941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 smtClean="0">
                <a:solidFill>
                  <a:prstClr val="black"/>
                </a:solidFill>
              </a:rPr>
              <a:t>Федор II Борисович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Содержимое 4" descr="«Годунов чертеж»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06" y="1000108"/>
            <a:ext cx="439579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Годунов чертеж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502004"/>
            <a:ext cx="30718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Helvetica" charset="0"/>
                <a:ea typeface="Times New Roman" pitchFamily="18" charset="0"/>
                <a:cs typeface="Times New Roman" pitchFamily="18" charset="0"/>
              </a:rPr>
              <a:t>Годунов чертеж</a:t>
            </a:r>
            <a:r>
              <a:rPr lang="ru-RU" sz="14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endParaRPr lang="ru-RU" sz="1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Содержимое 7" descr="К.Е.Маковский, «Агенты Дмитрия Самозванца убивают Федора Годунова» (1862)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00562" y="500042"/>
            <a:ext cx="403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.Е.Маковский, 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Агенты Дмитрия Самозванца убивают Федора Годунова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 (1862)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.Е.Маковский, 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Агенты Дмитрия Самозванца убивают Федора Годунова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 (1862)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.Е.Маковский, 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Агенты Дмитрия Самозванца убивают Федора Годунова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 (1862)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.Е.Маковский, 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Агенты Дмитрия Самозванца убивают Федора Годунова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 (1862)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0" y="0"/>
            <a:ext cx="914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.Е.Маковский, 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Агенты Дмитрия Самозванца убивают Федора Годунова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 charset="0"/>
                <a:ea typeface="Times New Roman" pitchFamily="18" charset="0"/>
                <a:cs typeface="Times New Roman" pitchFamily="18" charset="0"/>
              </a:rPr>
              <a:t> (1862)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43438" y="5196830"/>
            <a:ext cx="49657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srgbClr val="000000"/>
                </a:solidFill>
                <a:latin typeface="Helvetica" charset="0"/>
                <a:ea typeface="Times New Roman" pitchFamily="18" charset="0"/>
                <a:cs typeface="Times New Roman" pitchFamily="18" charset="0"/>
              </a:rPr>
              <a:t>Е.Маковский, </a:t>
            </a:r>
            <a:r>
              <a:rPr lang="ru-RU" sz="8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800" dirty="0" smtClean="0">
                <a:solidFill>
                  <a:srgbClr val="000000"/>
                </a:solidFill>
                <a:latin typeface="Helvetica" charset="0"/>
                <a:ea typeface="Times New Roman" pitchFamily="18" charset="0"/>
                <a:cs typeface="Times New Roman" pitchFamily="18" charset="0"/>
              </a:rPr>
              <a:t>Агенты Дмитрия Самозванца убивают Федора Годунова</a:t>
            </a:r>
            <a:r>
              <a:rPr lang="ru-RU" sz="8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800" dirty="0" smtClean="0">
                <a:solidFill>
                  <a:srgbClr val="000000"/>
                </a:solidFill>
                <a:latin typeface="Helvetica" charset="0"/>
                <a:ea typeface="Times New Roman" pitchFamily="18" charset="0"/>
                <a:cs typeface="Times New Roman" pitchFamily="18" charset="0"/>
              </a:rPr>
              <a:t> (1862)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 smtClean="0"/>
              <a:t>Карамзин выполнил заказ </a:t>
            </a:r>
            <a:r>
              <a:rPr lang="ru-RU" b="1" dirty="0" err="1" smtClean="0"/>
              <a:t>массонов</a:t>
            </a:r>
            <a:r>
              <a:rPr lang="ru-RU" b="1" dirty="0" smtClean="0"/>
              <a:t> на Ивана Грозного. Как оболгали русского царя рассказывает историк Вячеслав </a:t>
            </a:r>
            <a:r>
              <a:rPr lang="ru-RU" b="1" dirty="0" err="1" smtClean="0"/>
              <a:t>Манягин</a:t>
            </a:r>
            <a:endParaRPr lang="ru-RU" b="1" smtClean="0"/>
          </a:p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>
                <a:hlinkClick r:id="rId2"/>
              </a:rPr>
              <a:t>Танец опричников </a:t>
            </a:r>
            <a:r>
              <a:rPr lang="ru-RU" dirty="0" err="1" smtClean="0">
                <a:hlinkClick r:id="rId2"/>
              </a:rPr>
              <a:t>remastered</a:t>
            </a:r>
            <a:r>
              <a:rPr lang="ru-RU" dirty="0" smtClean="0">
                <a:hlinkClick r:id="rId2"/>
              </a:rPr>
              <a:t> - поиск </a:t>
            </a:r>
            <a:r>
              <a:rPr lang="ru-RU" dirty="0" err="1" smtClean="0">
                <a:hlinkClick r:id="rId2"/>
              </a:rPr>
              <a:t>Яндекса</a:t>
            </a:r>
            <a:r>
              <a:rPr lang="ru-RU" dirty="0" smtClean="0">
                <a:hlinkClick r:id="rId2"/>
              </a:rPr>
              <a:t> по видео (</a:t>
            </a:r>
            <a:r>
              <a:rPr lang="ru-RU" dirty="0" err="1" smtClean="0">
                <a:hlinkClick r:id="rId2"/>
              </a:rPr>
              <a:t>yandex.ru</a:t>
            </a:r>
            <a:r>
              <a:rPr lang="ru-RU" dirty="0" smtClean="0">
                <a:hlinkClick r:id="rId2"/>
              </a:rPr>
              <a:t>)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802</TotalTime>
  <Words>1435</Words>
  <Application>Microsoft Office PowerPoint</Application>
  <PresentationFormat>Экран (4:3)</PresentationFormat>
  <Paragraphs>156</Paragraphs>
  <Slides>32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Лекция 6. Российское государство  в  XVI в. Л.И. Сосковец  </vt:lpstr>
      <vt:lpstr>1. XVI в. в мировой и европейской истории</vt:lpstr>
      <vt:lpstr>Слайд 3</vt:lpstr>
      <vt:lpstr>Слайд 4</vt:lpstr>
      <vt:lpstr>Иван IV Грозный (1547-1584)</vt:lpstr>
      <vt:lpstr>Характеристика</vt:lpstr>
      <vt:lpstr>Слайд 7</vt:lpstr>
      <vt:lpstr>Цели внешней и внутренней политики</vt:lpstr>
      <vt:lpstr>Слайд 9</vt:lpstr>
      <vt:lpstr>Реформы при Иване IV</vt:lpstr>
      <vt:lpstr>Слайд 11</vt:lpstr>
      <vt:lpstr>Земский Собор</vt:lpstr>
      <vt:lpstr>Слайд 13</vt:lpstr>
      <vt:lpstr>Итоги реформ </vt:lpstr>
      <vt:lpstr>Итоги  реформ</vt:lpstr>
      <vt:lpstr>Слайд 16</vt:lpstr>
      <vt:lpstr>Опричнина(1565-1572)</vt:lpstr>
      <vt:lpstr>Опричнина </vt:lpstr>
      <vt:lpstr>Слайд 19</vt:lpstr>
      <vt:lpstr>Учреждение опричнины </vt:lpstr>
      <vt:lpstr>Опричное войско</vt:lpstr>
      <vt:lpstr>Конец опричнины</vt:lpstr>
      <vt:lpstr>Идеология царской власти в рассуждения и писаниях Ивана Грозного</vt:lpstr>
      <vt:lpstr>Слайд 24</vt:lpstr>
      <vt:lpstr>Слайд 25</vt:lpstr>
      <vt:lpstr>Слайд 26</vt:lpstr>
      <vt:lpstr>Слайд 27</vt:lpstr>
      <vt:lpstr>Слайд 28</vt:lpstr>
      <vt:lpstr>Слайд 29</vt:lpstr>
      <vt:lpstr> 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Гражданство. Беженцы и вынужденные переселенцы. Политическое убежище.</dc:title>
  <dc:creator>Дарья</dc:creator>
  <cp:lastModifiedBy>Пользователь Windows</cp:lastModifiedBy>
  <cp:revision>77</cp:revision>
  <dcterms:created xsi:type="dcterms:W3CDTF">2021-10-18T11:59:33Z</dcterms:created>
  <dcterms:modified xsi:type="dcterms:W3CDTF">2024-09-24T12:38:08Z</dcterms:modified>
</cp:coreProperties>
</file>