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0693400" cy="7556500"/>
  <p:notesSz cx="10693400" cy="7556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34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66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4974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1937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9595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2507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5533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9502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4038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0940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1079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0113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5644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9167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05364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70620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8605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0999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93736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69781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8207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79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95250">
              <a:lnSpc>
                <a:spcPct val="10000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rgbClr val="1A40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7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95250">
              <a:lnSpc>
                <a:spcPct val="10000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073" y="348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6E7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567562" y="3198875"/>
            <a:ext cx="1847214" cy="2251075"/>
          </a:xfrm>
          <a:custGeom>
            <a:avLst/>
            <a:gdLst/>
            <a:ahLst/>
            <a:cxnLst/>
            <a:rect l="l" t="t" r="r" b="b"/>
            <a:pathLst>
              <a:path w="1847214" h="2251075">
                <a:moveTo>
                  <a:pt x="38099" y="2116835"/>
                </a:moveTo>
                <a:lnTo>
                  <a:pt x="38099" y="0"/>
                </a:lnTo>
                <a:lnTo>
                  <a:pt x="0" y="0"/>
                </a:lnTo>
                <a:lnTo>
                  <a:pt x="0" y="2154935"/>
                </a:lnTo>
                <a:lnTo>
                  <a:pt x="19811" y="2154935"/>
                </a:lnTo>
                <a:lnTo>
                  <a:pt x="19811" y="2116835"/>
                </a:lnTo>
                <a:lnTo>
                  <a:pt x="38099" y="2116835"/>
                </a:lnTo>
                <a:close/>
              </a:path>
              <a:path w="1847214" h="2251075">
                <a:moveTo>
                  <a:pt x="1847087" y="2250947"/>
                </a:moveTo>
                <a:lnTo>
                  <a:pt x="1847087" y="2116835"/>
                </a:lnTo>
                <a:lnTo>
                  <a:pt x="19811" y="2116835"/>
                </a:lnTo>
                <a:lnTo>
                  <a:pt x="38099" y="2136647"/>
                </a:lnTo>
                <a:lnTo>
                  <a:pt x="38099" y="2154935"/>
                </a:lnTo>
                <a:lnTo>
                  <a:pt x="1808987" y="2154935"/>
                </a:lnTo>
                <a:lnTo>
                  <a:pt x="1808987" y="2136647"/>
                </a:lnTo>
                <a:lnTo>
                  <a:pt x="1827275" y="2154935"/>
                </a:lnTo>
                <a:lnTo>
                  <a:pt x="1827275" y="2250947"/>
                </a:lnTo>
                <a:lnTo>
                  <a:pt x="1847087" y="2250947"/>
                </a:lnTo>
                <a:close/>
              </a:path>
              <a:path w="1847214" h="2251075">
                <a:moveTo>
                  <a:pt x="38099" y="2154935"/>
                </a:moveTo>
                <a:lnTo>
                  <a:pt x="38099" y="2136647"/>
                </a:lnTo>
                <a:lnTo>
                  <a:pt x="19811" y="2116835"/>
                </a:lnTo>
                <a:lnTo>
                  <a:pt x="19811" y="2154935"/>
                </a:lnTo>
                <a:lnTo>
                  <a:pt x="38099" y="2154935"/>
                </a:lnTo>
                <a:close/>
              </a:path>
              <a:path w="1847214" h="2251075">
                <a:moveTo>
                  <a:pt x="1827275" y="2154935"/>
                </a:moveTo>
                <a:lnTo>
                  <a:pt x="1808987" y="2136647"/>
                </a:lnTo>
                <a:lnTo>
                  <a:pt x="1808987" y="2154935"/>
                </a:lnTo>
                <a:lnTo>
                  <a:pt x="1827275" y="2154935"/>
                </a:lnTo>
                <a:close/>
              </a:path>
              <a:path w="1847214" h="2251075">
                <a:moveTo>
                  <a:pt x="1827275" y="2250947"/>
                </a:moveTo>
                <a:lnTo>
                  <a:pt x="1827275" y="2154935"/>
                </a:lnTo>
                <a:lnTo>
                  <a:pt x="1808987" y="2154935"/>
                </a:lnTo>
                <a:lnTo>
                  <a:pt x="1808987" y="2250947"/>
                </a:lnTo>
                <a:lnTo>
                  <a:pt x="1827275" y="2250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090793" y="3197351"/>
            <a:ext cx="264160" cy="1141730"/>
          </a:xfrm>
          <a:custGeom>
            <a:avLst/>
            <a:gdLst/>
            <a:ahLst/>
            <a:cxnLst/>
            <a:rect l="l" t="t" r="r" b="b"/>
            <a:pathLst>
              <a:path w="264159" h="1141729">
                <a:moveTo>
                  <a:pt x="38099" y="1103375"/>
                </a:moveTo>
                <a:lnTo>
                  <a:pt x="38099" y="0"/>
                </a:lnTo>
                <a:lnTo>
                  <a:pt x="0" y="0"/>
                </a:lnTo>
                <a:lnTo>
                  <a:pt x="0" y="1141475"/>
                </a:lnTo>
                <a:lnTo>
                  <a:pt x="19811" y="1141475"/>
                </a:lnTo>
                <a:lnTo>
                  <a:pt x="19811" y="1103375"/>
                </a:lnTo>
                <a:lnTo>
                  <a:pt x="38099" y="1103375"/>
                </a:lnTo>
                <a:close/>
              </a:path>
              <a:path w="264159" h="1141729">
                <a:moveTo>
                  <a:pt x="263651" y="1141475"/>
                </a:moveTo>
                <a:lnTo>
                  <a:pt x="263651" y="1103375"/>
                </a:lnTo>
                <a:lnTo>
                  <a:pt x="19811" y="1103375"/>
                </a:lnTo>
                <a:lnTo>
                  <a:pt x="38099" y="1123187"/>
                </a:lnTo>
                <a:lnTo>
                  <a:pt x="38099" y="1141475"/>
                </a:lnTo>
                <a:lnTo>
                  <a:pt x="263651" y="1141475"/>
                </a:lnTo>
                <a:close/>
              </a:path>
              <a:path w="264159" h="1141729">
                <a:moveTo>
                  <a:pt x="38099" y="1141475"/>
                </a:moveTo>
                <a:lnTo>
                  <a:pt x="38099" y="1123187"/>
                </a:lnTo>
                <a:lnTo>
                  <a:pt x="19811" y="1103375"/>
                </a:lnTo>
                <a:lnTo>
                  <a:pt x="19811" y="1141475"/>
                </a:lnTo>
                <a:lnTo>
                  <a:pt x="38099" y="11414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7863717" y="3197351"/>
            <a:ext cx="265430" cy="1141730"/>
          </a:xfrm>
          <a:custGeom>
            <a:avLst/>
            <a:gdLst/>
            <a:ahLst/>
            <a:cxnLst/>
            <a:rect l="l" t="t" r="r" b="b"/>
            <a:pathLst>
              <a:path w="265429" h="1141729">
                <a:moveTo>
                  <a:pt x="246887" y="1103375"/>
                </a:moveTo>
                <a:lnTo>
                  <a:pt x="0" y="1103375"/>
                </a:lnTo>
                <a:lnTo>
                  <a:pt x="0" y="1141475"/>
                </a:lnTo>
                <a:lnTo>
                  <a:pt x="227075" y="1141475"/>
                </a:lnTo>
                <a:lnTo>
                  <a:pt x="227075" y="1123187"/>
                </a:lnTo>
                <a:lnTo>
                  <a:pt x="246887" y="1103375"/>
                </a:lnTo>
                <a:close/>
              </a:path>
              <a:path w="265429" h="1141729">
                <a:moveTo>
                  <a:pt x="265175" y="1141475"/>
                </a:moveTo>
                <a:lnTo>
                  <a:pt x="265175" y="0"/>
                </a:lnTo>
                <a:lnTo>
                  <a:pt x="227075" y="0"/>
                </a:lnTo>
                <a:lnTo>
                  <a:pt x="227075" y="1103375"/>
                </a:lnTo>
                <a:lnTo>
                  <a:pt x="246887" y="1103375"/>
                </a:lnTo>
                <a:lnTo>
                  <a:pt x="246887" y="1141475"/>
                </a:lnTo>
                <a:lnTo>
                  <a:pt x="265175" y="1141475"/>
                </a:lnTo>
                <a:close/>
              </a:path>
              <a:path w="265429" h="1141729">
                <a:moveTo>
                  <a:pt x="246887" y="1141475"/>
                </a:moveTo>
                <a:lnTo>
                  <a:pt x="246887" y="1103375"/>
                </a:lnTo>
                <a:lnTo>
                  <a:pt x="227075" y="1123187"/>
                </a:lnTo>
                <a:lnTo>
                  <a:pt x="227075" y="1141475"/>
                </a:lnTo>
                <a:lnTo>
                  <a:pt x="246887" y="11414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343533" y="3197351"/>
            <a:ext cx="264160" cy="1141730"/>
          </a:xfrm>
          <a:custGeom>
            <a:avLst/>
            <a:gdLst/>
            <a:ahLst/>
            <a:cxnLst/>
            <a:rect l="l" t="t" r="r" b="b"/>
            <a:pathLst>
              <a:path w="264160" h="1141729">
                <a:moveTo>
                  <a:pt x="243839" y="1103375"/>
                </a:moveTo>
                <a:lnTo>
                  <a:pt x="0" y="1103375"/>
                </a:lnTo>
                <a:lnTo>
                  <a:pt x="0" y="1141475"/>
                </a:lnTo>
                <a:lnTo>
                  <a:pt x="225551" y="1141475"/>
                </a:lnTo>
                <a:lnTo>
                  <a:pt x="225551" y="1123187"/>
                </a:lnTo>
                <a:lnTo>
                  <a:pt x="243839" y="1103375"/>
                </a:lnTo>
                <a:close/>
              </a:path>
              <a:path w="264160" h="1141729">
                <a:moveTo>
                  <a:pt x="263651" y="1141475"/>
                </a:moveTo>
                <a:lnTo>
                  <a:pt x="263651" y="0"/>
                </a:lnTo>
                <a:lnTo>
                  <a:pt x="225551" y="0"/>
                </a:lnTo>
                <a:lnTo>
                  <a:pt x="225551" y="1103375"/>
                </a:lnTo>
                <a:lnTo>
                  <a:pt x="243839" y="1103375"/>
                </a:lnTo>
                <a:lnTo>
                  <a:pt x="243839" y="1141475"/>
                </a:lnTo>
                <a:lnTo>
                  <a:pt x="263651" y="1141475"/>
                </a:lnTo>
                <a:close/>
              </a:path>
              <a:path w="264160" h="1141729">
                <a:moveTo>
                  <a:pt x="243839" y="1141475"/>
                </a:moveTo>
                <a:lnTo>
                  <a:pt x="243839" y="1103375"/>
                </a:lnTo>
                <a:lnTo>
                  <a:pt x="225551" y="1123187"/>
                </a:lnTo>
                <a:lnTo>
                  <a:pt x="225551" y="1141475"/>
                </a:lnTo>
                <a:lnTo>
                  <a:pt x="243839" y="11414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089269" y="3198875"/>
            <a:ext cx="943610" cy="2251075"/>
          </a:xfrm>
          <a:custGeom>
            <a:avLst/>
            <a:gdLst/>
            <a:ahLst/>
            <a:cxnLst/>
            <a:rect l="l" t="t" r="r" b="b"/>
            <a:pathLst>
              <a:path w="943609" h="2251075">
                <a:moveTo>
                  <a:pt x="38099" y="2116835"/>
                </a:moveTo>
                <a:lnTo>
                  <a:pt x="38099" y="0"/>
                </a:lnTo>
                <a:lnTo>
                  <a:pt x="0" y="0"/>
                </a:lnTo>
                <a:lnTo>
                  <a:pt x="0" y="2154935"/>
                </a:lnTo>
                <a:lnTo>
                  <a:pt x="19811" y="2154935"/>
                </a:lnTo>
                <a:lnTo>
                  <a:pt x="19811" y="2116835"/>
                </a:lnTo>
                <a:lnTo>
                  <a:pt x="38099" y="2116835"/>
                </a:lnTo>
                <a:close/>
              </a:path>
              <a:path w="943609" h="2251075">
                <a:moveTo>
                  <a:pt x="943355" y="2250947"/>
                </a:moveTo>
                <a:lnTo>
                  <a:pt x="943355" y="2116835"/>
                </a:lnTo>
                <a:lnTo>
                  <a:pt x="19811" y="2116835"/>
                </a:lnTo>
                <a:lnTo>
                  <a:pt x="38099" y="2136647"/>
                </a:lnTo>
                <a:lnTo>
                  <a:pt x="38099" y="2154935"/>
                </a:lnTo>
                <a:lnTo>
                  <a:pt x="905255" y="2154935"/>
                </a:lnTo>
                <a:lnTo>
                  <a:pt x="905255" y="2136647"/>
                </a:lnTo>
                <a:lnTo>
                  <a:pt x="923543" y="2154935"/>
                </a:lnTo>
                <a:lnTo>
                  <a:pt x="923543" y="2250947"/>
                </a:lnTo>
                <a:lnTo>
                  <a:pt x="943355" y="2250947"/>
                </a:lnTo>
                <a:close/>
              </a:path>
              <a:path w="943609" h="2251075">
                <a:moveTo>
                  <a:pt x="38099" y="2154935"/>
                </a:moveTo>
                <a:lnTo>
                  <a:pt x="38099" y="2136647"/>
                </a:lnTo>
                <a:lnTo>
                  <a:pt x="19811" y="2116835"/>
                </a:lnTo>
                <a:lnTo>
                  <a:pt x="19811" y="2154935"/>
                </a:lnTo>
                <a:lnTo>
                  <a:pt x="38099" y="2154935"/>
                </a:lnTo>
                <a:close/>
              </a:path>
              <a:path w="943609" h="2251075">
                <a:moveTo>
                  <a:pt x="923543" y="2154935"/>
                </a:moveTo>
                <a:lnTo>
                  <a:pt x="905255" y="2136647"/>
                </a:lnTo>
                <a:lnTo>
                  <a:pt x="905255" y="2154935"/>
                </a:lnTo>
                <a:lnTo>
                  <a:pt x="923543" y="2154935"/>
                </a:lnTo>
                <a:close/>
              </a:path>
              <a:path w="943609" h="2251075">
                <a:moveTo>
                  <a:pt x="923543" y="2250947"/>
                </a:moveTo>
                <a:lnTo>
                  <a:pt x="923543" y="2154935"/>
                </a:lnTo>
                <a:lnTo>
                  <a:pt x="905255" y="2154935"/>
                </a:lnTo>
                <a:lnTo>
                  <a:pt x="905255" y="2250947"/>
                </a:lnTo>
                <a:lnTo>
                  <a:pt x="923543" y="2250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185538" y="3198875"/>
            <a:ext cx="942340" cy="2251075"/>
          </a:xfrm>
          <a:custGeom>
            <a:avLst/>
            <a:gdLst/>
            <a:ahLst/>
            <a:cxnLst/>
            <a:rect l="l" t="t" r="r" b="b"/>
            <a:pathLst>
              <a:path w="942340" h="2251075">
                <a:moveTo>
                  <a:pt x="923543" y="2116835"/>
                </a:moveTo>
                <a:lnTo>
                  <a:pt x="0" y="2116835"/>
                </a:lnTo>
                <a:lnTo>
                  <a:pt x="0" y="2250947"/>
                </a:lnTo>
                <a:lnTo>
                  <a:pt x="18287" y="2250947"/>
                </a:lnTo>
                <a:lnTo>
                  <a:pt x="18287" y="2154935"/>
                </a:lnTo>
                <a:lnTo>
                  <a:pt x="38099" y="2136647"/>
                </a:lnTo>
                <a:lnTo>
                  <a:pt x="38099" y="2154935"/>
                </a:lnTo>
                <a:lnTo>
                  <a:pt x="903731" y="2154935"/>
                </a:lnTo>
                <a:lnTo>
                  <a:pt x="903731" y="2136647"/>
                </a:lnTo>
                <a:lnTo>
                  <a:pt x="923543" y="2116835"/>
                </a:lnTo>
                <a:close/>
              </a:path>
              <a:path w="942340" h="2251075">
                <a:moveTo>
                  <a:pt x="38099" y="2154935"/>
                </a:moveTo>
                <a:lnTo>
                  <a:pt x="38099" y="2136647"/>
                </a:lnTo>
                <a:lnTo>
                  <a:pt x="18287" y="2154935"/>
                </a:lnTo>
                <a:lnTo>
                  <a:pt x="38099" y="2154935"/>
                </a:lnTo>
                <a:close/>
              </a:path>
              <a:path w="942340" h="2251075">
                <a:moveTo>
                  <a:pt x="38099" y="2250947"/>
                </a:moveTo>
                <a:lnTo>
                  <a:pt x="38099" y="2154935"/>
                </a:lnTo>
                <a:lnTo>
                  <a:pt x="18287" y="2154935"/>
                </a:lnTo>
                <a:lnTo>
                  <a:pt x="18287" y="2250947"/>
                </a:lnTo>
                <a:lnTo>
                  <a:pt x="38099" y="2250947"/>
                </a:lnTo>
                <a:close/>
              </a:path>
              <a:path w="942340" h="2251075">
                <a:moveTo>
                  <a:pt x="941831" y="2154935"/>
                </a:moveTo>
                <a:lnTo>
                  <a:pt x="941831" y="0"/>
                </a:lnTo>
                <a:lnTo>
                  <a:pt x="903731" y="0"/>
                </a:lnTo>
                <a:lnTo>
                  <a:pt x="903731" y="2116835"/>
                </a:lnTo>
                <a:lnTo>
                  <a:pt x="923543" y="2116835"/>
                </a:lnTo>
                <a:lnTo>
                  <a:pt x="923543" y="2154935"/>
                </a:lnTo>
                <a:lnTo>
                  <a:pt x="941831" y="2154935"/>
                </a:lnTo>
                <a:close/>
              </a:path>
              <a:path w="942340" h="2251075">
                <a:moveTo>
                  <a:pt x="923543" y="2154935"/>
                </a:moveTo>
                <a:lnTo>
                  <a:pt x="923543" y="2116835"/>
                </a:lnTo>
                <a:lnTo>
                  <a:pt x="903731" y="2136647"/>
                </a:lnTo>
                <a:lnTo>
                  <a:pt x="903731" y="2154935"/>
                </a:lnTo>
                <a:lnTo>
                  <a:pt x="923543" y="2154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569086" y="3197351"/>
            <a:ext cx="40005" cy="2249805"/>
          </a:xfrm>
          <a:custGeom>
            <a:avLst/>
            <a:gdLst/>
            <a:ahLst/>
            <a:cxnLst/>
            <a:rect l="l" t="t" r="r" b="b"/>
            <a:pathLst>
              <a:path w="40004" h="2249804">
                <a:moveTo>
                  <a:pt x="39623" y="0"/>
                </a:moveTo>
                <a:lnTo>
                  <a:pt x="1523" y="0"/>
                </a:lnTo>
                <a:lnTo>
                  <a:pt x="0" y="2249423"/>
                </a:lnTo>
                <a:lnTo>
                  <a:pt x="38099" y="2249423"/>
                </a:lnTo>
                <a:lnTo>
                  <a:pt x="396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758574" y="3198875"/>
            <a:ext cx="1847214" cy="2251075"/>
          </a:xfrm>
          <a:custGeom>
            <a:avLst/>
            <a:gdLst/>
            <a:ahLst/>
            <a:cxnLst/>
            <a:rect l="l" t="t" r="r" b="b"/>
            <a:pathLst>
              <a:path w="1847214" h="2251075">
                <a:moveTo>
                  <a:pt x="1828799" y="2116835"/>
                </a:moveTo>
                <a:lnTo>
                  <a:pt x="0" y="2116835"/>
                </a:lnTo>
                <a:lnTo>
                  <a:pt x="0" y="2250947"/>
                </a:lnTo>
                <a:lnTo>
                  <a:pt x="19811" y="2250947"/>
                </a:lnTo>
                <a:lnTo>
                  <a:pt x="19811" y="2154935"/>
                </a:lnTo>
                <a:lnTo>
                  <a:pt x="38099" y="2136647"/>
                </a:lnTo>
                <a:lnTo>
                  <a:pt x="38099" y="2154935"/>
                </a:lnTo>
                <a:lnTo>
                  <a:pt x="1808987" y="2154935"/>
                </a:lnTo>
                <a:lnTo>
                  <a:pt x="1808987" y="2136647"/>
                </a:lnTo>
                <a:lnTo>
                  <a:pt x="1828799" y="2116835"/>
                </a:lnTo>
                <a:close/>
              </a:path>
              <a:path w="1847214" h="2251075">
                <a:moveTo>
                  <a:pt x="38099" y="2154935"/>
                </a:moveTo>
                <a:lnTo>
                  <a:pt x="38099" y="2136647"/>
                </a:lnTo>
                <a:lnTo>
                  <a:pt x="19811" y="2154935"/>
                </a:lnTo>
                <a:lnTo>
                  <a:pt x="38099" y="2154935"/>
                </a:lnTo>
                <a:close/>
              </a:path>
              <a:path w="1847214" h="2251075">
                <a:moveTo>
                  <a:pt x="38099" y="2250947"/>
                </a:moveTo>
                <a:lnTo>
                  <a:pt x="38099" y="2154935"/>
                </a:lnTo>
                <a:lnTo>
                  <a:pt x="19811" y="2154935"/>
                </a:lnTo>
                <a:lnTo>
                  <a:pt x="19811" y="2250947"/>
                </a:lnTo>
                <a:lnTo>
                  <a:pt x="38099" y="2250947"/>
                </a:lnTo>
                <a:close/>
              </a:path>
              <a:path w="1847214" h="2251075">
                <a:moveTo>
                  <a:pt x="1847087" y="2154935"/>
                </a:moveTo>
                <a:lnTo>
                  <a:pt x="1847087" y="0"/>
                </a:lnTo>
                <a:lnTo>
                  <a:pt x="1808987" y="0"/>
                </a:lnTo>
                <a:lnTo>
                  <a:pt x="1808987" y="2116835"/>
                </a:lnTo>
                <a:lnTo>
                  <a:pt x="1828799" y="2116835"/>
                </a:lnTo>
                <a:lnTo>
                  <a:pt x="1828799" y="2154935"/>
                </a:lnTo>
                <a:lnTo>
                  <a:pt x="1847087" y="2154935"/>
                </a:lnTo>
                <a:close/>
              </a:path>
              <a:path w="1847214" h="2251075">
                <a:moveTo>
                  <a:pt x="1828799" y="2154935"/>
                </a:moveTo>
                <a:lnTo>
                  <a:pt x="1828799" y="2116835"/>
                </a:lnTo>
                <a:lnTo>
                  <a:pt x="1808987" y="2136647"/>
                </a:lnTo>
                <a:lnTo>
                  <a:pt x="1808987" y="2154935"/>
                </a:lnTo>
                <a:lnTo>
                  <a:pt x="1828799" y="2154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496945" y="1470659"/>
            <a:ext cx="2630805" cy="570230"/>
          </a:xfrm>
          <a:custGeom>
            <a:avLst/>
            <a:gdLst/>
            <a:ahLst/>
            <a:cxnLst/>
            <a:rect l="l" t="t" r="r" b="b"/>
            <a:pathLst>
              <a:path w="2630804" h="570230">
                <a:moveTo>
                  <a:pt x="38099" y="265175"/>
                </a:moveTo>
                <a:lnTo>
                  <a:pt x="38099" y="0"/>
                </a:lnTo>
                <a:lnTo>
                  <a:pt x="0" y="0"/>
                </a:lnTo>
                <a:lnTo>
                  <a:pt x="0" y="303275"/>
                </a:lnTo>
                <a:lnTo>
                  <a:pt x="18287" y="303275"/>
                </a:lnTo>
                <a:lnTo>
                  <a:pt x="18287" y="265175"/>
                </a:lnTo>
                <a:lnTo>
                  <a:pt x="38099" y="265175"/>
                </a:lnTo>
                <a:close/>
              </a:path>
              <a:path w="2630804" h="570230">
                <a:moveTo>
                  <a:pt x="2630423" y="569975"/>
                </a:moveTo>
                <a:lnTo>
                  <a:pt x="2630423" y="265175"/>
                </a:lnTo>
                <a:lnTo>
                  <a:pt x="18287" y="265175"/>
                </a:lnTo>
                <a:lnTo>
                  <a:pt x="38099" y="284987"/>
                </a:lnTo>
                <a:lnTo>
                  <a:pt x="38099" y="303275"/>
                </a:lnTo>
                <a:lnTo>
                  <a:pt x="2592323" y="303275"/>
                </a:lnTo>
                <a:lnTo>
                  <a:pt x="2592323" y="284987"/>
                </a:lnTo>
                <a:lnTo>
                  <a:pt x="2612135" y="303275"/>
                </a:lnTo>
                <a:lnTo>
                  <a:pt x="2612135" y="569975"/>
                </a:lnTo>
                <a:lnTo>
                  <a:pt x="2630423" y="569975"/>
                </a:lnTo>
                <a:close/>
              </a:path>
              <a:path w="2630804" h="570230">
                <a:moveTo>
                  <a:pt x="38099" y="303275"/>
                </a:moveTo>
                <a:lnTo>
                  <a:pt x="38099" y="284987"/>
                </a:lnTo>
                <a:lnTo>
                  <a:pt x="18287" y="265175"/>
                </a:lnTo>
                <a:lnTo>
                  <a:pt x="18287" y="303275"/>
                </a:lnTo>
                <a:lnTo>
                  <a:pt x="38099" y="303275"/>
                </a:lnTo>
                <a:close/>
              </a:path>
              <a:path w="2630804" h="570230">
                <a:moveTo>
                  <a:pt x="2612135" y="303275"/>
                </a:moveTo>
                <a:lnTo>
                  <a:pt x="2592323" y="284987"/>
                </a:lnTo>
                <a:lnTo>
                  <a:pt x="2592323" y="303275"/>
                </a:lnTo>
                <a:lnTo>
                  <a:pt x="2612135" y="303275"/>
                </a:lnTo>
                <a:close/>
              </a:path>
              <a:path w="2630804" h="570230">
                <a:moveTo>
                  <a:pt x="2612135" y="569975"/>
                </a:moveTo>
                <a:lnTo>
                  <a:pt x="2612135" y="303275"/>
                </a:lnTo>
                <a:lnTo>
                  <a:pt x="2592323" y="303275"/>
                </a:lnTo>
                <a:lnTo>
                  <a:pt x="2592323" y="569975"/>
                </a:lnTo>
                <a:lnTo>
                  <a:pt x="2612135" y="5699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567562" y="1475231"/>
            <a:ext cx="1967864" cy="568960"/>
          </a:xfrm>
          <a:custGeom>
            <a:avLst/>
            <a:gdLst/>
            <a:ahLst/>
            <a:cxnLst/>
            <a:rect l="l" t="t" r="r" b="b"/>
            <a:pathLst>
              <a:path w="1967864" h="568960">
                <a:moveTo>
                  <a:pt x="1947671" y="265175"/>
                </a:moveTo>
                <a:lnTo>
                  <a:pt x="0" y="265175"/>
                </a:lnTo>
                <a:lnTo>
                  <a:pt x="0" y="568451"/>
                </a:lnTo>
                <a:lnTo>
                  <a:pt x="19811" y="568451"/>
                </a:lnTo>
                <a:lnTo>
                  <a:pt x="19811" y="303275"/>
                </a:lnTo>
                <a:lnTo>
                  <a:pt x="38099" y="284987"/>
                </a:lnTo>
                <a:lnTo>
                  <a:pt x="38099" y="303275"/>
                </a:lnTo>
                <a:lnTo>
                  <a:pt x="1929383" y="303275"/>
                </a:lnTo>
                <a:lnTo>
                  <a:pt x="1929383" y="284987"/>
                </a:lnTo>
                <a:lnTo>
                  <a:pt x="1947671" y="265175"/>
                </a:lnTo>
                <a:close/>
              </a:path>
              <a:path w="1967864" h="568960">
                <a:moveTo>
                  <a:pt x="38099" y="303275"/>
                </a:moveTo>
                <a:lnTo>
                  <a:pt x="38099" y="284987"/>
                </a:lnTo>
                <a:lnTo>
                  <a:pt x="19811" y="303275"/>
                </a:lnTo>
                <a:lnTo>
                  <a:pt x="38099" y="303275"/>
                </a:lnTo>
                <a:close/>
              </a:path>
              <a:path w="1967864" h="568960">
                <a:moveTo>
                  <a:pt x="38099" y="568451"/>
                </a:moveTo>
                <a:lnTo>
                  <a:pt x="38099" y="303275"/>
                </a:lnTo>
                <a:lnTo>
                  <a:pt x="19811" y="303275"/>
                </a:lnTo>
                <a:lnTo>
                  <a:pt x="19811" y="568451"/>
                </a:lnTo>
                <a:lnTo>
                  <a:pt x="38099" y="568451"/>
                </a:lnTo>
                <a:close/>
              </a:path>
              <a:path w="1967864" h="568960">
                <a:moveTo>
                  <a:pt x="1967483" y="303275"/>
                </a:moveTo>
                <a:lnTo>
                  <a:pt x="1967483" y="0"/>
                </a:lnTo>
                <a:lnTo>
                  <a:pt x="1929383" y="0"/>
                </a:lnTo>
                <a:lnTo>
                  <a:pt x="1929383" y="265175"/>
                </a:lnTo>
                <a:lnTo>
                  <a:pt x="1947671" y="265175"/>
                </a:lnTo>
                <a:lnTo>
                  <a:pt x="1947671" y="303275"/>
                </a:lnTo>
                <a:lnTo>
                  <a:pt x="1967483" y="303275"/>
                </a:lnTo>
                <a:close/>
              </a:path>
              <a:path w="1967864" h="568960">
                <a:moveTo>
                  <a:pt x="1947671" y="303275"/>
                </a:moveTo>
                <a:lnTo>
                  <a:pt x="1947671" y="265175"/>
                </a:lnTo>
                <a:lnTo>
                  <a:pt x="1929383" y="284987"/>
                </a:lnTo>
                <a:lnTo>
                  <a:pt x="1929383" y="303275"/>
                </a:lnTo>
                <a:lnTo>
                  <a:pt x="1947671" y="3032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826642" y="348995"/>
            <a:ext cx="3378707" cy="11231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811401" y="348995"/>
            <a:ext cx="3408045" cy="1138555"/>
          </a:xfrm>
          <a:custGeom>
            <a:avLst/>
            <a:gdLst/>
            <a:ahLst/>
            <a:cxnLst/>
            <a:rect l="l" t="t" r="r" b="b"/>
            <a:pathLst>
              <a:path w="3408045" h="1138555">
                <a:moveTo>
                  <a:pt x="3407663" y="954024"/>
                </a:moveTo>
                <a:lnTo>
                  <a:pt x="3407663" y="152400"/>
                </a:lnTo>
                <a:lnTo>
                  <a:pt x="3404615" y="132588"/>
                </a:lnTo>
                <a:lnTo>
                  <a:pt x="3392423" y="94488"/>
                </a:lnTo>
                <a:lnTo>
                  <a:pt x="3372611" y="59436"/>
                </a:lnTo>
                <a:lnTo>
                  <a:pt x="3332987" y="16764"/>
                </a:lnTo>
                <a:lnTo>
                  <a:pt x="3309365" y="0"/>
                </a:lnTo>
                <a:lnTo>
                  <a:pt x="99496" y="0"/>
                </a:lnTo>
                <a:lnTo>
                  <a:pt x="59435" y="30480"/>
                </a:lnTo>
                <a:lnTo>
                  <a:pt x="35051" y="60960"/>
                </a:lnTo>
                <a:lnTo>
                  <a:pt x="9143" y="114300"/>
                </a:lnTo>
                <a:lnTo>
                  <a:pt x="1523" y="153924"/>
                </a:lnTo>
                <a:lnTo>
                  <a:pt x="0" y="175260"/>
                </a:lnTo>
                <a:lnTo>
                  <a:pt x="0" y="934212"/>
                </a:lnTo>
                <a:lnTo>
                  <a:pt x="4571" y="975360"/>
                </a:lnTo>
                <a:lnTo>
                  <a:pt x="16763" y="1013460"/>
                </a:lnTo>
                <a:lnTo>
                  <a:pt x="28955" y="1036538"/>
                </a:lnTo>
                <a:lnTo>
                  <a:pt x="28955" y="175260"/>
                </a:lnTo>
                <a:lnTo>
                  <a:pt x="30479" y="155448"/>
                </a:lnTo>
                <a:lnTo>
                  <a:pt x="42671" y="105156"/>
                </a:lnTo>
                <a:lnTo>
                  <a:pt x="70103" y="62484"/>
                </a:lnTo>
                <a:lnTo>
                  <a:pt x="106679" y="28956"/>
                </a:lnTo>
                <a:lnTo>
                  <a:pt x="170687" y="3048"/>
                </a:lnTo>
                <a:lnTo>
                  <a:pt x="3223259" y="0"/>
                </a:lnTo>
                <a:lnTo>
                  <a:pt x="3240023" y="3048"/>
                </a:lnTo>
                <a:lnTo>
                  <a:pt x="3288791" y="21336"/>
                </a:lnTo>
                <a:lnTo>
                  <a:pt x="3340607" y="64008"/>
                </a:lnTo>
                <a:lnTo>
                  <a:pt x="3366515" y="106680"/>
                </a:lnTo>
                <a:lnTo>
                  <a:pt x="3378707" y="156972"/>
                </a:lnTo>
                <a:lnTo>
                  <a:pt x="3380231" y="175260"/>
                </a:lnTo>
                <a:lnTo>
                  <a:pt x="3380231" y="1035812"/>
                </a:lnTo>
                <a:lnTo>
                  <a:pt x="3392423" y="1013460"/>
                </a:lnTo>
                <a:lnTo>
                  <a:pt x="3400043" y="993648"/>
                </a:lnTo>
                <a:lnTo>
                  <a:pt x="3404615" y="973836"/>
                </a:lnTo>
                <a:lnTo>
                  <a:pt x="3407663" y="954024"/>
                </a:lnTo>
                <a:close/>
              </a:path>
              <a:path w="3408045" h="1138555">
                <a:moveTo>
                  <a:pt x="3380231" y="1035812"/>
                </a:moveTo>
                <a:lnTo>
                  <a:pt x="3380231" y="934212"/>
                </a:lnTo>
                <a:lnTo>
                  <a:pt x="3378707" y="952500"/>
                </a:lnTo>
                <a:lnTo>
                  <a:pt x="3375659" y="970788"/>
                </a:lnTo>
                <a:lnTo>
                  <a:pt x="3358895" y="1018032"/>
                </a:lnTo>
                <a:lnTo>
                  <a:pt x="3328415" y="1059180"/>
                </a:lnTo>
                <a:lnTo>
                  <a:pt x="3314699" y="1069848"/>
                </a:lnTo>
                <a:lnTo>
                  <a:pt x="3302507" y="1080516"/>
                </a:lnTo>
                <a:lnTo>
                  <a:pt x="3255263" y="1101852"/>
                </a:lnTo>
                <a:lnTo>
                  <a:pt x="204215" y="1109472"/>
                </a:lnTo>
                <a:lnTo>
                  <a:pt x="185927" y="1107948"/>
                </a:lnTo>
                <a:lnTo>
                  <a:pt x="135635" y="1095756"/>
                </a:lnTo>
                <a:lnTo>
                  <a:pt x="92963" y="1068324"/>
                </a:lnTo>
                <a:lnTo>
                  <a:pt x="59435" y="1031748"/>
                </a:lnTo>
                <a:lnTo>
                  <a:pt x="36575" y="986028"/>
                </a:lnTo>
                <a:lnTo>
                  <a:pt x="28955" y="932688"/>
                </a:lnTo>
                <a:lnTo>
                  <a:pt x="28955" y="1036538"/>
                </a:lnTo>
                <a:lnTo>
                  <a:pt x="60959" y="1078992"/>
                </a:lnTo>
                <a:lnTo>
                  <a:pt x="91439" y="1103376"/>
                </a:lnTo>
                <a:lnTo>
                  <a:pt x="144779" y="1129284"/>
                </a:lnTo>
                <a:lnTo>
                  <a:pt x="184403" y="1136904"/>
                </a:lnTo>
                <a:lnTo>
                  <a:pt x="204215" y="1138428"/>
                </a:lnTo>
                <a:lnTo>
                  <a:pt x="3204971" y="1138428"/>
                </a:lnTo>
                <a:lnTo>
                  <a:pt x="3246119" y="1133856"/>
                </a:lnTo>
                <a:lnTo>
                  <a:pt x="3284219" y="1121664"/>
                </a:lnTo>
                <a:lnTo>
                  <a:pt x="3319271" y="1103376"/>
                </a:lnTo>
                <a:lnTo>
                  <a:pt x="3349751" y="1077468"/>
                </a:lnTo>
                <a:lnTo>
                  <a:pt x="3374135" y="1046988"/>
                </a:lnTo>
                <a:lnTo>
                  <a:pt x="3380231" y="10358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rgbClr val="1A40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5/12/2015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95250">
              <a:lnSpc>
                <a:spcPct val="10000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rgbClr val="1A40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5/12/2015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95250">
              <a:lnSpc>
                <a:spcPct val="10000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5/12/2015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95250">
              <a:lnSpc>
                <a:spcPct val="10000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073" y="348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6E7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75748" y="560623"/>
            <a:ext cx="4741902" cy="807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1">
                <a:solidFill>
                  <a:srgbClr val="1A40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42530" y="1720595"/>
            <a:ext cx="8608338" cy="1861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7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7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2301" y="6651359"/>
            <a:ext cx="19177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95250">
              <a:lnSpc>
                <a:spcPct val="10000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4572000" cy="6858000"/>
          </a:xfrm>
          <a:custGeom>
            <a:avLst/>
            <a:gdLst/>
            <a:ahLst/>
            <a:cxnLst/>
            <a:rect l="l" t="t" r="r" b="b"/>
            <a:pathLst>
              <a:path w="4572000" h="6858000">
                <a:moveTo>
                  <a:pt x="0" y="0"/>
                </a:moveTo>
                <a:lnTo>
                  <a:pt x="0" y="6857999"/>
                </a:lnTo>
                <a:lnTo>
                  <a:pt x="4571999" y="6857999"/>
                </a:lnTo>
                <a:lnTo>
                  <a:pt x="457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8CC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59873" y="1339595"/>
            <a:ext cx="5181600" cy="1905000"/>
          </a:xfrm>
          <a:custGeom>
            <a:avLst/>
            <a:gdLst/>
            <a:ahLst/>
            <a:cxnLst/>
            <a:rect l="l" t="t" r="r" b="b"/>
            <a:pathLst>
              <a:path w="5181600" h="1905000">
                <a:moveTo>
                  <a:pt x="4600381" y="1830323"/>
                </a:moveTo>
                <a:lnTo>
                  <a:pt x="4600381" y="74890"/>
                </a:lnTo>
                <a:lnTo>
                  <a:pt x="4530641" y="48585"/>
                </a:lnTo>
                <a:lnTo>
                  <a:pt x="4458400" y="27697"/>
                </a:lnTo>
                <a:lnTo>
                  <a:pt x="4383901" y="12473"/>
                </a:lnTo>
                <a:lnTo>
                  <a:pt x="4307386" y="3159"/>
                </a:lnTo>
                <a:lnTo>
                  <a:pt x="4229096" y="0"/>
                </a:lnTo>
                <a:lnTo>
                  <a:pt x="952496" y="0"/>
                </a:lnTo>
                <a:lnTo>
                  <a:pt x="874413" y="3159"/>
                </a:lnTo>
                <a:lnTo>
                  <a:pt x="798062" y="12473"/>
                </a:lnTo>
                <a:lnTo>
                  <a:pt x="723688" y="27697"/>
                </a:lnTo>
                <a:lnTo>
                  <a:pt x="651537" y="48585"/>
                </a:lnTo>
                <a:lnTo>
                  <a:pt x="581855" y="74890"/>
                </a:lnTo>
                <a:lnTo>
                  <a:pt x="514888" y="106367"/>
                </a:lnTo>
                <a:lnTo>
                  <a:pt x="450881" y="142771"/>
                </a:lnTo>
                <a:lnTo>
                  <a:pt x="390081" y="183855"/>
                </a:lnTo>
                <a:lnTo>
                  <a:pt x="332732" y="229374"/>
                </a:lnTo>
                <a:lnTo>
                  <a:pt x="279080" y="279082"/>
                </a:lnTo>
                <a:lnTo>
                  <a:pt x="229373" y="332733"/>
                </a:lnTo>
                <a:lnTo>
                  <a:pt x="183854" y="390083"/>
                </a:lnTo>
                <a:lnTo>
                  <a:pt x="142770" y="450883"/>
                </a:lnTo>
                <a:lnTo>
                  <a:pt x="106366" y="514891"/>
                </a:lnTo>
                <a:lnTo>
                  <a:pt x="74889" y="581858"/>
                </a:lnTo>
                <a:lnTo>
                  <a:pt x="48584" y="651540"/>
                </a:lnTo>
                <a:lnTo>
                  <a:pt x="27697" y="723691"/>
                </a:lnTo>
                <a:lnTo>
                  <a:pt x="12473" y="798065"/>
                </a:lnTo>
                <a:lnTo>
                  <a:pt x="3159" y="874416"/>
                </a:lnTo>
                <a:lnTo>
                  <a:pt x="0" y="952499"/>
                </a:lnTo>
                <a:lnTo>
                  <a:pt x="3159" y="1030789"/>
                </a:lnTo>
                <a:lnTo>
                  <a:pt x="12473" y="1107304"/>
                </a:lnTo>
                <a:lnTo>
                  <a:pt x="27697" y="1181804"/>
                </a:lnTo>
                <a:lnTo>
                  <a:pt x="48584" y="1254044"/>
                </a:lnTo>
                <a:lnTo>
                  <a:pt x="74889" y="1323784"/>
                </a:lnTo>
                <a:lnTo>
                  <a:pt x="106366" y="1390781"/>
                </a:lnTo>
                <a:lnTo>
                  <a:pt x="142770" y="1454792"/>
                </a:lnTo>
                <a:lnTo>
                  <a:pt x="183854" y="1515575"/>
                </a:lnTo>
                <a:lnTo>
                  <a:pt x="229373" y="1572888"/>
                </a:lnTo>
                <a:lnTo>
                  <a:pt x="279080" y="1626488"/>
                </a:lnTo>
                <a:lnTo>
                  <a:pt x="332732" y="1676134"/>
                </a:lnTo>
                <a:lnTo>
                  <a:pt x="390081" y="1721583"/>
                </a:lnTo>
                <a:lnTo>
                  <a:pt x="450881" y="1762592"/>
                </a:lnTo>
                <a:lnTo>
                  <a:pt x="514888" y="1798920"/>
                </a:lnTo>
                <a:lnTo>
                  <a:pt x="581855" y="1830323"/>
                </a:lnTo>
                <a:lnTo>
                  <a:pt x="651537" y="1856561"/>
                </a:lnTo>
                <a:lnTo>
                  <a:pt x="723688" y="1877389"/>
                </a:lnTo>
                <a:lnTo>
                  <a:pt x="798062" y="1892567"/>
                </a:lnTo>
                <a:lnTo>
                  <a:pt x="874413" y="1901851"/>
                </a:lnTo>
                <a:lnTo>
                  <a:pt x="952496" y="1904999"/>
                </a:lnTo>
                <a:lnTo>
                  <a:pt x="4229096" y="1904999"/>
                </a:lnTo>
                <a:lnTo>
                  <a:pt x="4307386" y="1901851"/>
                </a:lnTo>
                <a:lnTo>
                  <a:pt x="4383901" y="1892567"/>
                </a:lnTo>
                <a:lnTo>
                  <a:pt x="4458400" y="1877389"/>
                </a:lnTo>
                <a:lnTo>
                  <a:pt x="4530641" y="1856561"/>
                </a:lnTo>
                <a:lnTo>
                  <a:pt x="4600381" y="1830323"/>
                </a:lnTo>
                <a:close/>
              </a:path>
              <a:path w="5181600" h="1905000">
                <a:moveTo>
                  <a:pt x="4731388" y="1762592"/>
                </a:moveTo>
                <a:lnTo>
                  <a:pt x="4731388" y="142771"/>
                </a:lnTo>
                <a:lnTo>
                  <a:pt x="4667377" y="106367"/>
                </a:lnTo>
                <a:lnTo>
                  <a:pt x="4667377" y="1798920"/>
                </a:lnTo>
                <a:lnTo>
                  <a:pt x="4731388" y="1762592"/>
                </a:lnTo>
                <a:close/>
              </a:path>
              <a:path w="5181600" h="1905000">
                <a:moveTo>
                  <a:pt x="4903085" y="1626488"/>
                </a:moveTo>
                <a:lnTo>
                  <a:pt x="4903085" y="279082"/>
                </a:lnTo>
                <a:lnTo>
                  <a:pt x="4849485" y="229374"/>
                </a:lnTo>
                <a:lnTo>
                  <a:pt x="4792172" y="183855"/>
                </a:lnTo>
                <a:lnTo>
                  <a:pt x="4792172" y="1721583"/>
                </a:lnTo>
                <a:lnTo>
                  <a:pt x="4849485" y="1676134"/>
                </a:lnTo>
                <a:lnTo>
                  <a:pt x="4903085" y="1626488"/>
                </a:lnTo>
                <a:close/>
              </a:path>
              <a:path w="5181600" h="1905000">
                <a:moveTo>
                  <a:pt x="5181596" y="952499"/>
                </a:moveTo>
                <a:lnTo>
                  <a:pt x="5178448" y="874416"/>
                </a:lnTo>
                <a:lnTo>
                  <a:pt x="5169164" y="798065"/>
                </a:lnTo>
                <a:lnTo>
                  <a:pt x="5153986" y="723691"/>
                </a:lnTo>
                <a:lnTo>
                  <a:pt x="5133158" y="651540"/>
                </a:lnTo>
                <a:lnTo>
                  <a:pt x="5106920" y="581858"/>
                </a:lnTo>
                <a:lnTo>
                  <a:pt x="5075517" y="514891"/>
                </a:lnTo>
                <a:lnTo>
                  <a:pt x="5039189" y="450883"/>
                </a:lnTo>
                <a:lnTo>
                  <a:pt x="4998180" y="390083"/>
                </a:lnTo>
                <a:lnTo>
                  <a:pt x="4952731" y="332733"/>
                </a:lnTo>
                <a:lnTo>
                  <a:pt x="4952731" y="1572888"/>
                </a:lnTo>
                <a:lnTo>
                  <a:pt x="4998180" y="1515575"/>
                </a:lnTo>
                <a:lnTo>
                  <a:pt x="5039189" y="1454792"/>
                </a:lnTo>
                <a:lnTo>
                  <a:pt x="5075517" y="1390781"/>
                </a:lnTo>
                <a:lnTo>
                  <a:pt x="5106920" y="1323784"/>
                </a:lnTo>
                <a:lnTo>
                  <a:pt x="5133158" y="1254044"/>
                </a:lnTo>
                <a:lnTo>
                  <a:pt x="5153986" y="1181804"/>
                </a:lnTo>
                <a:lnTo>
                  <a:pt x="5169164" y="1107304"/>
                </a:lnTo>
                <a:lnTo>
                  <a:pt x="5178448" y="1030789"/>
                </a:lnTo>
                <a:lnTo>
                  <a:pt x="5181596" y="9524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17069" y="1491995"/>
            <a:ext cx="7772400" cy="1571625"/>
          </a:xfrm>
          <a:custGeom>
            <a:avLst/>
            <a:gdLst/>
            <a:ahLst/>
            <a:cxnLst/>
            <a:rect l="l" t="t" r="r" b="b"/>
            <a:pathLst>
              <a:path w="7772400" h="1571625">
                <a:moveTo>
                  <a:pt x="0" y="0"/>
                </a:moveTo>
                <a:lnTo>
                  <a:pt x="0" y="1571243"/>
                </a:lnTo>
                <a:lnTo>
                  <a:pt x="7772399" y="1571243"/>
                </a:lnTo>
                <a:lnTo>
                  <a:pt x="7772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75337" y="577595"/>
            <a:ext cx="8143240" cy="641985"/>
          </a:xfrm>
          <a:custGeom>
            <a:avLst/>
            <a:gdLst/>
            <a:ahLst/>
            <a:cxnLst/>
            <a:rect l="l" t="t" r="r" b="b"/>
            <a:pathLst>
              <a:path w="8143240" h="641985">
                <a:moveTo>
                  <a:pt x="0" y="0"/>
                </a:moveTo>
                <a:lnTo>
                  <a:pt x="0" y="641603"/>
                </a:lnTo>
                <a:lnTo>
                  <a:pt x="8142731" y="641603"/>
                </a:lnTo>
                <a:lnTo>
                  <a:pt x="814273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20784" y="1590007"/>
            <a:ext cx="7364730" cy="1938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Л</a:t>
            </a:r>
            <a:r>
              <a:rPr sz="3200" b="1" i="1" spc="-10" dirty="0">
                <a:solidFill>
                  <a:srgbClr val="650065"/>
                </a:solidFill>
                <a:latin typeface="Arial"/>
                <a:cs typeface="Arial"/>
              </a:rPr>
              <a:t>е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к</a:t>
            </a:r>
            <a:r>
              <a:rPr sz="3200" b="1" i="1" spc="-10" dirty="0">
                <a:solidFill>
                  <a:srgbClr val="650065"/>
                </a:solidFill>
                <a:latin typeface="Arial"/>
                <a:cs typeface="Arial"/>
              </a:rPr>
              <a:t>ц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и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я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№</a:t>
            </a:r>
            <a:r>
              <a:rPr sz="3200" b="1" i="1" spc="-15" dirty="0">
                <a:solidFill>
                  <a:srgbClr val="650065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1</a:t>
            </a:r>
            <a:endParaRPr sz="3200" dirty="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О</a:t>
            </a:r>
            <a:r>
              <a:rPr sz="3200" b="1" i="1" spc="-10" dirty="0">
                <a:solidFill>
                  <a:srgbClr val="650065"/>
                </a:solidFill>
                <a:latin typeface="Arial"/>
                <a:cs typeface="Arial"/>
              </a:rPr>
              <a:t>с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новны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е</a:t>
            </a:r>
            <a:r>
              <a:rPr sz="3200" b="1" i="1" spc="-10" dirty="0">
                <a:solidFill>
                  <a:srgbClr val="650065"/>
                </a:solidFill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поня</a:t>
            </a:r>
            <a:r>
              <a:rPr sz="3200" b="1" i="1" spc="-10" dirty="0">
                <a:solidFill>
                  <a:srgbClr val="650065"/>
                </a:solidFill>
                <a:latin typeface="Arial"/>
                <a:cs typeface="Arial"/>
              </a:rPr>
              <a:t>т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и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я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о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 </a:t>
            </a:r>
            <a:r>
              <a:rPr sz="3200" b="1" i="1" spc="5" dirty="0">
                <a:solidFill>
                  <a:srgbClr val="650065"/>
                </a:solidFill>
                <a:latin typeface="Arial"/>
                <a:cs typeface="Arial"/>
              </a:rPr>
              <a:t>м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они</a:t>
            </a:r>
            <a:r>
              <a:rPr sz="3200" b="1" i="1" spc="-45" dirty="0">
                <a:solidFill>
                  <a:srgbClr val="650065"/>
                </a:solidFill>
                <a:latin typeface="Arial"/>
                <a:cs typeface="Arial"/>
              </a:rPr>
              <a:t>т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о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р</a:t>
            </a:r>
            <a:r>
              <a:rPr sz="3200" b="1" i="1" spc="-15" dirty="0">
                <a:solidFill>
                  <a:srgbClr val="650065"/>
                </a:solidFill>
                <a:latin typeface="Arial"/>
                <a:cs typeface="Arial"/>
              </a:rPr>
              <a:t>и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н</a:t>
            </a:r>
            <a:r>
              <a:rPr sz="3200" b="1" i="1" spc="-90" dirty="0">
                <a:solidFill>
                  <a:srgbClr val="650065"/>
                </a:solidFill>
                <a:latin typeface="Arial"/>
                <a:cs typeface="Arial"/>
              </a:rPr>
              <a:t>г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е 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ок</a:t>
            </a:r>
            <a:r>
              <a:rPr sz="3200" b="1" i="1" spc="-85" dirty="0">
                <a:solidFill>
                  <a:srgbClr val="650065"/>
                </a:solidFill>
                <a:latin typeface="Arial"/>
                <a:cs typeface="Arial"/>
              </a:rPr>
              <a:t>р</a:t>
            </a:r>
            <a:r>
              <a:rPr sz="3200" b="1" i="1" spc="25" dirty="0">
                <a:solidFill>
                  <a:srgbClr val="650065"/>
                </a:solidFill>
                <a:latin typeface="Arial"/>
                <a:cs typeface="Arial"/>
              </a:rPr>
              <a:t>у</a:t>
            </a:r>
            <a:r>
              <a:rPr sz="3200" b="1" i="1" spc="40" dirty="0">
                <a:solidFill>
                  <a:srgbClr val="650065"/>
                </a:solidFill>
                <a:latin typeface="Arial"/>
                <a:cs typeface="Arial"/>
              </a:rPr>
              <a:t>ж</a:t>
            </a:r>
            <a:r>
              <a:rPr sz="3200" b="1" i="1" spc="-10" dirty="0">
                <a:solidFill>
                  <a:srgbClr val="650065"/>
                </a:solidFill>
                <a:latin typeface="Arial"/>
                <a:cs typeface="Arial"/>
              </a:rPr>
              <a:t>а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ю</a:t>
            </a:r>
            <a:r>
              <a:rPr sz="3200" b="1" i="1" spc="-85" dirty="0">
                <a:solidFill>
                  <a:srgbClr val="650065"/>
                </a:solidFill>
                <a:latin typeface="Arial"/>
                <a:cs typeface="Arial"/>
              </a:rPr>
              <a:t>щ</a:t>
            </a:r>
            <a:r>
              <a:rPr sz="3200" b="1" i="1" spc="-10" dirty="0">
                <a:solidFill>
                  <a:srgbClr val="650065"/>
                </a:solidFill>
                <a:latin typeface="Arial"/>
                <a:cs typeface="Arial"/>
              </a:rPr>
              <a:t>е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й</a:t>
            </a:r>
            <a:r>
              <a:rPr sz="3200" b="1" i="1" spc="-30" dirty="0">
                <a:solidFill>
                  <a:srgbClr val="650065"/>
                </a:solidFill>
                <a:latin typeface="Arial"/>
                <a:cs typeface="Arial"/>
              </a:rPr>
              <a:t> </a:t>
            </a:r>
            <a:r>
              <a:rPr sz="3200" b="1" i="1" spc="-10" dirty="0">
                <a:solidFill>
                  <a:srgbClr val="650065"/>
                </a:solidFill>
                <a:latin typeface="Arial"/>
                <a:cs typeface="Arial"/>
              </a:rPr>
              <a:t>с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р</a:t>
            </a:r>
            <a:r>
              <a:rPr sz="3200" b="1" i="1" spc="25" dirty="0">
                <a:solidFill>
                  <a:srgbClr val="650065"/>
                </a:solidFill>
                <a:latin typeface="Arial"/>
                <a:cs typeface="Arial"/>
              </a:rPr>
              <a:t>е</a:t>
            </a:r>
            <a:r>
              <a:rPr sz="3200" b="1" i="1" spc="-5" dirty="0">
                <a:solidFill>
                  <a:srgbClr val="650065"/>
                </a:solidFill>
                <a:latin typeface="Arial"/>
                <a:cs typeface="Arial"/>
              </a:rPr>
              <a:t>д</a:t>
            </a:r>
            <a:r>
              <a:rPr sz="3200" b="1" i="1" dirty="0">
                <a:solidFill>
                  <a:srgbClr val="650065"/>
                </a:solidFill>
                <a:latin typeface="Arial"/>
                <a:cs typeface="Arial"/>
              </a:rPr>
              <a:t>ы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6"/>
              </a:spcBef>
            </a:pPr>
            <a:endParaRPr sz="3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01556" y="685147"/>
            <a:ext cx="728980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i="1" spc="-210" dirty="0">
                <a:solidFill>
                  <a:srgbClr val="1408AD"/>
                </a:solidFill>
                <a:latin typeface="Arial"/>
                <a:cs typeface="Arial"/>
              </a:rPr>
              <a:t>Г</a:t>
            </a:r>
            <a:r>
              <a:rPr sz="3600" b="1" i="1" spc="45" dirty="0">
                <a:solidFill>
                  <a:srgbClr val="1408AD"/>
                </a:solidFill>
                <a:latin typeface="Arial"/>
                <a:cs typeface="Arial"/>
              </a:rPr>
              <a:t>е</a:t>
            </a:r>
            <a:r>
              <a:rPr sz="3600" b="1" i="1" spc="-80" dirty="0">
                <a:solidFill>
                  <a:srgbClr val="1408AD"/>
                </a:solidFill>
                <a:latin typeface="Arial"/>
                <a:cs typeface="Arial"/>
              </a:rPr>
              <a:t>о</a:t>
            </a:r>
            <a:r>
              <a:rPr sz="3600" b="1" i="1" spc="-15" dirty="0">
                <a:solidFill>
                  <a:srgbClr val="1408AD"/>
                </a:solidFill>
                <a:latin typeface="Arial"/>
                <a:cs typeface="Arial"/>
              </a:rPr>
              <a:t>э</a:t>
            </a:r>
            <a:r>
              <a:rPr sz="3600" b="1" i="1" spc="-20" dirty="0">
                <a:solidFill>
                  <a:srgbClr val="1408AD"/>
                </a:solidFill>
                <a:latin typeface="Arial"/>
                <a:cs typeface="Arial"/>
              </a:rPr>
              <a:t>к</a:t>
            </a:r>
            <a:r>
              <a:rPr sz="3600" b="1" i="1" spc="-30" dirty="0">
                <a:solidFill>
                  <a:srgbClr val="1408AD"/>
                </a:solidFill>
                <a:latin typeface="Arial"/>
                <a:cs typeface="Arial"/>
              </a:rPr>
              <a:t>о</a:t>
            </a:r>
            <a:r>
              <a:rPr sz="3600" b="1" i="1" spc="-45" dirty="0">
                <a:solidFill>
                  <a:srgbClr val="1408AD"/>
                </a:solidFill>
                <a:latin typeface="Arial"/>
                <a:cs typeface="Arial"/>
              </a:rPr>
              <a:t>л</a:t>
            </a:r>
            <a:r>
              <a:rPr sz="3600" b="1" i="1" spc="-30" dirty="0">
                <a:solidFill>
                  <a:srgbClr val="1408AD"/>
                </a:solidFill>
                <a:latin typeface="Arial"/>
                <a:cs typeface="Arial"/>
              </a:rPr>
              <a:t>оги</a:t>
            </a:r>
            <a:r>
              <a:rPr sz="3600" b="1" i="1" dirty="0">
                <a:solidFill>
                  <a:srgbClr val="1408AD"/>
                </a:solidFill>
                <a:latin typeface="Arial"/>
                <a:cs typeface="Arial"/>
              </a:rPr>
              <a:t>ч</a:t>
            </a:r>
            <a:r>
              <a:rPr sz="3600" b="1" i="1" spc="45" dirty="0">
                <a:solidFill>
                  <a:srgbClr val="1408AD"/>
                </a:solidFill>
                <a:latin typeface="Arial"/>
                <a:cs typeface="Arial"/>
              </a:rPr>
              <a:t>е</a:t>
            </a:r>
            <a:r>
              <a:rPr sz="3600" b="1" i="1" dirty="0">
                <a:solidFill>
                  <a:srgbClr val="1408AD"/>
                </a:solidFill>
                <a:latin typeface="Arial"/>
                <a:cs typeface="Arial"/>
              </a:rPr>
              <a:t>с</a:t>
            </a:r>
            <a:r>
              <a:rPr sz="3600" b="1" i="1" spc="-20" dirty="0">
                <a:solidFill>
                  <a:srgbClr val="1408AD"/>
                </a:solidFill>
                <a:latin typeface="Arial"/>
                <a:cs typeface="Arial"/>
              </a:rPr>
              <a:t>к</a:t>
            </a:r>
            <a:r>
              <a:rPr sz="3600" b="1" i="1" spc="-30" dirty="0">
                <a:solidFill>
                  <a:srgbClr val="1408AD"/>
                </a:solidFill>
                <a:latin typeface="Arial"/>
                <a:cs typeface="Arial"/>
              </a:rPr>
              <a:t>и</a:t>
            </a:r>
            <a:r>
              <a:rPr sz="3600" b="1" i="1" spc="-25" dirty="0">
                <a:solidFill>
                  <a:srgbClr val="1408AD"/>
                </a:solidFill>
                <a:latin typeface="Arial"/>
                <a:cs typeface="Arial"/>
              </a:rPr>
              <a:t>й</a:t>
            </a:r>
            <a:r>
              <a:rPr sz="3600" b="1" i="1" spc="-5" dirty="0">
                <a:solidFill>
                  <a:srgbClr val="1408AD"/>
                </a:solidFill>
                <a:latin typeface="Arial"/>
                <a:cs typeface="Arial"/>
              </a:rPr>
              <a:t> </a:t>
            </a:r>
            <a:r>
              <a:rPr sz="3600" b="1" i="1" spc="-30" dirty="0">
                <a:solidFill>
                  <a:srgbClr val="1408AD"/>
                </a:solidFill>
                <a:latin typeface="Arial"/>
                <a:cs typeface="Arial"/>
              </a:rPr>
              <a:t>мо</a:t>
            </a:r>
            <a:r>
              <a:rPr sz="3600" b="1" i="1" spc="-5" dirty="0">
                <a:solidFill>
                  <a:srgbClr val="1408AD"/>
                </a:solidFill>
                <a:latin typeface="Arial"/>
                <a:cs typeface="Arial"/>
              </a:rPr>
              <a:t>н</a:t>
            </a:r>
            <a:r>
              <a:rPr sz="3600" b="1" i="1" spc="-30" dirty="0">
                <a:solidFill>
                  <a:srgbClr val="1408AD"/>
                </a:solidFill>
                <a:latin typeface="Arial"/>
                <a:cs typeface="Arial"/>
              </a:rPr>
              <a:t>и</a:t>
            </a:r>
            <a:r>
              <a:rPr sz="3600" b="1" i="1" spc="-50" dirty="0">
                <a:solidFill>
                  <a:srgbClr val="1408AD"/>
                </a:solidFill>
                <a:latin typeface="Arial"/>
                <a:cs typeface="Arial"/>
              </a:rPr>
              <a:t>т</a:t>
            </a:r>
            <a:r>
              <a:rPr sz="3600" b="1" i="1" spc="-30" dirty="0">
                <a:solidFill>
                  <a:srgbClr val="1408AD"/>
                </a:solidFill>
                <a:latin typeface="Arial"/>
                <a:cs typeface="Arial"/>
              </a:rPr>
              <a:t>ори</a:t>
            </a:r>
            <a:r>
              <a:rPr sz="3600" b="1" i="1" spc="-5" dirty="0">
                <a:solidFill>
                  <a:srgbClr val="1408AD"/>
                </a:solidFill>
                <a:latin typeface="Arial"/>
                <a:cs typeface="Arial"/>
              </a:rPr>
              <a:t>н</a:t>
            </a:r>
            <a:r>
              <a:rPr sz="3600" b="1" i="1" spc="-20" dirty="0">
                <a:solidFill>
                  <a:srgbClr val="1408AD"/>
                </a:solidFill>
                <a:latin typeface="Arial"/>
                <a:cs typeface="Arial"/>
              </a:rPr>
              <a:t>г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01756" y="1211323"/>
            <a:ext cx="3239135" cy="533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b="1" i="1" spc="-30" dirty="0">
                <a:solidFill>
                  <a:srgbClr val="1408AD"/>
                </a:solidFill>
                <a:latin typeface="Arial"/>
                <a:cs typeface="Arial"/>
              </a:rPr>
              <a:t>Пла</a:t>
            </a:r>
            <a:r>
              <a:rPr sz="4000" b="1" i="1" spc="-25" dirty="0">
                <a:solidFill>
                  <a:srgbClr val="1408AD"/>
                </a:solidFill>
                <a:latin typeface="Arial"/>
                <a:cs typeface="Arial"/>
              </a:rPr>
              <a:t>н</a:t>
            </a:r>
            <a:r>
              <a:rPr sz="4000" b="1" i="1" dirty="0">
                <a:solidFill>
                  <a:srgbClr val="1408AD"/>
                </a:solidFill>
                <a:latin typeface="Arial"/>
                <a:cs typeface="Arial"/>
              </a:rPr>
              <a:t> </a:t>
            </a:r>
            <a:r>
              <a:rPr sz="4000" b="1" i="1" spc="-30" dirty="0">
                <a:solidFill>
                  <a:srgbClr val="1408AD"/>
                </a:solidFill>
                <a:latin typeface="Arial"/>
                <a:cs typeface="Arial"/>
              </a:rPr>
              <a:t>ле</a:t>
            </a:r>
            <a:r>
              <a:rPr sz="4000" b="1" i="1" spc="-25" dirty="0">
                <a:solidFill>
                  <a:srgbClr val="1408AD"/>
                </a:solidFill>
                <a:latin typeface="Arial"/>
                <a:cs typeface="Arial"/>
              </a:rPr>
              <a:t>к</a:t>
            </a:r>
            <a:r>
              <a:rPr sz="4000" b="1" i="1" spc="-35" dirty="0">
                <a:solidFill>
                  <a:srgbClr val="1408AD"/>
                </a:solidFill>
                <a:latin typeface="Arial"/>
                <a:cs typeface="Arial"/>
              </a:rPr>
              <a:t>ци</a:t>
            </a:r>
            <a:r>
              <a:rPr sz="4000" b="1" i="1" spc="-25" dirty="0">
                <a:solidFill>
                  <a:srgbClr val="1408AD"/>
                </a:solidFill>
                <a:latin typeface="Arial"/>
                <a:cs typeface="Arial"/>
              </a:rPr>
              <a:t>и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2417" y="2361547"/>
            <a:ext cx="7995284" cy="223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2300" indent="-609600">
              <a:lnSpc>
                <a:spcPct val="100000"/>
              </a:lnSpc>
              <a:buClr>
                <a:srgbClr val="C6E7FC"/>
              </a:buClr>
              <a:buSzPct val="75000"/>
              <a:buFont typeface="Arial"/>
              <a:buAutoNum type="arabicPeriod"/>
              <a:tabLst>
                <a:tab pos="622300" algn="l"/>
              </a:tabLst>
            </a:pPr>
            <a:r>
              <a:rPr sz="3600" spc="-30" dirty="0">
                <a:solidFill>
                  <a:srgbClr val="1A4070"/>
                </a:solidFill>
                <a:latin typeface="Arial"/>
                <a:cs typeface="Arial"/>
              </a:rPr>
              <a:t>Ц</a:t>
            </a:r>
            <a:r>
              <a:rPr sz="360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3600" spc="-5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3600" spc="-20" dirty="0">
                <a:solidFill>
                  <a:srgbClr val="1A4070"/>
                </a:solidFill>
                <a:latin typeface="Arial"/>
                <a:cs typeface="Arial"/>
              </a:rPr>
              <a:t>ь</a:t>
            </a:r>
            <a:r>
              <a:rPr sz="3600" spc="-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3600" spc="-2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3600" dirty="0">
                <a:solidFill>
                  <a:srgbClr val="1A4070"/>
                </a:solidFill>
                <a:latin typeface="Arial"/>
                <a:cs typeface="Arial"/>
              </a:rPr>
              <a:t> за</a:t>
            </a:r>
            <a:r>
              <a:rPr sz="3600" spc="-5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3600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3600" spc="-25" dirty="0">
                <a:solidFill>
                  <a:srgbClr val="1A4070"/>
                </a:solidFill>
                <a:latin typeface="Arial"/>
                <a:cs typeface="Arial"/>
              </a:rPr>
              <a:t>чи</a:t>
            </a:r>
            <a:r>
              <a:rPr sz="3600" spc="-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3600" spc="-25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3600" dirty="0">
                <a:solidFill>
                  <a:srgbClr val="1A4070"/>
                </a:solidFill>
                <a:latin typeface="Arial"/>
                <a:cs typeface="Arial"/>
              </a:rPr>
              <a:t>урса.</a:t>
            </a:r>
            <a:endParaRPr sz="3600">
              <a:latin typeface="Arial"/>
              <a:cs typeface="Arial"/>
            </a:endParaRPr>
          </a:p>
          <a:p>
            <a:pPr marL="622300" marR="5080" indent="-609600" algn="just">
              <a:lnSpc>
                <a:spcPct val="100000"/>
              </a:lnSpc>
              <a:spcBef>
                <a:spcPts val="860"/>
              </a:spcBef>
              <a:buClr>
                <a:srgbClr val="C6E7FC"/>
              </a:buClr>
              <a:buSzPct val="75000"/>
              <a:buFont typeface="Arial"/>
              <a:buAutoNum type="arabicPeriod"/>
              <a:tabLst>
                <a:tab pos="622300" algn="l"/>
              </a:tabLst>
            </a:pP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Со</a:t>
            </a:r>
            <a:r>
              <a:rPr sz="3600" spc="-1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3600" spc="-1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3600" spc="-3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енн</a:t>
            </a:r>
            <a:r>
              <a:rPr sz="3600" spc="-4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е  </a:t>
            </a:r>
            <a:r>
              <a:rPr sz="3600" spc="4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ре</a:t>
            </a:r>
            <a:r>
              <a:rPr sz="3600" spc="-5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3600" spc="-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3600" spc="-1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3600" spc="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ен</a:t>
            </a:r>
            <a:r>
              <a:rPr sz="3600" spc="-20" dirty="0">
                <a:solidFill>
                  <a:srgbClr val="001F5F"/>
                </a:solidFill>
                <a:latin typeface="Arial"/>
                <a:cs typeface="Arial"/>
              </a:rPr>
              <a:t>ия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3600" spc="4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36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он</a:t>
            </a:r>
            <a:r>
              <a:rPr sz="3600" spc="-2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3600" spc="-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3600" spc="-20" dirty="0">
                <a:solidFill>
                  <a:srgbClr val="001F5F"/>
                </a:solidFill>
                <a:latin typeface="Arial"/>
                <a:cs typeface="Arial"/>
              </a:rPr>
              <a:t>ия</a:t>
            </a:r>
            <a:r>
              <a:rPr sz="3600" spc="2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600" spc="2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spc="-3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3600" spc="1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3600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3600" spc="-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ор</a:t>
            </a:r>
            <a:r>
              <a:rPr sz="3600" spc="-3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3600" spc="-2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3600" spc="2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сос</a:t>
            </a:r>
            <a:r>
              <a:rPr sz="3600" spc="-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600" spc="-2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3600" spc="-20" dirty="0">
                <a:solidFill>
                  <a:srgbClr val="001F5F"/>
                </a:solidFill>
                <a:latin typeface="Arial"/>
                <a:cs typeface="Arial"/>
              </a:rPr>
              <a:t>ия</a:t>
            </a:r>
            <a:r>
              <a:rPr sz="36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3600" spc="-2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3600" spc="-5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3600" spc="-20" dirty="0">
                <a:solidFill>
                  <a:srgbClr val="001F5F"/>
                </a:solidFill>
                <a:latin typeface="Arial"/>
                <a:cs typeface="Arial"/>
              </a:rPr>
              <a:t>ж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3600" spc="-30" dirty="0">
                <a:solidFill>
                  <a:srgbClr val="001F5F"/>
                </a:solidFill>
                <a:latin typeface="Arial"/>
                <a:cs typeface="Arial"/>
              </a:rPr>
              <a:t>ющ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3600" spc="-2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36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сре</a:t>
            </a:r>
            <a:r>
              <a:rPr sz="3600" spc="-5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3600" spc="-25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360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30968" y="1185019"/>
            <a:ext cx="5180965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i="1" dirty="0">
                <a:solidFill>
                  <a:srgbClr val="003299"/>
                </a:solidFill>
                <a:latin typeface="Arial"/>
                <a:cs typeface="Arial"/>
              </a:rPr>
              <a:t>1.</a:t>
            </a:r>
            <a:r>
              <a:rPr sz="3600" b="1" i="1" spc="-10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3600" b="1" i="1" dirty="0">
                <a:solidFill>
                  <a:srgbClr val="003299"/>
                </a:solidFill>
                <a:latin typeface="Arial"/>
                <a:cs typeface="Arial"/>
              </a:rPr>
              <a:t>Ц</a:t>
            </a:r>
            <a:r>
              <a:rPr sz="3600" b="1" i="1" spc="-5" dirty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3600" b="1" i="1" spc="5" dirty="0">
                <a:solidFill>
                  <a:srgbClr val="003299"/>
                </a:solidFill>
                <a:latin typeface="Arial"/>
                <a:cs typeface="Arial"/>
              </a:rPr>
              <a:t>л</a:t>
            </a:r>
            <a:r>
              <a:rPr sz="3600" b="1" i="1" spc="-25" dirty="0">
                <a:solidFill>
                  <a:srgbClr val="003299"/>
                </a:solidFill>
                <a:latin typeface="Arial"/>
                <a:cs typeface="Arial"/>
              </a:rPr>
              <a:t>ь</a:t>
            </a:r>
            <a:r>
              <a:rPr sz="3600" b="1" i="1" spc="-10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3600" b="1" i="1" spc="-25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3600" b="1" i="1" spc="-10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3600" b="1" i="1" spc="-5" dirty="0">
                <a:solidFill>
                  <a:srgbClr val="003299"/>
                </a:solidFill>
                <a:latin typeface="Arial"/>
                <a:cs typeface="Arial"/>
              </a:rPr>
              <a:t>з</a:t>
            </a:r>
            <a:r>
              <a:rPr sz="3600" b="1" i="1" dirty="0">
                <a:solidFill>
                  <a:srgbClr val="003299"/>
                </a:solidFill>
                <a:latin typeface="Arial"/>
                <a:cs typeface="Arial"/>
              </a:rPr>
              <a:t>а</a:t>
            </a:r>
            <a:r>
              <a:rPr sz="3600" b="1" i="1" spc="-10" dirty="0">
                <a:solidFill>
                  <a:srgbClr val="003299"/>
                </a:solidFill>
                <a:latin typeface="Arial"/>
                <a:cs typeface="Arial"/>
              </a:rPr>
              <a:t>д</a:t>
            </a:r>
            <a:r>
              <a:rPr sz="3600" b="1" i="1" dirty="0">
                <a:solidFill>
                  <a:srgbClr val="003299"/>
                </a:solidFill>
                <a:latin typeface="Arial"/>
                <a:cs typeface="Arial"/>
              </a:rPr>
              <a:t>ач</a:t>
            </a:r>
            <a:r>
              <a:rPr sz="3600" b="1" i="1" spc="-25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3600" b="1" i="1" spc="5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3600" b="1" i="1" spc="-20" dirty="0">
                <a:solidFill>
                  <a:srgbClr val="003299"/>
                </a:solidFill>
                <a:latin typeface="Arial"/>
                <a:cs typeface="Arial"/>
              </a:rPr>
              <a:t>к</a:t>
            </a:r>
            <a:r>
              <a:rPr sz="3600" b="1" i="1" spc="-5" dirty="0">
                <a:solidFill>
                  <a:srgbClr val="003299"/>
                </a:solidFill>
                <a:latin typeface="Arial"/>
                <a:cs typeface="Arial"/>
              </a:rPr>
              <a:t>у</a:t>
            </a:r>
            <a:r>
              <a:rPr sz="3600" b="1" i="1" spc="-30" dirty="0">
                <a:solidFill>
                  <a:srgbClr val="003299"/>
                </a:solidFill>
                <a:latin typeface="Arial"/>
                <a:cs typeface="Arial"/>
              </a:rPr>
              <a:t>р</a:t>
            </a:r>
            <a:r>
              <a:rPr sz="3600" b="1" i="1" dirty="0">
                <a:solidFill>
                  <a:srgbClr val="003299"/>
                </a:solidFill>
                <a:latin typeface="Arial"/>
                <a:cs typeface="Arial"/>
              </a:rPr>
              <a:t>са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4317" y="2215686"/>
            <a:ext cx="2397760" cy="87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393190" algn="l"/>
              </a:tabLst>
            </a:pPr>
            <a:r>
              <a:rPr sz="2800" b="1" i="1" spc="-20" dirty="0">
                <a:solidFill>
                  <a:srgbClr val="CC0000"/>
                </a:solidFill>
                <a:latin typeface="Arial"/>
                <a:cs typeface="Arial"/>
              </a:rPr>
              <a:t>Цель	к</a:t>
            </a:r>
            <a:r>
              <a:rPr sz="2800" b="1" i="1" spc="-5" dirty="0">
                <a:solidFill>
                  <a:srgbClr val="CC0000"/>
                </a:solidFill>
                <a:latin typeface="Arial"/>
                <a:cs typeface="Arial"/>
              </a:rPr>
              <a:t>у</a:t>
            </a:r>
            <a:r>
              <a:rPr sz="2800" b="1" i="1" spc="-25" dirty="0">
                <a:solidFill>
                  <a:srgbClr val="CC0000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CC0000"/>
                </a:solidFill>
                <a:latin typeface="Arial"/>
                <a:cs typeface="Arial"/>
              </a:rPr>
              <a:t>са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ож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ен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иям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17052" y="2215686"/>
            <a:ext cx="5593080" cy="87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71780">
              <a:lnSpc>
                <a:spcPct val="114999"/>
              </a:lnSpc>
              <a:tabLst>
                <a:tab pos="895985" algn="l"/>
                <a:tab pos="3232785" algn="l"/>
                <a:tab pos="3959225" algn="l"/>
              </a:tabLst>
            </a:pP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-	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ознако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ми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800" spc="-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авн</a:t>
            </a:r>
            <a:r>
              <a:rPr sz="2800" spc="-3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 г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оэко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че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сс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ан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24317" y="3197142"/>
            <a:ext cx="8186420" cy="1852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</a:pP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дл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2800" spc="2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лу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чен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2800" spc="2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им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ьной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2800" spc="2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фор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2800" spc="2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 с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то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окруж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ющей</a:t>
            </a:r>
            <a:r>
              <a:rPr sz="2800" spc="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ре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ды</a:t>
            </a:r>
            <a:r>
              <a:rPr sz="2800" spc="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1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ко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мп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он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нтов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ри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нован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то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чн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гео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э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ко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рогнозов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18097" y="727247"/>
            <a:ext cx="6800850" cy="772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92710" algn="ctr">
              <a:lnSpc>
                <a:spcPct val="100000"/>
              </a:lnSpc>
            </a:pPr>
            <a:r>
              <a:rPr sz="2800" b="1" i="1" spc="-20" dirty="0">
                <a:solidFill>
                  <a:srgbClr val="1A4070"/>
                </a:solidFill>
                <a:latin typeface="Arial"/>
                <a:cs typeface="Arial"/>
              </a:rPr>
              <a:t>Уче</a:t>
            </a:r>
            <a:r>
              <a:rPr sz="2800" b="1" i="1" spc="-25" dirty="0">
                <a:solidFill>
                  <a:srgbClr val="1A4070"/>
                </a:solidFill>
                <a:latin typeface="Arial"/>
                <a:cs typeface="Arial"/>
              </a:rPr>
              <a:t>б</a:t>
            </a:r>
            <a:r>
              <a:rPr sz="2800" b="1" i="1" spc="-2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800" b="1" i="1" spc="-5" dirty="0">
                <a:solidFill>
                  <a:srgbClr val="1A4070"/>
                </a:solidFill>
                <a:latin typeface="Arial"/>
                <a:cs typeface="Arial"/>
              </a:rPr>
              <a:t>-</a:t>
            </a:r>
            <a:r>
              <a:rPr sz="2800" b="1" i="1" spc="-30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800" b="1" i="1" spc="-2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800" b="1" i="1" spc="-25" dirty="0">
                <a:solidFill>
                  <a:srgbClr val="1A4070"/>
                </a:solidFill>
                <a:latin typeface="Arial"/>
                <a:cs typeface="Arial"/>
              </a:rPr>
              <a:t>тоди</a:t>
            </a:r>
            <a:r>
              <a:rPr sz="2800" b="1" i="1" spc="-10" dirty="0">
                <a:solidFill>
                  <a:srgbClr val="1A4070"/>
                </a:solidFill>
                <a:latin typeface="Arial"/>
                <a:cs typeface="Arial"/>
              </a:rPr>
              <a:t>ч</a:t>
            </a:r>
            <a:r>
              <a:rPr sz="2800" b="1" i="1" spc="-20" dirty="0">
                <a:solidFill>
                  <a:srgbClr val="1A4070"/>
                </a:solidFill>
                <a:latin typeface="Arial"/>
                <a:cs typeface="Arial"/>
              </a:rPr>
              <a:t>ес</a:t>
            </a:r>
            <a:r>
              <a:rPr sz="2800" b="1" i="1" spc="-5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800" b="1" i="1" spc="-20" dirty="0">
                <a:solidFill>
                  <a:srgbClr val="1A4070"/>
                </a:solidFill>
                <a:latin typeface="Arial"/>
                <a:cs typeface="Arial"/>
              </a:rPr>
              <a:t>ая</a:t>
            </a:r>
            <a:r>
              <a:rPr sz="2800" b="1" i="1" spc="5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800" b="1" i="1" spc="-30" dirty="0">
                <a:solidFill>
                  <a:srgbClr val="1A4070"/>
                </a:solidFill>
                <a:latin typeface="Arial"/>
                <a:cs typeface="Arial"/>
              </a:rPr>
              <a:t>ит</a:t>
            </a:r>
            <a:r>
              <a:rPr sz="2800" b="1" i="1" spc="-2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800" b="1" i="1" spc="-2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800" b="1" i="1" spc="-3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800" b="1" i="1" spc="-20" dirty="0">
                <a:solidFill>
                  <a:srgbClr val="1A4070"/>
                </a:solidFill>
                <a:latin typeface="Arial"/>
                <a:cs typeface="Arial"/>
              </a:rPr>
              <a:t>у</a:t>
            </a:r>
            <a:r>
              <a:rPr sz="2800" b="1" i="1" spc="-2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ts val="2855"/>
              </a:lnSpc>
              <a:spcBef>
                <a:spcPts val="400"/>
              </a:spcBef>
            </a:pP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(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43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0 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ау</a:t>
            </a:r>
            <a:r>
              <a:rPr sz="2400" b="1" i="1" spc="5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.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 2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0 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кор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.,</a:t>
            </a:r>
            <a:r>
              <a:rPr sz="2400" b="1" i="1" spc="-1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53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9 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ау</a:t>
            </a:r>
            <a:r>
              <a:rPr sz="2400" b="1" i="1" spc="5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.,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 2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0 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корп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.,</a:t>
            </a:r>
            <a:r>
              <a:rPr sz="2400" b="1" i="1" spc="-3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Б</a:t>
            </a:r>
            <a:r>
              <a:rPr sz="2400" b="1" i="1" spc="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b="1" i="1" spc="-10" dirty="0">
                <a:solidFill>
                  <a:srgbClr val="1A4070"/>
                </a:solidFill>
                <a:latin typeface="Arial"/>
                <a:cs typeface="Arial"/>
              </a:rPr>
              <a:t>У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3812" y="1883171"/>
            <a:ext cx="8301990" cy="34372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buClr>
                <a:srgbClr val="C6E7FC"/>
              </a:buClr>
              <a:buSzPct val="75000"/>
              <a:buFont typeface="Wingdings"/>
              <a:buChar char=""/>
              <a:tabLst>
                <a:tab pos="355600" algn="l"/>
              </a:tabLst>
            </a:pP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Яз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ков   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.Г.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,   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Ша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т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ов   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А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.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Ю.   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э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ко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ог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ч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й   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 м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ни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ор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н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: 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У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че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б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.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об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ие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.</a:t>
            </a:r>
            <a:r>
              <a:rPr sz="2000" spc="-5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- 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Том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к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:</a:t>
            </a:r>
            <a:r>
              <a:rPr sz="2000" spc="-2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Из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д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-во</a:t>
            </a:r>
            <a:r>
              <a:rPr sz="2000" spc="-4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ТП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У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,</a:t>
            </a:r>
            <a:r>
              <a:rPr sz="2000" spc="-2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2004.</a:t>
            </a:r>
            <a:r>
              <a:rPr sz="2000" spc="-2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–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276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480"/>
              </a:spcBef>
              <a:buClr>
                <a:srgbClr val="C6E7FC"/>
              </a:buClr>
              <a:buSzPct val="75000"/>
              <a:buFont typeface="Wingdings"/>
              <a:buChar char=""/>
              <a:tabLst>
                <a:tab pos="355600" algn="l"/>
              </a:tabLst>
            </a:pP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абочая</a:t>
            </a:r>
            <a:r>
              <a:rPr sz="2000" spc="25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гр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мма</a:t>
            </a:r>
            <a:r>
              <a:rPr sz="2000" spc="24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д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spc="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ц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ип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ин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ы</a:t>
            </a:r>
            <a:r>
              <a:rPr sz="2000" spc="25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«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э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ко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ог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ч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000" spc="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к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й</a:t>
            </a:r>
            <a:r>
              <a:rPr sz="2000" spc="25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м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ни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spc="-2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» 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дл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я    </a:t>
            </a:r>
            <a:r>
              <a:rPr sz="2000" spc="-19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д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го</a:t>
            </a:r>
            <a:r>
              <a:rPr sz="2000" spc="-2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овки    </a:t>
            </a:r>
            <a:r>
              <a:rPr sz="2000" spc="-20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ец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spc="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000" spc="-2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ов    </a:t>
            </a:r>
            <a:r>
              <a:rPr sz="2000" spc="-19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о    </a:t>
            </a:r>
            <a:r>
              <a:rPr sz="2000" spc="-20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ец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ь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000" spc="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000" spc="-2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и    </a:t>
            </a:r>
            <a:r>
              <a:rPr sz="2000" spc="-19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0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20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8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04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«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ео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э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ко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ог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я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»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.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(</a:t>
            </a:r>
            <a:r>
              <a:rPr sz="2000" i="1" spc="5" dirty="0">
                <a:solidFill>
                  <a:srgbClr val="000065"/>
                </a:solidFill>
                <a:latin typeface="Arial"/>
                <a:cs typeface="Arial"/>
              </a:rPr>
              <a:t>у</a:t>
            </a:r>
            <a:r>
              <a:rPr sz="2000" i="1" dirty="0">
                <a:solidFill>
                  <a:srgbClr val="000065"/>
                </a:solidFill>
                <a:latin typeface="Arial"/>
                <a:cs typeface="Arial"/>
              </a:rPr>
              <a:t>ка</a:t>
            </a:r>
            <a:r>
              <a:rPr sz="2000" i="1" spc="-10" dirty="0">
                <a:solidFill>
                  <a:srgbClr val="000065"/>
                </a:solidFill>
                <a:latin typeface="Arial"/>
                <a:cs typeface="Arial"/>
              </a:rPr>
              <a:t>з</a:t>
            </a:r>
            <a:r>
              <a:rPr sz="2000" i="1" dirty="0">
                <a:solidFill>
                  <a:srgbClr val="000065"/>
                </a:solidFill>
                <a:latin typeface="Arial"/>
                <a:cs typeface="Arial"/>
              </a:rPr>
              <a:t>ана</a:t>
            </a:r>
            <a:r>
              <a:rPr sz="2000" i="1" spc="-5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000" i="1" spc="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000" i="1" dirty="0">
                <a:solidFill>
                  <a:srgbClr val="000065"/>
                </a:solidFill>
                <a:latin typeface="Arial"/>
                <a:cs typeface="Arial"/>
              </a:rPr>
              <a:t>но</a:t>
            </a:r>
            <a:r>
              <a:rPr sz="2000" i="1" spc="-5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000" i="1" dirty="0">
                <a:solidFill>
                  <a:srgbClr val="000065"/>
                </a:solidFill>
                <a:latin typeface="Arial"/>
                <a:cs typeface="Arial"/>
              </a:rPr>
              <a:t>ная</a:t>
            </a:r>
            <a:r>
              <a:rPr sz="2000" i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000" i="1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i="1" spc="-15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000" i="1" dirty="0">
                <a:solidFill>
                  <a:srgbClr val="000065"/>
                </a:solidFill>
                <a:latin typeface="Arial"/>
                <a:cs typeface="Arial"/>
              </a:rPr>
              <a:t>ера</a:t>
            </a:r>
            <a:r>
              <a:rPr sz="2000" i="1" spc="-15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000" i="1" spc="5" dirty="0">
                <a:solidFill>
                  <a:srgbClr val="000065"/>
                </a:solidFill>
                <a:latin typeface="Arial"/>
                <a:cs typeface="Arial"/>
              </a:rPr>
              <a:t>у</a:t>
            </a:r>
            <a:r>
              <a:rPr sz="2000" i="1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000" i="1" spc="5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000" i="1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480"/>
              </a:spcBef>
              <a:buClr>
                <a:srgbClr val="C6E7FC"/>
              </a:buClr>
              <a:buSzPct val="75000"/>
              <a:buFont typeface="Wingdings"/>
              <a:buChar char=""/>
              <a:tabLst>
                <a:tab pos="355600" algn="l"/>
              </a:tabLst>
            </a:pP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ео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э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ко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ог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ич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й    </a:t>
            </a:r>
            <a:r>
              <a:rPr sz="2000" spc="26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мо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н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ор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н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:    </a:t>
            </a:r>
            <a:r>
              <a:rPr sz="2000" spc="26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м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д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че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е    </a:t>
            </a:r>
            <a:r>
              <a:rPr sz="2000" spc="26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у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а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за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н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я    </a:t>
            </a:r>
            <a:r>
              <a:rPr sz="2000" spc="27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 вы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л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н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ю  </a:t>
            </a:r>
            <a:r>
              <a:rPr sz="2000" spc="16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у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р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во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  </a:t>
            </a:r>
            <a:r>
              <a:rPr sz="2000" spc="16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роек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а  </a:t>
            </a:r>
            <a:r>
              <a:rPr sz="2000" spc="18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  </a:t>
            </a:r>
            <a:r>
              <a:rPr sz="2000" spc="18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у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р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у  </a:t>
            </a:r>
            <a:r>
              <a:rPr sz="2000" spc="17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«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ео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э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ко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л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г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че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й мо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ни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ор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г»  </a:t>
            </a:r>
            <a:r>
              <a:rPr sz="2000" spc="-2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дл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я  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туд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н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,  </a:t>
            </a:r>
            <a:r>
              <a:rPr sz="2000" spc="-3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об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у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ча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ющи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х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я  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  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ец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а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л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ь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и 0208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0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4</a:t>
            </a:r>
            <a:r>
              <a:rPr sz="2000" spc="12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«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э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ко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ог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я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»</a:t>
            </a:r>
            <a:r>
              <a:rPr sz="2000" spc="12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/</a:t>
            </a:r>
            <a:r>
              <a:rPr sz="2000" spc="9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.Г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.</a:t>
            </a:r>
            <a:r>
              <a:rPr sz="2000" spc="12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Яз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в,</a:t>
            </a:r>
            <a:r>
              <a:rPr sz="2000" spc="11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.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.</a:t>
            </a:r>
            <a:r>
              <a:rPr sz="2000" spc="12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А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за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р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а,</a:t>
            </a:r>
            <a:r>
              <a:rPr sz="2000" spc="12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Л.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.</a:t>
            </a:r>
            <a:r>
              <a:rPr sz="2000" spc="12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Ж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ор</a:t>
            </a:r>
            <a:r>
              <a:rPr sz="2000" spc="-20" dirty="0">
                <a:solidFill>
                  <a:srgbClr val="650032"/>
                </a:solidFill>
                <a:latin typeface="Arial"/>
                <a:cs typeface="Arial"/>
              </a:rPr>
              <a:t>н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я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к.</a:t>
            </a:r>
            <a:r>
              <a:rPr sz="2000" spc="12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– Том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к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: </a:t>
            </a:r>
            <a:r>
              <a:rPr sz="2000" spc="-22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з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д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-в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 </a:t>
            </a:r>
            <a:r>
              <a:rPr sz="2000" spc="-21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Том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ко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 </a:t>
            </a:r>
            <a:r>
              <a:rPr sz="2000" spc="-22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л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х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ни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ч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к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о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го </a:t>
            </a:r>
            <a:r>
              <a:rPr sz="2000" spc="-21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у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н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ве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р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spc="-5" dirty="0">
                <a:solidFill>
                  <a:srgbClr val="650032"/>
                </a:solidFill>
                <a:latin typeface="Arial"/>
                <a:cs typeface="Arial"/>
              </a:rPr>
              <a:t>и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650032"/>
                </a:solidFill>
                <a:latin typeface="Arial"/>
                <a:cs typeface="Arial"/>
              </a:rPr>
              <a:t>т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а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, </a:t>
            </a:r>
            <a:r>
              <a:rPr sz="2000" spc="-22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20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09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. </a:t>
            </a:r>
            <a:r>
              <a:rPr sz="2000" spc="-220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– 16</a:t>
            </a:r>
            <a:r>
              <a:rPr sz="2000" spc="-15" dirty="0">
                <a:solidFill>
                  <a:srgbClr val="650032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650032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650032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41437" y="507791"/>
            <a:ext cx="8270240" cy="696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0640">
              <a:lnSpc>
                <a:spcPts val="2690"/>
              </a:lnSpc>
            </a:pPr>
            <a:r>
              <a:rPr sz="2800" b="1" i="1" spc="-15" dirty="0">
                <a:solidFill>
                  <a:srgbClr val="003299"/>
                </a:solidFill>
                <a:latin typeface="Arial"/>
                <a:cs typeface="Arial"/>
              </a:rPr>
              <a:t>2</a:t>
            </a:r>
            <a:r>
              <a:rPr sz="2800" b="1" i="1" spc="-10" dirty="0">
                <a:solidFill>
                  <a:srgbClr val="003299"/>
                </a:solidFill>
                <a:latin typeface="Arial"/>
                <a:cs typeface="Arial"/>
              </a:rPr>
              <a:t>. </a:t>
            </a:r>
            <a:r>
              <a:rPr sz="2800" b="1" i="1" spc="-30" dirty="0">
                <a:solidFill>
                  <a:srgbClr val="003299"/>
                </a:solidFill>
                <a:latin typeface="Arial"/>
                <a:cs typeface="Arial"/>
              </a:rPr>
              <a:t>С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в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2800" b="1" i="1" spc="-30" dirty="0">
                <a:solidFill>
                  <a:srgbClr val="003299"/>
                </a:solidFill>
                <a:latin typeface="Arial"/>
                <a:cs typeface="Arial"/>
              </a:rPr>
              <a:t>м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енные</a:t>
            </a:r>
            <a:r>
              <a:rPr sz="2800" b="1" i="1" spc="40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пр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д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с</a:t>
            </a:r>
            <a:r>
              <a:rPr sz="2800" b="1" i="1" spc="-30" dirty="0">
                <a:solidFill>
                  <a:srgbClr val="003299"/>
                </a:solidFill>
                <a:latin typeface="Arial"/>
                <a:cs typeface="Arial"/>
              </a:rPr>
              <a:t>т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авлен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я</a:t>
            </a:r>
            <a:r>
              <a:rPr sz="2800" b="1" i="1" spc="25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2800" b="1" i="1" spc="-5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по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я</a:t>
            </a:r>
            <a:r>
              <a:rPr sz="2800" b="1" i="1" spc="-30" dirty="0">
                <a:solidFill>
                  <a:srgbClr val="003299"/>
                </a:solidFill>
                <a:latin typeface="Arial"/>
                <a:cs typeface="Arial"/>
              </a:rPr>
              <a:t>т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я</a:t>
            </a:r>
            <a:r>
              <a:rPr sz="2800" b="1" i="1" spc="35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о</a:t>
            </a:r>
            <a:r>
              <a:rPr sz="2800" b="1" i="1" spc="-10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30" dirty="0">
                <a:solidFill>
                  <a:srgbClr val="003299"/>
                </a:solidFill>
                <a:latin typeface="Arial"/>
                <a:cs typeface="Arial"/>
              </a:rPr>
              <a:t>м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2800" b="1" i="1" spc="-30" dirty="0">
                <a:solidFill>
                  <a:srgbClr val="003299"/>
                </a:solidFill>
                <a:latin typeface="Arial"/>
                <a:cs typeface="Arial"/>
              </a:rPr>
              <a:t>т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ори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нге</a:t>
            </a:r>
            <a:r>
              <a:rPr sz="2800" b="1" i="1" spc="60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с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с</a:t>
            </a:r>
            <a:r>
              <a:rPr sz="2800" b="1" i="1" spc="-30" dirty="0">
                <a:solidFill>
                  <a:srgbClr val="003299"/>
                </a:solidFill>
                <a:latin typeface="Arial"/>
                <a:cs typeface="Arial"/>
              </a:rPr>
              <a:t>т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оя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я</a:t>
            </a:r>
            <a:r>
              <a:rPr sz="2800" b="1" i="1" spc="35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к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ужа</a:t>
            </a:r>
            <a:r>
              <a:rPr sz="2800" b="1" i="1" spc="-35" dirty="0">
                <a:solidFill>
                  <a:srgbClr val="003299"/>
                </a:solidFill>
                <a:latin typeface="Arial"/>
                <a:cs typeface="Arial"/>
              </a:rPr>
              <a:t>ю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щей</a:t>
            </a:r>
            <a:r>
              <a:rPr sz="2800" b="1" i="1" spc="45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с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ды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7612" y="1456847"/>
            <a:ext cx="8681720" cy="1049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е </a:t>
            </a:r>
            <a:r>
              <a:rPr sz="2400" spc="2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ор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6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а </a:t>
            </a:r>
            <a:r>
              <a:rPr sz="2400" spc="2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spc="-3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2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ж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sz="2400" spc="-40" dirty="0">
                <a:solidFill>
                  <a:srgbClr val="001F5F"/>
                </a:solidFill>
                <a:latin typeface="Arial"/>
                <a:cs typeface="Arial"/>
              </a:rPr>
              <a:t>щ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2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-6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2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spc="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о </a:t>
            </a:r>
            <a:r>
              <a:rPr sz="2400" spc="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вы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е 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сф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ор</a:t>
            </a:r>
            <a:r>
              <a:rPr sz="2400" spc="1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spc="-5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ро</a:t>
            </a:r>
            <a:r>
              <a:rPr sz="2400" spc="-3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о </a:t>
            </a:r>
            <a:r>
              <a:rPr sz="2400" spc="-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38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. </a:t>
            </a:r>
            <a:r>
              <a:rPr sz="2400" b="1" spc="-3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э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нн</a:t>
            </a:r>
            <a:r>
              <a:rPr sz="2400" b="1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b="1" spc="-5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b="1" spc="-2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3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3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197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2 </a:t>
            </a:r>
            <a:r>
              <a:rPr sz="2400" b="1" spc="-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. </a:t>
            </a:r>
            <a:r>
              <a:rPr sz="2400" b="1" spc="-3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а </a:t>
            </a:r>
            <a:r>
              <a:rPr sz="2400" spc="-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spc="-7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spc="-5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мс</a:t>
            </a:r>
            <a:r>
              <a:rPr sz="2400" spc="1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4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    </a:t>
            </a:r>
            <a:r>
              <a:rPr sz="2400" spc="-3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Arial"/>
                <a:cs typeface="Arial"/>
              </a:rPr>
              <a:t>ОО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Н    </a:t>
            </a:r>
            <a:r>
              <a:rPr sz="2400" spc="-3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о    </a:t>
            </a:r>
            <a:r>
              <a:rPr sz="2400" spc="-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е    </a:t>
            </a:r>
            <a:r>
              <a:rPr sz="2400" spc="-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spc="-3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2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ж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sz="2400" spc="-40" dirty="0">
                <a:solidFill>
                  <a:srgbClr val="001F5F"/>
                </a:solidFill>
                <a:latin typeface="Arial"/>
                <a:cs typeface="Arial"/>
              </a:rPr>
              <a:t>щ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    </a:t>
            </a:r>
            <a:r>
              <a:rPr sz="2400" spc="-3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-5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02629" y="3227831"/>
            <a:ext cx="419100" cy="3009900"/>
          </a:xfrm>
          <a:custGeom>
            <a:avLst/>
            <a:gdLst/>
            <a:ahLst/>
            <a:cxnLst/>
            <a:rect l="l" t="t" r="r" b="b"/>
            <a:pathLst>
              <a:path w="419100" h="3009900">
                <a:moveTo>
                  <a:pt x="403859" y="2980943"/>
                </a:moveTo>
                <a:lnTo>
                  <a:pt x="0" y="2980943"/>
                </a:lnTo>
                <a:lnTo>
                  <a:pt x="0" y="3009899"/>
                </a:lnTo>
                <a:lnTo>
                  <a:pt x="390143" y="3009899"/>
                </a:lnTo>
                <a:lnTo>
                  <a:pt x="390143" y="2994659"/>
                </a:lnTo>
                <a:lnTo>
                  <a:pt x="403859" y="2980943"/>
                </a:lnTo>
                <a:close/>
              </a:path>
              <a:path w="419100" h="3009900">
                <a:moveTo>
                  <a:pt x="419099" y="3009899"/>
                </a:moveTo>
                <a:lnTo>
                  <a:pt x="419099" y="0"/>
                </a:lnTo>
                <a:lnTo>
                  <a:pt x="390143" y="0"/>
                </a:lnTo>
                <a:lnTo>
                  <a:pt x="390143" y="2980943"/>
                </a:lnTo>
                <a:lnTo>
                  <a:pt x="403859" y="2980943"/>
                </a:lnTo>
                <a:lnTo>
                  <a:pt x="403859" y="3009899"/>
                </a:lnTo>
                <a:lnTo>
                  <a:pt x="419099" y="3009899"/>
                </a:lnTo>
                <a:close/>
              </a:path>
              <a:path w="419100" h="3009900">
                <a:moveTo>
                  <a:pt x="403859" y="3009899"/>
                </a:moveTo>
                <a:lnTo>
                  <a:pt x="403859" y="2980943"/>
                </a:lnTo>
                <a:lnTo>
                  <a:pt x="390143" y="2994659"/>
                </a:lnTo>
                <a:lnTo>
                  <a:pt x="390143" y="3009899"/>
                </a:lnTo>
                <a:lnTo>
                  <a:pt x="403859" y="30098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02629" y="3227831"/>
            <a:ext cx="419100" cy="1887220"/>
          </a:xfrm>
          <a:custGeom>
            <a:avLst/>
            <a:gdLst/>
            <a:ahLst/>
            <a:cxnLst/>
            <a:rect l="l" t="t" r="r" b="b"/>
            <a:pathLst>
              <a:path w="419100" h="1887220">
                <a:moveTo>
                  <a:pt x="403859" y="1857755"/>
                </a:moveTo>
                <a:lnTo>
                  <a:pt x="0" y="1857755"/>
                </a:lnTo>
                <a:lnTo>
                  <a:pt x="0" y="1886711"/>
                </a:lnTo>
                <a:lnTo>
                  <a:pt x="390143" y="1886711"/>
                </a:lnTo>
                <a:lnTo>
                  <a:pt x="390143" y="1871471"/>
                </a:lnTo>
                <a:lnTo>
                  <a:pt x="403859" y="1857755"/>
                </a:lnTo>
                <a:close/>
              </a:path>
              <a:path w="419100" h="1887220">
                <a:moveTo>
                  <a:pt x="419099" y="1886711"/>
                </a:moveTo>
                <a:lnTo>
                  <a:pt x="419099" y="0"/>
                </a:lnTo>
                <a:lnTo>
                  <a:pt x="390143" y="0"/>
                </a:lnTo>
                <a:lnTo>
                  <a:pt x="390143" y="1857755"/>
                </a:lnTo>
                <a:lnTo>
                  <a:pt x="403859" y="1857755"/>
                </a:lnTo>
                <a:lnTo>
                  <a:pt x="403859" y="1886711"/>
                </a:lnTo>
                <a:lnTo>
                  <a:pt x="419099" y="1886711"/>
                </a:lnTo>
                <a:close/>
              </a:path>
              <a:path w="419100" h="1887220">
                <a:moveTo>
                  <a:pt x="403859" y="1886711"/>
                </a:moveTo>
                <a:lnTo>
                  <a:pt x="403859" y="1857755"/>
                </a:lnTo>
                <a:lnTo>
                  <a:pt x="390143" y="1871471"/>
                </a:lnTo>
                <a:lnTo>
                  <a:pt x="390143" y="1886711"/>
                </a:lnTo>
                <a:lnTo>
                  <a:pt x="403859" y="18867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02629" y="3227831"/>
            <a:ext cx="419100" cy="763905"/>
          </a:xfrm>
          <a:custGeom>
            <a:avLst/>
            <a:gdLst/>
            <a:ahLst/>
            <a:cxnLst/>
            <a:rect l="l" t="t" r="r" b="b"/>
            <a:pathLst>
              <a:path w="419100" h="763904">
                <a:moveTo>
                  <a:pt x="403859" y="734567"/>
                </a:moveTo>
                <a:lnTo>
                  <a:pt x="0" y="734567"/>
                </a:lnTo>
                <a:lnTo>
                  <a:pt x="0" y="763523"/>
                </a:lnTo>
                <a:lnTo>
                  <a:pt x="390143" y="763523"/>
                </a:lnTo>
                <a:lnTo>
                  <a:pt x="390143" y="748283"/>
                </a:lnTo>
                <a:lnTo>
                  <a:pt x="403859" y="734567"/>
                </a:lnTo>
                <a:close/>
              </a:path>
              <a:path w="419100" h="763904">
                <a:moveTo>
                  <a:pt x="419099" y="763523"/>
                </a:moveTo>
                <a:lnTo>
                  <a:pt x="419099" y="0"/>
                </a:lnTo>
                <a:lnTo>
                  <a:pt x="390143" y="0"/>
                </a:lnTo>
                <a:lnTo>
                  <a:pt x="390143" y="734567"/>
                </a:lnTo>
                <a:lnTo>
                  <a:pt x="403859" y="734567"/>
                </a:lnTo>
                <a:lnTo>
                  <a:pt x="403859" y="763523"/>
                </a:lnTo>
                <a:lnTo>
                  <a:pt x="419099" y="763523"/>
                </a:lnTo>
                <a:close/>
              </a:path>
              <a:path w="419100" h="763904">
                <a:moveTo>
                  <a:pt x="403859" y="763523"/>
                </a:moveTo>
                <a:lnTo>
                  <a:pt x="403859" y="734567"/>
                </a:lnTo>
                <a:lnTo>
                  <a:pt x="390143" y="748283"/>
                </a:lnTo>
                <a:lnTo>
                  <a:pt x="390143" y="763523"/>
                </a:lnTo>
                <a:lnTo>
                  <a:pt x="403859" y="763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94909" y="2634995"/>
            <a:ext cx="2423160" cy="593090"/>
          </a:xfrm>
          <a:custGeom>
            <a:avLst/>
            <a:gdLst/>
            <a:ahLst/>
            <a:cxnLst/>
            <a:rect l="l" t="t" r="r" b="b"/>
            <a:pathLst>
              <a:path w="2423159" h="593089">
                <a:moveTo>
                  <a:pt x="2423159" y="493775"/>
                </a:moveTo>
                <a:lnTo>
                  <a:pt x="2422191" y="85091"/>
                </a:lnTo>
                <a:lnTo>
                  <a:pt x="2407569" y="45452"/>
                </a:lnTo>
                <a:lnTo>
                  <a:pt x="2378724" y="16068"/>
                </a:lnTo>
                <a:lnTo>
                  <a:pt x="2339986" y="1080"/>
                </a:lnTo>
                <a:lnTo>
                  <a:pt x="2325623" y="0"/>
                </a:lnTo>
                <a:lnTo>
                  <a:pt x="98599" y="1"/>
                </a:lnTo>
                <a:lnTo>
                  <a:pt x="56947" y="9314"/>
                </a:lnTo>
                <a:lnTo>
                  <a:pt x="24118" y="34152"/>
                </a:lnTo>
                <a:lnTo>
                  <a:pt x="4158" y="70469"/>
                </a:lnTo>
                <a:lnTo>
                  <a:pt x="0" y="99059"/>
                </a:lnTo>
                <a:lnTo>
                  <a:pt x="1" y="494236"/>
                </a:lnTo>
                <a:lnTo>
                  <a:pt x="9314" y="535888"/>
                </a:lnTo>
                <a:lnTo>
                  <a:pt x="34152" y="568717"/>
                </a:lnTo>
                <a:lnTo>
                  <a:pt x="70469" y="588677"/>
                </a:lnTo>
                <a:lnTo>
                  <a:pt x="99059" y="592835"/>
                </a:lnTo>
                <a:lnTo>
                  <a:pt x="2339230" y="591866"/>
                </a:lnTo>
                <a:lnTo>
                  <a:pt x="2378106" y="577174"/>
                </a:lnTo>
                <a:lnTo>
                  <a:pt x="2407165" y="548011"/>
                </a:lnTo>
                <a:lnTo>
                  <a:pt x="2422080" y="508519"/>
                </a:lnTo>
                <a:lnTo>
                  <a:pt x="2423159" y="493775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0338" y="2630423"/>
            <a:ext cx="2428240" cy="601980"/>
          </a:xfrm>
          <a:custGeom>
            <a:avLst/>
            <a:gdLst/>
            <a:ahLst/>
            <a:cxnLst/>
            <a:rect l="l" t="t" r="r" b="b"/>
            <a:pathLst>
              <a:path w="2428240" h="601980">
                <a:moveTo>
                  <a:pt x="2427732" y="531874"/>
                </a:moveTo>
                <a:lnTo>
                  <a:pt x="2427731" y="71627"/>
                </a:lnTo>
                <a:lnTo>
                  <a:pt x="2409443" y="36575"/>
                </a:lnTo>
                <a:lnTo>
                  <a:pt x="2369819" y="7619"/>
                </a:lnTo>
                <a:lnTo>
                  <a:pt x="2339339" y="0"/>
                </a:lnTo>
                <a:lnTo>
                  <a:pt x="92963" y="0"/>
                </a:lnTo>
                <a:lnTo>
                  <a:pt x="45719" y="16763"/>
                </a:lnTo>
                <a:lnTo>
                  <a:pt x="18287" y="45719"/>
                </a:lnTo>
                <a:lnTo>
                  <a:pt x="9143" y="62483"/>
                </a:lnTo>
                <a:lnTo>
                  <a:pt x="4571" y="73151"/>
                </a:lnTo>
                <a:lnTo>
                  <a:pt x="3047" y="82295"/>
                </a:lnTo>
                <a:lnTo>
                  <a:pt x="0" y="103631"/>
                </a:lnTo>
                <a:lnTo>
                  <a:pt x="0" y="498347"/>
                </a:lnTo>
                <a:lnTo>
                  <a:pt x="3047" y="519683"/>
                </a:lnTo>
                <a:lnTo>
                  <a:pt x="4571" y="528827"/>
                </a:lnTo>
                <a:lnTo>
                  <a:pt x="9143" y="539495"/>
                </a:lnTo>
                <a:lnTo>
                  <a:pt x="10667" y="542543"/>
                </a:lnTo>
                <a:lnTo>
                  <a:pt x="10667" y="92963"/>
                </a:lnTo>
                <a:lnTo>
                  <a:pt x="13715" y="74675"/>
                </a:lnTo>
                <a:lnTo>
                  <a:pt x="18287" y="67055"/>
                </a:lnTo>
                <a:lnTo>
                  <a:pt x="21335" y="57911"/>
                </a:lnTo>
                <a:lnTo>
                  <a:pt x="25907" y="50291"/>
                </a:lnTo>
                <a:lnTo>
                  <a:pt x="59435" y="19811"/>
                </a:lnTo>
                <a:lnTo>
                  <a:pt x="2339339" y="9143"/>
                </a:lnTo>
                <a:lnTo>
                  <a:pt x="2348483" y="10667"/>
                </a:lnTo>
                <a:lnTo>
                  <a:pt x="2366771" y="16763"/>
                </a:lnTo>
                <a:lnTo>
                  <a:pt x="2389631" y="30479"/>
                </a:lnTo>
                <a:lnTo>
                  <a:pt x="2395727" y="36575"/>
                </a:lnTo>
                <a:lnTo>
                  <a:pt x="2401823" y="44195"/>
                </a:lnTo>
                <a:lnTo>
                  <a:pt x="2407919" y="50291"/>
                </a:lnTo>
                <a:lnTo>
                  <a:pt x="2412491" y="57911"/>
                </a:lnTo>
                <a:lnTo>
                  <a:pt x="2417063" y="67055"/>
                </a:lnTo>
                <a:lnTo>
                  <a:pt x="2420111" y="76199"/>
                </a:lnTo>
                <a:lnTo>
                  <a:pt x="2423159" y="94487"/>
                </a:lnTo>
                <a:lnTo>
                  <a:pt x="2423159" y="541019"/>
                </a:lnTo>
                <a:lnTo>
                  <a:pt x="2427732" y="531874"/>
                </a:lnTo>
                <a:close/>
              </a:path>
              <a:path w="2428240" h="601980">
                <a:moveTo>
                  <a:pt x="2423159" y="541019"/>
                </a:moveTo>
                <a:lnTo>
                  <a:pt x="2423159" y="509015"/>
                </a:lnTo>
                <a:lnTo>
                  <a:pt x="2420111" y="527303"/>
                </a:lnTo>
                <a:lnTo>
                  <a:pt x="2415539" y="534923"/>
                </a:lnTo>
                <a:lnTo>
                  <a:pt x="2412491" y="544067"/>
                </a:lnTo>
                <a:lnTo>
                  <a:pt x="2407919" y="551687"/>
                </a:lnTo>
                <a:lnTo>
                  <a:pt x="2401823" y="557783"/>
                </a:lnTo>
                <a:lnTo>
                  <a:pt x="2395727" y="565403"/>
                </a:lnTo>
                <a:lnTo>
                  <a:pt x="2348483" y="591311"/>
                </a:lnTo>
                <a:lnTo>
                  <a:pt x="94487" y="592835"/>
                </a:lnTo>
                <a:lnTo>
                  <a:pt x="85343" y="591311"/>
                </a:lnTo>
                <a:lnTo>
                  <a:pt x="44195" y="571499"/>
                </a:lnTo>
                <a:lnTo>
                  <a:pt x="16763" y="534923"/>
                </a:lnTo>
                <a:lnTo>
                  <a:pt x="10667" y="507491"/>
                </a:lnTo>
                <a:lnTo>
                  <a:pt x="10667" y="542543"/>
                </a:lnTo>
                <a:lnTo>
                  <a:pt x="38099" y="579119"/>
                </a:lnTo>
                <a:lnTo>
                  <a:pt x="73151" y="597407"/>
                </a:lnTo>
                <a:lnTo>
                  <a:pt x="94487" y="601979"/>
                </a:lnTo>
                <a:lnTo>
                  <a:pt x="2340863" y="601979"/>
                </a:lnTo>
                <a:lnTo>
                  <a:pt x="2378963" y="589787"/>
                </a:lnTo>
                <a:lnTo>
                  <a:pt x="2415539" y="556259"/>
                </a:lnTo>
                <a:lnTo>
                  <a:pt x="2423159" y="5410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007994" y="2806207"/>
            <a:ext cx="139573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мо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ни</a:t>
            </a:r>
            <a:r>
              <a:rPr sz="2000" spc="-3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ор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ин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79469" y="3602735"/>
            <a:ext cx="2423160" cy="748665"/>
          </a:xfrm>
          <a:custGeom>
            <a:avLst/>
            <a:gdLst/>
            <a:ahLst/>
            <a:cxnLst/>
            <a:rect l="l" t="t" r="r" b="b"/>
            <a:pathLst>
              <a:path w="2423159" h="748664">
                <a:moveTo>
                  <a:pt x="2423159" y="623315"/>
                </a:moveTo>
                <a:lnTo>
                  <a:pt x="2422574" y="112501"/>
                </a:lnTo>
                <a:lnTo>
                  <a:pt x="2411405" y="71061"/>
                </a:lnTo>
                <a:lnTo>
                  <a:pt x="2387967" y="37021"/>
                </a:lnTo>
                <a:lnTo>
                  <a:pt x="2354779" y="12807"/>
                </a:lnTo>
                <a:lnTo>
                  <a:pt x="2314360" y="845"/>
                </a:lnTo>
                <a:lnTo>
                  <a:pt x="2299715" y="0"/>
                </a:lnTo>
                <a:lnTo>
                  <a:pt x="111598" y="701"/>
                </a:lnTo>
                <a:lnTo>
                  <a:pt x="70954" y="12150"/>
                </a:lnTo>
                <a:lnTo>
                  <a:pt x="37178" y="35788"/>
                </a:lnTo>
                <a:lnTo>
                  <a:pt x="12927" y="69234"/>
                </a:lnTo>
                <a:lnTo>
                  <a:pt x="857" y="110105"/>
                </a:lnTo>
                <a:lnTo>
                  <a:pt x="0" y="124967"/>
                </a:lnTo>
                <a:lnTo>
                  <a:pt x="720" y="636685"/>
                </a:lnTo>
                <a:lnTo>
                  <a:pt x="12410" y="677329"/>
                </a:lnTo>
                <a:lnTo>
                  <a:pt x="36356" y="711105"/>
                </a:lnTo>
                <a:lnTo>
                  <a:pt x="69901" y="735356"/>
                </a:lnTo>
                <a:lnTo>
                  <a:pt x="110388" y="747426"/>
                </a:lnTo>
                <a:lnTo>
                  <a:pt x="124967" y="748283"/>
                </a:lnTo>
                <a:lnTo>
                  <a:pt x="2311923" y="747682"/>
                </a:lnTo>
                <a:lnTo>
                  <a:pt x="2352674" y="736243"/>
                </a:lnTo>
                <a:lnTo>
                  <a:pt x="2386335" y="712343"/>
                </a:lnTo>
                <a:lnTo>
                  <a:pt x="2410389" y="678687"/>
                </a:lnTo>
                <a:lnTo>
                  <a:pt x="2422315" y="637983"/>
                </a:lnTo>
                <a:lnTo>
                  <a:pt x="2423159" y="623315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74897" y="3598164"/>
            <a:ext cx="2433955" cy="757555"/>
          </a:xfrm>
          <a:custGeom>
            <a:avLst/>
            <a:gdLst/>
            <a:ahLst/>
            <a:cxnLst/>
            <a:rect l="l" t="t" r="r" b="b"/>
            <a:pathLst>
              <a:path w="2433954" h="757554">
                <a:moveTo>
                  <a:pt x="2433827" y="627887"/>
                </a:moveTo>
                <a:lnTo>
                  <a:pt x="2433827" y="128015"/>
                </a:lnTo>
                <a:lnTo>
                  <a:pt x="2432303" y="115823"/>
                </a:lnTo>
                <a:lnTo>
                  <a:pt x="2430779" y="102107"/>
                </a:lnTo>
                <a:lnTo>
                  <a:pt x="2410967" y="56387"/>
                </a:lnTo>
                <a:lnTo>
                  <a:pt x="2375915" y="21335"/>
                </a:lnTo>
                <a:lnTo>
                  <a:pt x="2330195" y="1523"/>
                </a:lnTo>
                <a:lnTo>
                  <a:pt x="2316479" y="0"/>
                </a:lnTo>
                <a:lnTo>
                  <a:pt x="117347" y="0"/>
                </a:lnTo>
                <a:lnTo>
                  <a:pt x="79247" y="9143"/>
                </a:lnTo>
                <a:lnTo>
                  <a:pt x="38099" y="38099"/>
                </a:lnTo>
                <a:lnTo>
                  <a:pt x="10667" y="79247"/>
                </a:lnTo>
                <a:lnTo>
                  <a:pt x="0" y="129539"/>
                </a:lnTo>
                <a:lnTo>
                  <a:pt x="0" y="627887"/>
                </a:lnTo>
                <a:lnTo>
                  <a:pt x="1523" y="641603"/>
                </a:lnTo>
                <a:lnTo>
                  <a:pt x="3047" y="653795"/>
                </a:lnTo>
                <a:lnTo>
                  <a:pt x="6095" y="667511"/>
                </a:lnTo>
                <a:lnTo>
                  <a:pt x="10667" y="678179"/>
                </a:lnTo>
                <a:lnTo>
                  <a:pt x="10667" y="115823"/>
                </a:lnTo>
                <a:lnTo>
                  <a:pt x="12191" y="105155"/>
                </a:lnTo>
                <a:lnTo>
                  <a:pt x="30479" y="60959"/>
                </a:lnTo>
                <a:lnTo>
                  <a:pt x="62483" y="28955"/>
                </a:lnTo>
                <a:lnTo>
                  <a:pt x="106679" y="10667"/>
                </a:lnTo>
                <a:lnTo>
                  <a:pt x="118871" y="9143"/>
                </a:lnTo>
                <a:lnTo>
                  <a:pt x="2316479" y="9143"/>
                </a:lnTo>
                <a:lnTo>
                  <a:pt x="2360675" y="22859"/>
                </a:lnTo>
                <a:lnTo>
                  <a:pt x="2403347" y="62483"/>
                </a:lnTo>
                <a:lnTo>
                  <a:pt x="2421635" y="105155"/>
                </a:lnTo>
                <a:lnTo>
                  <a:pt x="2423159" y="117347"/>
                </a:lnTo>
                <a:lnTo>
                  <a:pt x="2423159" y="678179"/>
                </a:lnTo>
                <a:lnTo>
                  <a:pt x="2427731" y="665987"/>
                </a:lnTo>
                <a:lnTo>
                  <a:pt x="2430779" y="653795"/>
                </a:lnTo>
                <a:lnTo>
                  <a:pt x="2432303" y="641603"/>
                </a:lnTo>
                <a:lnTo>
                  <a:pt x="2433827" y="627887"/>
                </a:lnTo>
                <a:close/>
              </a:path>
              <a:path w="2433954" h="757554">
                <a:moveTo>
                  <a:pt x="2423159" y="678179"/>
                </a:moveTo>
                <a:lnTo>
                  <a:pt x="2423159" y="640079"/>
                </a:lnTo>
                <a:lnTo>
                  <a:pt x="2421635" y="652271"/>
                </a:lnTo>
                <a:lnTo>
                  <a:pt x="2418587" y="664463"/>
                </a:lnTo>
                <a:lnTo>
                  <a:pt x="2388107" y="713231"/>
                </a:lnTo>
                <a:lnTo>
                  <a:pt x="2360675" y="733043"/>
                </a:lnTo>
                <a:lnTo>
                  <a:pt x="2350007" y="739139"/>
                </a:lnTo>
                <a:lnTo>
                  <a:pt x="2339339" y="742187"/>
                </a:lnTo>
                <a:lnTo>
                  <a:pt x="2314955" y="748283"/>
                </a:lnTo>
                <a:lnTo>
                  <a:pt x="129539" y="748283"/>
                </a:lnTo>
                <a:lnTo>
                  <a:pt x="83819" y="739139"/>
                </a:lnTo>
                <a:lnTo>
                  <a:pt x="36575" y="704087"/>
                </a:lnTo>
                <a:lnTo>
                  <a:pt x="15239" y="662939"/>
                </a:lnTo>
                <a:lnTo>
                  <a:pt x="10667" y="640079"/>
                </a:lnTo>
                <a:lnTo>
                  <a:pt x="10667" y="678179"/>
                </a:lnTo>
                <a:lnTo>
                  <a:pt x="38099" y="719327"/>
                </a:lnTo>
                <a:lnTo>
                  <a:pt x="79247" y="748283"/>
                </a:lnTo>
                <a:lnTo>
                  <a:pt x="117347" y="757427"/>
                </a:lnTo>
                <a:lnTo>
                  <a:pt x="2316479" y="757427"/>
                </a:lnTo>
                <a:lnTo>
                  <a:pt x="2354579" y="746759"/>
                </a:lnTo>
                <a:lnTo>
                  <a:pt x="2395727" y="719327"/>
                </a:lnTo>
                <a:lnTo>
                  <a:pt x="2417063" y="690371"/>
                </a:lnTo>
                <a:lnTo>
                  <a:pt x="2423159" y="6781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903351" y="3699271"/>
            <a:ext cx="2313305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5930" marR="5080" indent="-443865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spc="5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000" spc="-3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ем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че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000" spc="20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ое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ю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ни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879469" y="4725923"/>
            <a:ext cx="2423160" cy="748665"/>
          </a:xfrm>
          <a:custGeom>
            <a:avLst/>
            <a:gdLst/>
            <a:ahLst/>
            <a:cxnLst/>
            <a:rect l="l" t="t" r="r" b="b"/>
            <a:pathLst>
              <a:path w="2423159" h="748664">
                <a:moveTo>
                  <a:pt x="2423159" y="623315"/>
                </a:moveTo>
                <a:lnTo>
                  <a:pt x="2422574" y="112501"/>
                </a:lnTo>
                <a:lnTo>
                  <a:pt x="2411405" y="71061"/>
                </a:lnTo>
                <a:lnTo>
                  <a:pt x="2387967" y="37021"/>
                </a:lnTo>
                <a:lnTo>
                  <a:pt x="2354779" y="12807"/>
                </a:lnTo>
                <a:lnTo>
                  <a:pt x="2314360" y="845"/>
                </a:lnTo>
                <a:lnTo>
                  <a:pt x="2299715" y="0"/>
                </a:lnTo>
                <a:lnTo>
                  <a:pt x="111598" y="701"/>
                </a:lnTo>
                <a:lnTo>
                  <a:pt x="70954" y="12150"/>
                </a:lnTo>
                <a:lnTo>
                  <a:pt x="37178" y="35788"/>
                </a:lnTo>
                <a:lnTo>
                  <a:pt x="12927" y="69234"/>
                </a:lnTo>
                <a:lnTo>
                  <a:pt x="857" y="110105"/>
                </a:lnTo>
                <a:lnTo>
                  <a:pt x="0" y="124967"/>
                </a:lnTo>
                <a:lnTo>
                  <a:pt x="720" y="636685"/>
                </a:lnTo>
                <a:lnTo>
                  <a:pt x="12410" y="677329"/>
                </a:lnTo>
                <a:lnTo>
                  <a:pt x="36356" y="711105"/>
                </a:lnTo>
                <a:lnTo>
                  <a:pt x="69901" y="735356"/>
                </a:lnTo>
                <a:lnTo>
                  <a:pt x="110388" y="747426"/>
                </a:lnTo>
                <a:lnTo>
                  <a:pt x="124967" y="748283"/>
                </a:lnTo>
                <a:lnTo>
                  <a:pt x="2311923" y="747682"/>
                </a:lnTo>
                <a:lnTo>
                  <a:pt x="2352674" y="736243"/>
                </a:lnTo>
                <a:lnTo>
                  <a:pt x="2386335" y="712343"/>
                </a:lnTo>
                <a:lnTo>
                  <a:pt x="2410389" y="678687"/>
                </a:lnTo>
                <a:lnTo>
                  <a:pt x="2422315" y="637983"/>
                </a:lnTo>
                <a:lnTo>
                  <a:pt x="2423159" y="623315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74897" y="4721351"/>
            <a:ext cx="2433955" cy="757555"/>
          </a:xfrm>
          <a:custGeom>
            <a:avLst/>
            <a:gdLst/>
            <a:ahLst/>
            <a:cxnLst/>
            <a:rect l="l" t="t" r="r" b="b"/>
            <a:pathLst>
              <a:path w="2433954" h="757554">
                <a:moveTo>
                  <a:pt x="2433827" y="627887"/>
                </a:moveTo>
                <a:lnTo>
                  <a:pt x="2433827" y="128015"/>
                </a:lnTo>
                <a:lnTo>
                  <a:pt x="2432303" y="115823"/>
                </a:lnTo>
                <a:lnTo>
                  <a:pt x="2430779" y="102107"/>
                </a:lnTo>
                <a:lnTo>
                  <a:pt x="2410967" y="56387"/>
                </a:lnTo>
                <a:lnTo>
                  <a:pt x="2375915" y="21335"/>
                </a:lnTo>
                <a:lnTo>
                  <a:pt x="2330195" y="1523"/>
                </a:lnTo>
                <a:lnTo>
                  <a:pt x="2316479" y="0"/>
                </a:lnTo>
                <a:lnTo>
                  <a:pt x="117347" y="0"/>
                </a:lnTo>
                <a:lnTo>
                  <a:pt x="79247" y="9143"/>
                </a:lnTo>
                <a:lnTo>
                  <a:pt x="38099" y="38099"/>
                </a:lnTo>
                <a:lnTo>
                  <a:pt x="10667" y="79247"/>
                </a:lnTo>
                <a:lnTo>
                  <a:pt x="0" y="129539"/>
                </a:lnTo>
                <a:lnTo>
                  <a:pt x="0" y="627887"/>
                </a:lnTo>
                <a:lnTo>
                  <a:pt x="1523" y="641603"/>
                </a:lnTo>
                <a:lnTo>
                  <a:pt x="3047" y="653795"/>
                </a:lnTo>
                <a:lnTo>
                  <a:pt x="6095" y="667511"/>
                </a:lnTo>
                <a:lnTo>
                  <a:pt x="10667" y="678179"/>
                </a:lnTo>
                <a:lnTo>
                  <a:pt x="10667" y="115823"/>
                </a:lnTo>
                <a:lnTo>
                  <a:pt x="12191" y="105155"/>
                </a:lnTo>
                <a:lnTo>
                  <a:pt x="30479" y="60959"/>
                </a:lnTo>
                <a:lnTo>
                  <a:pt x="62483" y="28955"/>
                </a:lnTo>
                <a:lnTo>
                  <a:pt x="106679" y="10667"/>
                </a:lnTo>
                <a:lnTo>
                  <a:pt x="118871" y="9143"/>
                </a:lnTo>
                <a:lnTo>
                  <a:pt x="2316479" y="9143"/>
                </a:lnTo>
                <a:lnTo>
                  <a:pt x="2360675" y="22859"/>
                </a:lnTo>
                <a:lnTo>
                  <a:pt x="2403347" y="62483"/>
                </a:lnTo>
                <a:lnTo>
                  <a:pt x="2421635" y="105155"/>
                </a:lnTo>
                <a:lnTo>
                  <a:pt x="2423159" y="117347"/>
                </a:lnTo>
                <a:lnTo>
                  <a:pt x="2423159" y="678179"/>
                </a:lnTo>
                <a:lnTo>
                  <a:pt x="2427731" y="665987"/>
                </a:lnTo>
                <a:lnTo>
                  <a:pt x="2430779" y="653795"/>
                </a:lnTo>
                <a:lnTo>
                  <a:pt x="2432303" y="641603"/>
                </a:lnTo>
                <a:lnTo>
                  <a:pt x="2433827" y="627887"/>
                </a:lnTo>
                <a:close/>
              </a:path>
              <a:path w="2433954" h="757554">
                <a:moveTo>
                  <a:pt x="2423159" y="678179"/>
                </a:moveTo>
                <a:lnTo>
                  <a:pt x="2423159" y="640079"/>
                </a:lnTo>
                <a:lnTo>
                  <a:pt x="2421635" y="652271"/>
                </a:lnTo>
                <a:lnTo>
                  <a:pt x="2418587" y="664463"/>
                </a:lnTo>
                <a:lnTo>
                  <a:pt x="2388107" y="713231"/>
                </a:lnTo>
                <a:lnTo>
                  <a:pt x="2339339" y="743711"/>
                </a:lnTo>
                <a:lnTo>
                  <a:pt x="2327147" y="745235"/>
                </a:lnTo>
                <a:lnTo>
                  <a:pt x="2314955" y="748283"/>
                </a:lnTo>
                <a:lnTo>
                  <a:pt x="117347" y="748283"/>
                </a:lnTo>
                <a:lnTo>
                  <a:pt x="105155" y="745235"/>
                </a:lnTo>
                <a:lnTo>
                  <a:pt x="62483" y="726947"/>
                </a:lnTo>
                <a:lnTo>
                  <a:pt x="24383" y="685799"/>
                </a:lnTo>
                <a:lnTo>
                  <a:pt x="10667" y="640079"/>
                </a:lnTo>
                <a:lnTo>
                  <a:pt x="10667" y="678179"/>
                </a:lnTo>
                <a:lnTo>
                  <a:pt x="38099" y="719327"/>
                </a:lnTo>
                <a:lnTo>
                  <a:pt x="79247" y="748283"/>
                </a:lnTo>
                <a:lnTo>
                  <a:pt x="91439" y="751331"/>
                </a:lnTo>
                <a:lnTo>
                  <a:pt x="103631" y="755903"/>
                </a:lnTo>
                <a:lnTo>
                  <a:pt x="117347" y="757427"/>
                </a:lnTo>
                <a:lnTo>
                  <a:pt x="2316479" y="757427"/>
                </a:lnTo>
                <a:lnTo>
                  <a:pt x="2354579" y="748283"/>
                </a:lnTo>
                <a:lnTo>
                  <a:pt x="2395727" y="719327"/>
                </a:lnTo>
                <a:lnTo>
                  <a:pt x="2417063" y="690371"/>
                </a:lnTo>
                <a:lnTo>
                  <a:pt x="2423159" y="6781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386459" y="4974858"/>
            <a:ext cx="140906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2.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79469" y="5849111"/>
            <a:ext cx="2423160" cy="748665"/>
          </a:xfrm>
          <a:custGeom>
            <a:avLst/>
            <a:gdLst/>
            <a:ahLst/>
            <a:cxnLst/>
            <a:rect l="l" t="t" r="r" b="b"/>
            <a:pathLst>
              <a:path w="2423159" h="748665">
                <a:moveTo>
                  <a:pt x="2423159" y="623315"/>
                </a:moveTo>
                <a:lnTo>
                  <a:pt x="2422574" y="112501"/>
                </a:lnTo>
                <a:lnTo>
                  <a:pt x="2411405" y="71061"/>
                </a:lnTo>
                <a:lnTo>
                  <a:pt x="2387967" y="37021"/>
                </a:lnTo>
                <a:lnTo>
                  <a:pt x="2354779" y="12807"/>
                </a:lnTo>
                <a:lnTo>
                  <a:pt x="2314360" y="845"/>
                </a:lnTo>
                <a:lnTo>
                  <a:pt x="2299715" y="0"/>
                </a:lnTo>
                <a:lnTo>
                  <a:pt x="111598" y="701"/>
                </a:lnTo>
                <a:lnTo>
                  <a:pt x="70954" y="12150"/>
                </a:lnTo>
                <a:lnTo>
                  <a:pt x="37178" y="35788"/>
                </a:lnTo>
                <a:lnTo>
                  <a:pt x="12927" y="69234"/>
                </a:lnTo>
                <a:lnTo>
                  <a:pt x="857" y="110105"/>
                </a:lnTo>
                <a:lnTo>
                  <a:pt x="0" y="124967"/>
                </a:lnTo>
                <a:lnTo>
                  <a:pt x="720" y="636948"/>
                </a:lnTo>
                <a:lnTo>
                  <a:pt x="12410" y="677993"/>
                </a:lnTo>
                <a:lnTo>
                  <a:pt x="36356" y="711680"/>
                </a:lnTo>
                <a:lnTo>
                  <a:pt x="69901" y="735625"/>
                </a:lnTo>
                <a:lnTo>
                  <a:pt x="110388" y="747448"/>
                </a:lnTo>
                <a:lnTo>
                  <a:pt x="124967" y="748283"/>
                </a:lnTo>
                <a:lnTo>
                  <a:pt x="2311923" y="747698"/>
                </a:lnTo>
                <a:lnTo>
                  <a:pt x="2352674" y="736497"/>
                </a:lnTo>
                <a:lnTo>
                  <a:pt x="2386335" y="712907"/>
                </a:lnTo>
                <a:lnTo>
                  <a:pt x="2410389" y="679355"/>
                </a:lnTo>
                <a:lnTo>
                  <a:pt x="2422315" y="638267"/>
                </a:lnTo>
                <a:lnTo>
                  <a:pt x="2423159" y="623315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74897" y="5844539"/>
            <a:ext cx="2433955" cy="757555"/>
          </a:xfrm>
          <a:custGeom>
            <a:avLst/>
            <a:gdLst/>
            <a:ahLst/>
            <a:cxnLst/>
            <a:rect l="l" t="t" r="r" b="b"/>
            <a:pathLst>
              <a:path w="2433954" h="757554">
                <a:moveTo>
                  <a:pt x="2433827" y="627887"/>
                </a:moveTo>
                <a:lnTo>
                  <a:pt x="2433827" y="129539"/>
                </a:lnTo>
                <a:lnTo>
                  <a:pt x="2430779" y="102107"/>
                </a:lnTo>
                <a:lnTo>
                  <a:pt x="2410967" y="56387"/>
                </a:lnTo>
                <a:lnTo>
                  <a:pt x="2375915" y="21335"/>
                </a:lnTo>
                <a:lnTo>
                  <a:pt x="2342387" y="6095"/>
                </a:lnTo>
                <a:lnTo>
                  <a:pt x="2330195" y="1523"/>
                </a:lnTo>
                <a:lnTo>
                  <a:pt x="2316479" y="0"/>
                </a:lnTo>
                <a:lnTo>
                  <a:pt x="117347" y="0"/>
                </a:lnTo>
                <a:lnTo>
                  <a:pt x="79247" y="9143"/>
                </a:lnTo>
                <a:lnTo>
                  <a:pt x="38099" y="38099"/>
                </a:lnTo>
                <a:lnTo>
                  <a:pt x="10667" y="79247"/>
                </a:lnTo>
                <a:lnTo>
                  <a:pt x="0" y="129539"/>
                </a:lnTo>
                <a:lnTo>
                  <a:pt x="0" y="629411"/>
                </a:lnTo>
                <a:lnTo>
                  <a:pt x="1523" y="641603"/>
                </a:lnTo>
                <a:lnTo>
                  <a:pt x="3047" y="655319"/>
                </a:lnTo>
                <a:lnTo>
                  <a:pt x="6095" y="667511"/>
                </a:lnTo>
                <a:lnTo>
                  <a:pt x="10667" y="679703"/>
                </a:lnTo>
                <a:lnTo>
                  <a:pt x="10667" y="117347"/>
                </a:lnTo>
                <a:lnTo>
                  <a:pt x="12191" y="105155"/>
                </a:lnTo>
                <a:lnTo>
                  <a:pt x="30479" y="62483"/>
                </a:lnTo>
                <a:lnTo>
                  <a:pt x="62483" y="28955"/>
                </a:lnTo>
                <a:lnTo>
                  <a:pt x="106679" y="12191"/>
                </a:lnTo>
                <a:lnTo>
                  <a:pt x="118871" y="9143"/>
                </a:lnTo>
                <a:lnTo>
                  <a:pt x="2316479" y="9143"/>
                </a:lnTo>
                <a:lnTo>
                  <a:pt x="2328671" y="12191"/>
                </a:lnTo>
                <a:lnTo>
                  <a:pt x="2371343" y="30479"/>
                </a:lnTo>
                <a:lnTo>
                  <a:pt x="2403347" y="62483"/>
                </a:lnTo>
                <a:lnTo>
                  <a:pt x="2421635" y="105155"/>
                </a:lnTo>
                <a:lnTo>
                  <a:pt x="2423159" y="117347"/>
                </a:lnTo>
                <a:lnTo>
                  <a:pt x="2423159" y="678179"/>
                </a:lnTo>
                <a:lnTo>
                  <a:pt x="2427731" y="665987"/>
                </a:lnTo>
                <a:lnTo>
                  <a:pt x="2430779" y="653795"/>
                </a:lnTo>
                <a:lnTo>
                  <a:pt x="2432303" y="641603"/>
                </a:lnTo>
                <a:lnTo>
                  <a:pt x="2433827" y="627887"/>
                </a:lnTo>
                <a:close/>
              </a:path>
              <a:path w="2433954" h="757554">
                <a:moveTo>
                  <a:pt x="2423159" y="678179"/>
                </a:moveTo>
                <a:lnTo>
                  <a:pt x="2423159" y="641603"/>
                </a:lnTo>
                <a:lnTo>
                  <a:pt x="2421635" y="652271"/>
                </a:lnTo>
                <a:lnTo>
                  <a:pt x="2418587" y="664463"/>
                </a:lnTo>
                <a:lnTo>
                  <a:pt x="2395727" y="705611"/>
                </a:lnTo>
                <a:lnTo>
                  <a:pt x="2360675" y="734567"/>
                </a:lnTo>
                <a:lnTo>
                  <a:pt x="2314955" y="748283"/>
                </a:lnTo>
                <a:lnTo>
                  <a:pt x="117347" y="748283"/>
                </a:lnTo>
                <a:lnTo>
                  <a:pt x="105155" y="745235"/>
                </a:lnTo>
                <a:lnTo>
                  <a:pt x="94487" y="743711"/>
                </a:lnTo>
                <a:lnTo>
                  <a:pt x="53339" y="720851"/>
                </a:lnTo>
                <a:lnTo>
                  <a:pt x="24383" y="685799"/>
                </a:lnTo>
                <a:lnTo>
                  <a:pt x="10667" y="640079"/>
                </a:lnTo>
                <a:lnTo>
                  <a:pt x="10667" y="679703"/>
                </a:lnTo>
                <a:lnTo>
                  <a:pt x="38099" y="720851"/>
                </a:lnTo>
                <a:lnTo>
                  <a:pt x="79247" y="748283"/>
                </a:lnTo>
                <a:lnTo>
                  <a:pt x="117347" y="757427"/>
                </a:lnTo>
                <a:lnTo>
                  <a:pt x="2316479" y="757427"/>
                </a:lnTo>
                <a:lnTo>
                  <a:pt x="2330195" y="755903"/>
                </a:lnTo>
                <a:lnTo>
                  <a:pt x="2342387" y="751331"/>
                </a:lnTo>
                <a:lnTo>
                  <a:pt x="2354579" y="748283"/>
                </a:lnTo>
                <a:lnTo>
                  <a:pt x="2395727" y="719327"/>
                </a:lnTo>
                <a:lnTo>
                  <a:pt x="2417063" y="690371"/>
                </a:lnTo>
                <a:lnTo>
                  <a:pt x="2423159" y="6781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920115" y="6098045"/>
            <a:ext cx="234188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3.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Пр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ду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ж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ни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2184" y="2937666"/>
            <a:ext cx="4491355" cy="3622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tabLst>
                <a:tab pos="2121535" algn="l"/>
              </a:tabLst>
            </a:pPr>
            <a:r>
              <a:rPr sz="2400" b="1" i="1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2400" b="1" i="1" spc="-2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i="1" dirty="0">
                <a:solidFill>
                  <a:srgbClr val="FF0000"/>
                </a:solidFill>
                <a:latin typeface="Arial"/>
                <a:cs typeface="Arial"/>
              </a:rPr>
              <a:t>д	</a:t>
            </a:r>
            <a:r>
              <a:rPr sz="2400" b="1" i="1" spc="-20" dirty="0">
                <a:solidFill>
                  <a:srgbClr val="FF0000"/>
                </a:solidFill>
                <a:latin typeface="Arial"/>
                <a:cs typeface="Arial"/>
              </a:rPr>
              <a:t>мо</a:t>
            </a:r>
            <a:r>
              <a:rPr sz="2400" b="1" i="1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400" b="1" i="1" spc="-3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FF0000"/>
                </a:solidFill>
                <a:latin typeface="Arial"/>
                <a:cs typeface="Arial"/>
              </a:rPr>
              <a:t>ори</a:t>
            </a:r>
            <a:r>
              <a:rPr sz="2400" b="1" i="1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2400" b="1" i="1" spc="-75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r>
              <a:rPr sz="2400" b="1" i="1" spc="-3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i="1" spc="-20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24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i="1" spc="-2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400" b="1" i="1" spc="-2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400" b="1" i="1" spc="-8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i="1" spc="1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400" b="1" i="1" spc="20" dirty="0">
                <a:solidFill>
                  <a:srgbClr val="FF0000"/>
                </a:solidFill>
                <a:latin typeface="Arial"/>
                <a:cs typeface="Arial"/>
              </a:rPr>
              <a:t>ж</a:t>
            </a:r>
            <a:r>
              <a:rPr sz="2400" b="1" i="1" spc="-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400" b="1" i="1" spc="-15" dirty="0">
                <a:solidFill>
                  <a:srgbClr val="FF0000"/>
                </a:solidFill>
                <a:latin typeface="Arial"/>
                <a:cs typeface="Arial"/>
              </a:rPr>
              <a:t>ю</a:t>
            </a:r>
            <a:r>
              <a:rPr sz="2400" b="1" i="1" spc="-65" dirty="0">
                <a:solidFill>
                  <a:srgbClr val="FF0000"/>
                </a:solidFill>
                <a:latin typeface="Arial"/>
                <a:cs typeface="Arial"/>
              </a:rPr>
              <a:t>щ</a:t>
            </a:r>
            <a:r>
              <a:rPr sz="2400" b="1" i="1" spc="-5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i="1" spc="-15" dirty="0">
                <a:solidFill>
                  <a:srgbClr val="FF0000"/>
                </a:solidFill>
                <a:latin typeface="Arial"/>
                <a:cs typeface="Arial"/>
              </a:rPr>
              <a:t>й</a:t>
            </a:r>
            <a:r>
              <a:rPr sz="2400" b="1" i="1" dirty="0">
                <a:solidFill>
                  <a:srgbClr val="FF0000"/>
                </a:solidFill>
                <a:latin typeface="Arial"/>
                <a:cs typeface="Arial"/>
              </a:rPr>
              <a:t>   </a:t>
            </a:r>
            <a:r>
              <a:rPr sz="2400" b="1" i="1" spc="3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Arial"/>
                <a:cs typeface="Arial"/>
              </a:rPr>
              <a:t>ср</a:t>
            </a:r>
            <a:r>
              <a:rPr sz="2400" b="1" i="1" spc="3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i="1" dirty="0">
                <a:solidFill>
                  <a:srgbClr val="FF0000"/>
                </a:solidFill>
                <a:latin typeface="Arial"/>
                <a:cs typeface="Arial"/>
              </a:rPr>
              <a:t>ды   </a:t>
            </a:r>
            <a:r>
              <a:rPr sz="2400" b="1" i="1" spc="3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б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ы</a:t>
            </a:r>
            <a:r>
              <a:rPr sz="2400" spc="1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о 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ре</a:t>
            </a:r>
            <a:r>
              <a:rPr sz="2400" spc="5" dirty="0">
                <a:solidFill>
                  <a:srgbClr val="000065"/>
                </a:solidFill>
                <a:latin typeface="Arial"/>
                <a:cs typeface="Arial"/>
              </a:rPr>
              <a:t>ш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5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о    </a:t>
            </a:r>
            <a:r>
              <a:rPr sz="2400" spc="14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им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ь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    </a:t>
            </a:r>
            <a:r>
              <a:rPr sz="2400" spc="14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сис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ем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у 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30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я</a:t>
            </a:r>
            <a:r>
              <a:rPr sz="2400" spc="10" dirty="0">
                <a:solidFill>
                  <a:srgbClr val="000065"/>
                </a:solidFill>
                <a:latin typeface="Arial"/>
                <a:cs typeface="Arial"/>
              </a:rPr>
              <a:t>ю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щи</a:t>
            </a:r>
            <a:r>
              <a:rPr sz="2400" spc="-40" dirty="0">
                <a:solidFill>
                  <a:srgbClr val="000065"/>
                </a:solidFill>
                <a:latin typeface="Arial"/>
                <a:cs typeface="Arial"/>
              </a:rPr>
              <a:t>х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ся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     </a:t>
            </a:r>
            <a:r>
              <a:rPr sz="2400" spc="-32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400" spc="-120" dirty="0">
                <a:solidFill>
                  <a:srgbClr val="000065"/>
                </a:solidFill>
                <a:latin typeface="Arial"/>
                <a:cs typeface="Arial"/>
              </a:rPr>
              <a:t>б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spc="-50" dirty="0">
                <a:solidFill>
                  <a:srgbClr val="000065"/>
                </a:solidFill>
                <a:latin typeface="Arial"/>
                <a:cs typeface="Arial"/>
              </a:rPr>
              <a:t>ю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д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2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й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д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60" dirty="0">
                <a:solidFill>
                  <a:srgbClr val="000065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25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400" spc="24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б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24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65" dirty="0">
                <a:solidFill>
                  <a:srgbClr val="000065"/>
                </a:solidFill>
                <a:latin typeface="Arial"/>
                <a:cs typeface="Arial"/>
              </a:rPr>
              <a:t>э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м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400" spc="25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в 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к</a:t>
            </a:r>
            <a:r>
              <a:rPr sz="2400" spc="-30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400" spc="20" dirty="0">
                <a:solidFill>
                  <a:srgbClr val="000065"/>
                </a:solidFill>
                <a:latin typeface="Arial"/>
                <a:cs typeface="Arial"/>
              </a:rPr>
              <a:t>у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ж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ю</a:t>
            </a:r>
            <a:r>
              <a:rPr sz="2400" spc="-40" dirty="0">
                <a:solidFill>
                  <a:srgbClr val="000065"/>
                </a:solidFill>
                <a:latin typeface="Arial"/>
                <a:cs typeface="Arial"/>
              </a:rPr>
              <a:t>щ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17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дн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17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де в</a:t>
            </a:r>
            <a:r>
              <a:rPr sz="2400" spc="13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ро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ст</a:t>
            </a:r>
            <a:r>
              <a:rPr sz="2400" spc="5" dirty="0">
                <a:solidFill>
                  <a:srgbClr val="000065"/>
                </a:solidFill>
                <a:latin typeface="Arial"/>
                <a:cs typeface="Arial"/>
              </a:rPr>
              <a:t>ра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ст</a:t>
            </a:r>
            <a:r>
              <a:rPr sz="2400" spc="-30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13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400" spc="14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12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вре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м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400" spc="14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с 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10" dirty="0">
                <a:solidFill>
                  <a:srgbClr val="000065"/>
                </a:solidFill>
                <a:latin typeface="Arial"/>
                <a:cs typeface="Arial"/>
              </a:rPr>
              <a:t>д</a:t>
            </a:r>
            <a:r>
              <a:rPr sz="2400" spc="-9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5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ы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ми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     </a:t>
            </a:r>
            <a:r>
              <a:rPr sz="2400" spc="-22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45" dirty="0">
                <a:solidFill>
                  <a:srgbClr val="000065"/>
                </a:solidFill>
                <a:latin typeface="Arial"/>
                <a:cs typeface="Arial"/>
              </a:rPr>
              <a:t>ц</a:t>
            </a:r>
            <a:r>
              <a:rPr sz="2400" spc="-9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я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ми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     </a:t>
            </a:r>
            <a:r>
              <a:rPr sz="2400" spc="-21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в </a:t>
            </a:r>
            <a:r>
              <a:rPr sz="2400" spc="20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400" spc="-30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400" spc="-9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ст</a:t>
            </a:r>
            <a:r>
              <a:rPr sz="2400" spc="5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ии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       </a:t>
            </a:r>
            <a:r>
              <a:rPr sz="2400" spc="-31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с       </a:t>
            </a:r>
            <a:r>
              <a:rPr sz="2400" spc="-31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з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ара</a:t>
            </a:r>
            <a:r>
              <a:rPr sz="2400" spc="5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е 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д</a:t>
            </a:r>
            <a:r>
              <a:rPr sz="2400" spc="-60" dirty="0">
                <a:solidFill>
                  <a:srgbClr val="000065"/>
                </a:solidFill>
                <a:latin typeface="Arial"/>
                <a:cs typeface="Arial"/>
              </a:rPr>
              <a:t>г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65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нн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й</a:t>
            </a:r>
            <a:r>
              <a:rPr sz="2400" spc="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ро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ра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мм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8873" y="2025395"/>
            <a:ext cx="8382000" cy="2286000"/>
          </a:xfrm>
          <a:custGeom>
            <a:avLst/>
            <a:gdLst/>
            <a:ahLst/>
            <a:cxnLst/>
            <a:rect l="l" t="t" r="r" b="b"/>
            <a:pathLst>
              <a:path w="8382000" h="2286000">
                <a:moveTo>
                  <a:pt x="0" y="0"/>
                </a:moveTo>
                <a:lnTo>
                  <a:pt x="0" y="2285999"/>
                </a:lnTo>
                <a:lnTo>
                  <a:pt x="8381999" y="2285999"/>
                </a:lnTo>
                <a:lnTo>
                  <a:pt x="838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70312" y="2129326"/>
            <a:ext cx="2117725" cy="782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ко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мпл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ек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ная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 с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то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ем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02036" y="2129326"/>
            <a:ext cx="5866130" cy="782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indent="494030">
              <a:lnSpc>
                <a:spcPct val="100000"/>
              </a:lnSpc>
              <a:tabLst>
                <a:tab pos="2510155" algn="l"/>
                <a:tab pos="2559685" algn="l"/>
                <a:tab pos="4033520" algn="l"/>
                <a:tab pos="5502910" algn="l"/>
                <a:tab pos="5667375" algn="l"/>
              </a:tabLst>
            </a:pP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си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те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	</a:t>
            </a:r>
            <a:r>
              <a:rPr sz="2800" b="1" spc="-20" dirty="0">
                <a:solidFill>
                  <a:srgbClr val="FFFF00"/>
                </a:solidFill>
                <a:latin typeface="Arial"/>
                <a:cs typeface="Arial"/>
              </a:rPr>
              <a:t>на</a:t>
            </a:r>
            <a:r>
              <a:rPr sz="2800" b="1" spc="-35" dirty="0">
                <a:solidFill>
                  <a:srgbClr val="FFFF00"/>
                </a:solidFill>
                <a:latin typeface="Arial"/>
                <a:cs typeface="Arial"/>
              </a:rPr>
              <a:t>б</a:t>
            </a:r>
            <a:r>
              <a:rPr sz="2800" b="1" spc="-30" dirty="0">
                <a:solidFill>
                  <a:srgbClr val="FFFF00"/>
                </a:solidFill>
                <a:latin typeface="Arial"/>
                <a:cs typeface="Arial"/>
              </a:rPr>
              <a:t>лю</a:t>
            </a:r>
            <a:r>
              <a:rPr sz="2800" b="1" spc="-20" dirty="0">
                <a:solidFill>
                  <a:srgbClr val="FFFF00"/>
                </a:solidFill>
                <a:latin typeface="Arial"/>
                <a:cs typeface="Arial"/>
              </a:rPr>
              <a:t>ден</a:t>
            </a:r>
            <a:r>
              <a:rPr sz="2800" b="1" spc="-25" dirty="0">
                <a:solidFill>
                  <a:srgbClr val="FFFF00"/>
                </a:solidFill>
                <a:latin typeface="Arial"/>
                <a:cs typeface="Arial"/>
              </a:rPr>
              <a:t>и</a:t>
            </a:r>
            <a:r>
              <a:rPr sz="2800" b="1" spc="-20" dirty="0">
                <a:solidFill>
                  <a:srgbClr val="FFFF00"/>
                </a:solidFill>
                <a:latin typeface="Arial"/>
                <a:cs typeface="Arial"/>
              </a:rPr>
              <a:t>й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за ок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ужающей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ре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800" spc="-30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b="1" spc="-15" dirty="0">
                <a:solidFill>
                  <a:srgbClr val="FFFF00"/>
                </a:solidFill>
                <a:latin typeface="Arial"/>
                <a:cs typeface="Arial"/>
              </a:rPr>
              <a:t>о</a:t>
            </a:r>
            <a:r>
              <a:rPr sz="2800" b="1" spc="-25" dirty="0">
                <a:solidFill>
                  <a:srgbClr val="FFFF00"/>
                </a:solidFill>
                <a:latin typeface="Arial"/>
                <a:cs typeface="Arial"/>
              </a:rPr>
              <a:t>ц</a:t>
            </a:r>
            <a:r>
              <a:rPr sz="2800" b="1" spc="-5" dirty="0">
                <a:solidFill>
                  <a:srgbClr val="FFFF00"/>
                </a:solidFill>
                <a:latin typeface="Arial"/>
                <a:cs typeface="Arial"/>
              </a:rPr>
              <a:t>е</a:t>
            </a:r>
            <a:r>
              <a:rPr sz="2800" b="1" spc="-20" dirty="0">
                <a:solidFill>
                  <a:srgbClr val="FFFF00"/>
                </a:solidFill>
                <a:latin typeface="Arial"/>
                <a:cs typeface="Arial"/>
              </a:rPr>
              <a:t>нки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		</a:t>
            </a:r>
            <a:r>
              <a:rPr sz="2800" spc="-20" dirty="0">
                <a:solidFill>
                  <a:srgbClr val="FFFF00"/>
                </a:solidFill>
                <a:latin typeface="Arial"/>
                <a:cs typeface="Arial"/>
              </a:rPr>
              <a:t>и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0317" y="2982766"/>
            <a:ext cx="8200390" cy="1209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sz="2800" b="1" spc="-20" dirty="0">
                <a:solidFill>
                  <a:srgbClr val="FFFF00"/>
                </a:solidFill>
                <a:latin typeface="Arial"/>
                <a:cs typeface="Arial"/>
              </a:rPr>
              <a:t>п</a:t>
            </a:r>
            <a:r>
              <a:rPr sz="2800" b="1" spc="-25" dirty="0">
                <a:solidFill>
                  <a:srgbClr val="FFFF00"/>
                </a:solidFill>
                <a:latin typeface="Arial"/>
                <a:cs typeface="Arial"/>
              </a:rPr>
              <a:t>ро</a:t>
            </a:r>
            <a:r>
              <a:rPr sz="2800" b="1" spc="-15" dirty="0">
                <a:solidFill>
                  <a:srgbClr val="FFFF00"/>
                </a:solidFill>
                <a:latin typeface="Arial"/>
                <a:cs typeface="Arial"/>
              </a:rPr>
              <a:t>гн</a:t>
            </a:r>
            <a:r>
              <a:rPr sz="2800" b="1" spc="-25" dirty="0">
                <a:solidFill>
                  <a:srgbClr val="FFFF00"/>
                </a:solidFill>
                <a:latin typeface="Arial"/>
                <a:cs typeface="Arial"/>
              </a:rPr>
              <a:t>о</a:t>
            </a:r>
            <a:r>
              <a:rPr sz="2800" b="1" spc="-5" dirty="0">
                <a:solidFill>
                  <a:srgbClr val="FFFF00"/>
                </a:solidFill>
                <a:latin typeface="Arial"/>
                <a:cs typeface="Arial"/>
              </a:rPr>
              <a:t>з</a:t>
            </a:r>
            <a:r>
              <a:rPr sz="2800" b="1" spc="-20" dirty="0">
                <a:solidFill>
                  <a:srgbClr val="FFFF00"/>
                </a:solidFill>
                <a:latin typeface="Arial"/>
                <a:cs typeface="Arial"/>
              </a:rPr>
              <a:t>а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  </a:t>
            </a:r>
            <a:r>
              <a:rPr sz="2800" b="1" spc="2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ен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800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то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800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окруж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ющей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 с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ре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ды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     </a:t>
            </a:r>
            <a:r>
              <a:rPr sz="2800" spc="-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од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     </a:t>
            </a:r>
            <a:r>
              <a:rPr sz="2800" spc="-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воз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тв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ем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     </a:t>
            </a:r>
            <a:r>
              <a:rPr sz="2800" spc="-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800" spc="-30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х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     </a:t>
            </a:r>
            <a:r>
              <a:rPr sz="2800" spc="-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 антро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огенн</a:t>
            </a:r>
            <a:r>
              <a:rPr sz="2800" spc="-30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х</a:t>
            </a:r>
            <a:r>
              <a:rPr sz="28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факторов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33812" y="6061381"/>
            <a:ext cx="598678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000065"/>
                </a:solidFill>
                <a:latin typeface="Times New Roman"/>
                <a:cs typeface="Times New Roman"/>
              </a:rPr>
              <a:t>Ф</a:t>
            </a: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З</a:t>
            </a:r>
            <a:r>
              <a:rPr sz="2000" b="1" spc="-10" dirty="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sz="2000" b="1" spc="-40" dirty="0">
                <a:solidFill>
                  <a:srgbClr val="000065"/>
                </a:solidFill>
                <a:latin typeface="Times New Roman"/>
                <a:cs typeface="Times New Roman"/>
              </a:rPr>
              <a:t>Р</a:t>
            </a: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Ф </a:t>
            </a:r>
            <a:r>
              <a:rPr sz="2000" b="1" spc="-10" dirty="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>
                <a:solidFill>
                  <a:srgbClr val="000065"/>
                </a:solidFill>
                <a:latin typeface="Times New Roman"/>
                <a:cs typeface="Times New Roman"/>
              </a:rPr>
              <a:t>“</a:t>
            </a: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Об</a:t>
            </a:r>
            <a:r>
              <a:rPr sz="2000" b="1" spc="-15" dirty="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sz="2000" b="1" spc="-45" dirty="0">
                <a:solidFill>
                  <a:srgbClr val="000065"/>
                </a:solidFill>
                <a:latin typeface="Times New Roman"/>
                <a:cs typeface="Times New Roman"/>
              </a:rPr>
              <a:t>о</a:t>
            </a:r>
            <a:r>
              <a:rPr sz="2000" b="1" spc="5" dirty="0">
                <a:solidFill>
                  <a:srgbClr val="000065"/>
                </a:solidFill>
                <a:latin typeface="Times New Roman"/>
                <a:cs typeface="Times New Roman"/>
              </a:rPr>
              <a:t>х</a:t>
            </a: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р</a:t>
            </a:r>
            <a:r>
              <a:rPr sz="2000" b="1" spc="5" dirty="0">
                <a:solidFill>
                  <a:srgbClr val="000065"/>
                </a:solidFill>
                <a:latin typeface="Times New Roman"/>
                <a:cs typeface="Times New Roman"/>
              </a:rPr>
              <a:t>а</a:t>
            </a:r>
            <a:r>
              <a:rPr sz="2000" b="1" spc="-5" dirty="0">
                <a:solidFill>
                  <a:srgbClr val="000065"/>
                </a:solidFill>
                <a:latin typeface="Times New Roman"/>
                <a:cs typeface="Times New Roman"/>
              </a:rPr>
              <a:t>н</a:t>
            </a: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е</a:t>
            </a:r>
            <a:r>
              <a:rPr sz="2000" b="1" spc="-35" dirty="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>
                <a:solidFill>
                  <a:srgbClr val="000065"/>
                </a:solidFill>
                <a:latin typeface="Times New Roman"/>
                <a:cs typeface="Times New Roman"/>
              </a:rPr>
              <a:t>о</a:t>
            </a:r>
            <a:r>
              <a:rPr sz="2000" b="1" spc="-5" dirty="0">
                <a:solidFill>
                  <a:srgbClr val="000065"/>
                </a:solidFill>
                <a:latin typeface="Times New Roman"/>
                <a:cs typeface="Times New Roman"/>
              </a:rPr>
              <a:t>к</a:t>
            </a:r>
            <a:r>
              <a:rPr sz="2000" b="1" spc="-35" dirty="0">
                <a:solidFill>
                  <a:srgbClr val="000065"/>
                </a:solidFill>
                <a:latin typeface="Times New Roman"/>
                <a:cs typeface="Times New Roman"/>
              </a:rPr>
              <a:t>р</a:t>
            </a:r>
            <a:r>
              <a:rPr sz="2000" b="1" spc="-10" dirty="0">
                <a:solidFill>
                  <a:srgbClr val="000065"/>
                </a:solidFill>
                <a:latin typeface="Times New Roman"/>
                <a:cs typeface="Times New Roman"/>
              </a:rPr>
              <a:t>у</a:t>
            </a:r>
            <a:r>
              <a:rPr sz="2000" b="1" spc="-5" dirty="0">
                <a:solidFill>
                  <a:srgbClr val="000065"/>
                </a:solidFill>
                <a:latin typeface="Times New Roman"/>
                <a:cs typeface="Times New Roman"/>
              </a:rPr>
              <a:t>ж</a:t>
            </a:r>
            <a:r>
              <a:rPr sz="2000" b="1" spc="5" dirty="0">
                <a:solidFill>
                  <a:srgbClr val="000065"/>
                </a:solidFill>
                <a:latin typeface="Times New Roman"/>
                <a:cs typeface="Times New Roman"/>
              </a:rPr>
              <a:t>а</a:t>
            </a:r>
            <a:r>
              <a:rPr sz="2000" b="1" spc="-10" dirty="0">
                <a:solidFill>
                  <a:srgbClr val="000065"/>
                </a:solidFill>
                <a:latin typeface="Times New Roman"/>
                <a:cs typeface="Times New Roman"/>
              </a:rPr>
              <a:t>ю</a:t>
            </a:r>
            <a:r>
              <a:rPr sz="2000" b="1" spc="-15" dirty="0">
                <a:solidFill>
                  <a:srgbClr val="000065"/>
                </a:solidFill>
                <a:latin typeface="Times New Roman"/>
                <a:cs typeface="Times New Roman"/>
              </a:rPr>
              <a:t>щ</a:t>
            </a:r>
            <a:r>
              <a:rPr sz="2000" b="1" spc="-5" dirty="0">
                <a:solidFill>
                  <a:srgbClr val="000065"/>
                </a:solidFill>
                <a:latin typeface="Times New Roman"/>
                <a:cs typeface="Times New Roman"/>
              </a:rPr>
              <a:t>е</a:t>
            </a: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й</a:t>
            </a:r>
            <a:r>
              <a:rPr sz="2000" b="1" spc="-35" dirty="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0065"/>
                </a:solidFill>
                <a:latin typeface="Times New Roman"/>
                <a:cs typeface="Times New Roman"/>
              </a:rPr>
              <a:t>п</a:t>
            </a: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р</a:t>
            </a:r>
            <a:r>
              <a:rPr sz="2000" b="1" spc="-5" dirty="0">
                <a:solidFill>
                  <a:srgbClr val="000065"/>
                </a:solidFill>
                <a:latin typeface="Times New Roman"/>
                <a:cs typeface="Times New Roman"/>
              </a:rPr>
              <a:t>и</a:t>
            </a: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р</a:t>
            </a:r>
            <a:r>
              <a:rPr sz="2000" b="1" spc="-55" dirty="0">
                <a:solidFill>
                  <a:srgbClr val="000065"/>
                </a:solidFill>
                <a:latin typeface="Times New Roman"/>
                <a:cs typeface="Times New Roman"/>
              </a:rPr>
              <a:t>о</a:t>
            </a:r>
            <a:r>
              <a:rPr sz="2000" b="1" spc="-10" dirty="0">
                <a:solidFill>
                  <a:srgbClr val="000065"/>
                </a:solidFill>
                <a:latin typeface="Times New Roman"/>
                <a:cs typeface="Times New Roman"/>
              </a:rPr>
              <a:t>д</a:t>
            </a:r>
            <a:r>
              <a:rPr sz="2000" b="1" spc="-5" dirty="0">
                <a:solidFill>
                  <a:srgbClr val="000065"/>
                </a:solidFill>
                <a:latin typeface="Times New Roman"/>
                <a:cs typeface="Times New Roman"/>
              </a:rPr>
              <a:t>н</a:t>
            </a:r>
            <a:r>
              <a:rPr sz="2000" b="1" spc="5" dirty="0">
                <a:solidFill>
                  <a:srgbClr val="000065"/>
                </a:solidFill>
                <a:latin typeface="Times New Roman"/>
                <a:cs typeface="Times New Roman"/>
              </a:rPr>
              <a:t>о</a:t>
            </a: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й</a:t>
            </a:r>
            <a:r>
              <a:rPr sz="2000" b="1" spc="-35" dirty="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0065"/>
                </a:solidFill>
                <a:latin typeface="Times New Roman"/>
                <a:cs typeface="Times New Roman"/>
              </a:rPr>
              <a:t>с</a:t>
            </a: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р</a:t>
            </a:r>
            <a:r>
              <a:rPr sz="2000" b="1" spc="-30" dirty="0">
                <a:solidFill>
                  <a:srgbClr val="000065"/>
                </a:solidFill>
                <a:latin typeface="Times New Roman"/>
                <a:cs typeface="Times New Roman"/>
              </a:rPr>
              <a:t>е</a:t>
            </a:r>
            <a:r>
              <a:rPr sz="2000" b="1" spc="-10" dirty="0">
                <a:solidFill>
                  <a:srgbClr val="000065"/>
                </a:solidFill>
                <a:latin typeface="Times New Roman"/>
                <a:cs typeface="Times New Roman"/>
              </a:rPr>
              <a:t>ды</a:t>
            </a: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”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17509" y="675608"/>
            <a:ext cx="6852920" cy="920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200" b="1" i="1" spc="-5" dirty="0">
                <a:solidFill>
                  <a:srgbClr val="1A4070"/>
                </a:solidFill>
                <a:latin typeface="Arial"/>
                <a:cs typeface="Arial"/>
              </a:rPr>
              <a:t>Мони</a:t>
            </a:r>
            <a:r>
              <a:rPr sz="3200" b="1" i="1" spc="-1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3200" b="1" i="1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3200" b="1" i="1" spc="-5" dirty="0">
                <a:solidFill>
                  <a:srgbClr val="1A4070"/>
                </a:solidFill>
                <a:latin typeface="Arial"/>
                <a:cs typeface="Arial"/>
              </a:rPr>
              <a:t>ин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3200" b="1" i="1" spc="-2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1A4070"/>
                </a:solidFill>
                <a:latin typeface="Arial"/>
                <a:cs typeface="Arial"/>
              </a:rPr>
              <a:t>ок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3200" b="1" i="1" spc="-10" dirty="0">
                <a:solidFill>
                  <a:srgbClr val="1A4070"/>
                </a:solidFill>
                <a:latin typeface="Arial"/>
                <a:cs typeface="Arial"/>
              </a:rPr>
              <a:t>у</a:t>
            </a:r>
            <a:r>
              <a:rPr sz="3200" b="1" i="1" spc="5" dirty="0">
                <a:solidFill>
                  <a:srgbClr val="1A4070"/>
                </a:solidFill>
                <a:latin typeface="Arial"/>
                <a:cs typeface="Arial"/>
              </a:rPr>
              <a:t>ж</a:t>
            </a:r>
            <a:r>
              <a:rPr sz="3200" b="1" i="1" spc="-10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ющ</a:t>
            </a:r>
            <a:r>
              <a:rPr sz="3200" b="1" i="1" spc="-1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3200" b="1" i="1" spc="-4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3200" b="1" i="1" spc="-1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3200" b="1" i="1" spc="-1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3200" b="1" i="1" spc="-5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endParaRPr sz="32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(</a:t>
            </a:r>
            <a:r>
              <a:rPr sz="3200" b="1" i="1" spc="-5" dirty="0">
                <a:solidFill>
                  <a:srgbClr val="1A4070"/>
                </a:solidFill>
                <a:latin typeface="Arial"/>
                <a:cs typeface="Arial"/>
              </a:rPr>
              <a:t>эко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3200" b="1" i="1" spc="-5" dirty="0">
                <a:solidFill>
                  <a:srgbClr val="1A4070"/>
                </a:solidFill>
                <a:latin typeface="Arial"/>
                <a:cs typeface="Arial"/>
              </a:rPr>
              <a:t>оги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ч</a:t>
            </a:r>
            <a:r>
              <a:rPr sz="3200" b="1" i="1" spc="-10" dirty="0">
                <a:solidFill>
                  <a:srgbClr val="1A4070"/>
                </a:solidFill>
                <a:latin typeface="Arial"/>
                <a:cs typeface="Arial"/>
              </a:rPr>
              <a:t>ес</a:t>
            </a:r>
            <a:r>
              <a:rPr sz="3200" b="1" i="1" spc="-5" dirty="0">
                <a:solidFill>
                  <a:srgbClr val="1A4070"/>
                </a:solidFill>
                <a:latin typeface="Arial"/>
                <a:cs typeface="Arial"/>
              </a:rPr>
              <a:t>ки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3200" b="1" i="1" spc="-4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3200" b="1" i="1" spc="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3200" b="1" i="1" spc="-5" dirty="0">
                <a:solidFill>
                  <a:srgbClr val="1A4070"/>
                </a:solidFill>
                <a:latin typeface="Arial"/>
                <a:cs typeface="Arial"/>
              </a:rPr>
              <a:t>они</a:t>
            </a:r>
            <a:r>
              <a:rPr sz="3200" b="1" i="1" spc="-1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3200" b="1" i="1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3200" b="1" i="1" spc="-5" dirty="0">
                <a:solidFill>
                  <a:srgbClr val="1A4070"/>
                </a:solidFill>
                <a:latin typeface="Arial"/>
                <a:cs typeface="Arial"/>
              </a:rPr>
              <a:t>ин</a:t>
            </a:r>
            <a:r>
              <a:rPr sz="3200" b="1" i="1" spc="-10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3200" b="1" i="1" dirty="0">
                <a:solidFill>
                  <a:srgbClr val="1A4070"/>
                </a:solidFill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81412" y="464215"/>
            <a:ext cx="1798955" cy="769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5080" indent="-342900">
              <a:lnSpc>
                <a:spcPct val="120000"/>
              </a:lnSpc>
              <a:tabLst>
                <a:tab pos="1684020" algn="l"/>
              </a:tabLst>
            </a:pPr>
            <a:r>
              <a:rPr sz="2400" b="1" i="1" spc="-15" dirty="0">
                <a:solidFill>
                  <a:srgbClr val="009900"/>
                </a:solidFill>
                <a:latin typeface="Arial"/>
                <a:cs typeface="Arial"/>
              </a:rPr>
              <a:t>О</a:t>
            </a:r>
            <a:r>
              <a:rPr sz="2400" b="1" i="1" dirty="0">
                <a:solidFill>
                  <a:srgbClr val="009900"/>
                </a:solidFill>
                <a:latin typeface="Arial"/>
                <a:cs typeface="Arial"/>
              </a:rPr>
              <a:t>б</a:t>
            </a:r>
            <a:r>
              <a:rPr sz="2400" b="1" i="1" spc="-5" dirty="0">
                <a:solidFill>
                  <a:srgbClr val="009900"/>
                </a:solidFill>
                <a:latin typeface="Arial"/>
                <a:cs typeface="Arial"/>
              </a:rPr>
              <a:t>ъе</a:t>
            </a:r>
            <a:r>
              <a:rPr sz="2400" b="1" i="1" spc="-20" dirty="0">
                <a:solidFill>
                  <a:srgbClr val="009900"/>
                </a:solidFill>
                <a:latin typeface="Arial"/>
                <a:cs typeface="Arial"/>
              </a:rPr>
              <a:t>к</a:t>
            </a:r>
            <a:r>
              <a:rPr sz="2400" b="1" i="1" dirty="0">
                <a:solidFill>
                  <a:srgbClr val="009900"/>
                </a:solidFill>
                <a:latin typeface="Arial"/>
                <a:cs typeface="Arial"/>
              </a:rPr>
              <a:t>ты </a:t>
            </a:r>
            <a:r>
              <a:rPr sz="2400" b="1" i="1" spc="-5" dirty="0">
                <a:solidFill>
                  <a:srgbClr val="009900"/>
                </a:solidFill>
                <a:latin typeface="Arial"/>
                <a:cs typeface="Arial"/>
              </a:rPr>
              <a:t>с</a:t>
            </a:r>
            <a:r>
              <a:rPr sz="2400" b="1" i="1" spc="-20" dirty="0">
                <a:solidFill>
                  <a:srgbClr val="009900"/>
                </a:solidFill>
                <a:latin typeface="Arial"/>
                <a:cs typeface="Arial"/>
              </a:rPr>
              <a:t>р</a:t>
            </a:r>
            <a:r>
              <a:rPr sz="2400" b="1" i="1" spc="-5" dirty="0">
                <a:solidFill>
                  <a:srgbClr val="009900"/>
                </a:solidFill>
                <a:latin typeface="Arial"/>
                <a:cs typeface="Arial"/>
              </a:rPr>
              <a:t>е</a:t>
            </a:r>
            <a:r>
              <a:rPr sz="2400" b="1" i="1" dirty="0">
                <a:solidFill>
                  <a:srgbClr val="009900"/>
                </a:solidFill>
                <a:latin typeface="Arial"/>
                <a:cs typeface="Arial"/>
              </a:rPr>
              <a:t>ды	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10211" y="464215"/>
            <a:ext cx="215265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i="1" spc="-20" dirty="0">
                <a:solidFill>
                  <a:srgbClr val="009900"/>
                </a:solidFill>
                <a:latin typeface="Arial"/>
                <a:cs typeface="Arial"/>
              </a:rPr>
              <a:t>мо</a:t>
            </a:r>
            <a:r>
              <a:rPr sz="2400" b="1" i="1" dirty="0">
                <a:solidFill>
                  <a:srgbClr val="009900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009900"/>
                </a:solidFill>
                <a:latin typeface="Arial"/>
                <a:cs typeface="Arial"/>
              </a:rPr>
              <a:t>и</a:t>
            </a:r>
            <a:r>
              <a:rPr sz="2400" b="1" i="1" spc="-15" dirty="0">
                <a:solidFill>
                  <a:srgbClr val="009900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009900"/>
                </a:solidFill>
                <a:latin typeface="Arial"/>
                <a:cs typeface="Arial"/>
              </a:rPr>
              <a:t>ори</a:t>
            </a:r>
            <a:r>
              <a:rPr sz="2400" b="1" i="1" dirty="0">
                <a:solidFill>
                  <a:srgbClr val="009900"/>
                </a:solidFill>
                <a:latin typeface="Arial"/>
                <a:cs typeface="Arial"/>
              </a:rPr>
              <a:t>н</a:t>
            </a:r>
            <a:r>
              <a:rPr sz="2400" b="1" i="1" spc="-15" dirty="0">
                <a:solidFill>
                  <a:srgbClr val="009900"/>
                </a:solidFill>
                <a:latin typeface="Arial"/>
                <a:cs typeface="Arial"/>
              </a:rPr>
              <a:t>г</a:t>
            </a:r>
            <a:r>
              <a:rPr sz="2400" b="1" i="1" dirty="0">
                <a:solidFill>
                  <a:srgbClr val="009900"/>
                </a:solidFill>
                <a:latin typeface="Arial"/>
                <a:cs typeface="Arial"/>
              </a:rPr>
              <a:t>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68422" y="464215"/>
            <a:ext cx="24638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45134" algn="l"/>
              </a:tabLst>
            </a:pPr>
            <a:r>
              <a:rPr sz="2400" b="1" i="1" dirty="0">
                <a:solidFill>
                  <a:srgbClr val="009900"/>
                </a:solidFill>
                <a:latin typeface="Arial"/>
                <a:cs typeface="Arial"/>
              </a:rPr>
              <a:t>-	</a:t>
            </a:r>
            <a:r>
              <a:rPr sz="2400" b="1" i="1" spc="-20" dirty="0">
                <a:solidFill>
                  <a:srgbClr val="009900"/>
                </a:solidFill>
                <a:latin typeface="Arial"/>
                <a:cs typeface="Arial"/>
              </a:rPr>
              <a:t>компо</a:t>
            </a:r>
            <a:r>
              <a:rPr sz="2400" b="1" i="1" spc="-10" dirty="0">
                <a:solidFill>
                  <a:srgbClr val="009900"/>
                </a:solidFill>
                <a:latin typeface="Arial"/>
                <a:cs typeface="Arial"/>
              </a:rPr>
              <a:t>н</a:t>
            </a:r>
            <a:r>
              <a:rPr sz="2400" b="1" i="1" spc="-5" dirty="0">
                <a:solidFill>
                  <a:srgbClr val="009900"/>
                </a:solidFill>
                <a:latin typeface="Arial"/>
                <a:cs typeface="Arial"/>
              </a:rPr>
              <a:t>е</a:t>
            </a:r>
            <a:r>
              <a:rPr sz="2400" b="1" i="1" dirty="0">
                <a:solidFill>
                  <a:srgbClr val="009900"/>
                </a:solidFill>
                <a:latin typeface="Arial"/>
                <a:cs typeface="Arial"/>
              </a:rPr>
              <a:t>нты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39053" y="464215"/>
            <a:ext cx="1701164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i="1" spc="-20" dirty="0">
                <a:solidFill>
                  <a:srgbClr val="009900"/>
                </a:solidFill>
                <a:latin typeface="Arial"/>
                <a:cs typeface="Arial"/>
              </a:rPr>
              <a:t>приро</a:t>
            </a:r>
            <a:r>
              <a:rPr sz="2400" b="1" i="1" dirty="0">
                <a:solidFill>
                  <a:srgbClr val="009900"/>
                </a:solidFill>
                <a:latin typeface="Arial"/>
                <a:cs typeface="Arial"/>
              </a:rPr>
              <a:t>дн</a:t>
            </a:r>
            <a:r>
              <a:rPr sz="2400" b="1" i="1" spc="-20" dirty="0">
                <a:solidFill>
                  <a:srgbClr val="009900"/>
                </a:solidFill>
                <a:latin typeface="Arial"/>
                <a:cs typeface="Arial"/>
              </a:rPr>
              <a:t>о</a:t>
            </a:r>
            <a:r>
              <a:rPr sz="2400" b="1" i="1" spc="-15" dirty="0">
                <a:solidFill>
                  <a:srgbClr val="009900"/>
                </a:solidFill>
                <a:latin typeface="Arial"/>
                <a:cs typeface="Arial"/>
              </a:rPr>
              <a:t>й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08920" y="903127"/>
            <a:ext cx="6630034" cy="769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" marR="5080" indent="-21590">
              <a:lnSpc>
                <a:spcPct val="120000"/>
              </a:lnSpc>
              <a:tabLst>
                <a:tab pos="1063625" algn="l"/>
                <a:tab pos="1312545" algn="l"/>
                <a:tab pos="2606040" algn="l"/>
                <a:tab pos="3272154" algn="l"/>
                <a:tab pos="3918585" algn="l"/>
                <a:tab pos="4526280" algn="l"/>
                <a:tab pos="6446520" algn="l"/>
              </a:tabLst>
            </a:pP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з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2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я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,		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ра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,	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ч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в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,	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ове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х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ст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е	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во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,	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сф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ый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во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з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у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х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,	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ра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ст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ь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ый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24317" y="1342039"/>
            <a:ext cx="161417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дз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24164" y="1780951"/>
            <a:ext cx="8415020" cy="1647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635" algn="just">
              <a:lnSpc>
                <a:spcPct val="120000"/>
              </a:lnSpc>
            </a:pP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жи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во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ый</a:t>
            </a:r>
            <a:r>
              <a:rPr sz="2400" spc="2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21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22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30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22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ор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з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spc="-35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,</a:t>
            </a:r>
            <a:r>
              <a:rPr sz="2400" spc="23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21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25" dirty="0">
                <a:solidFill>
                  <a:srgbClr val="1A4070"/>
                </a:solidFill>
                <a:latin typeface="Arial"/>
                <a:cs typeface="Arial"/>
              </a:rPr>
              <a:t>кж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22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з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овы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2400" spc="23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сф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</a:t>
            </a:r>
            <a:r>
              <a:rPr sz="2400" spc="-19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</a:t>
            </a:r>
            <a:r>
              <a:rPr sz="2400" spc="-20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з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е  </a:t>
            </a:r>
            <a:r>
              <a:rPr sz="2400" spc="-19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сми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ч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е  </a:t>
            </a:r>
            <a:r>
              <a:rPr sz="2400" spc="-19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ст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ра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во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б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ч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в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ю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щи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е </a:t>
            </a:r>
            <a:r>
              <a:rPr sz="2400" spc="-3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в </a:t>
            </a:r>
            <a:r>
              <a:rPr sz="2400" spc="-32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ово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у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но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ст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3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б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я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е </a:t>
            </a:r>
            <a:r>
              <a:rPr sz="2400" spc="-3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усл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ов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ия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дл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я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сущ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вова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ия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жи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з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 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а З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1412" y="6651359"/>
            <a:ext cx="595566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800" b="1" spc="-20" smtClean="0">
                <a:solidFill>
                  <a:srgbClr val="1A4070"/>
                </a:solidFill>
                <a:latin typeface="Arial"/>
                <a:cs typeface="Arial"/>
              </a:rPr>
              <a:t>ФЗ </a:t>
            </a:r>
            <a:r>
              <a:rPr sz="1800" b="1" spc="-40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1800" b="1" spc="-20" dirty="0">
                <a:solidFill>
                  <a:srgbClr val="1A4070"/>
                </a:solidFill>
                <a:latin typeface="Arial"/>
                <a:cs typeface="Arial"/>
              </a:rPr>
              <a:t>Ф</a:t>
            </a:r>
            <a:r>
              <a:rPr sz="1800" b="1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A4070"/>
                </a:solidFill>
                <a:latin typeface="Arial"/>
                <a:cs typeface="Arial"/>
              </a:rPr>
              <a:t>“</a:t>
            </a:r>
            <a:r>
              <a:rPr sz="1800" b="1" spc="-15" dirty="0">
                <a:solidFill>
                  <a:srgbClr val="1A4070"/>
                </a:solidFill>
                <a:latin typeface="Arial"/>
                <a:cs typeface="Arial"/>
              </a:rPr>
              <a:t>Об</a:t>
            </a:r>
            <a:r>
              <a:rPr sz="1800" b="1" spc="-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1800" b="1" spc="-6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1800" b="1" spc="-10" dirty="0">
                <a:solidFill>
                  <a:srgbClr val="1A4070"/>
                </a:solidFill>
                <a:latin typeface="Arial"/>
                <a:cs typeface="Arial"/>
              </a:rPr>
              <a:t>х</a:t>
            </a:r>
            <a:r>
              <a:rPr sz="1800" b="1" spc="-1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1800" b="1" spc="-10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1A4070"/>
                </a:solidFill>
                <a:latin typeface="Arial"/>
                <a:cs typeface="Arial"/>
              </a:rPr>
              <a:t>не</a:t>
            </a:r>
            <a:r>
              <a:rPr sz="1800" b="1" spc="-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1800" b="1" spc="-5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1800" b="1" spc="-3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1800" b="1" spc="5" dirty="0">
                <a:solidFill>
                  <a:srgbClr val="1A4070"/>
                </a:solidFill>
                <a:latin typeface="Arial"/>
                <a:cs typeface="Arial"/>
              </a:rPr>
              <a:t>у</a:t>
            </a:r>
            <a:r>
              <a:rPr sz="1800" b="1" spc="0" dirty="0">
                <a:solidFill>
                  <a:srgbClr val="1A4070"/>
                </a:solidFill>
                <a:latin typeface="Arial"/>
                <a:cs typeface="Arial"/>
              </a:rPr>
              <a:t>ж</a:t>
            </a:r>
            <a:r>
              <a:rPr sz="1800" b="1" spc="-10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1800" b="1" spc="-5" dirty="0">
                <a:solidFill>
                  <a:srgbClr val="1A4070"/>
                </a:solidFill>
                <a:latin typeface="Arial"/>
                <a:cs typeface="Arial"/>
              </a:rPr>
              <a:t>ю</a:t>
            </a:r>
            <a:r>
              <a:rPr sz="1800" b="1" spc="-65" dirty="0">
                <a:solidFill>
                  <a:srgbClr val="1A4070"/>
                </a:solidFill>
                <a:latin typeface="Arial"/>
                <a:cs typeface="Arial"/>
              </a:rPr>
              <a:t>щ</a:t>
            </a:r>
            <a:r>
              <a:rPr sz="1800" b="1" spc="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1800" b="1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1800" b="1" spc="6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1800" b="1" spc="-1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1800" b="1" spc="-20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1800" b="1" spc="-1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1800" b="1" spc="-4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1800" b="1" spc="-20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1800" b="1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1800" b="1" spc="-15" dirty="0">
                <a:solidFill>
                  <a:srgbClr val="1A4070"/>
                </a:solidFill>
                <a:latin typeface="Arial"/>
                <a:cs typeface="Arial"/>
              </a:rPr>
              <a:t>ой </a:t>
            </a:r>
            <a:r>
              <a:rPr sz="1800" b="1" spc="-1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1800" b="1" spc="-1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1800" b="1" spc="-1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1800" b="1" spc="-20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1800" b="1" spc="-5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1800" b="1" dirty="0">
                <a:solidFill>
                  <a:srgbClr val="1A4070"/>
                </a:solidFill>
                <a:latin typeface="Arial"/>
                <a:cs typeface="Arial"/>
              </a:rPr>
              <a:t>”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51037" y="929431"/>
            <a:ext cx="7174865" cy="807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6944" marR="5080" indent="-944880">
              <a:lnSpc>
                <a:spcPct val="100000"/>
              </a:lnSpc>
            </a:pP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азв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ити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2800" b="1" i="1" spc="15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научн</a:t>
            </a:r>
            <a:r>
              <a:rPr sz="2800" b="1" i="1" spc="-30" dirty="0">
                <a:solidFill>
                  <a:srgbClr val="003299"/>
                </a:solidFill>
                <a:latin typeface="Arial"/>
                <a:cs typeface="Arial"/>
              </a:rPr>
              <a:t>ы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х</a:t>
            </a:r>
            <a:r>
              <a:rPr sz="2800" b="1" i="1" spc="5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сн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в</a:t>
            </a:r>
            <a:r>
              <a:rPr sz="2800" b="1" i="1" spc="15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мо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итори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нга</a:t>
            </a:r>
            <a:r>
              <a:rPr sz="2800" b="1" i="1" spc="-10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окр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ужа</a:t>
            </a:r>
            <a:r>
              <a:rPr sz="2800" b="1" i="1" spc="-35" dirty="0">
                <a:solidFill>
                  <a:srgbClr val="003299"/>
                </a:solidFill>
                <a:latin typeface="Arial"/>
                <a:cs typeface="Arial"/>
              </a:rPr>
              <a:t>ю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щей</a:t>
            </a:r>
            <a:r>
              <a:rPr sz="2800" b="1" i="1" spc="45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с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ды</a:t>
            </a:r>
            <a:r>
              <a:rPr sz="2800" b="1" i="1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в</a:t>
            </a:r>
            <a:r>
              <a:rPr sz="2800" b="1" i="1" spc="-10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Ро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сс</a:t>
            </a:r>
            <a:r>
              <a:rPr sz="2800" b="1" i="1" spc="-25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2800" b="1" i="1" spc="-20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22357" y="1804416"/>
            <a:ext cx="1049020" cy="3642360"/>
          </a:xfrm>
          <a:custGeom>
            <a:avLst/>
            <a:gdLst/>
            <a:ahLst/>
            <a:cxnLst/>
            <a:rect l="l" t="t" r="r" b="b"/>
            <a:pathLst>
              <a:path w="1049020" h="3642360">
                <a:moveTo>
                  <a:pt x="28952" y="3613403"/>
                </a:moveTo>
                <a:lnTo>
                  <a:pt x="28952" y="0"/>
                </a:lnTo>
                <a:lnTo>
                  <a:pt x="0" y="0"/>
                </a:lnTo>
                <a:lnTo>
                  <a:pt x="0" y="3642359"/>
                </a:lnTo>
                <a:lnTo>
                  <a:pt x="13712" y="3642359"/>
                </a:lnTo>
                <a:lnTo>
                  <a:pt x="13712" y="3613403"/>
                </a:lnTo>
                <a:lnTo>
                  <a:pt x="28952" y="3613403"/>
                </a:lnTo>
                <a:close/>
              </a:path>
              <a:path w="1049020" h="3642360">
                <a:moveTo>
                  <a:pt x="1048508" y="3642359"/>
                </a:moveTo>
                <a:lnTo>
                  <a:pt x="1048508" y="3613403"/>
                </a:lnTo>
                <a:lnTo>
                  <a:pt x="13712" y="3613403"/>
                </a:lnTo>
                <a:lnTo>
                  <a:pt x="28952" y="3627119"/>
                </a:lnTo>
                <a:lnTo>
                  <a:pt x="28952" y="3642359"/>
                </a:lnTo>
                <a:lnTo>
                  <a:pt x="1048508" y="3642359"/>
                </a:lnTo>
                <a:close/>
              </a:path>
              <a:path w="1049020" h="3642360">
                <a:moveTo>
                  <a:pt x="28952" y="3642359"/>
                </a:moveTo>
                <a:lnTo>
                  <a:pt x="28952" y="3627119"/>
                </a:lnTo>
                <a:lnTo>
                  <a:pt x="13712" y="3613403"/>
                </a:lnTo>
                <a:lnTo>
                  <a:pt x="13712" y="3642359"/>
                </a:lnTo>
                <a:lnTo>
                  <a:pt x="28952" y="36423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22357" y="1804416"/>
            <a:ext cx="1049020" cy="2087880"/>
          </a:xfrm>
          <a:custGeom>
            <a:avLst/>
            <a:gdLst/>
            <a:ahLst/>
            <a:cxnLst/>
            <a:rect l="l" t="t" r="r" b="b"/>
            <a:pathLst>
              <a:path w="1049020" h="2087879">
                <a:moveTo>
                  <a:pt x="28952" y="2058923"/>
                </a:moveTo>
                <a:lnTo>
                  <a:pt x="28952" y="0"/>
                </a:lnTo>
                <a:lnTo>
                  <a:pt x="0" y="0"/>
                </a:lnTo>
                <a:lnTo>
                  <a:pt x="0" y="2087879"/>
                </a:lnTo>
                <a:lnTo>
                  <a:pt x="13712" y="2087879"/>
                </a:lnTo>
                <a:lnTo>
                  <a:pt x="13712" y="2058923"/>
                </a:lnTo>
                <a:lnTo>
                  <a:pt x="28952" y="2058923"/>
                </a:lnTo>
                <a:close/>
              </a:path>
              <a:path w="1049020" h="2087879">
                <a:moveTo>
                  <a:pt x="1048508" y="2087879"/>
                </a:moveTo>
                <a:lnTo>
                  <a:pt x="1048508" y="2058923"/>
                </a:lnTo>
                <a:lnTo>
                  <a:pt x="13712" y="2058923"/>
                </a:lnTo>
                <a:lnTo>
                  <a:pt x="28952" y="2072639"/>
                </a:lnTo>
                <a:lnTo>
                  <a:pt x="28952" y="2087879"/>
                </a:lnTo>
                <a:lnTo>
                  <a:pt x="1048508" y="2087879"/>
                </a:lnTo>
                <a:close/>
              </a:path>
              <a:path w="1049020" h="2087879">
                <a:moveTo>
                  <a:pt x="28952" y="2087879"/>
                </a:moveTo>
                <a:lnTo>
                  <a:pt x="28952" y="2072639"/>
                </a:lnTo>
                <a:lnTo>
                  <a:pt x="13712" y="2058923"/>
                </a:lnTo>
                <a:lnTo>
                  <a:pt x="13712" y="2087879"/>
                </a:lnTo>
                <a:lnTo>
                  <a:pt x="28952" y="2087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2357" y="1804416"/>
            <a:ext cx="1049020" cy="2865120"/>
          </a:xfrm>
          <a:custGeom>
            <a:avLst/>
            <a:gdLst/>
            <a:ahLst/>
            <a:cxnLst/>
            <a:rect l="l" t="t" r="r" b="b"/>
            <a:pathLst>
              <a:path w="1049020" h="2865120">
                <a:moveTo>
                  <a:pt x="28952" y="2836163"/>
                </a:moveTo>
                <a:lnTo>
                  <a:pt x="28952" y="0"/>
                </a:lnTo>
                <a:lnTo>
                  <a:pt x="0" y="0"/>
                </a:lnTo>
                <a:lnTo>
                  <a:pt x="0" y="2865119"/>
                </a:lnTo>
                <a:lnTo>
                  <a:pt x="13712" y="2865119"/>
                </a:lnTo>
                <a:lnTo>
                  <a:pt x="13712" y="2836163"/>
                </a:lnTo>
                <a:lnTo>
                  <a:pt x="28952" y="2836163"/>
                </a:lnTo>
                <a:close/>
              </a:path>
              <a:path w="1049020" h="2865120">
                <a:moveTo>
                  <a:pt x="1048508" y="2865119"/>
                </a:moveTo>
                <a:lnTo>
                  <a:pt x="1048508" y="2836163"/>
                </a:lnTo>
                <a:lnTo>
                  <a:pt x="13712" y="2836163"/>
                </a:lnTo>
                <a:lnTo>
                  <a:pt x="28952" y="2849879"/>
                </a:lnTo>
                <a:lnTo>
                  <a:pt x="28952" y="2865119"/>
                </a:lnTo>
                <a:lnTo>
                  <a:pt x="1048508" y="2865119"/>
                </a:lnTo>
                <a:close/>
              </a:path>
              <a:path w="1049020" h="2865120">
                <a:moveTo>
                  <a:pt x="28952" y="2865119"/>
                </a:moveTo>
                <a:lnTo>
                  <a:pt x="28952" y="2849879"/>
                </a:lnTo>
                <a:lnTo>
                  <a:pt x="13712" y="2836163"/>
                </a:lnTo>
                <a:lnTo>
                  <a:pt x="13712" y="2865119"/>
                </a:lnTo>
                <a:lnTo>
                  <a:pt x="28952" y="28651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2357" y="1804416"/>
            <a:ext cx="1049020" cy="4419600"/>
          </a:xfrm>
          <a:custGeom>
            <a:avLst/>
            <a:gdLst/>
            <a:ahLst/>
            <a:cxnLst/>
            <a:rect l="l" t="t" r="r" b="b"/>
            <a:pathLst>
              <a:path w="1049020" h="4419600">
                <a:moveTo>
                  <a:pt x="28952" y="4390643"/>
                </a:moveTo>
                <a:lnTo>
                  <a:pt x="28952" y="0"/>
                </a:lnTo>
                <a:lnTo>
                  <a:pt x="0" y="0"/>
                </a:lnTo>
                <a:lnTo>
                  <a:pt x="0" y="4419599"/>
                </a:lnTo>
                <a:lnTo>
                  <a:pt x="13712" y="4419599"/>
                </a:lnTo>
                <a:lnTo>
                  <a:pt x="13712" y="4390643"/>
                </a:lnTo>
                <a:lnTo>
                  <a:pt x="28952" y="4390643"/>
                </a:lnTo>
                <a:close/>
              </a:path>
              <a:path w="1049020" h="4419600">
                <a:moveTo>
                  <a:pt x="1048508" y="4419599"/>
                </a:moveTo>
                <a:lnTo>
                  <a:pt x="1048508" y="4390643"/>
                </a:lnTo>
                <a:lnTo>
                  <a:pt x="13712" y="4390643"/>
                </a:lnTo>
                <a:lnTo>
                  <a:pt x="28952" y="4404359"/>
                </a:lnTo>
                <a:lnTo>
                  <a:pt x="28952" y="4419599"/>
                </a:lnTo>
                <a:lnTo>
                  <a:pt x="1048508" y="4419599"/>
                </a:lnTo>
                <a:close/>
              </a:path>
              <a:path w="1049020" h="4419600">
                <a:moveTo>
                  <a:pt x="28952" y="4419599"/>
                </a:moveTo>
                <a:lnTo>
                  <a:pt x="28952" y="4404359"/>
                </a:lnTo>
                <a:lnTo>
                  <a:pt x="13712" y="4390643"/>
                </a:lnTo>
                <a:lnTo>
                  <a:pt x="13712" y="4419599"/>
                </a:lnTo>
                <a:lnTo>
                  <a:pt x="28952" y="4419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22357" y="1804416"/>
            <a:ext cx="1049020" cy="1312545"/>
          </a:xfrm>
          <a:custGeom>
            <a:avLst/>
            <a:gdLst/>
            <a:ahLst/>
            <a:cxnLst/>
            <a:rect l="l" t="t" r="r" b="b"/>
            <a:pathLst>
              <a:path w="1049020" h="1312545">
                <a:moveTo>
                  <a:pt x="28952" y="1283207"/>
                </a:moveTo>
                <a:lnTo>
                  <a:pt x="28952" y="0"/>
                </a:lnTo>
                <a:lnTo>
                  <a:pt x="0" y="0"/>
                </a:lnTo>
                <a:lnTo>
                  <a:pt x="0" y="1312163"/>
                </a:lnTo>
                <a:lnTo>
                  <a:pt x="13712" y="1312163"/>
                </a:lnTo>
                <a:lnTo>
                  <a:pt x="13712" y="1283207"/>
                </a:lnTo>
                <a:lnTo>
                  <a:pt x="28952" y="1283207"/>
                </a:lnTo>
                <a:close/>
              </a:path>
              <a:path w="1049020" h="1312545">
                <a:moveTo>
                  <a:pt x="1048508" y="1312163"/>
                </a:moveTo>
                <a:lnTo>
                  <a:pt x="1048508" y="1283207"/>
                </a:lnTo>
                <a:lnTo>
                  <a:pt x="13712" y="1283207"/>
                </a:lnTo>
                <a:lnTo>
                  <a:pt x="28952" y="1298447"/>
                </a:lnTo>
                <a:lnTo>
                  <a:pt x="28952" y="1312163"/>
                </a:lnTo>
                <a:lnTo>
                  <a:pt x="1048508" y="1312163"/>
                </a:lnTo>
                <a:close/>
              </a:path>
              <a:path w="1049020" h="1312545">
                <a:moveTo>
                  <a:pt x="28952" y="1312163"/>
                </a:moveTo>
                <a:lnTo>
                  <a:pt x="28952" y="1298447"/>
                </a:lnTo>
                <a:lnTo>
                  <a:pt x="13712" y="1283207"/>
                </a:lnTo>
                <a:lnTo>
                  <a:pt x="13712" y="1312163"/>
                </a:lnTo>
                <a:lnTo>
                  <a:pt x="28952" y="13121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22357" y="1804416"/>
            <a:ext cx="1049020" cy="533400"/>
          </a:xfrm>
          <a:custGeom>
            <a:avLst/>
            <a:gdLst/>
            <a:ahLst/>
            <a:cxnLst/>
            <a:rect l="l" t="t" r="r" b="b"/>
            <a:pathLst>
              <a:path w="1049020" h="533400">
                <a:moveTo>
                  <a:pt x="28952" y="504443"/>
                </a:moveTo>
                <a:lnTo>
                  <a:pt x="28952" y="0"/>
                </a:lnTo>
                <a:lnTo>
                  <a:pt x="0" y="0"/>
                </a:lnTo>
                <a:lnTo>
                  <a:pt x="0" y="533399"/>
                </a:lnTo>
                <a:lnTo>
                  <a:pt x="13712" y="533399"/>
                </a:lnTo>
                <a:lnTo>
                  <a:pt x="13712" y="504443"/>
                </a:lnTo>
                <a:lnTo>
                  <a:pt x="28952" y="504443"/>
                </a:lnTo>
                <a:close/>
              </a:path>
              <a:path w="1049020" h="533400">
                <a:moveTo>
                  <a:pt x="1048508" y="533399"/>
                </a:moveTo>
                <a:lnTo>
                  <a:pt x="1048508" y="504443"/>
                </a:lnTo>
                <a:lnTo>
                  <a:pt x="13712" y="504443"/>
                </a:lnTo>
                <a:lnTo>
                  <a:pt x="28952" y="518159"/>
                </a:lnTo>
                <a:lnTo>
                  <a:pt x="28952" y="533399"/>
                </a:lnTo>
                <a:lnTo>
                  <a:pt x="1048508" y="533399"/>
                </a:lnTo>
                <a:close/>
              </a:path>
              <a:path w="1049020" h="533400">
                <a:moveTo>
                  <a:pt x="28952" y="533399"/>
                </a:moveTo>
                <a:lnTo>
                  <a:pt x="28952" y="518159"/>
                </a:lnTo>
                <a:lnTo>
                  <a:pt x="13712" y="504443"/>
                </a:lnTo>
                <a:lnTo>
                  <a:pt x="13712" y="533399"/>
                </a:lnTo>
                <a:lnTo>
                  <a:pt x="28952" y="5333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70865" y="2063495"/>
            <a:ext cx="6204585" cy="518159"/>
          </a:xfrm>
          <a:custGeom>
            <a:avLst/>
            <a:gdLst/>
            <a:ahLst/>
            <a:cxnLst/>
            <a:rect l="l" t="t" r="r" b="b"/>
            <a:pathLst>
              <a:path w="6204584" h="518160">
                <a:moveTo>
                  <a:pt x="6204203" y="432815"/>
                </a:moveTo>
                <a:lnTo>
                  <a:pt x="6203779" y="78259"/>
                </a:lnTo>
                <a:lnTo>
                  <a:pt x="6189711" y="38702"/>
                </a:lnTo>
                <a:lnTo>
                  <a:pt x="6159631" y="10655"/>
                </a:lnTo>
                <a:lnTo>
                  <a:pt x="6118859" y="0"/>
                </a:lnTo>
                <a:lnTo>
                  <a:pt x="76850" y="564"/>
                </a:lnTo>
                <a:lnTo>
                  <a:pt x="37428" y="15388"/>
                </a:lnTo>
                <a:lnTo>
                  <a:pt x="10175" y="46065"/>
                </a:lnTo>
                <a:lnTo>
                  <a:pt x="0" y="86867"/>
                </a:lnTo>
                <a:lnTo>
                  <a:pt x="424" y="441408"/>
                </a:lnTo>
                <a:lnTo>
                  <a:pt x="14572" y="480500"/>
                </a:lnTo>
                <a:lnTo>
                  <a:pt x="45067" y="507858"/>
                </a:lnTo>
                <a:lnTo>
                  <a:pt x="86867" y="518159"/>
                </a:lnTo>
                <a:lnTo>
                  <a:pt x="6126287" y="517843"/>
                </a:lnTo>
                <a:lnTo>
                  <a:pt x="6165931" y="504076"/>
                </a:lnTo>
                <a:lnTo>
                  <a:pt x="6193724" y="473912"/>
                </a:lnTo>
                <a:lnTo>
                  <a:pt x="6204203" y="432815"/>
                </a:lnTo>
                <a:close/>
              </a:path>
            </a:pathLst>
          </a:custGeom>
          <a:solidFill>
            <a:srgbClr val="0000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6293" y="2058923"/>
            <a:ext cx="6215380" cy="528955"/>
          </a:xfrm>
          <a:custGeom>
            <a:avLst/>
            <a:gdLst/>
            <a:ahLst/>
            <a:cxnLst/>
            <a:rect l="l" t="t" r="r" b="b"/>
            <a:pathLst>
              <a:path w="6215380" h="528955">
                <a:moveTo>
                  <a:pt x="6214871" y="437387"/>
                </a:moveTo>
                <a:lnTo>
                  <a:pt x="6214871" y="91439"/>
                </a:lnTo>
                <a:lnTo>
                  <a:pt x="6210299" y="64007"/>
                </a:lnTo>
                <a:lnTo>
                  <a:pt x="6181343" y="21335"/>
                </a:lnTo>
                <a:lnTo>
                  <a:pt x="6123431" y="0"/>
                </a:lnTo>
                <a:lnTo>
                  <a:pt x="91439" y="0"/>
                </a:lnTo>
                <a:lnTo>
                  <a:pt x="80771" y="1523"/>
                </a:lnTo>
                <a:lnTo>
                  <a:pt x="73151" y="3047"/>
                </a:lnTo>
                <a:lnTo>
                  <a:pt x="64007" y="4571"/>
                </a:lnTo>
                <a:lnTo>
                  <a:pt x="25907" y="27431"/>
                </a:lnTo>
                <a:lnTo>
                  <a:pt x="21335" y="33527"/>
                </a:lnTo>
                <a:lnTo>
                  <a:pt x="15239" y="41147"/>
                </a:lnTo>
                <a:lnTo>
                  <a:pt x="10667" y="48767"/>
                </a:lnTo>
                <a:lnTo>
                  <a:pt x="4571" y="64007"/>
                </a:lnTo>
                <a:lnTo>
                  <a:pt x="1523" y="73151"/>
                </a:lnTo>
                <a:lnTo>
                  <a:pt x="0" y="82295"/>
                </a:lnTo>
                <a:lnTo>
                  <a:pt x="0" y="446531"/>
                </a:lnTo>
                <a:lnTo>
                  <a:pt x="1523" y="455675"/>
                </a:lnTo>
                <a:lnTo>
                  <a:pt x="4571" y="464819"/>
                </a:lnTo>
                <a:lnTo>
                  <a:pt x="9143" y="476249"/>
                </a:lnTo>
                <a:lnTo>
                  <a:pt x="9143" y="91439"/>
                </a:lnTo>
                <a:lnTo>
                  <a:pt x="10667" y="83819"/>
                </a:lnTo>
                <a:lnTo>
                  <a:pt x="10667" y="74675"/>
                </a:lnTo>
                <a:lnTo>
                  <a:pt x="13715" y="67055"/>
                </a:lnTo>
                <a:lnTo>
                  <a:pt x="15239" y="59435"/>
                </a:lnTo>
                <a:lnTo>
                  <a:pt x="19811" y="53339"/>
                </a:lnTo>
                <a:lnTo>
                  <a:pt x="22859" y="45719"/>
                </a:lnTo>
                <a:lnTo>
                  <a:pt x="28955" y="39623"/>
                </a:lnTo>
                <a:lnTo>
                  <a:pt x="67055" y="13715"/>
                </a:lnTo>
                <a:lnTo>
                  <a:pt x="6131051" y="10667"/>
                </a:lnTo>
                <a:lnTo>
                  <a:pt x="6140195" y="12191"/>
                </a:lnTo>
                <a:lnTo>
                  <a:pt x="6181343" y="33527"/>
                </a:lnTo>
                <a:lnTo>
                  <a:pt x="6201155" y="67055"/>
                </a:lnTo>
                <a:lnTo>
                  <a:pt x="6202679" y="76199"/>
                </a:lnTo>
                <a:lnTo>
                  <a:pt x="6204203" y="83819"/>
                </a:lnTo>
                <a:lnTo>
                  <a:pt x="6204203" y="477519"/>
                </a:lnTo>
                <a:lnTo>
                  <a:pt x="6207251" y="472439"/>
                </a:lnTo>
                <a:lnTo>
                  <a:pt x="6210299" y="464819"/>
                </a:lnTo>
                <a:lnTo>
                  <a:pt x="6214871" y="437387"/>
                </a:lnTo>
                <a:close/>
              </a:path>
              <a:path w="6215380" h="528955">
                <a:moveTo>
                  <a:pt x="6204203" y="477519"/>
                </a:moveTo>
                <a:lnTo>
                  <a:pt x="6204203" y="445007"/>
                </a:lnTo>
                <a:lnTo>
                  <a:pt x="6202679" y="454151"/>
                </a:lnTo>
                <a:lnTo>
                  <a:pt x="6201155" y="461771"/>
                </a:lnTo>
                <a:lnTo>
                  <a:pt x="6181343" y="495299"/>
                </a:lnTo>
                <a:lnTo>
                  <a:pt x="6147815" y="515111"/>
                </a:lnTo>
                <a:lnTo>
                  <a:pt x="6138671" y="516635"/>
                </a:lnTo>
                <a:lnTo>
                  <a:pt x="6131051" y="518159"/>
                </a:lnTo>
                <a:lnTo>
                  <a:pt x="82295" y="518159"/>
                </a:lnTo>
                <a:lnTo>
                  <a:pt x="33527" y="495299"/>
                </a:lnTo>
                <a:lnTo>
                  <a:pt x="19811" y="475487"/>
                </a:lnTo>
                <a:lnTo>
                  <a:pt x="15239" y="469391"/>
                </a:lnTo>
                <a:lnTo>
                  <a:pt x="13715" y="461771"/>
                </a:lnTo>
                <a:lnTo>
                  <a:pt x="10667" y="452627"/>
                </a:lnTo>
                <a:lnTo>
                  <a:pt x="9143" y="445007"/>
                </a:lnTo>
                <a:lnTo>
                  <a:pt x="9143" y="476249"/>
                </a:lnTo>
                <a:lnTo>
                  <a:pt x="10667" y="480059"/>
                </a:lnTo>
                <a:lnTo>
                  <a:pt x="39623" y="512063"/>
                </a:lnTo>
                <a:lnTo>
                  <a:pt x="91439" y="528827"/>
                </a:lnTo>
                <a:lnTo>
                  <a:pt x="6123431" y="528827"/>
                </a:lnTo>
                <a:lnTo>
                  <a:pt x="6150863" y="524255"/>
                </a:lnTo>
                <a:lnTo>
                  <a:pt x="6158483" y="521207"/>
                </a:lnTo>
                <a:lnTo>
                  <a:pt x="6181343" y="507491"/>
                </a:lnTo>
                <a:lnTo>
                  <a:pt x="6193535" y="495299"/>
                </a:lnTo>
                <a:lnTo>
                  <a:pt x="6204203" y="4775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70865" y="2840735"/>
            <a:ext cx="6204585" cy="518159"/>
          </a:xfrm>
          <a:custGeom>
            <a:avLst/>
            <a:gdLst/>
            <a:ahLst/>
            <a:cxnLst/>
            <a:rect l="l" t="t" r="r" b="b"/>
            <a:pathLst>
              <a:path w="6204584" h="518160">
                <a:moveTo>
                  <a:pt x="6204203" y="432815"/>
                </a:moveTo>
                <a:lnTo>
                  <a:pt x="6203779" y="78259"/>
                </a:lnTo>
                <a:lnTo>
                  <a:pt x="6189711" y="38702"/>
                </a:lnTo>
                <a:lnTo>
                  <a:pt x="6159631" y="10655"/>
                </a:lnTo>
                <a:lnTo>
                  <a:pt x="6118859" y="0"/>
                </a:lnTo>
                <a:lnTo>
                  <a:pt x="76850" y="564"/>
                </a:lnTo>
                <a:lnTo>
                  <a:pt x="37428" y="15388"/>
                </a:lnTo>
                <a:lnTo>
                  <a:pt x="10175" y="46065"/>
                </a:lnTo>
                <a:lnTo>
                  <a:pt x="0" y="86867"/>
                </a:lnTo>
                <a:lnTo>
                  <a:pt x="424" y="441408"/>
                </a:lnTo>
                <a:lnTo>
                  <a:pt x="14572" y="480500"/>
                </a:lnTo>
                <a:lnTo>
                  <a:pt x="45067" y="507858"/>
                </a:lnTo>
                <a:lnTo>
                  <a:pt x="86867" y="518159"/>
                </a:lnTo>
                <a:lnTo>
                  <a:pt x="6126287" y="517843"/>
                </a:lnTo>
                <a:lnTo>
                  <a:pt x="6165931" y="504076"/>
                </a:lnTo>
                <a:lnTo>
                  <a:pt x="6193724" y="473912"/>
                </a:lnTo>
                <a:lnTo>
                  <a:pt x="6204203" y="432815"/>
                </a:lnTo>
                <a:close/>
              </a:path>
            </a:pathLst>
          </a:custGeom>
          <a:solidFill>
            <a:srgbClr val="0000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66293" y="2836163"/>
            <a:ext cx="6215380" cy="528955"/>
          </a:xfrm>
          <a:custGeom>
            <a:avLst/>
            <a:gdLst/>
            <a:ahLst/>
            <a:cxnLst/>
            <a:rect l="l" t="t" r="r" b="b"/>
            <a:pathLst>
              <a:path w="6215380" h="528954">
                <a:moveTo>
                  <a:pt x="6214871" y="437387"/>
                </a:moveTo>
                <a:lnTo>
                  <a:pt x="6214871" y="91439"/>
                </a:lnTo>
                <a:lnTo>
                  <a:pt x="6210299" y="64007"/>
                </a:lnTo>
                <a:lnTo>
                  <a:pt x="6181343" y="21335"/>
                </a:lnTo>
                <a:lnTo>
                  <a:pt x="6123431" y="0"/>
                </a:lnTo>
                <a:lnTo>
                  <a:pt x="91439" y="0"/>
                </a:lnTo>
                <a:lnTo>
                  <a:pt x="80771" y="1523"/>
                </a:lnTo>
                <a:lnTo>
                  <a:pt x="73151" y="3047"/>
                </a:lnTo>
                <a:lnTo>
                  <a:pt x="64007" y="4571"/>
                </a:lnTo>
                <a:lnTo>
                  <a:pt x="25907" y="27431"/>
                </a:lnTo>
                <a:lnTo>
                  <a:pt x="21335" y="33527"/>
                </a:lnTo>
                <a:lnTo>
                  <a:pt x="15239" y="41147"/>
                </a:lnTo>
                <a:lnTo>
                  <a:pt x="10667" y="48767"/>
                </a:lnTo>
                <a:lnTo>
                  <a:pt x="4571" y="64007"/>
                </a:lnTo>
                <a:lnTo>
                  <a:pt x="1523" y="73151"/>
                </a:lnTo>
                <a:lnTo>
                  <a:pt x="0" y="82295"/>
                </a:lnTo>
                <a:lnTo>
                  <a:pt x="0" y="446531"/>
                </a:lnTo>
                <a:lnTo>
                  <a:pt x="1523" y="455675"/>
                </a:lnTo>
                <a:lnTo>
                  <a:pt x="4571" y="464819"/>
                </a:lnTo>
                <a:lnTo>
                  <a:pt x="9143" y="476249"/>
                </a:lnTo>
                <a:lnTo>
                  <a:pt x="9143" y="91439"/>
                </a:lnTo>
                <a:lnTo>
                  <a:pt x="10667" y="83819"/>
                </a:lnTo>
                <a:lnTo>
                  <a:pt x="10667" y="74675"/>
                </a:lnTo>
                <a:lnTo>
                  <a:pt x="13715" y="67055"/>
                </a:lnTo>
                <a:lnTo>
                  <a:pt x="15239" y="59435"/>
                </a:lnTo>
                <a:lnTo>
                  <a:pt x="19811" y="53339"/>
                </a:lnTo>
                <a:lnTo>
                  <a:pt x="22859" y="45719"/>
                </a:lnTo>
                <a:lnTo>
                  <a:pt x="28955" y="39623"/>
                </a:lnTo>
                <a:lnTo>
                  <a:pt x="67055" y="13715"/>
                </a:lnTo>
                <a:lnTo>
                  <a:pt x="6131051" y="10667"/>
                </a:lnTo>
                <a:lnTo>
                  <a:pt x="6140195" y="12191"/>
                </a:lnTo>
                <a:lnTo>
                  <a:pt x="6181343" y="33527"/>
                </a:lnTo>
                <a:lnTo>
                  <a:pt x="6201155" y="67055"/>
                </a:lnTo>
                <a:lnTo>
                  <a:pt x="6202679" y="76199"/>
                </a:lnTo>
                <a:lnTo>
                  <a:pt x="6204203" y="83819"/>
                </a:lnTo>
                <a:lnTo>
                  <a:pt x="6204203" y="477519"/>
                </a:lnTo>
                <a:lnTo>
                  <a:pt x="6207251" y="472439"/>
                </a:lnTo>
                <a:lnTo>
                  <a:pt x="6210299" y="464819"/>
                </a:lnTo>
                <a:lnTo>
                  <a:pt x="6214871" y="437387"/>
                </a:lnTo>
                <a:close/>
              </a:path>
              <a:path w="6215380" h="528954">
                <a:moveTo>
                  <a:pt x="6204203" y="477519"/>
                </a:moveTo>
                <a:lnTo>
                  <a:pt x="6204203" y="445007"/>
                </a:lnTo>
                <a:lnTo>
                  <a:pt x="6202679" y="454151"/>
                </a:lnTo>
                <a:lnTo>
                  <a:pt x="6201155" y="461771"/>
                </a:lnTo>
                <a:lnTo>
                  <a:pt x="6181343" y="495299"/>
                </a:lnTo>
                <a:lnTo>
                  <a:pt x="6147815" y="515111"/>
                </a:lnTo>
                <a:lnTo>
                  <a:pt x="6138671" y="516635"/>
                </a:lnTo>
                <a:lnTo>
                  <a:pt x="6131051" y="518159"/>
                </a:lnTo>
                <a:lnTo>
                  <a:pt x="82295" y="518159"/>
                </a:lnTo>
                <a:lnTo>
                  <a:pt x="33527" y="495299"/>
                </a:lnTo>
                <a:lnTo>
                  <a:pt x="19811" y="475487"/>
                </a:lnTo>
                <a:lnTo>
                  <a:pt x="15239" y="469391"/>
                </a:lnTo>
                <a:lnTo>
                  <a:pt x="13715" y="461771"/>
                </a:lnTo>
                <a:lnTo>
                  <a:pt x="10667" y="452627"/>
                </a:lnTo>
                <a:lnTo>
                  <a:pt x="9143" y="445007"/>
                </a:lnTo>
                <a:lnTo>
                  <a:pt x="9143" y="476249"/>
                </a:lnTo>
                <a:lnTo>
                  <a:pt x="10667" y="480059"/>
                </a:lnTo>
                <a:lnTo>
                  <a:pt x="39623" y="512063"/>
                </a:lnTo>
                <a:lnTo>
                  <a:pt x="91439" y="528827"/>
                </a:lnTo>
                <a:lnTo>
                  <a:pt x="6123431" y="528827"/>
                </a:lnTo>
                <a:lnTo>
                  <a:pt x="6150863" y="524255"/>
                </a:lnTo>
                <a:lnTo>
                  <a:pt x="6158483" y="521207"/>
                </a:lnTo>
                <a:lnTo>
                  <a:pt x="6181343" y="507491"/>
                </a:lnTo>
                <a:lnTo>
                  <a:pt x="6193535" y="495299"/>
                </a:lnTo>
                <a:lnTo>
                  <a:pt x="6204203" y="4775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70865" y="5949695"/>
            <a:ext cx="6204585" cy="518159"/>
          </a:xfrm>
          <a:custGeom>
            <a:avLst/>
            <a:gdLst/>
            <a:ahLst/>
            <a:cxnLst/>
            <a:rect l="l" t="t" r="r" b="b"/>
            <a:pathLst>
              <a:path w="6204584" h="518160">
                <a:moveTo>
                  <a:pt x="6204203" y="432815"/>
                </a:moveTo>
                <a:lnTo>
                  <a:pt x="6203779" y="78259"/>
                </a:lnTo>
                <a:lnTo>
                  <a:pt x="6189711" y="38702"/>
                </a:lnTo>
                <a:lnTo>
                  <a:pt x="6159631" y="10655"/>
                </a:lnTo>
                <a:lnTo>
                  <a:pt x="6118859" y="0"/>
                </a:lnTo>
                <a:lnTo>
                  <a:pt x="76850" y="564"/>
                </a:lnTo>
                <a:lnTo>
                  <a:pt x="37428" y="15388"/>
                </a:lnTo>
                <a:lnTo>
                  <a:pt x="10175" y="46065"/>
                </a:lnTo>
                <a:lnTo>
                  <a:pt x="0" y="86867"/>
                </a:lnTo>
                <a:lnTo>
                  <a:pt x="424" y="441408"/>
                </a:lnTo>
                <a:lnTo>
                  <a:pt x="14572" y="480500"/>
                </a:lnTo>
                <a:lnTo>
                  <a:pt x="45067" y="507858"/>
                </a:lnTo>
                <a:lnTo>
                  <a:pt x="86867" y="518159"/>
                </a:lnTo>
                <a:lnTo>
                  <a:pt x="6126287" y="517843"/>
                </a:lnTo>
                <a:lnTo>
                  <a:pt x="6165931" y="504076"/>
                </a:lnTo>
                <a:lnTo>
                  <a:pt x="6193724" y="473912"/>
                </a:lnTo>
                <a:lnTo>
                  <a:pt x="6204203" y="432815"/>
                </a:lnTo>
                <a:close/>
              </a:path>
            </a:pathLst>
          </a:custGeom>
          <a:solidFill>
            <a:srgbClr val="0000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66293" y="5945123"/>
            <a:ext cx="6215380" cy="528955"/>
          </a:xfrm>
          <a:custGeom>
            <a:avLst/>
            <a:gdLst/>
            <a:ahLst/>
            <a:cxnLst/>
            <a:rect l="l" t="t" r="r" b="b"/>
            <a:pathLst>
              <a:path w="6215380" h="528954">
                <a:moveTo>
                  <a:pt x="6214871" y="437387"/>
                </a:moveTo>
                <a:lnTo>
                  <a:pt x="6214871" y="91439"/>
                </a:lnTo>
                <a:lnTo>
                  <a:pt x="6210299" y="64007"/>
                </a:lnTo>
                <a:lnTo>
                  <a:pt x="6181343" y="21335"/>
                </a:lnTo>
                <a:lnTo>
                  <a:pt x="6123431" y="0"/>
                </a:lnTo>
                <a:lnTo>
                  <a:pt x="91439" y="0"/>
                </a:lnTo>
                <a:lnTo>
                  <a:pt x="80771" y="1523"/>
                </a:lnTo>
                <a:lnTo>
                  <a:pt x="73151" y="3047"/>
                </a:lnTo>
                <a:lnTo>
                  <a:pt x="64007" y="4571"/>
                </a:lnTo>
                <a:lnTo>
                  <a:pt x="25907" y="27431"/>
                </a:lnTo>
                <a:lnTo>
                  <a:pt x="21335" y="33527"/>
                </a:lnTo>
                <a:lnTo>
                  <a:pt x="15239" y="41147"/>
                </a:lnTo>
                <a:lnTo>
                  <a:pt x="10667" y="48767"/>
                </a:lnTo>
                <a:lnTo>
                  <a:pt x="4571" y="64007"/>
                </a:lnTo>
                <a:lnTo>
                  <a:pt x="1523" y="73151"/>
                </a:lnTo>
                <a:lnTo>
                  <a:pt x="0" y="82295"/>
                </a:lnTo>
                <a:lnTo>
                  <a:pt x="0" y="446531"/>
                </a:lnTo>
                <a:lnTo>
                  <a:pt x="1523" y="455675"/>
                </a:lnTo>
                <a:lnTo>
                  <a:pt x="4571" y="464819"/>
                </a:lnTo>
                <a:lnTo>
                  <a:pt x="9143" y="476249"/>
                </a:lnTo>
                <a:lnTo>
                  <a:pt x="9143" y="91439"/>
                </a:lnTo>
                <a:lnTo>
                  <a:pt x="10667" y="83819"/>
                </a:lnTo>
                <a:lnTo>
                  <a:pt x="10667" y="74675"/>
                </a:lnTo>
                <a:lnTo>
                  <a:pt x="13715" y="67055"/>
                </a:lnTo>
                <a:lnTo>
                  <a:pt x="15239" y="59435"/>
                </a:lnTo>
                <a:lnTo>
                  <a:pt x="19811" y="53339"/>
                </a:lnTo>
                <a:lnTo>
                  <a:pt x="22859" y="45719"/>
                </a:lnTo>
                <a:lnTo>
                  <a:pt x="28955" y="39623"/>
                </a:lnTo>
                <a:lnTo>
                  <a:pt x="67055" y="13715"/>
                </a:lnTo>
                <a:lnTo>
                  <a:pt x="6131051" y="10667"/>
                </a:lnTo>
                <a:lnTo>
                  <a:pt x="6140195" y="12191"/>
                </a:lnTo>
                <a:lnTo>
                  <a:pt x="6181343" y="33527"/>
                </a:lnTo>
                <a:lnTo>
                  <a:pt x="6201155" y="67055"/>
                </a:lnTo>
                <a:lnTo>
                  <a:pt x="6202679" y="76199"/>
                </a:lnTo>
                <a:lnTo>
                  <a:pt x="6204203" y="83819"/>
                </a:lnTo>
                <a:lnTo>
                  <a:pt x="6204203" y="477519"/>
                </a:lnTo>
                <a:lnTo>
                  <a:pt x="6207251" y="472439"/>
                </a:lnTo>
                <a:lnTo>
                  <a:pt x="6210299" y="464819"/>
                </a:lnTo>
                <a:lnTo>
                  <a:pt x="6214871" y="437387"/>
                </a:lnTo>
                <a:close/>
              </a:path>
              <a:path w="6215380" h="528954">
                <a:moveTo>
                  <a:pt x="6204203" y="477519"/>
                </a:moveTo>
                <a:lnTo>
                  <a:pt x="6204203" y="445007"/>
                </a:lnTo>
                <a:lnTo>
                  <a:pt x="6202679" y="454151"/>
                </a:lnTo>
                <a:lnTo>
                  <a:pt x="6201155" y="461771"/>
                </a:lnTo>
                <a:lnTo>
                  <a:pt x="6181343" y="495299"/>
                </a:lnTo>
                <a:lnTo>
                  <a:pt x="6147815" y="515111"/>
                </a:lnTo>
                <a:lnTo>
                  <a:pt x="6138671" y="516635"/>
                </a:lnTo>
                <a:lnTo>
                  <a:pt x="6131051" y="518159"/>
                </a:lnTo>
                <a:lnTo>
                  <a:pt x="82295" y="518159"/>
                </a:lnTo>
                <a:lnTo>
                  <a:pt x="33527" y="495299"/>
                </a:lnTo>
                <a:lnTo>
                  <a:pt x="19811" y="475487"/>
                </a:lnTo>
                <a:lnTo>
                  <a:pt x="15239" y="469391"/>
                </a:lnTo>
                <a:lnTo>
                  <a:pt x="13715" y="461771"/>
                </a:lnTo>
                <a:lnTo>
                  <a:pt x="10667" y="452627"/>
                </a:lnTo>
                <a:lnTo>
                  <a:pt x="9143" y="445007"/>
                </a:lnTo>
                <a:lnTo>
                  <a:pt x="9143" y="476249"/>
                </a:lnTo>
                <a:lnTo>
                  <a:pt x="10667" y="480059"/>
                </a:lnTo>
                <a:lnTo>
                  <a:pt x="39623" y="512063"/>
                </a:lnTo>
                <a:lnTo>
                  <a:pt x="91439" y="528827"/>
                </a:lnTo>
                <a:lnTo>
                  <a:pt x="6123431" y="528827"/>
                </a:lnTo>
                <a:lnTo>
                  <a:pt x="6150863" y="524255"/>
                </a:lnTo>
                <a:lnTo>
                  <a:pt x="6158483" y="521207"/>
                </a:lnTo>
                <a:lnTo>
                  <a:pt x="6181343" y="507491"/>
                </a:lnTo>
                <a:lnTo>
                  <a:pt x="6193535" y="495299"/>
                </a:lnTo>
                <a:lnTo>
                  <a:pt x="6204203" y="4775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70865" y="4395215"/>
            <a:ext cx="6198235" cy="518159"/>
          </a:xfrm>
          <a:custGeom>
            <a:avLst/>
            <a:gdLst/>
            <a:ahLst/>
            <a:cxnLst/>
            <a:rect l="l" t="t" r="r" b="b"/>
            <a:pathLst>
              <a:path w="6198234" h="518160">
                <a:moveTo>
                  <a:pt x="6198107" y="432815"/>
                </a:moveTo>
                <a:lnTo>
                  <a:pt x="6197542" y="77125"/>
                </a:lnTo>
                <a:lnTo>
                  <a:pt x="6182719" y="38096"/>
                </a:lnTo>
                <a:lnTo>
                  <a:pt x="6152042" y="10478"/>
                </a:lnTo>
                <a:lnTo>
                  <a:pt x="6111239" y="0"/>
                </a:lnTo>
                <a:lnTo>
                  <a:pt x="76850" y="564"/>
                </a:lnTo>
                <a:lnTo>
                  <a:pt x="37428" y="15388"/>
                </a:lnTo>
                <a:lnTo>
                  <a:pt x="10175" y="46065"/>
                </a:lnTo>
                <a:lnTo>
                  <a:pt x="0" y="86867"/>
                </a:lnTo>
                <a:lnTo>
                  <a:pt x="424" y="441408"/>
                </a:lnTo>
                <a:lnTo>
                  <a:pt x="14572" y="480500"/>
                </a:lnTo>
                <a:lnTo>
                  <a:pt x="45067" y="507858"/>
                </a:lnTo>
                <a:lnTo>
                  <a:pt x="86867" y="518159"/>
                </a:lnTo>
                <a:lnTo>
                  <a:pt x="6119848" y="517735"/>
                </a:lnTo>
                <a:lnTo>
                  <a:pt x="6159405" y="503667"/>
                </a:lnTo>
                <a:lnTo>
                  <a:pt x="6187452" y="473587"/>
                </a:lnTo>
                <a:lnTo>
                  <a:pt x="6198107" y="432815"/>
                </a:lnTo>
                <a:close/>
              </a:path>
            </a:pathLst>
          </a:custGeom>
          <a:solidFill>
            <a:srgbClr val="0000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66293" y="4390644"/>
            <a:ext cx="6207760" cy="528955"/>
          </a:xfrm>
          <a:custGeom>
            <a:avLst/>
            <a:gdLst/>
            <a:ahLst/>
            <a:cxnLst/>
            <a:rect l="l" t="t" r="r" b="b"/>
            <a:pathLst>
              <a:path w="6207759" h="528954">
                <a:moveTo>
                  <a:pt x="6207251" y="446531"/>
                </a:moveTo>
                <a:lnTo>
                  <a:pt x="6207251" y="82295"/>
                </a:lnTo>
                <a:lnTo>
                  <a:pt x="6205727" y="73151"/>
                </a:lnTo>
                <a:lnTo>
                  <a:pt x="6185915" y="33527"/>
                </a:lnTo>
                <a:lnTo>
                  <a:pt x="6143243" y="4571"/>
                </a:lnTo>
                <a:lnTo>
                  <a:pt x="6115811" y="0"/>
                </a:lnTo>
                <a:lnTo>
                  <a:pt x="91439" y="0"/>
                </a:lnTo>
                <a:lnTo>
                  <a:pt x="80771" y="1523"/>
                </a:lnTo>
                <a:lnTo>
                  <a:pt x="73151" y="3047"/>
                </a:lnTo>
                <a:lnTo>
                  <a:pt x="64007" y="4571"/>
                </a:lnTo>
                <a:lnTo>
                  <a:pt x="25907" y="27431"/>
                </a:lnTo>
                <a:lnTo>
                  <a:pt x="21335" y="33527"/>
                </a:lnTo>
                <a:lnTo>
                  <a:pt x="15239" y="41147"/>
                </a:lnTo>
                <a:lnTo>
                  <a:pt x="10667" y="48767"/>
                </a:lnTo>
                <a:lnTo>
                  <a:pt x="4571" y="64007"/>
                </a:lnTo>
                <a:lnTo>
                  <a:pt x="1523" y="73151"/>
                </a:lnTo>
                <a:lnTo>
                  <a:pt x="0" y="82295"/>
                </a:lnTo>
                <a:lnTo>
                  <a:pt x="0" y="446531"/>
                </a:lnTo>
                <a:lnTo>
                  <a:pt x="1523" y="455675"/>
                </a:lnTo>
                <a:lnTo>
                  <a:pt x="4571" y="464819"/>
                </a:lnTo>
                <a:lnTo>
                  <a:pt x="9143" y="476249"/>
                </a:lnTo>
                <a:lnTo>
                  <a:pt x="9143" y="91439"/>
                </a:lnTo>
                <a:lnTo>
                  <a:pt x="10667" y="83819"/>
                </a:lnTo>
                <a:lnTo>
                  <a:pt x="10667" y="74675"/>
                </a:lnTo>
                <a:lnTo>
                  <a:pt x="13715" y="67055"/>
                </a:lnTo>
                <a:lnTo>
                  <a:pt x="15239" y="59435"/>
                </a:lnTo>
                <a:lnTo>
                  <a:pt x="19811" y="53339"/>
                </a:lnTo>
                <a:lnTo>
                  <a:pt x="22859" y="45719"/>
                </a:lnTo>
                <a:lnTo>
                  <a:pt x="28955" y="39623"/>
                </a:lnTo>
                <a:lnTo>
                  <a:pt x="67055" y="13715"/>
                </a:lnTo>
                <a:lnTo>
                  <a:pt x="6124955" y="10667"/>
                </a:lnTo>
                <a:lnTo>
                  <a:pt x="6140195" y="13715"/>
                </a:lnTo>
                <a:lnTo>
                  <a:pt x="6173723" y="33527"/>
                </a:lnTo>
                <a:lnTo>
                  <a:pt x="6187439" y="53339"/>
                </a:lnTo>
                <a:lnTo>
                  <a:pt x="6192011" y="59435"/>
                </a:lnTo>
                <a:lnTo>
                  <a:pt x="6193535" y="67055"/>
                </a:lnTo>
                <a:lnTo>
                  <a:pt x="6196583" y="76199"/>
                </a:lnTo>
                <a:lnTo>
                  <a:pt x="6196583" y="83819"/>
                </a:lnTo>
                <a:lnTo>
                  <a:pt x="6198107" y="91439"/>
                </a:lnTo>
                <a:lnTo>
                  <a:pt x="6198107" y="476249"/>
                </a:lnTo>
                <a:lnTo>
                  <a:pt x="6202679" y="464819"/>
                </a:lnTo>
                <a:lnTo>
                  <a:pt x="6205727" y="455675"/>
                </a:lnTo>
                <a:lnTo>
                  <a:pt x="6207251" y="446531"/>
                </a:lnTo>
                <a:close/>
              </a:path>
              <a:path w="6207759" h="528954">
                <a:moveTo>
                  <a:pt x="6198107" y="476249"/>
                </a:moveTo>
                <a:lnTo>
                  <a:pt x="6198107" y="437387"/>
                </a:lnTo>
                <a:lnTo>
                  <a:pt x="6196583" y="445007"/>
                </a:lnTo>
                <a:lnTo>
                  <a:pt x="6196583" y="454151"/>
                </a:lnTo>
                <a:lnTo>
                  <a:pt x="6190487" y="469391"/>
                </a:lnTo>
                <a:lnTo>
                  <a:pt x="6161531" y="504443"/>
                </a:lnTo>
                <a:lnTo>
                  <a:pt x="6123431" y="518159"/>
                </a:lnTo>
                <a:lnTo>
                  <a:pt x="82295" y="518159"/>
                </a:lnTo>
                <a:lnTo>
                  <a:pt x="67055" y="515111"/>
                </a:lnTo>
                <a:lnTo>
                  <a:pt x="33527" y="495299"/>
                </a:lnTo>
                <a:lnTo>
                  <a:pt x="19811" y="475487"/>
                </a:lnTo>
                <a:lnTo>
                  <a:pt x="15239" y="469391"/>
                </a:lnTo>
                <a:lnTo>
                  <a:pt x="13715" y="461771"/>
                </a:lnTo>
                <a:lnTo>
                  <a:pt x="10667" y="452627"/>
                </a:lnTo>
                <a:lnTo>
                  <a:pt x="9143" y="445007"/>
                </a:lnTo>
                <a:lnTo>
                  <a:pt x="9143" y="476249"/>
                </a:lnTo>
                <a:lnTo>
                  <a:pt x="10667" y="480059"/>
                </a:lnTo>
                <a:lnTo>
                  <a:pt x="39623" y="512063"/>
                </a:lnTo>
                <a:lnTo>
                  <a:pt x="91439" y="528827"/>
                </a:lnTo>
                <a:lnTo>
                  <a:pt x="6115811" y="528827"/>
                </a:lnTo>
                <a:lnTo>
                  <a:pt x="6167627" y="512063"/>
                </a:lnTo>
                <a:lnTo>
                  <a:pt x="6196583" y="480059"/>
                </a:lnTo>
                <a:lnTo>
                  <a:pt x="6198107" y="476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70865" y="3617976"/>
            <a:ext cx="6198235" cy="518159"/>
          </a:xfrm>
          <a:custGeom>
            <a:avLst/>
            <a:gdLst/>
            <a:ahLst/>
            <a:cxnLst/>
            <a:rect l="l" t="t" r="r" b="b"/>
            <a:pathLst>
              <a:path w="6198234" h="518160">
                <a:moveTo>
                  <a:pt x="6198107" y="432815"/>
                </a:moveTo>
                <a:lnTo>
                  <a:pt x="6197542" y="77125"/>
                </a:lnTo>
                <a:lnTo>
                  <a:pt x="6182719" y="38096"/>
                </a:lnTo>
                <a:lnTo>
                  <a:pt x="6152042" y="10478"/>
                </a:lnTo>
                <a:lnTo>
                  <a:pt x="6111239" y="0"/>
                </a:lnTo>
                <a:lnTo>
                  <a:pt x="76850" y="564"/>
                </a:lnTo>
                <a:lnTo>
                  <a:pt x="37428" y="15388"/>
                </a:lnTo>
                <a:lnTo>
                  <a:pt x="10175" y="46065"/>
                </a:lnTo>
                <a:lnTo>
                  <a:pt x="0" y="86867"/>
                </a:lnTo>
                <a:lnTo>
                  <a:pt x="424" y="441408"/>
                </a:lnTo>
                <a:lnTo>
                  <a:pt x="14572" y="480500"/>
                </a:lnTo>
                <a:lnTo>
                  <a:pt x="45067" y="507858"/>
                </a:lnTo>
                <a:lnTo>
                  <a:pt x="86867" y="518159"/>
                </a:lnTo>
                <a:lnTo>
                  <a:pt x="6119848" y="517735"/>
                </a:lnTo>
                <a:lnTo>
                  <a:pt x="6159405" y="503667"/>
                </a:lnTo>
                <a:lnTo>
                  <a:pt x="6187452" y="473587"/>
                </a:lnTo>
                <a:lnTo>
                  <a:pt x="6198107" y="432815"/>
                </a:lnTo>
                <a:close/>
              </a:path>
            </a:pathLst>
          </a:custGeom>
          <a:solidFill>
            <a:srgbClr val="0000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6293" y="3613403"/>
            <a:ext cx="6207760" cy="528955"/>
          </a:xfrm>
          <a:custGeom>
            <a:avLst/>
            <a:gdLst/>
            <a:ahLst/>
            <a:cxnLst/>
            <a:rect l="l" t="t" r="r" b="b"/>
            <a:pathLst>
              <a:path w="6207759" h="528954">
                <a:moveTo>
                  <a:pt x="6207251" y="446531"/>
                </a:moveTo>
                <a:lnTo>
                  <a:pt x="6207251" y="82295"/>
                </a:lnTo>
                <a:lnTo>
                  <a:pt x="6205727" y="73151"/>
                </a:lnTo>
                <a:lnTo>
                  <a:pt x="6185915" y="33527"/>
                </a:lnTo>
                <a:lnTo>
                  <a:pt x="6143243" y="4571"/>
                </a:lnTo>
                <a:lnTo>
                  <a:pt x="6115811" y="0"/>
                </a:lnTo>
                <a:lnTo>
                  <a:pt x="91439" y="0"/>
                </a:lnTo>
                <a:lnTo>
                  <a:pt x="80771" y="1523"/>
                </a:lnTo>
                <a:lnTo>
                  <a:pt x="73151" y="3047"/>
                </a:lnTo>
                <a:lnTo>
                  <a:pt x="64007" y="4571"/>
                </a:lnTo>
                <a:lnTo>
                  <a:pt x="25907" y="27431"/>
                </a:lnTo>
                <a:lnTo>
                  <a:pt x="21335" y="33527"/>
                </a:lnTo>
                <a:lnTo>
                  <a:pt x="15239" y="41147"/>
                </a:lnTo>
                <a:lnTo>
                  <a:pt x="10667" y="48767"/>
                </a:lnTo>
                <a:lnTo>
                  <a:pt x="4571" y="64007"/>
                </a:lnTo>
                <a:lnTo>
                  <a:pt x="1523" y="73151"/>
                </a:lnTo>
                <a:lnTo>
                  <a:pt x="0" y="82295"/>
                </a:lnTo>
                <a:lnTo>
                  <a:pt x="0" y="446531"/>
                </a:lnTo>
                <a:lnTo>
                  <a:pt x="1523" y="455675"/>
                </a:lnTo>
                <a:lnTo>
                  <a:pt x="4571" y="464819"/>
                </a:lnTo>
                <a:lnTo>
                  <a:pt x="9143" y="476249"/>
                </a:lnTo>
                <a:lnTo>
                  <a:pt x="9143" y="91439"/>
                </a:lnTo>
                <a:lnTo>
                  <a:pt x="10667" y="83819"/>
                </a:lnTo>
                <a:lnTo>
                  <a:pt x="10667" y="74675"/>
                </a:lnTo>
                <a:lnTo>
                  <a:pt x="13715" y="67055"/>
                </a:lnTo>
                <a:lnTo>
                  <a:pt x="15239" y="59435"/>
                </a:lnTo>
                <a:lnTo>
                  <a:pt x="19811" y="53339"/>
                </a:lnTo>
                <a:lnTo>
                  <a:pt x="22859" y="45719"/>
                </a:lnTo>
                <a:lnTo>
                  <a:pt x="28955" y="39623"/>
                </a:lnTo>
                <a:lnTo>
                  <a:pt x="67055" y="13715"/>
                </a:lnTo>
                <a:lnTo>
                  <a:pt x="6124955" y="10667"/>
                </a:lnTo>
                <a:lnTo>
                  <a:pt x="6140195" y="13715"/>
                </a:lnTo>
                <a:lnTo>
                  <a:pt x="6173723" y="33527"/>
                </a:lnTo>
                <a:lnTo>
                  <a:pt x="6187439" y="53339"/>
                </a:lnTo>
                <a:lnTo>
                  <a:pt x="6192011" y="59435"/>
                </a:lnTo>
                <a:lnTo>
                  <a:pt x="6193535" y="67055"/>
                </a:lnTo>
                <a:lnTo>
                  <a:pt x="6196583" y="76199"/>
                </a:lnTo>
                <a:lnTo>
                  <a:pt x="6196583" y="83819"/>
                </a:lnTo>
                <a:lnTo>
                  <a:pt x="6198107" y="91439"/>
                </a:lnTo>
                <a:lnTo>
                  <a:pt x="6198107" y="476249"/>
                </a:lnTo>
                <a:lnTo>
                  <a:pt x="6202679" y="464819"/>
                </a:lnTo>
                <a:lnTo>
                  <a:pt x="6205727" y="455675"/>
                </a:lnTo>
                <a:lnTo>
                  <a:pt x="6207251" y="446531"/>
                </a:lnTo>
                <a:close/>
              </a:path>
              <a:path w="6207759" h="528954">
                <a:moveTo>
                  <a:pt x="6198107" y="476249"/>
                </a:moveTo>
                <a:lnTo>
                  <a:pt x="6198107" y="437387"/>
                </a:lnTo>
                <a:lnTo>
                  <a:pt x="6196583" y="445007"/>
                </a:lnTo>
                <a:lnTo>
                  <a:pt x="6196583" y="454151"/>
                </a:lnTo>
                <a:lnTo>
                  <a:pt x="6190487" y="469391"/>
                </a:lnTo>
                <a:lnTo>
                  <a:pt x="6161531" y="504443"/>
                </a:lnTo>
                <a:lnTo>
                  <a:pt x="6123431" y="518159"/>
                </a:lnTo>
                <a:lnTo>
                  <a:pt x="82295" y="518159"/>
                </a:lnTo>
                <a:lnTo>
                  <a:pt x="67055" y="515111"/>
                </a:lnTo>
                <a:lnTo>
                  <a:pt x="33527" y="495299"/>
                </a:lnTo>
                <a:lnTo>
                  <a:pt x="19811" y="475487"/>
                </a:lnTo>
                <a:lnTo>
                  <a:pt x="15239" y="469391"/>
                </a:lnTo>
                <a:lnTo>
                  <a:pt x="13715" y="461771"/>
                </a:lnTo>
                <a:lnTo>
                  <a:pt x="10667" y="452627"/>
                </a:lnTo>
                <a:lnTo>
                  <a:pt x="9143" y="445007"/>
                </a:lnTo>
                <a:lnTo>
                  <a:pt x="9143" y="476249"/>
                </a:lnTo>
                <a:lnTo>
                  <a:pt x="10667" y="480059"/>
                </a:lnTo>
                <a:lnTo>
                  <a:pt x="39623" y="512063"/>
                </a:lnTo>
                <a:lnTo>
                  <a:pt x="91439" y="528827"/>
                </a:lnTo>
                <a:lnTo>
                  <a:pt x="6115811" y="528827"/>
                </a:lnTo>
                <a:lnTo>
                  <a:pt x="6167627" y="512063"/>
                </a:lnTo>
                <a:lnTo>
                  <a:pt x="6196583" y="480059"/>
                </a:lnTo>
                <a:lnTo>
                  <a:pt x="6198107" y="476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70865" y="5172455"/>
            <a:ext cx="6198235" cy="518159"/>
          </a:xfrm>
          <a:custGeom>
            <a:avLst/>
            <a:gdLst/>
            <a:ahLst/>
            <a:cxnLst/>
            <a:rect l="l" t="t" r="r" b="b"/>
            <a:pathLst>
              <a:path w="6198234" h="518160">
                <a:moveTo>
                  <a:pt x="6198107" y="432815"/>
                </a:moveTo>
                <a:lnTo>
                  <a:pt x="6197542" y="77125"/>
                </a:lnTo>
                <a:lnTo>
                  <a:pt x="6182719" y="38096"/>
                </a:lnTo>
                <a:lnTo>
                  <a:pt x="6152042" y="10478"/>
                </a:lnTo>
                <a:lnTo>
                  <a:pt x="6111239" y="0"/>
                </a:lnTo>
                <a:lnTo>
                  <a:pt x="76850" y="564"/>
                </a:lnTo>
                <a:lnTo>
                  <a:pt x="37428" y="15388"/>
                </a:lnTo>
                <a:lnTo>
                  <a:pt x="10175" y="46065"/>
                </a:lnTo>
                <a:lnTo>
                  <a:pt x="0" y="86867"/>
                </a:lnTo>
                <a:lnTo>
                  <a:pt x="424" y="441408"/>
                </a:lnTo>
                <a:lnTo>
                  <a:pt x="14572" y="480500"/>
                </a:lnTo>
                <a:lnTo>
                  <a:pt x="45067" y="507858"/>
                </a:lnTo>
                <a:lnTo>
                  <a:pt x="86867" y="518159"/>
                </a:lnTo>
                <a:lnTo>
                  <a:pt x="6119848" y="517735"/>
                </a:lnTo>
                <a:lnTo>
                  <a:pt x="6159405" y="503667"/>
                </a:lnTo>
                <a:lnTo>
                  <a:pt x="6187452" y="473587"/>
                </a:lnTo>
                <a:lnTo>
                  <a:pt x="6198107" y="432815"/>
                </a:lnTo>
                <a:close/>
              </a:path>
            </a:pathLst>
          </a:custGeom>
          <a:solidFill>
            <a:srgbClr val="0000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66293" y="5167883"/>
            <a:ext cx="6207760" cy="528955"/>
          </a:xfrm>
          <a:custGeom>
            <a:avLst/>
            <a:gdLst/>
            <a:ahLst/>
            <a:cxnLst/>
            <a:rect l="l" t="t" r="r" b="b"/>
            <a:pathLst>
              <a:path w="6207759" h="528954">
                <a:moveTo>
                  <a:pt x="6207251" y="446531"/>
                </a:moveTo>
                <a:lnTo>
                  <a:pt x="6207251" y="82295"/>
                </a:lnTo>
                <a:lnTo>
                  <a:pt x="6205727" y="73151"/>
                </a:lnTo>
                <a:lnTo>
                  <a:pt x="6185915" y="33527"/>
                </a:lnTo>
                <a:lnTo>
                  <a:pt x="6143243" y="4571"/>
                </a:lnTo>
                <a:lnTo>
                  <a:pt x="6115811" y="0"/>
                </a:lnTo>
                <a:lnTo>
                  <a:pt x="91439" y="0"/>
                </a:lnTo>
                <a:lnTo>
                  <a:pt x="80771" y="1523"/>
                </a:lnTo>
                <a:lnTo>
                  <a:pt x="73151" y="3047"/>
                </a:lnTo>
                <a:lnTo>
                  <a:pt x="64007" y="4571"/>
                </a:lnTo>
                <a:lnTo>
                  <a:pt x="25907" y="27431"/>
                </a:lnTo>
                <a:lnTo>
                  <a:pt x="21335" y="33527"/>
                </a:lnTo>
                <a:lnTo>
                  <a:pt x="15239" y="41147"/>
                </a:lnTo>
                <a:lnTo>
                  <a:pt x="10667" y="48767"/>
                </a:lnTo>
                <a:lnTo>
                  <a:pt x="4571" y="64007"/>
                </a:lnTo>
                <a:lnTo>
                  <a:pt x="1523" y="73151"/>
                </a:lnTo>
                <a:lnTo>
                  <a:pt x="0" y="82295"/>
                </a:lnTo>
                <a:lnTo>
                  <a:pt x="0" y="446531"/>
                </a:lnTo>
                <a:lnTo>
                  <a:pt x="1523" y="455675"/>
                </a:lnTo>
                <a:lnTo>
                  <a:pt x="4571" y="464819"/>
                </a:lnTo>
                <a:lnTo>
                  <a:pt x="9143" y="476249"/>
                </a:lnTo>
                <a:lnTo>
                  <a:pt x="9143" y="91439"/>
                </a:lnTo>
                <a:lnTo>
                  <a:pt x="10667" y="83819"/>
                </a:lnTo>
                <a:lnTo>
                  <a:pt x="10667" y="74675"/>
                </a:lnTo>
                <a:lnTo>
                  <a:pt x="13715" y="67055"/>
                </a:lnTo>
                <a:lnTo>
                  <a:pt x="15239" y="59435"/>
                </a:lnTo>
                <a:lnTo>
                  <a:pt x="19811" y="53339"/>
                </a:lnTo>
                <a:lnTo>
                  <a:pt x="22859" y="45719"/>
                </a:lnTo>
                <a:lnTo>
                  <a:pt x="28955" y="39623"/>
                </a:lnTo>
                <a:lnTo>
                  <a:pt x="67055" y="13715"/>
                </a:lnTo>
                <a:lnTo>
                  <a:pt x="6124955" y="10667"/>
                </a:lnTo>
                <a:lnTo>
                  <a:pt x="6140195" y="13715"/>
                </a:lnTo>
                <a:lnTo>
                  <a:pt x="6173723" y="33527"/>
                </a:lnTo>
                <a:lnTo>
                  <a:pt x="6187439" y="53339"/>
                </a:lnTo>
                <a:lnTo>
                  <a:pt x="6192011" y="59435"/>
                </a:lnTo>
                <a:lnTo>
                  <a:pt x="6193535" y="67055"/>
                </a:lnTo>
                <a:lnTo>
                  <a:pt x="6196583" y="76199"/>
                </a:lnTo>
                <a:lnTo>
                  <a:pt x="6196583" y="83819"/>
                </a:lnTo>
                <a:lnTo>
                  <a:pt x="6198107" y="91439"/>
                </a:lnTo>
                <a:lnTo>
                  <a:pt x="6198107" y="476249"/>
                </a:lnTo>
                <a:lnTo>
                  <a:pt x="6202679" y="464819"/>
                </a:lnTo>
                <a:lnTo>
                  <a:pt x="6205727" y="455675"/>
                </a:lnTo>
                <a:lnTo>
                  <a:pt x="6207251" y="446531"/>
                </a:lnTo>
                <a:close/>
              </a:path>
              <a:path w="6207759" h="528954">
                <a:moveTo>
                  <a:pt x="6198107" y="476249"/>
                </a:moveTo>
                <a:lnTo>
                  <a:pt x="6198107" y="437387"/>
                </a:lnTo>
                <a:lnTo>
                  <a:pt x="6196583" y="445007"/>
                </a:lnTo>
                <a:lnTo>
                  <a:pt x="6196583" y="454151"/>
                </a:lnTo>
                <a:lnTo>
                  <a:pt x="6190487" y="469391"/>
                </a:lnTo>
                <a:lnTo>
                  <a:pt x="6161531" y="504443"/>
                </a:lnTo>
                <a:lnTo>
                  <a:pt x="6123431" y="518159"/>
                </a:lnTo>
                <a:lnTo>
                  <a:pt x="82295" y="518159"/>
                </a:lnTo>
                <a:lnTo>
                  <a:pt x="67055" y="515111"/>
                </a:lnTo>
                <a:lnTo>
                  <a:pt x="33527" y="495299"/>
                </a:lnTo>
                <a:lnTo>
                  <a:pt x="19811" y="475487"/>
                </a:lnTo>
                <a:lnTo>
                  <a:pt x="15239" y="469391"/>
                </a:lnTo>
                <a:lnTo>
                  <a:pt x="13715" y="461771"/>
                </a:lnTo>
                <a:lnTo>
                  <a:pt x="10667" y="452627"/>
                </a:lnTo>
                <a:lnTo>
                  <a:pt x="9143" y="445007"/>
                </a:lnTo>
                <a:lnTo>
                  <a:pt x="9143" y="476249"/>
                </a:lnTo>
                <a:lnTo>
                  <a:pt x="10667" y="480059"/>
                </a:lnTo>
                <a:lnTo>
                  <a:pt x="39623" y="512063"/>
                </a:lnTo>
                <a:lnTo>
                  <a:pt x="91439" y="528827"/>
                </a:lnTo>
                <a:lnTo>
                  <a:pt x="6115811" y="528827"/>
                </a:lnTo>
                <a:lnTo>
                  <a:pt x="6167627" y="512063"/>
                </a:lnTo>
                <a:lnTo>
                  <a:pt x="6196583" y="480059"/>
                </a:lnTo>
                <a:lnTo>
                  <a:pt x="6198107" y="476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233304" y="2177191"/>
            <a:ext cx="4871085" cy="421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" algn="ctr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Ю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ра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э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ь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1977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198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marL="10160" algn="ctr">
              <a:lnSpc>
                <a:spcPct val="100000"/>
              </a:lnSpc>
            </a:pP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И.П.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ера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сим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ов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1975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198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31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2400" spc="-9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ья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ов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199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Еп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ш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28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5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ро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фим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ов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198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ор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ев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199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marL="10160" algn="ctr">
              <a:lnSpc>
                <a:spcPct val="100000"/>
              </a:lnSpc>
              <a:tabLst>
                <a:tab pos="2180590" algn="l"/>
              </a:tabLst>
            </a:pPr>
            <a:r>
              <a:rPr sz="2400" spc="-31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Бо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ар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400" spc="-30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199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887356" y="6375809"/>
            <a:ext cx="552640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ок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схе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а 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b="1" i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мо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ори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b="1" i="1" spc="-1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5044" y="706596"/>
            <a:ext cx="8547735" cy="4070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10"/>
              </a:lnSpc>
            </a:pPr>
            <a:r>
              <a:rPr sz="2800" b="1" i="1" spc="-135" dirty="0">
                <a:solidFill>
                  <a:srgbClr val="990000"/>
                </a:solidFill>
                <a:latin typeface="Arial"/>
                <a:cs typeface="Arial"/>
              </a:rPr>
              <a:t>К</a:t>
            </a:r>
            <a:r>
              <a:rPr sz="2800" b="1" i="1" spc="-25" dirty="0">
                <a:solidFill>
                  <a:srgbClr val="990000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990000"/>
                </a:solidFill>
                <a:latin typeface="Arial"/>
                <a:cs typeface="Arial"/>
              </a:rPr>
              <a:t>н</a:t>
            </a:r>
            <a:r>
              <a:rPr sz="2800" b="1" i="1" spc="-125" dirty="0">
                <a:solidFill>
                  <a:srgbClr val="990000"/>
                </a:solidFill>
                <a:latin typeface="Arial"/>
                <a:cs typeface="Arial"/>
              </a:rPr>
              <a:t>ц</a:t>
            </a:r>
            <a:r>
              <a:rPr sz="2800" b="1" i="1" spc="-20" dirty="0">
                <a:solidFill>
                  <a:srgbClr val="990000"/>
                </a:solidFill>
                <a:latin typeface="Arial"/>
                <a:cs typeface="Arial"/>
              </a:rPr>
              <a:t>е</a:t>
            </a:r>
            <a:r>
              <a:rPr sz="2800" b="1" i="1" spc="-25" dirty="0">
                <a:solidFill>
                  <a:srgbClr val="990000"/>
                </a:solidFill>
                <a:latin typeface="Arial"/>
                <a:cs typeface="Arial"/>
              </a:rPr>
              <a:t>п</a:t>
            </a:r>
            <a:r>
              <a:rPr sz="2800" b="1" i="1" spc="-15" dirty="0">
                <a:solidFill>
                  <a:srgbClr val="990000"/>
                </a:solidFill>
                <a:latin typeface="Arial"/>
                <a:cs typeface="Arial"/>
              </a:rPr>
              <a:t>ц</a:t>
            </a:r>
            <a:r>
              <a:rPr sz="2800" b="1" i="1" spc="-25" dirty="0">
                <a:solidFill>
                  <a:srgbClr val="990000"/>
                </a:solidFill>
                <a:latin typeface="Arial"/>
                <a:cs typeface="Arial"/>
              </a:rPr>
              <a:t>и</a:t>
            </a:r>
            <a:r>
              <a:rPr sz="2800" b="1" i="1" spc="-20" dirty="0">
                <a:solidFill>
                  <a:srgbClr val="990000"/>
                </a:solidFill>
                <a:latin typeface="Arial"/>
                <a:cs typeface="Arial"/>
              </a:rPr>
              <a:t>я</a:t>
            </a:r>
            <a:r>
              <a:rPr sz="2800" b="1" i="1" spc="3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990000"/>
                </a:solidFill>
                <a:latin typeface="Arial"/>
                <a:cs typeface="Arial"/>
              </a:rPr>
              <a:t>мо</a:t>
            </a:r>
            <a:r>
              <a:rPr sz="2800" b="1" i="1" spc="-20" dirty="0">
                <a:solidFill>
                  <a:srgbClr val="990000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990000"/>
                </a:solidFill>
                <a:latin typeface="Arial"/>
                <a:cs typeface="Arial"/>
              </a:rPr>
              <a:t>и</a:t>
            </a:r>
            <a:r>
              <a:rPr sz="2800" b="1" i="1" spc="-65" dirty="0">
                <a:solidFill>
                  <a:srgbClr val="990000"/>
                </a:solidFill>
                <a:latin typeface="Arial"/>
                <a:cs typeface="Arial"/>
              </a:rPr>
              <a:t>т</a:t>
            </a:r>
            <a:r>
              <a:rPr sz="2800" b="1" i="1" spc="-25" dirty="0">
                <a:solidFill>
                  <a:srgbClr val="990000"/>
                </a:solidFill>
                <a:latin typeface="Arial"/>
                <a:cs typeface="Arial"/>
              </a:rPr>
              <a:t>ори</a:t>
            </a:r>
            <a:r>
              <a:rPr sz="2800" b="1" i="1" spc="-20" dirty="0">
                <a:solidFill>
                  <a:srgbClr val="990000"/>
                </a:solidFill>
                <a:latin typeface="Arial"/>
                <a:cs typeface="Arial"/>
              </a:rPr>
              <a:t>н</a:t>
            </a:r>
            <a:r>
              <a:rPr sz="2800" b="1" i="1" spc="-55" dirty="0">
                <a:solidFill>
                  <a:srgbClr val="990000"/>
                </a:solidFill>
                <a:latin typeface="Arial"/>
                <a:cs typeface="Arial"/>
              </a:rPr>
              <a:t>г</a:t>
            </a:r>
            <a:r>
              <a:rPr sz="2800" b="1" i="1" spc="-20" dirty="0">
                <a:solidFill>
                  <a:srgbClr val="990000"/>
                </a:solidFill>
                <a:latin typeface="Arial"/>
                <a:cs typeface="Arial"/>
              </a:rPr>
              <a:t>а</a:t>
            </a:r>
            <a:r>
              <a:rPr sz="2800" b="1" i="1" spc="6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800" b="1" i="1" spc="-30" dirty="0">
                <a:solidFill>
                  <a:srgbClr val="990000"/>
                </a:solidFill>
                <a:latin typeface="Arial"/>
                <a:cs typeface="Arial"/>
              </a:rPr>
              <a:t>Ю</a:t>
            </a:r>
            <a:r>
              <a:rPr sz="2800" b="1" i="1" spc="-10" dirty="0">
                <a:solidFill>
                  <a:srgbClr val="990000"/>
                </a:solidFill>
                <a:latin typeface="Arial"/>
                <a:cs typeface="Arial"/>
              </a:rPr>
              <a:t>.</a:t>
            </a:r>
            <a:r>
              <a:rPr sz="2800" b="1" i="1" spc="-30" dirty="0">
                <a:solidFill>
                  <a:srgbClr val="990000"/>
                </a:solidFill>
                <a:latin typeface="Arial"/>
                <a:cs typeface="Arial"/>
              </a:rPr>
              <a:t>А</a:t>
            </a:r>
            <a:r>
              <a:rPr sz="2800" b="1" i="1" spc="-10" dirty="0">
                <a:solidFill>
                  <a:srgbClr val="990000"/>
                </a:solidFill>
                <a:latin typeface="Arial"/>
                <a:cs typeface="Arial"/>
              </a:rPr>
              <a:t>. </a:t>
            </a:r>
            <a:r>
              <a:rPr sz="2800" b="1" i="1" spc="-25" dirty="0">
                <a:solidFill>
                  <a:srgbClr val="990000"/>
                </a:solidFill>
                <a:latin typeface="Arial"/>
                <a:cs typeface="Arial"/>
              </a:rPr>
              <a:t>Изр</a:t>
            </a:r>
            <a:r>
              <a:rPr sz="2800" b="1" i="1" spc="-55" dirty="0">
                <a:solidFill>
                  <a:srgbClr val="990000"/>
                </a:solidFill>
                <a:latin typeface="Arial"/>
                <a:cs typeface="Arial"/>
              </a:rPr>
              <a:t>а</a:t>
            </a:r>
            <a:r>
              <a:rPr sz="2800" b="1" i="1" spc="-20" dirty="0">
                <a:solidFill>
                  <a:srgbClr val="990000"/>
                </a:solidFill>
                <a:latin typeface="Arial"/>
                <a:cs typeface="Arial"/>
              </a:rPr>
              <a:t>эл</a:t>
            </a:r>
            <a:r>
              <a:rPr sz="2800" b="1" i="1" spc="-25" dirty="0">
                <a:solidFill>
                  <a:srgbClr val="990000"/>
                </a:solidFill>
                <a:latin typeface="Arial"/>
                <a:cs typeface="Arial"/>
              </a:rPr>
              <a:t>я</a:t>
            </a:r>
            <a:r>
              <a:rPr sz="3200" b="1" i="1" dirty="0">
                <a:solidFill>
                  <a:srgbClr val="990000"/>
                </a:solidFill>
                <a:latin typeface="Arial"/>
                <a:cs typeface="Arial"/>
              </a:rPr>
              <a:t>,</a:t>
            </a:r>
            <a:r>
              <a:rPr sz="3200" b="1" i="1" spc="114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990000"/>
                </a:solidFill>
                <a:latin typeface="Arial"/>
                <a:cs typeface="Arial"/>
              </a:rPr>
              <a:t>1977;</a:t>
            </a:r>
            <a:r>
              <a:rPr sz="2000" b="1" i="1" spc="-2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990000"/>
                </a:solidFill>
                <a:latin typeface="Arial"/>
                <a:cs typeface="Arial"/>
              </a:rPr>
              <a:t>1984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36070" y="3015995"/>
            <a:ext cx="7924800" cy="3352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2673" y="1187195"/>
            <a:ext cx="8915400" cy="1143000"/>
          </a:xfrm>
          <a:custGeom>
            <a:avLst/>
            <a:gdLst/>
            <a:ahLst/>
            <a:cxnLst/>
            <a:rect l="l" t="t" r="r" b="b"/>
            <a:pathLst>
              <a:path w="8915400" h="1143000">
                <a:moveTo>
                  <a:pt x="0" y="0"/>
                </a:moveTo>
                <a:lnTo>
                  <a:pt x="0" y="1143000"/>
                </a:lnTo>
                <a:lnTo>
                  <a:pt x="8915400" y="1143000"/>
                </a:lnTo>
                <a:lnTo>
                  <a:pt x="891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2673" y="2330195"/>
            <a:ext cx="8915400" cy="702945"/>
          </a:xfrm>
          <a:custGeom>
            <a:avLst/>
            <a:gdLst/>
            <a:ahLst/>
            <a:cxnLst/>
            <a:rect l="l" t="t" r="r" b="b"/>
            <a:pathLst>
              <a:path w="8915400" h="702944">
                <a:moveTo>
                  <a:pt x="0" y="0"/>
                </a:moveTo>
                <a:lnTo>
                  <a:pt x="0" y="702563"/>
                </a:lnTo>
                <a:lnTo>
                  <a:pt x="8915399" y="702563"/>
                </a:lnTo>
                <a:lnTo>
                  <a:pt x="8915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81412" y="1283111"/>
            <a:ext cx="8758555" cy="1692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</a:pPr>
            <a:r>
              <a:rPr sz="2400" b="1" i="1" spc="-20" dirty="0">
                <a:solidFill>
                  <a:srgbClr val="FFCCCC"/>
                </a:solidFill>
                <a:latin typeface="Arial"/>
                <a:cs typeface="Arial"/>
              </a:rPr>
              <a:t>Мо</a:t>
            </a:r>
            <a:r>
              <a:rPr sz="2400" b="1" i="1" dirty="0">
                <a:solidFill>
                  <a:srgbClr val="FFCCCC"/>
                </a:solidFill>
                <a:latin typeface="Arial"/>
                <a:cs typeface="Arial"/>
              </a:rPr>
              <a:t>н</a:t>
            </a:r>
            <a:r>
              <a:rPr sz="2400" b="1" i="1" spc="-5" dirty="0">
                <a:solidFill>
                  <a:srgbClr val="FFCCCC"/>
                </a:solidFill>
                <a:latin typeface="Arial"/>
                <a:cs typeface="Arial"/>
              </a:rPr>
              <a:t>и</a:t>
            </a:r>
            <a:r>
              <a:rPr sz="2400" b="1" i="1" spc="-35" dirty="0">
                <a:solidFill>
                  <a:srgbClr val="FFCCCC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FFCCCC"/>
                </a:solidFill>
                <a:latin typeface="Arial"/>
                <a:cs typeface="Arial"/>
              </a:rPr>
              <a:t>ори</a:t>
            </a:r>
            <a:r>
              <a:rPr sz="2400" b="1" i="1" dirty="0">
                <a:solidFill>
                  <a:srgbClr val="FFCCCC"/>
                </a:solidFill>
                <a:latin typeface="Arial"/>
                <a:cs typeface="Arial"/>
              </a:rPr>
              <a:t>н</a:t>
            </a:r>
            <a:r>
              <a:rPr sz="2400" b="1" i="1" spc="-15" dirty="0">
                <a:solidFill>
                  <a:srgbClr val="FFCCCC"/>
                </a:solidFill>
                <a:latin typeface="Arial"/>
                <a:cs typeface="Arial"/>
              </a:rPr>
              <a:t>г</a:t>
            </a:r>
            <a:r>
              <a:rPr sz="2400" b="1" i="1" dirty="0">
                <a:solidFill>
                  <a:srgbClr val="FFCCCC"/>
                </a:solidFill>
                <a:latin typeface="Arial"/>
                <a:cs typeface="Arial"/>
              </a:rPr>
              <a:t>    </a:t>
            </a:r>
            <a:r>
              <a:rPr sz="2400" b="1" i="1" spc="10" dirty="0">
                <a:solidFill>
                  <a:srgbClr val="FFCCC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-   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си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а    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400" spc="-120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ю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ий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    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400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яю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щ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400" spc="-9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ь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ия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ия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сф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ер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д </a:t>
            </a:r>
            <a:r>
              <a:rPr sz="240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ят</a:t>
            </a:r>
            <a:r>
              <a:rPr sz="2400" spc="-9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ь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ст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ч</a:t>
            </a:r>
            <a:r>
              <a:rPr sz="2400" spc="-9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2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40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а.</a:t>
            </a:r>
            <a:endParaRPr sz="2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365"/>
              </a:spcBef>
            </a:pPr>
            <a:r>
              <a:rPr sz="2000" b="1" i="1" dirty="0">
                <a:solidFill>
                  <a:srgbClr val="FF3200"/>
                </a:solidFill>
                <a:latin typeface="Arial"/>
                <a:cs typeface="Arial"/>
              </a:rPr>
              <a:t>Основная</a:t>
            </a:r>
            <a:r>
              <a:rPr sz="2000" b="1" i="1" spc="75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2000" b="1" i="1" spc="-85" dirty="0">
                <a:solidFill>
                  <a:srgbClr val="FF3200"/>
                </a:solidFill>
                <a:latin typeface="Arial"/>
                <a:cs typeface="Arial"/>
              </a:rPr>
              <a:t>ц</a:t>
            </a:r>
            <a:r>
              <a:rPr sz="2000" b="1" i="1" spc="20" dirty="0">
                <a:solidFill>
                  <a:srgbClr val="FF3200"/>
                </a:solidFill>
                <a:latin typeface="Arial"/>
                <a:cs typeface="Arial"/>
              </a:rPr>
              <a:t>е</a:t>
            </a:r>
            <a:r>
              <a:rPr sz="2000" b="1" i="1" dirty="0">
                <a:solidFill>
                  <a:srgbClr val="FF3200"/>
                </a:solidFill>
                <a:latin typeface="Arial"/>
                <a:cs typeface="Arial"/>
              </a:rPr>
              <a:t>ль</a:t>
            </a:r>
            <a:r>
              <a:rPr sz="2000" b="1" i="1" spc="90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-</a:t>
            </a:r>
            <a:r>
              <a:rPr sz="2000" spc="9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000" spc="-5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ду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000" spc="-2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ж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д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ни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000" spc="8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000" spc="-50" dirty="0">
                <a:solidFill>
                  <a:srgbClr val="000065"/>
                </a:solidFill>
                <a:latin typeface="Arial"/>
                <a:cs typeface="Arial"/>
              </a:rPr>
              <a:t>га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ых</a:t>
            </a:r>
            <a:r>
              <a:rPr sz="2000" spc="8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сл</a:t>
            </a:r>
            <a:r>
              <a:rPr sz="2000" spc="-5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д</a:t>
            </a:r>
            <a:r>
              <a:rPr sz="2000" spc="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тв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й</a:t>
            </a:r>
            <a:r>
              <a:rPr sz="2000" spc="8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000" spc="-3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000" spc="-60" dirty="0">
                <a:solidFill>
                  <a:srgbClr val="000065"/>
                </a:solidFill>
                <a:latin typeface="Arial"/>
                <a:cs typeface="Arial"/>
              </a:rPr>
              <a:t>з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д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й</a:t>
            </a:r>
            <a:r>
              <a:rPr sz="2000" spc="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000" spc="-2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я ч</a:t>
            </a:r>
            <a:r>
              <a:rPr sz="2000" spc="-7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000" spc="15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000" spc="-25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000" spc="45" dirty="0">
                <a:solidFill>
                  <a:srgbClr val="000065"/>
                </a:solidFill>
                <a:latin typeface="Arial"/>
                <a:cs typeface="Arial"/>
              </a:rPr>
              <a:t>к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000" spc="-3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000" spc="-1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000" spc="-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000" spc="-50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000" spc="-10" dirty="0">
                <a:solidFill>
                  <a:srgbClr val="000065"/>
                </a:solidFill>
                <a:latin typeface="Arial"/>
                <a:cs typeface="Arial"/>
              </a:rPr>
              <a:t>д</a:t>
            </a:r>
            <a:r>
              <a:rPr sz="2000" spc="-210" dirty="0">
                <a:solidFill>
                  <a:srgbClr val="000065"/>
                </a:solidFill>
                <a:latin typeface="Arial"/>
                <a:cs typeface="Arial"/>
              </a:rPr>
              <a:t>у</a:t>
            </a:r>
            <a:r>
              <a:rPr sz="2000" dirty="0">
                <a:solidFill>
                  <a:srgbClr val="000065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29116" y="2064415"/>
            <a:ext cx="7577455" cy="1208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</a:pPr>
            <a:r>
              <a:rPr sz="2400" b="1" i="1" spc="-20" dirty="0">
                <a:solidFill>
                  <a:srgbClr val="FF3200"/>
                </a:solidFill>
                <a:latin typeface="Arial"/>
                <a:cs typeface="Arial"/>
              </a:rPr>
              <a:t>Мо</a:t>
            </a:r>
            <a:r>
              <a:rPr sz="2400" b="1" i="1" dirty="0">
                <a:solidFill>
                  <a:srgbClr val="FF3200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FF3200"/>
                </a:solidFill>
                <a:latin typeface="Arial"/>
                <a:cs typeface="Arial"/>
              </a:rPr>
              <a:t>и</a:t>
            </a:r>
            <a:r>
              <a:rPr sz="2400" b="1" i="1" dirty="0">
                <a:solidFill>
                  <a:srgbClr val="FF3200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FF3200"/>
                </a:solidFill>
                <a:latin typeface="Arial"/>
                <a:cs typeface="Arial"/>
              </a:rPr>
              <a:t>о</a:t>
            </a:r>
            <a:r>
              <a:rPr sz="2400" b="1" i="1" spc="-5" dirty="0">
                <a:solidFill>
                  <a:srgbClr val="FF3200"/>
                </a:solidFill>
                <a:latin typeface="Arial"/>
                <a:cs typeface="Arial"/>
              </a:rPr>
              <a:t>р</a:t>
            </a:r>
            <a:r>
              <a:rPr sz="2400" b="1" i="1" spc="-20" dirty="0">
                <a:solidFill>
                  <a:srgbClr val="FF3200"/>
                </a:solidFill>
                <a:latin typeface="Arial"/>
                <a:cs typeface="Arial"/>
              </a:rPr>
              <a:t>и</a:t>
            </a:r>
            <a:r>
              <a:rPr sz="2400" b="1" i="1" dirty="0">
                <a:solidFill>
                  <a:srgbClr val="FF3200"/>
                </a:solidFill>
                <a:latin typeface="Arial"/>
                <a:cs typeface="Arial"/>
              </a:rPr>
              <a:t>н</a:t>
            </a:r>
            <a:r>
              <a:rPr sz="2400" b="1" i="1" spc="-15" dirty="0">
                <a:solidFill>
                  <a:srgbClr val="FF3200"/>
                </a:solidFill>
                <a:latin typeface="Arial"/>
                <a:cs typeface="Arial"/>
              </a:rPr>
              <a:t>г</a:t>
            </a:r>
            <a:r>
              <a:rPr sz="2400" b="1" i="1" spc="30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–</a:t>
            </a:r>
            <a:r>
              <a:rPr sz="240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э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то</a:t>
            </a:r>
            <a:r>
              <a:rPr sz="240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си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люд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ий</a:t>
            </a:r>
            <a:r>
              <a:rPr sz="24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за   </a:t>
            </a:r>
            <a:r>
              <a:rPr sz="2400" spc="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   </a:t>
            </a:r>
            <a:r>
              <a:rPr sz="2400" spc="1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ру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ж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щ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   </a:t>
            </a:r>
            <a:r>
              <a:rPr sz="2400" spc="1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ре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   </a:t>
            </a:r>
            <a:r>
              <a:rPr sz="2400" spc="1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   </a:t>
            </a:r>
            <a:r>
              <a:rPr sz="2400" spc="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ю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ра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ьн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ис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ова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ия</a:t>
            </a:r>
            <a:r>
              <a:rPr sz="2400" spc="1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ро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400" spc="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ре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су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1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29116" y="3381150"/>
            <a:ext cx="3234690" cy="769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0000"/>
              </a:lnSpc>
              <a:tabLst>
                <a:tab pos="1435735" algn="l"/>
                <a:tab pos="3051175" algn="l"/>
              </a:tabLst>
            </a:pP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ро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нкц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ро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13688" y="3381150"/>
            <a:ext cx="1856739" cy="769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" marR="5080" indent="-34290">
              <a:lnSpc>
                <a:spcPct val="120000"/>
              </a:lnSpc>
            </a:pP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ия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 г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ео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си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20682" y="3381150"/>
            <a:ext cx="1784985" cy="769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7640" marR="5080" indent="-155575">
              <a:lnSpc>
                <a:spcPct val="120000"/>
              </a:lnSpc>
            </a:pP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-25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3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о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ра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29116" y="4258974"/>
            <a:ext cx="7576820" cy="1281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ве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нн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ия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  <a:spcBef>
                <a:spcPts val="575"/>
              </a:spcBef>
              <a:tabLst>
                <a:tab pos="1995170" algn="l"/>
                <a:tab pos="4137660" algn="l"/>
                <a:tab pos="6094730" algn="l"/>
              </a:tabLst>
            </a:pPr>
            <a:r>
              <a:rPr sz="2400" b="1" i="1" dirty="0">
                <a:solidFill>
                  <a:srgbClr val="FF3200"/>
                </a:solidFill>
                <a:latin typeface="Arial"/>
                <a:cs typeface="Arial"/>
              </a:rPr>
              <a:t>П</a:t>
            </a:r>
            <a:r>
              <a:rPr sz="2400" b="1" i="1" spc="-20" dirty="0">
                <a:solidFill>
                  <a:srgbClr val="FF3200"/>
                </a:solidFill>
                <a:latin typeface="Arial"/>
                <a:cs typeface="Arial"/>
              </a:rPr>
              <a:t>р</a:t>
            </a:r>
            <a:r>
              <a:rPr sz="2400" b="1" i="1" spc="-5" dirty="0">
                <a:solidFill>
                  <a:srgbClr val="FF3200"/>
                </a:solidFill>
                <a:latin typeface="Arial"/>
                <a:cs typeface="Arial"/>
              </a:rPr>
              <a:t>е</a:t>
            </a:r>
            <a:r>
              <a:rPr sz="2400" b="1" i="1" dirty="0">
                <a:solidFill>
                  <a:srgbClr val="FF3200"/>
                </a:solidFill>
                <a:latin typeface="Arial"/>
                <a:cs typeface="Arial"/>
              </a:rPr>
              <a:t>д</a:t>
            </a:r>
            <a:r>
              <a:rPr sz="2400" b="1" i="1" spc="-20" dirty="0">
                <a:solidFill>
                  <a:srgbClr val="FF3200"/>
                </a:solidFill>
                <a:latin typeface="Arial"/>
                <a:cs typeface="Arial"/>
              </a:rPr>
              <a:t>м</a:t>
            </a:r>
            <a:r>
              <a:rPr sz="2400" b="1" i="1" spc="-5" dirty="0">
                <a:solidFill>
                  <a:srgbClr val="FF3200"/>
                </a:solidFill>
                <a:latin typeface="Arial"/>
                <a:cs typeface="Arial"/>
              </a:rPr>
              <a:t>е</a:t>
            </a:r>
            <a:r>
              <a:rPr sz="2400" b="1" i="1" spc="10" dirty="0">
                <a:solidFill>
                  <a:srgbClr val="FF3200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FF3200"/>
                </a:solidFill>
                <a:latin typeface="Arial"/>
                <a:cs typeface="Arial"/>
              </a:rPr>
              <a:t>ом</a:t>
            </a:r>
            <a:r>
              <a:rPr sz="2400" b="1" i="1" dirty="0">
                <a:solidFill>
                  <a:srgbClr val="FF3200"/>
                </a:solidFill>
                <a:latin typeface="Arial"/>
                <a:cs typeface="Arial"/>
              </a:rPr>
              <a:t>	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ов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ия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ор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нг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а	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ст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ае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т с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ово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ст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40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ро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х 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ий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92897" y="626155"/>
            <a:ext cx="7703184" cy="807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9105" marR="5080" indent="-2987040">
              <a:lnSpc>
                <a:spcPct val="100000"/>
              </a:lnSpc>
            </a:pP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Ко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2800" b="1" i="1" spc="-15" dirty="0">
                <a:solidFill>
                  <a:srgbClr val="C00000"/>
                </a:solidFill>
                <a:latin typeface="Arial"/>
                <a:cs typeface="Arial"/>
              </a:rPr>
              <a:t>ц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п</a:t>
            </a:r>
            <a:r>
              <a:rPr sz="2800" b="1" i="1" spc="-15" dirty="0">
                <a:solidFill>
                  <a:srgbClr val="C00000"/>
                </a:solidFill>
                <a:latin typeface="Arial"/>
                <a:cs typeface="Arial"/>
              </a:rPr>
              <a:t>ц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2800" b="1" i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мо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итори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нга</a:t>
            </a:r>
            <a:r>
              <a:rPr sz="2800" b="1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2800" b="1" i="1" spc="-1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П</a:t>
            </a:r>
            <a:r>
              <a:rPr sz="2800" b="1" i="1" spc="-1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 Ге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ас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имо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ва</a:t>
            </a:r>
            <a:r>
              <a:rPr sz="2800" b="1" i="1" spc="-10" dirty="0">
                <a:solidFill>
                  <a:srgbClr val="C00000"/>
                </a:solidFill>
                <a:latin typeface="Arial"/>
                <a:cs typeface="Arial"/>
              </a:rPr>
              <a:t>, 1975;198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5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84469" y="1797557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>
                <a:moveTo>
                  <a:pt x="0" y="0"/>
                </a:moveTo>
                <a:lnTo>
                  <a:pt x="1524003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1273" y="1797557"/>
            <a:ext cx="1828800" cy="0"/>
          </a:xfrm>
          <a:custGeom>
            <a:avLst/>
            <a:gdLst/>
            <a:ahLst/>
            <a:cxnLst/>
            <a:rect l="l" t="t" r="r" b="b"/>
            <a:pathLst>
              <a:path w="1828800">
                <a:moveTo>
                  <a:pt x="0" y="0"/>
                </a:moveTo>
                <a:lnTo>
                  <a:pt x="1828796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60069" y="1377695"/>
            <a:ext cx="4724400" cy="533400"/>
          </a:xfrm>
          <a:custGeom>
            <a:avLst/>
            <a:gdLst/>
            <a:ahLst/>
            <a:cxnLst/>
            <a:rect l="l" t="t" r="r" b="b"/>
            <a:pathLst>
              <a:path w="4724400" h="533400">
                <a:moveTo>
                  <a:pt x="0" y="0"/>
                </a:moveTo>
                <a:lnTo>
                  <a:pt x="0" y="533399"/>
                </a:lnTo>
                <a:lnTo>
                  <a:pt x="4724399" y="533399"/>
                </a:lnTo>
                <a:lnTo>
                  <a:pt x="4724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55497" y="1373123"/>
            <a:ext cx="4735195" cy="544195"/>
          </a:xfrm>
          <a:custGeom>
            <a:avLst/>
            <a:gdLst/>
            <a:ahLst/>
            <a:cxnLst/>
            <a:rect l="l" t="t" r="r" b="b"/>
            <a:pathLst>
              <a:path w="4735195" h="544194">
                <a:moveTo>
                  <a:pt x="4735067" y="544067"/>
                </a:moveTo>
                <a:lnTo>
                  <a:pt x="4735067" y="0"/>
                </a:lnTo>
                <a:lnTo>
                  <a:pt x="0" y="0"/>
                </a:lnTo>
                <a:lnTo>
                  <a:pt x="0" y="544067"/>
                </a:lnTo>
                <a:lnTo>
                  <a:pt x="4571" y="5440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4724399" y="10667"/>
                </a:lnTo>
                <a:lnTo>
                  <a:pt x="4724399" y="4571"/>
                </a:lnTo>
                <a:lnTo>
                  <a:pt x="4728971" y="10667"/>
                </a:lnTo>
                <a:lnTo>
                  <a:pt x="4728971" y="544067"/>
                </a:lnTo>
                <a:lnTo>
                  <a:pt x="4735067" y="544067"/>
                </a:lnTo>
                <a:close/>
              </a:path>
              <a:path w="4735195" h="544194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4735195" h="544194">
                <a:moveTo>
                  <a:pt x="10667" y="5333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533399"/>
                </a:lnTo>
                <a:lnTo>
                  <a:pt x="10667" y="533399"/>
                </a:lnTo>
                <a:close/>
              </a:path>
              <a:path w="4735195" h="544194">
                <a:moveTo>
                  <a:pt x="4728971" y="533399"/>
                </a:moveTo>
                <a:lnTo>
                  <a:pt x="4571" y="533399"/>
                </a:lnTo>
                <a:lnTo>
                  <a:pt x="10667" y="537971"/>
                </a:lnTo>
                <a:lnTo>
                  <a:pt x="10667" y="544067"/>
                </a:lnTo>
                <a:lnTo>
                  <a:pt x="4724399" y="544067"/>
                </a:lnTo>
                <a:lnTo>
                  <a:pt x="4724399" y="537971"/>
                </a:lnTo>
                <a:lnTo>
                  <a:pt x="4728971" y="533399"/>
                </a:lnTo>
                <a:close/>
              </a:path>
              <a:path w="4735195" h="544194">
                <a:moveTo>
                  <a:pt x="10667" y="544067"/>
                </a:moveTo>
                <a:lnTo>
                  <a:pt x="10667" y="537971"/>
                </a:lnTo>
                <a:lnTo>
                  <a:pt x="4571" y="533399"/>
                </a:lnTo>
                <a:lnTo>
                  <a:pt x="4571" y="544067"/>
                </a:lnTo>
                <a:lnTo>
                  <a:pt x="10667" y="544067"/>
                </a:lnTo>
                <a:close/>
              </a:path>
              <a:path w="4735195" h="544194">
                <a:moveTo>
                  <a:pt x="4728971" y="10667"/>
                </a:moveTo>
                <a:lnTo>
                  <a:pt x="4724399" y="4571"/>
                </a:lnTo>
                <a:lnTo>
                  <a:pt x="4724399" y="10667"/>
                </a:lnTo>
                <a:lnTo>
                  <a:pt x="4728971" y="10667"/>
                </a:lnTo>
                <a:close/>
              </a:path>
              <a:path w="4735195" h="544194">
                <a:moveTo>
                  <a:pt x="4728971" y="533399"/>
                </a:moveTo>
                <a:lnTo>
                  <a:pt x="4728971" y="10667"/>
                </a:lnTo>
                <a:lnTo>
                  <a:pt x="4724399" y="10667"/>
                </a:lnTo>
                <a:lnTo>
                  <a:pt x="4724399" y="533399"/>
                </a:lnTo>
                <a:lnTo>
                  <a:pt x="4728971" y="533399"/>
                </a:lnTo>
                <a:close/>
              </a:path>
              <a:path w="4735195" h="544194">
                <a:moveTo>
                  <a:pt x="4728971" y="544067"/>
                </a:moveTo>
                <a:lnTo>
                  <a:pt x="4728971" y="533399"/>
                </a:lnTo>
                <a:lnTo>
                  <a:pt x="4724399" y="537971"/>
                </a:lnTo>
                <a:lnTo>
                  <a:pt x="4724399" y="544067"/>
                </a:lnTo>
                <a:lnTo>
                  <a:pt x="4728971" y="5440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79069" y="1908047"/>
            <a:ext cx="841375" cy="388620"/>
          </a:xfrm>
          <a:custGeom>
            <a:avLst/>
            <a:gdLst/>
            <a:ahLst/>
            <a:cxnLst/>
            <a:rect l="l" t="t" r="r" b="b"/>
            <a:pathLst>
              <a:path w="841375" h="388619">
                <a:moveTo>
                  <a:pt x="67846" y="348375"/>
                </a:moveTo>
                <a:lnTo>
                  <a:pt x="54863" y="318515"/>
                </a:lnTo>
                <a:lnTo>
                  <a:pt x="0" y="384047"/>
                </a:lnTo>
                <a:lnTo>
                  <a:pt x="56387" y="387068"/>
                </a:lnTo>
                <a:lnTo>
                  <a:pt x="56387" y="353567"/>
                </a:lnTo>
                <a:lnTo>
                  <a:pt x="67846" y="348375"/>
                </a:lnTo>
                <a:close/>
              </a:path>
              <a:path w="841375" h="388619">
                <a:moveTo>
                  <a:pt x="71912" y="357727"/>
                </a:moveTo>
                <a:lnTo>
                  <a:pt x="67846" y="348375"/>
                </a:lnTo>
                <a:lnTo>
                  <a:pt x="56387" y="353567"/>
                </a:lnTo>
                <a:lnTo>
                  <a:pt x="60959" y="362711"/>
                </a:lnTo>
                <a:lnTo>
                  <a:pt x="71912" y="357727"/>
                </a:lnTo>
                <a:close/>
              </a:path>
              <a:path w="841375" h="388619">
                <a:moveTo>
                  <a:pt x="85343" y="388619"/>
                </a:moveTo>
                <a:lnTo>
                  <a:pt x="71912" y="357727"/>
                </a:lnTo>
                <a:lnTo>
                  <a:pt x="60959" y="362711"/>
                </a:lnTo>
                <a:lnTo>
                  <a:pt x="56387" y="353567"/>
                </a:lnTo>
                <a:lnTo>
                  <a:pt x="56387" y="387068"/>
                </a:lnTo>
                <a:lnTo>
                  <a:pt x="85343" y="388619"/>
                </a:lnTo>
                <a:close/>
              </a:path>
              <a:path w="841375" h="388619">
                <a:moveTo>
                  <a:pt x="841247" y="7619"/>
                </a:moveTo>
                <a:lnTo>
                  <a:pt x="836675" y="0"/>
                </a:lnTo>
                <a:lnTo>
                  <a:pt x="67846" y="348375"/>
                </a:lnTo>
                <a:lnTo>
                  <a:pt x="71912" y="357727"/>
                </a:lnTo>
                <a:lnTo>
                  <a:pt x="841247" y="76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07969" y="1911095"/>
            <a:ext cx="76200" cy="457200"/>
          </a:xfrm>
          <a:custGeom>
            <a:avLst/>
            <a:gdLst/>
            <a:ahLst/>
            <a:cxnLst/>
            <a:rect l="l" t="t" r="r" b="b"/>
            <a:pathLst>
              <a:path w="76200" h="457200">
                <a:moveTo>
                  <a:pt x="76199" y="380999"/>
                </a:moveTo>
                <a:lnTo>
                  <a:pt x="0" y="380999"/>
                </a:lnTo>
                <a:lnTo>
                  <a:pt x="33527" y="448055"/>
                </a:lnTo>
                <a:lnTo>
                  <a:pt x="33527" y="394715"/>
                </a:lnTo>
                <a:lnTo>
                  <a:pt x="44195" y="394715"/>
                </a:lnTo>
                <a:lnTo>
                  <a:pt x="44195" y="445007"/>
                </a:lnTo>
                <a:lnTo>
                  <a:pt x="76199" y="380999"/>
                </a:lnTo>
                <a:close/>
              </a:path>
              <a:path w="76200" h="457200">
                <a:moveTo>
                  <a:pt x="44195" y="380999"/>
                </a:moveTo>
                <a:lnTo>
                  <a:pt x="44195" y="0"/>
                </a:lnTo>
                <a:lnTo>
                  <a:pt x="33527" y="0"/>
                </a:lnTo>
                <a:lnTo>
                  <a:pt x="33527" y="380999"/>
                </a:lnTo>
                <a:lnTo>
                  <a:pt x="44195" y="380999"/>
                </a:lnTo>
                <a:close/>
              </a:path>
              <a:path w="76200" h="457200">
                <a:moveTo>
                  <a:pt x="44195" y="445007"/>
                </a:moveTo>
                <a:lnTo>
                  <a:pt x="44195" y="394715"/>
                </a:lnTo>
                <a:lnTo>
                  <a:pt x="33527" y="394715"/>
                </a:lnTo>
                <a:lnTo>
                  <a:pt x="33527" y="448055"/>
                </a:lnTo>
                <a:lnTo>
                  <a:pt x="38099" y="457199"/>
                </a:lnTo>
                <a:lnTo>
                  <a:pt x="44195" y="445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97145" y="1908047"/>
            <a:ext cx="992505" cy="393700"/>
          </a:xfrm>
          <a:custGeom>
            <a:avLst/>
            <a:gdLst/>
            <a:ahLst/>
            <a:cxnLst/>
            <a:rect l="l" t="t" r="r" b="b"/>
            <a:pathLst>
              <a:path w="992504" h="393700">
                <a:moveTo>
                  <a:pt x="923526" y="353444"/>
                </a:moveTo>
                <a:lnTo>
                  <a:pt x="4571" y="0"/>
                </a:lnTo>
                <a:lnTo>
                  <a:pt x="0" y="7619"/>
                </a:lnTo>
                <a:lnTo>
                  <a:pt x="920395" y="361618"/>
                </a:lnTo>
                <a:lnTo>
                  <a:pt x="923526" y="353444"/>
                </a:lnTo>
                <a:close/>
              </a:path>
              <a:path w="992504" h="393700">
                <a:moveTo>
                  <a:pt x="935735" y="390199"/>
                </a:moveTo>
                <a:lnTo>
                  <a:pt x="935735" y="358139"/>
                </a:lnTo>
                <a:lnTo>
                  <a:pt x="931163" y="365759"/>
                </a:lnTo>
                <a:lnTo>
                  <a:pt x="920395" y="361618"/>
                </a:lnTo>
                <a:lnTo>
                  <a:pt x="908303" y="393191"/>
                </a:lnTo>
                <a:lnTo>
                  <a:pt x="935735" y="390199"/>
                </a:lnTo>
                <a:close/>
              </a:path>
              <a:path w="992504" h="393700">
                <a:moveTo>
                  <a:pt x="935735" y="358139"/>
                </a:moveTo>
                <a:lnTo>
                  <a:pt x="923526" y="353444"/>
                </a:lnTo>
                <a:lnTo>
                  <a:pt x="920395" y="361618"/>
                </a:lnTo>
                <a:lnTo>
                  <a:pt x="931163" y="365759"/>
                </a:lnTo>
                <a:lnTo>
                  <a:pt x="935735" y="358139"/>
                </a:lnTo>
                <a:close/>
              </a:path>
              <a:path w="992504" h="393700">
                <a:moveTo>
                  <a:pt x="992123" y="384047"/>
                </a:moveTo>
                <a:lnTo>
                  <a:pt x="935735" y="321563"/>
                </a:lnTo>
                <a:lnTo>
                  <a:pt x="923526" y="353444"/>
                </a:lnTo>
                <a:lnTo>
                  <a:pt x="935735" y="358139"/>
                </a:lnTo>
                <a:lnTo>
                  <a:pt x="935735" y="390199"/>
                </a:lnTo>
                <a:lnTo>
                  <a:pt x="992123" y="3840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55073" y="2292095"/>
            <a:ext cx="2667000" cy="990600"/>
          </a:xfrm>
          <a:custGeom>
            <a:avLst/>
            <a:gdLst/>
            <a:ahLst/>
            <a:cxnLst/>
            <a:rect l="l" t="t" r="r" b="b"/>
            <a:pathLst>
              <a:path w="2667000" h="990600">
                <a:moveTo>
                  <a:pt x="0" y="0"/>
                </a:moveTo>
                <a:lnTo>
                  <a:pt x="0" y="990599"/>
                </a:lnTo>
                <a:lnTo>
                  <a:pt x="2666999" y="990599"/>
                </a:lnTo>
                <a:lnTo>
                  <a:pt x="2666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50501" y="2287523"/>
            <a:ext cx="2677795" cy="1001394"/>
          </a:xfrm>
          <a:custGeom>
            <a:avLst/>
            <a:gdLst/>
            <a:ahLst/>
            <a:cxnLst/>
            <a:rect l="l" t="t" r="r" b="b"/>
            <a:pathLst>
              <a:path w="2677795" h="1001395">
                <a:moveTo>
                  <a:pt x="2677664" y="1001267"/>
                </a:moveTo>
                <a:lnTo>
                  <a:pt x="2677664" y="0"/>
                </a:lnTo>
                <a:lnTo>
                  <a:pt x="0" y="0"/>
                </a:lnTo>
                <a:lnTo>
                  <a:pt x="0" y="1001267"/>
                </a:lnTo>
                <a:lnTo>
                  <a:pt x="4571" y="10012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2666996" y="10667"/>
                </a:lnTo>
                <a:lnTo>
                  <a:pt x="2666996" y="4571"/>
                </a:lnTo>
                <a:lnTo>
                  <a:pt x="2671568" y="10667"/>
                </a:lnTo>
                <a:lnTo>
                  <a:pt x="2671568" y="1001267"/>
                </a:lnTo>
                <a:lnTo>
                  <a:pt x="2677664" y="1001267"/>
                </a:lnTo>
                <a:close/>
              </a:path>
              <a:path w="2677795" h="1001395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2677795" h="1001395">
                <a:moveTo>
                  <a:pt x="10667" y="9905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990599"/>
                </a:lnTo>
                <a:lnTo>
                  <a:pt x="10667" y="990599"/>
                </a:lnTo>
                <a:close/>
              </a:path>
              <a:path w="2677795" h="1001395">
                <a:moveTo>
                  <a:pt x="2671568" y="990599"/>
                </a:moveTo>
                <a:lnTo>
                  <a:pt x="4571" y="990599"/>
                </a:lnTo>
                <a:lnTo>
                  <a:pt x="10667" y="995171"/>
                </a:lnTo>
                <a:lnTo>
                  <a:pt x="10667" y="1001267"/>
                </a:lnTo>
                <a:lnTo>
                  <a:pt x="2666996" y="1001267"/>
                </a:lnTo>
                <a:lnTo>
                  <a:pt x="2666996" y="995171"/>
                </a:lnTo>
                <a:lnTo>
                  <a:pt x="2671568" y="990599"/>
                </a:lnTo>
                <a:close/>
              </a:path>
              <a:path w="2677795" h="1001395">
                <a:moveTo>
                  <a:pt x="10667" y="1001267"/>
                </a:moveTo>
                <a:lnTo>
                  <a:pt x="10667" y="995171"/>
                </a:lnTo>
                <a:lnTo>
                  <a:pt x="4571" y="990599"/>
                </a:lnTo>
                <a:lnTo>
                  <a:pt x="4571" y="1001267"/>
                </a:lnTo>
                <a:lnTo>
                  <a:pt x="10667" y="1001267"/>
                </a:lnTo>
                <a:close/>
              </a:path>
              <a:path w="2677795" h="1001395">
                <a:moveTo>
                  <a:pt x="2671568" y="10667"/>
                </a:moveTo>
                <a:lnTo>
                  <a:pt x="2666996" y="4571"/>
                </a:lnTo>
                <a:lnTo>
                  <a:pt x="2666996" y="10667"/>
                </a:lnTo>
                <a:lnTo>
                  <a:pt x="2671568" y="10667"/>
                </a:lnTo>
                <a:close/>
              </a:path>
              <a:path w="2677795" h="1001395">
                <a:moveTo>
                  <a:pt x="2671568" y="990599"/>
                </a:moveTo>
                <a:lnTo>
                  <a:pt x="2671568" y="10667"/>
                </a:lnTo>
                <a:lnTo>
                  <a:pt x="2666996" y="10667"/>
                </a:lnTo>
                <a:lnTo>
                  <a:pt x="2666996" y="990599"/>
                </a:lnTo>
                <a:lnTo>
                  <a:pt x="2671568" y="990599"/>
                </a:lnTo>
                <a:close/>
              </a:path>
              <a:path w="2677795" h="1001395">
                <a:moveTo>
                  <a:pt x="2671568" y="1001267"/>
                </a:moveTo>
                <a:lnTo>
                  <a:pt x="2671568" y="990599"/>
                </a:lnTo>
                <a:lnTo>
                  <a:pt x="2666996" y="995171"/>
                </a:lnTo>
                <a:lnTo>
                  <a:pt x="2666996" y="1001267"/>
                </a:lnTo>
                <a:lnTo>
                  <a:pt x="2671568" y="10012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03069" y="2368295"/>
            <a:ext cx="2590800" cy="914400"/>
          </a:xfrm>
          <a:custGeom>
            <a:avLst/>
            <a:gdLst/>
            <a:ahLst/>
            <a:cxnLst/>
            <a:rect l="l" t="t" r="r" b="b"/>
            <a:pathLst>
              <a:path w="2590800" h="914400">
                <a:moveTo>
                  <a:pt x="0" y="0"/>
                </a:moveTo>
                <a:lnTo>
                  <a:pt x="0" y="914399"/>
                </a:lnTo>
                <a:lnTo>
                  <a:pt x="2590799" y="914399"/>
                </a:lnTo>
                <a:lnTo>
                  <a:pt x="2590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98497" y="2363723"/>
            <a:ext cx="2601595" cy="925194"/>
          </a:xfrm>
          <a:custGeom>
            <a:avLst/>
            <a:gdLst/>
            <a:ahLst/>
            <a:cxnLst/>
            <a:rect l="l" t="t" r="r" b="b"/>
            <a:pathLst>
              <a:path w="2601595" h="925195">
                <a:moveTo>
                  <a:pt x="2601467" y="925067"/>
                </a:moveTo>
                <a:lnTo>
                  <a:pt x="2601467" y="0"/>
                </a:lnTo>
                <a:lnTo>
                  <a:pt x="0" y="0"/>
                </a:lnTo>
                <a:lnTo>
                  <a:pt x="0" y="925067"/>
                </a:lnTo>
                <a:lnTo>
                  <a:pt x="4571" y="9250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2590799" y="10667"/>
                </a:lnTo>
                <a:lnTo>
                  <a:pt x="2590799" y="4571"/>
                </a:lnTo>
                <a:lnTo>
                  <a:pt x="2595371" y="10667"/>
                </a:lnTo>
                <a:lnTo>
                  <a:pt x="2595371" y="925067"/>
                </a:lnTo>
                <a:lnTo>
                  <a:pt x="2601467" y="925067"/>
                </a:lnTo>
                <a:close/>
              </a:path>
              <a:path w="2601595" h="925195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2601595" h="925195">
                <a:moveTo>
                  <a:pt x="10667" y="9143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914399"/>
                </a:lnTo>
                <a:lnTo>
                  <a:pt x="10667" y="914399"/>
                </a:lnTo>
                <a:close/>
              </a:path>
              <a:path w="2601595" h="925195">
                <a:moveTo>
                  <a:pt x="2595371" y="914399"/>
                </a:moveTo>
                <a:lnTo>
                  <a:pt x="4571" y="914399"/>
                </a:lnTo>
                <a:lnTo>
                  <a:pt x="10667" y="918971"/>
                </a:lnTo>
                <a:lnTo>
                  <a:pt x="10667" y="925067"/>
                </a:lnTo>
                <a:lnTo>
                  <a:pt x="2590799" y="925067"/>
                </a:lnTo>
                <a:lnTo>
                  <a:pt x="2590799" y="918971"/>
                </a:lnTo>
                <a:lnTo>
                  <a:pt x="2595371" y="914399"/>
                </a:lnTo>
                <a:close/>
              </a:path>
              <a:path w="2601595" h="925195">
                <a:moveTo>
                  <a:pt x="10667" y="925067"/>
                </a:moveTo>
                <a:lnTo>
                  <a:pt x="10667" y="918971"/>
                </a:lnTo>
                <a:lnTo>
                  <a:pt x="4571" y="914399"/>
                </a:lnTo>
                <a:lnTo>
                  <a:pt x="4571" y="925067"/>
                </a:lnTo>
                <a:lnTo>
                  <a:pt x="10667" y="925067"/>
                </a:lnTo>
                <a:close/>
              </a:path>
              <a:path w="2601595" h="925195">
                <a:moveTo>
                  <a:pt x="2595371" y="10667"/>
                </a:moveTo>
                <a:lnTo>
                  <a:pt x="2590799" y="4571"/>
                </a:lnTo>
                <a:lnTo>
                  <a:pt x="2590799" y="10667"/>
                </a:lnTo>
                <a:lnTo>
                  <a:pt x="2595371" y="10667"/>
                </a:lnTo>
                <a:close/>
              </a:path>
              <a:path w="2601595" h="925195">
                <a:moveTo>
                  <a:pt x="2595371" y="914399"/>
                </a:moveTo>
                <a:lnTo>
                  <a:pt x="2595371" y="10667"/>
                </a:lnTo>
                <a:lnTo>
                  <a:pt x="2590799" y="10667"/>
                </a:lnTo>
                <a:lnTo>
                  <a:pt x="2590799" y="914399"/>
                </a:lnTo>
                <a:lnTo>
                  <a:pt x="2595371" y="914399"/>
                </a:lnTo>
                <a:close/>
              </a:path>
              <a:path w="2601595" h="925195">
                <a:moveTo>
                  <a:pt x="2595371" y="925067"/>
                </a:moveTo>
                <a:lnTo>
                  <a:pt x="2595371" y="914399"/>
                </a:lnTo>
                <a:lnTo>
                  <a:pt x="2590799" y="918971"/>
                </a:lnTo>
                <a:lnTo>
                  <a:pt x="2590799" y="925067"/>
                </a:lnTo>
                <a:lnTo>
                  <a:pt x="2595371" y="9250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170297" y="2363723"/>
            <a:ext cx="2449195" cy="925194"/>
          </a:xfrm>
          <a:custGeom>
            <a:avLst/>
            <a:gdLst/>
            <a:ahLst/>
            <a:cxnLst/>
            <a:rect l="l" t="t" r="r" b="b"/>
            <a:pathLst>
              <a:path w="2449195" h="925195">
                <a:moveTo>
                  <a:pt x="2449067" y="925067"/>
                </a:moveTo>
                <a:lnTo>
                  <a:pt x="2449067" y="0"/>
                </a:lnTo>
                <a:lnTo>
                  <a:pt x="0" y="0"/>
                </a:lnTo>
                <a:lnTo>
                  <a:pt x="0" y="925067"/>
                </a:lnTo>
                <a:lnTo>
                  <a:pt x="4571" y="9250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2438399" y="10667"/>
                </a:lnTo>
                <a:lnTo>
                  <a:pt x="2438399" y="4571"/>
                </a:lnTo>
                <a:lnTo>
                  <a:pt x="2442971" y="10667"/>
                </a:lnTo>
                <a:lnTo>
                  <a:pt x="2442971" y="925067"/>
                </a:lnTo>
                <a:lnTo>
                  <a:pt x="2449067" y="925067"/>
                </a:lnTo>
                <a:close/>
              </a:path>
              <a:path w="2449195" h="925195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2449195" h="925195">
                <a:moveTo>
                  <a:pt x="10667" y="9143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914399"/>
                </a:lnTo>
                <a:lnTo>
                  <a:pt x="10667" y="914399"/>
                </a:lnTo>
                <a:close/>
              </a:path>
              <a:path w="2449195" h="925195">
                <a:moveTo>
                  <a:pt x="2442971" y="914399"/>
                </a:moveTo>
                <a:lnTo>
                  <a:pt x="4571" y="914399"/>
                </a:lnTo>
                <a:lnTo>
                  <a:pt x="10667" y="918971"/>
                </a:lnTo>
                <a:lnTo>
                  <a:pt x="10667" y="925067"/>
                </a:lnTo>
                <a:lnTo>
                  <a:pt x="2438399" y="925067"/>
                </a:lnTo>
                <a:lnTo>
                  <a:pt x="2438399" y="918971"/>
                </a:lnTo>
                <a:lnTo>
                  <a:pt x="2442971" y="914399"/>
                </a:lnTo>
                <a:close/>
              </a:path>
              <a:path w="2449195" h="925195">
                <a:moveTo>
                  <a:pt x="10667" y="925067"/>
                </a:moveTo>
                <a:lnTo>
                  <a:pt x="10667" y="918971"/>
                </a:lnTo>
                <a:lnTo>
                  <a:pt x="4571" y="914399"/>
                </a:lnTo>
                <a:lnTo>
                  <a:pt x="4571" y="925067"/>
                </a:lnTo>
                <a:lnTo>
                  <a:pt x="10667" y="925067"/>
                </a:lnTo>
                <a:close/>
              </a:path>
              <a:path w="2449195" h="925195">
                <a:moveTo>
                  <a:pt x="2442971" y="10667"/>
                </a:moveTo>
                <a:lnTo>
                  <a:pt x="2438399" y="4571"/>
                </a:lnTo>
                <a:lnTo>
                  <a:pt x="2438399" y="10667"/>
                </a:lnTo>
                <a:lnTo>
                  <a:pt x="2442971" y="10667"/>
                </a:lnTo>
                <a:close/>
              </a:path>
              <a:path w="2449195" h="925195">
                <a:moveTo>
                  <a:pt x="2442971" y="914399"/>
                </a:moveTo>
                <a:lnTo>
                  <a:pt x="2442971" y="10667"/>
                </a:lnTo>
                <a:lnTo>
                  <a:pt x="2438399" y="10667"/>
                </a:lnTo>
                <a:lnTo>
                  <a:pt x="2438399" y="914399"/>
                </a:lnTo>
                <a:lnTo>
                  <a:pt x="2442971" y="914399"/>
                </a:lnTo>
                <a:close/>
              </a:path>
              <a:path w="2449195" h="925195">
                <a:moveTo>
                  <a:pt x="2442971" y="925067"/>
                </a:moveTo>
                <a:lnTo>
                  <a:pt x="2442971" y="914399"/>
                </a:lnTo>
                <a:lnTo>
                  <a:pt x="2438399" y="918971"/>
                </a:lnTo>
                <a:lnTo>
                  <a:pt x="2438399" y="925067"/>
                </a:lnTo>
                <a:lnTo>
                  <a:pt x="2442971" y="9250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30687" y="3282695"/>
            <a:ext cx="2717292" cy="2374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63124" y="6355601"/>
            <a:ext cx="853313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spc="-80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ни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(г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ром</a:t>
            </a:r>
            <a:r>
              <a:rPr sz="2000" spc="-7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еор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1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2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ни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ар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о-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2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ой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10" dirty="0" err="1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spc="-5" dirty="0" err="1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spc="-10" dirty="0" smtClean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2000" dirty="0" smtClean="0">
                <a:solidFill>
                  <a:srgbClr val="001F5F"/>
                </a:solidFill>
                <a:latin typeface="Arial"/>
                <a:cs typeface="Arial"/>
              </a:rPr>
              <a:t>).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9992" y="586135"/>
            <a:ext cx="8462010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i="1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b="1" i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b="1" i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b="1" i="1" spc="-40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b="1" i="1" spc="-7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b="1" i="1" spc="-1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b="1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мо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b="1" i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ори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b="1" i="1" spc="-5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b="1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b="1" i="1" spc="-2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b="1" i="1" spc="-8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b="1" i="1" spc="15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400" b="1" i="1" spc="20" dirty="0">
                <a:solidFill>
                  <a:srgbClr val="001F5F"/>
                </a:solidFill>
                <a:latin typeface="Arial"/>
                <a:cs typeface="Arial"/>
              </a:rPr>
              <a:t>ж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b="1" i="1" spc="-25" dirty="0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sz="2400" b="1" i="1" spc="-65" dirty="0">
                <a:solidFill>
                  <a:srgbClr val="001F5F"/>
                </a:solidFill>
                <a:latin typeface="Arial"/>
                <a:cs typeface="Arial"/>
              </a:rPr>
              <a:t>щ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b="1" i="1" spc="-1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2400" b="1" i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b="1" i="1" spc="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ды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(</a:t>
            </a:r>
            <a:r>
              <a:rPr sz="2400" b="1" i="1" spc="-13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ас</a:t>
            </a:r>
            <a:r>
              <a:rPr sz="2400" b="1" i="1" spc="-20" dirty="0">
                <a:solidFill>
                  <a:srgbClr val="001F5F"/>
                </a:solidFill>
                <a:latin typeface="Arial"/>
                <a:cs typeface="Arial"/>
              </a:rPr>
              <a:t>имо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в,</a:t>
            </a:r>
            <a:r>
              <a:rPr sz="2400" b="1" i="1" spc="-5" dirty="0">
                <a:solidFill>
                  <a:srgbClr val="001F5F"/>
                </a:solidFill>
                <a:latin typeface="Arial"/>
                <a:cs typeface="Arial"/>
              </a:rPr>
              <a:t> 1981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44428" y="1500535"/>
            <a:ext cx="315849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i="1" spc="25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2400" b="1" i="1" spc="-4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b="1" i="1" spc="-20" dirty="0">
                <a:solidFill>
                  <a:srgbClr val="FFFFFF"/>
                </a:solidFill>
                <a:latin typeface="Arial"/>
                <a:cs typeface="Arial"/>
              </a:rPr>
              <a:t>ок</a:t>
            </a:r>
            <a:r>
              <a:rPr sz="2400" b="1" i="1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i="1" spc="-20" dirty="0">
                <a:solidFill>
                  <a:srgbClr val="FFFFFF"/>
                </a:solidFill>
                <a:latin typeface="Arial"/>
                <a:cs typeface="Arial"/>
              </a:rPr>
              <a:t>мо</a:t>
            </a:r>
            <a:r>
              <a:rPr sz="2400" b="1" i="1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b="1" i="1" spc="-3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FFFFFF"/>
                </a:solidFill>
                <a:latin typeface="Arial"/>
                <a:cs typeface="Arial"/>
              </a:rPr>
              <a:t>ори</a:t>
            </a:r>
            <a:r>
              <a:rPr sz="2400" b="1" i="1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b="1" i="1" spc="-5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400" b="1" i="1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15173" y="2277775"/>
            <a:ext cx="21469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Б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25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ги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ч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к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ий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70977" y="2643534"/>
            <a:ext cx="2153920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 algn="ctr">
              <a:lnSpc>
                <a:spcPct val="100000"/>
              </a:lnSpc>
            </a:pP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(с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ар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гиги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ч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к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69267" y="2498755"/>
            <a:ext cx="205867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75" dirty="0">
                <a:solidFill>
                  <a:srgbClr val="000065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ео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си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м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ый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41608" y="2864514"/>
            <a:ext cx="271653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(</a:t>
            </a:r>
            <a:r>
              <a:rPr sz="2400" spc="-60" dirty="0">
                <a:solidFill>
                  <a:srgbClr val="000065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еоэ</a:t>
            </a:r>
            <a:r>
              <a:rPr sz="2400" spc="15" dirty="0">
                <a:solidFill>
                  <a:srgbClr val="000065"/>
                </a:solidFill>
                <a:latin typeface="Arial"/>
                <a:cs typeface="Arial"/>
              </a:rPr>
              <a:t>к</a:t>
            </a:r>
            <a:r>
              <a:rPr sz="2400" spc="-5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25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ги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ч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к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ий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74869" y="2368295"/>
            <a:ext cx="2438400" cy="914400"/>
          </a:xfrm>
          <a:prstGeom prst="rect">
            <a:avLst/>
          </a:prstGeom>
          <a:solidFill>
            <a:srgbClr val="CCFFFF"/>
          </a:solidFill>
        </p:spPr>
        <p:txBody>
          <a:bodyPr vert="horz" wrap="square" lIns="0" tIns="0" rIns="0" bIns="0" rtlCol="0">
            <a:spAutoFit/>
          </a:bodyPr>
          <a:lstStyle/>
          <a:p>
            <a:pPr marL="299720">
              <a:lnSpc>
                <a:spcPct val="100000"/>
              </a:lnSpc>
            </a:pP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Б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000065"/>
                </a:solidFill>
                <a:latin typeface="Arial"/>
                <a:cs typeface="Arial"/>
              </a:rPr>
              <a:t>сф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ер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ый</a:t>
            </a:r>
            <a:endParaRPr sz="2400">
              <a:latin typeface="Arial"/>
              <a:cs typeface="Arial"/>
            </a:endParaRPr>
          </a:p>
          <a:p>
            <a:pPr marL="274320">
              <a:lnSpc>
                <a:spcPct val="100000"/>
              </a:lnSpc>
            </a:pP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(</a:t>
            </a:r>
            <a:r>
              <a:rPr sz="2400" spc="-60" dirty="0">
                <a:solidFill>
                  <a:srgbClr val="000065"/>
                </a:solidFill>
                <a:latin typeface="Arial"/>
                <a:cs typeface="Arial"/>
              </a:rPr>
              <a:t>г</a:t>
            </a:r>
            <a:r>
              <a:rPr sz="2400" spc="25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400" spc="-70" dirty="0">
                <a:solidFill>
                  <a:srgbClr val="000065"/>
                </a:solidFill>
                <a:latin typeface="Arial"/>
                <a:cs typeface="Arial"/>
              </a:rPr>
              <a:t>б</a:t>
            </a:r>
            <a:r>
              <a:rPr sz="2400" spc="-5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ь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000065"/>
                </a:solidFill>
                <a:latin typeface="Arial"/>
                <a:cs typeface="Arial"/>
              </a:rPr>
              <a:t>ы</a:t>
            </a:r>
            <a:r>
              <a:rPr sz="2400" spc="-10" dirty="0">
                <a:solidFill>
                  <a:srgbClr val="000065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168018" y="3296411"/>
            <a:ext cx="2662427" cy="23728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083430" y="3290316"/>
            <a:ext cx="2622804" cy="23835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063124" y="5746001"/>
            <a:ext cx="8777605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2301240" algn="l"/>
                <a:tab pos="4502150" algn="l"/>
                <a:tab pos="5378450" algn="l"/>
                <a:tab pos="8039734" algn="l"/>
              </a:tabLst>
            </a:pPr>
            <a:r>
              <a:rPr sz="2000" spc="-9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еа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за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spc="2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spc="1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же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нн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ой</a:t>
            </a:r>
            <a:r>
              <a:rPr sz="2000" spc="2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емы</a:t>
            </a:r>
            <a:r>
              <a:rPr sz="2000" spc="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ни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ор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spc="2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000" spc="2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spc="-7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spc="-7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spc="1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я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эфф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2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ь	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ни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я	</a:t>
            </a:r>
            <a:r>
              <a:rPr sz="2000" spc="15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же	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кц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ющи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х	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spc="15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spc="25" dirty="0">
                <a:solidFill>
                  <a:srgbClr val="001F5F"/>
                </a:solidFill>
                <a:latin typeface="Arial"/>
                <a:cs typeface="Arial"/>
              </a:rPr>
              <a:t>ж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31369" y="3549395"/>
            <a:ext cx="6906768" cy="3041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spc="-20" dirty="0">
                <a:solidFill>
                  <a:srgbClr val="C00000"/>
                </a:solidFill>
              </a:rPr>
              <a:t>Л</a:t>
            </a:r>
            <a:r>
              <a:rPr sz="2800" spc="-25" dirty="0">
                <a:solidFill>
                  <a:srgbClr val="C00000"/>
                </a:solidFill>
              </a:rPr>
              <a:t>и</a:t>
            </a:r>
            <a:r>
              <a:rPr sz="2800" spc="-65" dirty="0">
                <a:solidFill>
                  <a:srgbClr val="C00000"/>
                </a:solidFill>
              </a:rPr>
              <a:t>т</a:t>
            </a:r>
            <a:r>
              <a:rPr sz="2800" spc="-25" dirty="0">
                <a:solidFill>
                  <a:srgbClr val="C00000"/>
                </a:solidFill>
              </a:rPr>
              <a:t>омо</a:t>
            </a:r>
            <a:r>
              <a:rPr sz="2800" spc="-20" dirty="0">
                <a:solidFill>
                  <a:srgbClr val="C00000"/>
                </a:solidFill>
              </a:rPr>
              <a:t>н</a:t>
            </a:r>
            <a:r>
              <a:rPr sz="2800" spc="-25" dirty="0">
                <a:solidFill>
                  <a:srgbClr val="C00000"/>
                </a:solidFill>
              </a:rPr>
              <a:t>и</a:t>
            </a:r>
            <a:r>
              <a:rPr sz="2800" spc="-65" dirty="0">
                <a:solidFill>
                  <a:srgbClr val="C00000"/>
                </a:solidFill>
              </a:rPr>
              <a:t>т</a:t>
            </a:r>
            <a:r>
              <a:rPr sz="2800" spc="-15" dirty="0">
                <a:solidFill>
                  <a:srgbClr val="C00000"/>
                </a:solidFill>
              </a:rPr>
              <a:t>о</a:t>
            </a:r>
            <a:r>
              <a:rPr sz="2800" spc="-25" dirty="0">
                <a:solidFill>
                  <a:srgbClr val="C00000"/>
                </a:solidFill>
              </a:rPr>
              <a:t>ри</a:t>
            </a:r>
            <a:r>
              <a:rPr sz="2800" spc="-5" dirty="0">
                <a:solidFill>
                  <a:srgbClr val="C00000"/>
                </a:solidFill>
              </a:rPr>
              <a:t>н</a:t>
            </a:r>
            <a:r>
              <a:rPr sz="2800" spc="-15" dirty="0">
                <a:solidFill>
                  <a:srgbClr val="C00000"/>
                </a:solidFill>
              </a:rPr>
              <a:t>г</a:t>
            </a:r>
            <a:endParaRPr sz="2800"/>
          </a:p>
          <a:p>
            <a:pPr algn="ctr">
              <a:lnSpc>
                <a:spcPct val="100000"/>
              </a:lnSpc>
            </a:pPr>
            <a:r>
              <a:rPr sz="2800" spc="-5" dirty="0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sz="2800" spc="-25" dirty="0">
                <a:solidFill>
                  <a:srgbClr val="C00000"/>
                </a:solidFill>
              </a:rPr>
              <a:t>Епиши</a:t>
            </a:r>
            <a:r>
              <a:rPr sz="2800" spc="-20" dirty="0">
                <a:solidFill>
                  <a:srgbClr val="C00000"/>
                </a:solidFill>
              </a:rPr>
              <a:t>н</a:t>
            </a:r>
            <a:r>
              <a:rPr sz="2800" spc="-1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2800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100" dirty="0">
                <a:solidFill>
                  <a:srgbClr val="C00000"/>
                </a:solidFill>
              </a:rPr>
              <a:t>Т</a:t>
            </a:r>
            <a:r>
              <a:rPr sz="2800" spc="-25" dirty="0">
                <a:solidFill>
                  <a:srgbClr val="C00000"/>
                </a:solidFill>
              </a:rPr>
              <a:t>рофимов</a:t>
            </a:r>
            <a:r>
              <a:rPr sz="2800" spc="-1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2800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C00000"/>
                </a:solidFill>
                <a:latin typeface="Arial"/>
                <a:cs typeface="Arial"/>
              </a:rPr>
              <a:t>1985</a:t>
            </a:r>
            <a:r>
              <a:rPr sz="2800" spc="-10" dirty="0">
                <a:solidFill>
                  <a:srgbClr val="C00000"/>
                </a:solidFill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02673" y="1491995"/>
            <a:ext cx="8915400" cy="1188720"/>
          </a:xfrm>
          <a:custGeom>
            <a:avLst/>
            <a:gdLst/>
            <a:ahLst/>
            <a:cxnLst/>
            <a:rect l="l" t="t" r="r" b="b"/>
            <a:pathLst>
              <a:path w="8915400" h="1188720">
                <a:moveTo>
                  <a:pt x="0" y="0"/>
                </a:moveTo>
                <a:lnTo>
                  <a:pt x="0" y="1188719"/>
                </a:lnTo>
                <a:lnTo>
                  <a:pt x="8915399" y="1188719"/>
                </a:lnTo>
                <a:lnTo>
                  <a:pt x="8915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81415" y="2306731"/>
            <a:ext cx="8757920" cy="149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2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ия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2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ги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ч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88265" marR="5080" algn="just">
              <a:lnSpc>
                <a:spcPts val="2740"/>
              </a:lnSpc>
              <a:spcBef>
                <a:spcPts val="1019"/>
              </a:spcBef>
            </a:pPr>
            <a:r>
              <a:rPr sz="2400" b="1" i="1" u="heavy" spc="-15" dirty="0">
                <a:solidFill>
                  <a:srgbClr val="A50020"/>
                </a:solidFill>
                <a:latin typeface="Arial"/>
                <a:cs typeface="Arial"/>
              </a:rPr>
              <a:t>О</a:t>
            </a:r>
            <a:r>
              <a:rPr sz="2400" b="1" i="1" u="heavy" spc="-120" dirty="0">
                <a:solidFill>
                  <a:srgbClr val="A50020"/>
                </a:solidFill>
                <a:latin typeface="Arial"/>
                <a:cs typeface="Arial"/>
              </a:rPr>
              <a:t>б</a:t>
            </a:r>
            <a:r>
              <a:rPr sz="2400" b="1" i="1" u="heavy" spc="-5" dirty="0">
                <a:solidFill>
                  <a:srgbClr val="A50020"/>
                </a:solidFill>
                <a:latin typeface="Arial"/>
                <a:cs typeface="Arial"/>
              </a:rPr>
              <a:t>ъе</a:t>
            </a:r>
            <a:r>
              <a:rPr sz="2400" b="1" i="1" u="heavy" spc="-20" dirty="0">
                <a:solidFill>
                  <a:srgbClr val="A50020"/>
                </a:solidFill>
                <a:latin typeface="Arial"/>
                <a:cs typeface="Arial"/>
              </a:rPr>
              <a:t>к</a:t>
            </a:r>
            <a:r>
              <a:rPr sz="2400" b="1" i="1" u="heavy" dirty="0">
                <a:solidFill>
                  <a:srgbClr val="A50020"/>
                </a:solidFill>
                <a:latin typeface="Arial"/>
                <a:cs typeface="Arial"/>
              </a:rPr>
              <a:t>ты</a:t>
            </a:r>
            <a:r>
              <a:rPr sz="2400" b="1" i="1" dirty="0">
                <a:solidFill>
                  <a:srgbClr val="A50020"/>
                </a:solidFill>
                <a:latin typeface="Arial"/>
                <a:cs typeface="Arial"/>
              </a:rPr>
              <a:t>    </a:t>
            </a:r>
            <a:r>
              <a:rPr sz="2400" b="1" i="1" spc="290" dirty="0">
                <a:solidFill>
                  <a:srgbClr val="A500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-    </a:t>
            </a:r>
            <a:r>
              <a:rPr sz="2400" spc="2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-3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spc="-35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е    </a:t>
            </a:r>
            <a:r>
              <a:rPr sz="2400" spc="2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5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6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о-</a:t>
            </a:r>
            <a:r>
              <a:rPr sz="2400" spc="-6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ео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ор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sz="2400" spc="-5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ги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е 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ро</a:t>
            </a:r>
            <a:r>
              <a:rPr sz="2400" spc="-35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ссы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, </a:t>
            </a:r>
            <a:r>
              <a:rPr sz="2400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spc="-5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ор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е </a:t>
            </a:r>
            <a:r>
              <a:rPr sz="2400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spc="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400" spc="-6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400" spc="-50" dirty="0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ся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в </a:t>
            </a:r>
            <a:r>
              <a:rPr sz="2400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х </a:t>
            </a:r>
            <a:r>
              <a:rPr sz="24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400" spc="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х </a:t>
            </a:r>
            <a:r>
              <a:rPr sz="2400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ор</a:t>
            </a:r>
            <a:r>
              <a:rPr sz="2400" spc="-2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1263" y="1575211"/>
            <a:ext cx="517842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130550" algn="l"/>
                <a:tab pos="3550920" algn="l"/>
              </a:tabLst>
            </a:pPr>
            <a:r>
              <a:rPr sz="2400" b="1" i="1" spc="-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b="1" i="1" spc="-2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b="1" i="1" spc="-3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FFFFFF"/>
                </a:solidFill>
                <a:latin typeface="Arial"/>
                <a:cs typeface="Arial"/>
              </a:rPr>
              <a:t>омо</a:t>
            </a:r>
            <a:r>
              <a:rPr sz="2400" b="1" i="1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b="1" i="1" spc="-3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FFFFFF"/>
                </a:solidFill>
                <a:latin typeface="Arial"/>
                <a:cs typeface="Arial"/>
              </a:rPr>
              <a:t>ори</a:t>
            </a:r>
            <a:r>
              <a:rPr sz="2400" b="1" i="1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b="1" i="1" spc="-15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400" b="1" i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-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ре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53868" y="1575211"/>
            <a:ext cx="14884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сл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ж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е,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75608" y="1575211"/>
            <a:ext cx="1562100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8419">
              <a:lnSpc>
                <a:spcPct val="100000"/>
              </a:lnSpc>
              <a:tabLst>
                <a:tab pos="1378585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-35" dirty="0">
                <a:solidFill>
                  <a:srgbClr val="FFFFFF"/>
                </a:solidFill>
                <a:latin typeface="Arial"/>
                <a:cs typeface="Arial"/>
              </a:rPr>
              <a:t>ц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40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а	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и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ий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1415" y="1940971"/>
            <a:ext cx="700532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662555" algn="l"/>
                <a:tab pos="4650740" algn="l"/>
                <a:tab pos="5036820" algn="l"/>
              </a:tabLst>
            </a:pP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ро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ро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е	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х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х	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нн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х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69552" y="787699"/>
            <a:ext cx="6350000" cy="807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b="1" i="1" spc="-55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2800" b="1" i="1" spc="-30" dirty="0">
                <a:solidFill>
                  <a:srgbClr val="C00000"/>
                </a:solidFill>
                <a:latin typeface="Arial"/>
                <a:cs typeface="Arial"/>
              </a:rPr>
              <a:t>ит</a:t>
            </a:r>
            <a:r>
              <a:rPr sz="2800" b="1" i="1" spc="-1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ри</a:t>
            </a:r>
            <a:r>
              <a:rPr sz="2800" b="1" i="1" spc="-5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2800" b="1" i="1" spc="-1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2800" b="1" i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ге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оги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че</a:t>
            </a:r>
            <a:r>
              <a:rPr sz="2800" b="1" i="1" spc="-5" dirty="0">
                <a:solidFill>
                  <a:srgbClr val="C00000"/>
                </a:solidFill>
                <a:latin typeface="Arial"/>
                <a:cs typeface="Arial"/>
              </a:rPr>
              <a:t>ск</a:t>
            </a:r>
            <a:r>
              <a:rPr sz="2800" b="1" i="1" spc="-1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й</a:t>
            </a:r>
            <a:r>
              <a:rPr sz="2800" b="1" i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ды</a:t>
            </a:r>
            <a:endParaRPr sz="28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2800" b="1" i="1" spc="-5" dirty="0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Коро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лев</a:t>
            </a:r>
            <a:r>
              <a:rPr sz="2800" b="1" i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3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2800" b="1" i="1" spc="-1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2800" b="1" i="1" spc="-30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2800" b="1" i="1" spc="-1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2800" b="1" i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15" dirty="0">
                <a:solidFill>
                  <a:srgbClr val="C00000"/>
                </a:solidFill>
                <a:latin typeface="Arial"/>
                <a:cs typeface="Arial"/>
              </a:rPr>
              <a:t>1995</a:t>
            </a:r>
            <a:r>
              <a:rPr sz="2800" b="1" i="1" spc="-10" dirty="0">
                <a:solidFill>
                  <a:srgbClr val="C00000"/>
                </a:solidFill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81412" y="2192826"/>
            <a:ext cx="172593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C6E7FC"/>
              </a:buClr>
              <a:buSzPct val="75000"/>
              <a:buFont typeface="Wingdings"/>
              <a:buChar char=""/>
              <a:tabLst>
                <a:tab pos="355600" algn="l"/>
              </a:tabLst>
            </a:pP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те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37147" y="2192826"/>
            <a:ext cx="197294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то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нн</a:t>
            </a:r>
            <a:r>
              <a:rPr sz="2800" spc="-3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39710" y="2192826"/>
            <a:ext cx="399986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736850" algn="l"/>
              </a:tabLst>
            </a:pP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на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юд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ен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ий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ен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24317" y="2619546"/>
            <a:ext cx="8413750" cy="1234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рогн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за</a:t>
            </a:r>
            <a:r>
              <a:rPr sz="2800" spc="1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1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рав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ен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800" spc="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ог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ич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кой</a:t>
            </a:r>
            <a:r>
              <a:rPr sz="2800" spc="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ре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ой</a:t>
            </a:r>
            <a:r>
              <a:rPr sz="2800" spc="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 како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ли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ее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2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рово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им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ая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2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аранее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 на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че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ной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2800" spc="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рогра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2800" spc="1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2800" spc="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ля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2800" spc="1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ечен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24317" y="3899706"/>
            <a:ext cx="2447925" cy="807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2245995" algn="l"/>
              </a:tabLst>
            </a:pP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им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800" spc="-30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овека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60692" y="3899706"/>
            <a:ext cx="5576570" cy="807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720" marR="5080" indent="-287655">
              <a:lnSpc>
                <a:spcPct val="100000"/>
              </a:lnSpc>
              <a:tabLst>
                <a:tab pos="2579370" algn="l"/>
                <a:tab pos="2992120" algn="l"/>
                <a:tab pos="4956175" algn="l"/>
              </a:tabLst>
            </a:pP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эко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ог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ич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		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ус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ов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дл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ре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ах</a:t>
            </a:r>
            <a:r>
              <a:rPr sz="28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ра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сс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ат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вае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24317" y="4753145"/>
            <a:ext cx="539432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ро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те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ич</a:t>
            </a:r>
            <a:r>
              <a:rPr sz="2800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кой</a:t>
            </a:r>
            <a:r>
              <a:rPr sz="280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001F5F"/>
                </a:solidFill>
                <a:latin typeface="Arial"/>
                <a:cs typeface="Arial"/>
              </a:rPr>
              <a:t>те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800" spc="-35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800" spc="-1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2671" y="2406396"/>
            <a:ext cx="8734043" cy="26593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95712" y="460547"/>
            <a:ext cx="8603615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Ко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2800" b="1" i="1" spc="-15" dirty="0">
                <a:solidFill>
                  <a:srgbClr val="C00000"/>
                </a:solidFill>
                <a:latin typeface="Arial"/>
                <a:cs typeface="Arial"/>
              </a:rPr>
              <a:t>ц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п</a:t>
            </a:r>
            <a:r>
              <a:rPr sz="2800" b="1" i="1" spc="-15" dirty="0">
                <a:solidFill>
                  <a:srgbClr val="C00000"/>
                </a:solidFill>
                <a:latin typeface="Arial"/>
                <a:cs typeface="Arial"/>
              </a:rPr>
              <a:t>ц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2800" b="1" i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мо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итори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нга</a:t>
            </a:r>
            <a:r>
              <a:rPr sz="2800" b="1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30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2800" b="1" i="1" spc="-1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2800" b="1" i="1" spc="-10" dirty="0">
                <a:solidFill>
                  <a:srgbClr val="C00000"/>
                </a:solidFill>
                <a:latin typeface="Arial"/>
                <a:cs typeface="Arial"/>
              </a:rPr>
              <a:t>. 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Ем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ел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ья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ва</a:t>
            </a:r>
            <a:r>
              <a:rPr sz="2800" b="1" i="1" spc="-1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2800" b="1" i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15" dirty="0">
                <a:solidFill>
                  <a:srgbClr val="C00000"/>
                </a:solidFill>
                <a:latin typeface="Arial"/>
                <a:cs typeface="Arial"/>
              </a:rPr>
              <a:t>199</a:t>
            </a:r>
            <a:r>
              <a:rPr sz="2800" b="1" i="1" spc="-20" dirty="0">
                <a:solidFill>
                  <a:srgbClr val="C00000"/>
                </a:solidFill>
                <a:latin typeface="Arial"/>
                <a:cs typeface="Arial"/>
              </a:rPr>
              <a:t>4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0556" y="973344"/>
            <a:ext cx="8681720" cy="1260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0000"/>
              </a:lnSpc>
              <a:tabLst>
                <a:tab pos="1164590" algn="l"/>
                <a:tab pos="3225165" algn="l"/>
                <a:tab pos="4581525" algn="l"/>
                <a:tab pos="6876415" algn="l"/>
              </a:tabLst>
            </a:pP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000" b="1" i="1" spc="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i="1" spc="-5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ю	</a:t>
            </a:r>
            <a:r>
              <a:rPr sz="2000" b="1" i="1" spc="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000" b="1" i="1" spc="-1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ни</a:t>
            </a:r>
            <a:r>
              <a:rPr sz="2000" b="1" i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i="1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рин</a:t>
            </a:r>
            <a:r>
              <a:rPr sz="2000" b="1" i="1" spc="-25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а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spc="-7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я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вр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щ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ни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	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spc="-7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ых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ий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за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нн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ых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яй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нн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ой</a:t>
            </a:r>
            <a:r>
              <a:rPr sz="2000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spc="-7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ью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000" spc="-7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1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4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12700" marR="5080" indent="69850">
              <a:lnSpc>
                <a:spcPct val="110000"/>
              </a:lnSpc>
              <a:tabLst>
                <a:tab pos="1454150" algn="l"/>
                <a:tab pos="3173095" algn="l"/>
                <a:tab pos="3453765" algn="l"/>
                <a:tab pos="5020310" algn="l"/>
                <a:tab pos="6425565" algn="l"/>
                <a:tab pos="7367270" algn="l"/>
                <a:tab pos="7647305" algn="l"/>
                <a:tab pos="8533130" algn="l"/>
              </a:tabLst>
            </a:pP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i="1" spc="-114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000" b="1" i="1" spc="-5" dirty="0">
                <a:solidFill>
                  <a:srgbClr val="001F5F"/>
                </a:solidFill>
                <a:latin typeface="Arial"/>
                <a:cs typeface="Arial"/>
              </a:rPr>
              <a:t>ъ</a:t>
            </a:r>
            <a:r>
              <a:rPr sz="2000" b="1" i="1" spc="-1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b="1" i="1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ы	на</a:t>
            </a:r>
            <a:r>
              <a:rPr sz="2000" b="1" i="1" spc="-30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i="1" spc="-30" dirty="0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sz="2000" b="1" i="1" spc="-5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ен</a:t>
            </a:r>
            <a:r>
              <a:rPr sz="2000" b="1" i="1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я	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–	</a:t>
            </a:r>
            <a:r>
              <a:rPr sz="2000" spc="2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ы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ой	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,	а	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ж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е,	в 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лу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чае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ео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емы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э</a:t>
            </a:r>
            <a:r>
              <a:rPr sz="2000" spc="2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ем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65069" y="5073395"/>
            <a:ext cx="609600" cy="457200"/>
          </a:xfrm>
          <a:custGeom>
            <a:avLst/>
            <a:gdLst/>
            <a:ahLst/>
            <a:cxnLst/>
            <a:rect l="l" t="t" r="r" b="b"/>
            <a:pathLst>
              <a:path w="609600" h="457200">
                <a:moveTo>
                  <a:pt x="609599" y="342899"/>
                </a:moveTo>
                <a:lnTo>
                  <a:pt x="457199" y="342899"/>
                </a:lnTo>
                <a:lnTo>
                  <a:pt x="457199" y="0"/>
                </a:lnTo>
                <a:lnTo>
                  <a:pt x="152399" y="0"/>
                </a:lnTo>
                <a:lnTo>
                  <a:pt x="152399" y="342899"/>
                </a:lnTo>
                <a:lnTo>
                  <a:pt x="0" y="342899"/>
                </a:lnTo>
                <a:lnTo>
                  <a:pt x="304799" y="457199"/>
                </a:lnTo>
                <a:lnTo>
                  <a:pt x="609599" y="34289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39162" y="5068823"/>
            <a:ext cx="662940" cy="467995"/>
          </a:xfrm>
          <a:custGeom>
            <a:avLst/>
            <a:gdLst/>
            <a:ahLst/>
            <a:cxnLst/>
            <a:rect l="l" t="t" r="r" b="b"/>
            <a:pathLst>
              <a:path w="662939" h="467995">
                <a:moveTo>
                  <a:pt x="178307" y="342899"/>
                </a:moveTo>
                <a:lnTo>
                  <a:pt x="0" y="342899"/>
                </a:lnTo>
                <a:lnTo>
                  <a:pt x="26167" y="352788"/>
                </a:lnTo>
                <a:lnTo>
                  <a:pt x="28955" y="344423"/>
                </a:lnTo>
                <a:lnTo>
                  <a:pt x="53339" y="353567"/>
                </a:lnTo>
                <a:lnTo>
                  <a:pt x="173735" y="353567"/>
                </a:lnTo>
                <a:lnTo>
                  <a:pt x="173735" y="347471"/>
                </a:lnTo>
                <a:lnTo>
                  <a:pt x="178307" y="342899"/>
                </a:lnTo>
                <a:close/>
              </a:path>
              <a:path w="662939" h="467995">
                <a:moveTo>
                  <a:pt x="28231" y="353567"/>
                </a:moveTo>
                <a:lnTo>
                  <a:pt x="26167" y="352788"/>
                </a:lnTo>
                <a:lnTo>
                  <a:pt x="25907" y="353567"/>
                </a:lnTo>
                <a:lnTo>
                  <a:pt x="28231" y="353567"/>
                </a:lnTo>
                <a:close/>
              </a:path>
              <a:path w="662939" h="467995">
                <a:moveTo>
                  <a:pt x="53339" y="353567"/>
                </a:moveTo>
                <a:lnTo>
                  <a:pt x="28955" y="344423"/>
                </a:lnTo>
                <a:lnTo>
                  <a:pt x="26167" y="352788"/>
                </a:lnTo>
                <a:lnTo>
                  <a:pt x="28231" y="353567"/>
                </a:lnTo>
                <a:lnTo>
                  <a:pt x="53339" y="353567"/>
                </a:lnTo>
                <a:close/>
              </a:path>
              <a:path w="662939" h="467995">
                <a:moveTo>
                  <a:pt x="331469" y="457866"/>
                </a:moveTo>
                <a:lnTo>
                  <a:pt x="53339" y="353567"/>
                </a:lnTo>
                <a:lnTo>
                  <a:pt x="28231" y="353567"/>
                </a:lnTo>
                <a:lnTo>
                  <a:pt x="329183" y="467292"/>
                </a:lnTo>
                <a:lnTo>
                  <a:pt x="329183" y="458723"/>
                </a:lnTo>
                <a:lnTo>
                  <a:pt x="331469" y="457866"/>
                </a:lnTo>
                <a:close/>
              </a:path>
              <a:path w="662939" h="467995">
                <a:moveTo>
                  <a:pt x="489203" y="342899"/>
                </a:moveTo>
                <a:lnTo>
                  <a:pt x="489203" y="0"/>
                </a:lnTo>
                <a:lnTo>
                  <a:pt x="173735" y="0"/>
                </a:lnTo>
                <a:lnTo>
                  <a:pt x="173735" y="342899"/>
                </a:lnTo>
                <a:lnTo>
                  <a:pt x="178307" y="342899"/>
                </a:lnTo>
                <a:lnTo>
                  <a:pt x="178307" y="10667"/>
                </a:lnTo>
                <a:lnTo>
                  <a:pt x="184403" y="4571"/>
                </a:lnTo>
                <a:lnTo>
                  <a:pt x="184403" y="10667"/>
                </a:lnTo>
                <a:lnTo>
                  <a:pt x="478535" y="10667"/>
                </a:lnTo>
                <a:lnTo>
                  <a:pt x="478535" y="4571"/>
                </a:lnTo>
                <a:lnTo>
                  <a:pt x="483107" y="10667"/>
                </a:lnTo>
                <a:lnTo>
                  <a:pt x="483107" y="342899"/>
                </a:lnTo>
                <a:lnTo>
                  <a:pt x="489203" y="342899"/>
                </a:lnTo>
                <a:close/>
              </a:path>
              <a:path w="662939" h="467995">
                <a:moveTo>
                  <a:pt x="184403" y="353567"/>
                </a:moveTo>
                <a:lnTo>
                  <a:pt x="184403" y="10667"/>
                </a:lnTo>
                <a:lnTo>
                  <a:pt x="178307" y="10667"/>
                </a:lnTo>
                <a:lnTo>
                  <a:pt x="178307" y="342899"/>
                </a:lnTo>
                <a:lnTo>
                  <a:pt x="173735" y="347471"/>
                </a:lnTo>
                <a:lnTo>
                  <a:pt x="173735" y="353567"/>
                </a:lnTo>
                <a:lnTo>
                  <a:pt x="184403" y="353567"/>
                </a:lnTo>
                <a:close/>
              </a:path>
              <a:path w="662939" h="467995">
                <a:moveTo>
                  <a:pt x="184403" y="10667"/>
                </a:moveTo>
                <a:lnTo>
                  <a:pt x="184403" y="4571"/>
                </a:lnTo>
                <a:lnTo>
                  <a:pt x="178307" y="10667"/>
                </a:lnTo>
                <a:lnTo>
                  <a:pt x="184403" y="10667"/>
                </a:lnTo>
                <a:close/>
              </a:path>
              <a:path w="662939" h="467995">
                <a:moveTo>
                  <a:pt x="333755" y="458723"/>
                </a:moveTo>
                <a:lnTo>
                  <a:pt x="331469" y="457866"/>
                </a:lnTo>
                <a:lnTo>
                  <a:pt x="329183" y="458723"/>
                </a:lnTo>
                <a:lnTo>
                  <a:pt x="333755" y="458723"/>
                </a:lnTo>
                <a:close/>
              </a:path>
              <a:path w="662939" h="467995">
                <a:moveTo>
                  <a:pt x="333755" y="466721"/>
                </a:moveTo>
                <a:lnTo>
                  <a:pt x="333755" y="458723"/>
                </a:lnTo>
                <a:lnTo>
                  <a:pt x="329183" y="458723"/>
                </a:lnTo>
                <a:lnTo>
                  <a:pt x="329183" y="467292"/>
                </a:lnTo>
                <a:lnTo>
                  <a:pt x="330707" y="467867"/>
                </a:lnTo>
                <a:lnTo>
                  <a:pt x="333755" y="466721"/>
                </a:lnTo>
                <a:close/>
              </a:path>
              <a:path w="662939" h="467995">
                <a:moveTo>
                  <a:pt x="634578" y="353567"/>
                </a:moveTo>
                <a:lnTo>
                  <a:pt x="609599" y="353567"/>
                </a:lnTo>
                <a:lnTo>
                  <a:pt x="331469" y="457866"/>
                </a:lnTo>
                <a:lnTo>
                  <a:pt x="333755" y="458723"/>
                </a:lnTo>
                <a:lnTo>
                  <a:pt x="333755" y="466721"/>
                </a:lnTo>
                <a:lnTo>
                  <a:pt x="634578" y="353567"/>
                </a:lnTo>
                <a:close/>
              </a:path>
              <a:path w="662939" h="467995">
                <a:moveTo>
                  <a:pt x="483107" y="10667"/>
                </a:moveTo>
                <a:lnTo>
                  <a:pt x="478535" y="4571"/>
                </a:lnTo>
                <a:lnTo>
                  <a:pt x="478535" y="10667"/>
                </a:lnTo>
                <a:lnTo>
                  <a:pt x="483107" y="10667"/>
                </a:lnTo>
                <a:close/>
              </a:path>
              <a:path w="662939" h="467995">
                <a:moveTo>
                  <a:pt x="489203" y="353567"/>
                </a:moveTo>
                <a:lnTo>
                  <a:pt x="489203" y="347471"/>
                </a:lnTo>
                <a:lnTo>
                  <a:pt x="483107" y="342899"/>
                </a:lnTo>
                <a:lnTo>
                  <a:pt x="483107" y="10667"/>
                </a:lnTo>
                <a:lnTo>
                  <a:pt x="478535" y="10667"/>
                </a:lnTo>
                <a:lnTo>
                  <a:pt x="478535" y="353567"/>
                </a:lnTo>
                <a:lnTo>
                  <a:pt x="489203" y="353567"/>
                </a:lnTo>
                <a:close/>
              </a:path>
              <a:path w="662939" h="467995">
                <a:moveTo>
                  <a:pt x="662939" y="342899"/>
                </a:moveTo>
                <a:lnTo>
                  <a:pt x="483107" y="342899"/>
                </a:lnTo>
                <a:lnTo>
                  <a:pt x="489203" y="347471"/>
                </a:lnTo>
                <a:lnTo>
                  <a:pt x="489203" y="353567"/>
                </a:lnTo>
                <a:lnTo>
                  <a:pt x="609599" y="353567"/>
                </a:lnTo>
                <a:lnTo>
                  <a:pt x="633983" y="344423"/>
                </a:lnTo>
                <a:lnTo>
                  <a:pt x="635453" y="353239"/>
                </a:lnTo>
                <a:lnTo>
                  <a:pt x="662939" y="342899"/>
                </a:lnTo>
                <a:close/>
              </a:path>
              <a:path w="662939" h="467995">
                <a:moveTo>
                  <a:pt x="635453" y="353239"/>
                </a:moveTo>
                <a:lnTo>
                  <a:pt x="633983" y="344423"/>
                </a:lnTo>
                <a:lnTo>
                  <a:pt x="609599" y="353567"/>
                </a:lnTo>
                <a:lnTo>
                  <a:pt x="634578" y="353567"/>
                </a:lnTo>
                <a:lnTo>
                  <a:pt x="635453" y="353239"/>
                </a:lnTo>
                <a:close/>
              </a:path>
              <a:path w="662939" h="467995">
                <a:moveTo>
                  <a:pt x="635507" y="353567"/>
                </a:moveTo>
                <a:lnTo>
                  <a:pt x="635453" y="353239"/>
                </a:lnTo>
                <a:lnTo>
                  <a:pt x="634578" y="353567"/>
                </a:lnTo>
                <a:lnTo>
                  <a:pt x="635507" y="3535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57612" y="5461410"/>
            <a:ext cx="6285865" cy="1061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i="1" u="heavy" spc="-10" dirty="0">
                <a:solidFill>
                  <a:srgbClr val="003299"/>
                </a:solidFill>
                <a:latin typeface="Arial"/>
                <a:cs typeface="Arial"/>
              </a:rPr>
              <a:t>С</a:t>
            </a:r>
            <a:r>
              <a:rPr sz="2400" b="1" i="1" u="heavy" spc="-20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2400" b="1" i="1" u="heavy" spc="-5" dirty="0">
                <a:solidFill>
                  <a:srgbClr val="003299"/>
                </a:solidFill>
                <a:latin typeface="Arial"/>
                <a:cs typeface="Arial"/>
              </a:rPr>
              <a:t>с</a:t>
            </a:r>
            <a:r>
              <a:rPr sz="2400" b="1" i="1" u="heavy" spc="-35" dirty="0">
                <a:solidFill>
                  <a:srgbClr val="003299"/>
                </a:solidFill>
                <a:latin typeface="Arial"/>
                <a:cs typeface="Arial"/>
              </a:rPr>
              <a:t>т</a:t>
            </a:r>
            <a:r>
              <a:rPr sz="2400" b="1" i="1" u="heavy" spc="-5" dirty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2400" b="1" i="1" u="heavy" spc="-20" dirty="0">
                <a:solidFill>
                  <a:srgbClr val="003299"/>
                </a:solidFill>
                <a:latin typeface="Arial"/>
                <a:cs typeface="Arial"/>
              </a:rPr>
              <a:t>м</a:t>
            </a:r>
            <a:r>
              <a:rPr sz="2400" b="1" i="1" u="heavy" dirty="0">
                <a:solidFill>
                  <a:srgbClr val="003299"/>
                </a:solidFill>
                <a:latin typeface="Arial"/>
                <a:cs typeface="Arial"/>
              </a:rPr>
              <a:t>а</a:t>
            </a:r>
            <a:r>
              <a:rPr sz="2400" u="heavy" spc="90" dirty="0">
                <a:solidFill>
                  <a:srgbClr val="003299"/>
                </a:solidFill>
                <a:latin typeface="Times New Roman"/>
                <a:cs typeface="Times New Roman"/>
              </a:rPr>
              <a:t> </a:t>
            </a:r>
            <a:r>
              <a:rPr sz="2400" b="1" i="1" u="heavy" spc="-20" dirty="0">
                <a:solidFill>
                  <a:srgbClr val="003299"/>
                </a:solidFill>
                <a:latin typeface="Arial"/>
                <a:cs typeface="Arial"/>
              </a:rPr>
              <a:t>ко</a:t>
            </a:r>
            <a:r>
              <a:rPr sz="2400" b="1" i="1" u="heavy" dirty="0">
                <a:solidFill>
                  <a:srgbClr val="003299"/>
                </a:solidFill>
                <a:latin typeface="Arial"/>
                <a:cs typeface="Arial"/>
              </a:rPr>
              <a:t>нт</a:t>
            </a:r>
            <a:r>
              <a:rPr sz="2400" b="1" i="1" u="heavy" spc="-20" dirty="0">
                <a:solidFill>
                  <a:srgbClr val="003299"/>
                </a:solidFill>
                <a:latin typeface="Arial"/>
                <a:cs typeface="Arial"/>
              </a:rPr>
              <a:t>ро</a:t>
            </a:r>
            <a:r>
              <a:rPr sz="2400" b="1" i="1" u="heavy" spc="-10" dirty="0">
                <a:solidFill>
                  <a:srgbClr val="003299"/>
                </a:solidFill>
                <a:latin typeface="Arial"/>
                <a:cs typeface="Arial"/>
              </a:rPr>
              <a:t>л</a:t>
            </a:r>
            <a:r>
              <a:rPr sz="2400" b="1" i="1" u="heavy" spc="-15" dirty="0">
                <a:solidFill>
                  <a:srgbClr val="003299"/>
                </a:solidFill>
                <a:latin typeface="Arial"/>
                <a:cs typeface="Arial"/>
              </a:rPr>
              <a:t>я</a:t>
            </a:r>
            <a:r>
              <a:rPr sz="2400" u="heavy" spc="50" dirty="0">
                <a:solidFill>
                  <a:srgbClr val="003299"/>
                </a:solidFill>
                <a:latin typeface="Times New Roman"/>
                <a:cs typeface="Times New Roman"/>
              </a:rPr>
              <a:t> </a:t>
            </a:r>
            <a:r>
              <a:rPr sz="2400" b="1" i="1" u="heavy" spc="-20" dirty="0">
                <a:solidFill>
                  <a:srgbClr val="003299"/>
                </a:solidFill>
                <a:latin typeface="Arial"/>
                <a:cs typeface="Arial"/>
              </a:rPr>
              <a:t>о</a:t>
            </a:r>
            <a:r>
              <a:rPr sz="2400" b="1" i="1" u="heavy" spc="-25" dirty="0">
                <a:solidFill>
                  <a:srgbClr val="003299"/>
                </a:solidFill>
                <a:latin typeface="Arial"/>
                <a:cs typeface="Arial"/>
              </a:rPr>
              <a:t>к</a:t>
            </a:r>
            <a:r>
              <a:rPr sz="2400" b="1" i="1" u="heavy" spc="-80" dirty="0">
                <a:solidFill>
                  <a:srgbClr val="003299"/>
                </a:solidFill>
                <a:latin typeface="Arial"/>
                <a:cs typeface="Arial"/>
              </a:rPr>
              <a:t>р</a:t>
            </a:r>
            <a:r>
              <a:rPr sz="2400" b="1" i="1" u="heavy" spc="15" dirty="0">
                <a:solidFill>
                  <a:srgbClr val="003299"/>
                </a:solidFill>
                <a:latin typeface="Arial"/>
                <a:cs typeface="Arial"/>
              </a:rPr>
              <a:t>у</a:t>
            </a:r>
            <a:r>
              <a:rPr sz="2400" b="1" i="1" u="heavy" spc="20" dirty="0">
                <a:solidFill>
                  <a:srgbClr val="003299"/>
                </a:solidFill>
                <a:latin typeface="Arial"/>
                <a:cs typeface="Arial"/>
              </a:rPr>
              <a:t>ж</a:t>
            </a:r>
            <a:r>
              <a:rPr sz="2400" b="1" i="1" u="heavy" spc="-5" dirty="0">
                <a:solidFill>
                  <a:srgbClr val="003299"/>
                </a:solidFill>
                <a:latin typeface="Arial"/>
                <a:cs typeface="Arial"/>
              </a:rPr>
              <a:t>а</a:t>
            </a:r>
            <a:r>
              <a:rPr sz="2400" b="1" i="1" u="heavy" spc="-25" dirty="0">
                <a:solidFill>
                  <a:srgbClr val="003299"/>
                </a:solidFill>
                <a:latin typeface="Arial"/>
                <a:cs typeface="Arial"/>
              </a:rPr>
              <a:t>ю</a:t>
            </a:r>
            <a:r>
              <a:rPr sz="2400" b="1" i="1" u="heavy" spc="-65" dirty="0">
                <a:solidFill>
                  <a:srgbClr val="003299"/>
                </a:solidFill>
                <a:latin typeface="Arial"/>
                <a:cs typeface="Arial"/>
              </a:rPr>
              <a:t>щ</a:t>
            </a:r>
            <a:r>
              <a:rPr sz="2400" b="1" i="1" u="heavy" spc="-5" dirty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2400" b="1" i="1" u="heavy" spc="-15" dirty="0">
                <a:solidFill>
                  <a:srgbClr val="003299"/>
                </a:solidFill>
                <a:latin typeface="Arial"/>
                <a:cs typeface="Arial"/>
              </a:rPr>
              <a:t>й</a:t>
            </a:r>
            <a:r>
              <a:rPr sz="2400" u="heavy" spc="80" dirty="0">
                <a:solidFill>
                  <a:srgbClr val="003299"/>
                </a:solidFill>
                <a:latin typeface="Times New Roman"/>
                <a:cs typeface="Times New Roman"/>
              </a:rPr>
              <a:t> </a:t>
            </a:r>
            <a:r>
              <a:rPr sz="2400" b="1" i="1" u="heavy" spc="-5" dirty="0">
                <a:solidFill>
                  <a:srgbClr val="003299"/>
                </a:solidFill>
                <a:latin typeface="Arial"/>
                <a:cs typeface="Arial"/>
              </a:rPr>
              <a:t>с</a:t>
            </a:r>
            <a:r>
              <a:rPr sz="2400" b="1" i="1" u="heavy" spc="-20" dirty="0">
                <a:solidFill>
                  <a:srgbClr val="003299"/>
                </a:solidFill>
                <a:latin typeface="Arial"/>
                <a:cs typeface="Arial"/>
              </a:rPr>
              <a:t>р</a:t>
            </a:r>
            <a:r>
              <a:rPr sz="2400" b="1" i="1" u="heavy" spc="20" dirty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2400" b="1" i="1" u="heavy" dirty="0">
                <a:solidFill>
                  <a:srgbClr val="003299"/>
                </a:solidFill>
                <a:latin typeface="Arial"/>
                <a:cs typeface="Arial"/>
              </a:rPr>
              <a:t>ды: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3299"/>
              </a:buClr>
              <a:buFont typeface="Arial"/>
              <a:buAutoNum type="arabicPeriod"/>
              <a:tabLst>
                <a:tab pos="355600" algn="l"/>
              </a:tabLst>
            </a:pPr>
            <a:r>
              <a:rPr sz="2400" spc="-10" dirty="0">
                <a:solidFill>
                  <a:srgbClr val="003299"/>
                </a:solidFill>
                <a:latin typeface="Arial"/>
                <a:cs typeface="Arial"/>
              </a:rPr>
              <a:t>С</a:t>
            </a:r>
            <a:r>
              <a:rPr sz="2400" dirty="0">
                <a:solidFill>
                  <a:srgbClr val="003299"/>
                </a:solidFill>
                <a:latin typeface="Arial"/>
                <a:cs typeface="Arial"/>
              </a:rPr>
              <a:t>л</a:t>
            </a:r>
            <a:r>
              <a:rPr sz="2400" spc="-30" dirty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003299"/>
                </a:solidFill>
                <a:latin typeface="Arial"/>
                <a:cs typeface="Arial"/>
              </a:rPr>
              <a:t>ж</a:t>
            </a:r>
            <a:r>
              <a:rPr sz="2400" spc="-5" dirty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003299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003299"/>
                </a:solidFill>
                <a:latin typeface="Arial"/>
                <a:cs typeface="Arial"/>
              </a:rPr>
              <a:t>е </a:t>
            </a:r>
            <a:r>
              <a:rPr sz="2400" spc="-15" dirty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003299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003299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003299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003299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003299"/>
                </a:solidFill>
                <a:latin typeface="Arial"/>
                <a:cs typeface="Arial"/>
              </a:rPr>
              <a:t>р</a:t>
            </a:r>
            <a:r>
              <a:rPr sz="2400" spc="-55" dirty="0">
                <a:solidFill>
                  <a:srgbClr val="003299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3299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003299"/>
                </a:solidFill>
                <a:latin typeface="Arial"/>
                <a:cs typeface="Arial"/>
              </a:rPr>
              <a:t>ь</a:t>
            </a:r>
            <a:r>
              <a:rPr sz="2400" dirty="0">
                <a:solidFill>
                  <a:srgbClr val="003299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3299"/>
              </a:buClr>
              <a:buFont typeface="Arial"/>
              <a:buAutoNum type="arabicPeriod"/>
              <a:tabLst>
                <a:tab pos="355600" algn="l"/>
              </a:tabLst>
            </a:pPr>
            <a:r>
              <a:rPr sz="2400" spc="-20" dirty="0">
                <a:solidFill>
                  <a:srgbClr val="003299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003299"/>
                </a:solidFill>
                <a:latin typeface="Arial"/>
                <a:cs typeface="Arial"/>
              </a:rPr>
              <a:t>ро</a:t>
            </a:r>
            <a:r>
              <a:rPr sz="2400" spc="-10" dirty="0">
                <a:solidFill>
                  <a:srgbClr val="003299"/>
                </a:solidFill>
                <a:latin typeface="Arial"/>
                <a:cs typeface="Arial"/>
              </a:rPr>
              <a:t>гн</a:t>
            </a:r>
            <a:r>
              <a:rPr sz="2400" spc="-30" dirty="0">
                <a:solidFill>
                  <a:srgbClr val="003299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003299"/>
                </a:solidFill>
                <a:latin typeface="Arial"/>
                <a:cs typeface="Arial"/>
              </a:rPr>
              <a:t>з.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7612" y="6558689"/>
            <a:ext cx="218567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i="1" spc="-5" dirty="0">
                <a:solidFill>
                  <a:srgbClr val="003299"/>
                </a:solidFill>
                <a:latin typeface="Arial"/>
                <a:cs typeface="Arial"/>
              </a:rPr>
              <a:t>3</a:t>
            </a:r>
            <a:r>
              <a:rPr sz="2400" b="1" i="1" dirty="0">
                <a:solidFill>
                  <a:srgbClr val="003299"/>
                </a:solidFill>
                <a:latin typeface="Arial"/>
                <a:cs typeface="Arial"/>
              </a:rPr>
              <a:t>.</a:t>
            </a:r>
            <a:r>
              <a:rPr sz="2400" b="1" i="1" spc="30" dirty="0">
                <a:solidFill>
                  <a:srgbClr val="003299"/>
                </a:solidFill>
                <a:latin typeface="Arial"/>
                <a:cs typeface="Arial"/>
              </a:rPr>
              <a:t> </a:t>
            </a:r>
            <a:r>
              <a:rPr sz="2400" b="1" i="1" spc="-70" dirty="0" err="1" smtClean="0">
                <a:solidFill>
                  <a:srgbClr val="003299"/>
                </a:solidFill>
                <a:latin typeface="Arial"/>
                <a:cs typeface="Arial"/>
              </a:rPr>
              <a:t>У</a:t>
            </a:r>
            <a:r>
              <a:rPr sz="2400" b="1" i="1" spc="-20" dirty="0" err="1" smtClean="0">
                <a:solidFill>
                  <a:srgbClr val="003299"/>
                </a:solidFill>
                <a:latin typeface="Arial"/>
                <a:cs typeface="Arial"/>
              </a:rPr>
              <a:t>пр</a:t>
            </a:r>
            <a:r>
              <a:rPr sz="2400" b="1" i="1" spc="-5" dirty="0" err="1" smtClean="0">
                <a:solidFill>
                  <a:srgbClr val="003299"/>
                </a:solidFill>
                <a:latin typeface="Arial"/>
                <a:cs typeface="Arial"/>
              </a:rPr>
              <a:t>а</a:t>
            </a:r>
            <a:r>
              <a:rPr sz="2400" b="1" i="1" dirty="0" err="1" smtClean="0">
                <a:solidFill>
                  <a:srgbClr val="003299"/>
                </a:solidFill>
                <a:latin typeface="Arial"/>
                <a:cs typeface="Arial"/>
              </a:rPr>
              <a:t>в</a:t>
            </a:r>
            <a:r>
              <a:rPr sz="2400" b="1" i="1" spc="-40" dirty="0" err="1" smtClean="0">
                <a:solidFill>
                  <a:srgbClr val="003299"/>
                </a:solidFill>
                <a:latin typeface="Arial"/>
                <a:cs typeface="Arial"/>
              </a:rPr>
              <a:t>л</a:t>
            </a:r>
            <a:r>
              <a:rPr sz="2400" b="1" i="1" spc="-5" dirty="0" err="1" smtClean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r>
              <a:rPr sz="2400" b="1" i="1" dirty="0" err="1" smtClean="0">
                <a:solidFill>
                  <a:srgbClr val="003299"/>
                </a:solidFill>
                <a:latin typeface="Arial"/>
                <a:cs typeface="Arial"/>
              </a:rPr>
              <a:t>н</a:t>
            </a:r>
            <a:r>
              <a:rPr sz="2400" b="1" i="1" spc="-20" dirty="0" err="1" smtClean="0">
                <a:solidFill>
                  <a:srgbClr val="003299"/>
                </a:solidFill>
                <a:latin typeface="Arial"/>
                <a:cs typeface="Arial"/>
              </a:rPr>
              <a:t>и</a:t>
            </a:r>
            <a:r>
              <a:rPr sz="2400" b="1" i="1" dirty="0" err="1" smtClean="0">
                <a:solidFill>
                  <a:srgbClr val="003299"/>
                </a:solidFill>
                <a:latin typeface="Arial"/>
                <a:cs typeface="Arial"/>
              </a:rPr>
              <a:t>е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47761" y="449879"/>
            <a:ext cx="7596505" cy="782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9145" marR="5080" indent="-767080">
              <a:lnSpc>
                <a:spcPct val="100000"/>
              </a:lnSpc>
            </a:pPr>
            <a:r>
              <a:rPr sz="2800" b="1" i="1" spc="-55" dirty="0">
                <a:solidFill>
                  <a:srgbClr val="063D87"/>
                </a:solidFill>
                <a:latin typeface="Arial"/>
                <a:cs typeface="Arial"/>
              </a:rPr>
              <a:t>М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еж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ди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с</a:t>
            </a:r>
            <a:r>
              <a:rPr sz="2800" b="1" i="1" spc="-15" dirty="0">
                <a:solidFill>
                  <a:srgbClr val="063D87"/>
                </a:solidFill>
                <a:latin typeface="Arial"/>
                <a:cs typeface="Arial"/>
              </a:rPr>
              <a:t>ц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ип</a:t>
            </a:r>
            <a:r>
              <a:rPr sz="2800" b="1" i="1" spc="-10" dirty="0">
                <a:solidFill>
                  <a:srgbClr val="063D87"/>
                </a:solidFill>
                <a:latin typeface="Arial"/>
                <a:cs typeface="Arial"/>
              </a:rPr>
              <a:t>л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и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на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ные</a:t>
            </a:r>
            <a:r>
              <a:rPr sz="2800" b="1" i="1" spc="55" dirty="0">
                <a:solidFill>
                  <a:srgbClr val="063D87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св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я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зи</a:t>
            </a:r>
            <a:r>
              <a:rPr sz="2800" b="1" i="1" spc="10" dirty="0">
                <a:solidFill>
                  <a:srgbClr val="063D87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комп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лексн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о</a:t>
            </a:r>
            <a:r>
              <a:rPr sz="2800" b="1" i="1" spc="-10" dirty="0">
                <a:solidFill>
                  <a:srgbClr val="063D87"/>
                </a:solidFill>
                <a:latin typeface="Arial"/>
                <a:cs typeface="Arial"/>
              </a:rPr>
              <a:t>г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о</a:t>
            </a:r>
            <a:r>
              <a:rPr sz="2800" b="1" i="1" spc="-10" dirty="0">
                <a:solidFill>
                  <a:srgbClr val="063D87"/>
                </a:solidFill>
                <a:latin typeface="Arial"/>
                <a:cs typeface="Arial"/>
              </a:rPr>
              <a:t> 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ге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о</a:t>
            </a:r>
            <a:r>
              <a:rPr sz="2800" b="1" i="1" spc="-15" dirty="0">
                <a:solidFill>
                  <a:srgbClr val="063D87"/>
                </a:solidFill>
                <a:latin typeface="Arial"/>
                <a:cs typeface="Arial"/>
              </a:rPr>
              <a:t>э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ко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л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о</a:t>
            </a:r>
            <a:r>
              <a:rPr sz="2800" b="1" i="1" spc="-10" dirty="0">
                <a:solidFill>
                  <a:srgbClr val="063D87"/>
                </a:solidFill>
                <a:latin typeface="Arial"/>
                <a:cs typeface="Arial"/>
              </a:rPr>
              <a:t>г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и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ч</a:t>
            </a:r>
            <a:r>
              <a:rPr sz="2800" b="1" i="1" spc="-5" dirty="0">
                <a:solidFill>
                  <a:srgbClr val="063D87"/>
                </a:solidFill>
                <a:latin typeface="Arial"/>
                <a:cs typeface="Arial"/>
              </a:rPr>
              <a:t>е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с</a:t>
            </a:r>
            <a:r>
              <a:rPr sz="2800" b="1" i="1" spc="-5" dirty="0">
                <a:solidFill>
                  <a:srgbClr val="063D87"/>
                </a:solidFill>
                <a:latin typeface="Arial"/>
                <a:cs typeface="Arial"/>
              </a:rPr>
              <a:t>к</a:t>
            </a:r>
            <a:r>
              <a:rPr sz="2800" b="1" i="1" spc="-15" dirty="0">
                <a:solidFill>
                  <a:srgbClr val="063D87"/>
                </a:solidFill>
                <a:latin typeface="Arial"/>
                <a:cs typeface="Arial"/>
              </a:rPr>
              <a:t>ог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о</a:t>
            </a:r>
            <a:r>
              <a:rPr sz="2800" b="1" i="1" spc="40" dirty="0">
                <a:solidFill>
                  <a:srgbClr val="063D87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мо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итори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н</a:t>
            </a:r>
            <a:r>
              <a:rPr sz="2800" b="1" i="1" spc="-10" dirty="0">
                <a:solidFill>
                  <a:srgbClr val="063D87"/>
                </a:solidFill>
                <a:latin typeface="Arial"/>
                <a:cs typeface="Arial"/>
              </a:rPr>
              <a:t>г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а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78871" y="1796795"/>
            <a:ext cx="4267200" cy="449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25556" y="1303319"/>
            <a:ext cx="6113780" cy="1156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i="1" spc="-5" dirty="0">
                <a:solidFill>
                  <a:srgbClr val="063D87"/>
                </a:solidFill>
                <a:latin typeface="Arial"/>
                <a:cs typeface="Arial"/>
              </a:rPr>
              <a:t>(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Ем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ел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ья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063D87"/>
                </a:solidFill>
                <a:latin typeface="Arial"/>
                <a:cs typeface="Arial"/>
              </a:rPr>
              <a:t>о</a:t>
            </a:r>
            <a:r>
              <a:rPr sz="2800" b="1" i="1" spc="-20" dirty="0">
                <a:solidFill>
                  <a:srgbClr val="063D87"/>
                </a:solidFill>
                <a:latin typeface="Arial"/>
                <a:cs typeface="Arial"/>
              </a:rPr>
              <a:t>в</a:t>
            </a:r>
            <a:r>
              <a:rPr sz="2800" b="1" i="1" spc="-10" dirty="0">
                <a:solidFill>
                  <a:srgbClr val="063D87"/>
                </a:solidFill>
                <a:latin typeface="Arial"/>
                <a:cs typeface="Arial"/>
              </a:rPr>
              <a:t>,</a:t>
            </a:r>
            <a:r>
              <a:rPr sz="2800" b="1" i="1" spc="15" dirty="0">
                <a:solidFill>
                  <a:srgbClr val="063D87"/>
                </a:solidFill>
                <a:latin typeface="Arial"/>
                <a:cs typeface="Arial"/>
              </a:rPr>
              <a:t> </a:t>
            </a:r>
            <a:r>
              <a:rPr sz="2800" b="1" i="1" spc="-15" dirty="0">
                <a:solidFill>
                  <a:srgbClr val="063D87"/>
                </a:solidFill>
                <a:latin typeface="Arial"/>
                <a:cs typeface="Arial"/>
              </a:rPr>
              <a:t>1994</a:t>
            </a:r>
            <a:r>
              <a:rPr sz="2800" b="1" i="1" spc="-10" dirty="0">
                <a:solidFill>
                  <a:srgbClr val="063D87"/>
                </a:solidFill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1787525" marR="5080">
              <a:lnSpc>
                <a:spcPct val="100000"/>
              </a:lnSpc>
              <a:spcBef>
                <a:spcPts val="1875"/>
              </a:spcBef>
              <a:tabLst>
                <a:tab pos="2403475" algn="l"/>
                <a:tab pos="2993390" algn="l"/>
                <a:tab pos="5248910" algn="l"/>
              </a:tabLst>
            </a:pPr>
            <a:r>
              <a:rPr sz="1800" spc="-15" dirty="0">
                <a:latin typeface="Arial"/>
                <a:cs typeface="Arial"/>
              </a:rPr>
              <a:t>А	–	п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0" dirty="0">
                <a:latin typeface="Arial"/>
                <a:cs typeface="Arial"/>
              </a:rPr>
              <a:t>к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-20" dirty="0">
                <a:latin typeface="Arial"/>
                <a:cs typeface="Arial"/>
              </a:rPr>
              <a:t>мп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10" dirty="0">
                <a:latin typeface="Arial"/>
                <a:cs typeface="Arial"/>
              </a:rPr>
              <a:t>н</a:t>
            </a:r>
            <a:r>
              <a:rPr sz="1800" spc="-10" dirty="0">
                <a:latin typeface="Arial"/>
                <a:cs typeface="Arial"/>
              </a:rPr>
              <a:t>е</a:t>
            </a:r>
            <a:r>
              <a:rPr sz="1800" dirty="0">
                <a:latin typeface="Arial"/>
                <a:cs typeface="Arial"/>
              </a:rPr>
              <a:t>нтн</a:t>
            </a:r>
            <a:r>
              <a:rPr sz="1800" spc="-5" dirty="0">
                <a:latin typeface="Arial"/>
                <a:cs typeface="Arial"/>
              </a:rPr>
              <a:t>ы</a:t>
            </a:r>
            <a:r>
              <a:rPr sz="1800" dirty="0">
                <a:latin typeface="Arial"/>
                <a:cs typeface="Arial"/>
              </a:rPr>
              <a:t>е	</a:t>
            </a:r>
            <a:r>
              <a:rPr sz="1800" spc="-20" dirty="0">
                <a:latin typeface="Arial"/>
                <a:cs typeface="Arial"/>
              </a:rPr>
              <a:t>фи</a:t>
            </a:r>
            <a:r>
              <a:rPr sz="1800" dirty="0">
                <a:latin typeface="Arial"/>
                <a:cs typeface="Arial"/>
              </a:rPr>
              <a:t>з</a:t>
            </a:r>
            <a:r>
              <a:rPr sz="1800" spc="-20" dirty="0">
                <a:latin typeface="Arial"/>
                <a:cs typeface="Arial"/>
              </a:rPr>
              <a:t>и</a:t>
            </a:r>
            <a:r>
              <a:rPr sz="1800" spc="15" dirty="0">
                <a:latin typeface="Arial"/>
                <a:cs typeface="Arial"/>
              </a:rPr>
              <a:t>к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45" dirty="0">
                <a:latin typeface="Arial"/>
                <a:cs typeface="Arial"/>
              </a:rPr>
              <a:t>г</a:t>
            </a:r>
            <a:r>
              <a:rPr sz="1800" spc="-10" dirty="0">
                <a:latin typeface="Arial"/>
                <a:cs typeface="Arial"/>
              </a:rPr>
              <a:t>еогра</a:t>
            </a:r>
            <a:r>
              <a:rPr sz="1800" spc="-20" dirty="0">
                <a:latin typeface="Arial"/>
                <a:cs typeface="Arial"/>
              </a:rPr>
              <a:t>ф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spc="-15" dirty="0">
                <a:latin typeface="Arial"/>
                <a:cs typeface="Arial"/>
              </a:rPr>
              <a:t>ч</a:t>
            </a:r>
            <a:r>
              <a:rPr sz="1800" spc="-10" dirty="0">
                <a:latin typeface="Arial"/>
                <a:cs typeface="Arial"/>
              </a:rPr>
              <a:t>ес</a:t>
            </a:r>
            <a:r>
              <a:rPr sz="1800" spc="0" dirty="0">
                <a:latin typeface="Arial"/>
                <a:cs typeface="Arial"/>
              </a:rPr>
              <a:t>к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е </a:t>
            </a:r>
            <a:r>
              <a:rPr sz="1800" spc="-229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220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г</a:t>
            </a:r>
            <a:r>
              <a:rPr sz="1800" spc="-10" dirty="0">
                <a:latin typeface="Arial"/>
                <a:cs typeface="Arial"/>
              </a:rPr>
              <a:t>ео</a:t>
            </a:r>
            <a:r>
              <a:rPr sz="1800" spc="-20" dirty="0">
                <a:latin typeface="Arial"/>
                <a:cs typeface="Arial"/>
              </a:rPr>
              <a:t>ф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spc="-15" dirty="0">
                <a:latin typeface="Arial"/>
                <a:cs typeface="Arial"/>
              </a:rPr>
              <a:t>з</a:t>
            </a:r>
            <a:r>
              <a:rPr sz="1800" spc="-20" dirty="0">
                <a:latin typeface="Arial"/>
                <a:cs typeface="Arial"/>
              </a:rPr>
              <a:t>и</a:t>
            </a:r>
            <a:r>
              <a:rPr sz="1800" spc="-15" dirty="0">
                <a:latin typeface="Arial"/>
                <a:cs typeface="Arial"/>
              </a:rPr>
              <a:t>ч</a:t>
            </a:r>
            <a:r>
              <a:rPr sz="1800" spc="-10" dirty="0">
                <a:latin typeface="Arial"/>
                <a:cs typeface="Arial"/>
              </a:rPr>
              <a:t>ес</a:t>
            </a:r>
            <a:r>
              <a:rPr sz="1800" spc="-5" dirty="0">
                <a:latin typeface="Arial"/>
                <a:cs typeface="Arial"/>
              </a:rPr>
              <a:t>к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е </a:t>
            </a:r>
            <a:r>
              <a:rPr sz="1800" spc="-2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20" dirty="0">
                <a:latin typeface="Arial"/>
                <a:cs typeface="Arial"/>
              </a:rPr>
              <a:t>а</a:t>
            </a:r>
            <a:r>
              <a:rPr sz="1800" spc="-25" dirty="0">
                <a:latin typeface="Arial"/>
                <a:cs typeface="Arial"/>
              </a:rPr>
              <a:t>у</a:t>
            </a:r>
            <a:r>
              <a:rPr sz="1800" spc="-5" dirty="0">
                <a:latin typeface="Arial"/>
                <a:cs typeface="Arial"/>
              </a:rPr>
              <a:t>к</a:t>
            </a:r>
            <a:r>
              <a:rPr sz="1800" spc="-10" dirty="0">
                <a:latin typeface="Arial"/>
                <a:cs typeface="Arial"/>
              </a:rPr>
              <a:t>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01015" y="2479729"/>
            <a:ext cx="2444115" cy="1076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1440180" algn="l"/>
              </a:tabLst>
            </a:pPr>
            <a:r>
              <a:rPr sz="1800" dirty="0">
                <a:latin typeface="Arial"/>
                <a:cs typeface="Arial"/>
              </a:rPr>
              <a:t>(</a:t>
            </a:r>
            <a:r>
              <a:rPr sz="1800" spc="-20" dirty="0">
                <a:latin typeface="Arial"/>
                <a:cs typeface="Arial"/>
              </a:rPr>
              <a:t>м</a:t>
            </a:r>
            <a:r>
              <a:rPr sz="1800" spc="-70" dirty="0">
                <a:latin typeface="Arial"/>
                <a:cs typeface="Arial"/>
              </a:rPr>
              <a:t>е</a:t>
            </a:r>
            <a:r>
              <a:rPr sz="1800" spc="-25" dirty="0">
                <a:latin typeface="Arial"/>
                <a:cs typeface="Arial"/>
              </a:rPr>
              <a:t>т</a:t>
            </a:r>
            <a:r>
              <a:rPr sz="1800" spc="-10" dirty="0">
                <a:latin typeface="Arial"/>
                <a:cs typeface="Arial"/>
              </a:rPr>
              <a:t>е</a:t>
            </a:r>
            <a:r>
              <a:rPr sz="1800" spc="5" dirty="0">
                <a:latin typeface="Arial"/>
                <a:cs typeface="Arial"/>
              </a:rPr>
              <a:t>о</a:t>
            </a:r>
            <a:r>
              <a:rPr sz="1800" spc="-10" dirty="0">
                <a:latin typeface="Arial"/>
                <a:cs typeface="Arial"/>
              </a:rPr>
              <a:t>р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spc="25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оги</a:t>
            </a:r>
            <a:r>
              <a:rPr sz="1800" spc="-15" dirty="0">
                <a:latin typeface="Arial"/>
                <a:cs typeface="Arial"/>
              </a:rPr>
              <a:t>я</a:t>
            </a:r>
            <a:r>
              <a:rPr sz="1800" dirty="0">
                <a:latin typeface="Arial"/>
                <a:cs typeface="Arial"/>
              </a:rPr>
              <a:t>, 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15" dirty="0">
                <a:latin typeface="Arial"/>
                <a:cs typeface="Arial"/>
              </a:rPr>
              <a:t>к</a:t>
            </a:r>
            <a:r>
              <a:rPr sz="1800" spc="-10" dirty="0">
                <a:latin typeface="Arial"/>
                <a:cs typeface="Arial"/>
              </a:rPr>
              <a:t>еа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spc="25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оги</a:t>
            </a:r>
            <a:r>
              <a:rPr sz="1800" spc="-15" dirty="0">
                <a:latin typeface="Arial"/>
                <a:cs typeface="Arial"/>
              </a:rPr>
              <a:t>я</a:t>
            </a:r>
            <a:r>
              <a:rPr sz="1800" dirty="0">
                <a:latin typeface="Arial"/>
                <a:cs typeface="Arial"/>
              </a:rPr>
              <a:t>, 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20" dirty="0">
                <a:latin typeface="Arial"/>
                <a:cs typeface="Arial"/>
              </a:rPr>
              <a:t>ж</a:t>
            </a:r>
            <a:r>
              <a:rPr sz="1800" spc="-10" dirty="0">
                <a:latin typeface="Arial"/>
                <a:cs typeface="Arial"/>
              </a:rPr>
              <a:t>е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10" dirty="0">
                <a:latin typeface="Arial"/>
                <a:cs typeface="Arial"/>
              </a:rPr>
              <a:t>ер</a:t>
            </a:r>
            <a:r>
              <a:rPr sz="1800" spc="10" dirty="0">
                <a:latin typeface="Arial"/>
                <a:cs typeface="Arial"/>
              </a:rPr>
              <a:t>н</a:t>
            </a:r>
            <a:r>
              <a:rPr sz="1800" spc="-10" dirty="0">
                <a:latin typeface="Arial"/>
                <a:cs typeface="Arial"/>
              </a:rPr>
              <a:t>ая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45" dirty="0">
                <a:latin typeface="Arial"/>
                <a:cs typeface="Arial"/>
              </a:rPr>
              <a:t>г</a:t>
            </a:r>
            <a:r>
              <a:rPr sz="1800" spc="-10" dirty="0">
                <a:latin typeface="Arial"/>
                <a:cs typeface="Arial"/>
              </a:rPr>
              <a:t>е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spc="25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оги</a:t>
            </a:r>
            <a:r>
              <a:rPr sz="1800" spc="-15" dirty="0">
                <a:latin typeface="Arial"/>
                <a:cs typeface="Arial"/>
              </a:rPr>
              <a:t>я</a:t>
            </a:r>
            <a:r>
              <a:rPr sz="1800" dirty="0">
                <a:latin typeface="Arial"/>
                <a:cs typeface="Arial"/>
              </a:rPr>
              <a:t>, д</a:t>
            </a:r>
            <a:r>
              <a:rPr sz="1800" spc="-5" dirty="0">
                <a:latin typeface="Arial"/>
                <a:cs typeface="Arial"/>
              </a:rPr>
              <a:t>р</a:t>
            </a:r>
            <a:r>
              <a:rPr sz="1800" dirty="0">
                <a:latin typeface="Arial"/>
                <a:cs typeface="Arial"/>
              </a:rPr>
              <a:t>.);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56762" y="2479729"/>
            <a:ext cx="1782445" cy="802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01015" algn="just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гидр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spc="25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-20" dirty="0">
                <a:latin typeface="Arial"/>
                <a:cs typeface="Arial"/>
              </a:rPr>
              <a:t>г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spc="-15" dirty="0">
                <a:latin typeface="Arial"/>
                <a:cs typeface="Arial"/>
              </a:rPr>
              <a:t>я</a:t>
            </a:r>
            <a:r>
              <a:rPr sz="1800" dirty="0">
                <a:latin typeface="Arial"/>
                <a:cs typeface="Arial"/>
              </a:rPr>
              <a:t>, </a:t>
            </a:r>
            <a:r>
              <a:rPr sz="1800" spc="-45" dirty="0">
                <a:latin typeface="Arial"/>
                <a:cs typeface="Arial"/>
              </a:rPr>
              <a:t>г</a:t>
            </a:r>
            <a:r>
              <a:rPr sz="1800" spc="-10" dirty="0">
                <a:latin typeface="Arial"/>
                <a:cs typeface="Arial"/>
              </a:rPr>
              <a:t>ео</a:t>
            </a:r>
            <a:r>
              <a:rPr sz="1800" spc="-20" dirty="0">
                <a:latin typeface="Arial"/>
                <a:cs typeface="Arial"/>
              </a:rPr>
              <a:t>м</a:t>
            </a:r>
            <a:r>
              <a:rPr sz="1800" spc="-10" dirty="0">
                <a:latin typeface="Arial"/>
                <a:cs typeface="Arial"/>
              </a:rPr>
              <a:t>ор</a:t>
            </a:r>
            <a:r>
              <a:rPr sz="1800" spc="-20" dirty="0">
                <a:latin typeface="Arial"/>
                <a:cs typeface="Arial"/>
              </a:rPr>
              <a:t>ф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spc="25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оги</a:t>
            </a:r>
            <a:r>
              <a:rPr sz="1800" spc="-15" dirty="0">
                <a:latin typeface="Arial"/>
                <a:cs typeface="Arial"/>
              </a:rPr>
              <a:t>я</a:t>
            </a:r>
            <a:r>
              <a:rPr sz="1800" dirty="0">
                <a:latin typeface="Arial"/>
                <a:cs typeface="Arial"/>
              </a:rPr>
              <a:t>, </a:t>
            </a:r>
            <a:r>
              <a:rPr sz="1800" spc="-15" dirty="0">
                <a:latin typeface="Arial"/>
                <a:cs typeface="Arial"/>
              </a:rPr>
              <a:t>п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spc="-15" dirty="0">
                <a:latin typeface="Arial"/>
                <a:cs typeface="Arial"/>
              </a:rPr>
              <a:t>ч</a:t>
            </a:r>
            <a:r>
              <a:rPr sz="1800" spc="-25" dirty="0">
                <a:latin typeface="Arial"/>
                <a:cs typeface="Arial"/>
              </a:rPr>
              <a:t>в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-25" dirty="0">
                <a:latin typeface="Arial"/>
                <a:cs typeface="Arial"/>
              </a:rPr>
              <a:t>в</a:t>
            </a:r>
            <a:r>
              <a:rPr sz="1800" spc="-45" dirty="0">
                <a:latin typeface="Arial"/>
                <a:cs typeface="Arial"/>
              </a:rPr>
              <a:t>е</a:t>
            </a:r>
            <a:r>
              <a:rPr sz="1800" dirty="0">
                <a:latin typeface="Arial"/>
                <a:cs typeface="Arial"/>
              </a:rPr>
              <a:t>д</a:t>
            </a:r>
            <a:r>
              <a:rPr sz="1800" spc="-10" dirty="0">
                <a:latin typeface="Arial"/>
                <a:cs typeface="Arial"/>
              </a:rPr>
              <a:t>е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е 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01015" y="3577008"/>
            <a:ext cx="4337685" cy="299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  <a:buFont typeface="Arial"/>
              <a:buAutoNum type="arabicPlain"/>
              <a:tabLst>
                <a:tab pos="203200" algn="l"/>
              </a:tabLst>
            </a:pPr>
            <a:r>
              <a:rPr sz="1800" dirty="0">
                <a:latin typeface="Arial"/>
                <a:cs typeface="Arial"/>
              </a:rPr>
              <a:t>–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к</a:t>
            </a:r>
            <a:r>
              <a:rPr sz="1800" spc="-10" dirty="0">
                <a:latin typeface="Arial"/>
                <a:cs typeface="Arial"/>
              </a:rPr>
              <a:t>а</a:t>
            </a:r>
            <a:r>
              <a:rPr sz="1800" spc="-45" dirty="0">
                <a:latin typeface="Arial"/>
                <a:cs typeface="Arial"/>
              </a:rPr>
              <a:t>р</a:t>
            </a:r>
            <a:r>
              <a:rPr sz="1800" spc="-25" dirty="0">
                <a:latin typeface="Arial"/>
                <a:cs typeface="Arial"/>
              </a:rPr>
              <a:t>т</a:t>
            </a:r>
            <a:r>
              <a:rPr sz="1800" spc="-10" dirty="0">
                <a:latin typeface="Arial"/>
                <a:cs typeface="Arial"/>
              </a:rPr>
              <a:t>огра</a:t>
            </a:r>
            <a:r>
              <a:rPr sz="1800" spc="-20" dirty="0">
                <a:latin typeface="Arial"/>
                <a:cs typeface="Arial"/>
              </a:rPr>
              <a:t>ф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spc="-15" dirty="0">
                <a:latin typeface="Arial"/>
                <a:cs typeface="Arial"/>
              </a:rPr>
              <a:t>ч</a:t>
            </a:r>
            <a:r>
              <a:rPr sz="1800" spc="-10" dirty="0">
                <a:latin typeface="Arial"/>
                <a:cs typeface="Arial"/>
              </a:rPr>
              <a:t>ес</a:t>
            </a:r>
            <a:r>
              <a:rPr sz="1800" spc="-5" dirty="0">
                <a:latin typeface="Arial"/>
                <a:cs typeface="Arial"/>
              </a:rPr>
              <a:t>к</a:t>
            </a:r>
            <a:r>
              <a:rPr sz="1800" spc="-10" dirty="0">
                <a:latin typeface="Arial"/>
                <a:cs typeface="Arial"/>
              </a:rPr>
              <a:t>ий </a:t>
            </a:r>
            <a:r>
              <a:rPr sz="1800" spc="-20" dirty="0">
                <a:latin typeface="Arial"/>
                <a:cs typeface="Arial"/>
              </a:rPr>
              <a:t>м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spc="-25" dirty="0">
                <a:latin typeface="Arial"/>
                <a:cs typeface="Arial"/>
              </a:rPr>
              <a:t>т</a:t>
            </a:r>
            <a:r>
              <a:rPr sz="1800" spc="-10" dirty="0">
                <a:latin typeface="Arial"/>
                <a:cs typeface="Arial"/>
              </a:rPr>
              <a:t>ори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15" dirty="0">
                <a:latin typeface="Arial"/>
                <a:cs typeface="Arial"/>
              </a:rPr>
              <a:t>г</a:t>
            </a:r>
            <a:r>
              <a:rPr sz="1800" dirty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buFont typeface="Arial"/>
              <a:buAutoNum type="arabicPlain"/>
              <a:tabLst>
                <a:tab pos="582930" algn="l"/>
              </a:tabLst>
            </a:pPr>
            <a:r>
              <a:rPr sz="1800" dirty="0">
                <a:latin typeface="Arial"/>
                <a:cs typeface="Arial"/>
              </a:rPr>
              <a:t>–      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г</a:t>
            </a:r>
            <a:r>
              <a:rPr sz="1800" spc="5" dirty="0">
                <a:latin typeface="Arial"/>
                <a:cs typeface="Arial"/>
              </a:rPr>
              <a:t>ео</a:t>
            </a:r>
            <a:r>
              <a:rPr sz="1800" spc="-10" dirty="0">
                <a:latin typeface="Arial"/>
                <a:cs typeface="Arial"/>
              </a:rPr>
              <a:t>э</a:t>
            </a:r>
            <a:r>
              <a:rPr sz="1800" spc="15" dirty="0">
                <a:latin typeface="Arial"/>
                <a:cs typeface="Arial"/>
              </a:rPr>
              <a:t>к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spc="25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-20" dirty="0">
                <a:latin typeface="Arial"/>
                <a:cs typeface="Arial"/>
              </a:rPr>
              <a:t>г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spc="-15" dirty="0">
                <a:latin typeface="Arial"/>
                <a:cs typeface="Arial"/>
              </a:rPr>
              <a:t>ч</a:t>
            </a:r>
            <a:r>
              <a:rPr sz="1800" spc="-10" dirty="0">
                <a:latin typeface="Arial"/>
                <a:cs typeface="Arial"/>
              </a:rPr>
              <a:t>ес</a:t>
            </a:r>
            <a:r>
              <a:rPr sz="1800" spc="-5" dirty="0">
                <a:latin typeface="Arial"/>
                <a:cs typeface="Arial"/>
              </a:rPr>
              <a:t>к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е      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ас</a:t>
            </a:r>
            <a:r>
              <a:rPr sz="1800" spc="-15" dirty="0">
                <a:latin typeface="Arial"/>
                <a:cs typeface="Arial"/>
              </a:rPr>
              <a:t>п</a:t>
            </a:r>
            <a:r>
              <a:rPr sz="1800" spc="-10" dirty="0">
                <a:latin typeface="Arial"/>
                <a:cs typeface="Arial"/>
              </a:rPr>
              <a:t>е</a:t>
            </a:r>
            <a:r>
              <a:rPr sz="1800" spc="15" dirty="0">
                <a:latin typeface="Arial"/>
                <a:cs typeface="Arial"/>
              </a:rPr>
              <a:t>к</a:t>
            </a:r>
            <a:r>
              <a:rPr sz="1800" dirty="0">
                <a:latin typeface="Arial"/>
                <a:cs typeface="Arial"/>
              </a:rPr>
              <a:t>т</a:t>
            </a:r>
            <a:r>
              <a:rPr sz="1800" spc="-15" dirty="0">
                <a:latin typeface="Arial"/>
                <a:cs typeface="Arial"/>
              </a:rPr>
              <a:t>ы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п</a:t>
            </a:r>
            <a:r>
              <a:rPr sz="1800" spc="-10" dirty="0">
                <a:latin typeface="Arial"/>
                <a:cs typeface="Arial"/>
              </a:rPr>
              <a:t>ер</a:t>
            </a:r>
            <a:r>
              <a:rPr sz="1800" spc="-70" dirty="0">
                <a:latin typeface="Arial"/>
                <a:cs typeface="Arial"/>
              </a:rPr>
              <a:t>е</a:t>
            </a:r>
            <a:r>
              <a:rPr sz="1800" spc="-15" dirty="0">
                <a:latin typeface="Arial"/>
                <a:cs typeface="Arial"/>
              </a:rPr>
              <a:t>ч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сл</a:t>
            </a:r>
            <a:r>
              <a:rPr sz="1800" spc="-10" dirty="0">
                <a:latin typeface="Arial"/>
                <a:cs typeface="Arial"/>
              </a:rPr>
              <a:t>е</a:t>
            </a:r>
            <a:r>
              <a:rPr sz="1800" dirty="0">
                <a:latin typeface="Arial"/>
                <a:cs typeface="Arial"/>
              </a:rPr>
              <a:t>нн</a:t>
            </a:r>
            <a:r>
              <a:rPr sz="1800" spc="-15" dirty="0">
                <a:latin typeface="Arial"/>
                <a:cs typeface="Arial"/>
              </a:rPr>
              <a:t>ы</a:t>
            </a:r>
            <a:r>
              <a:rPr sz="1800" dirty="0">
                <a:latin typeface="Arial"/>
                <a:cs typeface="Arial"/>
              </a:rPr>
              <a:t>х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30" dirty="0">
                <a:latin typeface="Arial"/>
                <a:cs typeface="Arial"/>
              </a:rPr>
              <a:t>а</a:t>
            </a:r>
            <a:r>
              <a:rPr sz="1800" spc="-25" dirty="0">
                <a:latin typeface="Arial"/>
                <a:cs typeface="Arial"/>
              </a:rPr>
              <a:t>у</a:t>
            </a:r>
            <a:r>
              <a:rPr sz="1800" spc="-5" dirty="0">
                <a:latin typeface="Arial"/>
                <a:cs typeface="Arial"/>
              </a:rPr>
              <a:t>к</a:t>
            </a:r>
            <a:r>
              <a:rPr sz="1800" dirty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  <a:p>
            <a:pPr marL="542925" indent="-530225" algn="just">
              <a:lnSpc>
                <a:spcPct val="100000"/>
              </a:lnSpc>
              <a:buFont typeface="Arial"/>
              <a:buAutoNum type="arabicPlain"/>
              <a:tabLst>
                <a:tab pos="543560" algn="l"/>
              </a:tabLst>
            </a:pPr>
            <a:r>
              <a:rPr sz="1800" dirty="0">
                <a:latin typeface="Arial"/>
                <a:cs typeface="Arial"/>
              </a:rPr>
              <a:t>–     </a:t>
            </a:r>
            <a:r>
              <a:rPr sz="1800" spc="1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а</a:t>
            </a:r>
            <a:r>
              <a:rPr sz="1800" dirty="0">
                <a:latin typeface="Arial"/>
                <a:cs typeface="Arial"/>
              </a:rPr>
              <a:t>нд</a:t>
            </a:r>
            <a:r>
              <a:rPr sz="1800" spc="-5" dirty="0">
                <a:latin typeface="Arial"/>
                <a:cs typeface="Arial"/>
              </a:rPr>
              <a:t>ш</a:t>
            </a:r>
            <a:r>
              <a:rPr sz="1800" spc="-10" dirty="0">
                <a:latin typeface="Arial"/>
                <a:cs typeface="Arial"/>
              </a:rPr>
              <a:t>а</a:t>
            </a:r>
            <a:r>
              <a:rPr sz="1800" spc="-60" dirty="0">
                <a:latin typeface="Arial"/>
                <a:cs typeface="Arial"/>
              </a:rPr>
              <a:t>ф</a:t>
            </a:r>
            <a:r>
              <a:rPr sz="1800" spc="-25" dirty="0">
                <a:latin typeface="Arial"/>
                <a:cs typeface="Arial"/>
              </a:rPr>
              <a:t>т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-25" dirty="0">
                <a:latin typeface="Arial"/>
                <a:cs typeface="Arial"/>
              </a:rPr>
              <a:t>в</a:t>
            </a:r>
            <a:r>
              <a:rPr sz="1800" spc="-45" dirty="0">
                <a:latin typeface="Arial"/>
                <a:cs typeface="Arial"/>
              </a:rPr>
              <a:t>е</a:t>
            </a:r>
            <a:r>
              <a:rPr sz="1800" dirty="0">
                <a:latin typeface="Arial"/>
                <a:cs typeface="Arial"/>
              </a:rPr>
              <a:t>д</a:t>
            </a:r>
            <a:r>
              <a:rPr sz="1800" spc="-10" dirty="0">
                <a:latin typeface="Arial"/>
                <a:cs typeface="Arial"/>
              </a:rPr>
              <a:t>е</a:t>
            </a:r>
            <a:r>
              <a:rPr sz="1800" spc="10" dirty="0">
                <a:latin typeface="Arial"/>
                <a:cs typeface="Arial"/>
              </a:rPr>
              <a:t>н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spc="-5" dirty="0">
                <a:latin typeface="Arial"/>
                <a:cs typeface="Arial"/>
              </a:rPr>
              <a:t>е</a:t>
            </a:r>
            <a:r>
              <a:rPr sz="1800" dirty="0">
                <a:latin typeface="Arial"/>
                <a:cs typeface="Arial"/>
              </a:rPr>
              <a:t>;     </a:t>
            </a:r>
            <a:r>
              <a:rPr sz="1800" spc="1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4     </a:t>
            </a:r>
            <a:r>
              <a:rPr sz="1800" spc="1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spc="-45" dirty="0">
                <a:latin typeface="Arial"/>
                <a:cs typeface="Arial"/>
              </a:rPr>
              <a:t>г</a:t>
            </a:r>
            <a:r>
              <a:rPr sz="1800" spc="-10" dirty="0">
                <a:latin typeface="Arial"/>
                <a:cs typeface="Arial"/>
              </a:rPr>
              <a:t>ео</a:t>
            </a:r>
            <a:r>
              <a:rPr sz="1800" spc="5" dirty="0">
                <a:latin typeface="Arial"/>
                <a:cs typeface="Arial"/>
              </a:rPr>
              <a:t>э</a:t>
            </a:r>
            <a:r>
              <a:rPr sz="1800" spc="15" dirty="0">
                <a:latin typeface="Arial"/>
                <a:cs typeface="Arial"/>
              </a:rPr>
              <a:t>к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spc="25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оги</a:t>
            </a:r>
            <a:r>
              <a:rPr sz="1800" spc="-15" dirty="0">
                <a:latin typeface="Arial"/>
                <a:cs typeface="Arial"/>
              </a:rPr>
              <a:t>я</a:t>
            </a:r>
            <a:r>
              <a:rPr sz="1800" dirty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5   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   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г</a:t>
            </a:r>
            <a:r>
              <a:rPr sz="1800" spc="-10" dirty="0">
                <a:latin typeface="Arial"/>
                <a:cs typeface="Arial"/>
              </a:rPr>
              <a:t>ео</a:t>
            </a:r>
            <a:r>
              <a:rPr sz="1800" spc="-20" dirty="0">
                <a:latin typeface="Arial"/>
                <a:cs typeface="Arial"/>
              </a:rPr>
              <a:t>ф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з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spc="25" dirty="0">
                <a:latin typeface="Arial"/>
                <a:cs typeface="Arial"/>
              </a:rPr>
              <a:t>к</a:t>
            </a:r>
            <a:r>
              <a:rPr sz="1800" dirty="0">
                <a:latin typeface="Arial"/>
                <a:cs typeface="Arial"/>
              </a:rPr>
              <a:t>а   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а</a:t>
            </a:r>
            <a:r>
              <a:rPr sz="1800" dirty="0">
                <a:latin typeface="Arial"/>
                <a:cs typeface="Arial"/>
              </a:rPr>
              <a:t>нд</a:t>
            </a:r>
            <a:r>
              <a:rPr sz="1800" spc="-5" dirty="0">
                <a:latin typeface="Arial"/>
                <a:cs typeface="Arial"/>
              </a:rPr>
              <a:t>ш</a:t>
            </a:r>
            <a:r>
              <a:rPr sz="1800" spc="-10" dirty="0">
                <a:latin typeface="Arial"/>
                <a:cs typeface="Arial"/>
              </a:rPr>
              <a:t>а</a:t>
            </a:r>
            <a:r>
              <a:rPr sz="1800" spc="-60" dirty="0">
                <a:latin typeface="Arial"/>
                <a:cs typeface="Arial"/>
              </a:rPr>
              <a:t>ф</a:t>
            </a:r>
            <a:r>
              <a:rPr sz="1800" spc="-25" dirty="0">
                <a:latin typeface="Arial"/>
                <a:cs typeface="Arial"/>
              </a:rPr>
              <a:t>т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5" dirty="0">
                <a:latin typeface="Arial"/>
                <a:cs typeface="Arial"/>
              </a:rPr>
              <a:t>в</a:t>
            </a:r>
            <a:r>
              <a:rPr sz="1800" dirty="0">
                <a:latin typeface="Arial"/>
                <a:cs typeface="Arial"/>
              </a:rPr>
              <a:t>;   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6   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spc="-45" dirty="0">
                <a:latin typeface="Arial"/>
                <a:cs typeface="Arial"/>
              </a:rPr>
              <a:t>г</a:t>
            </a:r>
            <a:r>
              <a:rPr sz="1800" spc="-10" dirty="0">
                <a:latin typeface="Arial"/>
                <a:cs typeface="Arial"/>
              </a:rPr>
              <a:t>е</a:t>
            </a:r>
            <a:r>
              <a:rPr sz="1800" spc="-30" dirty="0">
                <a:latin typeface="Arial"/>
                <a:cs typeface="Arial"/>
              </a:rPr>
              <a:t>о</a:t>
            </a:r>
            <a:r>
              <a:rPr sz="1800" spc="-15" dirty="0">
                <a:latin typeface="Arial"/>
                <a:cs typeface="Arial"/>
              </a:rPr>
              <a:t>х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spc="-20" dirty="0">
                <a:latin typeface="Arial"/>
                <a:cs typeface="Arial"/>
              </a:rPr>
              <a:t>м</a:t>
            </a:r>
            <a:r>
              <a:rPr sz="1800" spc="-10" dirty="0">
                <a:latin typeface="Arial"/>
                <a:cs typeface="Arial"/>
              </a:rPr>
              <a:t>ия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а</a:t>
            </a:r>
            <a:r>
              <a:rPr sz="1800" dirty="0">
                <a:latin typeface="Arial"/>
                <a:cs typeface="Arial"/>
              </a:rPr>
              <a:t>нд</a:t>
            </a:r>
            <a:r>
              <a:rPr sz="1800" spc="-5" dirty="0">
                <a:latin typeface="Arial"/>
                <a:cs typeface="Arial"/>
              </a:rPr>
              <a:t>ш</a:t>
            </a:r>
            <a:r>
              <a:rPr sz="1800" spc="-10" dirty="0">
                <a:latin typeface="Arial"/>
                <a:cs typeface="Arial"/>
              </a:rPr>
              <a:t>а</a:t>
            </a:r>
            <a:r>
              <a:rPr sz="1800" spc="-60" dirty="0">
                <a:latin typeface="Arial"/>
                <a:cs typeface="Arial"/>
              </a:rPr>
              <a:t>ф</a:t>
            </a:r>
            <a:r>
              <a:rPr sz="1800" spc="-25" dirty="0">
                <a:latin typeface="Arial"/>
                <a:cs typeface="Arial"/>
              </a:rPr>
              <a:t>т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в;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7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би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5" dirty="0">
                <a:latin typeface="Arial"/>
                <a:cs typeface="Arial"/>
              </a:rPr>
              <a:t>э</a:t>
            </a:r>
            <a:r>
              <a:rPr sz="1800" spc="15" dirty="0">
                <a:latin typeface="Arial"/>
                <a:cs typeface="Arial"/>
              </a:rPr>
              <a:t>к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spc="25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оги</a:t>
            </a:r>
            <a:r>
              <a:rPr sz="1800" spc="-15" dirty="0">
                <a:latin typeface="Arial"/>
                <a:cs typeface="Arial"/>
              </a:rPr>
              <a:t>я</a:t>
            </a:r>
            <a:r>
              <a:rPr sz="1800" dirty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8     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     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п</a:t>
            </a:r>
            <a:r>
              <a:rPr sz="1800" spc="-10" dirty="0">
                <a:latin typeface="Arial"/>
                <a:cs typeface="Arial"/>
              </a:rPr>
              <a:t>ро</a:t>
            </a:r>
            <a:r>
              <a:rPr sz="1800" spc="0" dirty="0">
                <a:latin typeface="Arial"/>
                <a:cs typeface="Arial"/>
              </a:rPr>
              <a:t>г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30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з</a:t>
            </a:r>
            <a:r>
              <a:rPr sz="1800" spc="-10" dirty="0">
                <a:latin typeface="Arial"/>
                <a:cs typeface="Arial"/>
              </a:rPr>
              <a:t>ирова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е      </a:t>
            </a:r>
            <a:r>
              <a:rPr sz="1800" spc="20" dirty="0">
                <a:latin typeface="Arial"/>
                <a:cs typeface="Arial"/>
              </a:rPr>
              <a:t>с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с</a:t>
            </a:r>
            <a:r>
              <a:rPr sz="1800" spc="-25" dirty="0">
                <a:latin typeface="Arial"/>
                <a:cs typeface="Arial"/>
              </a:rPr>
              <a:t>т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-15" dirty="0">
                <a:latin typeface="Arial"/>
                <a:cs typeface="Arial"/>
              </a:rPr>
              <a:t>я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10" dirty="0">
                <a:latin typeface="Arial"/>
                <a:cs typeface="Arial"/>
              </a:rPr>
              <a:t>ия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п</a:t>
            </a:r>
            <a:r>
              <a:rPr sz="1800" spc="-10" dirty="0">
                <a:latin typeface="Arial"/>
                <a:cs typeface="Arial"/>
              </a:rPr>
              <a:t>рир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дн</a:t>
            </a:r>
            <a:r>
              <a:rPr sz="1800" spc="-10" dirty="0">
                <a:latin typeface="Arial"/>
                <a:cs typeface="Arial"/>
              </a:rPr>
              <a:t>ой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с</a:t>
            </a:r>
            <a:r>
              <a:rPr sz="1800" spc="-10" dirty="0">
                <a:latin typeface="Arial"/>
                <a:cs typeface="Arial"/>
              </a:rPr>
              <a:t>р</a:t>
            </a:r>
            <a:r>
              <a:rPr sz="1800" spc="-45" dirty="0">
                <a:latin typeface="Arial"/>
                <a:cs typeface="Arial"/>
              </a:rPr>
              <a:t>е</a:t>
            </a:r>
            <a:r>
              <a:rPr sz="1800" dirty="0">
                <a:latin typeface="Arial"/>
                <a:cs typeface="Arial"/>
              </a:rPr>
              <a:t>д</a:t>
            </a:r>
            <a:r>
              <a:rPr sz="1800" spc="-15" dirty="0">
                <a:latin typeface="Arial"/>
                <a:cs typeface="Arial"/>
              </a:rPr>
              <a:t>ы</a:t>
            </a:r>
            <a:r>
              <a:rPr sz="1800" dirty="0">
                <a:latin typeface="Arial"/>
                <a:cs typeface="Arial"/>
              </a:rPr>
              <a:t>;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9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-40" dirty="0">
                <a:latin typeface="Arial"/>
                <a:cs typeface="Arial"/>
              </a:rPr>
              <a:t>ц</a:t>
            </a:r>
            <a:r>
              <a:rPr sz="1800" spc="-10" dirty="0">
                <a:latin typeface="Arial"/>
                <a:cs typeface="Arial"/>
              </a:rPr>
              <a:t>е</a:t>
            </a:r>
            <a:r>
              <a:rPr sz="1800" spc="-15" dirty="0">
                <a:latin typeface="Arial"/>
                <a:cs typeface="Arial"/>
              </a:rPr>
              <a:t>н</a:t>
            </a:r>
            <a:r>
              <a:rPr sz="1800" spc="25" dirty="0">
                <a:latin typeface="Arial"/>
                <a:cs typeface="Arial"/>
              </a:rPr>
              <a:t>к</a:t>
            </a:r>
            <a:r>
              <a:rPr sz="1800" dirty="0">
                <a:latin typeface="Arial"/>
                <a:cs typeface="Arial"/>
              </a:rPr>
              <a:t>а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20" dirty="0">
                <a:latin typeface="Arial"/>
                <a:cs typeface="Arial"/>
              </a:rPr>
              <a:t>с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с</a:t>
            </a:r>
            <a:r>
              <a:rPr sz="1800" spc="-25" dirty="0">
                <a:latin typeface="Arial"/>
                <a:cs typeface="Arial"/>
              </a:rPr>
              <a:t>т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-15" dirty="0">
                <a:latin typeface="Arial"/>
                <a:cs typeface="Arial"/>
              </a:rPr>
              <a:t>я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10" dirty="0">
                <a:latin typeface="Arial"/>
                <a:cs typeface="Arial"/>
              </a:rPr>
              <a:t>ия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с</a:t>
            </a:r>
            <a:r>
              <a:rPr sz="1800" spc="-10" dirty="0">
                <a:latin typeface="Arial"/>
                <a:cs typeface="Arial"/>
              </a:rPr>
              <a:t>р</a:t>
            </a:r>
            <a:r>
              <a:rPr sz="1800" spc="-45" dirty="0">
                <a:latin typeface="Arial"/>
                <a:cs typeface="Arial"/>
              </a:rPr>
              <a:t>е</a:t>
            </a:r>
            <a:r>
              <a:rPr sz="1800" dirty="0">
                <a:latin typeface="Arial"/>
                <a:cs typeface="Arial"/>
              </a:rPr>
              <a:t>д</a:t>
            </a:r>
            <a:r>
              <a:rPr sz="1800" spc="-15" dirty="0">
                <a:latin typeface="Arial"/>
                <a:cs typeface="Arial"/>
              </a:rPr>
              <a:t>ы</a:t>
            </a:r>
            <a:r>
              <a:rPr sz="1800" dirty="0">
                <a:latin typeface="Arial"/>
                <a:cs typeface="Arial"/>
              </a:rPr>
              <a:t>;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</a:t>
            </a:r>
            <a:r>
              <a:rPr sz="1800" dirty="0">
                <a:latin typeface="Arial"/>
                <a:cs typeface="Arial"/>
              </a:rPr>
              <a:t>0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о</a:t>
            </a:r>
            <a:r>
              <a:rPr sz="1800" spc="-15" dirty="0">
                <a:latin typeface="Arial"/>
                <a:cs typeface="Arial"/>
              </a:rPr>
              <a:t>х</a:t>
            </a:r>
            <a:r>
              <a:rPr sz="1800" spc="-10" dirty="0">
                <a:latin typeface="Arial"/>
                <a:cs typeface="Arial"/>
              </a:rPr>
              <a:t>ра</a:t>
            </a:r>
            <a:r>
              <a:rPr sz="1800" dirty="0">
                <a:latin typeface="Arial"/>
                <a:cs typeface="Arial"/>
              </a:rPr>
              <a:t>на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п</a:t>
            </a:r>
            <a:r>
              <a:rPr sz="1800" spc="-10" dirty="0">
                <a:latin typeface="Arial"/>
                <a:cs typeface="Arial"/>
              </a:rPr>
              <a:t>рир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д</a:t>
            </a:r>
            <a:r>
              <a:rPr sz="1800" spc="-15" dirty="0">
                <a:latin typeface="Arial"/>
                <a:cs typeface="Arial"/>
              </a:rPr>
              <a:t>ы</a:t>
            </a:r>
            <a:r>
              <a:rPr sz="1800" dirty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spc="-140" dirty="0">
                <a:latin typeface="Arial"/>
                <a:cs typeface="Arial"/>
              </a:rPr>
              <a:t>1</a:t>
            </a:r>
            <a:r>
              <a:rPr sz="1800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у</a:t>
            </a:r>
            <a:r>
              <a:rPr sz="1800" spc="-15" dirty="0">
                <a:latin typeface="Arial"/>
                <a:cs typeface="Arial"/>
              </a:rPr>
              <a:t>п</a:t>
            </a:r>
            <a:r>
              <a:rPr sz="1800" spc="-10" dirty="0">
                <a:latin typeface="Arial"/>
                <a:cs typeface="Arial"/>
              </a:rPr>
              <a:t>ра</a:t>
            </a:r>
            <a:r>
              <a:rPr sz="1800" spc="-35" dirty="0">
                <a:latin typeface="Arial"/>
                <a:cs typeface="Arial"/>
              </a:rPr>
              <a:t>в</a:t>
            </a:r>
            <a:r>
              <a:rPr sz="1800" dirty="0">
                <a:latin typeface="Arial"/>
                <a:cs typeface="Arial"/>
              </a:rPr>
              <a:t>л</a:t>
            </a:r>
            <a:r>
              <a:rPr sz="1800" spc="-10" dirty="0">
                <a:latin typeface="Arial"/>
                <a:cs typeface="Arial"/>
              </a:rPr>
              <a:t>е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10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е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п</a:t>
            </a:r>
            <a:r>
              <a:rPr sz="1800" spc="-10" dirty="0">
                <a:latin typeface="Arial"/>
                <a:cs typeface="Arial"/>
              </a:rPr>
              <a:t>рир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д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-15" dirty="0">
                <a:latin typeface="Arial"/>
                <a:cs typeface="Arial"/>
              </a:rPr>
              <a:t>п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л</a:t>
            </a:r>
            <a:r>
              <a:rPr sz="1800" spc="-15" dirty="0">
                <a:latin typeface="Arial"/>
                <a:cs typeface="Arial"/>
              </a:rPr>
              <a:t>ь</a:t>
            </a:r>
            <a:r>
              <a:rPr sz="1800" spc="-25" dirty="0">
                <a:latin typeface="Arial"/>
                <a:cs typeface="Arial"/>
              </a:rPr>
              <a:t>з</a:t>
            </a:r>
            <a:r>
              <a:rPr sz="1800" spc="-10" dirty="0">
                <a:latin typeface="Arial"/>
                <a:cs typeface="Arial"/>
              </a:rPr>
              <a:t>о</a:t>
            </a:r>
            <a:r>
              <a:rPr sz="1800" spc="-25" dirty="0">
                <a:latin typeface="Arial"/>
                <a:cs typeface="Arial"/>
              </a:rPr>
              <a:t>в</a:t>
            </a:r>
            <a:r>
              <a:rPr sz="1800" spc="-10" dirty="0">
                <a:latin typeface="Arial"/>
                <a:cs typeface="Arial"/>
              </a:rPr>
              <a:t>а</a:t>
            </a:r>
            <a:r>
              <a:rPr sz="1800" dirty="0">
                <a:latin typeface="Arial"/>
                <a:cs typeface="Arial"/>
              </a:rPr>
              <a:t>н</a:t>
            </a:r>
            <a:r>
              <a:rPr sz="1800" spc="-10" dirty="0">
                <a:latin typeface="Arial"/>
                <a:cs typeface="Arial"/>
              </a:rPr>
              <a:t>ие</a:t>
            </a:r>
            <a:r>
              <a:rPr sz="1800" spc="-15" dirty="0">
                <a:latin typeface="Arial"/>
                <a:cs typeface="Arial"/>
              </a:rPr>
              <a:t>м</a:t>
            </a:r>
            <a:r>
              <a:rPr sz="180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2671" y="348995"/>
            <a:ext cx="43815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843915" y="2116626"/>
            <a:ext cx="3499485" cy="2087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-3175" algn="ctr">
              <a:lnSpc>
                <a:spcPct val="100000"/>
              </a:lnSpc>
            </a:pPr>
            <a:r>
              <a:rPr sz="2800" b="1" i="1" spc="-30" dirty="0">
                <a:solidFill>
                  <a:srgbClr val="000065"/>
                </a:solidFill>
                <a:latin typeface="Arial"/>
                <a:cs typeface="Arial"/>
              </a:rPr>
              <a:t>С</a:t>
            </a:r>
            <a:r>
              <a:rPr sz="2800" b="1" i="1" spc="-90" dirty="0">
                <a:solidFill>
                  <a:srgbClr val="000065"/>
                </a:solidFill>
                <a:latin typeface="Arial"/>
                <a:cs typeface="Arial"/>
              </a:rPr>
              <a:t>х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800" b="1" i="1" spc="-30" dirty="0">
                <a:solidFill>
                  <a:srgbClr val="000065"/>
                </a:solidFill>
                <a:latin typeface="Arial"/>
                <a:cs typeface="Arial"/>
              </a:rPr>
              <a:t>м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800" b="1" i="1" spc="-1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800" b="1" i="1" spc="-100" dirty="0">
                <a:solidFill>
                  <a:srgbClr val="000065"/>
                </a:solidFill>
                <a:latin typeface="Arial"/>
                <a:cs typeface="Arial"/>
              </a:rPr>
              <a:t>ф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унк</a:t>
            </a:r>
            <a:r>
              <a:rPr sz="2800" b="1" i="1" spc="-15" dirty="0">
                <a:solidFill>
                  <a:srgbClr val="000065"/>
                </a:solidFill>
                <a:latin typeface="Arial"/>
                <a:cs typeface="Arial"/>
              </a:rPr>
              <a:t>ц</a:t>
            </a:r>
            <a:r>
              <a:rPr sz="2800" b="1" i="1" spc="-25" dirty="0">
                <a:solidFill>
                  <a:srgbClr val="000065"/>
                </a:solidFill>
                <a:latin typeface="Arial"/>
                <a:cs typeface="Arial"/>
              </a:rPr>
              <a:t>ио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000065"/>
                </a:solidFill>
                <a:latin typeface="Arial"/>
                <a:cs typeface="Arial"/>
              </a:rPr>
              <a:t>иро</a:t>
            </a:r>
            <a:r>
              <a:rPr sz="2800" b="1" i="1" spc="-55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ан</a:t>
            </a:r>
            <a:r>
              <a:rPr sz="2800" b="1" i="1" spc="-2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я</a:t>
            </a:r>
            <a:r>
              <a:rPr sz="2800" b="1" i="1" spc="-1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000065"/>
                </a:solidFill>
                <a:latin typeface="Arial"/>
                <a:cs typeface="Arial"/>
              </a:rPr>
              <a:t>мо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800" b="1" i="1" spc="-25" dirty="0">
                <a:solidFill>
                  <a:srgbClr val="000065"/>
                </a:solidFill>
                <a:latin typeface="Arial"/>
                <a:cs typeface="Arial"/>
              </a:rPr>
              <a:t>и</a:t>
            </a:r>
            <a:r>
              <a:rPr sz="2800" b="1" i="1" spc="-65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800" b="1" i="1" spc="-25" dirty="0">
                <a:solidFill>
                  <a:srgbClr val="000065"/>
                </a:solidFill>
                <a:latin typeface="Arial"/>
                <a:cs typeface="Arial"/>
              </a:rPr>
              <a:t>ори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н</a:t>
            </a:r>
            <a:r>
              <a:rPr sz="2800" b="1" i="1" spc="-55" dirty="0">
                <a:solidFill>
                  <a:srgbClr val="000065"/>
                </a:solidFill>
                <a:latin typeface="Arial"/>
                <a:cs typeface="Arial"/>
              </a:rPr>
              <a:t>г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а</a:t>
            </a:r>
            <a:r>
              <a:rPr sz="2800" b="1" i="1" spc="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800" b="1" i="1" spc="-90" dirty="0">
                <a:solidFill>
                  <a:srgbClr val="000065"/>
                </a:solidFill>
                <a:latin typeface="Arial"/>
                <a:cs typeface="Arial"/>
              </a:rPr>
              <a:t>в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о</a:t>
            </a:r>
            <a:r>
              <a:rPr sz="2800" b="1" i="1" spc="-15" dirty="0">
                <a:solidFill>
                  <a:srgbClr val="000065"/>
                </a:solidFill>
                <a:latin typeface="Arial"/>
                <a:cs typeface="Arial"/>
              </a:rPr>
              <a:t> в</a:t>
            </a:r>
            <a:r>
              <a:rPr sz="2800" b="1" i="1" spc="-25" dirty="0">
                <a:solidFill>
                  <a:srgbClr val="000065"/>
                </a:solidFill>
                <a:latin typeface="Arial"/>
                <a:cs typeface="Arial"/>
              </a:rPr>
              <a:t>р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е</a:t>
            </a:r>
            <a:r>
              <a:rPr sz="2800" b="1" i="1" spc="-30" dirty="0">
                <a:solidFill>
                  <a:srgbClr val="000065"/>
                </a:solidFill>
                <a:latin typeface="Arial"/>
                <a:cs typeface="Arial"/>
              </a:rPr>
              <a:t>м</a:t>
            </a:r>
            <a:r>
              <a:rPr sz="2800" b="1" i="1" spc="-20" dirty="0">
                <a:solidFill>
                  <a:srgbClr val="000065"/>
                </a:solidFill>
                <a:latin typeface="Arial"/>
                <a:cs typeface="Arial"/>
              </a:rPr>
              <a:t>ени</a:t>
            </a:r>
            <a:r>
              <a:rPr sz="2800" b="1" i="1" spc="-1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000065"/>
                </a:solidFill>
                <a:latin typeface="Arial"/>
                <a:cs typeface="Arial"/>
              </a:rPr>
              <a:t>(</a:t>
            </a:r>
            <a:r>
              <a:rPr sz="2800" b="1" i="1" spc="-100" dirty="0">
                <a:solidFill>
                  <a:srgbClr val="000065"/>
                </a:solidFill>
                <a:latin typeface="Arial"/>
                <a:cs typeface="Arial"/>
              </a:rPr>
              <a:t>Т</a:t>
            </a:r>
            <a:r>
              <a:rPr sz="2800" b="1" i="1" spc="-25" dirty="0">
                <a:solidFill>
                  <a:srgbClr val="000065"/>
                </a:solidFill>
                <a:latin typeface="Arial"/>
                <a:cs typeface="Arial"/>
              </a:rPr>
              <a:t>рофимов</a:t>
            </a:r>
            <a:r>
              <a:rPr sz="2800" b="1" i="1" spc="-10" dirty="0">
                <a:solidFill>
                  <a:srgbClr val="000065"/>
                </a:solidFill>
                <a:latin typeface="Arial"/>
                <a:cs typeface="Arial"/>
              </a:rPr>
              <a:t>,</a:t>
            </a:r>
            <a:r>
              <a:rPr sz="2800" b="1" i="1" spc="5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800" b="1" i="1" spc="-15" dirty="0">
                <a:solidFill>
                  <a:srgbClr val="000065"/>
                </a:solidFill>
                <a:latin typeface="Arial"/>
                <a:cs typeface="Arial"/>
              </a:rPr>
              <a:t>1997</a:t>
            </a:r>
            <a:r>
              <a:rPr sz="2800" b="1" i="1" spc="-10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51069" y="179755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50672" y="1797557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396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5073" y="4387595"/>
            <a:ext cx="4572000" cy="457200"/>
          </a:xfrm>
          <a:custGeom>
            <a:avLst/>
            <a:gdLst/>
            <a:ahLst/>
            <a:cxnLst/>
            <a:rect l="l" t="t" r="r" b="b"/>
            <a:pathLst>
              <a:path w="4572000" h="457200">
                <a:moveTo>
                  <a:pt x="0" y="0"/>
                </a:moveTo>
                <a:lnTo>
                  <a:pt x="0" y="457199"/>
                </a:lnTo>
                <a:lnTo>
                  <a:pt x="4571999" y="457199"/>
                </a:lnTo>
                <a:lnTo>
                  <a:pt x="457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7F00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50501" y="4383023"/>
            <a:ext cx="4582795" cy="467995"/>
          </a:xfrm>
          <a:custGeom>
            <a:avLst/>
            <a:gdLst/>
            <a:ahLst/>
            <a:cxnLst/>
            <a:rect l="l" t="t" r="r" b="b"/>
            <a:pathLst>
              <a:path w="4582795" h="467995">
                <a:moveTo>
                  <a:pt x="4582664" y="467867"/>
                </a:moveTo>
                <a:lnTo>
                  <a:pt x="4582664" y="0"/>
                </a:lnTo>
                <a:lnTo>
                  <a:pt x="0" y="0"/>
                </a:lnTo>
                <a:lnTo>
                  <a:pt x="0" y="467867"/>
                </a:lnTo>
                <a:lnTo>
                  <a:pt x="4571" y="4678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4571996" y="10667"/>
                </a:lnTo>
                <a:lnTo>
                  <a:pt x="4571996" y="4571"/>
                </a:lnTo>
                <a:lnTo>
                  <a:pt x="4576568" y="10667"/>
                </a:lnTo>
                <a:lnTo>
                  <a:pt x="4576568" y="467867"/>
                </a:lnTo>
                <a:lnTo>
                  <a:pt x="4582664" y="467867"/>
                </a:lnTo>
                <a:close/>
              </a:path>
              <a:path w="4582795" h="467995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4582795" h="467995">
                <a:moveTo>
                  <a:pt x="10667" y="4571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457199"/>
                </a:lnTo>
                <a:lnTo>
                  <a:pt x="10667" y="457199"/>
                </a:lnTo>
                <a:close/>
              </a:path>
              <a:path w="4582795" h="467995">
                <a:moveTo>
                  <a:pt x="4576568" y="457199"/>
                </a:moveTo>
                <a:lnTo>
                  <a:pt x="4571" y="457199"/>
                </a:lnTo>
                <a:lnTo>
                  <a:pt x="10667" y="461771"/>
                </a:lnTo>
                <a:lnTo>
                  <a:pt x="10667" y="467867"/>
                </a:lnTo>
                <a:lnTo>
                  <a:pt x="4571996" y="467867"/>
                </a:lnTo>
                <a:lnTo>
                  <a:pt x="4571996" y="461771"/>
                </a:lnTo>
                <a:lnTo>
                  <a:pt x="4576568" y="457199"/>
                </a:lnTo>
                <a:close/>
              </a:path>
              <a:path w="4582795" h="467995">
                <a:moveTo>
                  <a:pt x="10667" y="467867"/>
                </a:moveTo>
                <a:lnTo>
                  <a:pt x="10667" y="461771"/>
                </a:lnTo>
                <a:lnTo>
                  <a:pt x="4571" y="457199"/>
                </a:lnTo>
                <a:lnTo>
                  <a:pt x="4571" y="467867"/>
                </a:lnTo>
                <a:lnTo>
                  <a:pt x="10667" y="467867"/>
                </a:lnTo>
                <a:close/>
              </a:path>
              <a:path w="4582795" h="467995">
                <a:moveTo>
                  <a:pt x="4576568" y="10667"/>
                </a:moveTo>
                <a:lnTo>
                  <a:pt x="4571996" y="4571"/>
                </a:lnTo>
                <a:lnTo>
                  <a:pt x="4571996" y="10667"/>
                </a:lnTo>
                <a:lnTo>
                  <a:pt x="4576568" y="10667"/>
                </a:lnTo>
                <a:close/>
              </a:path>
              <a:path w="4582795" h="467995">
                <a:moveTo>
                  <a:pt x="4576568" y="457199"/>
                </a:moveTo>
                <a:lnTo>
                  <a:pt x="4576568" y="10667"/>
                </a:lnTo>
                <a:lnTo>
                  <a:pt x="4571996" y="10667"/>
                </a:lnTo>
                <a:lnTo>
                  <a:pt x="4571996" y="457199"/>
                </a:lnTo>
                <a:lnTo>
                  <a:pt x="4576568" y="457199"/>
                </a:lnTo>
                <a:close/>
              </a:path>
              <a:path w="4582795" h="467995">
                <a:moveTo>
                  <a:pt x="4576568" y="467867"/>
                </a:moveTo>
                <a:lnTo>
                  <a:pt x="4576568" y="457199"/>
                </a:lnTo>
                <a:lnTo>
                  <a:pt x="4571996" y="461771"/>
                </a:lnTo>
                <a:lnTo>
                  <a:pt x="4571996" y="467867"/>
                </a:lnTo>
                <a:lnTo>
                  <a:pt x="4576568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42372" y="4470810"/>
            <a:ext cx="45980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Фа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ор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2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ов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ия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во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41070" y="2406395"/>
            <a:ext cx="3657600" cy="457200"/>
          </a:xfrm>
          <a:custGeom>
            <a:avLst/>
            <a:gdLst/>
            <a:ahLst/>
            <a:cxnLst/>
            <a:rect l="l" t="t" r="r" b="b"/>
            <a:pathLst>
              <a:path w="3657600" h="457200">
                <a:moveTo>
                  <a:pt x="0" y="0"/>
                </a:moveTo>
                <a:lnTo>
                  <a:pt x="0" y="457199"/>
                </a:lnTo>
                <a:lnTo>
                  <a:pt x="3657599" y="457199"/>
                </a:lnTo>
                <a:lnTo>
                  <a:pt x="3657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30B5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36497" y="2401823"/>
            <a:ext cx="3668395" cy="467995"/>
          </a:xfrm>
          <a:custGeom>
            <a:avLst/>
            <a:gdLst/>
            <a:ahLst/>
            <a:cxnLst/>
            <a:rect l="l" t="t" r="r" b="b"/>
            <a:pathLst>
              <a:path w="3668395" h="467994">
                <a:moveTo>
                  <a:pt x="3668267" y="467867"/>
                </a:moveTo>
                <a:lnTo>
                  <a:pt x="3668267" y="0"/>
                </a:lnTo>
                <a:lnTo>
                  <a:pt x="0" y="0"/>
                </a:lnTo>
                <a:lnTo>
                  <a:pt x="0" y="467867"/>
                </a:lnTo>
                <a:lnTo>
                  <a:pt x="4571" y="4678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3657599" y="10667"/>
                </a:lnTo>
                <a:lnTo>
                  <a:pt x="3657599" y="4571"/>
                </a:lnTo>
                <a:lnTo>
                  <a:pt x="3662171" y="10667"/>
                </a:lnTo>
                <a:lnTo>
                  <a:pt x="3662171" y="467867"/>
                </a:lnTo>
                <a:lnTo>
                  <a:pt x="3668267" y="467867"/>
                </a:lnTo>
                <a:close/>
              </a:path>
              <a:path w="3668395" h="467994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3668395" h="467994">
                <a:moveTo>
                  <a:pt x="10667" y="4571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457199"/>
                </a:lnTo>
                <a:lnTo>
                  <a:pt x="10667" y="457199"/>
                </a:lnTo>
                <a:close/>
              </a:path>
              <a:path w="3668395" h="467994">
                <a:moveTo>
                  <a:pt x="3662171" y="457199"/>
                </a:moveTo>
                <a:lnTo>
                  <a:pt x="4571" y="457199"/>
                </a:lnTo>
                <a:lnTo>
                  <a:pt x="10667" y="461771"/>
                </a:lnTo>
                <a:lnTo>
                  <a:pt x="10667" y="467867"/>
                </a:lnTo>
                <a:lnTo>
                  <a:pt x="3657599" y="467867"/>
                </a:lnTo>
                <a:lnTo>
                  <a:pt x="3657599" y="461771"/>
                </a:lnTo>
                <a:lnTo>
                  <a:pt x="3662171" y="457199"/>
                </a:lnTo>
                <a:close/>
              </a:path>
              <a:path w="3668395" h="467994">
                <a:moveTo>
                  <a:pt x="10667" y="467867"/>
                </a:moveTo>
                <a:lnTo>
                  <a:pt x="10667" y="461771"/>
                </a:lnTo>
                <a:lnTo>
                  <a:pt x="4571" y="457199"/>
                </a:lnTo>
                <a:lnTo>
                  <a:pt x="4571" y="467867"/>
                </a:lnTo>
                <a:lnTo>
                  <a:pt x="10667" y="467867"/>
                </a:lnTo>
                <a:close/>
              </a:path>
              <a:path w="3668395" h="467994">
                <a:moveTo>
                  <a:pt x="3662171" y="10667"/>
                </a:moveTo>
                <a:lnTo>
                  <a:pt x="3657599" y="4571"/>
                </a:lnTo>
                <a:lnTo>
                  <a:pt x="3657599" y="10667"/>
                </a:lnTo>
                <a:lnTo>
                  <a:pt x="3662171" y="10667"/>
                </a:lnTo>
                <a:close/>
              </a:path>
              <a:path w="3668395" h="467994">
                <a:moveTo>
                  <a:pt x="3662171" y="457199"/>
                </a:moveTo>
                <a:lnTo>
                  <a:pt x="3662171" y="10667"/>
                </a:lnTo>
                <a:lnTo>
                  <a:pt x="3657599" y="10667"/>
                </a:lnTo>
                <a:lnTo>
                  <a:pt x="3657599" y="457199"/>
                </a:lnTo>
                <a:lnTo>
                  <a:pt x="3662171" y="457199"/>
                </a:lnTo>
                <a:close/>
              </a:path>
              <a:path w="3668395" h="467994">
                <a:moveTo>
                  <a:pt x="3662171" y="467867"/>
                </a:moveTo>
                <a:lnTo>
                  <a:pt x="3662171" y="457199"/>
                </a:lnTo>
                <a:lnTo>
                  <a:pt x="3657599" y="461771"/>
                </a:lnTo>
                <a:lnTo>
                  <a:pt x="3657599" y="467867"/>
                </a:lnTo>
                <a:lnTo>
                  <a:pt x="3662171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23031" y="2177795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599"/>
                </a:lnTo>
              </a:path>
            </a:pathLst>
          </a:custGeom>
          <a:ln w="119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34746" y="2022347"/>
            <a:ext cx="538480" cy="388620"/>
          </a:xfrm>
          <a:custGeom>
            <a:avLst/>
            <a:gdLst/>
            <a:ahLst/>
            <a:cxnLst/>
            <a:rect l="l" t="t" r="r" b="b"/>
            <a:pathLst>
              <a:path w="538479" h="388619">
                <a:moveTo>
                  <a:pt x="537971" y="380999"/>
                </a:moveTo>
                <a:lnTo>
                  <a:pt x="4571" y="0"/>
                </a:lnTo>
                <a:lnTo>
                  <a:pt x="0" y="7619"/>
                </a:lnTo>
                <a:lnTo>
                  <a:pt x="533399" y="388619"/>
                </a:lnTo>
                <a:lnTo>
                  <a:pt x="537971" y="380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2673" y="1720595"/>
            <a:ext cx="3048000" cy="457200"/>
          </a:xfrm>
          <a:custGeom>
            <a:avLst/>
            <a:gdLst/>
            <a:ahLst/>
            <a:cxnLst/>
            <a:rect l="l" t="t" r="r" b="b"/>
            <a:pathLst>
              <a:path w="3048000" h="457200">
                <a:moveTo>
                  <a:pt x="0" y="0"/>
                </a:moveTo>
                <a:lnTo>
                  <a:pt x="0" y="457199"/>
                </a:lnTo>
                <a:lnTo>
                  <a:pt x="3047999" y="457199"/>
                </a:lnTo>
                <a:lnTo>
                  <a:pt x="3047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30B5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98101" y="1716023"/>
            <a:ext cx="3058795" cy="467995"/>
          </a:xfrm>
          <a:custGeom>
            <a:avLst/>
            <a:gdLst/>
            <a:ahLst/>
            <a:cxnLst/>
            <a:rect l="l" t="t" r="r" b="b"/>
            <a:pathLst>
              <a:path w="3058795" h="467994">
                <a:moveTo>
                  <a:pt x="3058664" y="467867"/>
                </a:moveTo>
                <a:lnTo>
                  <a:pt x="3058664" y="0"/>
                </a:lnTo>
                <a:lnTo>
                  <a:pt x="0" y="0"/>
                </a:lnTo>
                <a:lnTo>
                  <a:pt x="0" y="467867"/>
                </a:lnTo>
                <a:lnTo>
                  <a:pt x="4571" y="4678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3047996" y="10667"/>
                </a:lnTo>
                <a:lnTo>
                  <a:pt x="3047996" y="4571"/>
                </a:lnTo>
                <a:lnTo>
                  <a:pt x="3052568" y="10667"/>
                </a:lnTo>
                <a:lnTo>
                  <a:pt x="3052568" y="467867"/>
                </a:lnTo>
                <a:lnTo>
                  <a:pt x="3058664" y="467867"/>
                </a:lnTo>
                <a:close/>
              </a:path>
              <a:path w="3058795" h="467994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3058795" h="467994">
                <a:moveTo>
                  <a:pt x="10667" y="4571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457199"/>
                </a:lnTo>
                <a:lnTo>
                  <a:pt x="10667" y="457199"/>
                </a:lnTo>
                <a:close/>
              </a:path>
              <a:path w="3058795" h="467994">
                <a:moveTo>
                  <a:pt x="3052568" y="457199"/>
                </a:moveTo>
                <a:lnTo>
                  <a:pt x="4571" y="457199"/>
                </a:lnTo>
                <a:lnTo>
                  <a:pt x="10667" y="461771"/>
                </a:lnTo>
                <a:lnTo>
                  <a:pt x="10667" y="467867"/>
                </a:lnTo>
                <a:lnTo>
                  <a:pt x="3047996" y="467867"/>
                </a:lnTo>
                <a:lnTo>
                  <a:pt x="3047996" y="461771"/>
                </a:lnTo>
                <a:lnTo>
                  <a:pt x="3052568" y="457199"/>
                </a:lnTo>
                <a:close/>
              </a:path>
              <a:path w="3058795" h="467994">
                <a:moveTo>
                  <a:pt x="10667" y="467867"/>
                </a:moveTo>
                <a:lnTo>
                  <a:pt x="10667" y="461771"/>
                </a:lnTo>
                <a:lnTo>
                  <a:pt x="4571" y="457199"/>
                </a:lnTo>
                <a:lnTo>
                  <a:pt x="4571" y="467867"/>
                </a:lnTo>
                <a:lnTo>
                  <a:pt x="10667" y="467867"/>
                </a:lnTo>
                <a:close/>
              </a:path>
              <a:path w="3058795" h="467994">
                <a:moveTo>
                  <a:pt x="3052568" y="10667"/>
                </a:moveTo>
                <a:lnTo>
                  <a:pt x="3047996" y="4571"/>
                </a:lnTo>
                <a:lnTo>
                  <a:pt x="3047996" y="10667"/>
                </a:lnTo>
                <a:lnTo>
                  <a:pt x="3052568" y="10667"/>
                </a:lnTo>
                <a:close/>
              </a:path>
              <a:path w="3058795" h="467994">
                <a:moveTo>
                  <a:pt x="3052568" y="457199"/>
                </a:moveTo>
                <a:lnTo>
                  <a:pt x="3052568" y="10667"/>
                </a:lnTo>
                <a:lnTo>
                  <a:pt x="3047996" y="10667"/>
                </a:lnTo>
                <a:lnTo>
                  <a:pt x="3047996" y="457199"/>
                </a:lnTo>
                <a:lnTo>
                  <a:pt x="3052568" y="457199"/>
                </a:lnTo>
                <a:close/>
              </a:path>
              <a:path w="3058795" h="467994">
                <a:moveTo>
                  <a:pt x="3052568" y="467867"/>
                </a:moveTo>
                <a:lnTo>
                  <a:pt x="3052568" y="457199"/>
                </a:lnTo>
                <a:lnTo>
                  <a:pt x="3047996" y="461771"/>
                </a:lnTo>
                <a:lnTo>
                  <a:pt x="3047996" y="467867"/>
                </a:lnTo>
                <a:lnTo>
                  <a:pt x="3052568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98497" y="1716023"/>
            <a:ext cx="3058795" cy="467995"/>
          </a:xfrm>
          <a:custGeom>
            <a:avLst/>
            <a:gdLst/>
            <a:ahLst/>
            <a:cxnLst/>
            <a:rect l="l" t="t" r="r" b="b"/>
            <a:pathLst>
              <a:path w="3058795" h="467994">
                <a:moveTo>
                  <a:pt x="3058667" y="467867"/>
                </a:moveTo>
                <a:lnTo>
                  <a:pt x="3058667" y="0"/>
                </a:lnTo>
                <a:lnTo>
                  <a:pt x="0" y="0"/>
                </a:lnTo>
                <a:lnTo>
                  <a:pt x="0" y="467867"/>
                </a:lnTo>
                <a:lnTo>
                  <a:pt x="4571" y="4678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3047999" y="10667"/>
                </a:lnTo>
                <a:lnTo>
                  <a:pt x="3047999" y="4571"/>
                </a:lnTo>
                <a:lnTo>
                  <a:pt x="3052571" y="10667"/>
                </a:lnTo>
                <a:lnTo>
                  <a:pt x="3052571" y="467867"/>
                </a:lnTo>
                <a:lnTo>
                  <a:pt x="3058667" y="467867"/>
                </a:lnTo>
                <a:close/>
              </a:path>
              <a:path w="3058795" h="467994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3058795" h="467994">
                <a:moveTo>
                  <a:pt x="10667" y="4571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457199"/>
                </a:lnTo>
                <a:lnTo>
                  <a:pt x="10667" y="457199"/>
                </a:lnTo>
                <a:close/>
              </a:path>
              <a:path w="3058795" h="467994">
                <a:moveTo>
                  <a:pt x="3052571" y="457199"/>
                </a:moveTo>
                <a:lnTo>
                  <a:pt x="4571" y="457199"/>
                </a:lnTo>
                <a:lnTo>
                  <a:pt x="10667" y="461771"/>
                </a:lnTo>
                <a:lnTo>
                  <a:pt x="10667" y="467867"/>
                </a:lnTo>
                <a:lnTo>
                  <a:pt x="3047999" y="467867"/>
                </a:lnTo>
                <a:lnTo>
                  <a:pt x="3047999" y="461771"/>
                </a:lnTo>
                <a:lnTo>
                  <a:pt x="3052571" y="457199"/>
                </a:lnTo>
                <a:close/>
              </a:path>
              <a:path w="3058795" h="467994">
                <a:moveTo>
                  <a:pt x="10667" y="467867"/>
                </a:moveTo>
                <a:lnTo>
                  <a:pt x="10667" y="461771"/>
                </a:lnTo>
                <a:lnTo>
                  <a:pt x="4571" y="457199"/>
                </a:lnTo>
                <a:lnTo>
                  <a:pt x="4571" y="467867"/>
                </a:lnTo>
                <a:lnTo>
                  <a:pt x="10667" y="467867"/>
                </a:lnTo>
                <a:close/>
              </a:path>
              <a:path w="3058795" h="467994">
                <a:moveTo>
                  <a:pt x="3052571" y="10667"/>
                </a:moveTo>
                <a:lnTo>
                  <a:pt x="3047999" y="4571"/>
                </a:lnTo>
                <a:lnTo>
                  <a:pt x="3047999" y="10667"/>
                </a:lnTo>
                <a:lnTo>
                  <a:pt x="3052571" y="10667"/>
                </a:lnTo>
                <a:close/>
              </a:path>
              <a:path w="3058795" h="467994">
                <a:moveTo>
                  <a:pt x="3052571" y="457199"/>
                </a:moveTo>
                <a:lnTo>
                  <a:pt x="3052571" y="10667"/>
                </a:lnTo>
                <a:lnTo>
                  <a:pt x="3047999" y="10667"/>
                </a:lnTo>
                <a:lnTo>
                  <a:pt x="3047999" y="457199"/>
                </a:lnTo>
                <a:lnTo>
                  <a:pt x="3052571" y="457199"/>
                </a:lnTo>
                <a:close/>
              </a:path>
              <a:path w="3058795" h="467994">
                <a:moveTo>
                  <a:pt x="3052571" y="467867"/>
                </a:moveTo>
                <a:lnTo>
                  <a:pt x="3052571" y="457199"/>
                </a:lnTo>
                <a:lnTo>
                  <a:pt x="3047999" y="461771"/>
                </a:lnTo>
                <a:lnTo>
                  <a:pt x="3047999" y="467867"/>
                </a:lnTo>
                <a:lnTo>
                  <a:pt x="3052571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327269" y="1720595"/>
            <a:ext cx="2438400" cy="457200"/>
          </a:xfrm>
          <a:custGeom>
            <a:avLst/>
            <a:gdLst/>
            <a:ahLst/>
            <a:cxnLst/>
            <a:rect l="l" t="t" r="r" b="b"/>
            <a:pathLst>
              <a:path w="2438400" h="457200">
                <a:moveTo>
                  <a:pt x="0" y="0"/>
                </a:moveTo>
                <a:lnTo>
                  <a:pt x="0" y="457199"/>
                </a:lnTo>
                <a:lnTo>
                  <a:pt x="2438399" y="457199"/>
                </a:lnTo>
                <a:lnTo>
                  <a:pt x="2438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30B5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22697" y="1716023"/>
            <a:ext cx="2449195" cy="467995"/>
          </a:xfrm>
          <a:custGeom>
            <a:avLst/>
            <a:gdLst/>
            <a:ahLst/>
            <a:cxnLst/>
            <a:rect l="l" t="t" r="r" b="b"/>
            <a:pathLst>
              <a:path w="2449195" h="467994">
                <a:moveTo>
                  <a:pt x="2449067" y="467867"/>
                </a:moveTo>
                <a:lnTo>
                  <a:pt x="2449067" y="0"/>
                </a:lnTo>
                <a:lnTo>
                  <a:pt x="0" y="0"/>
                </a:lnTo>
                <a:lnTo>
                  <a:pt x="0" y="467867"/>
                </a:lnTo>
                <a:lnTo>
                  <a:pt x="4571" y="4678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2438399" y="10667"/>
                </a:lnTo>
                <a:lnTo>
                  <a:pt x="2438399" y="4571"/>
                </a:lnTo>
                <a:lnTo>
                  <a:pt x="2442971" y="10667"/>
                </a:lnTo>
                <a:lnTo>
                  <a:pt x="2442971" y="467867"/>
                </a:lnTo>
                <a:lnTo>
                  <a:pt x="2449067" y="467867"/>
                </a:lnTo>
                <a:close/>
              </a:path>
              <a:path w="2449195" h="467994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2449195" h="467994">
                <a:moveTo>
                  <a:pt x="10667" y="4571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457199"/>
                </a:lnTo>
                <a:lnTo>
                  <a:pt x="10667" y="457199"/>
                </a:lnTo>
                <a:close/>
              </a:path>
              <a:path w="2449195" h="467994">
                <a:moveTo>
                  <a:pt x="2442971" y="457199"/>
                </a:moveTo>
                <a:lnTo>
                  <a:pt x="4571" y="457199"/>
                </a:lnTo>
                <a:lnTo>
                  <a:pt x="10667" y="461771"/>
                </a:lnTo>
                <a:lnTo>
                  <a:pt x="10667" y="467867"/>
                </a:lnTo>
                <a:lnTo>
                  <a:pt x="2438399" y="467867"/>
                </a:lnTo>
                <a:lnTo>
                  <a:pt x="2438399" y="461771"/>
                </a:lnTo>
                <a:lnTo>
                  <a:pt x="2442971" y="457199"/>
                </a:lnTo>
                <a:close/>
              </a:path>
              <a:path w="2449195" h="467994">
                <a:moveTo>
                  <a:pt x="10667" y="467867"/>
                </a:moveTo>
                <a:lnTo>
                  <a:pt x="10667" y="461771"/>
                </a:lnTo>
                <a:lnTo>
                  <a:pt x="4571" y="457199"/>
                </a:lnTo>
                <a:lnTo>
                  <a:pt x="4571" y="467867"/>
                </a:lnTo>
                <a:lnTo>
                  <a:pt x="10667" y="467867"/>
                </a:lnTo>
                <a:close/>
              </a:path>
              <a:path w="2449195" h="467994">
                <a:moveTo>
                  <a:pt x="2442971" y="10667"/>
                </a:moveTo>
                <a:lnTo>
                  <a:pt x="2438399" y="4571"/>
                </a:lnTo>
                <a:lnTo>
                  <a:pt x="2438399" y="10667"/>
                </a:lnTo>
                <a:lnTo>
                  <a:pt x="2442971" y="10667"/>
                </a:lnTo>
                <a:close/>
              </a:path>
              <a:path w="2449195" h="467994">
                <a:moveTo>
                  <a:pt x="2442971" y="457199"/>
                </a:moveTo>
                <a:lnTo>
                  <a:pt x="2442971" y="10667"/>
                </a:lnTo>
                <a:lnTo>
                  <a:pt x="2438399" y="10667"/>
                </a:lnTo>
                <a:lnTo>
                  <a:pt x="2438399" y="457199"/>
                </a:lnTo>
                <a:lnTo>
                  <a:pt x="2442971" y="457199"/>
                </a:lnTo>
                <a:close/>
              </a:path>
              <a:path w="2449195" h="467994">
                <a:moveTo>
                  <a:pt x="2442971" y="467867"/>
                </a:moveTo>
                <a:lnTo>
                  <a:pt x="2442971" y="457199"/>
                </a:lnTo>
                <a:lnTo>
                  <a:pt x="2438399" y="461771"/>
                </a:lnTo>
                <a:lnTo>
                  <a:pt x="2438399" y="467867"/>
                </a:lnTo>
                <a:lnTo>
                  <a:pt x="2442971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20945" y="2174747"/>
            <a:ext cx="614680" cy="312420"/>
          </a:xfrm>
          <a:custGeom>
            <a:avLst/>
            <a:gdLst/>
            <a:ahLst/>
            <a:cxnLst/>
            <a:rect l="l" t="t" r="r" b="b"/>
            <a:pathLst>
              <a:path w="614679" h="312419">
                <a:moveTo>
                  <a:pt x="614171" y="7619"/>
                </a:moveTo>
                <a:lnTo>
                  <a:pt x="609599" y="0"/>
                </a:lnTo>
                <a:lnTo>
                  <a:pt x="0" y="304799"/>
                </a:lnTo>
                <a:lnTo>
                  <a:pt x="4571" y="312419"/>
                </a:lnTo>
                <a:lnTo>
                  <a:pt x="614171" y="76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55073" y="3777995"/>
            <a:ext cx="4572000" cy="457200"/>
          </a:xfrm>
          <a:custGeom>
            <a:avLst/>
            <a:gdLst/>
            <a:ahLst/>
            <a:cxnLst/>
            <a:rect l="l" t="t" r="r" b="b"/>
            <a:pathLst>
              <a:path w="4572000" h="457200">
                <a:moveTo>
                  <a:pt x="0" y="0"/>
                </a:moveTo>
                <a:lnTo>
                  <a:pt x="0" y="457199"/>
                </a:lnTo>
                <a:lnTo>
                  <a:pt x="4571999" y="457199"/>
                </a:lnTo>
                <a:lnTo>
                  <a:pt x="457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50501" y="3773423"/>
            <a:ext cx="4582795" cy="467995"/>
          </a:xfrm>
          <a:custGeom>
            <a:avLst/>
            <a:gdLst/>
            <a:ahLst/>
            <a:cxnLst/>
            <a:rect l="l" t="t" r="r" b="b"/>
            <a:pathLst>
              <a:path w="4582795" h="467995">
                <a:moveTo>
                  <a:pt x="4582664" y="467867"/>
                </a:moveTo>
                <a:lnTo>
                  <a:pt x="4582664" y="0"/>
                </a:lnTo>
                <a:lnTo>
                  <a:pt x="0" y="0"/>
                </a:lnTo>
                <a:lnTo>
                  <a:pt x="0" y="467867"/>
                </a:lnTo>
                <a:lnTo>
                  <a:pt x="4571" y="4678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4571996" y="10667"/>
                </a:lnTo>
                <a:lnTo>
                  <a:pt x="4571996" y="4571"/>
                </a:lnTo>
                <a:lnTo>
                  <a:pt x="4576568" y="10667"/>
                </a:lnTo>
                <a:lnTo>
                  <a:pt x="4576568" y="467867"/>
                </a:lnTo>
                <a:lnTo>
                  <a:pt x="4582664" y="467867"/>
                </a:lnTo>
                <a:close/>
              </a:path>
              <a:path w="4582795" h="467995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4582795" h="467995">
                <a:moveTo>
                  <a:pt x="10667" y="4571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457199"/>
                </a:lnTo>
                <a:lnTo>
                  <a:pt x="10667" y="457199"/>
                </a:lnTo>
                <a:close/>
              </a:path>
              <a:path w="4582795" h="467995">
                <a:moveTo>
                  <a:pt x="4576568" y="457199"/>
                </a:moveTo>
                <a:lnTo>
                  <a:pt x="4571" y="457199"/>
                </a:lnTo>
                <a:lnTo>
                  <a:pt x="10667" y="461771"/>
                </a:lnTo>
                <a:lnTo>
                  <a:pt x="10667" y="467867"/>
                </a:lnTo>
                <a:lnTo>
                  <a:pt x="4571996" y="467867"/>
                </a:lnTo>
                <a:lnTo>
                  <a:pt x="4571996" y="461771"/>
                </a:lnTo>
                <a:lnTo>
                  <a:pt x="4576568" y="457199"/>
                </a:lnTo>
                <a:close/>
              </a:path>
              <a:path w="4582795" h="467995">
                <a:moveTo>
                  <a:pt x="10667" y="467867"/>
                </a:moveTo>
                <a:lnTo>
                  <a:pt x="10667" y="461771"/>
                </a:lnTo>
                <a:lnTo>
                  <a:pt x="4571" y="457199"/>
                </a:lnTo>
                <a:lnTo>
                  <a:pt x="4571" y="467867"/>
                </a:lnTo>
                <a:lnTo>
                  <a:pt x="10667" y="467867"/>
                </a:lnTo>
                <a:close/>
              </a:path>
              <a:path w="4582795" h="467995">
                <a:moveTo>
                  <a:pt x="4576568" y="10667"/>
                </a:moveTo>
                <a:lnTo>
                  <a:pt x="4571996" y="4571"/>
                </a:lnTo>
                <a:lnTo>
                  <a:pt x="4571996" y="10667"/>
                </a:lnTo>
                <a:lnTo>
                  <a:pt x="4576568" y="10667"/>
                </a:lnTo>
                <a:close/>
              </a:path>
              <a:path w="4582795" h="467995">
                <a:moveTo>
                  <a:pt x="4576568" y="457199"/>
                </a:moveTo>
                <a:lnTo>
                  <a:pt x="4576568" y="10667"/>
                </a:lnTo>
                <a:lnTo>
                  <a:pt x="4571996" y="10667"/>
                </a:lnTo>
                <a:lnTo>
                  <a:pt x="4571996" y="457199"/>
                </a:lnTo>
                <a:lnTo>
                  <a:pt x="4576568" y="457199"/>
                </a:lnTo>
                <a:close/>
              </a:path>
              <a:path w="4582795" h="467995">
                <a:moveTo>
                  <a:pt x="4576568" y="467867"/>
                </a:moveTo>
                <a:lnTo>
                  <a:pt x="4576568" y="457199"/>
                </a:lnTo>
                <a:lnTo>
                  <a:pt x="4571996" y="461771"/>
                </a:lnTo>
                <a:lnTo>
                  <a:pt x="4571996" y="467867"/>
                </a:lnTo>
                <a:lnTo>
                  <a:pt x="4576568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55073" y="3168395"/>
            <a:ext cx="4495800" cy="457200"/>
          </a:xfrm>
          <a:custGeom>
            <a:avLst/>
            <a:gdLst/>
            <a:ahLst/>
            <a:cxnLst/>
            <a:rect l="l" t="t" r="r" b="b"/>
            <a:pathLst>
              <a:path w="4495800" h="457200">
                <a:moveTo>
                  <a:pt x="0" y="0"/>
                </a:moveTo>
                <a:lnTo>
                  <a:pt x="0" y="457199"/>
                </a:lnTo>
                <a:lnTo>
                  <a:pt x="4495799" y="457199"/>
                </a:lnTo>
                <a:lnTo>
                  <a:pt x="4495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50501" y="3163823"/>
            <a:ext cx="4506595" cy="467995"/>
          </a:xfrm>
          <a:custGeom>
            <a:avLst/>
            <a:gdLst/>
            <a:ahLst/>
            <a:cxnLst/>
            <a:rect l="l" t="t" r="r" b="b"/>
            <a:pathLst>
              <a:path w="4506595" h="467995">
                <a:moveTo>
                  <a:pt x="4506464" y="467867"/>
                </a:moveTo>
                <a:lnTo>
                  <a:pt x="4506464" y="0"/>
                </a:lnTo>
                <a:lnTo>
                  <a:pt x="0" y="0"/>
                </a:lnTo>
                <a:lnTo>
                  <a:pt x="0" y="467867"/>
                </a:lnTo>
                <a:lnTo>
                  <a:pt x="4571" y="4678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4495796" y="10667"/>
                </a:lnTo>
                <a:lnTo>
                  <a:pt x="4495796" y="4571"/>
                </a:lnTo>
                <a:lnTo>
                  <a:pt x="4500368" y="10667"/>
                </a:lnTo>
                <a:lnTo>
                  <a:pt x="4500368" y="467867"/>
                </a:lnTo>
                <a:lnTo>
                  <a:pt x="4506464" y="467867"/>
                </a:lnTo>
                <a:close/>
              </a:path>
              <a:path w="4506595" h="467995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4506595" h="467995">
                <a:moveTo>
                  <a:pt x="10667" y="4571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457199"/>
                </a:lnTo>
                <a:lnTo>
                  <a:pt x="10667" y="457199"/>
                </a:lnTo>
                <a:close/>
              </a:path>
              <a:path w="4506595" h="467995">
                <a:moveTo>
                  <a:pt x="4500368" y="457199"/>
                </a:moveTo>
                <a:lnTo>
                  <a:pt x="4571" y="457199"/>
                </a:lnTo>
                <a:lnTo>
                  <a:pt x="10667" y="461771"/>
                </a:lnTo>
                <a:lnTo>
                  <a:pt x="10667" y="467867"/>
                </a:lnTo>
                <a:lnTo>
                  <a:pt x="4495796" y="467867"/>
                </a:lnTo>
                <a:lnTo>
                  <a:pt x="4495796" y="461771"/>
                </a:lnTo>
                <a:lnTo>
                  <a:pt x="4500368" y="457199"/>
                </a:lnTo>
                <a:close/>
              </a:path>
              <a:path w="4506595" h="467995">
                <a:moveTo>
                  <a:pt x="10667" y="467867"/>
                </a:moveTo>
                <a:lnTo>
                  <a:pt x="10667" y="461771"/>
                </a:lnTo>
                <a:lnTo>
                  <a:pt x="4571" y="457199"/>
                </a:lnTo>
                <a:lnTo>
                  <a:pt x="4571" y="467867"/>
                </a:lnTo>
                <a:lnTo>
                  <a:pt x="10667" y="467867"/>
                </a:lnTo>
                <a:close/>
              </a:path>
              <a:path w="4506595" h="467995">
                <a:moveTo>
                  <a:pt x="4500368" y="10667"/>
                </a:moveTo>
                <a:lnTo>
                  <a:pt x="4495796" y="4571"/>
                </a:lnTo>
                <a:lnTo>
                  <a:pt x="4495796" y="10667"/>
                </a:lnTo>
                <a:lnTo>
                  <a:pt x="4500368" y="10667"/>
                </a:lnTo>
                <a:close/>
              </a:path>
              <a:path w="4506595" h="467995">
                <a:moveTo>
                  <a:pt x="4500368" y="457199"/>
                </a:moveTo>
                <a:lnTo>
                  <a:pt x="4500368" y="10667"/>
                </a:lnTo>
                <a:lnTo>
                  <a:pt x="4495796" y="10667"/>
                </a:lnTo>
                <a:lnTo>
                  <a:pt x="4495796" y="457199"/>
                </a:lnTo>
                <a:lnTo>
                  <a:pt x="4500368" y="457199"/>
                </a:lnTo>
                <a:close/>
              </a:path>
              <a:path w="4506595" h="467995">
                <a:moveTo>
                  <a:pt x="4500368" y="467867"/>
                </a:moveTo>
                <a:lnTo>
                  <a:pt x="4500368" y="457199"/>
                </a:lnTo>
                <a:lnTo>
                  <a:pt x="4495796" y="461771"/>
                </a:lnTo>
                <a:lnTo>
                  <a:pt x="4495796" y="467867"/>
                </a:lnTo>
                <a:lnTo>
                  <a:pt x="4500368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99995" marR="5080" indent="-2223770">
              <a:lnSpc>
                <a:spcPct val="187500"/>
              </a:lnSpc>
              <a:tabLst>
                <a:tab pos="3356610" algn="l"/>
                <a:tab pos="6410325" algn="l"/>
              </a:tabLst>
            </a:pPr>
            <a:r>
              <a:rPr spc="-55" dirty="0"/>
              <a:t>мо</a:t>
            </a:r>
            <a:r>
              <a:rPr spc="-20" dirty="0"/>
              <a:t>д</a:t>
            </a:r>
            <a:r>
              <a:rPr spc="-5" dirty="0"/>
              <a:t>ел</a:t>
            </a:r>
            <a:r>
              <a:rPr spc="-15" dirty="0"/>
              <a:t>и</a:t>
            </a:r>
            <a:r>
              <a:rPr spc="-20" dirty="0"/>
              <a:t>ро</a:t>
            </a:r>
            <a:r>
              <a:rPr spc="-50" dirty="0"/>
              <a:t>в</a:t>
            </a:r>
            <a:r>
              <a:rPr spc="-5" dirty="0"/>
              <a:t>а</a:t>
            </a:r>
            <a:r>
              <a:rPr dirty="0"/>
              <a:t>н</a:t>
            </a:r>
            <a:r>
              <a:rPr spc="-15" dirty="0"/>
              <a:t>и</a:t>
            </a:r>
            <a:r>
              <a:rPr dirty="0"/>
              <a:t>е	п</a:t>
            </a:r>
            <a:r>
              <a:rPr spc="-20" dirty="0"/>
              <a:t>рог</a:t>
            </a:r>
            <a:r>
              <a:rPr dirty="0"/>
              <a:t>н</a:t>
            </a:r>
            <a:r>
              <a:rPr spc="-55" dirty="0"/>
              <a:t>о</a:t>
            </a:r>
            <a:r>
              <a:rPr spc="-10" dirty="0"/>
              <a:t>з</a:t>
            </a:r>
            <a:r>
              <a:rPr spc="-15" dirty="0"/>
              <a:t>и</a:t>
            </a:r>
            <a:r>
              <a:rPr spc="-20" dirty="0"/>
              <a:t>ро</a:t>
            </a:r>
            <a:r>
              <a:rPr spc="-50" dirty="0"/>
              <a:t>в</a:t>
            </a:r>
            <a:r>
              <a:rPr spc="-5" dirty="0"/>
              <a:t>а</a:t>
            </a:r>
            <a:r>
              <a:rPr dirty="0"/>
              <a:t>н</a:t>
            </a:r>
            <a:r>
              <a:rPr spc="-15" dirty="0"/>
              <a:t>и</a:t>
            </a:r>
            <a:r>
              <a:rPr dirty="0"/>
              <a:t>е	п</a:t>
            </a:r>
            <a:r>
              <a:rPr spc="-5" dirty="0"/>
              <a:t>ла</a:t>
            </a:r>
            <a:r>
              <a:rPr dirty="0"/>
              <a:t>н</a:t>
            </a:r>
            <a:r>
              <a:rPr spc="-15" dirty="0"/>
              <a:t>и</a:t>
            </a:r>
            <a:r>
              <a:rPr spc="-20" dirty="0"/>
              <a:t>ро</a:t>
            </a:r>
            <a:r>
              <a:rPr spc="-50" dirty="0"/>
              <a:t>в</a:t>
            </a:r>
            <a:r>
              <a:rPr spc="-5" dirty="0"/>
              <a:t>а</a:t>
            </a:r>
            <a:r>
              <a:rPr dirty="0"/>
              <a:t>н</a:t>
            </a:r>
            <a:r>
              <a:rPr spc="-15" dirty="0"/>
              <a:t>и</a:t>
            </a:r>
            <a:r>
              <a:rPr dirty="0"/>
              <a:t>е </a:t>
            </a:r>
            <a:r>
              <a:rPr spc="-105" dirty="0"/>
              <a:t>У</a:t>
            </a:r>
            <a:r>
              <a:rPr dirty="0"/>
              <a:t>п</a:t>
            </a:r>
            <a:r>
              <a:rPr spc="-20" dirty="0"/>
              <a:t>р</a:t>
            </a:r>
            <a:r>
              <a:rPr spc="-5" dirty="0"/>
              <a:t>а</a:t>
            </a:r>
            <a:r>
              <a:rPr spc="-50" dirty="0"/>
              <a:t>в</a:t>
            </a:r>
            <a:r>
              <a:rPr spc="-5" dirty="0"/>
              <a:t>л</a:t>
            </a:r>
            <a:r>
              <a:rPr dirty="0"/>
              <a:t>яющ</a:t>
            </a:r>
            <a:r>
              <a:rPr spc="-5" dirty="0"/>
              <a:t>а</a:t>
            </a:r>
            <a:r>
              <a:rPr dirty="0"/>
              <a:t>я</a:t>
            </a:r>
            <a:r>
              <a:rPr spc="10" dirty="0"/>
              <a:t> </a:t>
            </a:r>
            <a:r>
              <a:rPr spc="-5" dirty="0"/>
              <a:t>с</a:t>
            </a:r>
            <a:r>
              <a:rPr spc="-15" dirty="0"/>
              <a:t>и</a:t>
            </a:r>
            <a:r>
              <a:rPr spc="-5" dirty="0"/>
              <a:t>с</a:t>
            </a:r>
            <a:r>
              <a:rPr spc="-40" dirty="0"/>
              <a:t>те</a:t>
            </a:r>
            <a:r>
              <a:rPr spc="-55" dirty="0"/>
              <a:t>м</a:t>
            </a:r>
            <a:r>
              <a:rPr dirty="0"/>
              <a:t>а</a:t>
            </a:r>
          </a:p>
          <a:p>
            <a:pPr marL="264160">
              <a:lnSpc>
                <a:spcPct val="100000"/>
              </a:lnSpc>
              <a:spcBef>
                <a:spcPts val="15"/>
              </a:spcBef>
            </a:pPr>
            <a:endParaRPr sz="2700" dirty="0">
              <a:latin typeface="Times New Roman"/>
              <a:cs typeface="Times New Roman"/>
            </a:endParaRPr>
          </a:p>
          <a:p>
            <a:pPr marL="771525">
              <a:lnSpc>
                <a:spcPct val="100000"/>
              </a:lnSpc>
            </a:pPr>
            <a:r>
              <a:rPr b="0" spc="-5" dirty="0">
                <a:solidFill>
                  <a:srgbClr val="003265"/>
                </a:solidFill>
                <a:latin typeface="Arial"/>
                <a:cs typeface="Arial"/>
              </a:rPr>
              <a:t>э</a:t>
            </a:r>
            <a:r>
              <a:rPr b="0" spc="-15" dirty="0">
                <a:solidFill>
                  <a:srgbClr val="003265"/>
                </a:solidFill>
                <a:latin typeface="Arial"/>
                <a:cs typeface="Arial"/>
              </a:rPr>
              <a:t>фф</a:t>
            </a:r>
            <a:r>
              <a:rPr b="0" spc="-5" dirty="0">
                <a:solidFill>
                  <a:srgbClr val="003265"/>
                </a:solidFill>
                <a:latin typeface="Arial"/>
                <a:cs typeface="Arial"/>
              </a:rPr>
              <a:t>е</a:t>
            </a:r>
            <a:r>
              <a:rPr b="0" spc="15" dirty="0">
                <a:solidFill>
                  <a:srgbClr val="003265"/>
                </a:solidFill>
                <a:latin typeface="Arial"/>
                <a:cs typeface="Arial"/>
              </a:rPr>
              <a:t>к</a:t>
            </a:r>
            <a:r>
              <a:rPr b="0" dirty="0">
                <a:solidFill>
                  <a:srgbClr val="003265"/>
                </a:solidFill>
                <a:latin typeface="Arial"/>
                <a:cs typeface="Arial"/>
              </a:rPr>
              <a:t>т</a:t>
            </a:r>
            <a:r>
              <a:rPr b="0" spc="-20" dirty="0">
                <a:solidFill>
                  <a:srgbClr val="003265"/>
                </a:solidFill>
                <a:latin typeface="Arial"/>
                <a:cs typeface="Arial"/>
              </a:rPr>
              <a:t>ы </a:t>
            </a:r>
            <a:r>
              <a:rPr b="0" spc="-30" dirty="0">
                <a:solidFill>
                  <a:srgbClr val="003265"/>
                </a:solidFill>
                <a:latin typeface="Arial"/>
                <a:cs typeface="Arial"/>
              </a:rPr>
              <a:t>во</a:t>
            </a:r>
            <a:r>
              <a:rPr b="0" spc="-50" dirty="0">
                <a:solidFill>
                  <a:srgbClr val="003265"/>
                </a:solidFill>
                <a:latin typeface="Arial"/>
                <a:cs typeface="Arial"/>
              </a:rPr>
              <a:t>з</a:t>
            </a:r>
            <a:r>
              <a:rPr b="0" dirty="0">
                <a:solidFill>
                  <a:srgbClr val="003265"/>
                </a:solidFill>
                <a:latin typeface="Arial"/>
                <a:cs typeface="Arial"/>
              </a:rPr>
              <a:t>д</a:t>
            </a:r>
            <a:r>
              <a:rPr b="0" spc="-5" dirty="0">
                <a:solidFill>
                  <a:srgbClr val="003265"/>
                </a:solidFill>
                <a:latin typeface="Arial"/>
                <a:cs typeface="Arial"/>
              </a:rPr>
              <a:t>е</a:t>
            </a:r>
            <a:r>
              <a:rPr b="0" spc="-15" dirty="0">
                <a:solidFill>
                  <a:srgbClr val="003265"/>
                </a:solidFill>
                <a:latin typeface="Arial"/>
                <a:cs typeface="Arial"/>
              </a:rPr>
              <a:t>й</a:t>
            </a:r>
            <a:r>
              <a:rPr b="0" dirty="0">
                <a:solidFill>
                  <a:srgbClr val="003265"/>
                </a:solidFill>
                <a:latin typeface="Arial"/>
                <a:cs typeface="Arial"/>
              </a:rPr>
              <a:t>ст</a:t>
            </a:r>
            <a:r>
              <a:rPr b="0" spc="-5" dirty="0">
                <a:solidFill>
                  <a:srgbClr val="003265"/>
                </a:solidFill>
                <a:latin typeface="Arial"/>
                <a:cs typeface="Arial"/>
              </a:rPr>
              <a:t>в</a:t>
            </a:r>
            <a:r>
              <a:rPr b="0" spc="-15" dirty="0">
                <a:solidFill>
                  <a:srgbClr val="003265"/>
                </a:solidFill>
                <a:latin typeface="Arial"/>
                <a:cs typeface="Arial"/>
              </a:rPr>
              <a:t>ия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383673" y="653795"/>
            <a:ext cx="7696200" cy="955675"/>
          </a:xfrm>
          <a:prstGeom prst="rect">
            <a:avLst/>
          </a:prstGeom>
          <a:solidFill>
            <a:srgbClr val="00007F"/>
          </a:solidFill>
        </p:spPr>
        <p:txBody>
          <a:bodyPr vert="horz" wrap="square" lIns="0" tIns="0" rIns="0" bIns="0" rtlCol="0">
            <a:spAutoFit/>
          </a:bodyPr>
          <a:lstStyle/>
          <a:p>
            <a:pPr marL="207010" marR="201295" indent="942975">
              <a:lnSpc>
                <a:spcPct val="100000"/>
              </a:lnSpc>
            </a:pPr>
            <a:r>
              <a:rPr sz="2800" spc="-3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8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ими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ци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4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че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 ок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800" spc="25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жаю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щ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ей</a:t>
            </a:r>
            <a:r>
              <a:rPr sz="2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ды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анн</a:t>
            </a:r>
            <a:r>
              <a:rPr sz="2800" spc="-30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28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800" spc="-145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ю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ен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endParaRPr sz="2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07424" y="3861210"/>
            <a:ext cx="306641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-95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ъ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во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022469" y="3092195"/>
            <a:ext cx="2362200" cy="1676400"/>
          </a:xfrm>
          <a:custGeom>
            <a:avLst/>
            <a:gdLst/>
            <a:ahLst/>
            <a:cxnLst/>
            <a:rect l="l" t="t" r="r" b="b"/>
            <a:pathLst>
              <a:path w="2362200" h="1676400">
                <a:moveTo>
                  <a:pt x="227892" y="1333390"/>
                </a:moveTo>
                <a:lnTo>
                  <a:pt x="227892" y="343668"/>
                </a:lnTo>
                <a:lnTo>
                  <a:pt x="176963" y="397183"/>
                </a:lnTo>
                <a:lnTo>
                  <a:pt x="131838" y="453507"/>
                </a:lnTo>
                <a:lnTo>
                  <a:pt x="92821" y="512421"/>
                </a:lnTo>
                <a:lnTo>
                  <a:pt x="60216" y="573706"/>
                </a:lnTo>
                <a:lnTo>
                  <a:pt x="34327" y="637145"/>
                </a:lnTo>
                <a:lnTo>
                  <a:pt x="15459" y="702519"/>
                </a:lnTo>
                <a:lnTo>
                  <a:pt x="3915" y="769610"/>
                </a:lnTo>
                <a:lnTo>
                  <a:pt x="0" y="838199"/>
                </a:lnTo>
                <a:lnTo>
                  <a:pt x="3915" y="906995"/>
                </a:lnTo>
                <a:lnTo>
                  <a:pt x="15459" y="974250"/>
                </a:lnTo>
                <a:lnTo>
                  <a:pt x="34327" y="1039749"/>
                </a:lnTo>
                <a:lnTo>
                  <a:pt x="60216" y="1103278"/>
                </a:lnTo>
                <a:lnTo>
                  <a:pt x="92821" y="1164621"/>
                </a:lnTo>
                <a:lnTo>
                  <a:pt x="131838" y="1223564"/>
                </a:lnTo>
                <a:lnTo>
                  <a:pt x="176963" y="1279892"/>
                </a:lnTo>
                <a:lnTo>
                  <a:pt x="227892" y="1333390"/>
                </a:lnTo>
                <a:close/>
              </a:path>
              <a:path w="2362200" h="1676400">
                <a:moveTo>
                  <a:pt x="345947" y="1431035"/>
                </a:moveTo>
                <a:lnTo>
                  <a:pt x="345947" y="245935"/>
                </a:lnTo>
                <a:lnTo>
                  <a:pt x="284322" y="293179"/>
                </a:lnTo>
                <a:lnTo>
                  <a:pt x="284322" y="1383843"/>
                </a:lnTo>
                <a:lnTo>
                  <a:pt x="345947" y="1431035"/>
                </a:lnTo>
                <a:close/>
              </a:path>
              <a:path w="2362200" h="1676400">
                <a:moveTo>
                  <a:pt x="638330" y="1582911"/>
                </a:moveTo>
                <a:lnTo>
                  <a:pt x="638330" y="93776"/>
                </a:lnTo>
                <a:lnTo>
                  <a:pt x="558960" y="125857"/>
                </a:lnTo>
                <a:lnTo>
                  <a:pt x="483571" y="162056"/>
                </a:lnTo>
                <a:lnTo>
                  <a:pt x="483571" y="1514782"/>
                </a:lnTo>
                <a:lnTo>
                  <a:pt x="558960" y="1550906"/>
                </a:lnTo>
                <a:lnTo>
                  <a:pt x="638330" y="1582911"/>
                </a:lnTo>
                <a:close/>
              </a:path>
              <a:path w="2362200" h="1676400">
                <a:moveTo>
                  <a:pt x="1277964" y="1673623"/>
                </a:moveTo>
                <a:lnTo>
                  <a:pt x="1277964" y="2786"/>
                </a:lnTo>
                <a:lnTo>
                  <a:pt x="1181099" y="0"/>
                </a:lnTo>
                <a:lnTo>
                  <a:pt x="1084235" y="2786"/>
                </a:lnTo>
                <a:lnTo>
                  <a:pt x="989527" y="11001"/>
                </a:lnTo>
                <a:lnTo>
                  <a:pt x="989527" y="1665439"/>
                </a:lnTo>
                <a:lnTo>
                  <a:pt x="1084235" y="1673623"/>
                </a:lnTo>
                <a:lnTo>
                  <a:pt x="1181099" y="1676399"/>
                </a:lnTo>
                <a:lnTo>
                  <a:pt x="1277964" y="1673623"/>
                </a:lnTo>
                <a:close/>
              </a:path>
              <a:path w="2362200" h="1676400">
                <a:moveTo>
                  <a:pt x="1554406" y="1633703"/>
                </a:moveTo>
                <a:lnTo>
                  <a:pt x="1554406" y="42842"/>
                </a:lnTo>
                <a:lnTo>
                  <a:pt x="1464921" y="24426"/>
                </a:lnTo>
                <a:lnTo>
                  <a:pt x="1372672" y="11001"/>
                </a:lnTo>
                <a:lnTo>
                  <a:pt x="1372672" y="1665439"/>
                </a:lnTo>
                <a:lnTo>
                  <a:pt x="1464921" y="1652060"/>
                </a:lnTo>
                <a:lnTo>
                  <a:pt x="1554406" y="1633703"/>
                </a:lnTo>
                <a:close/>
              </a:path>
              <a:path w="2362200" h="1676400">
                <a:moveTo>
                  <a:pt x="1803239" y="1550906"/>
                </a:moveTo>
                <a:lnTo>
                  <a:pt x="1803239" y="125857"/>
                </a:lnTo>
                <a:lnTo>
                  <a:pt x="1723869" y="93776"/>
                </a:lnTo>
                <a:lnTo>
                  <a:pt x="1723869" y="1582911"/>
                </a:lnTo>
                <a:lnTo>
                  <a:pt x="1803239" y="1550906"/>
                </a:lnTo>
                <a:close/>
              </a:path>
              <a:path w="2362200" h="1676400">
                <a:moveTo>
                  <a:pt x="2016251" y="1431035"/>
                </a:moveTo>
                <a:lnTo>
                  <a:pt x="2016251" y="245935"/>
                </a:lnTo>
                <a:lnTo>
                  <a:pt x="1949734" y="202154"/>
                </a:lnTo>
                <a:lnTo>
                  <a:pt x="1878628" y="162056"/>
                </a:lnTo>
                <a:lnTo>
                  <a:pt x="1878628" y="1514782"/>
                </a:lnTo>
                <a:lnTo>
                  <a:pt x="1949734" y="1474754"/>
                </a:lnTo>
                <a:lnTo>
                  <a:pt x="2016251" y="1431035"/>
                </a:lnTo>
                <a:close/>
              </a:path>
              <a:path w="2362200" h="1676400">
                <a:moveTo>
                  <a:pt x="2362199" y="838199"/>
                </a:moveTo>
                <a:lnTo>
                  <a:pt x="2358284" y="769610"/>
                </a:lnTo>
                <a:lnTo>
                  <a:pt x="2346740" y="702519"/>
                </a:lnTo>
                <a:lnTo>
                  <a:pt x="2327872" y="637145"/>
                </a:lnTo>
                <a:lnTo>
                  <a:pt x="2301983" y="573706"/>
                </a:lnTo>
                <a:lnTo>
                  <a:pt x="2269378" y="512421"/>
                </a:lnTo>
                <a:lnTo>
                  <a:pt x="2230361" y="453507"/>
                </a:lnTo>
                <a:lnTo>
                  <a:pt x="2185236" y="397183"/>
                </a:lnTo>
                <a:lnTo>
                  <a:pt x="2134307" y="343668"/>
                </a:lnTo>
                <a:lnTo>
                  <a:pt x="2077877" y="293179"/>
                </a:lnTo>
                <a:lnTo>
                  <a:pt x="2077877" y="1383843"/>
                </a:lnTo>
                <a:lnTo>
                  <a:pt x="2134307" y="1333390"/>
                </a:lnTo>
                <a:lnTo>
                  <a:pt x="2185236" y="1279892"/>
                </a:lnTo>
                <a:lnTo>
                  <a:pt x="2230361" y="1223564"/>
                </a:lnTo>
                <a:lnTo>
                  <a:pt x="2269378" y="1164621"/>
                </a:lnTo>
                <a:lnTo>
                  <a:pt x="2301983" y="1103278"/>
                </a:lnTo>
                <a:lnTo>
                  <a:pt x="2327872" y="1039749"/>
                </a:lnTo>
                <a:lnTo>
                  <a:pt x="2346740" y="974250"/>
                </a:lnTo>
                <a:lnTo>
                  <a:pt x="2358284" y="906995"/>
                </a:lnTo>
                <a:lnTo>
                  <a:pt x="2362199" y="838199"/>
                </a:lnTo>
                <a:close/>
              </a:path>
            </a:pathLst>
          </a:custGeom>
          <a:solidFill>
            <a:srgbClr val="003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017897" y="3087623"/>
            <a:ext cx="2362200" cy="1685925"/>
          </a:xfrm>
          <a:custGeom>
            <a:avLst/>
            <a:gdLst/>
            <a:ahLst/>
            <a:cxnLst/>
            <a:rect l="l" t="t" r="r" b="b"/>
            <a:pathLst>
              <a:path w="2362200" h="1685925">
                <a:moveTo>
                  <a:pt x="15239" y="758951"/>
                </a:moveTo>
                <a:lnTo>
                  <a:pt x="15239" y="693419"/>
                </a:lnTo>
                <a:lnTo>
                  <a:pt x="0" y="714755"/>
                </a:lnTo>
                <a:lnTo>
                  <a:pt x="0" y="778763"/>
                </a:lnTo>
                <a:lnTo>
                  <a:pt x="15239" y="758951"/>
                </a:lnTo>
                <a:close/>
              </a:path>
              <a:path w="2362200" h="1685925">
                <a:moveTo>
                  <a:pt x="15239" y="993647"/>
                </a:moveTo>
                <a:lnTo>
                  <a:pt x="15239" y="970787"/>
                </a:lnTo>
                <a:lnTo>
                  <a:pt x="0" y="906779"/>
                </a:lnTo>
                <a:lnTo>
                  <a:pt x="0" y="972311"/>
                </a:lnTo>
                <a:lnTo>
                  <a:pt x="15239" y="993647"/>
                </a:lnTo>
                <a:close/>
              </a:path>
              <a:path w="2362200" h="1685925">
                <a:moveTo>
                  <a:pt x="60959" y="595883"/>
                </a:moveTo>
                <a:lnTo>
                  <a:pt x="60959" y="573023"/>
                </a:lnTo>
                <a:lnTo>
                  <a:pt x="45719" y="592835"/>
                </a:lnTo>
                <a:lnTo>
                  <a:pt x="30479" y="652271"/>
                </a:lnTo>
                <a:lnTo>
                  <a:pt x="15239" y="673607"/>
                </a:lnTo>
                <a:lnTo>
                  <a:pt x="15239" y="696467"/>
                </a:lnTo>
                <a:lnTo>
                  <a:pt x="30479" y="675131"/>
                </a:lnTo>
                <a:lnTo>
                  <a:pt x="30479" y="655319"/>
                </a:lnTo>
                <a:lnTo>
                  <a:pt x="60959" y="595883"/>
                </a:lnTo>
                <a:close/>
              </a:path>
              <a:path w="2362200" h="1685925">
                <a:moveTo>
                  <a:pt x="91439" y="1171955"/>
                </a:moveTo>
                <a:lnTo>
                  <a:pt x="91439" y="1149095"/>
                </a:lnTo>
                <a:lnTo>
                  <a:pt x="76199" y="1129283"/>
                </a:lnTo>
                <a:lnTo>
                  <a:pt x="60959" y="1110995"/>
                </a:lnTo>
                <a:lnTo>
                  <a:pt x="60959" y="1091183"/>
                </a:lnTo>
                <a:lnTo>
                  <a:pt x="30479" y="1031747"/>
                </a:lnTo>
                <a:lnTo>
                  <a:pt x="30479" y="1010411"/>
                </a:lnTo>
                <a:lnTo>
                  <a:pt x="15239" y="990599"/>
                </a:lnTo>
                <a:lnTo>
                  <a:pt x="15239" y="1013459"/>
                </a:lnTo>
                <a:lnTo>
                  <a:pt x="30479" y="1034795"/>
                </a:lnTo>
                <a:lnTo>
                  <a:pt x="45719" y="1094231"/>
                </a:lnTo>
                <a:lnTo>
                  <a:pt x="60959" y="1114043"/>
                </a:lnTo>
                <a:lnTo>
                  <a:pt x="76199" y="1153667"/>
                </a:lnTo>
                <a:lnTo>
                  <a:pt x="91439" y="1171955"/>
                </a:lnTo>
                <a:close/>
              </a:path>
              <a:path w="2362200" h="1685925">
                <a:moveTo>
                  <a:pt x="91439" y="537971"/>
                </a:moveTo>
                <a:lnTo>
                  <a:pt x="91439" y="515111"/>
                </a:lnTo>
                <a:lnTo>
                  <a:pt x="76199" y="533399"/>
                </a:lnTo>
                <a:lnTo>
                  <a:pt x="60959" y="553211"/>
                </a:lnTo>
                <a:lnTo>
                  <a:pt x="60959" y="576071"/>
                </a:lnTo>
                <a:lnTo>
                  <a:pt x="76199" y="557783"/>
                </a:lnTo>
                <a:lnTo>
                  <a:pt x="91439" y="537971"/>
                </a:lnTo>
                <a:close/>
              </a:path>
              <a:path w="2362200" h="1685925">
                <a:moveTo>
                  <a:pt x="2346959" y="716279"/>
                </a:moveTo>
                <a:lnTo>
                  <a:pt x="2346959" y="673607"/>
                </a:lnTo>
                <a:lnTo>
                  <a:pt x="2331719" y="652271"/>
                </a:lnTo>
                <a:lnTo>
                  <a:pt x="2316479" y="612647"/>
                </a:lnTo>
                <a:lnTo>
                  <a:pt x="2316479" y="592835"/>
                </a:lnTo>
                <a:lnTo>
                  <a:pt x="2301239" y="573023"/>
                </a:lnTo>
                <a:lnTo>
                  <a:pt x="2285999" y="533399"/>
                </a:lnTo>
                <a:lnTo>
                  <a:pt x="2270759" y="515111"/>
                </a:lnTo>
                <a:lnTo>
                  <a:pt x="2255519" y="495299"/>
                </a:lnTo>
                <a:lnTo>
                  <a:pt x="2255519" y="477011"/>
                </a:lnTo>
                <a:lnTo>
                  <a:pt x="2225039" y="440435"/>
                </a:lnTo>
                <a:lnTo>
                  <a:pt x="2209799" y="423671"/>
                </a:lnTo>
                <a:lnTo>
                  <a:pt x="2194559" y="405383"/>
                </a:lnTo>
                <a:lnTo>
                  <a:pt x="2133599" y="338327"/>
                </a:lnTo>
                <a:lnTo>
                  <a:pt x="2087879" y="306323"/>
                </a:lnTo>
                <a:lnTo>
                  <a:pt x="2057399" y="275843"/>
                </a:lnTo>
                <a:lnTo>
                  <a:pt x="2011679" y="246887"/>
                </a:lnTo>
                <a:lnTo>
                  <a:pt x="1981199" y="219455"/>
                </a:lnTo>
                <a:lnTo>
                  <a:pt x="1935479" y="192023"/>
                </a:lnTo>
                <a:lnTo>
                  <a:pt x="1889759" y="167639"/>
                </a:lnTo>
                <a:lnTo>
                  <a:pt x="1798319" y="121919"/>
                </a:lnTo>
                <a:lnTo>
                  <a:pt x="1737359" y="102107"/>
                </a:lnTo>
                <a:lnTo>
                  <a:pt x="1691639" y="83819"/>
                </a:lnTo>
                <a:lnTo>
                  <a:pt x="1645919" y="67055"/>
                </a:lnTo>
                <a:lnTo>
                  <a:pt x="1584959" y="51815"/>
                </a:lnTo>
                <a:lnTo>
                  <a:pt x="1539239" y="38099"/>
                </a:lnTo>
                <a:lnTo>
                  <a:pt x="1478279" y="27431"/>
                </a:lnTo>
                <a:lnTo>
                  <a:pt x="1417319" y="18287"/>
                </a:lnTo>
                <a:lnTo>
                  <a:pt x="1356359" y="10667"/>
                </a:lnTo>
                <a:lnTo>
                  <a:pt x="1295399" y="4571"/>
                </a:lnTo>
                <a:lnTo>
                  <a:pt x="1234439" y="1523"/>
                </a:lnTo>
                <a:lnTo>
                  <a:pt x="1173479" y="0"/>
                </a:lnTo>
                <a:lnTo>
                  <a:pt x="1112519" y="1523"/>
                </a:lnTo>
                <a:lnTo>
                  <a:pt x="1051559" y="4571"/>
                </a:lnTo>
                <a:lnTo>
                  <a:pt x="1005839" y="10667"/>
                </a:lnTo>
                <a:lnTo>
                  <a:pt x="944879" y="18287"/>
                </a:lnTo>
                <a:lnTo>
                  <a:pt x="883919" y="27431"/>
                </a:lnTo>
                <a:lnTo>
                  <a:pt x="822959" y="38099"/>
                </a:lnTo>
                <a:lnTo>
                  <a:pt x="777239" y="51815"/>
                </a:lnTo>
                <a:lnTo>
                  <a:pt x="716279" y="67055"/>
                </a:lnTo>
                <a:lnTo>
                  <a:pt x="670559" y="83819"/>
                </a:lnTo>
                <a:lnTo>
                  <a:pt x="609599" y="102107"/>
                </a:lnTo>
                <a:lnTo>
                  <a:pt x="563879" y="121919"/>
                </a:lnTo>
                <a:lnTo>
                  <a:pt x="472439" y="167639"/>
                </a:lnTo>
                <a:lnTo>
                  <a:pt x="426719" y="192023"/>
                </a:lnTo>
                <a:lnTo>
                  <a:pt x="335279" y="246887"/>
                </a:lnTo>
                <a:lnTo>
                  <a:pt x="304799" y="275843"/>
                </a:lnTo>
                <a:lnTo>
                  <a:pt x="259079" y="306323"/>
                </a:lnTo>
                <a:lnTo>
                  <a:pt x="228599" y="338327"/>
                </a:lnTo>
                <a:lnTo>
                  <a:pt x="167639" y="405383"/>
                </a:lnTo>
                <a:lnTo>
                  <a:pt x="152399" y="423671"/>
                </a:lnTo>
                <a:lnTo>
                  <a:pt x="137159" y="440435"/>
                </a:lnTo>
                <a:lnTo>
                  <a:pt x="106679" y="477011"/>
                </a:lnTo>
                <a:lnTo>
                  <a:pt x="91439" y="496823"/>
                </a:lnTo>
                <a:lnTo>
                  <a:pt x="91439" y="519683"/>
                </a:lnTo>
                <a:lnTo>
                  <a:pt x="152399" y="446531"/>
                </a:lnTo>
                <a:lnTo>
                  <a:pt x="152399" y="429767"/>
                </a:lnTo>
                <a:lnTo>
                  <a:pt x="167639" y="411479"/>
                </a:lnTo>
                <a:lnTo>
                  <a:pt x="198119" y="377951"/>
                </a:lnTo>
                <a:lnTo>
                  <a:pt x="243839" y="345947"/>
                </a:lnTo>
                <a:lnTo>
                  <a:pt x="274319" y="313943"/>
                </a:lnTo>
                <a:lnTo>
                  <a:pt x="304799" y="283463"/>
                </a:lnTo>
                <a:lnTo>
                  <a:pt x="350519" y="254507"/>
                </a:lnTo>
                <a:lnTo>
                  <a:pt x="380999" y="227075"/>
                </a:lnTo>
                <a:lnTo>
                  <a:pt x="472439" y="175259"/>
                </a:lnTo>
                <a:lnTo>
                  <a:pt x="518159" y="152399"/>
                </a:lnTo>
                <a:lnTo>
                  <a:pt x="563879" y="131063"/>
                </a:lnTo>
                <a:lnTo>
                  <a:pt x="624839" y="111251"/>
                </a:lnTo>
                <a:lnTo>
                  <a:pt x="670559" y="92963"/>
                </a:lnTo>
                <a:lnTo>
                  <a:pt x="716279" y="76199"/>
                </a:lnTo>
                <a:lnTo>
                  <a:pt x="777239" y="60959"/>
                </a:lnTo>
                <a:lnTo>
                  <a:pt x="822959" y="47243"/>
                </a:lnTo>
                <a:lnTo>
                  <a:pt x="883919" y="36575"/>
                </a:lnTo>
                <a:lnTo>
                  <a:pt x="944879" y="27431"/>
                </a:lnTo>
                <a:lnTo>
                  <a:pt x="1005839" y="19811"/>
                </a:lnTo>
                <a:lnTo>
                  <a:pt x="1051559" y="13715"/>
                </a:lnTo>
                <a:lnTo>
                  <a:pt x="1112519" y="10667"/>
                </a:lnTo>
                <a:lnTo>
                  <a:pt x="1234439" y="10667"/>
                </a:lnTo>
                <a:lnTo>
                  <a:pt x="1295399" y="13715"/>
                </a:lnTo>
                <a:lnTo>
                  <a:pt x="1356359" y="19811"/>
                </a:lnTo>
                <a:lnTo>
                  <a:pt x="1417319" y="27431"/>
                </a:lnTo>
                <a:lnTo>
                  <a:pt x="1478279" y="36575"/>
                </a:lnTo>
                <a:lnTo>
                  <a:pt x="1523999" y="47243"/>
                </a:lnTo>
                <a:lnTo>
                  <a:pt x="1584959" y="60959"/>
                </a:lnTo>
                <a:lnTo>
                  <a:pt x="1630679" y="76199"/>
                </a:lnTo>
                <a:lnTo>
                  <a:pt x="1691639" y="92963"/>
                </a:lnTo>
                <a:lnTo>
                  <a:pt x="1737359" y="111251"/>
                </a:lnTo>
                <a:lnTo>
                  <a:pt x="1783079" y="131063"/>
                </a:lnTo>
                <a:lnTo>
                  <a:pt x="1844039" y="152399"/>
                </a:lnTo>
                <a:lnTo>
                  <a:pt x="1935479" y="201167"/>
                </a:lnTo>
                <a:lnTo>
                  <a:pt x="1965959" y="227075"/>
                </a:lnTo>
                <a:lnTo>
                  <a:pt x="2011679" y="254507"/>
                </a:lnTo>
                <a:lnTo>
                  <a:pt x="2057399" y="283463"/>
                </a:lnTo>
                <a:lnTo>
                  <a:pt x="2087879" y="313943"/>
                </a:lnTo>
                <a:lnTo>
                  <a:pt x="2148839" y="377951"/>
                </a:lnTo>
                <a:lnTo>
                  <a:pt x="2179319" y="411479"/>
                </a:lnTo>
                <a:lnTo>
                  <a:pt x="2194559" y="429767"/>
                </a:lnTo>
                <a:lnTo>
                  <a:pt x="2209799" y="446531"/>
                </a:lnTo>
                <a:lnTo>
                  <a:pt x="2270759" y="519683"/>
                </a:lnTo>
                <a:lnTo>
                  <a:pt x="2270759" y="537971"/>
                </a:lnTo>
                <a:lnTo>
                  <a:pt x="2285999" y="557783"/>
                </a:lnTo>
                <a:lnTo>
                  <a:pt x="2301239" y="576071"/>
                </a:lnTo>
                <a:lnTo>
                  <a:pt x="2301239" y="595883"/>
                </a:lnTo>
                <a:lnTo>
                  <a:pt x="2331719" y="655319"/>
                </a:lnTo>
                <a:lnTo>
                  <a:pt x="2331719" y="676655"/>
                </a:lnTo>
                <a:lnTo>
                  <a:pt x="2346959" y="716279"/>
                </a:lnTo>
                <a:close/>
              </a:path>
              <a:path w="2362200" h="1685925">
                <a:moveTo>
                  <a:pt x="2346959" y="1013459"/>
                </a:moveTo>
                <a:lnTo>
                  <a:pt x="2346959" y="970787"/>
                </a:lnTo>
                <a:lnTo>
                  <a:pt x="2331719" y="990599"/>
                </a:lnTo>
                <a:lnTo>
                  <a:pt x="2331719" y="1031747"/>
                </a:lnTo>
                <a:lnTo>
                  <a:pt x="2301239" y="1091183"/>
                </a:lnTo>
                <a:lnTo>
                  <a:pt x="2301239" y="1110995"/>
                </a:lnTo>
                <a:lnTo>
                  <a:pt x="2285999" y="1129283"/>
                </a:lnTo>
                <a:lnTo>
                  <a:pt x="2270759" y="1149095"/>
                </a:lnTo>
                <a:lnTo>
                  <a:pt x="2270759" y="1167383"/>
                </a:lnTo>
                <a:lnTo>
                  <a:pt x="2209799" y="1240535"/>
                </a:lnTo>
                <a:lnTo>
                  <a:pt x="2194559" y="1257299"/>
                </a:lnTo>
                <a:lnTo>
                  <a:pt x="2179319" y="1275587"/>
                </a:lnTo>
                <a:lnTo>
                  <a:pt x="2148839" y="1309115"/>
                </a:lnTo>
                <a:lnTo>
                  <a:pt x="2087879" y="1373123"/>
                </a:lnTo>
                <a:lnTo>
                  <a:pt x="2057399" y="1403603"/>
                </a:lnTo>
                <a:lnTo>
                  <a:pt x="2011679" y="1432559"/>
                </a:lnTo>
                <a:lnTo>
                  <a:pt x="1965959" y="1459991"/>
                </a:lnTo>
                <a:lnTo>
                  <a:pt x="1935479" y="1485899"/>
                </a:lnTo>
                <a:lnTo>
                  <a:pt x="1844039" y="1534667"/>
                </a:lnTo>
                <a:lnTo>
                  <a:pt x="1783079" y="1556003"/>
                </a:lnTo>
                <a:lnTo>
                  <a:pt x="1737359" y="1575815"/>
                </a:lnTo>
                <a:lnTo>
                  <a:pt x="1691639" y="1594103"/>
                </a:lnTo>
                <a:lnTo>
                  <a:pt x="1630679" y="1610867"/>
                </a:lnTo>
                <a:lnTo>
                  <a:pt x="1584959" y="1626107"/>
                </a:lnTo>
                <a:lnTo>
                  <a:pt x="1523999" y="1639823"/>
                </a:lnTo>
                <a:lnTo>
                  <a:pt x="1478279" y="1650491"/>
                </a:lnTo>
                <a:lnTo>
                  <a:pt x="1417319" y="1659635"/>
                </a:lnTo>
                <a:lnTo>
                  <a:pt x="1356359" y="1667255"/>
                </a:lnTo>
                <a:lnTo>
                  <a:pt x="1234439" y="1676399"/>
                </a:lnTo>
                <a:lnTo>
                  <a:pt x="1112519" y="1676399"/>
                </a:lnTo>
                <a:lnTo>
                  <a:pt x="1051559" y="1673351"/>
                </a:lnTo>
                <a:lnTo>
                  <a:pt x="1005839" y="1667255"/>
                </a:lnTo>
                <a:lnTo>
                  <a:pt x="944879" y="1659635"/>
                </a:lnTo>
                <a:lnTo>
                  <a:pt x="883919" y="1650491"/>
                </a:lnTo>
                <a:lnTo>
                  <a:pt x="822959" y="1639823"/>
                </a:lnTo>
                <a:lnTo>
                  <a:pt x="777239" y="1626107"/>
                </a:lnTo>
                <a:lnTo>
                  <a:pt x="716279" y="1610867"/>
                </a:lnTo>
                <a:lnTo>
                  <a:pt x="670559" y="1594103"/>
                </a:lnTo>
                <a:lnTo>
                  <a:pt x="624839" y="1575815"/>
                </a:lnTo>
                <a:lnTo>
                  <a:pt x="563879" y="1556003"/>
                </a:lnTo>
                <a:lnTo>
                  <a:pt x="518159" y="1534667"/>
                </a:lnTo>
                <a:lnTo>
                  <a:pt x="426719" y="1485899"/>
                </a:lnTo>
                <a:lnTo>
                  <a:pt x="380999" y="1459991"/>
                </a:lnTo>
                <a:lnTo>
                  <a:pt x="350519" y="1432559"/>
                </a:lnTo>
                <a:lnTo>
                  <a:pt x="304799" y="1403603"/>
                </a:lnTo>
                <a:lnTo>
                  <a:pt x="274319" y="1373123"/>
                </a:lnTo>
                <a:lnTo>
                  <a:pt x="198119" y="1309115"/>
                </a:lnTo>
                <a:lnTo>
                  <a:pt x="167639" y="1275587"/>
                </a:lnTo>
                <a:lnTo>
                  <a:pt x="152399" y="1257299"/>
                </a:lnTo>
                <a:lnTo>
                  <a:pt x="137159" y="1240535"/>
                </a:lnTo>
                <a:lnTo>
                  <a:pt x="137159" y="1222247"/>
                </a:lnTo>
                <a:lnTo>
                  <a:pt x="91439" y="1167383"/>
                </a:lnTo>
                <a:lnTo>
                  <a:pt x="91439" y="1191767"/>
                </a:lnTo>
                <a:lnTo>
                  <a:pt x="137159" y="1246631"/>
                </a:lnTo>
                <a:lnTo>
                  <a:pt x="152399" y="1263395"/>
                </a:lnTo>
                <a:lnTo>
                  <a:pt x="167639" y="1281683"/>
                </a:lnTo>
                <a:lnTo>
                  <a:pt x="228599" y="1348739"/>
                </a:lnTo>
                <a:lnTo>
                  <a:pt x="259079" y="1380743"/>
                </a:lnTo>
                <a:lnTo>
                  <a:pt x="304799" y="1411223"/>
                </a:lnTo>
                <a:lnTo>
                  <a:pt x="335279" y="1440179"/>
                </a:lnTo>
                <a:lnTo>
                  <a:pt x="426719" y="1495043"/>
                </a:lnTo>
                <a:lnTo>
                  <a:pt x="472439" y="1519427"/>
                </a:lnTo>
                <a:lnTo>
                  <a:pt x="563879" y="1565147"/>
                </a:lnTo>
                <a:lnTo>
                  <a:pt x="609599" y="1584959"/>
                </a:lnTo>
                <a:lnTo>
                  <a:pt x="670559" y="1603247"/>
                </a:lnTo>
                <a:lnTo>
                  <a:pt x="716279" y="1620011"/>
                </a:lnTo>
                <a:lnTo>
                  <a:pt x="777239" y="1635251"/>
                </a:lnTo>
                <a:lnTo>
                  <a:pt x="822959" y="1648967"/>
                </a:lnTo>
                <a:lnTo>
                  <a:pt x="883919" y="1659635"/>
                </a:lnTo>
                <a:lnTo>
                  <a:pt x="944879" y="1668779"/>
                </a:lnTo>
                <a:lnTo>
                  <a:pt x="1005839" y="1676399"/>
                </a:lnTo>
                <a:lnTo>
                  <a:pt x="1051559" y="1682495"/>
                </a:lnTo>
                <a:lnTo>
                  <a:pt x="1112519" y="1685543"/>
                </a:lnTo>
                <a:lnTo>
                  <a:pt x="1234439" y="1685543"/>
                </a:lnTo>
                <a:lnTo>
                  <a:pt x="1295399" y="1682495"/>
                </a:lnTo>
                <a:lnTo>
                  <a:pt x="1356359" y="1676399"/>
                </a:lnTo>
                <a:lnTo>
                  <a:pt x="1417319" y="1668779"/>
                </a:lnTo>
                <a:lnTo>
                  <a:pt x="1478279" y="1659635"/>
                </a:lnTo>
                <a:lnTo>
                  <a:pt x="1539239" y="1648967"/>
                </a:lnTo>
                <a:lnTo>
                  <a:pt x="1584959" y="1635251"/>
                </a:lnTo>
                <a:lnTo>
                  <a:pt x="1645919" y="1620011"/>
                </a:lnTo>
                <a:lnTo>
                  <a:pt x="1691639" y="1603247"/>
                </a:lnTo>
                <a:lnTo>
                  <a:pt x="1737359" y="1584959"/>
                </a:lnTo>
                <a:lnTo>
                  <a:pt x="1798319" y="1565147"/>
                </a:lnTo>
                <a:lnTo>
                  <a:pt x="1889759" y="1519427"/>
                </a:lnTo>
                <a:lnTo>
                  <a:pt x="1935479" y="1495043"/>
                </a:lnTo>
                <a:lnTo>
                  <a:pt x="1981199" y="1467611"/>
                </a:lnTo>
                <a:lnTo>
                  <a:pt x="2011679" y="1440179"/>
                </a:lnTo>
                <a:lnTo>
                  <a:pt x="2057399" y="1411223"/>
                </a:lnTo>
                <a:lnTo>
                  <a:pt x="2087879" y="1380743"/>
                </a:lnTo>
                <a:lnTo>
                  <a:pt x="2133599" y="1348739"/>
                </a:lnTo>
                <a:lnTo>
                  <a:pt x="2194559" y="1281683"/>
                </a:lnTo>
                <a:lnTo>
                  <a:pt x="2209799" y="1263395"/>
                </a:lnTo>
                <a:lnTo>
                  <a:pt x="2225039" y="1246631"/>
                </a:lnTo>
                <a:lnTo>
                  <a:pt x="2255519" y="1210055"/>
                </a:lnTo>
                <a:lnTo>
                  <a:pt x="2255519" y="1190243"/>
                </a:lnTo>
                <a:lnTo>
                  <a:pt x="2285999" y="1153667"/>
                </a:lnTo>
                <a:lnTo>
                  <a:pt x="2301239" y="1114043"/>
                </a:lnTo>
                <a:lnTo>
                  <a:pt x="2316479" y="1094231"/>
                </a:lnTo>
                <a:lnTo>
                  <a:pt x="2331719" y="1034795"/>
                </a:lnTo>
                <a:lnTo>
                  <a:pt x="2346959" y="1013459"/>
                </a:lnTo>
                <a:close/>
              </a:path>
              <a:path w="2362200" h="1685925">
                <a:moveTo>
                  <a:pt x="2362199" y="821435"/>
                </a:moveTo>
                <a:lnTo>
                  <a:pt x="2362199" y="736091"/>
                </a:lnTo>
                <a:lnTo>
                  <a:pt x="2346959" y="714755"/>
                </a:lnTo>
                <a:lnTo>
                  <a:pt x="2346959" y="800099"/>
                </a:lnTo>
                <a:lnTo>
                  <a:pt x="2362199" y="821435"/>
                </a:lnTo>
                <a:close/>
              </a:path>
              <a:path w="2362200" h="1685925">
                <a:moveTo>
                  <a:pt x="2362199" y="950975"/>
                </a:moveTo>
                <a:lnTo>
                  <a:pt x="2362199" y="865631"/>
                </a:lnTo>
                <a:lnTo>
                  <a:pt x="2346959" y="908303"/>
                </a:lnTo>
                <a:lnTo>
                  <a:pt x="2346959" y="972311"/>
                </a:lnTo>
                <a:lnTo>
                  <a:pt x="2362199" y="9509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265806" y="3602130"/>
            <a:ext cx="1877695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15900">
              <a:lnSpc>
                <a:spcPct val="100000"/>
              </a:lnSpc>
            </a:pPr>
            <a:r>
              <a:rPr sz="2400" spc="-10" dirty="0">
                <a:latin typeface="Arial"/>
                <a:cs typeface="Arial"/>
              </a:rPr>
              <a:t>К</a:t>
            </a:r>
            <a:r>
              <a:rPr sz="2400" spc="-5" dirty="0">
                <a:latin typeface="Arial"/>
                <a:cs typeface="Arial"/>
              </a:rPr>
              <a:t>р</a:t>
            </a:r>
            <a:r>
              <a:rPr sz="2400" spc="-15" dirty="0">
                <a:latin typeface="Arial"/>
                <a:cs typeface="Arial"/>
              </a:rPr>
              <a:t>и</a:t>
            </a:r>
            <a:r>
              <a:rPr sz="2400" spc="-20" dirty="0">
                <a:latin typeface="Arial"/>
                <a:cs typeface="Arial"/>
              </a:rPr>
              <a:t>т</a:t>
            </a:r>
            <a:r>
              <a:rPr sz="2400" spc="-5" dirty="0">
                <a:latin typeface="Arial"/>
                <a:cs typeface="Arial"/>
              </a:rPr>
              <a:t>ер</a:t>
            </a:r>
            <a:r>
              <a:rPr sz="2400" spc="-15" dirty="0">
                <a:latin typeface="Arial"/>
                <a:cs typeface="Arial"/>
              </a:rPr>
              <a:t>ии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о</a:t>
            </a:r>
            <a:r>
              <a:rPr sz="2400" spc="-20" dirty="0">
                <a:latin typeface="Arial"/>
                <a:cs typeface="Arial"/>
              </a:rPr>
              <a:t>п</a:t>
            </a:r>
            <a:r>
              <a:rPr sz="2400" dirty="0">
                <a:latin typeface="Arial"/>
                <a:cs typeface="Arial"/>
              </a:rPr>
              <a:t>т</a:t>
            </a:r>
            <a:r>
              <a:rPr sz="2400" spc="-15" dirty="0">
                <a:latin typeface="Arial"/>
                <a:cs typeface="Arial"/>
              </a:rPr>
              <a:t>ими</a:t>
            </a:r>
            <a:r>
              <a:rPr sz="2400" dirty="0">
                <a:latin typeface="Arial"/>
                <a:cs typeface="Arial"/>
              </a:rPr>
              <a:t>з</a:t>
            </a:r>
            <a:r>
              <a:rPr sz="2400" spc="-5" dirty="0">
                <a:latin typeface="Arial"/>
                <a:cs typeface="Arial"/>
              </a:rPr>
              <a:t>а</a:t>
            </a:r>
            <a:r>
              <a:rPr sz="2400" spc="-10" dirty="0">
                <a:latin typeface="Arial"/>
                <a:cs typeface="Arial"/>
              </a:rPr>
              <a:t>ц</a:t>
            </a:r>
            <a:r>
              <a:rPr sz="2400" spc="-15" dirty="0">
                <a:latin typeface="Arial"/>
                <a:cs typeface="Arial"/>
              </a:rPr>
              <a:t>ии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498470" y="4920996"/>
            <a:ext cx="2971800" cy="1676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108069" y="6140195"/>
            <a:ext cx="1897380" cy="457200"/>
          </a:xfrm>
          <a:prstGeom prst="rect">
            <a:avLst/>
          </a:prstGeom>
          <a:solidFill>
            <a:srgbClr val="FFFF98"/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ct val="100000"/>
              </a:lnSpc>
            </a:pPr>
            <a:r>
              <a:rPr sz="2400" spc="-20" dirty="0">
                <a:solidFill>
                  <a:srgbClr val="003265"/>
                </a:solidFill>
                <a:latin typeface="Arial"/>
                <a:cs typeface="Arial"/>
              </a:rPr>
              <a:t>т</a:t>
            </a:r>
            <a:r>
              <a:rPr sz="2400" spc="-55" dirty="0">
                <a:solidFill>
                  <a:srgbClr val="003265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003265"/>
                </a:solidFill>
                <a:latin typeface="Arial"/>
                <a:cs typeface="Arial"/>
              </a:rPr>
              <a:t>х</a:t>
            </a:r>
            <a:r>
              <a:rPr sz="2400" spc="-10" dirty="0">
                <a:solidFill>
                  <a:srgbClr val="003265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003265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003265"/>
                </a:solidFill>
                <a:latin typeface="Arial"/>
                <a:cs typeface="Arial"/>
              </a:rPr>
              <a:t>сф</a:t>
            </a:r>
            <a:r>
              <a:rPr sz="2400" spc="-5" dirty="0">
                <a:solidFill>
                  <a:srgbClr val="003265"/>
                </a:solidFill>
                <a:latin typeface="Arial"/>
                <a:cs typeface="Arial"/>
              </a:rPr>
              <a:t>ер</a:t>
            </a:r>
            <a:r>
              <a:rPr sz="2400" dirty="0">
                <a:solidFill>
                  <a:srgbClr val="003265"/>
                </a:solidFill>
                <a:latin typeface="Arial"/>
                <a:cs typeface="Arial"/>
              </a:rPr>
              <a:t>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612270" y="4997196"/>
            <a:ext cx="2590800" cy="1676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993269" y="6140195"/>
            <a:ext cx="1637030" cy="457200"/>
          </a:xfrm>
          <a:prstGeom prst="rect">
            <a:avLst/>
          </a:prstGeom>
          <a:solidFill>
            <a:srgbClr val="003200"/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сф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ер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126869" y="5369051"/>
            <a:ext cx="1371600" cy="172720"/>
          </a:xfrm>
          <a:custGeom>
            <a:avLst/>
            <a:gdLst/>
            <a:ahLst/>
            <a:cxnLst/>
            <a:rect l="l" t="t" r="r" b="b"/>
            <a:pathLst>
              <a:path w="1371600" h="172720">
                <a:moveTo>
                  <a:pt x="1229867" y="114299"/>
                </a:moveTo>
                <a:lnTo>
                  <a:pt x="1229867" y="57911"/>
                </a:lnTo>
                <a:lnTo>
                  <a:pt x="0" y="57911"/>
                </a:lnTo>
                <a:lnTo>
                  <a:pt x="0" y="114299"/>
                </a:lnTo>
                <a:lnTo>
                  <a:pt x="1229867" y="114299"/>
                </a:lnTo>
                <a:close/>
              </a:path>
              <a:path w="1371600" h="172720">
                <a:moveTo>
                  <a:pt x="1371599" y="85343"/>
                </a:moveTo>
                <a:lnTo>
                  <a:pt x="1200911" y="0"/>
                </a:lnTo>
                <a:lnTo>
                  <a:pt x="1200911" y="57911"/>
                </a:lnTo>
                <a:lnTo>
                  <a:pt x="1229867" y="57911"/>
                </a:lnTo>
                <a:lnTo>
                  <a:pt x="1229867" y="157475"/>
                </a:lnTo>
                <a:lnTo>
                  <a:pt x="1371599" y="85343"/>
                </a:lnTo>
                <a:close/>
              </a:path>
              <a:path w="1371600" h="172720">
                <a:moveTo>
                  <a:pt x="1229867" y="157475"/>
                </a:moveTo>
                <a:lnTo>
                  <a:pt x="1229867" y="114299"/>
                </a:lnTo>
                <a:lnTo>
                  <a:pt x="1200911" y="114299"/>
                </a:lnTo>
                <a:lnTo>
                  <a:pt x="1200911" y="172211"/>
                </a:lnTo>
                <a:lnTo>
                  <a:pt x="1229867" y="1574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03069" y="5750051"/>
            <a:ext cx="1295400" cy="172720"/>
          </a:xfrm>
          <a:custGeom>
            <a:avLst/>
            <a:gdLst/>
            <a:ahLst/>
            <a:cxnLst/>
            <a:rect l="l" t="t" r="r" b="b"/>
            <a:pathLst>
              <a:path w="1295400" h="172720">
                <a:moveTo>
                  <a:pt x="172211" y="57911"/>
                </a:moveTo>
                <a:lnTo>
                  <a:pt x="172211" y="0"/>
                </a:lnTo>
                <a:lnTo>
                  <a:pt x="0" y="85343"/>
                </a:lnTo>
                <a:lnTo>
                  <a:pt x="143255" y="157605"/>
                </a:lnTo>
                <a:lnTo>
                  <a:pt x="143255" y="57911"/>
                </a:lnTo>
                <a:lnTo>
                  <a:pt x="172211" y="57911"/>
                </a:lnTo>
                <a:close/>
              </a:path>
              <a:path w="1295400" h="172720">
                <a:moveTo>
                  <a:pt x="1295399" y="114299"/>
                </a:moveTo>
                <a:lnTo>
                  <a:pt x="1295399" y="57911"/>
                </a:lnTo>
                <a:lnTo>
                  <a:pt x="143255" y="57911"/>
                </a:lnTo>
                <a:lnTo>
                  <a:pt x="143255" y="114299"/>
                </a:lnTo>
                <a:lnTo>
                  <a:pt x="1295399" y="114299"/>
                </a:lnTo>
                <a:close/>
              </a:path>
              <a:path w="1295400" h="172720">
                <a:moveTo>
                  <a:pt x="172211" y="172211"/>
                </a:moveTo>
                <a:lnTo>
                  <a:pt x="172211" y="114299"/>
                </a:lnTo>
                <a:lnTo>
                  <a:pt x="143255" y="114299"/>
                </a:lnTo>
                <a:lnTo>
                  <a:pt x="143255" y="157605"/>
                </a:lnTo>
                <a:lnTo>
                  <a:pt x="172211" y="1722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727069" y="4454651"/>
            <a:ext cx="1676400" cy="172720"/>
          </a:xfrm>
          <a:custGeom>
            <a:avLst/>
            <a:gdLst/>
            <a:ahLst/>
            <a:cxnLst/>
            <a:rect l="l" t="t" r="r" b="b"/>
            <a:pathLst>
              <a:path w="1676400" h="172720">
                <a:moveTo>
                  <a:pt x="1534667" y="114299"/>
                </a:moveTo>
                <a:lnTo>
                  <a:pt x="1534667" y="57911"/>
                </a:lnTo>
                <a:lnTo>
                  <a:pt x="0" y="57911"/>
                </a:lnTo>
                <a:lnTo>
                  <a:pt x="0" y="114299"/>
                </a:lnTo>
                <a:lnTo>
                  <a:pt x="1534667" y="114299"/>
                </a:lnTo>
                <a:close/>
              </a:path>
              <a:path w="1676400" h="172720">
                <a:moveTo>
                  <a:pt x="1676399" y="85343"/>
                </a:moveTo>
                <a:lnTo>
                  <a:pt x="1505711" y="0"/>
                </a:lnTo>
                <a:lnTo>
                  <a:pt x="1505711" y="57911"/>
                </a:lnTo>
                <a:lnTo>
                  <a:pt x="1534667" y="57911"/>
                </a:lnTo>
                <a:lnTo>
                  <a:pt x="1534667" y="157475"/>
                </a:lnTo>
                <a:lnTo>
                  <a:pt x="1676399" y="85343"/>
                </a:lnTo>
                <a:close/>
              </a:path>
              <a:path w="1676400" h="172720">
                <a:moveTo>
                  <a:pt x="1534667" y="157475"/>
                </a:moveTo>
                <a:lnTo>
                  <a:pt x="1534667" y="114299"/>
                </a:lnTo>
                <a:lnTo>
                  <a:pt x="1505711" y="114299"/>
                </a:lnTo>
                <a:lnTo>
                  <a:pt x="1505711" y="172211"/>
                </a:lnTo>
                <a:lnTo>
                  <a:pt x="1534667" y="1574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27069" y="4693157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399" y="0"/>
                </a:lnTo>
              </a:path>
            </a:pathLst>
          </a:custGeom>
          <a:ln w="393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61231" y="2863595"/>
            <a:ext cx="0" cy="1828800"/>
          </a:xfrm>
          <a:custGeom>
            <a:avLst/>
            <a:gdLst/>
            <a:ahLst/>
            <a:cxnLst/>
            <a:rect l="l" t="t" r="r" b="b"/>
            <a:pathLst>
              <a:path h="1828800">
                <a:moveTo>
                  <a:pt x="0" y="0"/>
                </a:moveTo>
                <a:lnTo>
                  <a:pt x="0" y="1828799"/>
                </a:lnTo>
              </a:path>
            </a:pathLst>
          </a:custGeom>
          <a:ln w="393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650869" y="3311651"/>
            <a:ext cx="1676400" cy="172720"/>
          </a:xfrm>
          <a:custGeom>
            <a:avLst/>
            <a:gdLst/>
            <a:ahLst/>
            <a:cxnLst/>
            <a:rect l="l" t="t" r="r" b="b"/>
            <a:pathLst>
              <a:path w="1676400" h="172720">
                <a:moveTo>
                  <a:pt x="1534667" y="114299"/>
                </a:moveTo>
                <a:lnTo>
                  <a:pt x="1534667" y="57911"/>
                </a:lnTo>
                <a:lnTo>
                  <a:pt x="0" y="57911"/>
                </a:lnTo>
                <a:lnTo>
                  <a:pt x="0" y="114299"/>
                </a:lnTo>
                <a:lnTo>
                  <a:pt x="1534667" y="114299"/>
                </a:lnTo>
                <a:close/>
              </a:path>
              <a:path w="1676400" h="172720">
                <a:moveTo>
                  <a:pt x="1676399" y="85343"/>
                </a:moveTo>
                <a:lnTo>
                  <a:pt x="1505711" y="0"/>
                </a:lnTo>
                <a:lnTo>
                  <a:pt x="1505711" y="57911"/>
                </a:lnTo>
                <a:lnTo>
                  <a:pt x="1534667" y="57911"/>
                </a:lnTo>
                <a:lnTo>
                  <a:pt x="1534667" y="157475"/>
                </a:lnTo>
                <a:lnTo>
                  <a:pt x="1676399" y="85343"/>
                </a:lnTo>
                <a:close/>
              </a:path>
              <a:path w="1676400" h="172720">
                <a:moveTo>
                  <a:pt x="1534667" y="157475"/>
                </a:moveTo>
                <a:lnTo>
                  <a:pt x="1534667" y="114299"/>
                </a:lnTo>
                <a:lnTo>
                  <a:pt x="1505711" y="114299"/>
                </a:lnTo>
                <a:lnTo>
                  <a:pt x="1505711" y="172211"/>
                </a:lnTo>
                <a:lnTo>
                  <a:pt x="1534667" y="1574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098169" y="4235195"/>
            <a:ext cx="76200" cy="152400"/>
          </a:xfrm>
          <a:custGeom>
            <a:avLst/>
            <a:gdLst/>
            <a:ahLst/>
            <a:cxnLst/>
            <a:rect l="l" t="t" r="r" b="b"/>
            <a:pathLst>
              <a:path w="76200" h="152400">
                <a:moveTo>
                  <a:pt x="76199" y="76199"/>
                </a:moveTo>
                <a:lnTo>
                  <a:pt x="38099" y="0"/>
                </a:lnTo>
                <a:lnTo>
                  <a:pt x="0" y="76199"/>
                </a:lnTo>
                <a:lnTo>
                  <a:pt x="33527" y="76199"/>
                </a:lnTo>
                <a:lnTo>
                  <a:pt x="33527" y="64007"/>
                </a:lnTo>
                <a:lnTo>
                  <a:pt x="44195" y="64007"/>
                </a:lnTo>
                <a:lnTo>
                  <a:pt x="44195" y="76199"/>
                </a:lnTo>
                <a:lnTo>
                  <a:pt x="76199" y="76199"/>
                </a:lnTo>
                <a:close/>
              </a:path>
              <a:path w="76200" h="152400">
                <a:moveTo>
                  <a:pt x="44195" y="76199"/>
                </a:moveTo>
                <a:lnTo>
                  <a:pt x="44195" y="64007"/>
                </a:lnTo>
                <a:lnTo>
                  <a:pt x="33527" y="64007"/>
                </a:lnTo>
                <a:lnTo>
                  <a:pt x="33527" y="76199"/>
                </a:lnTo>
                <a:lnTo>
                  <a:pt x="44195" y="76199"/>
                </a:lnTo>
                <a:close/>
              </a:path>
              <a:path w="76200" h="152400">
                <a:moveTo>
                  <a:pt x="44195" y="152399"/>
                </a:moveTo>
                <a:lnTo>
                  <a:pt x="44195" y="76199"/>
                </a:lnTo>
                <a:lnTo>
                  <a:pt x="33527" y="76199"/>
                </a:lnTo>
                <a:lnTo>
                  <a:pt x="33527" y="152399"/>
                </a:lnTo>
                <a:lnTo>
                  <a:pt x="44195" y="1523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021969" y="3549395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199" y="76199"/>
                </a:moveTo>
                <a:lnTo>
                  <a:pt x="38099" y="0"/>
                </a:lnTo>
                <a:lnTo>
                  <a:pt x="0" y="76199"/>
                </a:lnTo>
                <a:lnTo>
                  <a:pt x="33527" y="76199"/>
                </a:lnTo>
                <a:lnTo>
                  <a:pt x="33527" y="64007"/>
                </a:lnTo>
                <a:lnTo>
                  <a:pt x="44195" y="64007"/>
                </a:lnTo>
                <a:lnTo>
                  <a:pt x="44195" y="76199"/>
                </a:lnTo>
                <a:lnTo>
                  <a:pt x="76199" y="76199"/>
                </a:lnTo>
                <a:close/>
              </a:path>
              <a:path w="76200" h="304800">
                <a:moveTo>
                  <a:pt x="44195" y="76199"/>
                </a:moveTo>
                <a:lnTo>
                  <a:pt x="44195" y="64007"/>
                </a:lnTo>
                <a:lnTo>
                  <a:pt x="33527" y="64007"/>
                </a:lnTo>
                <a:lnTo>
                  <a:pt x="33527" y="76199"/>
                </a:lnTo>
                <a:lnTo>
                  <a:pt x="44195" y="76199"/>
                </a:lnTo>
                <a:close/>
              </a:path>
              <a:path w="76200" h="304800">
                <a:moveTo>
                  <a:pt x="44195" y="304799"/>
                </a:moveTo>
                <a:lnTo>
                  <a:pt x="44195" y="76199"/>
                </a:lnTo>
                <a:lnTo>
                  <a:pt x="33527" y="76199"/>
                </a:lnTo>
                <a:lnTo>
                  <a:pt x="33527" y="304799"/>
                </a:lnTo>
                <a:lnTo>
                  <a:pt x="44195" y="3047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689482" y="2787395"/>
            <a:ext cx="114300" cy="381000"/>
          </a:xfrm>
          <a:custGeom>
            <a:avLst/>
            <a:gdLst/>
            <a:ahLst/>
            <a:cxnLst/>
            <a:rect l="l" t="t" r="r" b="b"/>
            <a:pathLst>
              <a:path w="114300" h="381000">
                <a:moveTo>
                  <a:pt x="114299" y="114299"/>
                </a:moveTo>
                <a:lnTo>
                  <a:pt x="56387" y="0"/>
                </a:lnTo>
                <a:lnTo>
                  <a:pt x="0" y="114299"/>
                </a:lnTo>
                <a:lnTo>
                  <a:pt x="38099" y="114299"/>
                </a:lnTo>
                <a:lnTo>
                  <a:pt x="38099" y="96011"/>
                </a:lnTo>
                <a:lnTo>
                  <a:pt x="76199" y="96011"/>
                </a:lnTo>
                <a:lnTo>
                  <a:pt x="76199" y="114299"/>
                </a:lnTo>
                <a:lnTo>
                  <a:pt x="114299" y="114299"/>
                </a:lnTo>
                <a:close/>
              </a:path>
              <a:path w="114300" h="381000">
                <a:moveTo>
                  <a:pt x="76199" y="114299"/>
                </a:moveTo>
                <a:lnTo>
                  <a:pt x="76199" y="96011"/>
                </a:lnTo>
                <a:lnTo>
                  <a:pt x="38099" y="96011"/>
                </a:lnTo>
                <a:lnTo>
                  <a:pt x="38099" y="114299"/>
                </a:lnTo>
                <a:lnTo>
                  <a:pt x="76199" y="114299"/>
                </a:lnTo>
                <a:close/>
              </a:path>
              <a:path w="114300" h="381000">
                <a:moveTo>
                  <a:pt x="76199" y="380999"/>
                </a:moveTo>
                <a:lnTo>
                  <a:pt x="76199" y="114299"/>
                </a:lnTo>
                <a:lnTo>
                  <a:pt x="38099" y="114299"/>
                </a:lnTo>
                <a:lnTo>
                  <a:pt x="38099" y="380999"/>
                </a:lnTo>
                <a:lnTo>
                  <a:pt x="76199" y="380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7612" y="2413411"/>
            <a:ext cx="235394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C6E7FC"/>
              </a:buClr>
              <a:buSzPct val="75000"/>
              <a:buFont typeface="Wingdings"/>
              <a:buChar char=""/>
              <a:tabLst>
                <a:tab pos="355600" algn="l"/>
              </a:tabLst>
            </a:pP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Мо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b="1" i="1" spc="-15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92541" y="2413411"/>
            <a:ext cx="20193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b="1" i="1" spc="-35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ужа</a:t>
            </a:r>
            <a:r>
              <a:rPr sz="2400" b="1" i="1" spc="-25" dirty="0">
                <a:solidFill>
                  <a:srgbClr val="1A4070"/>
                </a:solidFill>
                <a:latin typeface="Arial"/>
                <a:cs typeface="Arial"/>
              </a:rPr>
              <a:t>ю</a:t>
            </a:r>
            <a:r>
              <a:rPr sz="2400" b="1" i="1" spc="10" dirty="0">
                <a:solidFill>
                  <a:srgbClr val="1A4070"/>
                </a:solidFill>
                <a:latin typeface="Arial"/>
                <a:cs typeface="Arial"/>
              </a:rPr>
              <a:t>щ</a:t>
            </a:r>
            <a:r>
              <a:rPr sz="2400" b="1" i="1" spc="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b="1" i="1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74824" y="2413411"/>
            <a:ext cx="2272665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1240">
              <a:lnSpc>
                <a:spcPct val="100000"/>
              </a:lnSpc>
            </a:pP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ды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593090" algn="l"/>
              </a:tabLst>
            </a:pP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за	с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я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74466" y="2413411"/>
            <a:ext cx="1865630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" marR="5080" indent="-21590">
              <a:lnSpc>
                <a:spcPct val="100000"/>
              </a:lnSpc>
              <a:tabLst>
                <a:tab pos="687705" algn="l"/>
              </a:tabLst>
            </a:pP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–	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сист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а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ру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жаю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щ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0517" y="2779171"/>
            <a:ext cx="168084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ул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я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х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6791" y="2779171"/>
            <a:ext cx="180022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б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люд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ий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00517" y="3144930"/>
            <a:ext cx="8338820" cy="1793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7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 </a:t>
            </a:r>
            <a:r>
              <a:rPr sz="2400" spc="-28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1A4070"/>
                </a:solidFill>
                <a:latin typeface="Arial"/>
                <a:cs typeface="Arial"/>
              </a:rPr>
              <a:t>ц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ь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ю </a:t>
            </a:r>
            <a:r>
              <a:rPr sz="2400" spc="-28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в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ыя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ия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8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нц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ь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х </a:t>
            </a:r>
            <a:r>
              <a:rPr sz="2400" spc="-29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но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7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 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в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х  </a:t>
            </a:r>
            <a:r>
              <a:rPr sz="2400" spc="3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сл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10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в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ий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</a:t>
            </a:r>
            <a:r>
              <a:rPr sz="2400" spc="4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о  </a:t>
            </a:r>
            <a:r>
              <a:rPr sz="2400" spc="4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х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ра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ер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а  </a:t>
            </a:r>
            <a:r>
              <a:rPr sz="2400" spc="4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я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я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ся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     </a:t>
            </a:r>
            <a:r>
              <a:rPr sz="2400" spc="3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ф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ц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     </a:t>
            </a:r>
            <a:r>
              <a:rPr sz="2400" spc="3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ово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     </a:t>
            </a:r>
            <a:r>
              <a:rPr sz="2400" spc="3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я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ия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 у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рав</a:t>
            </a:r>
            <a:r>
              <a:rPr sz="2400" spc="1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нч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х</a:t>
            </a:r>
            <a:r>
              <a:rPr sz="2400" spc="32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ре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ш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ий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32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32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б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ч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ю </a:t>
            </a:r>
            <a:r>
              <a:rPr sz="2400" spc="-33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э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spc="-2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ч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 б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з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ст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972" rIns="0" bIns="0" rtlCol="0">
            <a:spAutoFit/>
          </a:bodyPr>
          <a:lstStyle/>
          <a:p>
            <a:pPr marL="1355090">
              <a:lnSpc>
                <a:spcPct val="100000"/>
              </a:lnSpc>
            </a:pPr>
            <a:r>
              <a:rPr spc="-75" dirty="0"/>
              <a:t>Р</a:t>
            </a:r>
            <a:r>
              <a:rPr dirty="0"/>
              <a:t>е</a:t>
            </a:r>
            <a:r>
              <a:rPr spc="-5" dirty="0"/>
              <a:t>з</a:t>
            </a:r>
            <a:r>
              <a:rPr spc="-90" dirty="0"/>
              <a:t>ю</a:t>
            </a:r>
            <a:r>
              <a:rPr spc="-30" dirty="0"/>
              <a:t>м</a:t>
            </a:r>
            <a:r>
              <a:rPr dirty="0"/>
              <a:t>е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1797557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199" y="0"/>
                </a:lnTo>
              </a:path>
            </a:pathLst>
          </a:custGeom>
          <a:ln w="21081">
            <a:solidFill>
              <a:srgbClr val="063E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073" y="2634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448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4920995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0"/>
                </a:moveTo>
                <a:lnTo>
                  <a:pt x="0" y="2285999"/>
                </a:lnTo>
                <a:lnTo>
                  <a:pt x="228599" y="2285999"/>
                </a:lnTo>
                <a:lnTo>
                  <a:pt x="228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63E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7617" y="2408839"/>
            <a:ext cx="8488680" cy="2910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-5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10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2400" spc="-9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ь</a:t>
            </a:r>
            <a:r>
              <a:rPr sz="2400" spc="5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4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3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ят</a:t>
            </a:r>
            <a:r>
              <a:rPr sz="2400" spc="-9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ь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ст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ь</a:t>
            </a:r>
            <a:r>
              <a:rPr sz="2400" spc="5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4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spc="-50" dirty="0">
                <a:solidFill>
                  <a:srgbClr val="1A4070"/>
                </a:solidFill>
                <a:latin typeface="Arial"/>
                <a:cs typeface="Arial"/>
              </a:rPr>
              <a:t>у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я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10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у</a:t>
            </a:r>
            <a:r>
              <a:rPr sz="2400" spc="5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сл</a:t>
            </a:r>
            <a:r>
              <a:rPr sz="2400" spc="-4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ж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ю</a:t>
            </a:r>
            <a:r>
              <a:rPr sz="2400" spc="4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з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а </a:t>
            </a:r>
            <a:r>
              <a:rPr sz="2400" spc="2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я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</a:t>
            </a:r>
            <a:r>
              <a:rPr sz="2400" spc="23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</a:t>
            </a:r>
            <a:r>
              <a:rPr sz="2400" spc="229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60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ым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</a:t>
            </a:r>
            <a:r>
              <a:rPr sz="2400" spc="23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з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</a:t>
            </a:r>
            <a:r>
              <a:rPr sz="2400" spc="24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-2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-5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ы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х </a:t>
            </a:r>
            <a:r>
              <a:rPr sz="2400" spc="15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в   </a:t>
            </a:r>
            <a:r>
              <a:rPr sz="2400" spc="2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 </a:t>
            </a:r>
            <a:r>
              <a:rPr sz="2400" spc="2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15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2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в   </a:t>
            </a:r>
            <a:r>
              <a:rPr sz="2400" spc="3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в    </a:t>
            </a:r>
            <a:r>
              <a:rPr sz="2400" spc="-35" dirty="0">
                <a:solidFill>
                  <a:srgbClr val="1A4070"/>
                </a:solidFill>
                <a:latin typeface="Arial"/>
                <a:cs typeface="Arial"/>
              </a:rPr>
              <a:t>ц</a:t>
            </a:r>
            <a:r>
              <a:rPr sz="2400" spc="-9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25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   </a:t>
            </a:r>
            <a:r>
              <a:rPr sz="2400" spc="2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   </a:t>
            </a:r>
            <a:r>
              <a:rPr sz="2400" spc="1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srgbClr val="1A4070"/>
                </a:solidFill>
                <a:latin typeface="Arial"/>
                <a:cs typeface="Arial"/>
              </a:rPr>
              <a:t>ц</a:t>
            </a:r>
            <a:r>
              <a:rPr sz="2400" spc="-9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ь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ю   </a:t>
            </a:r>
            <a:r>
              <a:rPr sz="2400" spc="2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х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сл</a:t>
            </a:r>
            <a:r>
              <a:rPr sz="2400" spc="-5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д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ую</a:t>
            </a:r>
            <a:r>
              <a:rPr sz="2400" spc="-40" dirty="0">
                <a:solidFill>
                  <a:srgbClr val="1A4070"/>
                </a:solidFill>
                <a:latin typeface="Arial"/>
                <a:cs typeface="Arial"/>
              </a:rPr>
              <a:t>щ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2400" spc="10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35" dirty="0">
                <a:solidFill>
                  <a:srgbClr val="1A4070"/>
                </a:solidFill>
                <a:latin typeface="Arial"/>
                <a:cs typeface="Arial"/>
              </a:rPr>
              <a:t>ц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нк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9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10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гн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з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,</a:t>
            </a:r>
            <a:r>
              <a:rPr sz="2400" spc="10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8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25" dirty="0">
                <a:solidFill>
                  <a:srgbClr val="1A4070"/>
                </a:solidFill>
                <a:latin typeface="Arial"/>
                <a:cs typeface="Arial"/>
              </a:rPr>
              <a:t>кж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9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у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65" dirty="0">
                <a:solidFill>
                  <a:srgbClr val="1A4070"/>
                </a:solidFill>
                <a:latin typeface="Arial"/>
                <a:cs typeface="Arial"/>
              </a:rPr>
              <a:t>в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ия</a:t>
            </a:r>
            <a:r>
              <a:rPr sz="2400" spc="9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1A4070"/>
                </a:solidFill>
                <a:latin typeface="Arial"/>
                <a:cs typeface="Arial"/>
              </a:rPr>
              <a:t>э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им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я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6"/>
              </a:spcBef>
            </a:pPr>
            <a:endParaRPr sz="2600">
              <a:latin typeface="Times New Roman"/>
              <a:cs typeface="Times New Roman"/>
            </a:endParaRPr>
          </a:p>
          <a:p>
            <a:pPr marL="368935" indent="-342900" algn="just">
              <a:lnSpc>
                <a:spcPct val="100000"/>
              </a:lnSpc>
              <a:buClr>
                <a:srgbClr val="C6E7FC"/>
              </a:buClr>
              <a:buSzPct val="75000"/>
              <a:buFont typeface="Wingdings"/>
              <a:buChar char=""/>
              <a:tabLst>
                <a:tab pos="369570" algn="l"/>
              </a:tabLst>
            </a:pPr>
            <a:r>
              <a:rPr sz="2400" b="1" i="1" spc="-25" dirty="0">
                <a:solidFill>
                  <a:srgbClr val="1A4070"/>
                </a:solidFill>
                <a:latin typeface="Arial"/>
                <a:cs typeface="Arial"/>
              </a:rPr>
              <a:t>Ф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у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b="1" i="1" spc="-25" dirty="0">
                <a:solidFill>
                  <a:srgbClr val="1A4070"/>
                </a:solidFill>
                <a:latin typeface="Arial"/>
                <a:cs typeface="Arial"/>
              </a:rPr>
              <a:t>ц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b="1" i="1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    </a:t>
            </a:r>
            <a:r>
              <a:rPr sz="2400" b="1" i="1" spc="-33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мо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b="1" i="1" spc="-15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ори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b="1" i="1" spc="-15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а   </a:t>
            </a:r>
            <a:r>
              <a:rPr sz="2400" b="1" i="1" spc="31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b="1" i="1" spc="-25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ужа</a:t>
            </a:r>
            <a:r>
              <a:rPr sz="2400" b="1" i="1" spc="-25" dirty="0">
                <a:solidFill>
                  <a:srgbClr val="1A4070"/>
                </a:solidFill>
                <a:latin typeface="Arial"/>
                <a:cs typeface="Arial"/>
              </a:rPr>
              <a:t>ю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ще</a:t>
            </a:r>
            <a:r>
              <a:rPr sz="2400" b="1" i="1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    </a:t>
            </a:r>
            <a:r>
              <a:rPr sz="2400" b="1" i="1" spc="-330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р</a:t>
            </a:r>
            <a:r>
              <a:rPr sz="2400" b="1" i="1" spc="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ды    </a:t>
            </a:r>
            <a:r>
              <a:rPr sz="2400" b="1" i="1" spc="-32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–</a:t>
            </a:r>
            <a:endParaRPr sz="2400">
              <a:latin typeface="Arial"/>
              <a:cs typeface="Arial"/>
            </a:endParaRPr>
          </a:p>
          <a:p>
            <a:pPr marL="368935">
              <a:lnSpc>
                <a:spcPct val="100000"/>
              </a:lnSpc>
            </a:pP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а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б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люд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е,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ь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,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ро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гн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з</a:t>
            </a:r>
            <a:r>
              <a:rPr sz="2400" spc="1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у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п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рав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10" dirty="0"/>
              <a:t>19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972" rIns="0" bIns="0" rtlCol="0">
            <a:spAutoFit/>
          </a:bodyPr>
          <a:lstStyle/>
          <a:p>
            <a:pPr marL="1355090">
              <a:lnSpc>
                <a:spcPct val="100000"/>
              </a:lnSpc>
            </a:pPr>
            <a:r>
              <a:rPr spc="-75" dirty="0"/>
              <a:t>Р</a:t>
            </a:r>
            <a:r>
              <a:rPr dirty="0"/>
              <a:t>е</a:t>
            </a:r>
            <a:r>
              <a:rPr spc="-5" dirty="0"/>
              <a:t>з</a:t>
            </a:r>
            <a:r>
              <a:rPr spc="-90" dirty="0"/>
              <a:t>ю</a:t>
            </a:r>
            <a:r>
              <a:rPr spc="-30" dirty="0"/>
              <a:t>м</a:t>
            </a:r>
            <a:r>
              <a:rPr dirty="0"/>
              <a:t>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57617" y="2043079"/>
            <a:ext cx="51333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336800" algn="l"/>
              </a:tabLst>
            </a:pPr>
            <a:r>
              <a:rPr sz="2400" b="1" i="1" spc="-11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омп</a:t>
            </a:r>
            <a:r>
              <a:rPr sz="2400" b="1" i="1" spc="-4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к</a:t>
            </a:r>
            <a:r>
              <a:rPr sz="2400" b="1" i="1" spc="5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ны</a:t>
            </a:r>
            <a:r>
              <a:rPr sz="2400" b="1" i="1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	</a:t>
            </a:r>
            <a:r>
              <a:rPr sz="2400" b="1" i="1" spc="-75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b="1" i="1" spc="2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b="1" i="1" spc="-5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b="1" i="1" spc="-10" dirty="0">
                <a:solidFill>
                  <a:srgbClr val="1A4070"/>
                </a:solidFill>
                <a:latin typeface="Arial"/>
                <a:cs typeface="Arial"/>
              </a:rPr>
              <a:t>э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ко</a:t>
            </a:r>
            <a:r>
              <a:rPr sz="2400" b="1" i="1" spc="-40" dirty="0">
                <a:solidFill>
                  <a:srgbClr val="1A4070"/>
                </a:solidFill>
                <a:latin typeface="Arial"/>
                <a:cs typeface="Arial"/>
              </a:rPr>
              <a:t>л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b="1" i="1" spc="-15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ч</a:t>
            </a:r>
            <a:r>
              <a:rPr sz="2400" b="1" i="1" spc="20" dirty="0">
                <a:solidFill>
                  <a:srgbClr val="1A4070"/>
                </a:solidFill>
                <a:latin typeface="Arial"/>
                <a:cs typeface="Arial"/>
              </a:rPr>
              <a:t>е</a:t>
            </a:r>
            <a:r>
              <a:rPr sz="2400" b="1" i="1" spc="-5" dirty="0">
                <a:solidFill>
                  <a:srgbClr val="1A4070"/>
                </a:solidFill>
                <a:latin typeface="Arial"/>
                <a:cs typeface="Arial"/>
              </a:rPr>
              <a:t>с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ки</a:t>
            </a:r>
            <a:r>
              <a:rPr sz="2400" b="1" i="1" spc="-15" dirty="0">
                <a:solidFill>
                  <a:srgbClr val="1A4070"/>
                </a:solidFill>
                <a:latin typeface="Arial"/>
                <a:cs typeface="Arial"/>
              </a:rPr>
              <a:t>й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09105" y="2043079"/>
            <a:ext cx="197802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мо</a:t>
            </a:r>
            <a:r>
              <a:rPr sz="2400" b="1" i="1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и</a:t>
            </a:r>
            <a:r>
              <a:rPr sz="2400" b="1" i="1" spc="-35" dirty="0">
                <a:solidFill>
                  <a:srgbClr val="1A4070"/>
                </a:solidFill>
                <a:latin typeface="Arial"/>
                <a:cs typeface="Arial"/>
              </a:rPr>
              <a:t>т</a:t>
            </a:r>
            <a:r>
              <a:rPr sz="2400" b="1" i="1" spc="-20" dirty="0">
                <a:solidFill>
                  <a:srgbClr val="1A4070"/>
                </a:solidFill>
                <a:latin typeface="Arial"/>
                <a:cs typeface="Arial"/>
              </a:rPr>
              <a:t>ори</a:t>
            </a:r>
            <a:r>
              <a:rPr sz="2400" b="1" i="1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b="1" i="1" spc="-15" dirty="0">
                <a:solidFill>
                  <a:srgbClr val="1A4070"/>
                </a:solidFill>
                <a:latin typeface="Arial"/>
                <a:cs typeface="Arial"/>
              </a:rPr>
              <a:t>г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02938" y="2043079"/>
            <a:ext cx="9423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5" dirty="0">
                <a:solidFill>
                  <a:srgbClr val="1A4070"/>
                </a:solidFill>
                <a:latin typeface="Arial"/>
                <a:cs typeface="Arial"/>
              </a:rPr>
              <a:t>м</a:t>
            </a:r>
            <a:r>
              <a:rPr sz="2400" spc="-45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r>
              <a:rPr sz="2400" spc="-20" dirty="0">
                <a:solidFill>
                  <a:srgbClr val="1A4070"/>
                </a:solidFill>
                <a:latin typeface="Arial"/>
                <a:cs typeface="Arial"/>
              </a:rPr>
              <a:t>ж</a:t>
            </a:r>
            <a:r>
              <a:rPr sz="2400" spc="-10" dirty="0">
                <a:solidFill>
                  <a:srgbClr val="1A4070"/>
                </a:solidFill>
                <a:latin typeface="Arial"/>
                <a:cs typeface="Arial"/>
              </a:rPr>
              <a:t>н</a:t>
            </a:r>
            <a:r>
              <a:rPr sz="2400" dirty="0">
                <a:solidFill>
                  <a:srgbClr val="1A4070"/>
                </a:solidFill>
                <a:latin typeface="Arial"/>
                <a:cs typeface="Arial"/>
              </a:rPr>
              <a:t>о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718</Words>
  <Application>Microsoft Office PowerPoint</Application>
  <PresentationFormat>Произвольный</PresentationFormat>
  <Paragraphs>138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Литомониторинг (Епишин, Трофимов, 1985)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Резюме</vt:lpstr>
      <vt:lpstr>Резюме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\376\377\004;\0045\004:\004F\0048\004O\000 \0001\000_\0048\004A\004?\004@\000 \000[\004 \0045\0046\0048\004&lt;\000 \004A\004&gt;\0042\004&lt;\0045\004A\004B\0048\004&lt;\004&gt;\004A\004B\0048\000]</dc:title>
  <dc:creator>\376\377\000T\000a\000l\000o\000v\000s\000k\000a\000y\000a</dc:creator>
  <cp:keywords>()</cp:keywords>
  <cp:lastModifiedBy>gegh</cp:lastModifiedBy>
  <cp:revision>4</cp:revision>
  <dcterms:created xsi:type="dcterms:W3CDTF">2015-05-12T09:49:26Z</dcterms:created>
  <dcterms:modified xsi:type="dcterms:W3CDTF">2015-05-12T05:52:43Z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2012-08-27T00:00:00Z</vt:filetime>
  </property>
  <property fmtid="{D5CDD505-2E9C-101B-9397-08002B2CF9AE}" pid="3" name="LastSaved">
    <vt:filetime>2015-05-12T00:00:00Z</vt:filetime>
  </property>
</Properties>
</file>