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18"/>
  </p:notesMasterIdLst>
  <p:sldIdLst>
    <p:sldId id="256" r:id="rId2"/>
    <p:sldId id="371" r:id="rId3"/>
    <p:sldId id="383" r:id="rId4"/>
    <p:sldId id="384" r:id="rId5"/>
    <p:sldId id="385" r:id="rId6"/>
    <p:sldId id="386" r:id="rId7"/>
    <p:sldId id="387" r:id="rId8"/>
    <p:sldId id="388" r:id="rId9"/>
    <p:sldId id="389" r:id="rId10"/>
    <p:sldId id="390" r:id="rId11"/>
    <p:sldId id="391" r:id="rId12"/>
    <p:sldId id="377" r:id="rId13"/>
    <p:sldId id="378" r:id="rId14"/>
    <p:sldId id="379" r:id="rId15"/>
    <p:sldId id="382" r:id="rId16"/>
    <p:sldId id="28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D1FFE8"/>
    <a:srgbClr val="FFFFCC"/>
    <a:srgbClr val="CCFFCC"/>
    <a:srgbClr val="99CC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4" autoAdjust="0"/>
    <p:restoredTop sz="93630" autoAdjust="0"/>
  </p:normalViewPr>
  <p:slideViewPr>
    <p:cSldViewPr snapToGrid="0" snapToObjects="1">
      <p:cViewPr varScale="1">
        <p:scale>
          <a:sx n="86" d="100"/>
          <a:sy n="86" d="100"/>
        </p:scale>
        <p:origin x="-148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129368-322C-C841-8B6B-7470F6912F04}" type="datetimeFigureOut">
              <a:rPr lang="en-US" smtClean="0"/>
              <a:t>12/19/2015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788EE4-B3D1-654F-AD5C-BAE252060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778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 txBox="1">
            <a:spLocks noGrp="1" noChangeArrowheads="1"/>
          </p:cNvSpPr>
          <p:nvPr/>
        </p:nvSpPr>
        <p:spPr bwMode="auto">
          <a:xfrm>
            <a:off x="3881193" y="8685877"/>
            <a:ext cx="2976807" cy="455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633" tIns="44817" rIns="89633" bIns="44817" anchor="b"/>
          <a:lstStyle>
            <a:lvl1pPr defTabSz="97155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715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7155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7155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7155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fld id="{246B3B49-85E0-4BD8-AB93-53B657C70807}" type="slidenum">
              <a:rPr lang="nl-NL" altLang="ru-RU" sz="1300"/>
              <a:pPr algn="r" eaLnBrk="1" hangingPunct="1"/>
              <a:t>5</a:t>
            </a:fld>
            <a:endParaRPr lang="nl-NL" altLang="ru-RU" sz="1300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187" y="4341522"/>
            <a:ext cx="5487626" cy="411600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633" tIns="44817" rIns="89633" bIns="44817"/>
          <a:lstStyle/>
          <a:p>
            <a:pPr eaLnBrk="1" hangingPunct="1">
              <a:spcBef>
                <a:spcPct val="0"/>
              </a:spcBef>
            </a:pPr>
            <a:endParaRPr lang="en-GB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90A35-3419-2944-B5AC-963777EE5DEF}" type="datetimeFigureOut">
              <a:rPr lang="en-US" smtClean="0"/>
              <a:t>12/19/2015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BB28B9-12F4-464F-B66B-E4A2FA11B9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90A35-3419-2944-B5AC-963777EE5DEF}" type="datetimeFigureOut">
              <a:rPr lang="en-US" smtClean="0"/>
              <a:t>12/19/2015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28B9-12F4-464F-B66B-E4A2FA11B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90A35-3419-2944-B5AC-963777EE5DEF}" type="datetimeFigureOut">
              <a:rPr lang="en-US" smtClean="0"/>
              <a:t>12/19/2015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28B9-12F4-464F-B66B-E4A2FA11B97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90A35-3419-2944-B5AC-963777EE5DEF}" type="datetimeFigureOut">
              <a:rPr lang="en-US" smtClean="0"/>
              <a:t>12/19/2015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28B9-12F4-464F-B66B-E4A2FA11B9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90A35-3419-2944-B5AC-963777EE5DEF}" type="datetimeFigureOut">
              <a:rPr lang="en-US" smtClean="0"/>
              <a:t>12/19/2015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28B9-12F4-464F-B66B-E4A2FA11B97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90A35-3419-2944-B5AC-963777EE5DEF}" type="datetimeFigureOut">
              <a:rPr lang="en-US" smtClean="0"/>
              <a:t>12/19/2015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28B9-12F4-464F-B66B-E4A2FA11B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90A35-3419-2944-B5AC-963777EE5DEF}" type="datetimeFigureOut">
              <a:rPr lang="en-US" smtClean="0"/>
              <a:t>12/19/2015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28B9-12F4-464F-B66B-E4A2FA11B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90A35-3419-2944-B5AC-963777EE5DEF}" type="datetimeFigureOut">
              <a:rPr lang="en-US" smtClean="0"/>
              <a:t>12/19/2015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28B9-12F4-464F-B66B-E4A2FA11B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90A35-3419-2944-B5AC-963777EE5DEF}" type="datetimeFigureOut">
              <a:rPr lang="en-US" smtClean="0"/>
              <a:t>12/19/2015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28B9-12F4-464F-B66B-E4A2FA11B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90A35-3419-2944-B5AC-963777EE5DEF}" type="datetimeFigureOut">
              <a:rPr lang="en-US" smtClean="0"/>
              <a:t>12/19/2015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28B9-12F4-464F-B66B-E4A2FA11B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90A35-3419-2944-B5AC-963777EE5DEF}" type="datetimeFigureOut">
              <a:rPr lang="en-US" smtClean="0"/>
              <a:t>12/19/2015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28B9-12F4-464F-B66B-E4A2FA11B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7490A35-3419-2944-B5AC-963777EE5DEF}" type="datetimeFigureOut">
              <a:rPr lang="en-US" smtClean="0"/>
              <a:t>12/19/2015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0BB28B9-12F4-464F-B66B-E4A2FA11B97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iforya@tpu.ru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26" Type="http://schemas.openxmlformats.org/officeDocument/2006/relationships/image" Target="../media/image34.png"/><Relationship Id="rId3" Type="http://schemas.openxmlformats.org/officeDocument/2006/relationships/image" Target="../media/image11.png"/><Relationship Id="rId21" Type="http://schemas.openxmlformats.org/officeDocument/2006/relationships/image" Target="../media/image29.jpe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jpeg"/><Relationship Id="rId25" Type="http://schemas.openxmlformats.org/officeDocument/2006/relationships/image" Target="../media/image33.png"/><Relationship Id="rId2" Type="http://schemas.openxmlformats.org/officeDocument/2006/relationships/hyperlink" Target="http://www.bekaert.com/en.aspx" TargetMode="External"/><Relationship Id="rId16" Type="http://schemas.openxmlformats.org/officeDocument/2006/relationships/image" Target="../media/image24.jpeg"/><Relationship Id="rId20" Type="http://schemas.openxmlformats.org/officeDocument/2006/relationships/image" Target="../media/image28.jpeg"/><Relationship Id="rId29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jpeg"/><Relationship Id="rId24" Type="http://schemas.openxmlformats.org/officeDocument/2006/relationships/image" Target="../media/image32.png"/><Relationship Id="rId32" Type="http://schemas.openxmlformats.org/officeDocument/2006/relationships/image" Target="../media/image40.jpeg"/><Relationship Id="rId5" Type="http://schemas.openxmlformats.org/officeDocument/2006/relationships/image" Target="../media/image13.png"/><Relationship Id="rId15" Type="http://schemas.openxmlformats.org/officeDocument/2006/relationships/image" Target="../media/image23.jpeg"/><Relationship Id="rId23" Type="http://schemas.openxmlformats.org/officeDocument/2006/relationships/image" Target="../media/image31.jpeg"/><Relationship Id="rId28" Type="http://schemas.openxmlformats.org/officeDocument/2006/relationships/image" Target="../media/image36.png"/><Relationship Id="rId10" Type="http://schemas.openxmlformats.org/officeDocument/2006/relationships/image" Target="../media/image18.jpeg"/><Relationship Id="rId19" Type="http://schemas.openxmlformats.org/officeDocument/2006/relationships/image" Target="../media/image27.png"/><Relationship Id="rId31" Type="http://schemas.openxmlformats.org/officeDocument/2006/relationships/image" Target="../media/image39.jpe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openxmlformats.org/officeDocument/2006/relationships/image" Target="../media/image30.jpeg"/><Relationship Id="rId27" Type="http://schemas.openxmlformats.org/officeDocument/2006/relationships/image" Target="../media/image35.png"/><Relationship Id="rId30" Type="http://schemas.openxmlformats.org/officeDocument/2006/relationships/image" Target="../media/image3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iforya@tpu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4073" y="1740923"/>
            <a:ext cx="8395854" cy="2588706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effectLst/>
              </a:rPr>
              <a:t>ECONOMY OF RUSSIA</a:t>
            </a:r>
            <a:br>
              <a:rPr lang="en-US" sz="2800" b="1" dirty="0" smtClean="0">
                <a:effectLst/>
              </a:rPr>
            </a:br>
            <a:r>
              <a:rPr lang="en-US" sz="2800" b="1" dirty="0">
                <a:effectLst/>
              </a:rPr>
              <a:t/>
            </a:r>
            <a:br>
              <a:rPr lang="en-US" sz="2800" b="1" dirty="0">
                <a:effectLst/>
              </a:rPr>
            </a:br>
            <a:r>
              <a:rPr lang="en-US" sz="2800" b="1" dirty="0" smtClean="0">
                <a:effectLst/>
              </a:rPr>
              <a:t>Lecture </a:t>
            </a:r>
            <a:r>
              <a:rPr lang="en-US" sz="2800" b="1" dirty="0">
                <a:effectLst/>
              </a:rPr>
              <a:t>7</a:t>
            </a:r>
            <a:r>
              <a:rPr lang="en-US" sz="2800" b="1" dirty="0" smtClean="0">
                <a:effectLst/>
              </a:rPr>
              <a:t>:</a:t>
            </a:r>
            <a:r>
              <a:rPr lang="ru-RU" sz="2800" b="1" dirty="0" smtClean="0">
                <a:effectLst/>
              </a:rPr>
              <a:t> </a:t>
            </a:r>
            <a:r>
              <a:rPr lang="en-US" sz="3600" b="1" dirty="0">
                <a:effectLst/>
              </a:rPr>
              <a:t>I</a:t>
            </a:r>
            <a:r>
              <a:rPr lang="en-US" sz="3600" b="1" dirty="0" smtClean="0">
                <a:effectLst/>
              </a:rPr>
              <a:t>nnovative Economy</a:t>
            </a:r>
            <a:br>
              <a:rPr lang="en-US" sz="3600" b="1" dirty="0" smtClean="0">
                <a:effectLst/>
              </a:rPr>
            </a:br>
            <a:r>
              <a:rPr lang="en-US" sz="3600" b="1" dirty="0" smtClean="0">
                <a:effectLst/>
              </a:rPr>
              <a:t>/</a:t>
            </a:r>
            <a:r>
              <a:rPr lang="en-US" sz="3600" dirty="0" smtClean="0">
                <a:effectLst/>
              </a:rPr>
              <a:t>advanced</a:t>
            </a:r>
            <a:r>
              <a:rPr lang="en-US" sz="3600" dirty="0">
                <a:effectLst/>
              </a:rPr>
              <a:t> knowledge-intensive technologies</a:t>
            </a: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60396" y="4511842"/>
            <a:ext cx="5383604" cy="1660358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Vera </a:t>
            </a:r>
            <a:r>
              <a:rPr lang="en-US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Valentinovna</a:t>
            </a: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Ageeva</a:t>
            </a: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Tomsk Polytechnic University</a:t>
            </a:r>
          </a:p>
          <a:p>
            <a:pPr algn="l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Institute of Humanities, Social Sciences &amp;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Technologies</a:t>
            </a: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History and Regional Studies</a:t>
            </a:r>
          </a:p>
          <a:p>
            <a:pPr algn="l"/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iforya@tpu.ru</a:t>
            </a: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60396" cy="17409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1449" y="0"/>
            <a:ext cx="3532552" cy="174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63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4000"/>
                    </a14:imgEffect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074" t="13325" r="30371" b="13165"/>
          <a:stretch/>
        </p:blipFill>
        <p:spPr bwMode="auto">
          <a:xfrm>
            <a:off x="0" y="3029639"/>
            <a:ext cx="4420915" cy="3843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Plan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54217" y="1806766"/>
            <a:ext cx="5932582" cy="4319397"/>
          </a:xfrm>
        </p:spPr>
        <p:txBody>
          <a:bodyPr>
            <a:normAutofit fontScale="70000" lnSpcReduction="20000"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Historical considerations: Soviet Science and Technology</a:t>
            </a:r>
          </a:p>
          <a:p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Russian Special Economic Zones (RUSSEZ project, innovation zones)</a:t>
            </a:r>
          </a:p>
          <a:p>
            <a:r>
              <a:rPr lang="en-US" sz="4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Skolkovo</a:t>
            </a:r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prospects </a:t>
            </a:r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criticism</a:t>
            </a:r>
            <a:endParaRPr lang="ru-RU" sz="4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Rusnano</a:t>
            </a:r>
            <a:endParaRPr lang="en-US" sz="4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Discussion questions</a:t>
            </a:r>
          </a:p>
        </p:txBody>
      </p:sp>
    </p:spTree>
    <p:extLst>
      <p:ext uri="{BB962C8B-B14F-4D97-AF65-F5344CB8AC3E}">
        <p14:creationId xmlns:p14="http://schemas.microsoft.com/office/powerpoint/2010/main" val="150476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1"/>
          <p:cNvSpPr txBox="1">
            <a:spLocks noChangeArrowheads="1"/>
          </p:cNvSpPr>
          <p:nvPr/>
        </p:nvSpPr>
        <p:spPr bwMode="auto">
          <a:xfrm>
            <a:off x="444500" y="2060575"/>
            <a:ext cx="8513763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ru-RU" sz="4400" dirty="0">
                <a:solidFill>
                  <a:srgbClr val="002060"/>
                </a:solidFill>
                <a:latin typeface="Verdana" pitchFamily="34" charset="0"/>
              </a:rPr>
              <a:t>Special Economic Zones </a:t>
            </a:r>
          </a:p>
          <a:p>
            <a:pPr algn="ctr" eaLnBrk="1" hangingPunct="1"/>
            <a:r>
              <a:rPr lang="en-US" altLang="ru-RU" sz="4400" dirty="0">
                <a:solidFill>
                  <a:srgbClr val="002060"/>
                </a:solidFill>
                <a:latin typeface="Verdana" pitchFamily="34" charset="0"/>
              </a:rPr>
              <a:t>of the Russian Federation</a:t>
            </a:r>
          </a:p>
        </p:txBody>
      </p:sp>
      <p:sp>
        <p:nvSpPr>
          <p:cNvPr id="7171" name="TextBox 116"/>
          <p:cNvSpPr txBox="1">
            <a:spLocks noChangeArrowheads="1"/>
          </p:cNvSpPr>
          <p:nvPr/>
        </p:nvSpPr>
        <p:spPr bwMode="auto">
          <a:xfrm>
            <a:off x="395288" y="3789363"/>
            <a:ext cx="84963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ru-RU" dirty="0" smtClean="0">
                <a:solidFill>
                  <a:srgbClr val="7030A0"/>
                </a:solidFill>
              </a:rPr>
              <a:t>Industrial Production SEZ</a:t>
            </a:r>
          </a:p>
          <a:p>
            <a:pPr algn="ctr" eaLnBrk="1" hangingPunct="1"/>
            <a:r>
              <a:rPr lang="en-US" altLang="ru-RU" dirty="0" smtClean="0">
                <a:solidFill>
                  <a:srgbClr val="7030A0"/>
                </a:solidFill>
              </a:rPr>
              <a:t>Technology Innovative SEZ</a:t>
            </a:r>
          </a:p>
          <a:p>
            <a:pPr algn="ctr" eaLnBrk="1" hangingPunct="1"/>
            <a:r>
              <a:rPr lang="en-US" altLang="ru-RU" dirty="0" smtClean="0">
                <a:solidFill>
                  <a:srgbClr val="7030A0"/>
                </a:solidFill>
              </a:rPr>
              <a:t>Tourism and Recreational SEZ</a:t>
            </a:r>
          </a:p>
          <a:p>
            <a:pPr algn="ctr" eaLnBrk="1" hangingPunct="1"/>
            <a:r>
              <a:rPr lang="en-US" altLang="ru-RU" dirty="0" smtClean="0">
                <a:solidFill>
                  <a:srgbClr val="7030A0"/>
                </a:solidFill>
              </a:rPr>
              <a:t>Port SEZ</a:t>
            </a:r>
            <a:endParaRPr lang="ru-RU" altLang="ru-RU" dirty="0">
              <a:solidFill>
                <a:srgbClr val="7030A0"/>
              </a:solidFill>
            </a:endParaRPr>
          </a:p>
        </p:txBody>
      </p:sp>
      <p:pic>
        <p:nvPicPr>
          <p:cNvPr id="118" name="Picture 7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245519" y="5298446"/>
            <a:ext cx="911724" cy="881372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  <a:headEnd/>
            <a:tailEnd/>
          </a:ln>
        </p:spPr>
      </p:pic>
      <p:pic>
        <p:nvPicPr>
          <p:cNvPr id="7173" name="Picture 3" descr="Russ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476250"/>
            <a:ext cx="1584325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651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1390205622_russia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125538"/>
            <a:ext cx="8420100" cy="533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Box 12"/>
          <p:cNvSpPr txBox="1">
            <a:spLocks noChangeArrowheads="1"/>
          </p:cNvSpPr>
          <p:nvPr/>
        </p:nvSpPr>
        <p:spPr bwMode="auto">
          <a:xfrm>
            <a:off x="396081" y="123460"/>
            <a:ext cx="8424862" cy="95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9" rIns="91417" bIns="4570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ru-RU" sz="2800" b="1" u="sng" dirty="0">
                <a:solidFill>
                  <a:schemeClr val="hlink"/>
                </a:solidFill>
                <a:latin typeface="Verdana" pitchFamily="34" charset="0"/>
              </a:rPr>
              <a:t>Why Russia</a:t>
            </a:r>
            <a:r>
              <a:rPr lang="en-US" altLang="ru-RU" sz="2800" b="1" u="sng" dirty="0" smtClean="0">
                <a:solidFill>
                  <a:schemeClr val="hlink"/>
                </a:solidFill>
                <a:latin typeface="Verdana" pitchFamily="34" charset="0"/>
              </a:rPr>
              <a:t>? </a:t>
            </a:r>
          </a:p>
          <a:p>
            <a:r>
              <a:rPr lang="en-US" altLang="ru-RU" sz="1400" dirty="0">
                <a:latin typeface="Verdana" pitchFamily="34" charset="0"/>
              </a:rPr>
              <a:t>(Ministry for economic development of the Russian </a:t>
            </a:r>
            <a:r>
              <a:rPr lang="en-US" altLang="ru-RU" sz="1400" dirty="0" smtClean="0">
                <a:latin typeface="Verdana" pitchFamily="34" charset="0"/>
              </a:rPr>
              <a:t>Federation Department </a:t>
            </a:r>
            <a:r>
              <a:rPr lang="en-US" altLang="ru-RU" sz="1400" dirty="0">
                <a:latin typeface="Verdana" pitchFamily="34" charset="0"/>
              </a:rPr>
              <a:t>of special economic zones, regional and </a:t>
            </a:r>
            <a:r>
              <a:rPr lang="en-US" altLang="ru-RU" sz="1400" dirty="0" smtClean="0">
                <a:latin typeface="Verdana" pitchFamily="34" charset="0"/>
              </a:rPr>
              <a:t>mono-cities development projects)</a:t>
            </a:r>
            <a:endParaRPr lang="ru-RU" altLang="ru-RU" sz="1400" dirty="0">
              <a:latin typeface="Verdana" pitchFamily="34" charset="0"/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23850" y="1196975"/>
            <a:ext cx="8569325" cy="559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7" tIns="45709" rIns="91417" bIns="4570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en-US" altLang="ru-RU" dirty="0"/>
              <a:t> </a:t>
            </a:r>
            <a:r>
              <a:rPr lang="en-US" altLang="ru-RU" b="1" dirty="0">
                <a:latin typeface="Verdana" pitchFamily="34" charset="0"/>
              </a:rPr>
              <a:t>Advantageous position between Europe and Asia</a:t>
            </a:r>
            <a:r>
              <a:rPr lang="ru-RU" altLang="ru-RU" dirty="0">
                <a:latin typeface="Verdana" pitchFamily="34" charset="0"/>
              </a:rPr>
              <a:t> – </a:t>
            </a:r>
            <a:r>
              <a:rPr lang="en-US" altLang="ru-RU" dirty="0">
                <a:latin typeface="Verdana" pitchFamily="34" charset="0"/>
              </a:rPr>
              <a:t>location of distribution channels;</a:t>
            </a:r>
          </a:p>
          <a:p>
            <a:pPr algn="just" eaLnBrk="1" hangingPunct="1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en-US" altLang="ru-RU" dirty="0">
                <a:latin typeface="Verdana" pitchFamily="34" charset="0"/>
              </a:rPr>
              <a:t> Rich natural resources</a:t>
            </a:r>
            <a:r>
              <a:rPr lang="ru-RU" altLang="ru-RU" dirty="0">
                <a:latin typeface="Verdana" pitchFamily="34" charset="0"/>
              </a:rPr>
              <a:t> (</a:t>
            </a:r>
            <a:r>
              <a:rPr lang="en-US" altLang="ru-RU" dirty="0">
                <a:latin typeface="Verdana" pitchFamily="34" charset="0"/>
              </a:rPr>
              <a:t> </a:t>
            </a:r>
            <a:r>
              <a:rPr lang="en-US" altLang="ru-RU" b="1" dirty="0">
                <a:latin typeface="Verdana" pitchFamily="34" charset="0"/>
              </a:rPr>
              <a:t>&gt; 20% of the world resources</a:t>
            </a:r>
            <a:r>
              <a:rPr lang="en-US" altLang="ru-RU" dirty="0">
                <a:latin typeface="Verdana" pitchFamily="34" charset="0"/>
              </a:rPr>
              <a:t>);</a:t>
            </a:r>
          </a:p>
          <a:p>
            <a:pPr algn="just" eaLnBrk="1" hangingPunct="1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en-US" altLang="ru-RU" dirty="0">
                <a:latin typeface="Verdana" pitchFamily="34" charset="0"/>
              </a:rPr>
              <a:t> Russia is </a:t>
            </a:r>
            <a:r>
              <a:rPr lang="en-US" altLang="ru-RU" b="1" dirty="0">
                <a:latin typeface="Verdana" pitchFamily="34" charset="0"/>
              </a:rPr>
              <a:t>the 6</a:t>
            </a:r>
            <a:r>
              <a:rPr lang="en-US" altLang="ru-RU" b="1" baseline="30000" dirty="0">
                <a:latin typeface="Verdana" pitchFamily="34" charset="0"/>
              </a:rPr>
              <a:t>th</a:t>
            </a:r>
            <a:r>
              <a:rPr lang="en-US" altLang="ru-RU" b="1" dirty="0">
                <a:latin typeface="Verdana" pitchFamily="34" charset="0"/>
              </a:rPr>
              <a:t> largest economy in the world by the GDP</a:t>
            </a:r>
            <a:r>
              <a:rPr lang="en-US" altLang="ru-RU" dirty="0">
                <a:latin typeface="Verdana" pitchFamily="34" charset="0"/>
              </a:rPr>
              <a:t> ($</a:t>
            </a:r>
            <a:r>
              <a:rPr lang="ru-RU" altLang="ru-RU" dirty="0">
                <a:latin typeface="Verdana" pitchFamily="34" charset="0"/>
              </a:rPr>
              <a:t>2,5 </a:t>
            </a:r>
            <a:r>
              <a:rPr lang="en-US" altLang="ru-RU" dirty="0" err="1">
                <a:latin typeface="Verdana" pitchFamily="34" charset="0"/>
              </a:rPr>
              <a:t>bln</a:t>
            </a:r>
            <a:r>
              <a:rPr lang="en-US" altLang="ru-RU" dirty="0">
                <a:latin typeface="Verdana" pitchFamily="34" charset="0"/>
              </a:rPr>
              <a:t>, purchasing power parity). According to IMF in 2017, the nominal size Russia’s GDP will reach $3,3 trillion;</a:t>
            </a:r>
          </a:p>
          <a:p>
            <a:pPr algn="just" eaLnBrk="1" hangingPunct="1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en-US" altLang="ru-RU" dirty="0">
                <a:latin typeface="Verdana" pitchFamily="34" charset="0"/>
              </a:rPr>
              <a:t> </a:t>
            </a:r>
            <a:r>
              <a:rPr lang="en-US" altLang="ru-RU" b="1" dirty="0">
                <a:latin typeface="Verdana" pitchFamily="34" charset="0"/>
              </a:rPr>
              <a:t>Russia has 9</a:t>
            </a:r>
            <a:r>
              <a:rPr lang="en-US" altLang="ru-RU" b="1" baseline="30000" dirty="0">
                <a:latin typeface="Verdana" pitchFamily="34" charset="0"/>
              </a:rPr>
              <a:t>th</a:t>
            </a:r>
            <a:r>
              <a:rPr lang="en-US" altLang="ru-RU" b="1" dirty="0">
                <a:latin typeface="Verdana" pitchFamily="34" charset="0"/>
              </a:rPr>
              <a:t> largest domestic market in the world</a:t>
            </a:r>
            <a:r>
              <a:rPr lang="en-US" altLang="ru-RU" dirty="0">
                <a:latin typeface="Verdana" pitchFamily="34" charset="0"/>
              </a:rPr>
              <a:t> (consumer </a:t>
            </a:r>
            <a:r>
              <a:rPr lang="en-US" altLang="ru-RU" dirty="0" err="1">
                <a:latin typeface="Verdana" pitchFamily="34" charset="0"/>
              </a:rPr>
              <a:t>spendings</a:t>
            </a:r>
            <a:r>
              <a:rPr lang="en-US" altLang="ru-RU" dirty="0">
                <a:latin typeface="Verdana" pitchFamily="34" charset="0"/>
              </a:rPr>
              <a:t> account for 70-75% of income);</a:t>
            </a:r>
          </a:p>
          <a:p>
            <a:pPr algn="just" eaLnBrk="1" hangingPunct="1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en-US" altLang="ru-RU" dirty="0">
                <a:latin typeface="Verdana" pitchFamily="34" charset="0"/>
              </a:rPr>
              <a:t> Balanced labor cost and workforce skills, high level of education, strong labor market (</a:t>
            </a:r>
            <a:r>
              <a:rPr lang="en-US" altLang="ru-RU" b="1" dirty="0">
                <a:latin typeface="Verdana" pitchFamily="34" charset="0"/>
              </a:rPr>
              <a:t>unemployment rate is 5,5%</a:t>
            </a:r>
            <a:r>
              <a:rPr lang="en-US" altLang="ru-RU" dirty="0">
                <a:latin typeface="Verdana" pitchFamily="34" charset="0"/>
              </a:rPr>
              <a:t>);</a:t>
            </a:r>
          </a:p>
          <a:p>
            <a:pPr algn="just" eaLnBrk="1" hangingPunct="1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en-US" altLang="ru-RU" dirty="0">
                <a:latin typeface="Verdana" pitchFamily="34" charset="0"/>
              </a:rPr>
              <a:t> </a:t>
            </a:r>
            <a:r>
              <a:rPr lang="en-US" altLang="ru-RU" b="1" dirty="0">
                <a:latin typeface="Verdana" pitchFamily="34" charset="0"/>
              </a:rPr>
              <a:t>Growth of Russian stock market capitalization by 22 times</a:t>
            </a:r>
            <a:r>
              <a:rPr lang="en-US" altLang="ru-RU" dirty="0">
                <a:latin typeface="Verdana" pitchFamily="34" charset="0"/>
              </a:rPr>
              <a:t>; </a:t>
            </a:r>
          </a:p>
          <a:p>
            <a:pPr algn="just" eaLnBrk="1" hangingPunct="1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en-US" altLang="ru-RU" dirty="0">
                <a:latin typeface="Verdana" pitchFamily="34" charset="0"/>
              </a:rPr>
              <a:t> </a:t>
            </a:r>
            <a:r>
              <a:rPr lang="en-US" altLang="ru-RU" b="1" dirty="0">
                <a:latin typeface="Verdana" pitchFamily="34" charset="0"/>
              </a:rPr>
              <a:t>Developed infrastructure</a:t>
            </a:r>
            <a:r>
              <a:rPr lang="en-US" altLang="ru-RU" dirty="0">
                <a:latin typeface="Verdana" pitchFamily="34" charset="0"/>
              </a:rPr>
              <a:t>; </a:t>
            </a:r>
          </a:p>
          <a:p>
            <a:pPr algn="just" eaLnBrk="1" hangingPunct="1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en-US" altLang="ru-RU" dirty="0">
                <a:latin typeface="Verdana" pitchFamily="34" charset="0"/>
              </a:rPr>
              <a:t> Policy to reduce bureaucracy and corruption; </a:t>
            </a:r>
          </a:p>
          <a:p>
            <a:pPr algn="just" eaLnBrk="1" hangingPunct="1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en-US" altLang="ru-RU" b="1" dirty="0">
                <a:latin typeface="Verdana" pitchFamily="34" charset="0"/>
              </a:rPr>
              <a:t> Economy diversification</a:t>
            </a:r>
            <a:r>
              <a:rPr lang="en-US" altLang="ru-RU" dirty="0">
                <a:latin typeface="Verdana" pitchFamily="34" charset="0"/>
              </a:rPr>
              <a:t>, reducing dependence on oil and gas sector. </a:t>
            </a:r>
          </a:p>
          <a:p>
            <a:pPr eaLnBrk="1" hangingPunct="1">
              <a:buClr>
                <a:srgbClr val="FF0000"/>
              </a:buClr>
            </a:pPr>
            <a:endParaRPr lang="ru-RU" altLang="ru-RU" dirty="0">
              <a:solidFill>
                <a:schemeClr val="hlink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22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reeform 42"/>
          <p:cNvSpPr>
            <a:spLocks/>
          </p:cNvSpPr>
          <p:nvPr/>
        </p:nvSpPr>
        <p:spPr bwMode="auto">
          <a:xfrm>
            <a:off x="2695575" y="4240213"/>
            <a:ext cx="352425" cy="322262"/>
          </a:xfrm>
          <a:custGeom>
            <a:avLst/>
            <a:gdLst>
              <a:gd name="T0" fmla="*/ 2147483646 w 271"/>
              <a:gd name="T1" fmla="*/ 2147483646 h 270"/>
              <a:gd name="T2" fmla="*/ 2147483646 w 271"/>
              <a:gd name="T3" fmla="*/ 2147483646 h 270"/>
              <a:gd name="T4" fmla="*/ 2147483646 w 271"/>
              <a:gd name="T5" fmla="*/ 2147483646 h 270"/>
              <a:gd name="T6" fmla="*/ 2147483646 w 271"/>
              <a:gd name="T7" fmla="*/ 2147483646 h 270"/>
              <a:gd name="T8" fmla="*/ 2147483646 w 271"/>
              <a:gd name="T9" fmla="*/ 2147483646 h 270"/>
              <a:gd name="T10" fmla="*/ 2147483646 w 271"/>
              <a:gd name="T11" fmla="*/ 2147483646 h 270"/>
              <a:gd name="T12" fmla="*/ 2147483646 w 271"/>
              <a:gd name="T13" fmla="*/ 2147483646 h 270"/>
              <a:gd name="T14" fmla="*/ 2147483646 w 271"/>
              <a:gd name="T15" fmla="*/ 2147483646 h 270"/>
              <a:gd name="T16" fmla="*/ 2147483646 w 271"/>
              <a:gd name="T17" fmla="*/ 2147483646 h 270"/>
              <a:gd name="T18" fmla="*/ 2147483646 w 271"/>
              <a:gd name="T19" fmla="*/ 2147483646 h 270"/>
              <a:gd name="T20" fmla="*/ 2147483646 w 271"/>
              <a:gd name="T21" fmla="*/ 2147483646 h 270"/>
              <a:gd name="T22" fmla="*/ 2147483646 w 271"/>
              <a:gd name="T23" fmla="*/ 2147483646 h 270"/>
              <a:gd name="T24" fmla="*/ 2147483646 w 271"/>
              <a:gd name="T25" fmla="*/ 2147483646 h 270"/>
              <a:gd name="T26" fmla="*/ 2147483646 w 271"/>
              <a:gd name="T27" fmla="*/ 2147483646 h 270"/>
              <a:gd name="T28" fmla="*/ 2147483646 w 271"/>
              <a:gd name="T29" fmla="*/ 2147483646 h 270"/>
              <a:gd name="T30" fmla="*/ 0 w 271"/>
              <a:gd name="T31" fmla="*/ 2147483646 h 270"/>
              <a:gd name="T32" fmla="*/ 2147483646 w 271"/>
              <a:gd name="T33" fmla="*/ 2147483646 h 270"/>
              <a:gd name="T34" fmla="*/ 2147483646 w 271"/>
              <a:gd name="T35" fmla="*/ 2147483646 h 270"/>
              <a:gd name="T36" fmla="*/ 2147483646 w 271"/>
              <a:gd name="T37" fmla="*/ 2147483646 h 270"/>
              <a:gd name="T38" fmla="*/ 2147483646 w 271"/>
              <a:gd name="T39" fmla="*/ 2147483646 h 270"/>
              <a:gd name="T40" fmla="*/ 2147483646 w 271"/>
              <a:gd name="T41" fmla="*/ 2147483646 h 270"/>
              <a:gd name="T42" fmla="*/ 2147483646 w 271"/>
              <a:gd name="T43" fmla="*/ 2147483646 h 270"/>
              <a:gd name="T44" fmla="*/ 2147483646 w 271"/>
              <a:gd name="T45" fmla="*/ 2147483646 h 270"/>
              <a:gd name="T46" fmla="*/ 2147483646 w 271"/>
              <a:gd name="T47" fmla="*/ 2147483646 h 270"/>
              <a:gd name="T48" fmla="*/ 2147483646 w 271"/>
              <a:gd name="T49" fmla="*/ 2147483646 h 270"/>
              <a:gd name="T50" fmla="*/ 2147483646 w 271"/>
              <a:gd name="T51" fmla="*/ 0 h 270"/>
              <a:gd name="T52" fmla="*/ 2147483646 w 271"/>
              <a:gd name="T53" fmla="*/ 2147483646 h 270"/>
              <a:gd name="T54" fmla="*/ 2147483646 w 271"/>
              <a:gd name="T55" fmla="*/ 2147483646 h 270"/>
              <a:gd name="T56" fmla="*/ 2147483646 w 271"/>
              <a:gd name="T57" fmla="*/ 2147483646 h 270"/>
              <a:gd name="T58" fmla="*/ 2147483646 w 271"/>
              <a:gd name="T59" fmla="*/ 2147483646 h 270"/>
              <a:gd name="T60" fmla="*/ 2147483646 w 271"/>
              <a:gd name="T61" fmla="*/ 2147483646 h 270"/>
              <a:gd name="T62" fmla="*/ 2147483646 w 271"/>
              <a:gd name="T63" fmla="*/ 2147483646 h 270"/>
              <a:gd name="T64" fmla="*/ 2147483646 w 271"/>
              <a:gd name="T65" fmla="*/ 2147483646 h 270"/>
              <a:gd name="T66" fmla="*/ 2147483646 w 271"/>
              <a:gd name="T67" fmla="*/ 2147483646 h 270"/>
              <a:gd name="T68" fmla="*/ 2147483646 w 271"/>
              <a:gd name="T69" fmla="*/ 2147483646 h 270"/>
              <a:gd name="T70" fmla="*/ 2147483646 w 271"/>
              <a:gd name="T71" fmla="*/ 2147483646 h 270"/>
              <a:gd name="T72" fmla="*/ 2147483646 w 271"/>
              <a:gd name="T73" fmla="*/ 2147483646 h 270"/>
              <a:gd name="T74" fmla="*/ 2147483646 w 271"/>
              <a:gd name="T75" fmla="*/ 2147483646 h 270"/>
              <a:gd name="T76" fmla="*/ 2147483646 w 271"/>
              <a:gd name="T77" fmla="*/ 2147483646 h 270"/>
              <a:gd name="T78" fmla="*/ 2147483646 w 271"/>
              <a:gd name="T79" fmla="*/ 2147483646 h 270"/>
              <a:gd name="T80" fmla="*/ 2147483646 w 271"/>
              <a:gd name="T81" fmla="*/ 2147483646 h 270"/>
              <a:gd name="T82" fmla="*/ 2147483646 w 271"/>
              <a:gd name="T83" fmla="*/ 2147483646 h 270"/>
              <a:gd name="T84" fmla="*/ 2147483646 w 271"/>
              <a:gd name="T85" fmla="*/ 2147483646 h 270"/>
              <a:gd name="T86" fmla="*/ 2147483646 w 271"/>
              <a:gd name="T87" fmla="*/ 2147483646 h 270"/>
              <a:gd name="T88" fmla="*/ 2147483646 w 271"/>
              <a:gd name="T89" fmla="*/ 2147483646 h 27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71"/>
              <a:gd name="T136" fmla="*/ 0 h 270"/>
              <a:gd name="T137" fmla="*/ 271 w 271"/>
              <a:gd name="T138" fmla="*/ 270 h 27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71" h="270">
                <a:moveTo>
                  <a:pt x="179" y="270"/>
                </a:moveTo>
                <a:lnTo>
                  <a:pt x="177" y="267"/>
                </a:lnTo>
                <a:lnTo>
                  <a:pt x="173" y="265"/>
                </a:lnTo>
                <a:lnTo>
                  <a:pt x="171" y="253"/>
                </a:lnTo>
                <a:lnTo>
                  <a:pt x="169" y="242"/>
                </a:lnTo>
                <a:lnTo>
                  <a:pt x="167" y="238"/>
                </a:lnTo>
                <a:lnTo>
                  <a:pt x="165" y="236"/>
                </a:lnTo>
                <a:lnTo>
                  <a:pt x="157" y="219"/>
                </a:lnTo>
                <a:lnTo>
                  <a:pt x="150" y="201"/>
                </a:lnTo>
                <a:lnTo>
                  <a:pt x="146" y="199"/>
                </a:lnTo>
                <a:lnTo>
                  <a:pt x="144" y="198"/>
                </a:lnTo>
                <a:lnTo>
                  <a:pt x="142" y="196"/>
                </a:lnTo>
                <a:lnTo>
                  <a:pt x="140" y="192"/>
                </a:lnTo>
                <a:lnTo>
                  <a:pt x="138" y="190"/>
                </a:lnTo>
                <a:lnTo>
                  <a:pt x="134" y="188"/>
                </a:lnTo>
                <a:lnTo>
                  <a:pt x="132" y="180"/>
                </a:lnTo>
                <a:lnTo>
                  <a:pt x="131" y="173"/>
                </a:lnTo>
                <a:lnTo>
                  <a:pt x="127" y="171"/>
                </a:lnTo>
                <a:lnTo>
                  <a:pt x="125" y="169"/>
                </a:lnTo>
                <a:lnTo>
                  <a:pt x="121" y="169"/>
                </a:lnTo>
                <a:lnTo>
                  <a:pt x="115" y="169"/>
                </a:lnTo>
                <a:lnTo>
                  <a:pt x="113" y="171"/>
                </a:lnTo>
                <a:lnTo>
                  <a:pt x="111" y="173"/>
                </a:lnTo>
                <a:lnTo>
                  <a:pt x="96" y="173"/>
                </a:lnTo>
                <a:lnTo>
                  <a:pt x="83" y="173"/>
                </a:lnTo>
                <a:lnTo>
                  <a:pt x="79" y="171"/>
                </a:lnTo>
                <a:lnTo>
                  <a:pt x="77" y="169"/>
                </a:lnTo>
                <a:lnTo>
                  <a:pt x="75" y="167"/>
                </a:lnTo>
                <a:lnTo>
                  <a:pt x="73" y="163"/>
                </a:lnTo>
                <a:lnTo>
                  <a:pt x="69" y="161"/>
                </a:lnTo>
                <a:lnTo>
                  <a:pt x="67" y="159"/>
                </a:lnTo>
                <a:lnTo>
                  <a:pt x="65" y="146"/>
                </a:lnTo>
                <a:lnTo>
                  <a:pt x="61" y="134"/>
                </a:lnTo>
                <a:lnTo>
                  <a:pt x="60" y="132"/>
                </a:lnTo>
                <a:lnTo>
                  <a:pt x="58" y="128"/>
                </a:lnTo>
                <a:lnTo>
                  <a:pt x="56" y="123"/>
                </a:lnTo>
                <a:lnTo>
                  <a:pt x="52" y="115"/>
                </a:lnTo>
                <a:lnTo>
                  <a:pt x="50" y="113"/>
                </a:lnTo>
                <a:lnTo>
                  <a:pt x="48" y="111"/>
                </a:lnTo>
                <a:lnTo>
                  <a:pt x="31" y="107"/>
                </a:lnTo>
                <a:lnTo>
                  <a:pt x="14" y="105"/>
                </a:lnTo>
                <a:lnTo>
                  <a:pt x="12" y="104"/>
                </a:lnTo>
                <a:lnTo>
                  <a:pt x="10" y="100"/>
                </a:lnTo>
                <a:lnTo>
                  <a:pt x="6" y="94"/>
                </a:lnTo>
                <a:lnTo>
                  <a:pt x="4" y="86"/>
                </a:lnTo>
                <a:lnTo>
                  <a:pt x="2" y="84"/>
                </a:lnTo>
                <a:lnTo>
                  <a:pt x="0" y="81"/>
                </a:lnTo>
                <a:lnTo>
                  <a:pt x="0" y="77"/>
                </a:lnTo>
                <a:lnTo>
                  <a:pt x="0" y="71"/>
                </a:lnTo>
                <a:lnTo>
                  <a:pt x="2" y="69"/>
                </a:lnTo>
                <a:lnTo>
                  <a:pt x="4" y="67"/>
                </a:lnTo>
                <a:lnTo>
                  <a:pt x="6" y="54"/>
                </a:lnTo>
                <a:lnTo>
                  <a:pt x="10" y="42"/>
                </a:lnTo>
                <a:lnTo>
                  <a:pt x="12" y="40"/>
                </a:lnTo>
                <a:lnTo>
                  <a:pt x="14" y="38"/>
                </a:lnTo>
                <a:lnTo>
                  <a:pt x="17" y="34"/>
                </a:lnTo>
                <a:lnTo>
                  <a:pt x="19" y="33"/>
                </a:lnTo>
                <a:lnTo>
                  <a:pt x="21" y="31"/>
                </a:lnTo>
                <a:lnTo>
                  <a:pt x="23" y="29"/>
                </a:lnTo>
                <a:lnTo>
                  <a:pt x="31" y="25"/>
                </a:lnTo>
                <a:lnTo>
                  <a:pt x="38" y="23"/>
                </a:lnTo>
                <a:lnTo>
                  <a:pt x="40" y="21"/>
                </a:lnTo>
                <a:lnTo>
                  <a:pt x="42" y="19"/>
                </a:lnTo>
                <a:lnTo>
                  <a:pt x="50" y="15"/>
                </a:lnTo>
                <a:lnTo>
                  <a:pt x="58" y="13"/>
                </a:lnTo>
                <a:lnTo>
                  <a:pt x="60" y="11"/>
                </a:lnTo>
                <a:lnTo>
                  <a:pt x="61" y="10"/>
                </a:lnTo>
                <a:lnTo>
                  <a:pt x="65" y="11"/>
                </a:lnTo>
                <a:lnTo>
                  <a:pt x="67" y="13"/>
                </a:lnTo>
                <a:lnTo>
                  <a:pt x="77" y="13"/>
                </a:lnTo>
                <a:lnTo>
                  <a:pt x="86" y="13"/>
                </a:lnTo>
                <a:lnTo>
                  <a:pt x="88" y="11"/>
                </a:lnTo>
                <a:lnTo>
                  <a:pt x="92" y="10"/>
                </a:lnTo>
                <a:lnTo>
                  <a:pt x="94" y="6"/>
                </a:lnTo>
                <a:lnTo>
                  <a:pt x="96" y="4"/>
                </a:lnTo>
                <a:lnTo>
                  <a:pt x="98" y="2"/>
                </a:lnTo>
                <a:lnTo>
                  <a:pt x="102" y="0"/>
                </a:lnTo>
                <a:lnTo>
                  <a:pt x="106" y="0"/>
                </a:lnTo>
                <a:lnTo>
                  <a:pt x="111" y="0"/>
                </a:lnTo>
                <a:lnTo>
                  <a:pt x="113" y="2"/>
                </a:lnTo>
                <a:lnTo>
                  <a:pt x="115" y="4"/>
                </a:lnTo>
                <a:lnTo>
                  <a:pt x="129" y="6"/>
                </a:lnTo>
                <a:lnTo>
                  <a:pt x="140" y="10"/>
                </a:lnTo>
                <a:lnTo>
                  <a:pt x="142" y="11"/>
                </a:lnTo>
                <a:lnTo>
                  <a:pt x="144" y="13"/>
                </a:lnTo>
                <a:lnTo>
                  <a:pt x="146" y="15"/>
                </a:lnTo>
                <a:lnTo>
                  <a:pt x="150" y="19"/>
                </a:lnTo>
                <a:lnTo>
                  <a:pt x="152" y="21"/>
                </a:lnTo>
                <a:lnTo>
                  <a:pt x="154" y="23"/>
                </a:lnTo>
                <a:lnTo>
                  <a:pt x="157" y="31"/>
                </a:lnTo>
                <a:lnTo>
                  <a:pt x="159" y="38"/>
                </a:lnTo>
                <a:lnTo>
                  <a:pt x="161" y="40"/>
                </a:lnTo>
                <a:lnTo>
                  <a:pt x="165" y="42"/>
                </a:lnTo>
                <a:lnTo>
                  <a:pt x="167" y="50"/>
                </a:lnTo>
                <a:lnTo>
                  <a:pt x="169" y="58"/>
                </a:lnTo>
                <a:lnTo>
                  <a:pt x="171" y="59"/>
                </a:lnTo>
                <a:lnTo>
                  <a:pt x="173" y="61"/>
                </a:lnTo>
                <a:lnTo>
                  <a:pt x="180" y="79"/>
                </a:lnTo>
                <a:lnTo>
                  <a:pt x="188" y="96"/>
                </a:lnTo>
                <a:lnTo>
                  <a:pt x="190" y="98"/>
                </a:lnTo>
                <a:lnTo>
                  <a:pt x="194" y="100"/>
                </a:lnTo>
                <a:lnTo>
                  <a:pt x="196" y="104"/>
                </a:lnTo>
                <a:lnTo>
                  <a:pt x="198" y="105"/>
                </a:lnTo>
                <a:lnTo>
                  <a:pt x="200" y="107"/>
                </a:lnTo>
                <a:lnTo>
                  <a:pt x="203" y="111"/>
                </a:lnTo>
                <a:lnTo>
                  <a:pt x="228" y="113"/>
                </a:lnTo>
                <a:lnTo>
                  <a:pt x="255" y="115"/>
                </a:lnTo>
                <a:lnTo>
                  <a:pt x="257" y="117"/>
                </a:lnTo>
                <a:lnTo>
                  <a:pt x="261" y="121"/>
                </a:lnTo>
                <a:lnTo>
                  <a:pt x="257" y="123"/>
                </a:lnTo>
                <a:lnTo>
                  <a:pt x="255" y="125"/>
                </a:lnTo>
                <a:lnTo>
                  <a:pt x="253" y="134"/>
                </a:lnTo>
                <a:lnTo>
                  <a:pt x="251" y="144"/>
                </a:lnTo>
                <a:lnTo>
                  <a:pt x="261" y="144"/>
                </a:lnTo>
                <a:lnTo>
                  <a:pt x="271" y="144"/>
                </a:lnTo>
                <a:lnTo>
                  <a:pt x="271" y="161"/>
                </a:lnTo>
                <a:lnTo>
                  <a:pt x="271" y="178"/>
                </a:lnTo>
                <a:lnTo>
                  <a:pt x="267" y="180"/>
                </a:lnTo>
                <a:lnTo>
                  <a:pt x="265" y="182"/>
                </a:lnTo>
                <a:lnTo>
                  <a:pt x="238" y="182"/>
                </a:lnTo>
                <a:lnTo>
                  <a:pt x="213" y="182"/>
                </a:lnTo>
                <a:lnTo>
                  <a:pt x="213" y="205"/>
                </a:lnTo>
                <a:lnTo>
                  <a:pt x="213" y="226"/>
                </a:lnTo>
                <a:lnTo>
                  <a:pt x="209" y="228"/>
                </a:lnTo>
                <a:lnTo>
                  <a:pt x="207" y="232"/>
                </a:lnTo>
                <a:lnTo>
                  <a:pt x="205" y="238"/>
                </a:lnTo>
                <a:lnTo>
                  <a:pt x="203" y="246"/>
                </a:lnTo>
                <a:lnTo>
                  <a:pt x="200" y="247"/>
                </a:lnTo>
                <a:lnTo>
                  <a:pt x="198" y="251"/>
                </a:lnTo>
                <a:lnTo>
                  <a:pt x="196" y="253"/>
                </a:lnTo>
                <a:lnTo>
                  <a:pt x="194" y="255"/>
                </a:lnTo>
                <a:lnTo>
                  <a:pt x="190" y="257"/>
                </a:lnTo>
                <a:lnTo>
                  <a:pt x="188" y="261"/>
                </a:lnTo>
                <a:lnTo>
                  <a:pt x="182" y="265"/>
                </a:lnTo>
                <a:lnTo>
                  <a:pt x="179" y="270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19" name="Freeform 43"/>
          <p:cNvSpPr>
            <a:spLocks/>
          </p:cNvSpPr>
          <p:nvPr/>
        </p:nvSpPr>
        <p:spPr bwMode="auto">
          <a:xfrm>
            <a:off x="2490788" y="4321175"/>
            <a:ext cx="277812" cy="182563"/>
          </a:xfrm>
          <a:custGeom>
            <a:avLst/>
            <a:gdLst>
              <a:gd name="T0" fmla="*/ 2147483646 w 213"/>
              <a:gd name="T1" fmla="*/ 2147483646 h 154"/>
              <a:gd name="T2" fmla="*/ 2147483646 w 213"/>
              <a:gd name="T3" fmla="*/ 2147483646 h 154"/>
              <a:gd name="T4" fmla="*/ 2147483646 w 213"/>
              <a:gd name="T5" fmla="*/ 2147483646 h 154"/>
              <a:gd name="T6" fmla="*/ 2147483646 w 213"/>
              <a:gd name="T7" fmla="*/ 2147483646 h 154"/>
              <a:gd name="T8" fmla="*/ 2147483646 w 213"/>
              <a:gd name="T9" fmla="*/ 2147483646 h 154"/>
              <a:gd name="T10" fmla="*/ 2147483646 w 213"/>
              <a:gd name="T11" fmla="*/ 2147483646 h 154"/>
              <a:gd name="T12" fmla="*/ 2147483646 w 213"/>
              <a:gd name="T13" fmla="*/ 2147483646 h 154"/>
              <a:gd name="T14" fmla="*/ 2147483646 w 213"/>
              <a:gd name="T15" fmla="*/ 2147483646 h 154"/>
              <a:gd name="T16" fmla="*/ 2147483646 w 213"/>
              <a:gd name="T17" fmla="*/ 2147483646 h 154"/>
              <a:gd name="T18" fmla="*/ 2147483646 w 213"/>
              <a:gd name="T19" fmla="*/ 2147483646 h 154"/>
              <a:gd name="T20" fmla="*/ 2147483646 w 213"/>
              <a:gd name="T21" fmla="*/ 2147483646 h 154"/>
              <a:gd name="T22" fmla="*/ 2147483646 w 213"/>
              <a:gd name="T23" fmla="*/ 2147483646 h 154"/>
              <a:gd name="T24" fmla="*/ 2147483646 w 213"/>
              <a:gd name="T25" fmla="*/ 2147483646 h 154"/>
              <a:gd name="T26" fmla="*/ 2147483646 w 213"/>
              <a:gd name="T27" fmla="*/ 2147483646 h 154"/>
              <a:gd name="T28" fmla="*/ 2147483646 w 213"/>
              <a:gd name="T29" fmla="*/ 2147483646 h 154"/>
              <a:gd name="T30" fmla="*/ 2147483646 w 213"/>
              <a:gd name="T31" fmla="*/ 2147483646 h 154"/>
              <a:gd name="T32" fmla="*/ 2147483646 w 213"/>
              <a:gd name="T33" fmla="*/ 2147483646 h 154"/>
              <a:gd name="T34" fmla="*/ 2147483646 w 213"/>
              <a:gd name="T35" fmla="*/ 2147483646 h 154"/>
              <a:gd name="T36" fmla="*/ 2147483646 w 213"/>
              <a:gd name="T37" fmla="*/ 2147483646 h 154"/>
              <a:gd name="T38" fmla="*/ 2147483646 w 213"/>
              <a:gd name="T39" fmla="*/ 2147483646 h 154"/>
              <a:gd name="T40" fmla="*/ 2147483646 w 213"/>
              <a:gd name="T41" fmla="*/ 0 h 154"/>
              <a:gd name="T42" fmla="*/ 2147483646 w 213"/>
              <a:gd name="T43" fmla="*/ 2147483646 h 154"/>
              <a:gd name="T44" fmla="*/ 2147483646 w 213"/>
              <a:gd name="T45" fmla="*/ 2147483646 h 154"/>
              <a:gd name="T46" fmla="*/ 2147483646 w 213"/>
              <a:gd name="T47" fmla="*/ 2147483646 h 154"/>
              <a:gd name="T48" fmla="*/ 2147483646 w 213"/>
              <a:gd name="T49" fmla="*/ 2147483646 h 154"/>
              <a:gd name="T50" fmla="*/ 2147483646 w 213"/>
              <a:gd name="T51" fmla="*/ 2147483646 h 154"/>
              <a:gd name="T52" fmla="*/ 2147483646 w 213"/>
              <a:gd name="T53" fmla="*/ 2147483646 h 154"/>
              <a:gd name="T54" fmla="*/ 2147483646 w 213"/>
              <a:gd name="T55" fmla="*/ 2147483646 h 154"/>
              <a:gd name="T56" fmla="*/ 2147483646 w 213"/>
              <a:gd name="T57" fmla="*/ 2147483646 h 154"/>
              <a:gd name="T58" fmla="*/ 2147483646 w 213"/>
              <a:gd name="T59" fmla="*/ 2147483646 h 154"/>
              <a:gd name="T60" fmla="*/ 2147483646 w 213"/>
              <a:gd name="T61" fmla="*/ 2147483646 h 154"/>
              <a:gd name="T62" fmla="*/ 2147483646 w 213"/>
              <a:gd name="T63" fmla="*/ 2147483646 h 154"/>
              <a:gd name="T64" fmla="*/ 2147483646 w 213"/>
              <a:gd name="T65" fmla="*/ 2147483646 h 154"/>
              <a:gd name="T66" fmla="*/ 2147483646 w 213"/>
              <a:gd name="T67" fmla="*/ 2147483646 h 154"/>
              <a:gd name="T68" fmla="*/ 2147483646 w 213"/>
              <a:gd name="T69" fmla="*/ 2147483646 h 154"/>
              <a:gd name="T70" fmla="*/ 2147483646 w 213"/>
              <a:gd name="T71" fmla="*/ 2147483646 h 154"/>
              <a:gd name="T72" fmla="*/ 2147483646 w 213"/>
              <a:gd name="T73" fmla="*/ 2147483646 h 154"/>
              <a:gd name="T74" fmla="*/ 2147483646 w 213"/>
              <a:gd name="T75" fmla="*/ 2147483646 h 154"/>
              <a:gd name="T76" fmla="*/ 2147483646 w 213"/>
              <a:gd name="T77" fmla="*/ 2147483646 h 154"/>
              <a:gd name="T78" fmla="*/ 2147483646 w 213"/>
              <a:gd name="T79" fmla="*/ 2147483646 h 154"/>
              <a:gd name="T80" fmla="*/ 2147483646 w 213"/>
              <a:gd name="T81" fmla="*/ 2147483646 h 154"/>
              <a:gd name="T82" fmla="*/ 2147483646 w 213"/>
              <a:gd name="T83" fmla="*/ 2147483646 h 154"/>
              <a:gd name="T84" fmla="*/ 2147483646 w 213"/>
              <a:gd name="T85" fmla="*/ 2147483646 h 154"/>
              <a:gd name="T86" fmla="*/ 2147483646 w 213"/>
              <a:gd name="T87" fmla="*/ 2147483646 h 154"/>
              <a:gd name="T88" fmla="*/ 2147483646 w 213"/>
              <a:gd name="T89" fmla="*/ 2147483646 h 154"/>
              <a:gd name="T90" fmla="*/ 2147483646 w 213"/>
              <a:gd name="T91" fmla="*/ 2147483646 h 154"/>
              <a:gd name="T92" fmla="*/ 2147483646 w 213"/>
              <a:gd name="T93" fmla="*/ 2147483646 h 154"/>
              <a:gd name="T94" fmla="*/ 2147483646 w 213"/>
              <a:gd name="T95" fmla="*/ 2147483646 h 154"/>
              <a:gd name="T96" fmla="*/ 2147483646 w 213"/>
              <a:gd name="T97" fmla="*/ 2147483646 h 154"/>
              <a:gd name="T98" fmla="*/ 2147483646 w 213"/>
              <a:gd name="T99" fmla="*/ 2147483646 h 154"/>
              <a:gd name="T100" fmla="*/ 2147483646 w 213"/>
              <a:gd name="T101" fmla="*/ 2147483646 h 154"/>
              <a:gd name="T102" fmla="*/ 2147483646 w 213"/>
              <a:gd name="T103" fmla="*/ 2147483646 h 154"/>
              <a:gd name="T104" fmla="*/ 2147483646 w 213"/>
              <a:gd name="T105" fmla="*/ 2147483646 h 154"/>
              <a:gd name="T106" fmla="*/ 2147483646 w 213"/>
              <a:gd name="T107" fmla="*/ 2147483646 h 15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13"/>
              <a:gd name="T163" fmla="*/ 0 h 154"/>
              <a:gd name="T164" fmla="*/ 213 w 213"/>
              <a:gd name="T165" fmla="*/ 154 h 15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13" h="154">
                <a:moveTo>
                  <a:pt x="34" y="154"/>
                </a:moveTo>
                <a:lnTo>
                  <a:pt x="30" y="152"/>
                </a:lnTo>
                <a:lnTo>
                  <a:pt x="28" y="150"/>
                </a:lnTo>
                <a:lnTo>
                  <a:pt x="21" y="148"/>
                </a:lnTo>
                <a:lnTo>
                  <a:pt x="15" y="144"/>
                </a:lnTo>
                <a:lnTo>
                  <a:pt x="11" y="142"/>
                </a:lnTo>
                <a:lnTo>
                  <a:pt x="9" y="140"/>
                </a:lnTo>
                <a:lnTo>
                  <a:pt x="7" y="138"/>
                </a:lnTo>
                <a:lnTo>
                  <a:pt x="5" y="134"/>
                </a:lnTo>
                <a:lnTo>
                  <a:pt x="2" y="132"/>
                </a:lnTo>
                <a:lnTo>
                  <a:pt x="0" y="131"/>
                </a:lnTo>
                <a:lnTo>
                  <a:pt x="2" y="129"/>
                </a:lnTo>
                <a:lnTo>
                  <a:pt x="5" y="125"/>
                </a:lnTo>
                <a:lnTo>
                  <a:pt x="7" y="123"/>
                </a:lnTo>
                <a:lnTo>
                  <a:pt x="9" y="121"/>
                </a:lnTo>
                <a:lnTo>
                  <a:pt x="11" y="117"/>
                </a:lnTo>
                <a:lnTo>
                  <a:pt x="15" y="115"/>
                </a:lnTo>
                <a:lnTo>
                  <a:pt x="17" y="113"/>
                </a:lnTo>
                <a:lnTo>
                  <a:pt x="19" y="111"/>
                </a:lnTo>
                <a:lnTo>
                  <a:pt x="21" y="108"/>
                </a:lnTo>
                <a:lnTo>
                  <a:pt x="25" y="106"/>
                </a:lnTo>
                <a:lnTo>
                  <a:pt x="27" y="104"/>
                </a:lnTo>
                <a:lnTo>
                  <a:pt x="28" y="102"/>
                </a:lnTo>
                <a:lnTo>
                  <a:pt x="30" y="100"/>
                </a:lnTo>
                <a:lnTo>
                  <a:pt x="34" y="96"/>
                </a:lnTo>
                <a:lnTo>
                  <a:pt x="36" y="85"/>
                </a:lnTo>
                <a:lnTo>
                  <a:pt x="38" y="58"/>
                </a:lnTo>
                <a:lnTo>
                  <a:pt x="36" y="31"/>
                </a:lnTo>
                <a:lnTo>
                  <a:pt x="34" y="19"/>
                </a:lnTo>
                <a:lnTo>
                  <a:pt x="30" y="17"/>
                </a:lnTo>
                <a:lnTo>
                  <a:pt x="28" y="14"/>
                </a:lnTo>
                <a:lnTo>
                  <a:pt x="28" y="10"/>
                </a:lnTo>
                <a:lnTo>
                  <a:pt x="28" y="4"/>
                </a:lnTo>
                <a:lnTo>
                  <a:pt x="30" y="2"/>
                </a:lnTo>
                <a:lnTo>
                  <a:pt x="34" y="0"/>
                </a:lnTo>
                <a:lnTo>
                  <a:pt x="36" y="2"/>
                </a:lnTo>
                <a:lnTo>
                  <a:pt x="38" y="4"/>
                </a:lnTo>
                <a:lnTo>
                  <a:pt x="57" y="4"/>
                </a:lnTo>
                <a:lnTo>
                  <a:pt x="76" y="4"/>
                </a:lnTo>
                <a:lnTo>
                  <a:pt x="80" y="2"/>
                </a:lnTo>
                <a:lnTo>
                  <a:pt x="82" y="0"/>
                </a:lnTo>
                <a:lnTo>
                  <a:pt x="92" y="0"/>
                </a:lnTo>
                <a:lnTo>
                  <a:pt x="101" y="0"/>
                </a:lnTo>
                <a:lnTo>
                  <a:pt x="103" y="2"/>
                </a:lnTo>
                <a:lnTo>
                  <a:pt x="105" y="4"/>
                </a:lnTo>
                <a:lnTo>
                  <a:pt x="109" y="8"/>
                </a:lnTo>
                <a:lnTo>
                  <a:pt x="111" y="10"/>
                </a:lnTo>
                <a:lnTo>
                  <a:pt x="113" y="12"/>
                </a:lnTo>
                <a:lnTo>
                  <a:pt x="117" y="14"/>
                </a:lnTo>
                <a:lnTo>
                  <a:pt x="132" y="17"/>
                </a:lnTo>
                <a:lnTo>
                  <a:pt x="149" y="19"/>
                </a:lnTo>
                <a:lnTo>
                  <a:pt x="151" y="21"/>
                </a:lnTo>
                <a:lnTo>
                  <a:pt x="155" y="23"/>
                </a:lnTo>
                <a:lnTo>
                  <a:pt x="157" y="31"/>
                </a:lnTo>
                <a:lnTo>
                  <a:pt x="159" y="38"/>
                </a:lnTo>
                <a:lnTo>
                  <a:pt x="161" y="40"/>
                </a:lnTo>
                <a:lnTo>
                  <a:pt x="165" y="44"/>
                </a:lnTo>
                <a:lnTo>
                  <a:pt x="182" y="46"/>
                </a:lnTo>
                <a:lnTo>
                  <a:pt x="197" y="48"/>
                </a:lnTo>
                <a:lnTo>
                  <a:pt x="201" y="50"/>
                </a:lnTo>
                <a:lnTo>
                  <a:pt x="203" y="54"/>
                </a:lnTo>
                <a:lnTo>
                  <a:pt x="205" y="60"/>
                </a:lnTo>
                <a:lnTo>
                  <a:pt x="207" y="67"/>
                </a:lnTo>
                <a:lnTo>
                  <a:pt x="211" y="69"/>
                </a:lnTo>
                <a:lnTo>
                  <a:pt x="213" y="73"/>
                </a:lnTo>
                <a:lnTo>
                  <a:pt x="213" y="83"/>
                </a:lnTo>
                <a:lnTo>
                  <a:pt x="213" y="92"/>
                </a:lnTo>
                <a:lnTo>
                  <a:pt x="211" y="94"/>
                </a:lnTo>
                <a:lnTo>
                  <a:pt x="207" y="96"/>
                </a:lnTo>
                <a:lnTo>
                  <a:pt x="205" y="104"/>
                </a:lnTo>
                <a:lnTo>
                  <a:pt x="203" y="111"/>
                </a:lnTo>
                <a:lnTo>
                  <a:pt x="201" y="113"/>
                </a:lnTo>
                <a:lnTo>
                  <a:pt x="197" y="115"/>
                </a:lnTo>
                <a:lnTo>
                  <a:pt x="195" y="117"/>
                </a:lnTo>
                <a:lnTo>
                  <a:pt x="193" y="121"/>
                </a:lnTo>
                <a:lnTo>
                  <a:pt x="190" y="123"/>
                </a:lnTo>
                <a:lnTo>
                  <a:pt x="188" y="125"/>
                </a:lnTo>
                <a:lnTo>
                  <a:pt x="184" y="125"/>
                </a:lnTo>
                <a:lnTo>
                  <a:pt x="178" y="125"/>
                </a:lnTo>
                <a:lnTo>
                  <a:pt x="176" y="123"/>
                </a:lnTo>
                <a:lnTo>
                  <a:pt x="174" y="121"/>
                </a:lnTo>
                <a:lnTo>
                  <a:pt x="167" y="117"/>
                </a:lnTo>
                <a:lnTo>
                  <a:pt x="159" y="115"/>
                </a:lnTo>
                <a:lnTo>
                  <a:pt x="157" y="113"/>
                </a:lnTo>
                <a:lnTo>
                  <a:pt x="155" y="111"/>
                </a:lnTo>
                <a:lnTo>
                  <a:pt x="147" y="108"/>
                </a:lnTo>
                <a:lnTo>
                  <a:pt x="140" y="106"/>
                </a:lnTo>
                <a:lnTo>
                  <a:pt x="138" y="104"/>
                </a:lnTo>
                <a:lnTo>
                  <a:pt x="136" y="102"/>
                </a:lnTo>
                <a:lnTo>
                  <a:pt x="132" y="100"/>
                </a:lnTo>
                <a:lnTo>
                  <a:pt x="130" y="96"/>
                </a:lnTo>
                <a:lnTo>
                  <a:pt x="128" y="94"/>
                </a:lnTo>
                <a:lnTo>
                  <a:pt x="126" y="92"/>
                </a:lnTo>
                <a:lnTo>
                  <a:pt x="121" y="92"/>
                </a:lnTo>
                <a:lnTo>
                  <a:pt x="117" y="92"/>
                </a:lnTo>
                <a:lnTo>
                  <a:pt x="113" y="94"/>
                </a:lnTo>
                <a:lnTo>
                  <a:pt x="111" y="96"/>
                </a:lnTo>
                <a:lnTo>
                  <a:pt x="109" y="100"/>
                </a:lnTo>
                <a:lnTo>
                  <a:pt x="105" y="102"/>
                </a:lnTo>
                <a:lnTo>
                  <a:pt x="103" y="104"/>
                </a:lnTo>
                <a:lnTo>
                  <a:pt x="101" y="106"/>
                </a:lnTo>
                <a:lnTo>
                  <a:pt x="94" y="108"/>
                </a:lnTo>
                <a:lnTo>
                  <a:pt x="88" y="111"/>
                </a:lnTo>
                <a:lnTo>
                  <a:pt x="84" y="113"/>
                </a:lnTo>
                <a:lnTo>
                  <a:pt x="82" y="115"/>
                </a:lnTo>
                <a:lnTo>
                  <a:pt x="80" y="134"/>
                </a:lnTo>
                <a:lnTo>
                  <a:pt x="76" y="154"/>
                </a:lnTo>
                <a:lnTo>
                  <a:pt x="55" y="154"/>
                </a:lnTo>
                <a:lnTo>
                  <a:pt x="34" y="154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0" name="Freeform 41"/>
          <p:cNvSpPr>
            <a:spLocks/>
          </p:cNvSpPr>
          <p:nvPr/>
        </p:nvSpPr>
        <p:spPr bwMode="auto">
          <a:xfrm>
            <a:off x="2578100" y="4437063"/>
            <a:ext cx="288925" cy="239712"/>
          </a:xfrm>
          <a:custGeom>
            <a:avLst/>
            <a:gdLst>
              <a:gd name="T0" fmla="*/ 2147483646 w 223"/>
              <a:gd name="T1" fmla="*/ 2147483646 h 203"/>
              <a:gd name="T2" fmla="*/ 2147483646 w 223"/>
              <a:gd name="T3" fmla="*/ 2147483646 h 203"/>
              <a:gd name="T4" fmla="*/ 2147483646 w 223"/>
              <a:gd name="T5" fmla="*/ 2147483646 h 203"/>
              <a:gd name="T6" fmla="*/ 2147483646 w 223"/>
              <a:gd name="T7" fmla="*/ 2147483646 h 203"/>
              <a:gd name="T8" fmla="*/ 2147483646 w 223"/>
              <a:gd name="T9" fmla="*/ 2147483646 h 203"/>
              <a:gd name="T10" fmla="*/ 2147483646 w 223"/>
              <a:gd name="T11" fmla="*/ 2147483646 h 203"/>
              <a:gd name="T12" fmla="*/ 2147483646 w 223"/>
              <a:gd name="T13" fmla="*/ 2147483646 h 203"/>
              <a:gd name="T14" fmla="*/ 2147483646 w 223"/>
              <a:gd name="T15" fmla="*/ 2147483646 h 203"/>
              <a:gd name="T16" fmla="*/ 2147483646 w 223"/>
              <a:gd name="T17" fmla="*/ 2147483646 h 203"/>
              <a:gd name="T18" fmla="*/ 2147483646 w 223"/>
              <a:gd name="T19" fmla="*/ 2147483646 h 203"/>
              <a:gd name="T20" fmla="*/ 2147483646 w 223"/>
              <a:gd name="T21" fmla="*/ 2147483646 h 203"/>
              <a:gd name="T22" fmla="*/ 2147483646 w 223"/>
              <a:gd name="T23" fmla="*/ 2147483646 h 203"/>
              <a:gd name="T24" fmla="*/ 2147483646 w 223"/>
              <a:gd name="T25" fmla="*/ 2147483646 h 203"/>
              <a:gd name="T26" fmla="*/ 2147483646 w 223"/>
              <a:gd name="T27" fmla="*/ 2147483646 h 203"/>
              <a:gd name="T28" fmla="*/ 2147483646 w 223"/>
              <a:gd name="T29" fmla="*/ 2147483646 h 203"/>
              <a:gd name="T30" fmla="*/ 2147483646 w 223"/>
              <a:gd name="T31" fmla="*/ 2147483646 h 203"/>
              <a:gd name="T32" fmla="*/ 2147483646 w 223"/>
              <a:gd name="T33" fmla="*/ 2147483646 h 203"/>
              <a:gd name="T34" fmla="*/ 2147483646 w 223"/>
              <a:gd name="T35" fmla="*/ 2147483646 h 203"/>
              <a:gd name="T36" fmla="*/ 2147483646 w 223"/>
              <a:gd name="T37" fmla="*/ 2147483646 h 203"/>
              <a:gd name="T38" fmla="*/ 2147483646 w 223"/>
              <a:gd name="T39" fmla="*/ 2147483646 h 203"/>
              <a:gd name="T40" fmla="*/ 2147483646 w 223"/>
              <a:gd name="T41" fmla="*/ 2147483646 h 203"/>
              <a:gd name="T42" fmla="*/ 2147483646 w 223"/>
              <a:gd name="T43" fmla="*/ 2147483646 h 203"/>
              <a:gd name="T44" fmla="*/ 2147483646 w 223"/>
              <a:gd name="T45" fmla="*/ 2147483646 h 203"/>
              <a:gd name="T46" fmla="*/ 2147483646 w 223"/>
              <a:gd name="T47" fmla="*/ 2147483646 h 203"/>
              <a:gd name="T48" fmla="*/ 2147483646 w 223"/>
              <a:gd name="T49" fmla="*/ 2147483646 h 203"/>
              <a:gd name="T50" fmla="*/ 2147483646 w 223"/>
              <a:gd name="T51" fmla="*/ 2147483646 h 203"/>
              <a:gd name="T52" fmla="*/ 2147483646 w 223"/>
              <a:gd name="T53" fmla="*/ 2147483646 h 203"/>
              <a:gd name="T54" fmla="*/ 2147483646 w 223"/>
              <a:gd name="T55" fmla="*/ 2147483646 h 203"/>
              <a:gd name="T56" fmla="*/ 2147483646 w 223"/>
              <a:gd name="T57" fmla="*/ 2147483646 h 203"/>
              <a:gd name="T58" fmla="*/ 2147483646 w 223"/>
              <a:gd name="T59" fmla="*/ 2147483646 h 203"/>
              <a:gd name="T60" fmla="*/ 2147483646 w 223"/>
              <a:gd name="T61" fmla="*/ 2147483646 h 203"/>
              <a:gd name="T62" fmla="*/ 2147483646 w 223"/>
              <a:gd name="T63" fmla="*/ 2147483646 h 203"/>
              <a:gd name="T64" fmla="*/ 2147483646 w 223"/>
              <a:gd name="T65" fmla="*/ 2147483646 h 203"/>
              <a:gd name="T66" fmla="*/ 2147483646 w 223"/>
              <a:gd name="T67" fmla="*/ 2147483646 h 203"/>
              <a:gd name="T68" fmla="*/ 2147483646 w 223"/>
              <a:gd name="T69" fmla="*/ 2147483646 h 203"/>
              <a:gd name="T70" fmla="*/ 2147483646 w 223"/>
              <a:gd name="T71" fmla="*/ 2147483646 h 203"/>
              <a:gd name="T72" fmla="*/ 2147483646 w 223"/>
              <a:gd name="T73" fmla="*/ 2147483646 h 203"/>
              <a:gd name="T74" fmla="*/ 2147483646 w 223"/>
              <a:gd name="T75" fmla="*/ 2147483646 h 203"/>
              <a:gd name="T76" fmla="*/ 2147483646 w 223"/>
              <a:gd name="T77" fmla="*/ 2147483646 h 203"/>
              <a:gd name="T78" fmla="*/ 2147483646 w 223"/>
              <a:gd name="T79" fmla="*/ 2147483646 h 203"/>
              <a:gd name="T80" fmla="*/ 2147483646 w 223"/>
              <a:gd name="T81" fmla="*/ 2147483646 h 203"/>
              <a:gd name="T82" fmla="*/ 2147483646 w 223"/>
              <a:gd name="T83" fmla="*/ 2147483646 h 203"/>
              <a:gd name="T84" fmla="*/ 2147483646 w 223"/>
              <a:gd name="T85" fmla="*/ 2147483646 h 203"/>
              <a:gd name="T86" fmla="*/ 2147483646 w 223"/>
              <a:gd name="T87" fmla="*/ 2147483646 h 203"/>
              <a:gd name="T88" fmla="*/ 2147483646 w 223"/>
              <a:gd name="T89" fmla="*/ 2147483646 h 203"/>
              <a:gd name="T90" fmla="*/ 2147483646 w 223"/>
              <a:gd name="T91" fmla="*/ 2147483646 h 203"/>
              <a:gd name="T92" fmla="*/ 2147483646 w 223"/>
              <a:gd name="T93" fmla="*/ 2147483646 h 203"/>
              <a:gd name="T94" fmla="*/ 2147483646 w 223"/>
              <a:gd name="T95" fmla="*/ 2147483646 h 203"/>
              <a:gd name="T96" fmla="*/ 2147483646 w 223"/>
              <a:gd name="T97" fmla="*/ 2147483646 h 203"/>
              <a:gd name="T98" fmla="*/ 2147483646 w 223"/>
              <a:gd name="T99" fmla="*/ 2147483646 h 203"/>
              <a:gd name="T100" fmla="*/ 2147483646 w 223"/>
              <a:gd name="T101" fmla="*/ 2147483646 h 203"/>
              <a:gd name="T102" fmla="*/ 2147483646 w 223"/>
              <a:gd name="T103" fmla="*/ 2147483646 h 203"/>
              <a:gd name="T104" fmla="*/ 2147483646 w 223"/>
              <a:gd name="T105" fmla="*/ 2147483646 h 203"/>
              <a:gd name="T106" fmla="*/ 2147483646 w 223"/>
              <a:gd name="T107" fmla="*/ 2147483646 h 203"/>
              <a:gd name="T108" fmla="*/ 2147483646 w 223"/>
              <a:gd name="T109" fmla="*/ 2147483646 h 203"/>
              <a:gd name="T110" fmla="*/ 2147483646 w 223"/>
              <a:gd name="T111" fmla="*/ 2147483646 h 203"/>
              <a:gd name="T112" fmla="*/ 2147483646 w 223"/>
              <a:gd name="T113" fmla="*/ 2147483646 h 203"/>
              <a:gd name="T114" fmla="*/ 2147483646 w 223"/>
              <a:gd name="T115" fmla="*/ 2147483646 h 203"/>
              <a:gd name="T116" fmla="*/ 2147483646 w 223"/>
              <a:gd name="T117" fmla="*/ 2147483646 h 203"/>
              <a:gd name="T118" fmla="*/ 2147483646 w 223"/>
              <a:gd name="T119" fmla="*/ 2147483646 h 203"/>
              <a:gd name="T120" fmla="*/ 2147483646 w 223"/>
              <a:gd name="T121" fmla="*/ 2147483646 h 203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23"/>
              <a:gd name="T184" fmla="*/ 0 h 203"/>
              <a:gd name="T185" fmla="*/ 223 w 223"/>
              <a:gd name="T186" fmla="*/ 203 h 203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23" h="203">
                <a:moveTo>
                  <a:pt x="50" y="203"/>
                </a:moveTo>
                <a:lnTo>
                  <a:pt x="46" y="180"/>
                </a:lnTo>
                <a:lnTo>
                  <a:pt x="45" y="155"/>
                </a:lnTo>
                <a:lnTo>
                  <a:pt x="43" y="154"/>
                </a:lnTo>
                <a:lnTo>
                  <a:pt x="41" y="150"/>
                </a:lnTo>
                <a:lnTo>
                  <a:pt x="37" y="138"/>
                </a:lnTo>
                <a:lnTo>
                  <a:pt x="35" y="127"/>
                </a:lnTo>
                <a:lnTo>
                  <a:pt x="33" y="123"/>
                </a:lnTo>
                <a:lnTo>
                  <a:pt x="29" y="121"/>
                </a:lnTo>
                <a:lnTo>
                  <a:pt x="23" y="119"/>
                </a:lnTo>
                <a:lnTo>
                  <a:pt x="16" y="117"/>
                </a:lnTo>
                <a:lnTo>
                  <a:pt x="14" y="113"/>
                </a:lnTo>
                <a:lnTo>
                  <a:pt x="12" y="111"/>
                </a:lnTo>
                <a:lnTo>
                  <a:pt x="8" y="104"/>
                </a:lnTo>
                <a:lnTo>
                  <a:pt x="6" y="98"/>
                </a:lnTo>
                <a:lnTo>
                  <a:pt x="4" y="94"/>
                </a:lnTo>
                <a:lnTo>
                  <a:pt x="0" y="92"/>
                </a:lnTo>
                <a:lnTo>
                  <a:pt x="4" y="75"/>
                </a:lnTo>
                <a:lnTo>
                  <a:pt x="6" y="58"/>
                </a:lnTo>
                <a:lnTo>
                  <a:pt x="8" y="42"/>
                </a:lnTo>
                <a:lnTo>
                  <a:pt x="12" y="25"/>
                </a:lnTo>
                <a:lnTo>
                  <a:pt x="14" y="21"/>
                </a:lnTo>
                <a:lnTo>
                  <a:pt x="16" y="19"/>
                </a:lnTo>
                <a:lnTo>
                  <a:pt x="23" y="17"/>
                </a:lnTo>
                <a:lnTo>
                  <a:pt x="29" y="15"/>
                </a:lnTo>
                <a:lnTo>
                  <a:pt x="33" y="12"/>
                </a:lnTo>
                <a:lnTo>
                  <a:pt x="35" y="10"/>
                </a:lnTo>
                <a:lnTo>
                  <a:pt x="37" y="8"/>
                </a:lnTo>
                <a:lnTo>
                  <a:pt x="41" y="6"/>
                </a:lnTo>
                <a:lnTo>
                  <a:pt x="43" y="4"/>
                </a:lnTo>
                <a:lnTo>
                  <a:pt x="45" y="0"/>
                </a:lnTo>
                <a:lnTo>
                  <a:pt x="46" y="4"/>
                </a:lnTo>
                <a:lnTo>
                  <a:pt x="50" y="6"/>
                </a:lnTo>
                <a:lnTo>
                  <a:pt x="52" y="8"/>
                </a:lnTo>
                <a:lnTo>
                  <a:pt x="54" y="10"/>
                </a:lnTo>
                <a:lnTo>
                  <a:pt x="56" y="12"/>
                </a:lnTo>
                <a:lnTo>
                  <a:pt x="60" y="15"/>
                </a:lnTo>
                <a:lnTo>
                  <a:pt x="66" y="17"/>
                </a:lnTo>
                <a:lnTo>
                  <a:pt x="73" y="19"/>
                </a:lnTo>
                <a:lnTo>
                  <a:pt x="75" y="21"/>
                </a:lnTo>
                <a:lnTo>
                  <a:pt x="79" y="25"/>
                </a:lnTo>
                <a:lnTo>
                  <a:pt x="85" y="27"/>
                </a:lnTo>
                <a:lnTo>
                  <a:pt x="93" y="29"/>
                </a:lnTo>
                <a:lnTo>
                  <a:pt x="96" y="33"/>
                </a:lnTo>
                <a:lnTo>
                  <a:pt x="98" y="35"/>
                </a:lnTo>
                <a:lnTo>
                  <a:pt x="108" y="35"/>
                </a:lnTo>
                <a:lnTo>
                  <a:pt x="117" y="35"/>
                </a:lnTo>
                <a:lnTo>
                  <a:pt x="119" y="33"/>
                </a:lnTo>
                <a:lnTo>
                  <a:pt x="121" y="29"/>
                </a:lnTo>
                <a:lnTo>
                  <a:pt x="125" y="27"/>
                </a:lnTo>
                <a:lnTo>
                  <a:pt x="127" y="25"/>
                </a:lnTo>
                <a:lnTo>
                  <a:pt x="129" y="21"/>
                </a:lnTo>
                <a:lnTo>
                  <a:pt x="131" y="19"/>
                </a:lnTo>
                <a:lnTo>
                  <a:pt x="135" y="13"/>
                </a:lnTo>
                <a:lnTo>
                  <a:pt x="137" y="6"/>
                </a:lnTo>
                <a:lnTo>
                  <a:pt x="139" y="4"/>
                </a:lnTo>
                <a:lnTo>
                  <a:pt x="140" y="0"/>
                </a:lnTo>
                <a:lnTo>
                  <a:pt x="144" y="4"/>
                </a:lnTo>
                <a:lnTo>
                  <a:pt x="146" y="6"/>
                </a:lnTo>
                <a:lnTo>
                  <a:pt x="148" y="8"/>
                </a:lnTo>
                <a:lnTo>
                  <a:pt x="152" y="10"/>
                </a:lnTo>
                <a:lnTo>
                  <a:pt x="154" y="12"/>
                </a:lnTo>
                <a:lnTo>
                  <a:pt x="156" y="15"/>
                </a:lnTo>
                <a:lnTo>
                  <a:pt x="162" y="17"/>
                </a:lnTo>
                <a:lnTo>
                  <a:pt x="175" y="19"/>
                </a:lnTo>
                <a:lnTo>
                  <a:pt x="188" y="17"/>
                </a:lnTo>
                <a:lnTo>
                  <a:pt x="194" y="15"/>
                </a:lnTo>
                <a:lnTo>
                  <a:pt x="196" y="12"/>
                </a:lnTo>
                <a:lnTo>
                  <a:pt x="200" y="10"/>
                </a:lnTo>
                <a:lnTo>
                  <a:pt x="202" y="12"/>
                </a:lnTo>
                <a:lnTo>
                  <a:pt x="204" y="15"/>
                </a:lnTo>
                <a:lnTo>
                  <a:pt x="206" y="21"/>
                </a:lnTo>
                <a:lnTo>
                  <a:pt x="210" y="29"/>
                </a:lnTo>
                <a:lnTo>
                  <a:pt x="211" y="33"/>
                </a:lnTo>
                <a:lnTo>
                  <a:pt x="213" y="35"/>
                </a:lnTo>
                <a:lnTo>
                  <a:pt x="217" y="36"/>
                </a:lnTo>
                <a:lnTo>
                  <a:pt x="219" y="38"/>
                </a:lnTo>
                <a:lnTo>
                  <a:pt x="221" y="42"/>
                </a:lnTo>
                <a:lnTo>
                  <a:pt x="223" y="44"/>
                </a:lnTo>
                <a:lnTo>
                  <a:pt x="221" y="58"/>
                </a:lnTo>
                <a:lnTo>
                  <a:pt x="219" y="73"/>
                </a:lnTo>
                <a:lnTo>
                  <a:pt x="215" y="88"/>
                </a:lnTo>
                <a:lnTo>
                  <a:pt x="213" y="102"/>
                </a:lnTo>
                <a:lnTo>
                  <a:pt x="211" y="104"/>
                </a:lnTo>
                <a:lnTo>
                  <a:pt x="210" y="107"/>
                </a:lnTo>
                <a:lnTo>
                  <a:pt x="198" y="109"/>
                </a:lnTo>
                <a:lnTo>
                  <a:pt x="185" y="111"/>
                </a:lnTo>
                <a:lnTo>
                  <a:pt x="183" y="113"/>
                </a:lnTo>
                <a:lnTo>
                  <a:pt x="181" y="117"/>
                </a:lnTo>
                <a:lnTo>
                  <a:pt x="177" y="123"/>
                </a:lnTo>
                <a:lnTo>
                  <a:pt x="175" y="131"/>
                </a:lnTo>
                <a:lnTo>
                  <a:pt x="173" y="132"/>
                </a:lnTo>
                <a:lnTo>
                  <a:pt x="171" y="136"/>
                </a:lnTo>
                <a:lnTo>
                  <a:pt x="167" y="138"/>
                </a:lnTo>
                <a:lnTo>
                  <a:pt x="165" y="140"/>
                </a:lnTo>
                <a:lnTo>
                  <a:pt x="164" y="144"/>
                </a:lnTo>
                <a:lnTo>
                  <a:pt x="162" y="146"/>
                </a:lnTo>
                <a:lnTo>
                  <a:pt x="158" y="148"/>
                </a:lnTo>
                <a:lnTo>
                  <a:pt x="156" y="150"/>
                </a:lnTo>
                <a:lnTo>
                  <a:pt x="154" y="154"/>
                </a:lnTo>
                <a:lnTo>
                  <a:pt x="152" y="155"/>
                </a:lnTo>
                <a:lnTo>
                  <a:pt x="148" y="157"/>
                </a:lnTo>
                <a:lnTo>
                  <a:pt x="146" y="159"/>
                </a:lnTo>
                <a:lnTo>
                  <a:pt x="144" y="163"/>
                </a:lnTo>
                <a:lnTo>
                  <a:pt x="140" y="165"/>
                </a:lnTo>
                <a:lnTo>
                  <a:pt x="129" y="167"/>
                </a:lnTo>
                <a:lnTo>
                  <a:pt x="117" y="169"/>
                </a:lnTo>
                <a:lnTo>
                  <a:pt x="114" y="173"/>
                </a:lnTo>
                <a:lnTo>
                  <a:pt x="112" y="175"/>
                </a:lnTo>
                <a:lnTo>
                  <a:pt x="110" y="177"/>
                </a:lnTo>
                <a:lnTo>
                  <a:pt x="108" y="180"/>
                </a:lnTo>
                <a:lnTo>
                  <a:pt x="104" y="182"/>
                </a:lnTo>
                <a:lnTo>
                  <a:pt x="102" y="184"/>
                </a:lnTo>
                <a:lnTo>
                  <a:pt x="100" y="186"/>
                </a:lnTo>
                <a:lnTo>
                  <a:pt x="98" y="190"/>
                </a:lnTo>
                <a:lnTo>
                  <a:pt x="96" y="192"/>
                </a:lnTo>
                <a:lnTo>
                  <a:pt x="93" y="194"/>
                </a:lnTo>
                <a:lnTo>
                  <a:pt x="81" y="196"/>
                </a:lnTo>
                <a:lnTo>
                  <a:pt x="70" y="198"/>
                </a:lnTo>
                <a:lnTo>
                  <a:pt x="66" y="202"/>
                </a:lnTo>
                <a:lnTo>
                  <a:pt x="64" y="203"/>
                </a:lnTo>
                <a:lnTo>
                  <a:pt x="56" y="203"/>
                </a:lnTo>
                <a:lnTo>
                  <a:pt x="50" y="203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1" name="Freeform 62"/>
          <p:cNvSpPr>
            <a:spLocks/>
          </p:cNvSpPr>
          <p:nvPr/>
        </p:nvSpPr>
        <p:spPr bwMode="auto">
          <a:xfrm>
            <a:off x="2376488" y="3425825"/>
            <a:ext cx="644525" cy="469900"/>
          </a:xfrm>
          <a:custGeom>
            <a:avLst/>
            <a:gdLst>
              <a:gd name="T0" fmla="*/ 2147483646 w 493"/>
              <a:gd name="T1" fmla="*/ 2147483646 h 395"/>
              <a:gd name="T2" fmla="*/ 2147483646 w 493"/>
              <a:gd name="T3" fmla="*/ 2147483646 h 395"/>
              <a:gd name="T4" fmla="*/ 2147483646 w 493"/>
              <a:gd name="T5" fmla="*/ 2147483646 h 395"/>
              <a:gd name="T6" fmla="*/ 2147483646 w 493"/>
              <a:gd name="T7" fmla="*/ 2147483646 h 395"/>
              <a:gd name="T8" fmla="*/ 2147483646 w 493"/>
              <a:gd name="T9" fmla="*/ 2147483646 h 395"/>
              <a:gd name="T10" fmla="*/ 2147483646 w 493"/>
              <a:gd name="T11" fmla="*/ 2147483646 h 395"/>
              <a:gd name="T12" fmla="*/ 2147483646 w 493"/>
              <a:gd name="T13" fmla="*/ 2147483646 h 395"/>
              <a:gd name="T14" fmla="*/ 2147483646 w 493"/>
              <a:gd name="T15" fmla="*/ 2147483646 h 395"/>
              <a:gd name="T16" fmla="*/ 2147483646 w 493"/>
              <a:gd name="T17" fmla="*/ 2147483646 h 395"/>
              <a:gd name="T18" fmla="*/ 2147483646 w 493"/>
              <a:gd name="T19" fmla="*/ 2147483646 h 395"/>
              <a:gd name="T20" fmla="*/ 2147483646 w 493"/>
              <a:gd name="T21" fmla="*/ 2147483646 h 395"/>
              <a:gd name="T22" fmla="*/ 2147483646 w 493"/>
              <a:gd name="T23" fmla="*/ 2147483646 h 395"/>
              <a:gd name="T24" fmla="*/ 2147483646 w 493"/>
              <a:gd name="T25" fmla="*/ 2147483646 h 395"/>
              <a:gd name="T26" fmla="*/ 2147483646 w 493"/>
              <a:gd name="T27" fmla="*/ 2147483646 h 395"/>
              <a:gd name="T28" fmla="*/ 2147483646 w 493"/>
              <a:gd name="T29" fmla="*/ 2147483646 h 395"/>
              <a:gd name="T30" fmla="*/ 2147483646 w 493"/>
              <a:gd name="T31" fmla="*/ 2147483646 h 395"/>
              <a:gd name="T32" fmla="*/ 2147483646 w 493"/>
              <a:gd name="T33" fmla="*/ 2147483646 h 395"/>
              <a:gd name="T34" fmla="*/ 2147483646 w 493"/>
              <a:gd name="T35" fmla="*/ 2147483646 h 395"/>
              <a:gd name="T36" fmla="*/ 2147483646 w 493"/>
              <a:gd name="T37" fmla="*/ 2147483646 h 395"/>
              <a:gd name="T38" fmla="*/ 2147483646 w 493"/>
              <a:gd name="T39" fmla="*/ 2147483646 h 395"/>
              <a:gd name="T40" fmla="*/ 2147483646 w 493"/>
              <a:gd name="T41" fmla="*/ 2147483646 h 395"/>
              <a:gd name="T42" fmla="*/ 2147483646 w 493"/>
              <a:gd name="T43" fmla="*/ 2147483646 h 395"/>
              <a:gd name="T44" fmla="*/ 2147483646 w 493"/>
              <a:gd name="T45" fmla="*/ 2147483646 h 395"/>
              <a:gd name="T46" fmla="*/ 2147483646 w 493"/>
              <a:gd name="T47" fmla="*/ 2147483646 h 395"/>
              <a:gd name="T48" fmla="*/ 2147483646 w 493"/>
              <a:gd name="T49" fmla="*/ 2147483646 h 395"/>
              <a:gd name="T50" fmla="*/ 2147483646 w 493"/>
              <a:gd name="T51" fmla="*/ 2147483646 h 395"/>
              <a:gd name="T52" fmla="*/ 2147483646 w 493"/>
              <a:gd name="T53" fmla="*/ 2147483646 h 395"/>
              <a:gd name="T54" fmla="*/ 2147483646 w 493"/>
              <a:gd name="T55" fmla="*/ 2147483646 h 395"/>
              <a:gd name="T56" fmla="*/ 2147483646 w 493"/>
              <a:gd name="T57" fmla="*/ 2147483646 h 395"/>
              <a:gd name="T58" fmla="*/ 2147483646 w 493"/>
              <a:gd name="T59" fmla="*/ 2147483646 h 395"/>
              <a:gd name="T60" fmla="*/ 2147483646 w 493"/>
              <a:gd name="T61" fmla="*/ 2147483646 h 395"/>
              <a:gd name="T62" fmla="*/ 2147483646 w 493"/>
              <a:gd name="T63" fmla="*/ 2147483646 h 395"/>
              <a:gd name="T64" fmla="*/ 2147483646 w 493"/>
              <a:gd name="T65" fmla="*/ 2147483646 h 395"/>
              <a:gd name="T66" fmla="*/ 2147483646 w 493"/>
              <a:gd name="T67" fmla="*/ 2147483646 h 395"/>
              <a:gd name="T68" fmla="*/ 2147483646 w 493"/>
              <a:gd name="T69" fmla="*/ 2147483646 h 395"/>
              <a:gd name="T70" fmla="*/ 0 w 493"/>
              <a:gd name="T71" fmla="*/ 2147483646 h 395"/>
              <a:gd name="T72" fmla="*/ 2147483646 w 493"/>
              <a:gd name="T73" fmla="*/ 2147483646 h 395"/>
              <a:gd name="T74" fmla="*/ 2147483646 w 493"/>
              <a:gd name="T75" fmla="*/ 2147483646 h 395"/>
              <a:gd name="T76" fmla="*/ 2147483646 w 493"/>
              <a:gd name="T77" fmla="*/ 2147483646 h 395"/>
              <a:gd name="T78" fmla="*/ 2147483646 w 493"/>
              <a:gd name="T79" fmla="*/ 2147483646 h 395"/>
              <a:gd name="T80" fmla="*/ 2147483646 w 493"/>
              <a:gd name="T81" fmla="*/ 2147483646 h 395"/>
              <a:gd name="T82" fmla="*/ 2147483646 w 493"/>
              <a:gd name="T83" fmla="*/ 2147483646 h 395"/>
              <a:gd name="T84" fmla="*/ 2147483646 w 493"/>
              <a:gd name="T85" fmla="*/ 2147483646 h 395"/>
              <a:gd name="T86" fmla="*/ 2147483646 w 493"/>
              <a:gd name="T87" fmla="*/ 2147483646 h 395"/>
              <a:gd name="T88" fmla="*/ 2147483646 w 493"/>
              <a:gd name="T89" fmla="*/ 2147483646 h 395"/>
              <a:gd name="T90" fmla="*/ 2147483646 w 493"/>
              <a:gd name="T91" fmla="*/ 2147483646 h 395"/>
              <a:gd name="T92" fmla="*/ 2147483646 w 493"/>
              <a:gd name="T93" fmla="*/ 2147483646 h 395"/>
              <a:gd name="T94" fmla="*/ 2147483646 w 493"/>
              <a:gd name="T95" fmla="*/ 2147483646 h 395"/>
              <a:gd name="T96" fmla="*/ 2147483646 w 493"/>
              <a:gd name="T97" fmla="*/ 2147483646 h 395"/>
              <a:gd name="T98" fmla="*/ 2147483646 w 493"/>
              <a:gd name="T99" fmla="*/ 2147483646 h 395"/>
              <a:gd name="T100" fmla="*/ 2147483646 w 493"/>
              <a:gd name="T101" fmla="*/ 2147483646 h 395"/>
              <a:gd name="T102" fmla="*/ 2147483646 w 493"/>
              <a:gd name="T103" fmla="*/ 2147483646 h 395"/>
              <a:gd name="T104" fmla="*/ 2147483646 w 493"/>
              <a:gd name="T105" fmla="*/ 2147483646 h 395"/>
              <a:gd name="T106" fmla="*/ 2147483646 w 493"/>
              <a:gd name="T107" fmla="*/ 2147483646 h 395"/>
              <a:gd name="T108" fmla="*/ 2147483646 w 493"/>
              <a:gd name="T109" fmla="*/ 2147483646 h 395"/>
              <a:gd name="T110" fmla="*/ 2147483646 w 493"/>
              <a:gd name="T111" fmla="*/ 2147483646 h 395"/>
              <a:gd name="T112" fmla="*/ 2147483646 w 493"/>
              <a:gd name="T113" fmla="*/ 2147483646 h 395"/>
              <a:gd name="T114" fmla="*/ 2147483646 w 493"/>
              <a:gd name="T115" fmla="*/ 2147483646 h 395"/>
              <a:gd name="T116" fmla="*/ 2147483646 w 493"/>
              <a:gd name="T117" fmla="*/ 2147483646 h 395"/>
              <a:gd name="T118" fmla="*/ 2147483646 w 493"/>
              <a:gd name="T119" fmla="*/ 2147483646 h 39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493"/>
              <a:gd name="T181" fmla="*/ 0 h 395"/>
              <a:gd name="T182" fmla="*/ 493 w 493"/>
              <a:gd name="T183" fmla="*/ 395 h 395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493" h="395">
                <a:moveTo>
                  <a:pt x="355" y="223"/>
                </a:moveTo>
                <a:lnTo>
                  <a:pt x="365" y="225"/>
                </a:lnTo>
                <a:lnTo>
                  <a:pt x="374" y="228"/>
                </a:lnTo>
                <a:lnTo>
                  <a:pt x="386" y="228"/>
                </a:lnTo>
                <a:lnTo>
                  <a:pt x="398" y="228"/>
                </a:lnTo>
                <a:lnTo>
                  <a:pt x="409" y="228"/>
                </a:lnTo>
                <a:lnTo>
                  <a:pt x="424" y="228"/>
                </a:lnTo>
                <a:lnTo>
                  <a:pt x="426" y="232"/>
                </a:lnTo>
                <a:lnTo>
                  <a:pt x="430" y="238"/>
                </a:lnTo>
                <a:lnTo>
                  <a:pt x="434" y="246"/>
                </a:lnTo>
                <a:lnTo>
                  <a:pt x="438" y="251"/>
                </a:lnTo>
                <a:lnTo>
                  <a:pt x="438" y="257"/>
                </a:lnTo>
                <a:lnTo>
                  <a:pt x="438" y="263"/>
                </a:lnTo>
                <a:lnTo>
                  <a:pt x="442" y="267"/>
                </a:lnTo>
                <a:lnTo>
                  <a:pt x="445" y="271"/>
                </a:lnTo>
                <a:lnTo>
                  <a:pt x="449" y="271"/>
                </a:lnTo>
                <a:lnTo>
                  <a:pt x="455" y="271"/>
                </a:lnTo>
                <a:lnTo>
                  <a:pt x="465" y="269"/>
                </a:lnTo>
                <a:lnTo>
                  <a:pt x="490" y="274"/>
                </a:lnTo>
                <a:lnTo>
                  <a:pt x="493" y="282"/>
                </a:lnTo>
                <a:lnTo>
                  <a:pt x="493" y="286"/>
                </a:lnTo>
                <a:lnTo>
                  <a:pt x="492" y="294"/>
                </a:lnTo>
                <a:lnTo>
                  <a:pt x="492" y="297"/>
                </a:lnTo>
                <a:lnTo>
                  <a:pt x="482" y="303"/>
                </a:lnTo>
                <a:lnTo>
                  <a:pt x="474" y="309"/>
                </a:lnTo>
                <a:lnTo>
                  <a:pt x="474" y="311"/>
                </a:lnTo>
                <a:lnTo>
                  <a:pt x="474" y="313"/>
                </a:lnTo>
                <a:lnTo>
                  <a:pt x="470" y="317"/>
                </a:lnTo>
                <a:lnTo>
                  <a:pt x="469" y="319"/>
                </a:lnTo>
                <a:lnTo>
                  <a:pt x="467" y="320"/>
                </a:lnTo>
                <a:lnTo>
                  <a:pt x="465" y="322"/>
                </a:lnTo>
                <a:lnTo>
                  <a:pt x="461" y="326"/>
                </a:lnTo>
                <a:lnTo>
                  <a:pt x="459" y="328"/>
                </a:lnTo>
                <a:lnTo>
                  <a:pt x="457" y="330"/>
                </a:lnTo>
                <a:lnTo>
                  <a:pt x="455" y="334"/>
                </a:lnTo>
                <a:lnTo>
                  <a:pt x="451" y="336"/>
                </a:lnTo>
                <a:lnTo>
                  <a:pt x="449" y="338"/>
                </a:lnTo>
                <a:lnTo>
                  <a:pt x="447" y="340"/>
                </a:lnTo>
                <a:lnTo>
                  <a:pt x="445" y="343"/>
                </a:lnTo>
                <a:lnTo>
                  <a:pt x="442" y="345"/>
                </a:lnTo>
                <a:lnTo>
                  <a:pt x="440" y="347"/>
                </a:lnTo>
                <a:lnTo>
                  <a:pt x="428" y="359"/>
                </a:lnTo>
                <a:lnTo>
                  <a:pt x="415" y="372"/>
                </a:lnTo>
                <a:lnTo>
                  <a:pt x="413" y="374"/>
                </a:lnTo>
                <a:lnTo>
                  <a:pt x="411" y="376"/>
                </a:lnTo>
                <a:lnTo>
                  <a:pt x="409" y="384"/>
                </a:lnTo>
                <a:lnTo>
                  <a:pt x="407" y="391"/>
                </a:lnTo>
                <a:lnTo>
                  <a:pt x="403" y="393"/>
                </a:lnTo>
                <a:lnTo>
                  <a:pt x="401" y="395"/>
                </a:lnTo>
                <a:lnTo>
                  <a:pt x="382" y="395"/>
                </a:lnTo>
                <a:lnTo>
                  <a:pt x="363" y="395"/>
                </a:lnTo>
                <a:lnTo>
                  <a:pt x="359" y="393"/>
                </a:lnTo>
                <a:lnTo>
                  <a:pt x="357" y="391"/>
                </a:lnTo>
                <a:lnTo>
                  <a:pt x="350" y="390"/>
                </a:lnTo>
                <a:lnTo>
                  <a:pt x="344" y="386"/>
                </a:lnTo>
                <a:lnTo>
                  <a:pt x="340" y="384"/>
                </a:lnTo>
                <a:lnTo>
                  <a:pt x="338" y="382"/>
                </a:lnTo>
                <a:lnTo>
                  <a:pt x="330" y="378"/>
                </a:lnTo>
                <a:lnTo>
                  <a:pt x="325" y="376"/>
                </a:lnTo>
                <a:lnTo>
                  <a:pt x="321" y="374"/>
                </a:lnTo>
                <a:lnTo>
                  <a:pt x="319" y="372"/>
                </a:lnTo>
                <a:lnTo>
                  <a:pt x="317" y="368"/>
                </a:lnTo>
                <a:lnTo>
                  <a:pt x="315" y="367"/>
                </a:lnTo>
                <a:lnTo>
                  <a:pt x="311" y="365"/>
                </a:lnTo>
                <a:lnTo>
                  <a:pt x="309" y="363"/>
                </a:lnTo>
                <a:lnTo>
                  <a:pt x="307" y="359"/>
                </a:lnTo>
                <a:lnTo>
                  <a:pt x="303" y="357"/>
                </a:lnTo>
                <a:lnTo>
                  <a:pt x="302" y="355"/>
                </a:lnTo>
                <a:lnTo>
                  <a:pt x="300" y="351"/>
                </a:lnTo>
                <a:lnTo>
                  <a:pt x="298" y="349"/>
                </a:lnTo>
                <a:lnTo>
                  <a:pt x="294" y="347"/>
                </a:lnTo>
                <a:lnTo>
                  <a:pt x="292" y="345"/>
                </a:lnTo>
                <a:lnTo>
                  <a:pt x="290" y="343"/>
                </a:lnTo>
                <a:lnTo>
                  <a:pt x="288" y="340"/>
                </a:lnTo>
                <a:lnTo>
                  <a:pt x="284" y="338"/>
                </a:lnTo>
                <a:lnTo>
                  <a:pt x="282" y="336"/>
                </a:lnTo>
                <a:lnTo>
                  <a:pt x="280" y="334"/>
                </a:lnTo>
                <a:lnTo>
                  <a:pt x="277" y="330"/>
                </a:lnTo>
                <a:lnTo>
                  <a:pt x="275" y="328"/>
                </a:lnTo>
                <a:lnTo>
                  <a:pt x="273" y="326"/>
                </a:lnTo>
                <a:lnTo>
                  <a:pt x="271" y="322"/>
                </a:lnTo>
                <a:lnTo>
                  <a:pt x="267" y="320"/>
                </a:lnTo>
                <a:lnTo>
                  <a:pt x="265" y="319"/>
                </a:lnTo>
                <a:lnTo>
                  <a:pt x="261" y="309"/>
                </a:lnTo>
                <a:lnTo>
                  <a:pt x="257" y="299"/>
                </a:lnTo>
                <a:lnTo>
                  <a:pt x="248" y="299"/>
                </a:lnTo>
                <a:lnTo>
                  <a:pt x="240" y="301"/>
                </a:lnTo>
                <a:lnTo>
                  <a:pt x="234" y="305"/>
                </a:lnTo>
                <a:lnTo>
                  <a:pt x="231" y="311"/>
                </a:lnTo>
                <a:lnTo>
                  <a:pt x="227" y="309"/>
                </a:lnTo>
                <a:lnTo>
                  <a:pt x="221" y="307"/>
                </a:lnTo>
                <a:lnTo>
                  <a:pt x="211" y="301"/>
                </a:lnTo>
                <a:lnTo>
                  <a:pt x="202" y="299"/>
                </a:lnTo>
                <a:lnTo>
                  <a:pt x="196" y="299"/>
                </a:lnTo>
                <a:lnTo>
                  <a:pt x="190" y="301"/>
                </a:lnTo>
                <a:lnTo>
                  <a:pt x="186" y="299"/>
                </a:lnTo>
                <a:lnTo>
                  <a:pt x="183" y="299"/>
                </a:lnTo>
                <a:lnTo>
                  <a:pt x="173" y="299"/>
                </a:lnTo>
                <a:lnTo>
                  <a:pt x="163" y="299"/>
                </a:lnTo>
                <a:lnTo>
                  <a:pt x="165" y="278"/>
                </a:lnTo>
                <a:lnTo>
                  <a:pt x="167" y="278"/>
                </a:lnTo>
                <a:lnTo>
                  <a:pt x="167" y="280"/>
                </a:lnTo>
                <a:lnTo>
                  <a:pt x="165" y="282"/>
                </a:lnTo>
                <a:lnTo>
                  <a:pt x="162" y="282"/>
                </a:lnTo>
                <a:lnTo>
                  <a:pt x="154" y="276"/>
                </a:lnTo>
                <a:lnTo>
                  <a:pt x="148" y="271"/>
                </a:lnTo>
                <a:lnTo>
                  <a:pt x="142" y="265"/>
                </a:lnTo>
                <a:lnTo>
                  <a:pt x="135" y="257"/>
                </a:lnTo>
                <a:lnTo>
                  <a:pt x="129" y="251"/>
                </a:lnTo>
                <a:lnTo>
                  <a:pt x="119" y="244"/>
                </a:lnTo>
                <a:lnTo>
                  <a:pt x="108" y="236"/>
                </a:lnTo>
                <a:lnTo>
                  <a:pt x="102" y="232"/>
                </a:lnTo>
                <a:lnTo>
                  <a:pt x="96" y="228"/>
                </a:lnTo>
                <a:lnTo>
                  <a:pt x="89" y="225"/>
                </a:lnTo>
                <a:lnTo>
                  <a:pt x="83" y="223"/>
                </a:lnTo>
                <a:lnTo>
                  <a:pt x="79" y="219"/>
                </a:lnTo>
                <a:lnTo>
                  <a:pt x="77" y="217"/>
                </a:lnTo>
                <a:lnTo>
                  <a:pt x="75" y="215"/>
                </a:lnTo>
                <a:lnTo>
                  <a:pt x="71" y="213"/>
                </a:lnTo>
                <a:lnTo>
                  <a:pt x="69" y="209"/>
                </a:lnTo>
                <a:lnTo>
                  <a:pt x="68" y="207"/>
                </a:lnTo>
                <a:lnTo>
                  <a:pt x="62" y="205"/>
                </a:lnTo>
                <a:lnTo>
                  <a:pt x="58" y="201"/>
                </a:lnTo>
                <a:lnTo>
                  <a:pt x="58" y="198"/>
                </a:lnTo>
                <a:lnTo>
                  <a:pt x="58" y="192"/>
                </a:lnTo>
                <a:lnTo>
                  <a:pt x="56" y="182"/>
                </a:lnTo>
                <a:lnTo>
                  <a:pt x="54" y="173"/>
                </a:lnTo>
                <a:lnTo>
                  <a:pt x="50" y="171"/>
                </a:lnTo>
                <a:lnTo>
                  <a:pt x="48" y="169"/>
                </a:lnTo>
                <a:lnTo>
                  <a:pt x="43" y="169"/>
                </a:lnTo>
                <a:lnTo>
                  <a:pt x="39" y="169"/>
                </a:lnTo>
                <a:lnTo>
                  <a:pt x="35" y="171"/>
                </a:lnTo>
                <a:lnTo>
                  <a:pt x="33" y="173"/>
                </a:lnTo>
                <a:lnTo>
                  <a:pt x="29" y="173"/>
                </a:lnTo>
                <a:lnTo>
                  <a:pt x="23" y="173"/>
                </a:lnTo>
                <a:lnTo>
                  <a:pt x="21" y="171"/>
                </a:lnTo>
                <a:lnTo>
                  <a:pt x="20" y="169"/>
                </a:lnTo>
                <a:lnTo>
                  <a:pt x="20" y="146"/>
                </a:lnTo>
                <a:lnTo>
                  <a:pt x="20" y="125"/>
                </a:lnTo>
                <a:lnTo>
                  <a:pt x="12" y="125"/>
                </a:lnTo>
                <a:lnTo>
                  <a:pt x="4" y="125"/>
                </a:lnTo>
                <a:lnTo>
                  <a:pt x="2" y="123"/>
                </a:lnTo>
                <a:lnTo>
                  <a:pt x="0" y="121"/>
                </a:lnTo>
                <a:lnTo>
                  <a:pt x="0" y="115"/>
                </a:lnTo>
                <a:lnTo>
                  <a:pt x="0" y="111"/>
                </a:lnTo>
                <a:lnTo>
                  <a:pt x="2" y="107"/>
                </a:lnTo>
                <a:lnTo>
                  <a:pt x="4" y="106"/>
                </a:lnTo>
                <a:lnTo>
                  <a:pt x="21" y="98"/>
                </a:lnTo>
                <a:lnTo>
                  <a:pt x="39" y="92"/>
                </a:lnTo>
                <a:lnTo>
                  <a:pt x="41" y="88"/>
                </a:lnTo>
                <a:lnTo>
                  <a:pt x="43" y="86"/>
                </a:lnTo>
                <a:lnTo>
                  <a:pt x="56" y="86"/>
                </a:lnTo>
                <a:lnTo>
                  <a:pt x="68" y="86"/>
                </a:lnTo>
                <a:lnTo>
                  <a:pt x="68" y="69"/>
                </a:lnTo>
                <a:lnTo>
                  <a:pt x="68" y="52"/>
                </a:lnTo>
                <a:lnTo>
                  <a:pt x="69" y="50"/>
                </a:lnTo>
                <a:lnTo>
                  <a:pt x="71" y="48"/>
                </a:lnTo>
                <a:lnTo>
                  <a:pt x="75" y="46"/>
                </a:lnTo>
                <a:lnTo>
                  <a:pt x="77" y="42"/>
                </a:lnTo>
                <a:lnTo>
                  <a:pt x="79" y="40"/>
                </a:lnTo>
                <a:lnTo>
                  <a:pt x="83" y="38"/>
                </a:lnTo>
                <a:lnTo>
                  <a:pt x="85" y="36"/>
                </a:lnTo>
                <a:lnTo>
                  <a:pt x="87" y="33"/>
                </a:lnTo>
                <a:lnTo>
                  <a:pt x="89" y="31"/>
                </a:lnTo>
                <a:lnTo>
                  <a:pt x="92" y="29"/>
                </a:lnTo>
                <a:lnTo>
                  <a:pt x="94" y="25"/>
                </a:lnTo>
                <a:lnTo>
                  <a:pt x="96" y="23"/>
                </a:lnTo>
                <a:lnTo>
                  <a:pt x="98" y="21"/>
                </a:lnTo>
                <a:lnTo>
                  <a:pt x="102" y="19"/>
                </a:lnTo>
                <a:lnTo>
                  <a:pt x="108" y="13"/>
                </a:lnTo>
                <a:lnTo>
                  <a:pt x="115" y="10"/>
                </a:lnTo>
                <a:lnTo>
                  <a:pt x="121" y="10"/>
                </a:lnTo>
                <a:lnTo>
                  <a:pt x="125" y="10"/>
                </a:lnTo>
                <a:lnTo>
                  <a:pt x="125" y="13"/>
                </a:lnTo>
                <a:lnTo>
                  <a:pt x="125" y="19"/>
                </a:lnTo>
                <a:lnTo>
                  <a:pt x="144" y="19"/>
                </a:lnTo>
                <a:lnTo>
                  <a:pt x="163" y="19"/>
                </a:lnTo>
                <a:lnTo>
                  <a:pt x="163" y="13"/>
                </a:lnTo>
                <a:lnTo>
                  <a:pt x="163" y="10"/>
                </a:lnTo>
                <a:lnTo>
                  <a:pt x="169" y="4"/>
                </a:lnTo>
                <a:lnTo>
                  <a:pt x="175" y="0"/>
                </a:lnTo>
                <a:lnTo>
                  <a:pt x="186" y="0"/>
                </a:lnTo>
                <a:lnTo>
                  <a:pt x="198" y="0"/>
                </a:lnTo>
                <a:lnTo>
                  <a:pt x="200" y="2"/>
                </a:lnTo>
                <a:lnTo>
                  <a:pt x="204" y="4"/>
                </a:lnTo>
                <a:lnTo>
                  <a:pt x="206" y="6"/>
                </a:lnTo>
                <a:lnTo>
                  <a:pt x="208" y="10"/>
                </a:lnTo>
                <a:lnTo>
                  <a:pt x="209" y="12"/>
                </a:lnTo>
                <a:lnTo>
                  <a:pt x="213" y="13"/>
                </a:lnTo>
                <a:lnTo>
                  <a:pt x="217" y="29"/>
                </a:lnTo>
                <a:lnTo>
                  <a:pt x="223" y="42"/>
                </a:lnTo>
                <a:lnTo>
                  <a:pt x="219" y="46"/>
                </a:lnTo>
                <a:lnTo>
                  <a:pt x="217" y="48"/>
                </a:lnTo>
                <a:lnTo>
                  <a:pt x="215" y="56"/>
                </a:lnTo>
                <a:lnTo>
                  <a:pt x="213" y="61"/>
                </a:lnTo>
                <a:lnTo>
                  <a:pt x="209" y="65"/>
                </a:lnTo>
                <a:lnTo>
                  <a:pt x="208" y="67"/>
                </a:lnTo>
                <a:lnTo>
                  <a:pt x="208" y="86"/>
                </a:lnTo>
                <a:lnTo>
                  <a:pt x="208" y="106"/>
                </a:lnTo>
                <a:lnTo>
                  <a:pt x="209" y="107"/>
                </a:lnTo>
                <a:lnTo>
                  <a:pt x="213" y="111"/>
                </a:lnTo>
                <a:lnTo>
                  <a:pt x="215" y="113"/>
                </a:lnTo>
                <a:lnTo>
                  <a:pt x="217" y="115"/>
                </a:lnTo>
                <a:lnTo>
                  <a:pt x="219" y="117"/>
                </a:lnTo>
                <a:lnTo>
                  <a:pt x="223" y="121"/>
                </a:lnTo>
                <a:lnTo>
                  <a:pt x="225" y="123"/>
                </a:lnTo>
                <a:lnTo>
                  <a:pt x="227" y="125"/>
                </a:lnTo>
                <a:lnTo>
                  <a:pt x="229" y="127"/>
                </a:lnTo>
                <a:lnTo>
                  <a:pt x="233" y="131"/>
                </a:lnTo>
                <a:lnTo>
                  <a:pt x="234" y="132"/>
                </a:lnTo>
                <a:lnTo>
                  <a:pt x="236" y="134"/>
                </a:lnTo>
                <a:lnTo>
                  <a:pt x="238" y="136"/>
                </a:lnTo>
                <a:lnTo>
                  <a:pt x="242" y="140"/>
                </a:lnTo>
                <a:lnTo>
                  <a:pt x="242" y="146"/>
                </a:lnTo>
                <a:lnTo>
                  <a:pt x="242" y="154"/>
                </a:lnTo>
                <a:lnTo>
                  <a:pt x="254" y="159"/>
                </a:lnTo>
                <a:lnTo>
                  <a:pt x="265" y="163"/>
                </a:lnTo>
                <a:lnTo>
                  <a:pt x="267" y="165"/>
                </a:lnTo>
                <a:lnTo>
                  <a:pt x="271" y="169"/>
                </a:lnTo>
                <a:lnTo>
                  <a:pt x="273" y="171"/>
                </a:lnTo>
                <a:lnTo>
                  <a:pt x="275" y="173"/>
                </a:lnTo>
                <a:lnTo>
                  <a:pt x="277" y="177"/>
                </a:lnTo>
                <a:lnTo>
                  <a:pt x="280" y="178"/>
                </a:lnTo>
                <a:lnTo>
                  <a:pt x="292" y="180"/>
                </a:lnTo>
                <a:lnTo>
                  <a:pt x="303" y="184"/>
                </a:lnTo>
                <a:lnTo>
                  <a:pt x="307" y="186"/>
                </a:lnTo>
                <a:lnTo>
                  <a:pt x="309" y="188"/>
                </a:lnTo>
                <a:lnTo>
                  <a:pt x="311" y="190"/>
                </a:lnTo>
                <a:lnTo>
                  <a:pt x="315" y="192"/>
                </a:lnTo>
                <a:lnTo>
                  <a:pt x="317" y="196"/>
                </a:lnTo>
                <a:lnTo>
                  <a:pt x="319" y="198"/>
                </a:lnTo>
                <a:lnTo>
                  <a:pt x="327" y="200"/>
                </a:lnTo>
                <a:lnTo>
                  <a:pt x="334" y="201"/>
                </a:lnTo>
                <a:lnTo>
                  <a:pt x="336" y="205"/>
                </a:lnTo>
                <a:lnTo>
                  <a:pt x="338" y="207"/>
                </a:lnTo>
                <a:lnTo>
                  <a:pt x="340" y="209"/>
                </a:lnTo>
                <a:lnTo>
                  <a:pt x="344" y="213"/>
                </a:lnTo>
                <a:lnTo>
                  <a:pt x="346" y="215"/>
                </a:lnTo>
                <a:lnTo>
                  <a:pt x="348" y="217"/>
                </a:lnTo>
                <a:lnTo>
                  <a:pt x="351" y="221"/>
                </a:lnTo>
                <a:lnTo>
                  <a:pt x="355" y="223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2" name="Freeform 49"/>
          <p:cNvSpPr>
            <a:spLocks/>
          </p:cNvSpPr>
          <p:nvPr/>
        </p:nvSpPr>
        <p:spPr bwMode="auto">
          <a:xfrm>
            <a:off x="2755900" y="3778250"/>
            <a:ext cx="506413" cy="531813"/>
          </a:xfrm>
          <a:custGeom>
            <a:avLst/>
            <a:gdLst>
              <a:gd name="T0" fmla="*/ 2147483646 w 388"/>
              <a:gd name="T1" fmla="*/ 2147483646 h 448"/>
              <a:gd name="T2" fmla="*/ 2147483646 w 388"/>
              <a:gd name="T3" fmla="*/ 2147483646 h 448"/>
              <a:gd name="T4" fmla="*/ 2147483646 w 388"/>
              <a:gd name="T5" fmla="*/ 2147483646 h 448"/>
              <a:gd name="T6" fmla="*/ 2147483646 w 388"/>
              <a:gd name="T7" fmla="*/ 2147483646 h 448"/>
              <a:gd name="T8" fmla="*/ 2147483646 w 388"/>
              <a:gd name="T9" fmla="*/ 2147483646 h 448"/>
              <a:gd name="T10" fmla="*/ 2147483646 w 388"/>
              <a:gd name="T11" fmla="*/ 2147483646 h 448"/>
              <a:gd name="T12" fmla="*/ 2147483646 w 388"/>
              <a:gd name="T13" fmla="*/ 2147483646 h 448"/>
              <a:gd name="T14" fmla="*/ 2147483646 w 388"/>
              <a:gd name="T15" fmla="*/ 2147483646 h 448"/>
              <a:gd name="T16" fmla="*/ 2147483646 w 388"/>
              <a:gd name="T17" fmla="*/ 2147483646 h 448"/>
              <a:gd name="T18" fmla="*/ 2147483646 w 388"/>
              <a:gd name="T19" fmla="*/ 2147483646 h 448"/>
              <a:gd name="T20" fmla="*/ 2147483646 w 388"/>
              <a:gd name="T21" fmla="*/ 2147483646 h 448"/>
              <a:gd name="T22" fmla="*/ 2147483646 w 388"/>
              <a:gd name="T23" fmla="*/ 2147483646 h 448"/>
              <a:gd name="T24" fmla="*/ 2147483646 w 388"/>
              <a:gd name="T25" fmla="*/ 2147483646 h 448"/>
              <a:gd name="T26" fmla="*/ 2147483646 w 388"/>
              <a:gd name="T27" fmla="*/ 2147483646 h 448"/>
              <a:gd name="T28" fmla="*/ 2147483646 w 388"/>
              <a:gd name="T29" fmla="*/ 2147483646 h 448"/>
              <a:gd name="T30" fmla="*/ 2147483646 w 388"/>
              <a:gd name="T31" fmla="*/ 2147483646 h 448"/>
              <a:gd name="T32" fmla="*/ 2147483646 w 388"/>
              <a:gd name="T33" fmla="*/ 2147483646 h 448"/>
              <a:gd name="T34" fmla="*/ 2147483646 w 388"/>
              <a:gd name="T35" fmla="*/ 2147483646 h 448"/>
              <a:gd name="T36" fmla="*/ 2147483646 w 388"/>
              <a:gd name="T37" fmla="*/ 2147483646 h 448"/>
              <a:gd name="T38" fmla="*/ 2147483646 w 388"/>
              <a:gd name="T39" fmla="*/ 2147483646 h 448"/>
              <a:gd name="T40" fmla="*/ 2147483646 w 388"/>
              <a:gd name="T41" fmla="*/ 2147483646 h 448"/>
              <a:gd name="T42" fmla="*/ 2147483646 w 388"/>
              <a:gd name="T43" fmla="*/ 2147483646 h 448"/>
              <a:gd name="T44" fmla="*/ 2147483646 w 388"/>
              <a:gd name="T45" fmla="*/ 2147483646 h 448"/>
              <a:gd name="T46" fmla="*/ 2147483646 w 388"/>
              <a:gd name="T47" fmla="*/ 2147483646 h 448"/>
              <a:gd name="T48" fmla="*/ 2147483646 w 388"/>
              <a:gd name="T49" fmla="*/ 2147483646 h 448"/>
              <a:gd name="T50" fmla="*/ 2147483646 w 388"/>
              <a:gd name="T51" fmla="*/ 2147483646 h 448"/>
              <a:gd name="T52" fmla="*/ 2147483646 w 388"/>
              <a:gd name="T53" fmla="*/ 2147483646 h 448"/>
              <a:gd name="T54" fmla="*/ 2147483646 w 388"/>
              <a:gd name="T55" fmla="*/ 2147483646 h 448"/>
              <a:gd name="T56" fmla="*/ 2147483646 w 388"/>
              <a:gd name="T57" fmla="*/ 2147483646 h 448"/>
              <a:gd name="T58" fmla="*/ 2147483646 w 388"/>
              <a:gd name="T59" fmla="*/ 2147483646 h 448"/>
              <a:gd name="T60" fmla="*/ 2147483646 w 388"/>
              <a:gd name="T61" fmla="*/ 2147483646 h 448"/>
              <a:gd name="T62" fmla="*/ 2147483646 w 388"/>
              <a:gd name="T63" fmla="*/ 2147483646 h 448"/>
              <a:gd name="T64" fmla="*/ 2147483646 w 388"/>
              <a:gd name="T65" fmla="*/ 2147483646 h 448"/>
              <a:gd name="T66" fmla="*/ 2147483646 w 388"/>
              <a:gd name="T67" fmla="*/ 2147483646 h 448"/>
              <a:gd name="T68" fmla="*/ 2147483646 w 388"/>
              <a:gd name="T69" fmla="*/ 2147483646 h 448"/>
              <a:gd name="T70" fmla="*/ 2147483646 w 388"/>
              <a:gd name="T71" fmla="*/ 2147483646 h 448"/>
              <a:gd name="T72" fmla="*/ 2147483646 w 388"/>
              <a:gd name="T73" fmla="*/ 2147483646 h 448"/>
              <a:gd name="T74" fmla="*/ 2147483646 w 388"/>
              <a:gd name="T75" fmla="*/ 2147483646 h 448"/>
              <a:gd name="T76" fmla="*/ 2147483646 w 388"/>
              <a:gd name="T77" fmla="*/ 2147483646 h 448"/>
              <a:gd name="T78" fmla="*/ 2147483646 w 388"/>
              <a:gd name="T79" fmla="*/ 2147483646 h 448"/>
              <a:gd name="T80" fmla="*/ 2147483646 w 388"/>
              <a:gd name="T81" fmla="*/ 2147483646 h 448"/>
              <a:gd name="T82" fmla="*/ 2147483646 w 388"/>
              <a:gd name="T83" fmla="*/ 2147483646 h 448"/>
              <a:gd name="T84" fmla="*/ 2147483646 w 388"/>
              <a:gd name="T85" fmla="*/ 2147483646 h 448"/>
              <a:gd name="T86" fmla="*/ 2147483646 w 388"/>
              <a:gd name="T87" fmla="*/ 2147483646 h 448"/>
              <a:gd name="T88" fmla="*/ 2147483646 w 388"/>
              <a:gd name="T89" fmla="*/ 2147483646 h 448"/>
              <a:gd name="T90" fmla="*/ 2147483646 w 388"/>
              <a:gd name="T91" fmla="*/ 2147483646 h 448"/>
              <a:gd name="T92" fmla="*/ 2147483646 w 388"/>
              <a:gd name="T93" fmla="*/ 2147483646 h 448"/>
              <a:gd name="T94" fmla="*/ 2147483646 w 388"/>
              <a:gd name="T95" fmla="*/ 2147483646 h 448"/>
              <a:gd name="T96" fmla="*/ 2147483646 w 388"/>
              <a:gd name="T97" fmla="*/ 2147483646 h 448"/>
              <a:gd name="T98" fmla="*/ 2147483646 w 388"/>
              <a:gd name="T99" fmla="*/ 2147483646 h 448"/>
              <a:gd name="T100" fmla="*/ 2147483646 w 388"/>
              <a:gd name="T101" fmla="*/ 2147483646 h 448"/>
              <a:gd name="T102" fmla="*/ 2147483646 w 388"/>
              <a:gd name="T103" fmla="*/ 2147483646 h 448"/>
              <a:gd name="T104" fmla="*/ 2147483646 w 388"/>
              <a:gd name="T105" fmla="*/ 2147483646 h 448"/>
              <a:gd name="T106" fmla="*/ 2147483646 w 388"/>
              <a:gd name="T107" fmla="*/ 2147483646 h 448"/>
              <a:gd name="T108" fmla="*/ 2147483646 w 388"/>
              <a:gd name="T109" fmla="*/ 2147483646 h 448"/>
              <a:gd name="T110" fmla="*/ 2147483646 w 388"/>
              <a:gd name="T111" fmla="*/ 2147483646 h 44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388"/>
              <a:gd name="T169" fmla="*/ 0 h 448"/>
              <a:gd name="T170" fmla="*/ 388 w 388"/>
              <a:gd name="T171" fmla="*/ 448 h 44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388" h="448">
                <a:moveTo>
                  <a:pt x="131" y="448"/>
                </a:moveTo>
                <a:lnTo>
                  <a:pt x="129" y="444"/>
                </a:lnTo>
                <a:lnTo>
                  <a:pt x="125" y="442"/>
                </a:lnTo>
                <a:lnTo>
                  <a:pt x="123" y="434"/>
                </a:lnTo>
                <a:lnTo>
                  <a:pt x="121" y="428"/>
                </a:lnTo>
                <a:lnTo>
                  <a:pt x="119" y="424"/>
                </a:lnTo>
                <a:lnTo>
                  <a:pt x="117" y="423"/>
                </a:lnTo>
                <a:lnTo>
                  <a:pt x="113" y="415"/>
                </a:lnTo>
                <a:lnTo>
                  <a:pt x="111" y="409"/>
                </a:lnTo>
                <a:lnTo>
                  <a:pt x="109" y="405"/>
                </a:lnTo>
                <a:lnTo>
                  <a:pt x="106" y="403"/>
                </a:lnTo>
                <a:lnTo>
                  <a:pt x="109" y="401"/>
                </a:lnTo>
                <a:lnTo>
                  <a:pt x="111" y="400"/>
                </a:lnTo>
                <a:lnTo>
                  <a:pt x="113" y="392"/>
                </a:lnTo>
                <a:lnTo>
                  <a:pt x="115" y="375"/>
                </a:lnTo>
                <a:lnTo>
                  <a:pt x="113" y="357"/>
                </a:lnTo>
                <a:lnTo>
                  <a:pt x="111" y="352"/>
                </a:lnTo>
                <a:lnTo>
                  <a:pt x="109" y="348"/>
                </a:lnTo>
                <a:lnTo>
                  <a:pt x="106" y="346"/>
                </a:lnTo>
                <a:lnTo>
                  <a:pt x="104" y="338"/>
                </a:lnTo>
                <a:lnTo>
                  <a:pt x="102" y="330"/>
                </a:lnTo>
                <a:lnTo>
                  <a:pt x="98" y="329"/>
                </a:lnTo>
                <a:lnTo>
                  <a:pt x="96" y="327"/>
                </a:lnTo>
                <a:lnTo>
                  <a:pt x="88" y="325"/>
                </a:lnTo>
                <a:lnTo>
                  <a:pt x="83" y="321"/>
                </a:lnTo>
                <a:lnTo>
                  <a:pt x="79" y="319"/>
                </a:lnTo>
                <a:lnTo>
                  <a:pt x="77" y="317"/>
                </a:lnTo>
                <a:lnTo>
                  <a:pt x="65" y="313"/>
                </a:lnTo>
                <a:lnTo>
                  <a:pt x="54" y="311"/>
                </a:lnTo>
                <a:lnTo>
                  <a:pt x="50" y="309"/>
                </a:lnTo>
                <a:lnTo>
                  <a:pt x="48" y="307"/>
                </a:lnTo>
                <a:lnTo>
                  <a:pt x="40" y="304"/>
                </a:lnTo>
                <a:lnTo>
                  <a:pt x="35" y="302"/>
                </a:lnTo>
                <a:lnTo>
                  <a:pt x="31" y="300"/>
                </a:lnTo>
                <a:lnTo>
                  <a:pt x="29" y="298"/>
                </a:lnTo>
                <a:lnTo>
                  <a:pt x="21" y="294"/>
                </a:lnTo>
                <a:lnTo>
                  <a:pt x="13" y="292"/>
                </a:lnTo>
                <a:lnTo>
                  <a:pt x="12" y="290"/>
                </a:lnTo>
                <a:lnTo>
                  <a:pt x="10" y="286"/>
                </a:lnTo>
                <a:lnTo>
                  <a:pt x="8" y="284"/>
                </a:lnTo>
                <a:lnTo>
                  <a:pt x="4" y="282"/>
                </a:lnTo>
                <a:lnTo>
                  <a:pt x="2" y="281"/>
                </a:lnTo>
                <a:lnTo>
                  <a:pt x="0" y="279"/>
                </a:lnTo>
                <a:lnTo>
                  <a:pt x="2" y="275"/>
                </a:lnTo>
                <a:lnTo>
                  <a:pt x="4" y="273"/>
                </a:lnTo>
                <a:lnTo>
                  <a:pt x="8" y="271"/>
                </a:lnTo>
                <a:lnTo>
                  <a:pt x="10" y="269"/>
                </a:lnTo>
                <a:lnTo>
                  <a:pt x="12" y="265"/>
                </a:lnTo>
                <a:lnTo>
                  <a:pt x="13" y="263"/>
                </a:lnTo>
                <a:lnTo>
                  <a:pt x="21" y="261"/>
                </a:lnTo>
                <a:lnTo>
                  <a:pt x="29" y="258"/>
                </a:lnTo>
                <a:lnTo>
                  <a:pt x="31" y="256"/>
                </a:lnTo>
                <a:lnTo>
                  <a:pt x="35" y="254"/>
                </a:lnTo>
                <a:lnTo>
                  <a:pt x="37" y="256"/>
                </a:lnTo>
                <a:lnTo>
                  <a:pt x="38" y="258"/>
                </a:lnTo>
                <a:lnTo>
                  <a:pt x="48" y="258"/>
                </a:lnTo>
                <a:lnTo>
                  <a:pt x="58" y="258"/>
                </a:lnTo>
                <a:lnTo>
                  <a:pt x="60" y="256"/>
                </a:lnTo>
                <a:lnTo>
                  <a:pt x="63" y="254"/>
                </a:lnTo>
                <a:lnTo>
                  <a:pt x="65" y="252"/>
                </a:lnTo>
                <a:lnTo>
                  <a:pt x="67" y="248"/>
                </a:lnTo>
                <a:lnTo>
                  <a:pt x="69" y="246"/>
                </a:lnTo>
                <a:lnTo>
                  <a:pt x="73" y="244"/>
                </a:lnTo>
                <a:lnTo>
                  <a:pt x="73" y="235"/>
                </a:lnTo>
                <a:lnTo>
                  <a:pt x="73" y="225"/>
                </a:lnTo>
                <a:lnTo>
                  <a:pt x="69" y="221"/>
                </a:lnTo>
                <a:lnTo>
                  <a:pt x="67" y="219"/>
                </a:lnTo>
                <a:lnTo>
                  <a:pt x="65" y="217"/>
                </a:lnTo>
                <a:lnTo>
                  <a:pt x="63" y="215"/>
                </a:lnTo>
                <a:lnTo>
                  <a:pt x="60" y="213"/>
                </a:lnTo>
                <a:lnTo>
                  <a:pt x="58" y="210"/>
                </a:lnTo>
                <a:lnTo>
                  <a:pt x="56" y="202"/>
                </a:lnTo>
                <a:lnTo>
                  <a:pt x="54" y="196"/>
                </a:lnTo>
                <a:lnTo>
                  <a:pt x="50" y="192"/>
                </a:lnTo>
                <a:lnTo>
                  <a:pt x="48" y="190"/>
                </a:lnTo>
                <a:lnTo>
                  <a:pt x="50" y="188"/>
                </a:lnTo>
                <a:lnTo>
                  <a:pt x="54" y="187"/>
                </a:lnTo>
                <a:lnTo>
                  <a:pt x="56" y="183"/>
                </a:lnTo>
                <a:lnTo>
                  <a:pt x="58" y="181"/>
                </a:lnTo>
                <a:lnTo>
                  <a:pt x="60" y="179"/>
                </a:lnTo>
                <a:lnTo>
                  <a:pt x="63" y="177"/>
                </a:lnTo>
                <a:lnTo>
                  <a:pt x="90" y="173"/>
                </a:lnTo>
                <a:lnTo>
                  <a:pt x="117" y="171"/>
                </a:lnTo>
                <a:lnTo>
                  <a:pt x="119" y="169"/>
                </a:lnTo>
                <a:lnTo>
                  <a:pt x="121" y="167"/>
                </a:lnTo>
                <a:lnTo>
                  <a:pt x="123" y="164"/>
                </a:lnTo>
                <a:lnTo>
                  <a:pt x="125" y="162"/>
                </a:lnTo>
                <a:lnTo>
                  <a:pt x="129" y="160"/>
                </a:lnTo>
                <a:lnTo>
                  <a:pt x="131" y="158"/>
                </a:lnTo>
                <a:lnTo>
                  <a:pt x="132" y="144"/>
                </a:lnTo>
                <a:lnTo>
                  <a:pt x="134" y="133"/>
                </a:lnTo>
                <a:lnTo>
                  <a:pt x="138" y="131"/>
                </a:lnTo>
                <a:lnTo>
                  <a:pt x="140" y="127"/>
                </a:lnTo>
                <a:lnTo>
                  <a:pt x="140" y="100"/>
                </a:lnTo>
                <a:lnTo>
                  <a:pt x="138" y="75"/>
                </a:lnTo>
                <a:lnTo>
                  <a:pt x="146" y="66"/>
                </a:lnTo>
                <a:lnTo>
                  <a:pt x="155" y="54"/>
                </a:lnTo>
                <a:lnTo>
                  <a:pt x="157" y="52"/>
                </a:lnTo>
                <a:lnTo>
                  <a:pt x="159" y="50"/>
                </a:lnTo>
                <a:lnTo>
                  <a:pt x="161" y="48"/>
                </a:lnTo>
                <a:lnTo>
                  <a:pt x="165" y="46"/>
                </a:lnTo>
                <a:lnTo>
                  <a:pt x="167" y="43"/>
                </a:lnTo>
                <a:lnTo>
                  <a:pt x="169" y="41"/>
                </a:lnTo>
                <a:lnTo>
                  <a:pt x="171" y="39"/>
                </a:lnTo>
                <a:lnTo>
                  <a:pt x="175" y="37"/>
                </a:lnTo>
                <a:lnTo>
                  <a:pt x="177" y="33"/>
                </a:lnTo>
                <a:lnTo>
                  <a:pt x="179" y="31"/>
                </a:lnTo>
                <a:lnTo>
                  <a:pt x="180" y="29"/>
                </a:lnTo>
                <a:lnTo>
                  <a:pt x="184" y="25"/>
                </a:lnTo>
                <a:lnTo>
                  <a:pt x="186" y="23"/>
                </a:lnTo>
                <a:lnTo>
                  <a:pt x="188" y="22"/>
                </a:lnTo>
                <a:lnTo>
                  <a:pt x="203" y="10"/>
                </a:lnTo>
                <a:lnTo>
                  <a:pt x="217" y="0"/>
                </a:lnTo>
                <a:lnTo>
                  <a:pt x="221" y="0"/>
                </a:lnTo>
                <a:lnTo>
                  <a:pt x="225" y="2"/>
                </a:lnTo>
                <a:lnTo>
                  <a:pt x="226" y="6"/>
                </a:lnTo>
                <a:lnTo>
                  <a:pt x="228" y="10"/>
                </a:lnTo>
                <a:lnTo>
                  <a:pt x="225" y="18"/>
                </a:lnTo>
                <a:lnTo>
                  <a:pt x="223" y="22"/>
                </a:lnTo>
                <a:lnTo>
                  <a:pt x="223" y="33"/>
                </a:lnTo>
                <a:lnTo>
                  <a:pt x="223" y="39"/>
                </a:lnTo>
                <a:lnTo>
                  <a:pt x="225" y="41"/>
                </a:lnTo>
                <a:lnTo>
                  <a:pt x="226" y="41"/>
                </a:lnTo>
                <a:lnTo>
                  <a:pt x="230" y="43"/>
                </a:lnTo>
                <a:lnTo>
                  <a:pt x="232" y="46"/>
                </a:lnTo>
                <a:lnTo>
                  <a:pt x="230" y="48"/>
                </a:lnTo>
                <a:lnTo>
                  <a:pt x="226" y="50"/>
                </a:lnTo>
                <a:lnTo>
                  <a:pt x="225" y="58"/>
                </a:lnTo>
                <a:lnTo>
                  <a:pt x="223" y="66"/>
                </a:lnTo>
                <a:lnTo>
                  <a:pt x="219" y="68"/>
                </a:lnTo>
                <a:lnTo>
                  <a:pt x="217" y="70"/>
                </a:lnTo>
                <a:lnTo>
                  <a:pt x="215" y="83"/>
                </a:lnTo>
                <a:lnTo>
                  <a:pt x="213" y="94"/>
                </a:lnTo>
                <a:lnTo>
                  <a:pt x="209" y="96"/>
                </a:lnTo>
                <a:lnTo>
                  <a:pt x="207" y="98"/>
                </a:lnTo>
                <a:lnTo>
                  <a:pt x="205" y="106"/>
                </a:lnTo>
                <a:lnTo>
                  <a:pt x="203" y="114"/>
                </a:lnTo>
                <a:lnTo>
                  <a:pt x="202" y="116"/>
                </a:lnTo>
                <a:lnTo>
                  <a:pt x="198" y="119"/>
                </a:lnTo>
                <a:lnTo>
                  <a:pt x="198" y="127"/>
                </a:lnTo>
                <a:lnTo>
                  <a:pt x="198" y="137"/>
                </a:lnTo>
                <a:lnTo>
                  <a:pt x="202" y="141"/>
                </a:lnTo>
                <a:lnTo>
                  <a:pt x="203" y="142"/>
                </a:lnTo>
                <a:lnTo>
                  <a:pt x="203" y="146"/>
                </a:lnTo>
                <a:lnTo>
                  <a:pt x="203" y="152"/>
                </a:lnTo>
                <a:lnTo>
                  <a:pt x="202" y="154"/>
                </a:lnTo>
                <a:lnTo>
                  <a:pt x="198" y="158"/>
                </a:lnTo>
                <a:lnTo>
                  <a:pt x="198" y="167"/>
                </a:lnTo>
                <a:lnTo>
                  <a:pt x="198" y="177"/>
                </a:lnTo>
                <a:lnTo>
                  <a:pt x="202" y="179"/>
                </a:lnTo>
                <a:lnTo>
                  <a:pt x="203" y="181"/>
                </a:lnTo>
                <a:lnTo>
                  <a:pt x="205" y="188"/>
                </a:lnTo>
                <a:lnTo>
                  <a:pt x="207" y="196"/>
                </a:lnTo>
                <a:lnTo>
                  <a:pt x="209" y="198"/>
                </a:lnTo>
                <a:lnTo>
                  <a:pt x="213" y="200"/>
                </a:lnTo>
                <a:lnTo>
                  <a:pt x="217" y="200"/>
                </a:lnTo>
                <a:lnTo>
                  <a:pt x="223" y="200"/>
                </a:lnTo>
                <a:lnTo>
                  <a:pt x="225" y="198"/>
                </a:lnTo>
                <a:lnTo>
                  <a:pt x="226" y="196"/>
                </a:lnTo>
                <a:lnTo>
                  <a:pt x="234" y="192"/>
                </a:lnTo>
                <a:lnTo>
                  <a:pt x="242" y="190"/>
                </a:lnTo>
                <a:lnTo>
                  <a:pt x="244" y="188"/>
                </a:lnTo>
                <a:lnTo>
                  <a:pt x="246" y="187"/>
                </a:lnTo>
                <a:lnTo>
                  <a:pt x="249" y="183"/>
                </a:lnTo>
                <a:lnTo>
                  <a:pt x="251" y="181"/>
                </a:lnTo>
                <a:lnTo>
                  <a:pt x="253" y="179"/>
                </a:lnTo>
                <a:lnTo>
                  <a:pt x="255" y="177"/>
                </a:lnTo>
                <a:lnTo>
                  <a:pt x="274" y="177"/>
                </a:lnTo>
                <a:lnTo>
                  <a:pt x="296" y="177"/>
                </a:lnTo>
                <a:lnTo>
                  <a:pt x="297" y="179"/>
                </a:lnTo>
                <a:lnTo>
                  <a:pt x="299" y="181"/>
                </a:lnTo>
                <a:lnTo>
                  <a:pt x="299" y="188"/>
                </a:lnTo>
                <a:lnTo>
                  <a:pt x="299" y="196"/>
                </a:lnTo>
                <a:lnTo>
                  <a:pt x="309" y="192"/>
                </a:lnTo>
                <a:lnTo>
                  <a:pt x="319" y="190"/>
                </a:lnTo>
                <a:lnTo>
                  <a:pt x="322" y="188"/>
                </a:lnTo>
                <a:lnTo>
                  <a:pt x="324" y="187"/>
                </a:lnTo>
                <a:lnTo>
                  <a:pt x="332" y="183"/>
                </a:lnTo>
                <a:lnTo>
                  <a:pt x="338" y="181"/>
                </a:lnTo>
                <a:lnTo>
                  <a:pt x="340" y="179"/>
                </a:lnTo>
                <a:lnTo>
                  <a:pt x="344" y="177"/>
                </a:lnTo>
                <a:lnTo>
                  <a:pt x="345" y="179"/>
                </a:lnTo>
                <a:lnTo>
                  <a:pt x="349" y="181"/>
                </a:lnTo>
                <a:lnTo>
                  <a:pt x="351" y="188"/>
                </a:lnTo>
                <a:lnTo>
                  <a:pt x="353" y="196"/>
                </a:lnTo>
                <a:lnTo>
                  <a:pt x="355" y="198"/>
                </a:lnTo>
                <a:lnTo>
                  <a:pt x="357" y="200"/>
                </a:lnTo>
                <a:lnTo>
                  <a:pt x="365" y="202"/>
                </a:lnTo>
                <a:lnTo>
                  <a:pt x="372" y="206"/>
                </a:lnTo>
                <a:lnTo>
                  <a:pt x="374" y="208"/>
                </a:lnTo>
                <a:lnTo>
                  <a:pt x="378" y="210"/>
                </a:lnTo>
                <a:lnTo>
                  <a:pt x="380" y="213"/>
                </a:lnTo>
                <a:lnTo>
                  <a:pt x="382" y="215"/>
                </a:lnTo>
                <a:lnTo>
                  <a:pt x="384" y="217"/>
                </a:lnTo>
                <a:lnTo>
                  <a:pt x="388" y="219"/>
                </a:lnTo>
                <a:lnTo>
                  <a:pt x="384" y="221"/>
                </a:lnTo>
                <a:lnTo>
                  <a:pt x="382" y="225"/>
                </a:lnTo>
                <a:lnTo>
                  <a:pt x="380" y="227"/>
                </a:lnTo>
                <a:lnTo>
                  <a:pt x="378" y="229"/>
                </a:lnTo>
                <a:lnTo>
                  <a:pt x="374" y="233"/>
                </a:lnTo>
                <a:lnTo>
                  <a:pt x="372" y="235"/>
                </a:lnTo>
                <a:lnTo>
                  <a:pt x="370" y="236"/>
                </a:lnTo>
                <a:lnTo>
                  <a:pt x="367" y="238"/>
                </a:lnTo>
                <a:lnTo>
                  <a:pt x="365" y="242"/>
                </a:lnTo>
                <a:lnTo>
                  <a:pt x="363" y="244"/>
                </a:lnTo>
                <a:lnTo>
                  <a:pt x="361" y="252"/>
                </a:lnTo>
                <a:lnTo>
                  <a:pt x="357" y="258"/>
                </a:lnTo>
                <a:lnTo>
                  <a:pt x="355" y="261"/>
                </a:lnTo>
                <a:lnTo>
                  <a:pt x="353" y="263"/>
                </a:lnTo>
                <a:lnTo>
                  <a:pt x="351" y="265"/>
                </a:lnTo>
                <a:lnTo>
                  <a:pt x="349" y="269"/>
                </a:lnTo>
                <a:lnTo>
                  <a:pt x="345" y="271"/>
                </a:lnTo>
                <a:lnTo>
                  <a:pt x="344" y="273"/>
                </a:lnTo>
                <a:lnTo>
                  <a:pt x="340" y="300"/>
                </a:lnTo>
                <a:lnTo>
                  <a:pt x="338" y="327"/>
                </a:lnTo>
                <a:lnTo>
                  <a:pt x="336" y="329"/>
                </a:lnTo>
                <a:lnTo>
                  <a:pt x="334" y="330"/>
                </a:lnTo>
                <a:lnTo>
                  <a:pt x="330" y="332"/>
                </a:lnTo>
                <a:lnTo>
                  <a:pt x="328" y="336"/>
                </a:lnTo>
                <a:lnTo>
                  <a:pt x="326" y="338"/>
                </a:lnTo>
                <a:lnTo>
                  <a:pt x="324" y="340"/>
                </a:lnTo>
                <a:lnTo>
                  <a:pt x="319" y="340"/>
                </a:lnTo>
                <a:lnTo>
                  <a:pt x="315" y="340"/>
                </a:lnTo>
                <a:lnTo>
                  <a:pt x="311" y="338"/>
                </a:lnTo>
                <a:lnTo>
                  <a:pt x="309" y="336"/>
                </a:lnTo>
                <a:lnTo>
                  <a:pt x="301" y="332"/>
                </a:lnTo>
                <a:lnTo>
                  <a:pt x="296" y="330"/>
                </a:lnTo>
                <a:lnTo>
                  <a:pt x="292" y="329"/>
                </a:lnTo>
                <a:lnTo>
                  <a:pt x="290" y="327"/>
                </a:lnTo>
                <a:lnTo>
                  <a:pt x="288" y="325"/>
                </a:lnTo>
                <a:lnTo>
                  <a:pt x="284" y="321"/>
                </a:lnTo>
                <a:lnTo>
                  <a:pt x="282" y="319"/>
                </a:lnTo>
                <a:lnTo>
                  <a:pt x="280" y="317"/>
                </a:lnTo>
                <a:lnTo>
                  <a:pt x="273" y="313"/>
                </a:lnTo>
                <a:lnTo>
                  <a:pt x="267" y="311"/>
                </a:lnTo>
                <a:lnTo>
                  <a:pt x="263" y="309"/>
                </a:lnTo>
                <a:lnTo>
                  <a:pt x="261" y="307"/>
                </a:lnTo>
                <a:lnTo>
                  <a:pt x="255" y="307"/>
                </a:lnTo>
                <a:lnTo>
                  <a:pt x="251" y="307"/>
                </a:lnTo>
                <a:lnTo>
                  <a:pt x="249" y="309"/>
                </a:lnTo>
                <a:lnTo>
                  <a:pt x="246" y="311"/>
                </a:lnTo>
                <a:lnTo>
                  <a:pt x="244" y="313"/>
                </a:lnTo>
                <a:lnTo>
                  <a:pt x="242" y="317"/>
                </a:lnTo>
                <a:lnTo>
                  <a:pt x="240" y="319"/>
                </a:lnTo>
                <a:lnTo>
                  <a:pt x="236" y="321"/>
                </a:lnTo>
                <a:lnTo>
                  <a:pt x="234" y="332"/>
                </a:lnTo>
                <a:lnTo>
                  <a:pt x="232" y="346"/>
                </a:lnTo>
                <a:lnTo>
                  <a:pt x="230" y="348"/>
                </a:lnTo>
                <a:lnTo>
                  <a:pt x="226" y="352"/>
                </a:lnTo>
                <a:lnTo>
                  <a:pt x="225" y="353"/>
                </a:lnTo>
                <a:lnTo>
                  <a:pt x="223" y="355"/>
                </a:lnTo>
                <a:lnTo>
                  <a:pt x="219" y="357"/>
                </a:lnTo>
                <a:lnTo>
                  <a:pt x="217" y="359"/>
                </a:lnTo>
                <a:lnTo>
                  <a:pt x="215" y="363"/>
                </a:lnTo>
                <a:lnTo>
                  <a:pt x="213" y="365"/>
                </a:lnTo>
                <a:lnTo>
                  <a:pt x="209" y="367"/>
                </a:lnTo>
                <a:lnTo>
                  <a:pt x="207" y="369"/>
                </a:lnTo>
                <a:lnTo>
                  <a:pt x="205" y="367"/>
                </a:lnTo>
                <a:lnTo>
                  <a:pt x="203" y="365"/>
                </a:lnTo>
                <a:lnTo>
                  <a:pt x="200" y="361"/>
                </a:lnTo>
                <a:lnTo>
                  <a:pt x="194" y="361"/>
                </a:lnTo>
                <a:lnTo>
                  <a:pt x="186" y="361"/>
                </a:lnTo>
                <a:lnTo>
                  <a:pt x="184" y="365"/>
                </a:lnTo>
                <a:lnTo>
                  <a:pt x="180" y="367"/>
                </a:lnTo>
                <a:lnTo>
                  <a:pt x="179" y="369"/>
                </a:lnTo>
                <a:lnTo>
                  <a:pt x="177" y="377"/>
                </a:lnTo>
                <a:lnTo>
                  <a:pt x="175" y="384"/>
                </a:lnTo>
                <a:lnTo>
                  <a:pt x="171" y="386"/>
                </a:lnTo>
                <a:lnTo>
                  <a:pt x="169" y="390"/>
                </a:lnTo>
                <a:lnTo>
                  <a:pt x="167" y="396"/>
                </a:lnTo>
                <a:lnTo>
                  <a:pt x="165" y="403"/>
                </a:lnTo>
                <a:lnTo>
                  <a:pt x="161" y="405"/>
                </a:lnTo>
                <a:lnTo>
                  <a:pt x="159" y="409"/>
                </a:lnTo>
                <a:lnTo>
                  <a:pt x="157" y="415"/>
                </a:lnTo>
                <a:lnTo>
                  <a:pt x="155" y="423"/>
                </a:lnTo>
                <a:lnTo>
                  <a:pt x="152" y="424"/>
                </a:lnTo>
                <a:lnTo>
                  <a:pt x="150" y="428"/>
                </a:lnTo>
                <a:lnTo>
                  <a:pt x="148" y="430"/>
                </a:lnTo>
                <a:lnTo>
                  <a:pt x="146" y="432"/>
                </a:lnTo>
                <a:lnTo>
                  <a:pt x="142" y="434"/>
                </a:lnTo>
                <a:lnTo>
                  <a:pt x="140" y="438"/>
                </a:lnTo>
                <a:lnTo>
                  <a:pt x="134" y="442"/>
                </a:lnTo>
                <a:lnTo>
                  <a:pt x="131" y="448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3" name="Freeform 48"/>
          <p:cNvSpPr>
            <a:spLocks/>
          </p:cNvSpPr>
          <p:nvPr/>
        </p:nvSpPr>
        <p:spPr bwMode="auto">
          <a:xfrm>
            <a:off x="2605088" y="4183063"/>
            <a:ext cx="163512" cy="138112"/>
          </a:xfrm>
          <a:custGeom>
            <a:avLst/>
            <a:gdLst>
              <a:gd name="T0" fmla="*/ 2147483646 w 125"/>
              <a:gd name="T1" fmla="*/ 2147483646 h 117"/>
              <a:gd name="T2" fmla="*/ 2147483646 w 125"/>
              <a:gd name="T3" fmla="*/ 2147483646 h 117"/>
              <a:gd name="T4" fmla="*/ 2147483646 w 125"/>
              <a:gd name="T5" fmla="*/ 2147483646 h 117"/>
              <a:gd name="T6" fmla="*/ 0 w 125"/>
              <a:gd name="T7" fmla="*/ 2147483646 h 117"/>
              <a:gd name="T8" fmla="*/ 2147483646 w 125"/>
              <a:gd name="T9" fmla="*/ 2147483646 h 117"/>
              <a:gd name="T10" fmla="*/ 2147483646 w 125"/>
              <a:gd name="T11" fmla="*/ 2147483646 h 117"/>
              <a:gd name="T12" fmla="*/ 2147483646 w 125"/>
              <a:gd name="T13" fmla="*/ 2147483646 h 117"/>
              <a:gd name="T14" fmla="*/ 2147483646 w 125"/>
              <a:gd name="T15" fmla="*/ 2147483646 h 117"/>
              <a:gd name="T16" fmla="*/ 2147483646 w 125"/>
              <a:gd name="T17" fmla="*/ 2147483646 h 117"/>
              <a:gd name="T18" fmla="*/ 2147483646 w 125"/>
              <a:gd name="T19" fmla="*/ 2147483646 h 117"/>
              <a:gd name="T20" fmla="*/ 2147483646 w 125"/>
              <a:gd name="T21" fmla="*/ 2147483646 h 117"/>
              <a:gd name="T22" fmla="*/ 2147483646 w 125"/>
              <a:gd name="T23" fmla="*/ 2147483646 h 117"/>
              <a:gd name="T24" fmla="*/ 2147483646 w 125"/>
              <a:gd name="T25" fmla="*/ 2147483646 h 117"/>
              <a:gd name="T26" fmla="*/ 2147483646 w 125"/>
              <a:gd name="T27" fmla="*/ 0 h 117"/>
              <a:gd name="T28" fmla="*/ 2147483646 w 125"/>
              <a:gd name="T29" fmla="*/ 2147483646 h 117"/>
              <a:gd name="T30" fmla="*/ 2147483646 w 125"/>
              <a:gd name="T31" fmla="*/ 2147483646 h 117"/>
              <a:gd name="T32" fmla="*/ 2147483646 w 125"/>
              <a:gd name="T33" fmla="*/ 2147483646 h 117"/>
              <a:gd name="T34" fmla="*/ 2147483646 w 125"/>
              <a:gd name="T35" fmla="*/ 2147483646 h 117"/>
              <a:gd name="T36" fmla="*/ 2147483646 w 125"/>
              <a:gd name="T37" fmla="*/ 2147483646 h 117"/>
              <a:gd name="T38" fmla="*/ 2147483646 w 125"/>
              <a:gd name="T39" fmla="*/ 2147483646 h 117"/>
              <a:gd name="T40" fmla="*/ 2147483646 w 125"/>
              <a:gd name="T41" fmla="*/ 2147483646 h 117"/>
              <a:gd name="T42" fmla="*/ 2147483646 w 125"/>
              <a:gd name="T43" fmla="*/ 2147483646 h 117"/>
              <a:gd name="T44" fmla="*/ 2147483646 w 125"/>
              <a:gd name="T45" fmla="*/ 2147483646 h 117"/>
              <a:gd name="T46" fmla="*/ 2147483646 w 125"/>
              <a:gd name="T47" fmla="*/ 2147483646 h 117"/>
              <a:gd name="T48" fmla="*/ 2147483646 w 125"/>
              <a:gd name="T49" fmla="*/ 2147483646 h 117"/>
              <a:gd name="T50" fmla="*/ 2147483646 w 125"/>
              <a:gd name="T51" fmla="*/ 2147483646 h 117"/>
              <a:gd name="T52" fmla="*/ 2147483646 w 125"/>
              <a:gd name="T53" fmla="*/ 2147483646 h 117"/>
              <a:gd name="T54" fmla="*/ 2147483646 w 125"/>
              <a:gd name="T55" fmla="*/ 2147483646 h 117"/>
              <a:gd name="T56" fmla="*/ 2147483646 w 125"/>
              <a:gd name="T57" fmla="*/ 2147483646 h 117"/>
              <a:gd name="T58" fmla="*/ 2147483646 w 125"/>
              <a:gd name="T59" fmla="*/ 2147483646 h 117"/>
              <a:gd name="T60" fmla="*/ 2147483646 w 125"/>
              <a:gd name="T61" fmla="*/ 2147483646 h 117"/>
              <a:gd name="T62" fmla="*/ 2147483646 w 125"/>
              <a:gd name="T63" fmla="*/ 2147483646 h 117"/>
              <a:gd name="T64" fmla="*/ 2147483646 w 125"/>
              <a:gd name="T65" fmla="*/ 2147483646 h 11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25"/>
              <a:gd name="T100" fmla="*/ 0 h 117"/>
              <a:gd name="T101" fmla="*/ 125 w 125"/>
              <a:gd name="T102" fmla="*/ 117 h 11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25" h="117">
                <a:moveTo>
                  <a:pt x="23" y="117"/>
                </a:moveTo>
                <a:lnTo>
                  <a:pt x="21" y="113"/>
                </a:lnTo>
                <a:lnTo>
                  <a:pt x="17" y="111"/>
                </a:lnTo>
                <a:lnTo>
                  <a:pt x="17" y="109"/>
                </a:lnTo>
                <a:lnTo>
                  <a:pt x="15" y="108"/>
                </a:lnTo>
                <a:lnTo>
                  <a:pt x="10" y="108"/>
                </a:lnTo>
                <a:lnTo>
                  <a:pt x="0" y="108"/>
                </a:lnTo>
                <a:lnTo>
                  <a:pt x="0" y="100"/>
                </a:lnTo>
                <a:lnTo>
                  <a:pt x="0" y="92"/>
                </a:lnTo>
                <a:lnTo>
                  <a:pt x="2" y="90"/>
                </a:lnTo>
                <a:lnTo>
                  <a:pt x="4" y="88"/>
                </a:lnTo>
                <a:lnTo>
                  <a:pt x="6" y="75"/>
                </a:lnTo>
                <a:lnTo>
                  <a:pt x="8" y="63"/>
                </a:lnTo>
                <a:lnTo>
                  <a:pt x="11" y="61"/>
                </a:lnTo>
                <a:lnTo>
                  <a:pt x="13" y="60"/>
                </a:lnTo>
                <a:lnTo>
                  <a:pt x="15" y="52"/>
                </a:lnTo>
                <a:lnTo>
                  <a:pt x="17" y="44"/>
                </a:lnTo>
                <a:lnTo>
                  <a:pt x="21" y="42"/>
                </a:lnTo>
                <a:lnTo>
                  <a:pt x="23" y="40"/>
                </a:lnTo>
                <a:lnTo>
                  <a:pt x="25" y="37"/>
                </a:lnTo>
                <a:lnTo>
                  <a:pt x="29" y="35"/>
                </a:lnTo>
                <a:lnTo>
                  <a:pt x="31" y="33"/>
                </a:lnTo>
                <a:lnTo>
                  <a:pt x="33" y="29"/>
                </a:lnTo>
                <a:lnTo>
                  <a:pt x="40" y="17"/>
                </a:lnTo>
                <a:lnTo>
                  <a:pt x="48" y="6"/>
                </a:lnTo>
                <a:lnTo>
                  <a:pt x="50" y="2"/>
                </a:lnTo>
                <a:lnTo>
                  <a:pt x="52" y="0"/>
                </a:lnTo>
                <a:lnTo>
                  <a:pt x="63" y="0"/>
                </a:lnTo>
                <a:lnTo>
                  <a:pt x="77" y="0"/>
                </a:lnTo>
                <a:lnTo>
                  <a:pt x="90" y="6"/>
                </a:lnTo>
                <a:lnTo>
                  <a:pt x="105" y="12"/>
                </a:lnTo>
                <a:lnTo>
                  <a:pt x="109" y="25"/>
                </a:lnTo>
                <a:lnTo>
                  <a:pt x="115" y="40"/>
                </a:lnTo>
                <a:lnTo>
                  <a:pt x="117" y="40"/>
                </a:lnTo>
                <a:lnTo>
                  <a:pt x="119" y="40"/>
                </a:lnTo>
                <a:lnTo>
                  <a:pt x="123" y="42"/>
                </a:lnTo>
                <a:lnTo>
                  <a:pt x="125" y="44"/>
                </a:lnTo>
                <a:lnTo>
                  <a:pt x="125" y="48"/>
                </a:lnTo>
                <a:lnTo>
                  <a:pt x="125" y="54"/>
                </a:lnTo>
                <a:lnTo>
                  <a:pt x="123" y="56"/>
                </a:lnTo>
                <a:lnTo>
                  <a:pt x="119" y="60"/>
                </a:lnTo>
                <a:lnTo>
                  <a:pt x="111" y="61"/>
                </a:lnTo>
                <a:lnTo>
                  <a:pt x="105" y="63"/>
                </a:lnTo>
                <a:lnTo>
                  <a:pt x="102" y="65"/>
                </a:lnTo>
                <a:lnTo>
                  <a:pt x="100" y="69"/>
                </a:lnTo>
                <a:lnTo>
                  <a:pt x="94" y="71"/>
                </a:lnTo>
                <a:lnTo>
                  <a:pt x="86" y="73"/>
                </a:lnTo>
                <a:lnTo>
                  <a:pt x="84" y="75"/>
                </a:lnTo>
                <a:lnTo>
                  <a:pt x="81" y="79"/>
                </a:lnTo>
                <a:lnTo>
                  <a:pt x="79" y="81"/>
                </a:lnTo>
                <a:lnTo>
                  <a:pt x="77" y="83"/>
                </a:lnTo>
                <a:lnTo>
                  <a:pt x="73" y="84"/>
                </a:lnTo>
                <a:lnTo>
                  <a:pt x="71" y="88"/>
                </a:lnTo>
                <a:lnTo>
                  <a:pt x="69" y="100"/>
                </a:lnTo>
                <a:lnTo>
                  <a:pt x="67" y="111"/>
                </a:lnTo>
                <a:lnTo>
                  <a:pt x="63" y="113"/>
                </a:lnTo>
                <a:lnTo>
                  <a:pt x="61" y="117"/>
                </a:lnTo>
                <a:lnTo>
                  <a:pt x="58" y="117"/>
                </a:lnTo>
                <a:lnTo>
                  <a:pt x="52" y="117"/>
                </a:lnTo>
                <a:lnTo>
                  <a:pt x="50" y="113"/>
                </a:lnTo>
                <a:lnTo>
                  <a:pt x="48" y="111"/>
                </a:lnTo>
                <a:lnTo>
                  <a:pt x="44" y="109"/>
                </a:lnTo>
                <a:lnTo>
                  <a:pt x="38" y="108"/>
                </a:lnTo>
                <a:lnTo>
                  <a:pt x="31" y="109"/>
                </a:lnTo>
                <a:lnTo>
                  <a:pt x="29" y="111"/>
                </a:lnTo>
                <a:lnTo>
                  <a:pt x="25" y="113"/>
                </a:lnTo>
                <a:lnTo>
                  <a:pt x="23" y="117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cxnSp>
        <p:nvCxnSpPr>
          <p:cNvPr id="9224" name="Прямая соединительная линия 243"/>
          <p:cNvCxnSpPr>
            <a:cxnSpLocks noChangeShapeType="1"/>
          </p:cNvCxnSpPr>
          <p:nvPr/>
        </p:nvCxnSpPr>
        <p:spPr bwMode="auto">
          <a:xfrm>
            <a:off x="8293100" y="5237163"/>
            <a:ext cx="209550" cy="690562"/>
          </a:xfrm>
          <a:prstGeom prst="line">
            <a:avLst/>
          </a:prstGeom>
          <a:noFill/>
          <a:ln w="31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9225" name="Группа 183"/>
          <p:cNvGrpSpPr>
            <a:grpSpLocks/>
          </p:cNvGrpSpPr>
          <p:nvPr/>
        </p:nvGrpSpPr>
        <p:grpSpPr bwMode="auto">
          <a:xfrm>
            <a:off x="1420813" y="1395413"/>
            <a:ext cx="7561262" cy="5129212"/>
            <a:chOff x="1539875" y="1395413"/>
            <a:chExt cx="8191500" cy="5129931"/>
          </a:xfrm>
        </p:grpSpPr>
        <p:sp>
          <p:nvSpPr>
            <p:cNvPr id="9445" name="Freeform 2"/>
            <p:cNvSpPr>
              <a:spLocks/>
            </p:cNvSpPr>
            <p:nvPr/>
          </p:nvSpPr>
          <p:spPr bwMode="auto">
            <a:xfrm>
              <a:off x="9309100" y="4468813"/>
              <a:ext cx="158750" cy="82550"/>
            </a:xfrm>
            <a:custGeom>
              <a:avLst/>
              <a:gdLst>
                <a:gd name="T0" fmla="*/ 2147483646 w 115"/>
                <a:gd name="T1" fmla="*/ 2147483646 h 69"/>
                <a:gd name="T2" fmla="*/ 2147483646 w 115"/>
                <a:gd name="T3" fmla="*/ 2147483646 h 69"/>
                <a:gd name="T4" fmla="*/ 2147483646 w 115"/>
                <a:gd name="T5" fmla="*/ 2147483646 h 69"/>
                <a:gd name="T6" fmla="*/ 2147483646 w 115"/>
                <a:gd name="T7" fmla="*/ 2147483646 h 69"/>
                <a:gd name="T8" fmla="*/ 2147483646 w 115"/>
                <a:gd name="T9" fmla="*/ 2147483646 h 69"/>
                <a:gd name="T10" fmla="*/ 2147483646 w 115"/>
                <a:gd name="T11" fmla="*/ 2147483646 h 69"/>
                <a:gd name="T12" fmla="*/ 2147483646 w 115"/>
                <a:gd name="T13" fmla="*/ 2147483646 h 69"/>
                <a:gd name="T14" fmla="*/ 2147483646 w 115"/>
                <a:gd name="T15" fmla="*/ 2147483646 h 69"/>
                <a:gd name="T16" fmla="*/ 0 w 115"/>
                <a:gd name="T17" fmla="*/ 2147483646 h 69"/>
                <a:gd name="T18" fmla="*/ 0 w 115"/>
                <a:gd name="T19" fmla="*/ 2147483646 h 69"/>
                <a:gd name="T20" fmla="*/ 0 w 115"/>
                <a:gd name="T21" fmla="*/ 2147483646 h 69"/>
                <a:gd name="T22" fmla="*/ 0 w 115"/>
                <a:gd name="T23" fmla="*/ 2147483646 h 69"/>
                <a:gd name="T24" fmla="*/ 0 w 115"/>
                <a:gd name="T25" fmla="*/ 0 h 69"/>
                <a:gd name="T26" fmla="*/ 2147483646 w 115"/>
                <a:gd name="T27" fmla="*/ 0 h 69"/>
                <a:gd name="T28" fmla="*/ 2147483646 w 115"/>
                <a:gd name="T29" fmla="*/ 0 h 69"/>
                <a:gd name="T30" fmla="*/ 2147483646 w 115"/>
                <a:gd name="T31" fmla="*/ 2147483646 h 69"/>
                <a:gd name="T32" fmla="*/ 2147483646 w 115"/>
                <a:gd name="T33" fmla="*/ 2147483646 h 69"/>
                <a:gd name="T34" fmla="*/ 2147483646 w 115"/>
                <a:gd name="T35" fmla="*/ 2147483646 h 69"/>
                <a:gd name="T36" fmla="*/ 2147483646 w 115"/>
                <a:gd name="T37" fmla="*/ 2147483646 h 69"/>
                <a:gd name="T38" fmla="*/ 2147483646 w 115"/>
                <a:gd name="T39" fmla="*/ 2147483646 h 69"/>
                <a:gd name="T40" fmla="*/ 2147483646 w 115"/>
                <a:gd name="T41" fmla="*/ 2147483646 h 69"/>
                <a:gd name="T42" fmla="*/ 2147483646 w 115"/>
                <a:gd name="T43" fmla="*/ 2147483646 h 69"/>
                <a:gd name="T44" fmla="*/ 2147483646 w 115"/>
                <a:gd name="T45" fmla="*/ 2147483646 h 69"/>
                <a:gd name="T46" fmla="*/ 2147483646 w 115"/>
                <a:gd name="T47" fmla="*/ 2147483646 h 69"/>
                <a:gd name="T48" fmla="*/ 2147483646 w 115"/>
                <a:gd name="T49" fmla="*/ 2147483646 h 69"/>
                <a:gd name="T50" fmla="*/ 2147483646 w 115"/>
                <a:gd name="T51" fmla="*/ 2147483646 h 69"/>
                <a:gd name="T52" fmla="*/ 2147483646 w 115"/>
                <a:gd name="T53" fmla="*/ 2147483646 h 69"/>
                <a:gd name="T54" fmla="*/ 2147483646 w 115"/>
                <a:gd name="T55" fmla="*/ 2147483646 h 69"/>
                <a:gd name="T56" fmla="*/ 2147483646 w 115"/>
                <a:gd name="T57" fmla="*/ 2147483646 h 69"/>
                <a:gd name="T58" fmla="*/ 2147483646 w 115"/>
                <a:gd name="T59" fmla="*/ 2147483646 h 69"/>
                <a:gd name="T60" fmla="*/ 2147483646 w 115"/>
                <a:gd name="T61" fmla="*/ 2147483646 h 6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15"/>
                <a:gd name="T94" fmla="*/ 0 h 69"/>
                <a:gd name="T95" fmla="*/ 115 w 115"/>
                <a:gd name="T96" fmla="*/ 69 h 6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15" h="69">
                  <a:moveTo>
                    <a:pt x="39" y="69"/>
                  </a:moveTo>
                  <a:lnTo>
                    <a:pt x="33" y="63"/>
                  </a:lnTo>
                  <a:lnTo>
                    <a:pt x="29" y="59"/>
                  </a:lnTo>
                  <a:lnTo>
                    <a:pt x="23" y="54"/>
                  </a:lnTo>
                  <a:lnTo>
                    <a:pt x="19" y="50"/>
                  </a:lnTo>
                  <a:lnTo>
                    <a:pt x="14" y="44"/>
                  </a:lnTo>
                  <a:lnTo>
                    <a:pt x="10" y="40"/>
                  </a:lnTo>
                  <a:lnTo>
                    <a:pt x="4" y="34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19"/>
                  </a:lnTo>
                  <a:lnTo>
                    <a:pt x="0" y="9"/>
                  </a:lnTo>
                  <a:lnTo>
                    <a:pt x="0" y="0"/>
                  </a:lnTo>
                  <a:lnTo>
                    <a:pt x="4" y="0"/>
                  </a:lnTo>
                  <a:lnTo>
                    <a:pt x="10" y="0"/>
                  </a:lnTo>
                  <a:lnTo>
                    <a:pt x="14" y="6"/>
                  </a:lnTo>
                  <a:lnTo>
                    <a:pt x="19" y="9"/>
                  </a:lnTo>
                  <a:lnTo>
                    <a:pt x="23" y="15"/>
                  </a:lnTo>
                  <a:lnTo>
                    <a:pt x="29" y="19"/>
                  </a:lnTo>
                  <a:lnTo>
                    <a:pt x="39" y="25"/>
                  </a:lnTo>
                  <a:lnTo>
                    <a:pt x="48" y="29"/>
                  </a:lnTo>
                  <a:lnTo>
                    <a:pt x="71" y="34"/>
                  </a:lnTo>
                  <a:lnTo>
                    <a:pt x="96" y="40"/>
                  </a:lnTo>
                  <a:lnTo>
                    <a:pt x="106" y="44"/>
                  </a:lnTo>
                  <a:lnTo>
                    <a:pt x="115" y="50"/>
                  </a:lnTo>
                  <a:lnTo>
                    <a:pt x="115" y="54"/>
                  </a:lnTo>
                  <a:lnTo>
                    <a:pt x="115" y="59"/>
                  </a:lnTo>
                  <a:lnTo>
                    <a:pt x="96" y="63"/>
                  </a:lnTo>
                  <a:lnTo>
                    <a:pt x="77" y="69"/>
                  </a:lnTo>
                  <a:lnTo>
                    <a:pt x="58" y="69"/>
                  </a:lnTo>
                  <a:lnTo>
                    <a:pt x="39" y="69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46" name="Freeform 3"/>
            <p:cNvSpPr>
              <a:spLocks/>
            </p:cNvSpPr>
            <p:nvPr/>
          </p:nvSpPr>
          <p:spPr bwMode="auto">
            <a:xfrm>
              <a:off x="8867775" y="4033838"/>
              <a:ext cx="430213" cy="401637"/>
            </a:xfrm>
            <a:custGeom>
              <a:avLst/>
              <a:gdLst>
                <a:gd name="T0" fmla="*/ 2147483646 w 302"/>
                <a:gd name="T1" fmla="*/ 2147483646 h 338"/>
                <a:gd name="T2" fmla="*/ 2147483646 w 302"/>
                <a:gd name="T3" fmla="*/ 2147483646 h 338"/>
                <a:gd name="T4" fmla="*/ 2147483646 w 302"/>
                <a:gd name="T5" fmla="*/ 2147483646 h 338"/>
                <a:gd name="T6" fmla="*/ 2147483646 w 302"/>
                <a:gd name="T7" fmla="*/ 2147483646 h 338"/>
                <a:gd name="T8" fmla="*/ 2147483646 w 302"/>
                <a:gd name="T9" fmla="*/ 2147483646 h 338"/>
                <a:gd name="T10" fmla="*/ 2147483646 w 302"/>
                <a:gd name="T11" fmla="*/ 2147483646 h 338"/>
                <a:gd name="T12" fmla="*/ 2147483646 w 302"/>
                <a:gd name="T13" fmla="*/ 2147483646 h 338"/>
                <a:gd name="T14" fmla="*/ 2147483646 w 302"/>
                <a:gd name="T15" fmla="*/ 2147483646 h 338"/>
                <a:gd name="T16" fmla="*/ 2147483646 w 302"/>
                <a:gd name="T17" fmla="*/ 2147483646 h 338"/>
                <a:gd name="T18" fmla="*/ 2147483646 w 302"/>
                <a:gd name="T19" fmla="*/ 2147483646 h 338"/>
                <a:gd name="T20" fmla="*/ 2147483646 w 302"/>
                <a:gd name="T21" fmla="*/ 2147483646 h 338"/>
                <a:gd name="T22" fmla="*/ 2147483646 w 302"/>
                <a:gd name="T23" fmla="*/ 2147483646 h 338"/>
                <a:gd name="T24" fmla="*/ 2147483646 w 302"/>
                <a:gd name="T25" fmla="*/ 2147483646 h 338"/>
                <a:gd name="T26" fmla="*/ 2147483646 w 302"/>
                <a:gd name="T27" fmla="*/ 2147483646 h 338"/>
                <a:gd name="T28" fmla="*/ 2147483646 w 302"/>
                <a:gd name="T29" fmla="*/ 2147483646 h 338"/>
                <a:gd name="T30" fmla="*/ 2147483646 w 302"/>
                <a:gd name="T31" fmla="*/ 2147483646 h 338"/>
                <a:gd name="T32" fmla="*/ 2147483646 w 302"/>
                <a:gd name="T33" fmla="*/ 2147483646 h 338"/>
                <a:gd name="T34" fmla="*/ 0 w 302"/>
                <a:gd name="T35" fmla="*/ 2147483646 h 338"/>
                <a:gd name="T36" fmla="*/ 2147483646 w 302"/>
                <a:gd name="T37" fmla="*/ 2147483646 h 338"/>
                <a:gd name="T38" fmla="*/ 2147483646 w 302"/>
                <a:gd name="T39" fmla="*/ 2147483646 h 338"/>
                <a:gd name="T40" fmla="*/ 2147483646 w 302"/>
                <a:gd name="T41" fmla="*/ 2147483646 h 338"/>
                <a:gd name="T42" fmla="*/ 2147483646 w 302"/>
                <a:gd name="T43" fmla="*/ 2147483646 h 338"/>
                <a:gd name="T44" fmla="*/ 2147483646 w 302"/>
                <a:gd name="T45" fmla="*/ 2147483646 h 338"/>
                <a:gd name="T46" fmla="*/ 2147483646 w 302"/>
                <a:gd name="T47" fmla="*/ 2147483646 h 338"/>
                <a:gd name="T48" fmla="*/ 2147483646 w 302"/>
                <a:gd name="T49" fmla="*/ 2147483646 h 338"/>
                <a:gd name="T50" fmla="*/ 2147483646 w 302"/>
                <a:gd name="T51" fmla="*/ 2147483646 h 338"/>
                <a:gd name="T52" fmla="*/ 2147483646 w 302"/>
                <a:gd name="T53" fmla="*/ 2147483646 h 338"/>
                <a:gd name="T54" fmla="*/ 2147483646 w 302"/>
                <a:gd name="T55" fmla="*/ 2147483646 h 338"/>
                <a:gd name="T56" fmla="*/ 2147483646 w 302"/>
                <a:gd name="T57" fmla="*/ 2147483646 h 338"/>
                <a:gd name="T58" fmla="*/ 2147483646 w 302"/>
                <a:gd name="T59" fmla="*/ 2147483646 h 338"/>
                <a:gd name="T60" fmla="*/ 2147483646 w 302"/>
                <a:gd name="T61" fmla="*/ 2147483646 h 338"/>
                <a:gd name="T62" fmla="*/ 2147483646 w 302"/>
                <a:gd name="T63" fmla="*/ 2147483646 h 338"/>
                <a:gd name="T64" fmla="*/ 2147483646 w 302"/>
                <a:gd name="T65" fmla="*/ 2147483646 h 338"/>
                <a:gd name="T66" fmla="*/ 2147483646 w 302"/>
                <a:gd name="T67" fmla="*/ 2147483646 h 338"/>
                <a:gd name="T68" fmla="*/ 2147483646 w 302"/>
                <a:gd name="T69" fmla="*/ 2147483646 h 338"/>
                <a:gd name="T70" fmla="*/ 2147483646 w 302"/>
                <a:gd name="T71" fmla="*/ 2147483646 h 338"/>
                <a:gd name="T72" fmla="*/ 2147483646 w 302"/>
                <a:gd name="T73" fmla="*/ 2147483646 h 338"/>
                <a:gd name="T74" fmla="*/ 2147483646 w 302"/>
                <a:gd name="T75" fmla="*/ 2147483646 h 338"/>
                <a:gd name="T76" fmla="*/ 2147483646 w 302"/>
                <a:gd name="T77" fmla="*/ 2147483646 h 338"/>
                <a:gd name="T78" fmla="*/ 2147483646 w 302"/>
                <a:gd name="T79" fmla="*/ 2147483646 h 338"/>
                <a:gd name="T80" fmla="*/ 2147483646 w 302"/>
                <a:gd name="T81" fmla="*/ 2147483646 h 338"/>
                <a:gd name="T82" fmla="*/ 2147483646 w 302"/>
                <a:gd name="T83" fmla="*/ 2147483646 h 338"/>
                <a:gd name="T84" fmla="*/ 2147483646 w 302"/>
                <a:gd name="T85" fmla="*/ 2147483646 h 338"/>
                <a:gd name="T86" fmla="*/ 2147483646 w 302"/>
                <a:gd name="T87" fmla="*/ 2147483646 h 338"/>
                <a:gd name="T88" fmla="*/ 2147483646 w 302"/>
                <a:gd name="T89" fmla="*/ 2147483646 h 338"/>
                <a:gd name="T90" fmla="*/ 2147483646 w 302"/>
                <a:gd name="T91" fmla="*/ 2147483646 h 338"/>
                <a:gd name="T92" fmla="*/ 2147483646 w 302"/>
                <a:gd name="T93" fmla="*/ 2147483646 h 338"/>
                <a:gd name="T94" fmla="*/ 2147483646 w 302"/>
                <a:gd name="T95" fmla="*/ 2147483646 h 338"/>
                <a:gd name="T96" fmla="*/ 2147483646 w 302"/>
                <a:gd name="T97" fmla="*/ 2147483646 h 33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02"/>
                <a:gd name="T148" fmla="*/ 0 h 338"/>
                <a:gd name="T149" fmla="*/ 302 w 302"/>
                <a:gd name="T150" fmla="*/ 338 h 33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02" h="338">
                  <a:moveTo>
                    <a:pt x="254" y="338"/>
                  </a:moveTo>
                  <a:lnTo>
                    <a:pt x="248" y="334"/>
                  </a:lnTo>
                  <a:lnTo>
                    <a:pt x="242" y="328"/>
                  </a:lnTo>
                  <a:lnTo>
                    <a:pt x="242" y="325"/>
                  </a:lnTo>
                  <a:lnTo>
                    <a:pt x="242" y="319"/>
                  </a:lnTo>
                  <a:lnTo>
                    <a:pt x="238" y="315"/>
                  </a:lnTo>
                  <a:lnTo>
                    <a:pt x="233" y="309"/>
                  </a:lnTo>
                  <a:lnTo>
                    <a:pt x="233" y="305"/>
                  </a:lnTo>
                  <a:lnTo>
                    <a:pt x="233" y="300"/>
                  </a:lnTo>
                  <a:lnTo>
                    <a:pt x="233" y="284"/>
                  </a:lnTo>
                  <a:lnTo>
                    <a:pt x="233" y="271"/>
                  </a:lnTo>
                  <a:lnTo>
                    <a:pt x="223" y="271"/>
                  </a:lnTo>
                  <a:lnTo>
                    <a:pt x="213" y="271"/>
                  </a:lnTo>
                  <a:lnTo>
                    <a:pt x="215" y="261"/>
                  </a:lnTo>
                  <a:lnTo>
                    <a:pt x="215" y="256"/>
                  </a:lnTo>
                  <a:lnTo>
                    <a:pt x="213" y="248"/>
                  </a:lnTo>
                  <a:lnTo>
                    <a:pt x="209" y="244"/>
                  </a:lnTo>
                  <a:lnTo>
                    <a:pt x="200" y="236"/>
                  </a:lnTo>
                  <a:lnTo>
                    <a:pt x="185" y="233"/>
                  </a:lnTo>
                  <a:lnTo>
                    <a:pt x="181" y="233"/>
                  </a:lnTo>
                  <a:lnTo>
                    <a:pt x="175" y="233"/>
                  </a:lnTo>
                  <a:lnTo>
                    <a:pt x="175" y="227"/>
                  </a:lnTo>
                  <a:lnTo>
                    <a:pt x="175" y="223"/>
                  </a:lnTo>
                  <a:lnTo>
                    <a:pt x="177" y="208"/>
                  </a:lnTo>
                  <a:lnTo>
                    <a:pt x="179" y="194"/>
                  </a:lnTo>
                  <a:lnTo>
                    <a:pt x="154" y="173"/>
                  </a:lnTo>
                  <a:lnTo>
                    <a:pt x="114" y="146"/>
                  </a:lnTo>
                  <a:lnTo>
                    <a:pt x="75" y="121"/>
                  </a:lnTo>
                  <a:lnTo>
                    <a:pt x="50" y="100"/>
                  </a:lnTo>
                  <a:lnTo>
                    <a:pt x="54" y="96"/>
                  </a:lnTo>
                  <a:lnTo>
                    <a:pt x="60" y="92"/>
                  </a:lnTo>
                  <a:lnTo>
                    <a:pt x="35" y="79"/>
                  </a:lnTo>
                  <a:lnTo>
                    <a:pt x="12" y="67"/>
                  </a:lnTo>
                  <a:lnTo>
                    <a:pt x="6" y="67"/>
                  </a:lnTo>
                  <a:lnTo>
                    <a:pt x="0" y="67"/>
                  </a:lnTo>
                  <a:lnTo>
                    <a:pt x="0" y="52"/>
                  </a:lnTo>
                  <a:lnTo>
                    <a:pt x="0" y="39"/>
                  </a:lnTo>
                  <a:lnTo>
                    <a:pt x="6" y="33"/>
                  </a:lnTo>
                  <a:lnTo>
                    <a:pt x="12" y="29"/>
                  </a:lnTo>
                  <a:lnTo>
                    <a:pt x="12" y="23"/>
                  </a:lnTo>
                  <a:lnTo>
                    <a:pt x="12" y="20"/>
                  </a:lnTo>
                  <a:lnTo>
                    <a:pt x="16" y="10"/>
                  </a:lnTo>
                  <a:lnTo>
                    <a:pt x="21" y="0"/>
                  </a:lnTo>
                  <a:lnTo>
                    <a:pt x="31" y="4"/>
                  </a:lnTo>
                  <a:lnTo>
                    <a:pt x="41" y="10"/>
                  </a:lnTo>
                  <a:lnTo>
                    <a:pt x="50" y="14"/>
                  </a:lnTo>
                  <a:lnTo>
                    <a:pt x="60" y="20"/>
                  </a:lnTo>
                  <a:lnTo>
                    <a:pt x="64" y="23"/>
                  </a:lnTo>
                  <a:lnTo>
                    <a:pt x="69" y="29"/>
                  </a:lnTo>
                  <a:lnTo>
                    <a:pt x="73" y="33"/>
                  </a:lnTo>
                  <a:lnTo>
                    <a:pt x="79" y="39"/>
                  </a:lnTo>
                  <a:lnTo>
                    <a:pt x="83" y="43"/>
                  </a:lnTo>
                  <a:lnTo>
                    <a:pt x="89" y="48"/>
                  </a:lnTo>
                  <a:lnTo>
                    <a:pt x="92" y="52"/>
                  </a:lnTo>
                  <a:lnTo>
                    <a:pt x="98" y="58"/>
                  </a:lnTo>
                  <a:lnTo>
                    <a:pt x="98" y="62"/>
                  </a:lnTo>
                  <a:lnTo>
                    <a:pt x="98" y="67"/>
                  </a:lnTo>
                  <a:lnTo>
                    <a:pt x="102" y="73"/>
                  </a:lnTo>
                  <a:lnTo>
                    <a:pt x="108" y="77"/>
                  </a:lnTo>
                  <a:lnTo>
                    <a:pt x="112" y="83"/>
                  </a:lnTo>
                  <a:lnTo>
                    <a:pt x="117" y="87"/>
                  </a:lnTo>
                  <a:lnTo>
                    <a:pt x="121" y="92"/>
                  </a:lnTo>
                  <a:lnTo>
                    <a:pt x="127" y="96"/>
                  </a:lnTo>
                  <a:lnTo>
                    <a:pt x="131" y="106"/>
                  </a:lnTo>
                  <a:lnTo>
                    <a:pt x="137" y="115"/>
                  </a:lnTo>
                  <a:lnTo>
                    <a:pt x="140" y="121"/>
                  </a:lnTo>
                  <a:lnTo>
                    <a:pt x="146" y="125"/>
                  </a:lnTo>
                  <a:lnTo>
                    <a:pt x="156" y="131"/>
                  </a:lnTo>
                  <a:lnTo>
                    <a:pt x="165" y="137"/>
                  </a:lnTo>
                  <a:lnTo>
                    <a:pt x="169" y="140"/>
                  </a:lnTo>
                  <a:lnTo>
                    <a:pt x="175" y="144"/>
                  </a:lnTo>
                  <a:lnTo>
                    <a:pt x="185" y="150"/>
                  </a:lnTo>
                  <a:lnTo>
                    <a:pt x="194" y="154"/>
                  </a:lnTo>
                  <a:lnTo>
                    <a:pt x="204" y="160"/>
                  </a:lnTo>
                  <a:lnTo>
                    <a:pt x="213" y="165"/>
                  </a:lnTo>
                  <a:lnTo>
                    <a:pt x="219" y="169"/>
                  </a:lnTo>
                  <a:lnTo>
                    <a:pt x="223" y="175"/>
                  </a:lnTo>
                  <a:lnTo>
                    <a:pt x="238" y="179"/>
                  </a:lnTo>
                  <a:lnTo>
                    <a:pt x="254" y="185"/>
                  </a:lnTo>
                  <a:lnTo>
                    <a:pt x="257" y="188"/>
                  </a:lnTo>
                  <a:lnTo>
                    <a:pt x="261" y="194"/>
                  </a:lnTo>
                  <a:lnTo>
                    <a:pt x="277" y="198"/>
                  </a:lnTo>
                  <a:lnTo>
                    <a:pt x="292" y="204"/>
                  </a:lnTo>
                  <a:lnTo>
                    <a:pt x="296" y="208"/>
                  </a:lnTo>
                  <a:lnTo>
                    <a:pt x="302" y="213"/>
                  </a:lnTo>
                  <a:lnTo>
                    <a:pt x="302" y="217"/>
                  </a:lnTo>
                  <a:lnTo>
                    <a:pt x="302" y="223"/>
                  </a:lnTo>
                  <a:lnTo>
                    <a:pt x="280" y="227"/>
                  </a:lnTo>
                  <a:lnTo>
                    <a:pt x="259" y="229"/>
                  </a:lnTo>
                  <a:lnTo>
                    <a:pt x="254" y="244"/>
                  </a:lnTo>
                  <a:lnTo>
                    <a:pt x="250" y="257"/>
                  </a:lnTo>
                  <a:lnTo>
                    <a:pt x="248" y="267"/>
                  </a:lnTo>
                  <a:lnTo>
                    <a:pt x="250" y="279"/>
                  </a:lnTo>
                  <a:lnTo>
                    <a:pt x="257" y="300"/>
                  </a:lnTo>
                  <a:lnTo>
                    <a:pt x="273" y="325"/>
                  </a:lnTo>
                  <a:lnTo>
                    <a:pt x="269" y="327"/>
                  </a:lnTo>
                  <a:lnTo>
                    <a:pt x="267" y="328"/>
                  </a:lnTo>
                  <a:lnTo>
                    <a:pt x="259" y="334"/>
                  </a:lnTo>
                  <a:lnTo>
                    <a:pt x="254" y="338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47" name="Freeform 5"/>
            <p:cNvSpPr>
              <a:spLocks/>
            </p:cNvSpPr>
            <p:nvPr/>
          </p:nvSpPr>
          <p:spPr bwMode="auto">
            <a:xfrm>
              <a:off x="5154613" y="5262563"/>
              <a:ext cx="400050" cy="307975"/>
            </a:xfrm>
            <a:custGeom>
              <a:avLst/>
              <a:gdLst>
                <a:gd name="T0" fmla="*/ 2147483646 w 282"/>
                <a:gd name="T1" fmla="*/ 2147483646 h 260"/>
                <a:gd name="T2" fmla="*/ 2147483646 w 282"/>
                <a:gd name="T3" fmla="*/ 2147483646 h 260"/>
                <a:gd name="T4" fmla="*/ 2147483646 w 282"/>
                <a:gd name="T5" fmla="*/ 2147483646 h 260"/>
                <a:gd name="T6" fmla="*/ 2147483646 w 282"/>
                <a:gd name="T7" fmla="*/ 2147483646 h 260"/>
                <a:gd name="T8" fmla="*/ 2147483646 w 282"/>
                <a:gd name="T9" fmla="*/ 2147483646 h 260"/>
                <a:gd name="T10" fmla="*/ 2147483646 w 282"/>
                <a:gd name="T11" fmla="*/ 2147483646 h 260"/>
                <a:gd name="T12" fmla="*/ 2147483646 w 282"/>
                <a:gd name="T13" fmla="*/ 2147483646 h 260"/>
                <a:gd name="T14" fmla="*/ 2147483646 w 282"/>
                <a:gd name="T15" fmla="*/ 2147483646 h 260"/>
                <a:gd name="T16" fmla="*/ 2147483646 w 282"/>
                <a:gd name="T17" fmla="*/ 2147483646 h 260"/>
                <a:gd name="T18" fmla="*/ 2147483646 w 282"/>
                <a:gd name="T19" fmla="*/ 2147483646 h 260"/>
                <a:gd name="T20" fmla="*/ 2147483646 w 282"/>
                <a:gd name="T21" fmla="*/ 2147483646 h 260"/>
                <a:gd name="T22" fmla="*/ 2147483646 w 282"/>
                <a:gd name="T23" fmla="*/ 2147483646 h 260"/>
                <a:gd name="T24" fmla="*/ 2147483646 w 282"/>
                <a:gd name="T25" fmla="*/ 2147483646 h 260"/>
                <a:gd name="T26" fmla="*/ 2147483646 w 282"/>
                <a:gd name="T27" fmla="*/ 2147483646 h 260"/>
                <a:gd name="T28" fmla="*/ 2147483646 w 282"/>
                <a:gd name="T29" fmla="*/ 2147483646 h 260"/>
                <a:gd name="T30" fmla="*/ 2147483646 w 282"/>
                <a:gd name="T31" fmla="*/ 2147483646 h 260"/>
                <a:gd name="T32" fmla="*/ 2147483646 w 282"/>
                <a:gd name="T33" fmla="*/ 2147483646 h 260"/>
                <a:gd name="T34" fmla="*/ 2147483646 w 282"/>
                <a:gd name="T35" fmla="*/ 2147483646 h 260"/>
                <a:gd name="T36" fmla="*/ 2147483646 w 282"/>
                <a:gd name="T37" fmla="*/ 2147483646 h 260"/>
                <a:gd name="T38" fmla="*/ 2147483646 w 282"/>
                <a:gd name="T39" fmla="*/ 2147483646 h 260"/>
                <a:gd name="T40" fmla="*/ 2147483646 w 282"/>
                <a:gd name="T41" fmla="*/ 2147483646 h 260"/>
                <a:gd name="T42" fmla="*/ 2147483646 w 282"/>
                <a:gd name="T43" fmla="*/ 2147483646 h 260"/>
                <a:gd name="T44" fmla="*/ 2147483646 w 282"/>
                <a:gd name="T45" fmla="*/ 2147483646 h 260"/>
                <a:gd name="T46" fmla="*/ 2147483646 w 282"/>
                <a:gd name="T47" fmla="*/ 2147483646 h 260"/>
                <a:gd name="T48" fmla="*/ 2147483646 w 282"/>
                <a:gd name="T49" fmla="*/ 2147483646 h 260"/>
                <a:gd name="T50" fmla="*/ 2147483646 w 282"/>
                <a:gd name="T51" fmla="*/ 2147483646 h 260"/>
                <a:gd name="T52" fmla="*/ 2147483646 w 282"/>
                <a:gd name="T53" fmla="*/ 2147483646 h 260"/>
                <a:gd name="T54" fmla="*/ 0 w 282"/>
                <a:gd name="T55" fmla="*/ 2147483646 h 260"/>
                <a:gd name="T56" fmla="*/ 2147483646 w 282"/>
                <a:gd name="T57" fmla="*/ 2147483646 h 260"/>
                <a:gd name="T58" fmla="*/ 2147483646 w 282"/>
                <a:gd name="T59" fmla="*/ 2147483646 h 260"/>
                <a:gd name="T60" fmla="*/ 2147483646 w 282"/>
                <a:gd name="T61" fmla="*/ 2147483646 h 260"/>
                <a:gd name="T62" fmla="*/ 2147483646 w 282"/>
                <a:gd name="T63" fmla="*/ 2147483646 h 260"/>
                <a:gd name="T64" fmla="*/ 2147483646 w 282"/>
                <a:gd name="T65" fmla="*/ 2147483646 h 260"/>
                <a:gd name="T66" fmla="*/ 2147483646 w 282"/>
                <a:gd name="T67" fmla="*/ 2147483646 h 260"/>
                <a:gd name="T68" fmla="*/ 2147483646 w 282"/>
                <a:gd name="T69" fmla="*/ 2147483646 h 260"/>
                <a:gd name="T70" fmla="*/ 2147483646 w 282"/>
                <a:gd name="T71" fmla="*/ 2147483646 h 260"/>
                <a:gd name="T72" fmla="*/ 2147483646 w 282"/>
                <a:gd name="T73" fmla="*/ 2147483646 h 260"/>
                <a:gd name="T74" fmla="*/ 2147483646 w 282"/>
                <a:gd name="T75" fmla="*/ 2147483646 h 260"/>
                <a:gd name="T76" fmla="*/ 2147483646 w 282"/>
                <a:gd name="T77" fmla="*/ 2147483646 h 260"/>
                <a:gd name="T78" fmla="*/ 2147483646 w 282"/>
                <a:gd name="T79" fmla="*/ 2147483646 h 260"/>
                <a:gd name="T80" fmla="*/ 2147483646 w 282"/>
                <a:gd name="T81" fmla="*/ 2147483646 h 260"/>
                <a:gd name="T82" fmla="*/ 2147483646 w 282"/>
                <a:gd name="T83" fmla="*/ 2147483646 h 260"/>
                <a:gd name="T84" fmla="*/ 2147483646 w 282"/>
                <a:gd name="T85" fmla="*/ 2147483646 h 260"/>
                <a:gd name="T86" fmla="*/ 2147483646 w 282"/>
                <a:gd name="T87" fmla="*/ 2147483646 h 260"/>
                <a:gd name="T88" fmla="*/ 2147483646 w 282"/>
                <a:gd name="T89" fmla="*/ 2147483646 h 260"/>
                <a:gd name="T90" fmla="*/ 2147483646 w 282"/>
                <a:gd name="T91" fmla="*/ 2147483646 h 260"/>
                <a:gd name="T92" fmla="*/ 2147483646 w 282"/>
                <a:gd name="T93" fmla="*/ 2147483646 h 260"/>
                <a:gd name="T94" fmla="*/ 2147483646 w 282"/>
                <a:gd name="T95" fmla="*/ 2147483646 h 260"/>
                <a:gd name="T96" fmla="*/ 2147483646 w 282"/>
                <a:gd name="T97" fmla="*/ 2147483646 h 260"/>
                <a:gd name="T98" fmla="*/ 2147483646 w 282"/>
                <a:gd name="T99" fmla="*/ 2147483646 h 260"/>
                <a:gd name="T100" fmla="*/ 2147483646 w 282"/>
                <a:gd name="T101" fmla="*/ 2147483646 h 260"/>
                <a:gd name="T102" fmla="*/ 2147483646 w 282"/>
                <a:gd name="T103" fmla="*/ 2147483646 h 260"/>
                <a:gd name="T104" fmla="*/ 2147483646 w 282"/>
                <a:gd name="T105" fmla="*/ 2147483646 h 260"/>
                <a:gd name="T106" fmla="*/ 2147483646 w 282"/>
                <a:gd name="T107" fmla="*/ 2147483646 h 260"/>
                <a:gd name="T108" fmla="*/ 2147483646 w 282"/>
                <a:gd name="T109" fmla="*/ 2147483646 h 260"/>
                <a:gd name="T110" fmla="*/ 2147483646 w 282"/>
                <a:gd name="T111" fmla="*/ 2147483646 h 260"/>
                <a:gd name="T112" fmla="*/ 2147483646 w 282"/>
                <a:gd name="T113" fmla="*/ 2147483646 h 260"/>
                <a:gd name="T114" fmla="*/ 2147483646 w 282"/>
                <a:gd name="T115" fmla="*/ 2147483646 h 260"/>
                <a:gd name="T116" fmla="*/ 2147483646 w 282"/>
                <a:gd name="T117" fmla="*/ 2147483646 h 260"/>
                <a:gd name="T118" fmla="*/ 2147483646 w 282"/>
                <a:gd name="T119" fmla="*/ 2147483646 h 260"/>
                <a:gd name="T120" fmla="*/ 2147483646 w 282"/>
                <a:gd name="T121" fmla="*/ 2147483646 h 26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82"/>
                <a:gd name="T184" fmla="*/ 0 h 260"/>
                <a:gd name="T185" fmla="*/ 282 w 282"/>
                <a:gd name="T186" fmla="*/ 260 h 26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82" h="260">
                  <a:moveTo>
                    <a:pt x="194" y="103"/>
                  </a:moveTo>
                  <a:lnTo>
                    <a:pt x="199" y="105"/>
                  </a:lnTo>
                  <a:lnTo>
                    <a:pt x="207" y="109"/>
                  </a:lnTo>
                  <a:lnTo>
                    <a:pt x="217" y="111"/>
                  </a:lnTo>
                  <a:lnTo>
                    <a:pt x="222" y="111"/>
                  </a:lnTo>
                  <a:lnTo>
                    <a:pt x="224" y="109"/>
                  </a:lnTo>
                  <a:lnTo>
                    <a:pt x="228" y="107"/>
                  </a:lnTo>
                  <a:lnTo>
                    <a:pt x="232" y="111"/>
                  </a:lnTo>
                  <a:lnTo>
                    <a:pt x="238" y="117"/>
                  </a:lnTo>
                  <a:lnTo>
                    <a:pt x="240" y="119"/>
                  </a:lnTo>
                  <a:lnTo>
                    <a:pt x="244" y="120"/>
                  </a:lnTo>
                  <a:lnTo>
                    <a:pt x="245" y="132"/>
                  </a:lnTo>
                  <a:lnTo>
                    <a:pt x="247" y="145"/>
                  </a:lnTo>
                  <a:lnTo>
                    <a:pt x="249" y="147"/>
                  </a:lnTo>
                  <a:lnTo>
                    <a:pt x="251" y="149"/>
                  </a:lnTo>
                  <a:lnTo>
                    <a:pt x="255" y="153"/>
                  </a:lnTo>
                  <a:lnTo>
                    <a:pt x="257" y="155"/>
                  </a:lnTo>
                  <a:lnTo>
                    <a:pt x="259" y="157"/>
                  </a:lnTo>
                  <a:lnTo>
                    <a:pt x="261" y="159"/>
                  </a:lnTo>
                  <a:lnTo>
                    <a:pt x="265" y="163"/>
                  </a:lnTo>
                  <a:lnTo>
                    <a:pt x="267" y="165"/>
                  </a:lnTo>
                  <a:lnTo>
                    <a:pt x="269" y="166"/>
                  </a:lnTo>
                  <a:lnTo>
                    <a:pt x="272" y="168"/>
                  </a:lnTo>
                  <a:lnTo>
                    <a:pt x="274" y="176"/>
                  </a:lnTo>
                  <a:lnTo>
                    <a:pt x="276" y="184"/>
                  </a:lnTo>
                  <a:lnTo>
                    <a:pt x="278" y="186"/>
                  </a:lnTo>
                  <a:lnTo>
                    <a:pt x="282" y="189"/>
                  </a:lnTo>
                  <a:lnTo>
                    <a:pt x="276" y="195"/>
                  </a:lnTo>
                  <a:lnTo>
                    <a:pt x="272" y="203"/>
                  </a:lnTo>
                  <a:lnTo>
                    <a:pt x="267" y="203"/>
                  </a:lnTo>
                  <a:lnTo>
                    <a:pt x="261" y="203"/>
                  </a:lnTo>
                  <a:lnTo>
                    <a:pt x="257" y="213"/>
                  </a:lnTo>
                  <a:lnTo>
                    <a:pt x="251" y="222"/>
                  </a:lnTo>
                  <a:lnTo>
                    <a:pt x="242" y="226"/>
                  </a:lnTo>
                  <a:lnTo>
                    <a:pt x="232" y="232"/>
                  </a:lnTo>
                  <a:lnTo>
                    <a:pt x="205" y="236"/>
                  </a:lnTo>
                  <a:lnTo>
                    <a:pt x="182" y="241"/>
                  </a:lnTo>
                  <a:lnTo>
                    <a:pt x="161" y="249"/>
                  </a:lnTo>
                  <a:lnTo>
                    <a:pt x="136" y="260"/>
                  </a:lnTo>
                  <a:lnTo>
                    <a:pt x="130" y="251"/>
                  </a:lnTo>
                  <a:lnTo>
                    <a:pt x="127" y="241"/>
                  </a:lnTo>
                  <a:lnTo>
                    <a:pt x="121" y="237"/>
                  </a:lnTo>
                  <a:lnTo>
                    <a:pt x="117" y="232"/>
                  </a:lnTo>
                  <a:lnTo>
                    <a:pt x="98" y="230"/>
                  </a:lnTo>
                  <a:lnTo>
                    <a:pt x="79" y="226"/>
                  </a:lnTo>
                  <a:lnTo>
                    <a:pt x="57" y="224"/>
                  </a:lnTo>
                  <a:lnTo>
                    <a:pt x="40" y="222"/>
                  </a:lnTo>
                  <a:lnTo>
                    <a:pt x="38" y="211"/>
                  </a:lnTo>
                  <a:lnTo>
                    <a:pt x="38" y="205"/>
                  </a:lnTo>
                  <a:lnTo>
                    <a:pt x="34" y="203"/>
                  </a:lnTo>
                  <a:lnTo>
                    <a:pt x="29" y="203"/>
                  </a:lnTo>
                  <a:lnTo>
                    <a:pt x="29" y="188"/>
                  </a:lnTo>
                  <a:lnTo>
                    <a:pt x="29" y="174"/>
                  </a:lnTo>
                  <a:lnTo>
                    <a:pt x="15" y="174"/>
                  </a:lnTo>
                  <a:lnTo>
                    <a:pt x="0" y="174"/>
                  </a:lnTo>
                  <a:lnTo>
                    <a:pt x="0" y="170"/>
                  </a:lnTo>
                  <a:lnTo>
                    <a:pt x="0" y="168"/>
                  </a:lnTo>
                  <a:lnTo>
                    <a:pt x="4" y="166"/>
                  </a:lnTo>
                  <a:lnTo>
                    <a:pt x="6" y="165"/>
                  </a:lnTo>
                  <a:lnTo>
                    <a:pt x="8" y="159"/>
                  </a:lnTo>
                  <a:lnTo>
                    <a:pt x="9" y="145"/>
                  </a:lnTo>
                  <a:lnTo>
                    <a:pt x="8" y="132"/>
                  </a:lnTo>
                  <a:lnTo>
                    <a:pt x="6" y="126"/>
                  </a:lnTo>
                  <a:lnTo>
                    <a:pt x="4" y="122"/>
                  </a:lnTo>
                  <a:lnTo>
                    <a:pt x="0" y="120"/>
                  </a:lnTo>
                  <a:lnTo>
                    <a:pt x="4" y="119"/>
                  </a:lnTo>
                  <a:lnTo>
                    <a:pt x="6" y="117"/>
                  </a:lnTo>
                  <a:lnTo>
                    <a:pt x="11" y="113"/>
                  </a:lnTo>
                  <a:lnTo>
                    <a:pt x="19" y="111"/>
                  </a:lnTo>
                  <a:lnTo>
                    <a:pt x="23" y="109"/>
                  </a:lnTo>
                  <a:lnTo>
                    <a:pt x="25" y="107"/>
                  </a:lnTo>
                  <a:lnTo>
                    <a:pt x="27" y="103"/>
                  </a:lnTo>
                  <a:lnTo>
                    <a:pt x="29" y="101"/>
                  </a:lnTo>
                  <a:lnTo>
                    <a:pt x="33" y="99"/>
                  </a:lnTo>
                  <a:lnTo>
                    <a:pt x="34" y="97"/>
                  </a:lnTo>
                  <a:lnTo>
                    <a:pt x="46" y="94"/>
                  </a:lnTo>
                  <a:lnTo>
                    <a:pt x="59" y="92"/>
                  </a:lnTo>
                  <a:lnTo>
                    <a:pt x="61" y="90"/>
                  </a:lnTo>
                  <a:lnTo>
                    <a:pt x="63" y="86"/>
                  </a:lnTo>
                  <a:lnTo>
                    <a:pt x="65" y="84"/>
                  </a:lnTo>
                  <a:lnTo>
                    <a:pt x="69" y="82"/>
                  </a:lnTo>
                  <a:lnTo>
                    <a:pt x="71" y="80"/>
                  </a:lnTo>
                  <a:lnTo>
                    <a:pt x="73" y="76"/>
                  </a:lnTo>
                  <a:lnTo>
                    <a:pt x="100" y="74"/>
                  </a:lnTo>
                  <a:lnTo>
                    <a:pt x="127" y="72"/>
                  </a:lnTo>
                  <a:lnTo>
                    <a:pt x="128" y="71"/>
                  </a:lnTo>
                  <a:lnTo>
                    <a:pt x="132" y="69"/>
                  </a:lnTo>
                  <a:lnTo>
                    <a:pt x="132" y="44"/>
                  </a:lnTo>
                  <a:lnTo>
                    <a:pt x="132" y="19"/>
                  </a:lnTo>
                  <a:lnTo>
                    <a:pt x="128" y="17"/>
                  </a:lnTo>
                  <a:lnTo>
                    <a:pt x="127" y="15"/>
                  </a:lnTo>
                  <a:lnTo>
                    <a:pt x="128" y="11"/>
                  </a:lnTo>
                  <a:lnTo>
                    <a:pt x="132" y="9"/>
                  </a:lnTo>
                  <a:lnTo>
                    <a:pt x="138" y="7"/>
                  </a:lnTo>
                  <a:lnTo>
                    <a:pt x="146" y="5"/>
                  </a:lnTo>
                  <a:lnTo>
                    <a:pt x="148" y="1"/>
                  </a:lnTo>
                  <a:lnTo>
                    <a:pt x="150" y="0"/>
                  </a:lnTo>
                  <a:lnTo>
                    <a:pt x="153" y="1"/>
                  </a:lnTo>
                  <a:lnTo>
                    <a:pt x="155" y="5"/>
                  </a:lnTo>
                  <a:lnTo>
                    <a:pt x="155" y="11"/>
                  </a:lnTo>
                  <a:lnTo>
                    <a:pt x="155" y="19"/>
                  </a:lnTo>
                  <a:lnTo>
                    <a:pt x="176" y="19"/>
                  </a:lnTo>
                  <a:lnTo>
                    <a:pt x="199" y="19"/>
                  </a:lnTo>
                  <a:lnTo>
                    <a:pt x="201" y="21"/>
                  </a:lnTo>
                  <a:lnTo>
                    <a:pt x="203" y="24"/>
                  </a:lnTo>
                  <a:lnTo>
                    <a:pt x="205" y="26"/>
                  </a:lnTo>
                  <a:lnTo>
                    <a:pt x="209" y="28"/>
                  </a:lnTo>
                  <a:lnTo>
                    <a:pt x="211" y="32"/>
                  </a:lnTo>
                  <a:lnTo>
                    <a:pt x="213" y="34"/>
                  </a:lnTo>
                  <a:lnTo>
                    <a:pt x="211" y="36"/>
                  </a:lnTo>
                  <a:lnTo>
                    <a:pt x="209" y="38"/>
                  </a:lnTo>
                  <a:lnTo>
                    <a:pt x="205" y="42"/>
                  </a:lnTo>
                  <a:lnTo>
                    <a:pt x="203" y="44"/>
                  </a:lnTo>
                  <a:lnTo>
                    <a:pt x="201" y="46"/>
                  </a:lnTo>
                  <a:lnTo>
                    <a:pt x="199" y="48"/>
                  </a:lnTo>
                  <a:lnTo>
                    <a:pt x="196" y="49"/>
                  </a:lnTo>
                  <a:lnTo>
                    <a:pt x="194" y="53"/>
                  </a:lnTo>
                  <a:lnTo>
                    <a:pt x="192" y="55"/>
                  </a:lnTo>
                  <a:lnTo>
                    <a:pt x="190" y="57"/>
                  </a:lnTo>
                  <a:lnTo>
                    <a:pt x="186" y="67"/>
                  </a:lnTo>
                  <a:lnTo>
                    <a:pt x="184" y="76"/>
                  </a:lnTo>
                  <a:lnTo>
                    <a:pt x="190" y="90"/>
                  </a:lnTo>
                  <a:lnTo>
                    <a:pt x="194" y="103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48" name="Freeform 6"/>
            <p:cNvSpPr>
              <a:spLocks/>
            </p:cNvSpPr>
            <p:nvPr/>
          </p:nvSpPr>
          <p:spPr bwMode="auto">
            <a:xfrm>
              <a:off x="5500688" y="5148263"/>
              <a:ext cx="708025" cy="342900"/>
            </a:xfrm>
            <a:custGeom>
              <a:avLst/>
              <a:gdLst>
                <a:gd name="T0" fmla="*/ 2147483646 w 502"/>
                <a:gd name="T1" fmla="*/ 2147483646 h 289"/>
                <a:gd name="T2" fmla="*/ 2147483646 w 502"/>
                <a:gd name="T3" fmla="*/ 2147483646 h 289"/>
                <a:gd name="T4" fmla="*/ 2147483646 w 502"/>
                <a:gd name="T5" fmla="*/ 2147483646 h 289"/>
                <a:gd name="T6" fmla="*/ 2147483646 w 502"/>
                <a:gd name="T7" fmla="*/ 2147483646 h 289"/>
                <a:gd name="T8" fmla="*/ 2147483646 w 502"/>
                <a:gd name="T9" fmla="*/ 2147483646 h 289"/>
                <a:gd name="T10" fmla="*/ 2147483646 w 502"/>
                <a:gd name="T11" fmla="*/ 2147483646 h 289"/>
                <a:gd name="T12" fmla="*/ 2147483646 w 502"/>
                <a:gd name="T13" fmla="*/ 2147483646 h 289"/>
                <a:gd name="T14" fmla="*/ 2147483646 w 502"/>
                <a:gd name="T15" fmla="*/ 2147483646 h 289"/>
                <a:gd name="T16" fmla="*/ 2147483646 w 502"/>
                <a:gd name="T17" fmla="*/ 2147483646 h 289"/>
                <a:gd name="T18" fmla="*/ 2147483646 w 502"/>
                <a:gd name="T19" fmla="*/ 2147483646 h 289"/>
                <a:gd name="T20" fmla="*/ 2147483646 w 502"/>
                <a:gd name="T21" fmla="*/ 2147483646 h 289"/>
                <a:gd name="T22" fmla="*/ 0 w 502"/>
                <a:gd name="T23" fmla="*/ 2147483646 h 289"/>
                <a:gd name="T24" fmla="*/ 2147483646 w 502"/>
                <a:gd name="T25" fmla="*/ 2147483646 h 289"/>
                <a:gd name="T26" fmla="*/ 2147483646 w 502"/>
                <a:gd name="T27" fmla="*/ 2147483646 h 289"/>
                <a:gd name="T28" fmla="*/ 2147483646 w 502"/>
                <a:gd name="T29" fmla="*/ 2147483646 h 289"/>
                <a:gd name="T30" fmla="*/ 2147483646 w 502"/>
                <a:gd name="T31" fmla="*/ 2147483646 h 289"/>
                <a:gd name="T32" fmla="*/ 2147483646 w 502"/>
                <a:gd name="T33" fmla="*/ 2147483646 h 289"/>
                <a:gd name="T34" fmla="*/ 2147483646 w 502"/>
                <a:gd name="T35" fmla="*/ 2147483646 h 289"/>
                <a:gd name="T36" fmla="*/ 2147483646 w 502"/>
                <a:gd name="T37" fmla="*/ 2147483646 h 289"/>
                <a:gd name="T38" fmla="*/ 2147483646 w 502"/>
                <a:gd name="T39" fmla="*/ 2147483646 h 289"/>
                <a:gd name="T40" fmla="*/ 2147483646 w 502"/>
                <a:gd name="T41" fmla="*/ 2147483646 h 289"/>
                <a:gd name="T42" fmla="*/ 2147483646 w 502"/>
                <a:gd name="T43" fmla="*/ 2147483646 h 289"/>
                <a:gd name="T44" fmla="*/ 2147483646 w 502"/>
                <a:gd name="T45" fmla="*/ 2147483646 h 289"/>
                <a:gd name="T46" fmla="*/ 2147483646 w 502"/>
                <a:gd name="T47" fmla="*/ 2147483646 h 289"/>
                <a:gd name="T48" fmla="*/ 2147483646 w 502"/>
                <a:gd name="T49" fmla="*/ 2147483646 h 289"/>
                <a:gd name="T50" fmla="*/ 2147483646 w 502"/>
                <a:gd name="T51" fmla="*/ 2147483646 h 289"/>
                <a:gd name="T52" fmla="*/ 2147483646 w 502"/>
                <a:gd name="T53" fmla="*/ 2147483646 h 289"/>
                <a:gd name="T54" fmla="*/ 2147483646 w 502"/>
                <a:gd name="T55" fmla="*/ 2147483646 h 289"/>
                <a:gd name="T56" fmla="*/ 2147483646 w 502"/>
                <a:gd name="T57" fmla="*/ 2147483646 h 289"/>
                <a:gd name="T58" fmla="*/ 2147483646 w 502"/>
                <a:gd name="T59" fmla="*/ 2147483646 h 289"/>
                <a:gd name="T60" fmla="*/ 2147483646 w 502"/>
                <a:gd name="T61" fmla="*/ 2147483646 h 289"/>
                <a:gd name="T62" fmla="*/ 2147483646 w 502"/>
                <a:gd name="T63" fmla="*/ 2147483646 h 289"/>
                <a:gd name="T64" fmla="*/ 2147483646 w 502"/>
                <a:gd name="T65" fmla="*/ 2147483646 h 289"/>
                <a:gd name="T66" fmla="*/ 2147483646 w 502"/>
                <a:gd name="T67" fmla="*/ 2147483646 h 289"/>
                <a:gd name="T68" fmla="*/ 2147483646 w 502"/>
                <a:gd name="T69" fmla="*/ 0 h 289"/>
                <a:gd name="T70" fmla="*/ 2147483646 w 502"/>
                <a:gd name="T71" fmla="*/ 2147483646 h 289"/>
                <a:gd name="T72" fmla="*/ 2147483646 w 502"/>
                <a:gd name="T73" fmla="*/ 2147483646 h 289"/>
                <a:gd name="T74" fmla="*/ 2147483646 w 502"/>
                <a:gd name="T75" fmla="*/ 2147483646 h 289"/>
                <a:gd name="T76" fmla="*/ 2147483646 w 502"/>
                <a:gd name="T77" fmla="*/ 2147483646 h 289"/>
                <a:gd name="T78" fmla="*/ 2147483646 w 502"/>
                <a:gd name="T79" fmla="*/ 2147483646 h 289"/>
                <a:gd name="T80" fmla="*/ 2147483646 w 502"/>
                <a:gd name="T81" fmla="*/ 2147483646 h 289"/>
                <a:gd name="T82" fmla="*/ 2147483646 w 502"/>
                <a:gd name="T83" fmla="*/ 2147483646 h 289"/>
                <a:gd name="T84" fmla="*/ 2147483646 w 502"/>
                <a:gd name="T85" fmla="*/ 2147483646 h 289"/>
                <a:gd name="T86" fmla="*/ 2147483646 w 502"/>
                <a:gd name="T87" fmla="*/ 2147483646 h 289"/>
                <a:gd name="T88" fmla="*/ 2147483646 w 502"/>
                <a:gd name="T89" fmla="*/ 2147483646 h 289"/>
                <a:gd name="T90" fmla="*/ 2147483646 w 502"/>
                <a:gd name="T91" fmla="*/ 2147483646 h 289"/>
                <a:gd name="T92" fmla="*/ 2147483646 w 502"/>
                <a:gd name="T93" fmla="*/ 2147483646 h 289"/>
                <a:gd name="T94" fmla="*/ 2147483646 w 502"/>
                <a:gd name="T95" fmla="*/ 2147483646 h 289"/>
                <a:gd name="T96" fmla="*/ 2147483646 w 502"/>
                <a:gd name="T97" fmla="*/ 2147483646 h 289"/>
                <a:gd name="T98" fmla="*/ 2147483646 w 502"/>
                <a:gd name="T99" fmla="*/ 2147483646 h 289"/>
                <a:gd name="T100" fmla="*/ 2147483646 w 502"/>
                <a:gd name="T101" fmla="*/ 2147483646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02"/>
                <a:gd name="T154" fmla="*/ 0 h 289"/>
                <a:gd name="T155" fmla="*/ 502 w 502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02" h="289">
                  <a:moveTo>
                    <a:pt x="289" y="280"/>
                  </a:moveTo>
                  <a:lnTo>
                    <a:pt x="293" y="272"/>
                  </a:lnTo>
                  <a:lnTo>
                    <a:pt x="299" y="264"/>
                  </a:lnTo>
                  <a:lnTo>
                    <a:pt x="285" y="253"/>
                  </a:lnTo>
                  <a:lnTo>
                    <a:pt x="270" y="243"/>
                  </a:lnTo>
                  <a:lnTo>
                    <a:pt x="257" y="236"/>
                  </a:lnTo>
                  <a:lnTo>
                    <a:pt x="239" y="230"/>
                  </a:lnTo>
                  <a:lnTo>
                    <a:pt x="224" y="228"/>
                  </a:lnTo>
                  <a:lnTo>
                    <a:pt x="209" y="226"/>
                  </a:lnTo>
                  <a:lnTo>
                    <a:pt x="191" y="228"/>
                  </a:lnTo>
                  <a:lnTo>
                    <a:pt x="174" y="230"/>
                  </a:lnTo>
                  <a:lnTo>
                    <a:pt x="142" y="238"/>
                  </a:lnTo>
                  <a:lnTo>
                    <a:pt x="109" y="251"/>
                  </a:lnTo>
                  <a:lnTo>
                    <a:pt x="76" y="264"/>
                  </a:lnTo>
                  <a:lnTo>
                    <a:pt x="48" y="280"/>
                  </a:lnTo>
                  <a:lnTo>
                    <a:pt x="44" y="280"/>
                  </a:lnTo>
                  <a:lnTo>
                    <a:pt x="42" y="280"/>
                  </a:lnTo>
                  <a:lnTo>
                    <a:pt x="40" y="278"/>
                  </a:lnTo>
                  <a:lnTo>
                    <a:pt x="38" y="274"/>
                  </a:lnTo>
                  <a:lnTo>
                    <a:pt x="34" y="268"/>
                  </a:lnTo>
                  <a:lnTo>
                    <a:pt x="32" y="261"/>
                  </a:lnTo>
                  <a:lnTo>
                    <a:pt x="30" y="259"/>
                  </a:lnTo>
                  <a:lnTo>
                    <a:pt x="28" y="255"/>
                  </a:lnTo>
                  <a:lnTo>
                    <a:pt x="25" y="253"/>
                  </a:lnTo>
                  <a:lnTo>
                    <a:pt x="23" y="251"/>
                  </a:lnTo>
                  <a:lnTo>
                    <a:pt x="21" y="249"/>
                  </a:lnTo>
                  <a:lnTo>
                    <a:pt x="17" y="245"/>
                  </a:lnTo>
                  <a:lnTo>
                    <a:pt x="15" y="243"/>
                  </a:lnTo>
                  <a:lnTo>
                    <a:pt x="13" y="241"/>
                  </a:lnTo>
                  <a:lnTo>
                    <a:pt x="11" y="238"/>
                  </a:lnTo>
                  <a:lnTo>
                    <a:pt x="7" y="236"/>
                  </a:lnTo>
                  <a:lnTo>
                    <a:pt x="5" y="224"/>
                  </a:lnTo>
                  <a:lnTo>
                    <a:pt x="3" y="213"/>
                  </a:lnTo>
                  <a:lnTo>
                    <a:pt x="1" y="209"/>
                  </a:lnTo>
                  <a:lnTo>
                    <a:pt x="0" y="207"/>
                  </a:lnTo>
                  <a:lnTo>
                    <a:pt x="0" y="199"/>
                  </a:lnTo>
                  <a:lnTo>
                    <a:pt x="0" y="193"/>
                  </a:lnTo>
                  <a:lnTo>
                    <a:pt x="17" y="190"/>
                  </a:lnTo>
                  <a:lnTo>
                    <a:pt x="38" y="188"/>
                  </a:lnTo>
                  <a:lnTo>
                    <a:pt x="40" y="186"/>
                  </a:lnTo>
                  <a:lnTo>
                    <a:pt x="42" y="182"/>
                  </a:lnTo>
                  <a:lnTo>
                    <a:pt x="49" y="182"/>
                  </a:lnTo>
                  <a:lnTo>
                    <a:pt x="57" y="182"/>
                  </a:lnTo>
                  <a:lnTo>
                    <a:pt x="57" y="170"/>
                  </a:lnTo>
                  <a:lnTo>
                    <a:pt x="57" y="159"/>
                  </a:lnTo>
                  <a:lnTo>
                    <a:pt x="59" y="157"/>
                  </a:lnTo>
                  <a:lnTo>
                    <a:pt x="61" y="153"/>
                  </a:lnTo>
                  <a:lnTo>
                    <a:pt x="71" y="149"/>
                  </a:lnTo>
                  <a:lnTo>
                    <a:pt x="80" y="144"/>
                  </a:lnTo>
                  <a:lnTo>
                    <a:pt x="82" y="145"/>
                  </a:lnTo>
                  <a:lnTo>
                    <a:pt x="86" y="149"/>
                  </a:lnTo>
                  <a:lnTo>
                    <a:pt x="88" y="151"/>
                  </a:lnTo>
                  <a:lnTo>
                    <a:pt x="90" y="153"/>
                  </a:lnTo>
                  <a:lnTo>
                    <a:pt x="94" y="157"/>
                  </a:lnTo>
                  <a:lnTo>
                    <a:pt x="96" y="159"/>
                  </a:lnTo>
                  <a:lnTo>
                    <a:pt x="113" y="161"/>
                  </a:lnTo>
                  <a:lnTo>
                    <a:pt x="128" y="165"/>
                  </a:lnTo>
                  <a:lnTo>
                    <a:pt x="132" y="167"/>
                  </a:lnTo>
                  <a:lnTo>
                    <a:pt x="134" y="168"/>
                  </a:lnTo>
                  <a:lnTo>
                    <a:pt x="151" y="168"/>
                  </a:lnTo>
                  <a:lnTo>
                    <a:pt x="168" y="168"/>
                  </a:lnTo>
                  <a:lnTo>
                    <a:pt x="184" y="168"/>
                  </a:lnTo>
                  <a:lnTo>
                    <a:pt x="201" y="168"/>
                  </a:lnTo>
                  <a:lnTo>
                    <a:pt x="205" y="167"/>
                  </a:lnTo>
                  <a:lnTo>
                    <a:pt x="207" y="165"/>
                  </a:lnTo>
                  <a:lnTo>
                    <a:pt x="209" y="161"/>
                  </a:lnTo>
                  <a:lnTo>
                    <a:pt x="211" y="159"/>
                  </a:lnTo>
                  <a:lnTo>
                    <a:pt x="213" y="157"/>
                  </a:lnTo>
                  <a:lnTo>
                    <a:pt x="216" y="153"/>
                  </a:lnTo>
                  <a:lnTo>
                    <a:pt x="218" y="151"/>
                  </a:lnTo>
                  <a:lnTo>
                    <a:pt x="220" y="149"/>
                  </a:lnTo>
                  <a:lnTo>
                    <a:pt x="222" y="145"/>
                  </a:lnTo>
                  <a:lnTo>
                    <a:pt x="226" y="144"/>
                  </a:lnTo>
                  <a:lnTo>
                    <a:pt x="228" y="142"/>
                  </a:lnTo>
                  <a:lnTo>
                    <a:pt x="230" y="140"/>
                  </a:lnTo>
                  <a:lnTo>
                    <a:pt x="234" y="138"/>
                  </a:lnTo>
                  <a:lnTo>
                    <a:pt x="236" y="134"/>
                  </a:lnTo>
                  <a:lnTo>
                    <a:pt x="237" y="126"/>
                  </a:lnTo>
                  <a:lnTo>
                    <a:pt x="239" y="120"/>
                  </a:lnTo>
                  <a:lnTo>
                    <a:pt x="243" y="117"/>
                  </a:lnTo>
                  <a:lnTo>
                    <a:pt x="245" y="115"/>
                  </a:lnTo>
                  <a:lnTo>
                    <a:pt x="247" y="107"/>
                  </a:lnTo>
                  <a:lnTo>
                    <a:pt x="249" y="101"/>
                  </a:lnTo>
                  <a:lnTo>
                    <a:pt x="253" y="97"/>
                  </a:lnTo>
                  <a:lnTo>
                    <a:pt x="255" y="96"/>
                  </a:lnTo>
                  <a:lnTo>
                    <a:pt x="262" y="88"/>
                  </a:lnTo>
                  <a:lnTo>
                    <a:pt x="270" y="82"/>
                  </a:lnTo>
                  <a:lnTo>
                    <a:pt x="272" y="78"/>
                  </a:lnTo>
                  <a:lnTo>
                    <a:pt x="274" y="76"/>
                  </a:lnTo>
                  <a:lnTo>
                    <a:pt x="276" y="65"/>
                  </a:lnTo>
                  <a:lnTo>
                    <a:pt x="280" y="53"/>
                  </a:lnTo>
                  <a:lnTo>
                    <a:pt x="282" y="49"/>
                  </a:lnTo>
                  <a:lnTo>
                    <a:pt x="284" y="48"/>
                  </a:lnTo>
                  <a:lnTo>
                    <a:pt x="285" y="40"/>
                  </a:lnTo>
                  <a:lnTo>
                    <a:pt x="289" y="32"/>
                  </a:lnTo>
                  <a:lnTo>
                    <a:pt x="291" y="30"/>
                  </a:lnTo>
                  <a:lnTo>
                    <a:pt x="293" y="28"/>
                  </a:lnTo>
                  <a:lnTo>
                    <a:pt x="310" y="26"/>
                  </a:lnTo>
                  <a:lnTo>
                    <a:pt x="328" y="23"/>
                  </a:lnTo>
                  <a:lnTo>
                    <a:pt x="330" y="21"/>
                  </a:lnTo>
                  <a:lnTo>
                    <a:pt x="331" y="19"/>
                  </a:lnTo>
                  <a:lnTo>
                    <a:pt x="355" y="19"/>
                  </a:lnTo>
                  <a:lnTo>
                    <a:pt x="376" y="19"/>
                  </a:lnTo>
                  <a:lnTo>
                    <a:pt x="376" y="9"/>
                  </a:lnTo>
                  <a:lnTo>
                    <a:pt x="376" y="0"/>
                  </a:lnTo>
                  <a:lnTo>
                    <a:pt x="383" y="0"/>
                  </a:lnTo>
                  <a:lnTo>
                    <a:pt x="391" y="0"/>
                  </a:lnTo>
                  <a:lnTo>
                    <a:pt x="393" y="2"/>
                  </a:lnTo>
                  <a:lnTo>
                    <a:pt x="395" y="3"/>
                  </a:lnTo>
                  <a:lnTo>
                    <a:pt x="402" y="5"/>
                  </a:lnTo>
                  <a:lnTo>
                    <a:pt x="410" y="9"/>
                  </a:lnTo>
                  <a:lnTo>
                    <a:pt x="412" y="11"/>
                  </a:lnTo>
                  <a:lnTo>
                    <a:pt x="414" y="13"/>
                  </a:lnTo>
                  <a:lnTo>
                    <a:pt x="416" y="17"/>
                  </a:lnTo>
                  <a:lnTo>
                    <a:pt x="420" y="19"/>
                  </a:lnTo>
                  <a:lnTo>
                    <a:pt x="422" y="21"/>
                  </a:lnTo>
                  <a:lnTo>
                    <a:pt x="424" y="23"/>
                  </a:lnTo>
                  <a:lnTo>
                    <a:pt x="431" y="26"/>
                  </a:lnTo>
                  <a:lnTo>
                    <a:pt x="439" y="28"/>
                  </a:lnTo>
                  <a:lnTo>
                    <a:pt x="441" y="30"/>
                  </a:lnTo>
                  <a:lnTo>
                    <a:pt x="443" y="32"/>
                  </a:lnTo>
                  <a:lnTo>
                    <a:pt x="470" y="34"/>
                  </a:lnTo>
                  <a:lnTo>
                    <a:pt x="496" y="38"/>
                  </a:lnTo>
                  <a:lnTo>
                    <a:pt x="498" y="40"/>
                  </a:lnTo>
                  <a:lnTo>
                    <a:pt x="502" y="44"/>
                  </a:lnTo>
                  <a:lnTo>
                    <a:pt x="496" y="57"/>
                  </a:lnTo>
                  <a:lnTo>
                    <a:pt x="491" y="73"/>
                  </a:lnTo>
                  <a:lnTo>
                    <a:pt x="489" y="74"/>
                  </a:lnTo>
                  <a:lnTo>
                    <a:pt x="487" y="76"/>
                  </a:lnTo>
                  <a:lnTo>
                    <a:pt x="485" y="86"/>
                  </a:lnTo>
                  <a:lnTo>
                    <a:pt x="481" y="96"/>
                  </a:lnTo>
                  <a:lnTo>
                    <a:pt x="470" y="111"/>
                  </a:lnTo>
                  <a:lnTo>
                    <a:pt x="458" y="126"/>
                  </a:lnTo>
                  <a:lnTo>
                    <a:pt x="449" y="144"/>
                  </a:lnTo>
                  <a:lnTo>
                    <a:pt x="441" y="161"/>
                  </a:lnTo>
                  <a:lnTo>
                    <a:pt x="439" y="168"/>
                  </a:lnTo>
                  <a:lnTo>
                    <a:pt x="437" y="178"/>
                  </a:lnTo>
                  <a:lnTo>
                    <a:pt x="437" y="188"/>
                  </a:lnTo>
                  <a:lnTo>
                    <a:pt x="437" y="195"/>
                  </a:lnTo>
                  <a:lnTo>
                    <a:pt x="439" y="205"/>
                  </a:lnTo>
                  <a:lnTo>
                    <a:pt x="443" y="215"/>
                  </a:lnTo>
                  <a:lnTo>
                    <a:pt x="447" y="222"/>
                  </a:lnTo>
                  <a:lnTo>
                    <a:pt x="452" y="232"/>
                  </a:lnTo>
                  <a:lnTo>
                    <a:pt x="458" y="236"/>
                  </a:lnTo>
                  <a:lnTo>
                    <a:pt x="462" y="241"/>
                  </a:lnTo>
                  <a:lnTo>
                    <a:pt x="458" y="261"/>
                  </a:lnTo>
                  <a:lnTo>
                    <a:pt x="452" y="280"/>
                  </a:lnTo>
                  <a:lnTo>
                    <a:pt x="429" y="284"/>
                  </a:lnTo>
                  <a:lnTo>
                    <a:pt x="404" y="289"/>
                  </a:lnTo>
                  <a:lnTo>
                    <a:pt x="376" y="287"/>
                  </a:lnTo>
                  <a:lnTo>
                    <a:pt x="347" y="284"/>
                  </a:lnTo>
                  <a:lnTo>
                    <a:pt x="318" y="282"/>
                  </a:lnTo>
                  <a:lnTo>
                    <a:pt x="289" y="280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49" name="Freeform 7"/>
            <p:cNvSpPr>
              <a:spLocks/>
            </p:cNvSpPr>
            <p:nvPr/>
          </p:nvSpPr>
          <p:spPr bwMode="auto">
            <a:xfrm>
              <a:off x="6192838" y="4562475"/>
              <a:ext cx="1135062" cy="838200"/>
            </a:xfrm>
            <a:custGeom>
              <a:avLst/>
              <a:gdLst>
                <a:gd name="T0" fmla="*/ 2147483646 w 804"/>
                <a:gd name="T1" fmla="*/ 2147483646 h 707"/>
                <a:gd name="T2" fmla="*/ 2147483646 w 804"/>
                <a:gd name="T3" fmla="*/ 2147483646 h 707"/>
                <a:gd name="T4" fmla="*/ 2147483646 w 804"/>
                <a:gd name="T5" fmla="*/ 2147483646 h 707"/>
                <a:gd name="T6" fmla="*/ 2147483646 w 804"/>
                <a:gd name="T7" fmla="*/ 2147483646 h 707"/>
                <a:gd name="T8" fmla="*/ 2147483646 w 804"/>
                <a:gd name="T9" fmla="*/ 2147483646 h 707"/>
                <a:gd name="T10" fmla="*/ 2147483646 w 804"/>
                <a:gd name="T11" fmla="*/ 2147483646 h 707"/>
                <a:gd name="T12" fmla="*/ 2147483646 w 804"/>
                <a:gd name="T13" fmla="*/ 2147483646 h 707"/>
                <a:gd name="T14" fmla="*/ 2147483646 w 804"/>
                <a:gd name="T15" fmla="*/ 2147483646 h 707"/>
                <a:gd name="T16" fmla="*/ 2147483646 w 804"/>
                <a:gd name="T17" fmla="*/ 2147483646 h 707"/>
                <a:gd name="T18" fmla="*/ 2147483646 w 804"/>
                <a:gd name="T19" fmla="*/ 2147483646 h 707"/>
                <a:gd name="T20" fmla="*/ 2147483646 w 804"/>
                <a:gd name="T21" fmla="*/ 2147483646 h 707"/>
                <a:gd name="T22" fmla="*/ 2147483646 w 804"/>
                <a:gd name="T23" fmla="*/ 2147483646 h 707"/>
                <a:gd name="T24" fmla="*/ 2147483646 w 804"/>
                <a:gd name="T25" fmla="*/ 2147483646 h 707"/>
                <a:gd name="T26" fmla="*/ 2147483646 w 804"/>
                <a:gd name="T27" fmla="*/ 2147483646 h 707"/>
                <a:gd name="T28" fmla="*/ 2147483646 w 804"/>
                <a:gd name="T29" fmla="*/ 2147483646 h 707"/>
                <a:gd name="T30" fmla="*/ 2147483646 w 804"/>
                <a:gd name="T31" fmla="*/ 2147483646 h 707"/>
                <a:gd name="T32" fmla="*/ 2147483646 w 804"/>
                <a:gd name="T33" fmla="*/ 2147483646 h 707"/>
                <a:gd name="T34" fmla="*/ 2147483646 w 804"/>
                <a:gd name="T35" fmla="*/ 2147483646 h 707"/>
                <a:gd name="T36" fmla="*/ 2147483646 w 804"/>
                <a:gd name="T37" fmla="*/ 2147483646 h 707"/>
                <a:gd name="T38" fmla="*/ 2147483646 w 804"/>
                <a:gd name="T39" fmla="*/ 2147483646 h 707"/>
                <a:gd name="T40" fmla="*/ 2147483646 w 804"/>
                <a:gd name="T41" fmla="*/ 2147483646 h 707"/>
                <a:gd name="T42" fmla="*/ 2147483646 w 804"/>
                <a:gd name="T43" fmla="*/ 2147483646 h 707"/>
                <a:gd name="T44" fmla="*/ 2147483646 w 804"/>
                <a:gd name="T45" fmla="*/ 2147483646 h 707"/>
                <a:gd name="T46" fmla="*/ 2147483646 w 804"/>
                <a:gd name="T47" fmla="*/ 2147483646 h 707"/>
                <a:gd name="T48" fmla="*/ 2147483646 w 804"/>
                <a:gd name="T49" fmla="*/ 2147483646 h 707"/>
                <a:gd name="T50" fmla="*/ 2147483646 w 804"/>
                <a:gd name="T51" fmla="*/ 2147483646 h 707"/>
                <a:gd name="T52" fmla="*/ 2147483646 w 804"/>
                <a:gd name="T53" fmla="*/ 2147483646 h 707"/>
                <a:gd name="T54" fmla="*/ 2147483646 w 804"/>
                <a:gd name="T55" fmla="*/ 2147483646 h 707"/>
                <a:gd name="T56" fmla="*/ 2147483646 w 804"/>
                <a:gd name="T57" fmla="*/ 2147483646 h 707"/>
                <a:gd name="T58" fmla="*/ 2147483646 w 804"/>
                <a:gd name="T59" fmla="*/ 2147483646 h 707"/>
                <a:gd name="T60" fmla="*/ 2147483646 w 804"/>
                <a:gd name="T61" fmla="*/ 2147483646 h 707"/>
                <a:gd name="T62" fmla="*/ 2147483646 w 804"/>
                <a:gd name="T63" fmla="*/ 2147483646 h 707"/>
                <a:gd name="T64" fmla="*/ 2147483646 w 804"/>
                <a:gd name="T65" fmla="*/ 2147483646 h 707"/>
                <a:gd name="T66" fmla="*/ 2147483646 w 804"/>
                <a:gd name="T67" fmla="*/ 2147483646 h 707"/>
                <a:gd name="T68" fmla="*/ 2147483646 w 804"/>
                <a:gd name="T69" fmla="*/ 2147483646 h 707"/>
                <a:gd name="T70" fmla="*/ 2147483646 w 804"/>
                <a:gd name="T71" fmla="*/ 2147483646 h 707"/>
                <a:gd name="T72" fmla="*/ 2147483646 w 804"/>
                <a:gd name="T73" fmla="*/ 2147483646 h 707"/>
                <a:gd name="T74" fmla="*/ 2147483646 w 804"/>
                <a:gd name="T75" fmla="*/ 2147483646 h 707"/>
                <a:gd name="T76" fmla="*/ 2147483646 w 804"/>
                <a:gd name="T77" fmla="*/ 2147483646 h 707"/>
                <a:gd name="T78" fmla="*/ 2147483646 w 804"/>
                <a:gd name="T79" fmla="*/ 2147483646 h 707"/>
                <a:gd name="T80" fmla="*/ 2147483646 w 804"/>
                <a:gd name="T81" fmla="*/ 2147483646 h 707"/>
                <a:gd name="T82" fmla="*/ 2147483646 w 804"/>
                <a:gd name="T83" fmla="*/ 2147483646 h 707"/>
                <a:gd name="T84" fmla="*/ 2147483646 w 804"/>
                <a:gd name="T85" fmla="*/ 2147483646 h 707"/>
                <a:gd name="T86" fmla="*/ 2147483646 w 804"/>
                <a:gd name="T87" fmla="*/ 2147483646 h 707"/>
                <a:gd name="T88" fmla="*/ 2147483646 w 804"/>
                <a:gd name="T89" fmla="*/ 2147483646 h 707"/>
                <a:gd name="T90" fmla="*/ 2147483646 w 804"/>
                <a:gd name="T91" fmla="*/ 2147483646 h 707"/>
                <a:gd name="T92" fmla="*/ 2147483646 w 804"/>
                <a:gd name="T93" fmla="*/ 2147483646 h 707"/>
                <a:gd name="T94" fmla="*/ 2147483646 w 804"/>
                <a:gd name="T95" fmla="*/ 2147483646 h 707"/>
                <a:gd name="T96" fmla="*/ 2147483646 w 804"/>
                <a:gd name="T97" fmla="*/ 2147483646 h 707"/>
                <a:gd name="T98" fmla="*/ 2147483646 w 804"/>
                <a:gd name="T99" fmla="*/ 2147483646 h 707"/>
                <a:gd name="T100" fmla="*/ 2147483646 w 804"/>
                <a:gd name="T101" fmla="*/ 2147483646 h 707"/>
                <a:gd name="T102" fmla="*/ 2147483646 w 804"/>
                <a:gd name="T103" fmla="*/ 2147483646 h 707"/>
                <a:gd name="T104" fmla="*/ 2147483646 w 804"/>
                <a:gd name="T105" fmla="*/ 2147483646 h 707"/>
                <a:gd name="T106" fmla="*/ 2147483646 w 804"/>
                <a:gd name="T107" fmla="*/ 2147483646 h 707"/>
                <a:gd name="T108" fmla="*/ 2147483646 w 804"/>
                <a:gd name="T109" fmla="*/ 2147483646 h 707"/>
                <a:gd name="T110" fmla="*/ 2147483646 w 804"/>
                <a:gd name="T111" fmla="*/ 2147483646 h 707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04"/>
                <a:gd name="T169" fmla="*/ 0 h 707"/>
                <a:gd name="T170" fmla="*/ 804 w 804"/>
                <a:gd name="T171" fmla="*/ 707 h 707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04" h="707">
                  <a:moveTo>
                    <a:pt x="222" y="707"/>
                  </a:moveTo>
                  <a:lnTo>
                    <a:pt x="218" y="682"/>
                  </a:lnTo>
                  <a:lnTo>
                    <a:pt x="213" y="659"/>
                  </a:lnTo>
                  <a:lnTo>
                    <a:pt x="213" y="651"/>
                  </a:lnTo>
                  <a:lnTo>
                    <a:pt x="213" y="643"/>
                  </a:lnTo>
                  <a:lnTo>
                    <a:pt x="192" y="630"/>
                  </a:lnTo>
                  <a:lnTo>
                    <a:pt x="167" y="620"/>
                  </a:lnTo>
                  <a:lnTo>
                    <a:pt x="142" y="613"/>
                  </a:lnTo>
                  <a:lnTo>
                    <a:pt x="115" y="607"/>
                  </a:lnTo>
                  <a:lnTo>
                    <a:pt x="61" y="597"/>
                  </a:lnTo>
                  <a:lnTo>
                    <a:pt x="11" y="590"/>
                  </a:lnTo>
                  <a:lnTo>
                    <a:pt x="5" y="590"/>
                  </a:lnTo>
                  <a:lnTo>
                    <a:pt x="0" y="590"/>
                  </a:lnTo>
                  <a:lnTo>
                    <a:pt x="0" y="582"/>
                  </a:lnTo>
                  <a:lnTo>
                    <a:pt x="0" y="576"/>
                  </a:lnTo>
                  <a:lnTo>
                    <a:pt x="4" y="572"/>
                  </a:lnTo>
                  <a:lnTo>
                    <a:pt x="5" y="570"/>
                  </a:lnTo>
                  <a:lnTo>
                    <a:pt x="13" y="553"/>
                  </a:lnTo>
                  <a:lnTo>
                    <a:pt x="21" y="538"/>
                  </a:lnTo>
                  <a:lnTo>
                    <a:pt x="23" y="534"/>
                  </a:lnTo>
                  <a:lnTo>
                    <a:pt x="25" y="532"/>
                  </a:lnTo>
                  <a:lnTo>
                    <a:pt x="32" y="532"/>
                  </a:lnTo>
                  <a:lnTo>
                    <a:pt x="40" y="532"/>
                  </a:lnTo>
                  <a:lnTo>
                    <a:pt x="40" y="524"/>
                  </a:lnTo>
                  <a:lnTo>
                    <a:pt x="40" y="517"/>
                  </a:lnTo>
                  <a:lnTo>
                    <a:pt x="42" y="515"/>
                  </a:lnTo>
                  <a:lnTo>
                    <a:pt x="44" y="513"/>
                  </a:lnTo>
                  <a:lnTo>
                    <a:pt x="53" y="513"/>
                  </a:lnTo>
                  <a:lnTo>
                    <a:pt x="63" y="513"/>
                  </a:lnTo>
                  <a:lnTo>
                    <a:pt x="65" y="515"/>
                  </a:lnTo>
                  <a:lnTo>
                    <a:pt x="69" y="517"/>
                  </a:lnTo>
                  <a:lnTo>
                    <a:pt x="71" y="520"/>
                  </a:lnTo>
                  <a:lnTo>
                    <a:pt x="73" y="522"/>
                  </a:lnTo>
                  <a:lnTo>
                    <a:pt x="75" y="524"/>
                  </a:lnTo>
                  <a:lnTo>
                    <a:pt x="78" y="526"/>
                  </a:lnTo>
                  <a:lnTo>
                    <a:pt x="80" y="528"/>
                  </a:lnTo>
                  <a:lnTo>
                    <a:pt x="82" y="532"/>
                  </a:lnTo>
                  <a:lnTo>
                    <a:pt x="84" y="534"/>
                  </a:lnTo>
                  <a:lnTo>
                    <a:pt x="88" y="538"/>
                  </a:lnTo>
                  <a:lnTo>
                    <a:pt x="94" y="540"/>
                  </a:lnTo>
                  <a:lnTo>
                    <a:pt x="101" y="542"/>
                  </a:lnTo>
                  <a:lnTo>
                    <a:pt x="105" y="543"/>
                  </a:lnTo>
                  <a:lnTo>
                    <a:pt x="107" y="547"/>
                  </a:lnTo>
                  <a:lnTo>
                    <a:pt x="115" y="549"/>
                  </a:lnTo>
                  <a:lnTo>
                    <a:pt x="123" y="551"/>
                  </a:lnTo>
                  <a:lnTo>
                    <a:pt x="124" y="553"/>
                  </a:lnTo>
                  <a:lnTo>
                    <a:pt x="126" y="555"/>
                  </a:lnTo>
                  <a:lnTo>
                    <a:pt x="128" y="559"/>
                  </a:lnTo>
                  <a:lnTo>
                    <a:pt x="132" y="561"/>
                  </a:lnTo>
                  <a:lnTo>
                    <a:pt x="134" y="563"/>
                  </a:lnTo>
                  <a:lnTo>
                    <a:pt x="136" y="567"/>
                  </a:lnTo>
                  <a:lnTo>
                    <a:pt x="153" y="568"/>
                  </a:lnTo>
                  <a:lnTo>
                    <a:pt x="170" y="570"/>
                  </a:lnTo>
                  <a:lnTo>
                    <a:pt x="172" y="572"/>
                  </a:lnTo>
                  <a:lnTo>
                    <a:pt x="174" y="576"/>
                  </a:lnTo>
                  <a:lnTo>
                    <a:pt x="182" y="578"/>
                  </a:lnTo>
                  <a:lnTo>
                    <a:pt x="190" y="580"/>
                  </a:lnTo>
                  <a:lnTo>
                    <a:pt x="192" y="582"/>
                  </a:lnTo>
                  <a:lnTo>
                    <a:pt x="194" y="586"/>
                  </a:lnTo>
                  <a:lnTo>
                    <a:pt x="201" y="588"/>
                  </a:lnTo>
                  <a:lnTo>
                    <a:pt x="209" y="590"/>
                  </a:lnTo>
                  <a:lnTo>
                    <a:pt x="211" y="591"/>
                  </a:lnTo>
                  <a:lnTo>
                    <a:pt x="213" y="595"/>
                  </a:lnTo>
                  <a:lnTo>
                    <a:pt x="217" y="597"/>
                  </a:lnTo>
                  <a:lnTo>
                    <a:pt x="218" y="599"/>
                  </a:lnTo>
                  <a:lnTo>
                    <a:pt x="220" y="601"/>
                  </a:lnTo>
                  <a:lnTo>
                    <a:pt x="222" y="605"/>
                  </a:lnTo>
                  <a:lnTo>
                    <a:pt x="226" y="607"/>
                  </a:lnTo>
                  <a:lnTo>
                    <a:pt x="228" y="609"/>
                  </a:lnTo>
                  <a:lnTo>
                    <a:pt x="230" y="611"/>
                  </a:lnTo>
                  <a:lnTo>
                    <a:pt x="232" y="614"/>
                  </a:lnTo>
                  <a:lnTo>
                    <a:pt x="232" y="620"/>
                  </a:lnTo>
                  <a:lnTo>
                    <a:pt x="232" y="628"/>
                  </a:lnTo>
                  <a:lnTo>
                    <a:pt x="240" y="628"/>
                  </a:lnTo>
                  <a:lnTo>
                    <a:pt x="247" y="628"/>
                  </a:lnTo>
                  <a:lnTo>
                    <a:pt x="249" y="632"/>
                  </a:lnTo>
                  <a:lnTo>
                    <a:pt x="253" y="634"/>
                  </a:lnTo>
                  <a:lnTo>
                    <a:pt x="259" y="636"/>
                  </a:lnTo>
                  <a:lnTo>
                    <a:pt x="266" y="638"/>
                  </a:lnTo>
                  <a:lnTo>
                    <a:pt x="268" y="639"/>
                  </a:lnTo>
                  <a:lnTo>
                    <a:pt x="272" y="643"/>
                  </a:lnTo>
                  <a:lnTo>
                    <a:pt x="272" y="651"/>
                  </a:lnTo>
                  <a:lnTo>
                    <a:pt x="272" y="659"/>
                  </a:lnTo>
                  <a:lnTo>
                    <a:pt x="282" y="659"/>
                  </a:lnTo>
                  <a:lnTo>
                    <a:pt x="288" y="657"/>
                  </a:lnTo>
                  <a:lnTo>
                    <a:pt x="291" y="655"/>
                  </a:lnTo>
                  <a:lnTo>
                    <a:pt x="291" y="653"/>
                  </a:lnTo>
                  <a:lnTo>
                    <a:pt x="293" y="651"/>
                  </a:lnTo>
                  <a:lnTo>
                    <a:pt x="295" y="647"/>
                  </a:lnTo>
                  <a:lnTo>
                    <a:pt x="297" y="645"/>
                  </a:lnTo>
                  <a:lnTo>
                    <a:pt x="301" y="643"/>
                  </a:lnTo>
                  <a:lnTo>
                    <a:pt x="303" y="639"/>
                  </a:lnTo>
                  <a:lnTo>
                    <a:pt x="305" y="638"/>
                  </a:lnTo>
                  <a:lnTo>
                    <a:pt x="307" y="636"/>
                  </a:lnTo>
                  <a:lnTo>
                    <a:pt x="311" y="634"/>
                  </a:lnTo>
                  <a:lnTo>
                    <a:pt x="312" y="632"/>
                  </a:lnTo>
                  <a:lnTo>
                    <a:pt x="314" y="628"/>
                  </a:lnTo>
                  <a:lnTo>
                    <a:pt x="316" y="624"/>
                  </a:lnTo>
                  <a:lnTo>
                    <a:pt x="320" y="618"/>
                  </a:lnTo>
                  <a:lnTo>
                    <a:pt x="324" y="614"/>
                  </a:lnTo>
                  <a:lnTo>
                    <a:pt x="330" y="609"/>
                  </a:lnTo>
                  <a:lnTo>
                    <a:pt x="339" y="605"/>
                  </a:lnTo>
                  <a:lnTo>
                    <a:pt x="349" y="599"/>
                  </a:lnTo>
                  <a:lnTo>
                    <a:pt x="353" y="595"/>
                  </a:lnTo>
                  <a:lnTo>
                    <a:pt x="359" y="590"/>
                  </a:lnTo>
                  <a:lnTo>
                    <a:pt x="362" y="584"/>
                  </a:lnTo>
                  <a:lnTo>
                    <a:pt x="368" y="580"/>
                  </a:lnTo>
                  <a:lnTo>
                    <a:pt x="372" y="565"/>
                  </a:lnTo>
                  <a:lnTo>
                    <a:pt x="378" y="551"/>
                  </a:lnTo>
                  <a:lnTo>
                    <a:pt x="383" y="536"/>
                  </a:lnTo>
                  <a:lnTo>
                    <a:pt x="387" y="522"/>
                  </a:lnTo>
                  <a:lnTo>
                    <a:pt x="391" y="517"/>
                  </a:lnTo>
                  <a:lnTo>
                    <a:pt x="397" y="513"/>
                  </a:lnTo>
                  <a:lnTo>
                    <a:pt x="401" y="507"/>
                  </a:lnTo>
                  <a:lnTo>
                    <a:pt x="406" y="503"/>
                  </a:lnTo>
                  <a:lnTo>
                    <a:pt x="422" y="494"/>
                  </a:lnTo>
                  <a:lnTo>
                    <a:pt x="435" y="484"/>
                  </a:lnTo>
                  <a:lnTo>
                    <a:pt x="441" y="478"/>
                  </a:lnTo>
                  <a:lnTo>
                    <a:pt x="445" y="474"/>
                  </a:lnTo>
                  <a:lnTo>
                    <a:pt x="451" y="469"/>
                  </a:lnTo>
                  <a:lnTo>
                    <a:pt x="454" y="465"/>
                  </a:lnTo>
                  <a:lnTo>
                    <a:pt x="460" y="446"/>
                  </a:lnTo>
                  <a:lnTo>
                    <a:pt x="464" y="426"/>
                  </a:lnTo>
                  <a:lnTo>
                    <a:pt x="470" y="421"/>
                  </a:lnTo>
                  <a:lnTo>
                    <a:pt x="476" y="415"/>
                  </a:lnTo>
                  <a:lnTo>
                    <a:pt x="479" y="411"/>
                  </a:lnTo>
                  <a:lnTo>
                    <a:pt x="483" y="405"/>
                  </a:lnTo>
                  <a:lnTo>
                    <a:pt x="489" y="405"/>
                  </a:lnTo>
                  <a:lnTo>
                    <a:pt x="493" y="403"/>
                  </a:lnTo>
                  <a:lnTo>
                    <a:pt x="493" y="398"/>
                  </a:lnTo>
                  <a:lnTo>
                    <a:pt x="493" y="386"/>
                  </a:lnTo>
                  <a:lnTo>
                    <a:pt x="483" y="384"/>
                  </a:lnTo>
                  <a:lnTo>
                    <a:pt x="476" y="382"/>
                  </a:lnTo>
                  <a:lnTo>
                    <a:pt x="479" y="375"/>
                  </a:lnTo>
                  <a:lnTo>
                    <a:pt x="483" y="367"/>
                  </a:lnTo>
                  <a:lnTo>
                    <a:pt x="489" y="357"/>
                  </a:lnTo>
                  <a:lnTo>
                    <a:pt x="493" y="348"/>
                  </a:lnTo>
                  <a:lnTo>
                    <a:pt x="499" y="348"/>
                  </a:lnTo>
                  <a:lnTo>
                    <a:pt x="504" y="348"/>
                  </a:lnTo>
                  <a:lnTo>
                    <a:pt x="504" y="332"/>
                  </a:lnTo>
                  <a:lnTo>
                    <a:pt x="504" y="319"/>
                  </a:lnTo>
                  <a:lnTo>
                    <a:pt x="499" y="319"/>
                  </a:lnTo>
                  <a:lnTo>
                    <a:pt x="493" y="319"/>
                  </a:lnTo>
                  <a:lnTo>
                    <a:pt x="489" y="309"/>
                  </a:lnTo>
                  <a:lnTo>
                    <a:pt x="483" y="300"/>
                  </a:lnTo>
                  <a:lnTo>
                    <a:pt x="481" y="281"/>
                  </a:lnTo>
                  <a:lnTo>
                    <a:pt x="479" y="261"/>
                  </a:lnTo>
                  <a:lnTo>
                    <a:pt x="477" y="242"/>
                  </a:lnTo>
                  <a:lnTo>
                    <a:pt x="476" y="223"/>
                  </a:lnTo>
                  <a:lnTo>
                    <a:pt x="470" y="213"/>
                  </a:lnTo>
                  <a:lnTo>
                    <a:pt x="464" y="204"/>
                  </a:lnTo>
                  <a:lnTo>
                    <a:pt x="460" y="200"/>
                  </a:lnTo>
                  <a:lnTo>
                    <a:pt x="458" y="200"/>
                  </a:lnTo>
                  <a:lnTo>
                    <a:pt x="456" y="200"/>
                  </a:lnTo>
                  <a:lnTo>
                    <a:pt x="454" y="204"/>
                  </a:lnTo>
                  <a:lnTo>
                    <a:pt x="451" y="213"/>
                  </a:lnTo>
                  <a:lnTo>
                    <a:pt x="445" y="223"/>
                  </a:lnTo>
                  <a:lnTo>
                    <a:pt x="439" y="223"/>
                  </a:lnTo>
                  <a:lnTo>
                    <a:pt x="437" y="225"/>
                  </a:lnTo>
                  <a:lnTo>
                    <a:pt x="435" y="231"/>
                  </a:lnTo>
                  <a:lnTo>
                    <a:pt x="435" y="242"/>
                  </a:lnTo>
                  <a:lnTo>
                    <a:pt x="441" y="242"/>
                  </a:lnTo>
                  <a:lnTo>
                    <a:pt x="445" y="242"/>
                  </a:lnTo>
                  <a:lnTo>
                    <a:pt x="445" y="252"/>
                  </a:lnTo>
                  <a:lnTo>
                    <a:pt x="445" y="261"/>
                  </a:lnTo>
                  <a:lnTo>
                    <a:pt x="441" y="261"/>
                  </a:lnTo>
                  <a:lnTo>
                    <a:pt x="435" y="261"/>
                  </a:lnTo>
                  <a:lnTo>
                    <a:pt x="433" y="256"/>
                  </a:lnTo>
                  <a:lnTo>
                    <a:pt x="431" y="252"/>
                  </a:lnTo>
                  <a:lnTo>
                    <a:pt x="428" y="248"/>
                  </a:lnTo>
                  <a:lnTo>
                    <a:pt x="426" y="246"/>
                  </a:lnTo>
                  <a:lnTo>
                    <a:pt x="426" y="227"/>
                  </a:lnTo>
                  <a:lnTo>
                    <a:pt x="426" y="208"/>
                  </a:lnTo>
                  <a:lnTo>
                    <a:pt x="428" y="206"/>
                  </a:lnTo>
                  <a:lnTo>
                    <a:pt x="431" y="204"/>
                  </a:lnTo>
                  <a:lnTo>
                    <a:pt x="433" y="204"/>
                  </a:lnTo>
                  <a:lnTo>
                    <a:pt x="435" y="200"/>
                  </a:lnTo>
                  <a:lnTo>
                    <a:pt x="435" y="194"/>
                  </a:lnTo>
                  <a:lnTo>
                    <a:pt x="435" y="183"/>
                  </a:lnTo>
                  <a:lnTo>
                    <a:pt x="428" y="183"/>
                  </a:lnTo>
                  <a:lnTo>
                    <a:pt x="422" y="183"/>
                  </a:lnTo>
                  <a:lnTo>
                    <a:pt x="418" y="181"/>
                  </a:lnTo>
                  <a:lnTo>
                    <a:pt x="416" y="179"/>
                  </a:lnTo>
                  <a:lnTo>
                    <a:pt x="414" y="171"/>
                  </a:lnTo>
                  <a:lnTo>
                    <a:pt x="412" y="164"/>
                  </a:lnTo>
                  <a:lnTo>
                    <a:pt x="408" y="162"/>
                  </a:lnTo>
                  <a:lnTo>
                    <a:pt x="406" y="160"/>
                  </a:lnTo>
                  <a:lnTo>
                    <a:pt x="406" y="154"/>
                  </a:lnTo>
                  <a:lnTo>
                    <a:pt x="406" y="150"/>
                  </a:lnTo>
                  <a:lnTo>
                    <a:pt x="408" y="146"/>
                  </a:lnTo>
                  <a:lnTo>
                    <a:pt x="412" y="144"/>
                  </a:lnTo>
                  <a:lnTo>
                    <a:pt x="414" y="142"/>
                  </a:lnTo>
                  <a:lnTo>
                    <a:pt x="416" y="141"/>
                  </a:lnTo>
                  <a:lnTo>
                    <a:pt x="418" y="137"/>
                  </a:lnTo>
                  <a:lnTo>
                    <a:pt x="422" y="135"/>
                  </a:lnTo>
                  <a:lnTo>
                    <a:pt x="428" y="133"/>
                  </a:lnTo>
                  <a:lnTo>
                    <a:pt x="435" y="131"/>
                  </a:lnTo>
                  <a:lnTo>
                    <a:pt x="439" y="129"/>
                  </a:lnTo>
                  <a:lnTo>
                    <a:pt x="441" y="125"/>
                  </a:lnTo>
                  <a:lnTo>
                    <a:pt x="443" y="114"/>
                  </a:lnTo>
                  <a:lnTo>
                    <a:pt x="445" y="102"/>
                  </a:lnTo>
                  <a:lnTo>
                    <a:pt x="449" y="98"/>
                  </a:lnTo>
                  <a:lnTo>
                    <a:pt x="451" y="96"/>
                  </a:lnTo>
                  <a:lnTo>
                    <a:pt x="477" y="95"/>
                  </a:lnTo>
                  <a:lnTo>
                    <a:pt x="504" y="91"/>
                  </a:lnTo>
                  <a:lnTo>
                    <a:pt x="506" y="89"/>
                  </a:lnTo>
                  <a:lnTo>
                    <a:pt x="508" y="87"/>
                  </a:lnTo>
                  <a:lnTo>
                    <a:pt x="512" y="81"/>
                  </a:lnTo>
                  <a:lnTo>
                    <a:pt x="518" y="77"/>
                  </a:lnTo>
                  <a:lnTo>
                    <a:pt x="520" y="79"/>
                  </a:lnTo>
                  <a:lnTo>
                    <a:pt x="524" y="83"/>
                  </a:lnTo>
                  <a:lnTo>
                    <a:pt x="537" y="83"/>
                  </a:lnTo>
                  <a:lnTo>
                    <a:pt x="552" y="83"/>
                  </a:lnTo>
                  <a:lnTo>
                    <a:pt x="554" y="79"/>
                  </a:lnTo>
                  <a:lnTo>
                    <a:pt x="556" y="77"/>
                  </a:lnTo>
                  <a:lnTo>
                    <a:pt x="560" y="75"/>
                  </a:lnTo>
                  <a:lnTo>
                    <a:pt x="562" y="73"/>
                  </a:lnTo>
                  <a:lnTo>
                    <a:pt x="564" y="70"/>
                  </a:lnTo>
                  <a:lnTo>
                    <a:pt x="566" y="68"/>
                  </a:lnTo>
                  <a:lnTo>
                    <a:pt x="570" y="70"/>
                  </a:lnTo>
                  <a:lnTo>
                    <a:pt x="571" y="73"/>
                  </a:lnTo>
                  <a:lnTo>
                    <a:pt x="589" y="75"/>
                  </a:lnTo>
                  <a:lnTo>
                    <a:pt x="604" y="77"/>
                  </a:lnTo>
                  <a:lnTo>
                    <a:pt x="608" y="79"/>
                  </a:lnTo>
                  <a:lnTo>
                    <a:pt x="610" y="83"/>
                  </a:lnTo>
                  <a:lnTo>
                    <a:pt x="619" y="83"/>
                  </a:lnTo>
                  <a:lnTo>
                    <a:pt x="629" y="83"/>
                  </a:lnTo>
                  <a:lnTo>
                    <a:pt x="631" y="79"/>
                  </a:lnTo>
                  <a:lnTo>
                    <a:pt x="635" y="77"/>
                  </a:lnTo>
                  <a:lnTo>
                    <a:pt x="637" y="70"/>
                  </a:lnTo>
                  <a:lnTo>
                    <a:pt x="639" y="62"/>
                  </a:lnTo>
                  <a:lnTo>
                    <a:pt x="641" y="60"/>
                  </a:lnTo>
                  <a:lnTo>
                    <a:pt x="644" y="58"/>
                  </a:lnTo>
                  <a:lnTo>
                    <a:pt x="646" y="50"/>
                  </a:lnTo>
                  <a:lnTo>
                    <a:pt x="648" y="43"/>
                  </a:lnTo>
                  <a:lnTo>
                    <a:pt x="650" y="41"/>
                  </a:lnTo>
                  <a:lnTo>
                    <a:pt x="654" y="39"/>
                  </a:lnTo>
                  <a:lnTo>
                    <a:pt x="656" y="37"/>
                  </a:lnTo>
                  <a:lnTo>
                    <a:pt x="658" y="33"/>
                  </a:lnTo>
                  <a:lnTo>
                    <a:pt x="660" y="31"/>
                  </a:lnTo>
                  <a:lnTo>
                    <a:pt x="664" y="29"/>
                  </a:lnTo>
                  <a:lnTo>
                    <a:pt x="666" y="22"/>
                  </a:lnTo>
                  <a:lnTo>
                    <a:pt x="667" y="14"/>
                  </a:lnTo>
                  <a:lnTo>
                    <a:pt x="669" y="12"/>
                  </a:lnTo>
                  <a:lnTo>
                    <a:pt x="673" y="10"/>
                  </a:lnTo>
                  <a:lnTo>
                    <a:pt x="675" y="6"/>
                  </a:lnTo>
                  <a:lnTo>
                    <a:pt x="677" y="4"/>
                  </a:lnTo>
                  <a:lnTo>
                    <a:pt x="681" y="2"/>
                  </a:lnTo>
                  <a:lnTo>
                    <a:pt x="683" y="0"/>
                  </a:lnTo>
                  <a:lnTo>
                    <a:pt x="690" y="0"/>
                  </a:lnTo>
                  <a:lnTo>
                    <a:pt x="696" y="0"/>
                  </a:lnTo>
                  <a:lnTo>
                    <a:pt x="696" y="6"/>
                  </a:lnTo>
                  <a:lnTo>
                    <a:pt x="696" y="14"/>
                  </a:lnTo>
                  <a:lnTo>
                    <a:pt x="694" y="16"/>
                  </a:lnTo>
                  <a:lnTo>
                    <a:pt x="692" y="20"/>
                  </a:lnTo>
                  <a:lnTo>
                    <a:pt x="692" y="29"/>
                  </a:lnTo>
                  <a:lnTo>
                    <a:pt x="692" y="39"/>
                  </a:lnTo>
                  <a:lnTo>
                    <a:pt x="694" y="41"/>
                  </a:lnTo>
                  <a:lnTo>
                    <a:pt x="696" y="43"/>
                  </a:lnTo>
                  <a:lnTo>
                    <a:pt x="698" y="50"/>
                  </a:lnTo>
                  <a:lnTo>
                    <a:pt x="702" y="58"/>
                  </a:lnTo>
                  <a:lnTo>
                    <a:pt x="704" y="60"/>
                  </a:lnTo>
                  <a:lnTo>
                    <a:pt x="708" y="62"/>
                  </a:lnTo>
                  <a:lnTo>
                    <a:pt x="708" y="70"/>
                  </a:lnTo>
                  <a:lnTo>
                    <a:pt x="708" y="77"/>
                  </a:lnTo>
                  <a:lnTo>
                    <a:pt x="713" y="77"/>
                  </a:lnTo>
                  <a:lnTo>
                    <a:pt x="721" y="77"/>
                  </a:lnTo>
                  <a:lnTo>
                    <a:pt x="723" y="79"/>
                  </a:lnTo>
                  <a:lnTo>
                    <a:pt x="725" y="83"/>
                  </a:lnTo>
                  <a:lnTo>
                    <a:pt x="729" y="98"/>
                  </a:lnTo>
                  <a:lnTo>
                    <a:pt x="731" y="116"/>
                  </a:lnTo>
                  <a:lnTo>
                    <a:pt x="733" y="118"/>
                  </a:lnTo>
                  <a:lnTo>
                    <a:pt x="736" y="121"/>
                  </a:lnTo>
                  <a:lnTo>
                    <a:pt x="736" y="127"/>
                  </a:lnTo>
                  <a:lnTo>
                    <a:pt x="736" y="135"/>
                  </a:lnTo>
                  <a:lnTo>
                    <a:pt x="742" y="135"/>
                  </a:lnTo>
                  <a:lnTo>
                    <a:pt x="750" y="135"/>
                  </a:lnTo>
                  <a:lnTo>
                    <a:pt x="752" y="137"/>
                  </a:lnTo>
                  <a:lnTo>
                    <a:pt x="756" y="141"/>
                  </a:lnTo>
                  <a:lnTo>
                    <a:pt x="767" y="142"/>
                  </a:lnTo>
                  <a:lnTo>
                    <a:pt x="779" y="144"/>
                  </a:lnTo>
                  <a:lnTo>
                    <a:pt x="781" y="146"/>
                  </a:lnTo>
                  <a:lnTo>
                    <a:pt x="784" y="150"/>
                  </a:lnTo>
                  <a:lnTo>
                    <a:pt x="786" y="152"/>
                  </a:lnTo>
                  <a:lnTo>
                    <a:pt x="788" y="154"/>
                  </a:lnTo>
                  <a:lnTo>
                    <a:pt x="790" y="158"/>
                  </a:lnTo>
                  <a:lnTo>
                    <a:pt x="794" y="160"/>
                  </a:lnTo>
                  <a:lnTo>
                    <a:pt x="796" y="162"/>
                  </a:lnTo>
                  <a:lnTo>
                    <a:pt x="798" y="164"/>
                  </a:lnTo>
                  <a:lnTo>
                    <a:pt x="802" y="167"/>
                  </a:lnTo>
                  <a:lnTo>
                    <a:pt x="804" y="169"/>
                  </a:lnTo>
                  <a:lnTo>
                    <a:pt x="804" y="173"/>
                  </a:lnTo>
                  <a:lnTo>
                    <a:pt x="804" y="179"/>
                  </a:lnTo>
                  <a:lnTo>
                    <a:pt x="802" y="181"/>
                  </a:lnTo>
                  <a:lnTo>
                    <a:pt x="798" y="183"/>
                  </a:lnTo>
                  <a:lnTo>
                    <a:pt x="796" y="187"/>
                  </a:lnTo>
                  <a:lnTo>
                    <a:pt x="794" y="189"/>
                  </a:lnTo>
                  <a:lnTo>
                    <a:pt x="790" y="190"/>
                  </a:lnTo>
                  <a:lnTo>
                    <a:pt x="788" y="194"/>
                  </a:lnTo>
                  <a:lnTo>
                    <a:pt x="786" y="196"/>
                  </a:lnTo>
                  <a:lnTo>
                    <a:pt x="784" y="198"/>
                  </a:lnTo>
                  <a:lnTo>
                    <a:pt x="781" y="200"/>
                  </a:lnTo>
                  <a:lnTo>
                    <a:pt x="779" y="204"/>
                  </a:lnTo>
                  <a:lnTo>
                    <a:pt x="771" y="204"/>
                  </a:lnTo>
                  <a:lnTo>
                    <a:pt x="765" y="204"/>
                  </a:lnTo>
                  <a:lnTo>
                    <a:pt x="765" y="210"/>
                  </a:lnTo>
                  <a:lnTo>
                    <a:pt x="765" y="217"/>
                  </a:lnTo>
                  <a:lnTo>
                    <a:pt x="761" y="219"/>
                  </a:lnTo>
                  <a:lnTo>
                    <a:pt x="760" y="223"/>
                  </a:lnTo>
                  <a:lnTo>
                    <a:pt x="758" y="229"/>
                  </a:lnTo>
                  <a:lnTo>
                    <a:pt x="756" y="236"/>
                  </a:lnTo>
                  <a:lnTo>
                    <a:pt x="752" y="238"/>
                  </a:lnTo>
                  <a:lnTo>
                    <a:pt x="750" y="242"/>
                  </a:lnTo>
                  <a:lnTo>
                    <a:pt x="748" y="248"/>
                  </a:lnTo>
                  <a:lnTo>
                    <a:pt x="746" y="256"/>
                  </a:lnTo>
                  <a:lnTo>
                    <a:pt x="742" y="258"/>
                  </a:lnTo>
                  <a:lnTo>
                    <a:pt x="740" y="261"/>
                  </a:lnTo>
                  <a:lnTo>
                    <a:pt x="738" y="267"/>
                  </a:lnTo>
                  <a:lnTo>
                    <a:pt x="736" y="275"/>
                  </a:lnTo>
                  <a:lnTo>
                    <a:pt x="733" y="279"/>
                  </a:lnTo>
                  <a:lnTo>
                    <a:pt x="731" y="281"/>
                  </a:lnTo>
                  <a:lnTo>
                    <a:pt x="723" y="288"/>
                  </a:lnTo>
                  <a:lnTo>
                    <a:pt x="715" y="294"/>
                  </a:lnTo>
                  <a:lnTo>
                    <a:pt x="713" y="298"/>
                  </a:lnTo>
                  <a:lnTo>
                    <a:pt x="712" y="300"/>
                  </a:lnTo>
                  <a:lnTo>
                    <a:pt x="710" y="319"/>
                  </a:lnTo>
                  <a:lnTo>
                    <a:pt x="708" y="338"/>
                  </a:lnTo>
                  <a:lnTo>
                    <a:pt x="713" y="338"/>
                  </a:lnTo>
                  <a:lnTo>
                    <a:pt x="721" y="338"/>
                  </a:lnTo>
                  <a:lnTo>
                    <a:pt x="723" y="340"/>
                  </a:lnTo>
                  <a:lnTo>
                    <a:pt x="725" y="344"/>
                  </a:lnTo>
                  <a:lnTo>
                    <a:pt x="729" y="346"/>
                  </a:lnTo>
                  <a:lnTo>
                    <a:pt x="731" y="348"/>
                  </a:lnTo>
                  <a:lnTo>
                    <a:pt x="733" y="350"/>
                  </a:lnTo>
                  <a:lnTo>
                    <a:pt x="736" y="354"/>
                  </a:lnTo>
                  <a:lnTo>
                    <a:pt x="736" y="367"/>
                  </a:lnTo>
                  <a:lnTo>
                    <a:pt x="736" y="382"/>
                  </a:lnTo>
                  <a:lnTo>
                    <a:pt x="733" y="384"/>
                  </a:lnTo>
                  <a:lnTo>
                    <a:pt x="731" y="386"/>
                  </a:lnTo>
                  <a:lnTo>
                    <a:pt x="729" y="394"/>
                  </a:lnTo>
                  <a:lnTo>
                    <a:pt x="725" y="402"/>
                  </a:lnTo>
                  <a:lnTo>
                    <a:pt x="723" y="403"/>
                  </a:lnTo>
                  <a:lnTo>
                    <a:pt x="721" y="405"/>
                  </a:lnTo>
                  <a:lnTo>
                    <a:pt x="713" y="409"/>
                  </a:lnTo>
                  <a:lnTo>
                    <a:pt x="708" y="411"/>
                  </a:lnTo>
                  <a:lnTo>
                    <a:pt x="704" y="413"/>
                  </a:lnTo>
                  <a:lnTo>
                    <a:pt x="702" y="415"/>
                  </a:lnTo>
                  <a:lnTo>
                    <a:pt x="698" y="419"/>
                  </a:lnTo>
                  <a:lnTo>
                    <a:pt x="696" y="421"/>
                  </a:lnTo>
                  <a:lnTo>
                    <a:pt x="694" y="423"/>
                  </a:lnTo>
                  <a:lnTo>
                    <a:pt x="692" y="426"/>
                  </a:lnTo>
                  <a:lnTo>
                    <a:pt x="689" y="428"/>
                  </a:lnTo>
                  <a:lnTo>
                    <a:pt x="687" y="430"/>
                  </a:lnTo>
                  <a:lnTo>
                    <a:pt x="685" y="432"/>
                  </a:lnTo>
                  <a:lnTo>
                    <a:pt x="683" y="434"/>
                  </a:lnTo>
                  <a:lnTo>
                    <a:pt x="675" y="438"/>
                  </a:lnTo>
                  <a:lnTo>
                    <a:pt x="667" y="440"/>
                  </a:lnTo>
                  <a:lnTo>
                    <a:pt x="666" y="442"/>
                  </a:lnTo>
                  <a:lnTo>
                    <a:pt x="664" y="444"/>
                  </a:lnTo>
                  <a:lnTo>
                    <a:pt x="660" y="448"/>
                  </a:lnTo>
                  <a:lnTo>
                    <a:pt x="658" y="449"/>
                  </a:lnTo>
                  <a:lnTo>
                    <a:pt x="656" y="451"/>
                  </a:lnTo>
                  <a:lnTo>
                    <a:pt x="654" y="455"/>
                  </a:lnTo>
                  <a:lnTo>
                    <a:pt x="650" y="461"/>
                  </a:lnTo>
                  <a:lnTo>
                    <a:pt x="648" y="469"/>
                  </a:lnTo>
                  <a:lnTo>
                    <a:pt x="646" y="471"/>
                  </a:lnTo>
                  <a:lnTo>
                    <a:pt x="644" y="474"/>
                  </a:lnTo>
                  <a:lnTo>
                    <a:pt x="641" y="480"/>
                  </a:lnTo>
                  <a:lnTo>
                    <a:pt x="639" y="488"/>
                  </a:lnTo>
                  <a:lnTo>
                    <a:pt x="637" y="490"/>
                  </a:lnTo>
                  <a:lnTo>
                    <a:pt x="635" y="494"/>
                  </a:lnTo>
                  <a:lnTo>
                    <a:pt x="627" y="494"/>
                  </a:lnTo>
                  <a:lnTo>
                    <a:pt x="619" y="494"/>
                  </a:lnTo>
                  <a:lnTo>
                    <a:pt x="619" y="499"/>
                  </a:lnTo>
                  <a:lnTo>
                    <a:pt x="619" y="507"/>
                  </a:lnTo>
                  <a:lnTo>
                    <a:pt x="618" y="511"/>
                  </a:lnTo>
                  <a:lnTo>
                    <a:pt x="614" y="513"/>
                  </a:lnTo>
                  <a:lnTo>
                    <a:pt x="612" y="520"/>
                  </a:lnTo>
                  <a:lnTo>
                    <a:pt x="610" y="526"/>
                  </a:lnTo>
                  <a:lnTo>
                    <a:pt x="608" y="528"/>
                  </a:lnTo>
                  <a:lnTo>
                    <a:pt x="604" y="532"/>
                  </a:lnTo>
                  <a:lnTo>
                    <a:pt x="589" y="534"/>
                  </a:lnTo>
                  <a:lnTo>
                    <a:pt x="571" y="538"/>
                  </a:lnTo>
                  <a:lnTo>
                    <a:pt x="570" y="540"/>
                  </a:lnTo>
                  <a:lnTo>
                    <a:pt x="566" y="542"/>
                  </a:lnTo>
                  <a:lnTo>
                    <a:pt x="564" y="543"/>
                  </a:lnTo>
                  <a:lnTo>
                    <a:pt x="562" y="547"/>
                  </a:lnTo>
                  <a:lnTo>
                    <a:pt x="560" y="549"/>
                  </a:lnTo>
                  <a:lnTo>
                    <a:pt x="556" y="551"/>
                  </a:lnTo>
                  <a:lnTo>
                    <a:pt x="554" y="553"/>
                  </a:lnTo>
                  <a:lnTo>
                    <a:pt x="552" y="555"/>
                  </a:lnTo>
                  <a:lnTo>
                    <a:pt x="548" y="559"/>
                  </a:lnTo>
                  <a:lnTo>
                    <a:pt x="547" y="561"/>
                  </a:lnTo>
                  <a:lnTo>
                    <a:pt x="525" y="563"/>
                  </a:lnTo>
                  <a:lnTo>
                    <a:pt x="504" y="567"/>
                  </a:lnTo>
                  <a:lnTo>
                    <a:pt x="501" y="568"/>
                  </a:lnTo>
                  <a:lnTo>
                    <a:pt x="499" y="570"/>
                  </a:lnTo>
                  <a:lnTo>
                    <a:pt x="499" y="576"/>
                  </a:lnTo>
                  <a:lnTo>
                    <a:pt x="499" y="580"/>
                  </a:lnTo>
                  <a:lnTo>
                    <a:pt x="501" y="582"/>
                  </a:lnTo>
                  <a:lnTo>
                    <a:pt x="504" y="586"/>
                  </a:lnTo>
                  <a:lnTo>
                    <a:pt x="506" y="588"/>
                  </a:lnTo>
                  <a:lnTo>
                    <a:pt x="508" y="590"/>
                  </a:lnTo>
                  <a:lnTo>
                    <a:pt x="510" y="591"/>
                  </a:lnTo>
                  <a:lnTo>
                    <a:pt x="514" y="595"/>
                  </a:lnTo>
                  <a:lnTo>
                    <a:pt x="510" y="597"/>
                  </a:lnTo>
                  <a:lnTo>
                    <a:pt x="508" y="599"/>
                  </a:lnTo>
                  <a:lnTo>
                    <a:pt x="506" y="601"/>
                  </a:lnTo>
                  <a:lnTo>
                    <a:pt x="504" y="605"/>
                  </a:lnTo>
                  <a:lnTo>
                    <a:pt x="501" y="607"/>
                  </a:lnTo>
                  <a:lnTo>
                    <a:pt x="499" y="609"/>
                  </a:lnTo>
                  <a:lnTo>
                    <a:pt x="497" y="614"/>
                  </a:lnTo>
                  <a:lnTo>
                    <a:pt x="495" y="624"/>
                  </a:lnTo>
                  <a:lnTo>
                    <a:pt x="497" y="634"/>
                  </a:lnTo>
                  <a:lnTo>
                    <a:pt x="499" y="638"/>
                  </a:lnTo>
                  <a:lnTo>
                    <a:pt x="501" y="639"/>
                  </a:lnTo>
                  <a:lnTo>
                    <a:pt x="504" y="643"/>
                  </a:lnTo>
                  <a:lnTo>
                    <a:pt x="510" y="645"/>
                  </a:lnTo>
                  <a:lnTo>
                    <a:pt x="518" y="647"/>
                  </a:lnTo>
                  <a:lnTo>
                    <a:pt x="520" y="651"/>
                  </a:lnTo>
                  <a:lnTo>
                    <a:pt x="524" y="653"/>
                  </a:lnTo>
                  <a:lnTo>
                    <a:pt x="520" y="655"/>
                  </a:lnTo>
                  <a:lnTo>
                    <a:pt x="518" y="659"/>
                  </a:lnTo>
                  <a:lnTo>
                    <a:pt x="516" y="661"/>
                  </a:lnTo>
                  <a:lnTo>
                    <a:pt x="514" y="662"/>
                  </a:lnTo>
                  <a:lnTo>
                    <a:pt x="510" y="664"/>
                  </a:lnTo>
                  <a:lnTo>
                    <a:pt x="508" y="666"/>
                  </a:lnTo>
                  <a:lnTo>
                    <a:pt x="506" y="666"/>
                  </a:lnTo>
                  <a:lnTo>
                    <a:pt x="504" y="666"/>
                  </a:lnTo>
                  <a:lnTo>
                    <a:pt x="499" y="672"/>
                  </a:lnTo>
                  <a:lnTo>
                    <a:pt x="493" y="676"/>
                  </a:lnTo>
                  <a:lnTo>
                    <a:pt x="489" y="676"/>
                  </a:lnTo>
                  <a:lnTo>
                    <a:pt x="483" y="676"/>
                  </a:lnTo>
                  <a:lnTo>
                    <a:pt x="466" y="668"/>
                  </a:lnTo>
                  <a:lnTo>
                    <a:pt x="449" y="662"/>
                  </a:lnTo>
                  <a:lnTo>
                    <a:pt x="433" y="659"/>
                  </a:lnTo>
                  <a:lnTo>
                    <a:pt x="416" y="657"/>
                  </a:lnTo>
                  <a:lnTo>
                    <a:pt x="401" y="657"/>
                  </a:lnTo>
                  <a:lnTo>
                    <a:pt x="383" y="657"/>
                  </a:lnTo>
                  <a:lnTo>
                    <a:pt x="366" y="661"/>
                  </a:lnTo>
                  <a:lnTo>
                    <a:pt x="349" y="666"/>
                  </a:lnTo>
                  <a:lnTo>
                    <a:pt x="336" y="664"/>
                  </a:lnTo>
                  <a:lnTo>
                    <a:pt x="322" y="666"/>
                  </a:lnTo>
                  <a:lnTo>
                    <a:pt x="307" y="672"/>
                  </a:lnTo>
                  <a:lnTo>
                    <a:pt x="289" y="678"/>
                  </a:lnTo>
                  <a:lnTo>
                    <a:pt x="259" y="693"/>
                  </a:lnTo>
                  <a:lnTo>
                    <a:pt x="232" y="707"/>
                  </a:lnTo>
                  <a:lnTo>
                    <a:pt x="228" y="707"/>
                  </a:lnTo>
                  <a:lnTo>
                    <a:pt x="222" y="707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50" name="Freeform 8"/>
            <p:cNvSpPr>
              <a:spLocks/>
            </p:cNvSpPr>
            <p:nvPr/>
          </p:nvSpPr>
          <p:spPr bwMode="auto">
            <a:xfrm>
              <a:off x="6904038" y="4389438"/>
              <a:ext cx="779462" cy="1011237"/>
            </a:xfrm>
            <a:custGeom>
              <a:avLst/>
              <a:gdLst>
                <a:gd name="T0" fmla="*/ 2147483646 w 551"/>
                <a:gd name="T1" fmla="*/ 2147483646 h 852"/>
                <a:gd name="T2" fmla="*/ 2147483646 w 551"/>
                <a:gd name="T3" fmla="*/ 2147483646 h 852"/>
                <a:gd name="T4" fmla="*/ 2147483646 w 551"/>
                <a:gd name="T5" fmla="*/ 2147483646 h 852"/>
                <a:gd name="T6" fmla="*/ 2147483646 w 551"/>
                <a:gd name="T7" fmla="*/ 2147483646 h 852"/>
                <a:gd name="T8" fmla="*/ 2147483646 w 551"/>
                <a:gd name="T9" fmla="*/ 2147483646 h 852"/>
                <a:gd name="T10" fmla="*/ 2147483646 w 551"/>
                <a:gd name="T11" fmla="*/ 2147483646 h 852"/>
                <a:gd name="T12" fmla="*/ 2147483646 w 551"/>
                <a:gd name="T13" fmla="*/ 2147483646 h 852"/>
                <a:gd name="T14" fmla="*/ 2147483646 w 551"/>
                <a:gd name="T15" fmla="*/ 2147483646 h 852"/>
                <a:gd name="T16" fmla="*/ 2147483646 w 551"/>
                <a:gd name="T17" fmla="*/ 2147483646 h 852"/>
                <a:gd name="T18" fmla="*/ 2147483646 w 551"/>
                <a:gd name="T19" fmla="*/ 2147483646 h 852"/>
                <a:gd name="T20" fmla="*/ 2147483646 w 551"/>
                <a:gd name="T21" fmla="*/ 2147483646 h 852"/>
                <a:gd name="T22" fmla="*/ 2147483646 w 551"/>
                <a:gd name="T23" fmla="*/ 2147483646 h 852"/>
                <a:gd name="T24" fmla="*/ 2147483646 w 551"/>
                <a:gd name="T25" fmla="*/ 2147483646 h 852"/>
                <a:gd name="T26" fmla="*/ 2147483646 w 551"/>
                <a:gd name="T27" fmla="*/ 2147483646 h 852"/>
                <a:gd name="T28" fmla="*/ 2147483646 w 551"/>
                <a:gd name="T29" fmla="*/ 2147483646 h 852"/>
                <a:gd name="T30" fmla="*/ 2147483646 w 551"/>
                <a:gd name="T31" fmla="*/ 2147483646 h 852"/>
                <a:gd name="T32" fmla="*/ 2147483646 w 551"/>
                <a:gd name="T33" fmla="*/ 2147483646 h 852"/>
                <a:gd name="T34" fmla="*/ 2147483646 w 551"/>
                <a:gd name="T35" fmla="*/ 2147483646 h 852"/>
                <a:gd name="T36" fmla="*/ 2147483646 w 551"/>
                <a:gd name="T37" fmla="*/ 2147483646 h 852"/>
                <a:gd name="T38" fmla="*/ 2147483646 w 551"/>
                <a:gd name="T39" fmla="*/ 2147483646 h 852"/>
                <a:gd name="T40" fmla="*/ 2147483646 w 551"/>
                <a:gd name="T41" fmla="*/ 2147483646 h 852"/>
                <a:gd name="T42" fmla="*/ 2147483646 w 551"/>
                <a:gd name="T43" fmla="*/ 2147483646 h 852"/>
                <a:gd name="T44" fmla="*/ 2147483646 w 551"/>
                <a:gd name="T45" fmla="*/ 2147483646 h 852"/>
                <a:gd name="T46" fmla="*/ 2147483646 w 551"/>
                <a:gd name="T47" fmla="*/ 2147483646 h 852"/>
                <a:gd name="T48" fmla="*/ 2147483646 w 551"/>
                <a:gd name="T49" fmla="*/ 2147483646 h 852"/>
                <a:gd name="T50" fmla="*/ 2147483646 w 551"/>
                <a:gd name="T51" fmla="*/ 2147483646 h 852"/>
                <a:gd name="T52" fmla="*/ 2147483646 w 551"/>
                <a:gd name="T53" fmla="*/ 2147483646 h 852"/>
                <a:gd name="T54" fmla="*/ 2147483646 w 551"/>
                <a:gd name="T55" fmla="*/ 2147483646 h 852"/>
                <a:gd name="T56" fmla="*/ 2147483646 w 551"/>
                <a:gd name="T57" fmla="*/ 2147483646 h 852"/>
                <a:gd name="T58" fmla="*/ 2147483646 w 551"/>
                <a:gd name="T59" fmla="*/ 2147483646 h 852"/>
                <a:gd name="T60" fmla="*/ 2147483646 w 551"/>
                <a:gd name="T61" fmla="*/ 2147483646 h 852"/>
                <a:gd name="T62" fmla="*/ 2147483646 w 551"/>
                <a:gd name="T63" fmla="*/ 2147483646 h 852"/>
                <a:gd name="T64" fmla="*/ 2147483646 w 551"/>
                <a:gd name="T65" fmla="*/ 2147483646 h 852"/>
                <a:gd name="T66" fmla="*/ 2147483646 w 551"/>
                <a:gd name="T67" fmla="*/ 2147483646 h 852"/>
                <a:gd name="T68" fmla="*/ 2147483646 w 551"/>
                <a:gd name="T69" fmla="*/ 2147483646 h 852"/>
                <a:gd name="T70" fmla="*/ 2147483646 w 551"/>
                <a:gd name="T71" fmla="*/ 2147483646 h 852"/>
                <a:gd name="T72" fmla="*/ 2147483646 w 551"/>
                <a:gd name="T73" fmla="*/ 2147483646 h 852"/>
                <a:gd name="T74" fmla="*/ 2147483646 w 551"/>
                <a:gd name="T75" fmla="*/ 2147483646 h 852"/>
                <a:gd name="T76" fmla="*/ 2147483646 w 551"/>
                <a:gd name="T77" fmla="*/ 2147483646 h 852"/>
                <a:gd name="T78" fmla="*/ 2147483646 w 551"/>
                <a:gd name="T79" fmla="*/ 2147483646 h 852"/>
                <a:gd name="T80" fmla="*/ 2147483646 w 551"/>
                <a:gd name="T81" fmla="*/ 2147483646 h 852"/>
                <a:gd name="T82" fmla="*/ 2147483646 w 551"/>
                <a:gd name="T83" fmla="*/ 2147483646 h 852"/>
                <a:gd name="T84" fmla="*/ 2147483646 w 551"/>
                <a:gd name="T85" fmla="*/ 2147483646 h 852"/>
                <a:gd name="T86" fmla="*/ 2147483646 w 551"/>
                <a:gd name="T87" fmla="*/ 2147483646 h 852"/>
                <a:gd name="T88" fmla="*/ 2147483646 w 551"/>
                <a:gd name="T89" fmla="*/ 2147483646 h 852"/>
                <a:gd name="T90" fmla="*/ 2147483646 w 551"/>
                <a:gd name="T91" fmla="*/ 2147483646 h 852"/>
                <a:gd name="T92" fmla="*/ 2147483646 w 551"/>
                <a:gd name="T93" fmla="*/ 2147483646 h 852"/>
                <a:gd name="T94" fmla="*/ 2147483646 w 551"/>
                <a:gd name="T95" fmla="*/ 2147483646 h 852"/>
                <a:gd name="T96" fmla="*/ 2147483646 w 551"/>
                <a:gd name="T97" fmla="*/ 2147483646 h 852"/>
                <a:gd name="T98" fmla="*/ 2147483646 w 551"/>
                <a:gd name="T99" fmla="*/ 2147483646 h 852"/>
                <a:gd name="T100" fmla="*/ 2147483646 w 551"/>
                <a:gd name="T101" fmla="*/ 2147483646 h 852"/>
                <a:gd name="T102" fmla="*/ 2147483646 w 551"/>
                <a:gd name="T103" fmla="*/ 2147483646 h 852"/>
                <a:gd name="T104" fmla="*/ 2147483646 w 551"/>
                <a:gd name="T105" fmla="*/ 2147483646 h 852"/>
                <a:gd name="T106" fmla="*/ 2147483646 w 551"/>
                <a:gd name="T107" fmla="*/ 2147483646 h 852"/>
                <a:gd name="T108" fmla="*/ 2147483646 w 551"/>
                <a:gd name="T109" fmla="*/ 2147483646 h 852"/>
                <a:gd name="T110" fmla="*/ 2147483646 w 551"/>
                <a:gd name="T111" fmla="*/ 2147483646 h 852"/>
                <a:gd name="T112" fmla="*/ 2147483646 w 551"/>
                <a:gd name="T113" fmla="*/ 2147483646 h 852"/>
                <a:gd name="T114" fmla="*/ 2147483646 w 551"/>
                <a:gd name="T115" fmla="*/ 2147483646 h 852"/>
                <a:gd name="T116" fmla="*/ 2147483646 w 551"/>
                <a:gd name="T117" fmla="*/ 2147483646 h 85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51"/>
                <a:gd name="T178" fmla="*/ 0 h 852"/>
                <a:gd name="T179" fmla="*/ 551 w 551"/>
                <a:gd name="T180" fmla="*/ 852 h 85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51" h="852">
                  <a:moveTo>
                    <a:pt x="10" y="821"/>
                  </a:moveTo>
                  <a:lnTo>
                    <a:pt x="10" y="819"/>
                  </a:lnTo>
                  <a:lnTo>
                    <a:pt x="10" y="817"/>
                  </a:lnTo>
                  <a:lnTo>
                    <a:pt x="12" y="815"/>
                  </a:lnTo>
                  <a:lnTo>
                    <a:pt x="14" y="811"/>
                  </a:lnTo>
                  <a:lnTo>
                    <a:pt x="16" y="809"/>
                  </a:lnTo>
                  <a:lnTo>
                    <a:pt x="20" y="807"/>
                  </a:lnTo>
                  <a:lnTo>
                    <a:pt x="21" y="806"/>
                  </a:lnTo>
                  <a:lnTo>
                    <a:pt x="23" y="804"/>
                  </a:lnTo>
                  <a:lnTo>
                    <a:pt x="23" y="798"/>
                  </a:lnTo>
                  <a:lnTo>
                    <a:pt x="23" y="792"/>
                  </a:lnTo>
                  <a:lnTo>
                    <a:pt x="21" y="790"/>
                  </a:lnTo>
                  <a:lnTo>
                    <a:pt x="20" y="788"/>
                  </a:lnTo>
                  <a:lnTo>
                    <a:pt x="12" y="784"/>
                  </a:lnTo>
                  <a:lnTo>
                    <a:pt x="4" y="783"/>
                  </a:lnTo>
                  <a:lnTo>
                    <a:pt x="2" y="781"/>
                  </a:lnTo>
                  <a:lnTo>
                    <a:pt x="0" y="779"/>
                  </a:lnTo>
                  <a:lnTo>
                    <a:pt x="0" y="769"/>
                  </a:lnTo>
                  <a:lnTo>
                    <a:pt x="0" y="759"/>
                  </a:lnTo>
                  <a:lnTo>
                    <a:pt x="2" y="756"/>
                  </a:lnTo>
                  <a:lnTo>
                    <a:pt x="4" y="754"/>
                  </a:lnTo>
                  <a:lnTo>
                    <a:pt x="6" y="752"/>
                  </a:lnTo>
                  <a:lnTo>
                    <a:pt x="10" y="750"/>
                  </a:lnTo>
                  <a:lnTo>
                    <a:pt x="12" y="746"/>
                  </a:lnTo>
                  <a:lnTo>
                    <a:pt x="14" y="744"/>
                  </a:lnTo>
                  <a:lnTo>
                    <a:pt x="14" y="740"/>
                  </a:lnTo>
                  <a:lnTo>
                    <a:pt x="14" y="735"/>
                  </a:lnTo>
                  <a:lnTo>
                    <a:pt x="12" y="733"/>
                  </a:lnTo>
                  <a:lnTo>
                    <a:pt x="10" y="731"/>
                  </a:lnTo>
                  <a:lnTo>
                    <a:pt x="6" y="727"/>
                  </a:lnTo>
                  <a:lnTo>
                    <a:pt x="4" y="725"/>
                  </a:lnTo>
                  <a:lnTo>
                    <a:pt x="2" y="723"/>
                  </a:lnTo>
                  <a:lnTo>
                    <a:pt x="0" y="721"/>
                  </a:lnTo>
                  <a:lnTo>
                    <a:pt x="2" y="717"/>
                  </a:lnTo>
                  <a:lnTo>
                    <a:pt x="4" y="715"/>
                  </a:lnTo>
                  <a:lnTo>
                    <a:pt x="25" y="713"/>
                  </a:lnTo>
                  <a:lnTo>
                    <a:pt x="48" y="712"/>
                  </a:lnTo>
                  <a:lnTo>
                    <a:pt x="50" y="708"/>
                  </a:lnTo>
                  <a:lnTo>
                    <a:pt x="52" y="706"/>
                  </a:lnTo>
                  <a:lnTo>
                    <a:pt x="56" y="704"/>
                  </a:lnTo>
                  <a:lnTo>
                    <a:pt x="58" y="700"/>
                  </a:lnTo>
                  <a:lnTo>
                    <a:pt x="60" y="698"/>
                  </a:lnTo>
                  <a:lnTo>
                    <a:pt x="62" y="696"/>
                  </a:lnTo>
                  <a:lnTo>
                    <a:pt x="66" y="694"/>
                  </a:lnTo>
                  <a:lnTo>
                    <a:pt x="67" y="692"/>
                  </a:lnTo>
                  <a:lnTo>
                    <a:pt x="69" y="688"/>
                  </a:lnTo>
                  <a:lnTo>
                    <a:pt x="71" y="687"/>
                  </a:lnTo>
                  <a:lnTo>
                    <a:pt x="89" y="685"/>
                  </a:lnTo>
                  <a:lnTo>
                    <a:pt x="106" y="683"/>
                  </a:lnTo>
                  <a:lnTo>
                    <a:pt x="108" y="679"/>
                  </a:lnTo>
                  <a:lnTo>
                    <a:pt x="110" y="677"/>
                  </a:lnTo>
                  <a:lnTo>
                    <a:pt x="114" y="669"/>
                  </a:lnTo>
                  <a:lnTo>
                    <a:pt x="115" y="662"/>
                  </a:lnTo>
                  <a:lnTo>
                    <a:pt x="117" y="660"/>
                  </a:lnTo>
                  <a:lnTo>
                    <a:pt x="121" y="658"/>
                  </a:lnTo>
                  <a:lnTo>
                    <a:pt x="127" y="650"/>
                  </a:lnTo>
                  <a:lnTo>
                    <a:pt x="135" y="642"/>
                  </a:lnTo>
                  <a:lnTo>
                    <a:pt x="137" y="641"/>
                  </a:lnTo>
                  <a:lnTo>
                    <a:pt x="140" y="639"/>
                  </a:lnTo>
                  <a:lnTo>
                    <a:pt x="142" y="631"/>
                  </a:lnTo>
                  <a:lnTo>
                    <a:pt x="144" y="623"/>
                  </a:lnTo>
                  <a:lnTo>
                    <a:pt x="146" y="621"/>
                  </a:lnTo>
                  <a:lnTo>
                    <a:pt x="150" y="619"/>
                  </a:lnTo>
                  <a:lnTo>
                    <a:pt x="152" y="612"/>
                  </a:lnTo>
                  <a:lnTo>
                    <a:pt x="154" y="604"/>
                  </a:lnTo>
                  <a:lnTo>
                    <a:pt x="156" y="602"/>
                  </a:lnTo>
                  <a:lnTo>
                    <a:pt x="160" y="600"/>
                  </a:lnTo>
                  <a:lnTo>
                    <a:pt x="162" y="596"/>
                  </a:lnTo>
                  <a:lnTo>
                    <a:pt x="163" y="594"/>
                  </a:lnTo>
                  <a:lnTo>
                    <a:pt x="165" y="593"/>
                  </a:lnTo>
                  <a:lnTo>
                    <a:pt x="169" y="589"/>
                  </a:lnTo>
                  <a:lnTo>
                    <a:pt x="175" y="587"/>
                  </a:lnTo>
                  <a:lnTo>
                    <a:pt x="183" y="585"/>
                  </a:lnTo>
                  <a:lnTo>
                    <a:pt x="185" y="583"/>
                  </a:lnTo>
                  <a:lnTo>
                    <a:pt x="188" y="579"/>
                  </a:lnTo>
                  <a:lnTo>
                    <a:pt x="190" y="577"/>
                  </a:lnTo>
                  <a:lnTo>
                    <a:pt x="192" y="575"/>
                  </a:lnTo>
                  <a:lnTo>
                    <a:pt x="194" y="573"/>
                  </a:lnTo>
                  <a:lnTo>
                    <a:pt x="198" y="571"/>
                  </a:lnTo>
                  <a:lnTo>
                    <a:pt x="200" y="568"/>
                  </a:lnTo>
                  <a:lnTo>
                    <a:pt x="204" y="566"/>
                  </a:lnTo>
                  <a:lnTo>
                    <a:pt x="206" y="564"/>
                  </a:lnTo>
                  <a:lnTo>
                    <a:pt x="208" y="560"/>
                  </a:lnTo>
                  <a:lnTo>
                    <a:pt x="215" y="558"/>
                  </a:lnTo>
                  <a:lnTo>
                    <a:pt x="221" y="556"/>
                  </a:lnTo>
                  <a:lnTo>
                    <a:pt x="225" y="554"/>
                  </a:lnTo>
                  <a:lnTo>
                    <a:pt x="227" y="550"/>
                  </a:lnTo>
                  <a:lnTo>
                    <a:pt x="229" y="543"/>
                  </a:lnTo>
                  <a:lnTo>
                    <a:pt x="232" y="537"/>
                  </a:lnTo>
                  <a:lnTo>
                    <a:pt x="234" y="535"/>
                  </a:lnTo>
                  <a:lnTo>
                    <a:pt x="236" y="531"/>
                  </a:lnTo>
                  <a:lnTo>
                    <a:pt x="238" y="525"/>
                  </a:lnTo>
                  <a:lnTo>
                    <a:pt x="240" y="512"/>
                  </a:lnTo>
                  <a:lnTo>
                    <a:pt x="238" y="499"/>
                  </a:lnTo>
                  <a:lnTo>
                    <a:pt x="236" y="493"/>
                  </a:lnTo>
                  <a:lnTo>
                    <a:pt x="234" y="491"/>
                  </a:lnTo>
                  <a:lnTo>
                    <a:pt x="232" y="489"/>
                  </a:lnTo>
                  <a:lnTo>
                    <a:pt x="229" y="485"/>
                  </a:lnTo>
                  <a:lnTo>
                    <a:pt x="227" y="483"/>
                  </a:lnTo>
                  <a:lnTo>
                    <a:pt x="225" y="481"/>
                  </a:lnTo>
                  <a:lnTo>
                    <a:pt x="221" y="479"/>
                  </a:lnTo>
                  <a:lnTo>
                    <a:pt x="217" y="464"/>
                  </a:lnTo>
                  <a:lnTo>
                    <a:pt x="211" y="451"/>
                  </a:lnTo>
                  <a:lnTo>
                    <a:pt x="215" y="447"/>
                  </a:lnTo>
                  <a:lnTo>
                    <a:pt x="217" y="445"/>
                  </a:lnTo>
                  <a:lnTo>
                    <a:pt x="225" y="445"/>
                  </a:lnTo>
                  <a:lnTo>
                    <a:pt x="232" y="445"/>
                  </a:lnTo>
                  <a:lnTo>
                    <a:pt x="232" y="437"/>
                  </a:lnTo>
                  <a:lnTo>
                    <a:pt x="232" y="429"/>
                  </a:lnTo>
                  <a:lnTo>
                    <a:pt x="234" y="428"/>
                  </a:lnTo>
                  <a:lnTo>
                    <a:pt x="236" y="426"/>
                  </a:lnTo>
                  <a:lnTo>
                    <a:pt x="238" y="418"/>
                  </a:lnTo>
                  <a:lnTo>
                    <a:pt x="242" y="410"/>
                  </a:lnTo>
                  <a:lnTo>
                    <a:pt x="244" y="408"/>
                  </a:lnTo>
                  <a:lnTo>
                    <a:pt x="246" y="406"/>
                  </a:lnTo>
                  <a:lnTo>
                    <a:pt x="248" y="399"/>
                  </a:lnTo>
                  <a:lnTo>
                    <a:pt x="252" y="391"/>
                  </a:lnTo>
                  <a:lnTo>
                    <a:pt x="254" y="389"/>
                  </a:lnTo>
                  <a:lnTo>
                    <a:pt x="256" y="387"/>
                  </a:lnTo>
                  <a:lnTo>
                    <a:pt x="257" y="380"/>
                  </a:lnTo>
                  <a:lnTo>
                    <a:pt x="261" y="372"/>
                  </a:lnTo>
                  <a:lnTo>
                    <a:pt x="263" y="370"/>
                  </a:lnTo>
                  <a:lnTo>
                    <a:pt x="265" y="368"/>
                  </a:lnTo>
                  <a:lnTo>
                    <a:pt x="273" y="360"/>
                  </a:lnTo>
                  <a:lnTo>
                    <a:pt x="280" y="353"/>
                  </a:lnTo>
                  <a:lnTo>
                    <a:pt x="282" y="351"/>
                  </a:lnTo>
                  <a:lnTo>
                    <a:pt x="284" y="349"/>
                  </a:lnTo>
                  <a:lnTo>
                    <a:pt x="286" y="345"/>
                  </a:lnTo>
                  <a:lnTo>
                    <a:pt x="290" y="343"/>
                  </a:lnTo>
                  <a:lnTo>
                    <a:pt x="292" y="341"/>
                  </a:lnTo>
                  <a:lnTo>
                    <a:pt x="294" y="339"/>
                  </a:lnTo>
                  <a:lnTo>
                    <a:pt x="298" y="335"/>
                  </a:lnTo>
                  <a:lnTo>
                    <a:pt x="300" y="334"/>
                  </a:lnTo>
                  <a:lnTo>
                    <a:pt x="302" y="332"/>
                  </a:lnTo>
                  <a:lnTo>
                    <a:pt x="303" y="328"/>
                  </a:lnTo>
                  <a:lnTo>
                    <a:pt x="303" y="318"/>
                  </a:lnTo>
                  <a:lnTo>
                    <a:pt x="303" y="309"/>
                  </a:lnTo>
                  <a:lnTo>
                    <a:pt x="302" y="307"/>
                  </a:lnTo>
                  <a:lnTo>
                    <a:pt x="300" y="305"/>
                  </a:lnTo>
                  <a:lnTo>
                    <a:pt x="298" y="303"/>
                  </a:lnTo>
                  <a:lnTo>
                    <a:pt x="294" y="299"/>
                  </a:lnTo>
                  <a:lnTo>
                    <a:pt x="292" y="297"/>
                  </a:lnTo>
                  <a:lnTo>
                    <a:pt x="290" y="295"/>
                  </a:lnTo>
                  <a:lnTo>
                    <a:pt x="286" y="291"/>
                  </a:lnTo>
                  <a:lnTo>
                    <a:pt x="284" y="289"/>
                  </a:lnTo>
                  <a:lnTo>
                    <a:pt x="282" y="287"/>
                  </a:lnTo>
                  <a:lnTo>
                    <a:pt x="280" y="286"/>
                  </a:lnTo>
                  <a:lnTo>
                    <a:pt x="267" y="282"/>
                  </a:lnTo>
                  <a:lnTo>
                    <a:pt x="256" y="280"/>
                  </a:lnTo>
                  <a:lnTo>
                    <a:pt x="254" y="278"/>
                  </a:lnTo>
                  <a:lnTo>
                    <a:pt x="252" y="276"/>
                  </a:lnTo>
                  <a:lnTo>
                    <a:pt x="244" y="268"/>
                  </a:lnTo>
                  <a:lnTo>
                    <a:pt x="236" y="261"/>
                  </a:lnTo>
                  <a:lnTo>
                    <a:pt x="234" y="259"/>
                  </a:lnTo>
                  <a:lnTo>
                    <a:pt x="232" y="257"/>
                  </a:lnTo>
                  <a:lnTo>
                    <a:pt x="229" y="240"/>
                  </a:lnTo>
                  <a:lnTo>
                    <a:pt x="227" y="222"/>
                  </a:lnTo>
                  <a:lnTo>
                    <a:pt x="225" y="220"/>
                  </a:lnTo>
                  <a:lnTo>
                    <a:pt x="221" y="218"/>
                  </a:lnTo>
                  <a:lnTo>
                    <a:pt x="215" y="211"/>
                  </a:lnTo>
                  <a:lnTo>
                    <a:pt x="208" y="203"/>
                  </a:lnTo>
                  <a:lnTo>
                    <a:pt x="206" y="201"/>
                  </a:lnTo>
                  <a:lnTo>
                    <a:pt x="204" y="197"/>
                  </a:lnTo>
                  <a:lnTo>
                    <a:pt x="200" y="190"/>
                  </a:lnTo>
                  <a:lnTo>
                    <a:pt x="198" y="184"/>
                  </a:lnTo>
                  <a:lnTo>
                    <a:pt x="194" y="182"/>
                  </a:lnTo>
                  <a:lnTo>
                    <a:pt x="192" y="178"/>
                  </a:lnTo>
                  <a:lnTo>
                    <a:pt x="192" y="174"/>
                  </a:lnTo>
                  <a:lnTo>
                    <a:pt x="192" y="169"/>
                  </a:lnTo>
                  <a:lnTo>
                    <a:pt x="194" y="167"/>
                  </a:lnTo>
                  <a:lnTo>
                    <a:pt x="198" y="165"/>
                  </a:lnTo>
                  <a:lnTo>
                    <a:pt x="200" y="167"/>
                  </a:lnTo>
                  <a:lnTo>
                    <a:pt x="204" y="169"/>
                  </a:lnTo>
                  <a:lnTo>
                    <a:pt x="217" y="169"/>
                  </a:lnTo>
                  <a:lnTo>
                    <a:pt x="232" y="169"/>
                  </a:lnTo>
                  <a:lnTo>
                    <a:pt x="234" y="167"/>
                  </a:lnTo>
                  <a:lnTo>
                    <a:pt x="236" y="165"/>
                  </a:lnTo>
                  <a:lnTo>
                    <a:pt x="238" y="161"/>
                  </a:lnTo>
                  <a:lnTo>
                    <a:pt x="242" y="159"/>
                  </a:lnTo>
                  <a:lnTo>
                    <a:pt x="244" y="157"/>
                  </a:lnTo>
                  <a:lnTo>
                    <a:pt x="246" y="155"/>
                  </a:lnTo>
                  <a:lnTo>
                    <a:pt x="248" y="151"/>
                  </a:lnTo>
                  <a:lnTo>
                    <a:pt x="252" y="149"/>
                  </a:lnTo>
                  <a:lnTo>
                    <a:pt x="254" y="147"/>
                  </a:lnTo>
                  <a:lnTo>
                    <a:pt x="256" y="145"/>
                  </a:lnTo>
                  <a:lnTo>
                    <a:pt x="257" y="142"/>
                  </a:lnTo>
                  <a:lnTo>
                    <a:pt x="261" y="140"/>
                  </a:lnTo>
                  <a:lnTo>
                    <a:pt x="263" y="138"/>
                  </a:lnTo>
                  <a:lnTo>
                    <a:pt x="265" y="136"/>
                  </a:lnTo>
                  <a:lnTo>
                    <a:pt x="265" y="126"/>
                  </a:lnTo>
                  <a:lnTo>
                    <a:pt x="265" y="117"/>
                  </a:lnTo>
                  <a:lnTo>
                    <a:pt x="263" y="113"/>
                  </a:lnTo>
                  <a:lnTo>
                    <a:pt x="261" y="111"/>
                  </a:lnTo>
                  <a:lnTo>
                    <a:pt x="257" y="103"/>
                  </a:lnTo>
                  <a:lnTo>
                    <a:pt x="256" y="96"/>
                  </a:lnTo>
                  <a:lnTo>
                    <a:pt x="254" y="94"/>
                  </a:lnTo>
                  <a:lnTo>
                    <a:pt x="252" y="92"/>
                  </a:lnTo>
                  <a:lnTo>
                    <a:pt x="244" y="84"/>
                  </a:lnTo>
                  <a:lnTo>
                    <a:pt x="236" y="76"/>
                  </a:lnTo>
                  <a:lnTo>
                    <a:pt x="234" y="74"/>
                  </a:lnTo>
                  <a:lnTo>
                    <a:pt x="232" y="73"/>
                  </a:lnTo>
                  <a:lnTo>
                    <a:pt x="232" y="57"/>
                  </a:lnTo>
                  <a:lnTo>
                    <a:pt x="232" y="44"/>
                  </a:lnTo>
                  <a:lnTo>
                    <a:pt x="232" y="28"/>
                  </a:lnTo>
                  <a:lnTo>
                    <a:pt x="232" y="15"/>
                  </a:lnTo>
                  <a:lnTo>
                    <a:pt x="234" y="11"/>
                  </a:lnTo>
                  <a:lnTo>
                    <a:pt x="236" y="9"/>
                  </a:lnTo>
                  <a:lnTo>
                    <a:pt x="257" y="7"/>
                  </a:lnTo>
                  <a:lnTo>
                    <a:pt x="280" y="3"/>
                  </a:lnTo>
                  <a:lnTo>
                    <a:pt x="282" y="2"/>
                  </a:lnTo>
                  <a:lnTo>
                    <a:pt x="284" y="0"/>
                  </a:lnTo>
                  <a:lnTo>
                    <a:pt x="286" y="2"/>
                  </a:lnTo>
                  <a:lnTo>
                    <a:pt x="290" y="3"/>
                  </a:lnTo>
                  <a:lnTo>
                    <a:pt x="292" y="7"/>
                  </a:lnTo>
                  <a:lnTo>
                    <a:pt x="294" y="9"/>
                  </a:lnTo>
                  <a:lnTo>
                    <a:pt x="298" y="11"/>
                  </a:lnTo>
                  <a:lnTo>
                    <a:pt x="300" y="15"/>
                  </a:lnTo>
                  <a:lnTo>
                    <a:pt x="302" y="21"/>
                  </a:lnTo>
                  <a:lnTo>
                    <a:pt x="303" y="28"/>
                  </a:lnTo>
                  <a:lnTo>
                    <a:pt x="305" y="30"/>
                  </a:lnTo>
                  <a:lnTo>
                    <a:pt x="309" y="34"/>
                  </a:lnTo>
                  <a:lnTo>
                    <a:pt x="311" y="36"/>
                  </a:lnTo>
                  <a:lnTo>
                    <a:pt x="313" y="38"/>
                  </a:lnTo>
                  <a:lnTo>
                    <a:pt x="317" y="42"/>
                  </a:lnTo>
                  <a:lnTo>
                    <a:pt x="319" y="44"/>
                  </a:lnTo>
                  <a:lnTo>
                    <a:pt x="321" y="51"/>
                  </a:lnTo>
                  <a:lnTo>
                    <a:pt x="325" y="57"/>
                  </a:lnTo>
                  <a:lnTo>
                    <a:pt x="327" y="59"/>
                  </a:lnTo>
                  <a:lnTo>
                    <a:pt x="328" y="63"/>
                  </a:lnTo>
                  <a:lnTo>
                    <a:pt x="330" y="65"/>
                  </a:lnTo>
                  <a:lnTo>
                    <a:pt x="332" y="67"/>
                  </a:lnTo>
                  <a:lnTo>
                    <a:pt x="336" y="71"/>
                  </a:lnTo>
                  <a:lnTo>
                    <a:pt x="338" y="73"/>
                  </a:lnTo>
                  <a:lnTo>
                    <a:pt x="340" y="74"/>
                  </a:lnTo>
                  <a:lnTo>
                    <a:pt x="342" y="76"/>
                  </a:lnTo>
                  <a:lnTo>
                    <a:pt x="346" y="80"/>
                  </a:lnTo>
                  <a:lnTo>
                    <a:pt x="348" y="82"/>
                  </a:lnTo>
                  <a:lnTo>
                    <a:pt x="355" y="90"/>
                  </a:lnTo>
                  <a:lnTo>
                    <a:pt x="363" y="96"/>
                  </a:lnTo>
                  <a:lnTo>
                    <a:pt x="365" y="99"/>
                  </a:lnTo>
                  <a:lnTo>
                    <a:pt x="367" y="101"/>
                  </a:lnTo>
                  <a:lnTo>
                    <a:pt x="369" y="109"/>
                  </a:lnTo>
                  <a:lnTo>
                    <a:pt x="373" y="117"/>
                  </a:lnTo>
                  <a:lnTo>
                    <a:pt x="374" y="119"/>
                  </a:lnTo>
                  <a:lnTo>
                    <a:pt x="376" y="121"/>
                  </a:lnTo>
                  <a:lnTo>
                    <a:pt x="384" y="122"/>
                  </a:lnTo>
                  <a:lnTo>
                    <a:pt x="392" y="126"/>
                  </a:lnTo>
                  <a:lnTo>
                    <a:pt x="394" y="128"/>
                  </a:lnTo>
                  <a:lnTo>
                    <a:pt x="396" y="130"/>
                  </a:lnTo>
                  <a:lnTo>
                    <a:pt x="398" y="144"/>
                  </a:lnTo>
                  <a:lnTo>
                    <a:pt x="401" y="155"/>
                  </a:lnTo>
                  <a:lnTo>
                    <a:pt x="403" y="157"/>
                  </a:lnTo>
                  <a:lnTo>
                    <a:pt x="405" y="159"/>
                  </a:lnTo>
                  <a:lnTo>
                    <a:pt x="415" y="159"/>
                  </a:lnTo>
                  <a:lnTo>
                    <a:pt x="424" y="159"/>
                  </a:lnTo>
                  <a:lnTo>
                    <a:pt x="426" y="157"/>
                  </a:lnTo>
                  <a:lnTo>
                    <a:pt x="430" y="155"/>
                  </a:lnTo>
                  <a:lnTo>
                    <a:pt x="432" y="151"/>
                  </a:lnTo>
                  <a:lnTo>
                    <a:pt x="434" y="149"/>
                  </a:lnTo>
                  <a:lnTo>
                    <a:pt x="438" y="147"/>
                  </a:lnTo>
                  <a:lnTo>
                    <a:pt x="440" y="145"/>
                  </a:lnTo>
                  <a:lnTo>
                    <a:pt x="444" y="145"/>
                  </a:lnTo>
                  <a:lnTo>
                    <a:pt x="449" y="145"/>
                  </a:lnTo>
                  <a:lnTo>
                    <a:pt x="451" y="147"/>
                  </a:lnTo>
                  <a:lnTo>
                    <a:pt x="453" y="149"/>
                  </a:lnTo>
                  <a:lnTo>
                    <a:pt x="457" y="151"/>
                  </a:lnTo>
                  <a:lnTo>
                    <a:pt x="459" y="155"/>
                  </a:lnTo>
                  <a:lnTo>
                    <a:pt x="461" y="157"/>
                  </a:lnTo>
                  <a:lnTo>
                    <a:pt x="463" y="159"/>
                  </a:lnTo>
                  <a:lnTo>
                    <a:pt x="480" y="161"/>
                  </a:lnTo>
                  <a:lnTo>
                    <a:pt x="497" y="165"/>
                  </a:lnTo>
                  <a:lnTo>
                    <a:pt x="499" y="167"/>
                  </a:lnTo>
                  <a:lnTo>
                    <a:pt x="503" y="169"/>
                  </a:lnTo>
                  <a:lnTo>
                    <a:pt x="505" y="176"/>
                  </a:lnTo>
                  <a:lnTo>
                    <a:pt x="507" y="184"/>
                  </a:lnTo>
                  <a:lnTo>
                    <a:pt x="509" y="186"/>
                  </a:lnTo>
                  <a:lnTo>
                    <a:pt x="513" y="188"/>
                  </a:lnTo>
                  <a:lnTo>
                    <a:pt x="515" y="205"/>
                  </a:lnTo>
                  <a:lnTo>
                    <a:pt x="516" y="222"/>
                  </a:lnTo>
                  <a:lnTo>
                    <a:pt x="518" y="224"/>
                  </a:lnTo>
                  <a:lnTo>
                    <a:pt x="522" y="228"/>
                  </a:lnTo>
                  <a:lnTo>
                    <a:pt x="526" y="232"/>
                  </a:lnTo>
                  <a:lnTo>
                    <a:pt x="532" y="236"/>
                  </a:lnTo>
                  <a:lnTo>
                    <a:pt x="530" y="240"/>
                  </a:lnTo>
                  <a:lnTo>
                    <a:pt x="526" y="241"/>
                  </a:lnTo>
                  <a:lnTo>
                    <a:pt x="526" y="251"/>
                  </a:lnTo>
                  <a:lnTo>
                    <a:pt x="526" y="261"/>
                  </a:lnTo>
                  <a:lnTo>
                    <a:pt x="530" y="263"/>
                  </a:lnTo>
                  <a:lnTo>
                    <a:pt x="532" y="266"/>
                  </a:lnTo>
                  <a:lnTo>
                    <a:pt x="534" y="268"/>
                  </a:lnTo>
                  <a:lnTo>
                    <a:pt x="536" y="270"/>
                  </a:lnTo>
                  <a:lnTo>
                    <a:pt x="538" y="274"/>
                  </a:lnTo>
                  <a:lnTo>
                    <a:pt x="541" y="276"/>
                  </a:lnTo>
                  <a:lnTo>
                    <a:pt x="543" y="278"/>
                  </a:lnTo>
                  <a:lnTo>
                    <a:pt x="545" y="280"/>
                  </a:lnTo>
                  <a:lnTo>
                    <a:pt x="549" y="282"/>
                  </a:lnTo>
                  <a:lnTo>
                    <a:pt x="551" y="286"/>
                  </a:lnTo>
                  <a:lnTo>
                    <a:pt x="551" y="287"/>
                  </a:lnTo>
                  <a:lnTo>
                    <a:pt x="551" y="289"/>
                  </a:lnTo>
                  <a:lnTo>
                    <a:pt x="532" y="301"/>
                  </a:lnTo>
                  <a:lnTo>
                    <a:pt x="516" y="312"/>
                  </a:lnTo>
                  <a:lnTo>
                    <a:pt x="505" y="324"/>
                  </a:lnTo>
                  <a:lnTo>
                    <a:pt x="497" y="339"/>
                  </a:lnTo>
                  <a:lnTo>
                    <a:pt x="493" y="353"/>
                  </a:lnTo>
                  <a:lnTo>
                    <a:pt x="493" y="370"/>
                  </a:lnTo>
                  <a:lnTo>
                    <a:pt x="495" y="387"/>
                  </a:lnTo>
                  <a:lnTo>
                    <a:pt x="503" y="406"/>
                  </a:lnTo>
                  <a:lnTo>
                    <a:pt x="503" y="416"/>
                  </a:lnTo>
                  <a:lnTo>
                    <a:pt x="503" y="426"/>
                  </a:lnTo>
                  <a:lnTo>
                    <a:pt x="528" y="422"/>
                  </a:lnTo>
                  <a:lnTo>
                    <a:pt x="541" y="422"/>
                  </a:lnTo>
                  <a:lnTo>
                    <a:pt x="547" y="422"/>
                  </a:lnTo>
                  <a:lnTo>
                    <a:pt x="551" y="426"/>
                  </a:lnTo>
                  <a:lnTo>
                    <a:pt x="551" y="429"/>
                  </a:lnTo>
                  <a:lnTo>
                    <a:pt x="551" y="435"/>
                  </a:lnTo>
                  <a:lnTo>
                    <a:pt x="536" y="443"/>
                  </a:lnTo>
                  <a:lnTo>
                    <a:pt x="522" y="449"/>
                  </a:lnTo>
                  <a:lnTo>
                    <a:pt x="526" y="458"/>
                  </a:lnTo>
                  <a:lnTo>
                    <a:pt x="528" y="466"/>
                  </a:lnTo>
                  <a:lnTo>
                    <a:pt x="530" y="476"/>
                  </a:lnTo>
                  <a:lnTo>
                    <a:pt x="530" y="485"/>
                  </a:lnTo>
                  <a:lnTo>
                    <a:pt x="530" y="504"/>
                  </a:lnTo>
                  <a:lnTo>
                    <a:pt x="528" y="523"/>
                  </a:lnTo>
                  <a:lnTo>
                    <a:pt x="526" y="543"/>
                  </a:lnTo>
                  <a:lnTo>
                    <a:pt x="526" y="562"/>
                  </a:lnTo>
                  <a:lnTo>
                    <a:pt x="528" y="571"/>
                  </a:lnTo>
                  <a:lnTo>
                    <a:pt x="532" y="581"/>
                  </a:lnTo>
                  <a:lnTo>
                    <a:pt x="536" y="591"/>
                  </a:lnTo>
                  <a:lnTo>
                    <a:pt x="541" y="600"/>
                  </a:lnTo>
                  <a:lnTo>
                    <a:pt x="528" y="619"/>
                  </a:lnTo>
                  <a:lnTo>
                    <a:pt x="516" y="639"/>
                  </a:lnTo>
                  <a:lnTo>
                    <a:pt x="505" y="658"/>
                  </a:lnTo>
                  <a:lnTo>
                    <a:pt x="493" y="677"/>
                  </a:lnTo>
                  <a:lnTo>
                    <a:pt x="476" y="673"/>
                  </a:lnTo>
                  <a:lnTo>
                    <a:pt x="461" y="669"/>
                  </a:lnTo>
                  <a:lnTo>
                    <a:pt x="447" y="667"/>
                  </a:lnTo>
                  <a:lnTo>
                    <a:pt x="434" y="667"/>
                  </a:lnTo>
                  <a:lnTo>
                    <a:pt x="409" y="669"/>
                  </a:lnTo>
                  <a:lnTo>
                    <a:pt x="376" y="677"/>
                  </a:lnTo>
                  <a:lnTo>
                    <a:pt x="374" y="662"/>
                  </a:lnTo>
                  <a:lnTo>
                    <a:pt x="373" y="648"/>
                  </a:lnTo>
                  <a:lnTo>
                    <a:pt x="369" y="644"/>
                  </a:lnTo>
                  <a:lnTo>
                    <a:pt x="367" y="642"/>
                  </a:lnTo>
                  <a:lnTo>
                    <a:pt x="361" y="639"/>
                  </a:lnTo>
                  <a:lnTo>
                    <a:pt x="357" y="633"/>
                  </a:lnTo>
                  <a:lnTo>
                    <a:pt x="359" y="631"/>
                  </a:lnTo>
                  <a:lnTo>
                    <a:pt x="363" y="629"/>
                  </a:lnTo>
                  <a:lnTo>
                    <a:pt x="363" y="619"/>
                  </a:lnTo>
                  <a:lnTo>
                    <a:pt x="363" y="610"/>
                  </a:lnTo>
                  <a:lnTo>
                    <a:pt x="359" y="606"/>
                  </a:lnTo>
                  <a:lnTo>
                    <a:pt x="357" y="604"/>
                  </a:lnTo>
                  <a:lnTo>
                    <a:pt x="350" y="602"/>
                  </a:lnTo>
                  <a:lnTo>
                    <a:pt x="342" y="600"/>
                  </a:lnTo>
                  <a:lnTo>
                    <a:pt x="340" y="596"/>
                  </a:lnTo>
                  <a:lnTo>
                    <a:pt x="338" y="594"/>
                  </a:lnTo>
                  <a:lnTo>
                    <a:pt x="334" y="593"/>
                  </a:lnTo>
                  <a:lnTo>
                    <a:pt x="323" y="591"/>
                  </a:lnTo>
                  <a:lnTo>
                    <a:pt x="313" y="593"/>
                  </a:lnTo>
                  <a:lnTo>
                    <a:pt x="309" y="594"/>
                  </a:lnTo>
                  <a:lnTo>
                    <a:pt x="305" y="596"/>
                  </a:lnTo>
                  <a:lnTo>
                    <a:pt x="303" y="600"/>
                  </a:lnTo>
                  <a:lnTo>
                    <a:pt x="302" y="602"/>
                  </a:lnTo>
                  <a:lnTo>
                    <a:pt x="300" y="604"/>
                  </a:lnTo>
                  <a:lnTo>
                    <a:pt x="298" y="606"/>
                  </a:lnTo>
                  <a:lnTo>
                    <a:pt x="294" y="610"/>
                  </a:lnTo>
                  <a:lnTo>
                    <a:pt x="292" y="616"/>
                  </a:lnTo>
                  <a:lnTo>
                    <a:pt x="290" y="623"/>
                  </a:lnTo>
                  <a:lnTo>
                    <a:pt x="286" y="625"/>
                  </a:lnTo>
                  <a:lnTo>
                    <a:pt x="284" y="629"/>
                  </a:lnTo>
                  <a:lnTo>
                    <a:pt x="273" y="629"/>
                  </a:lnTo>
                  <a:lnTo>
                    <a:pt x="261" y="629"/>
                  </a:lnTo>
                  <a:lnTo>
                    <a:pt x="261" y="644"/>
                  </a:lnTo>
                  <a:lnTo>
                    <a:pt x="261" y="662"/>
                  </a:lnTo>
                  <a:lnTo>
                    <a:pt x="257" y="665"/>
                  </a:lnTo>
                  <a:lnTo>
                    <a:pt x="256" y="667"/>
                  </a:lnTo>
                  <a:lnTo>
                    <a:pt x="248" y="669"/>
                  </a:lnTo>
                  <a:lnTo>
                    <a:pt x="242" y="671"/>
                  </a:lnTo>
                  <a:lnTo>
                    <a:pt x="238" y="673"/>
                  </a:lnTo>
                  <a:lnTo>
                    <a:pt x="236" y="677"/>
                  </a:lnTo>
                  <a:lnTo>
                    <a:pt x="231" y="677"/>
                  </a:lnTo>
                  <a:lnTo>
                    <a:pt x="227" y="677"/>
                  </a:lnTo>
                  <a:lnTo>
                    <a:pt x="225" y="673"/>
                  </a:lnTo>
                  <a:lnTo>
                    <a:pt x="221" y="671"/>
                  </a:lnTo>
                  <a:lnTo>
                    <a:pt x="217" y="671"/>
                  </a:lnTo>
                  <a:lnTo>
                    <a:pt x="211" y="671"/>
                  </a:lnTo>
                  <a:lnTo>
                    <a:pt x="209" y="673"/>
                  </a:lnTo>
                  <a:lnTo>
                    <a:pt x="208" y="677"/>
                  </a:lnTo>
                  <a:lnTo>
                    <a:pt x="208" y="690"/>
                  </a:lnTo>
                  <a:lnTo>
                    <a:pt x="208" y="706"/>
                  </a:lnTo>
                  <a:lnTo>
                    <a:pt x="209" y="708"/>
                  </a:lnTo>
                  <a:lnTo>
                    <a:pt x="211" y="712"/>
                  </a:lnTo>
                  <a:lnTo>
                    <a:pt x="215" y="713"/>
                  </a:lnTo>
                  <a:lnTo>
                    <a:pt x="217" y="715"/>
                  </a:lnTo>
                  <a:lnTo>
                    <a:pt x="219" y="717"/>
                  </a:lnTo>
                  <a:lnTo>
                    <a:pt x="221" y="721"/>
                  </a:lnTo>
                  <a:lnTo>
                    <a:pt x="231" y="723"/>
                  </a:lnTo>
                  <a:lnTo>
                    <a:pt x="242" y="725"/>
                  </a:lnTo>
                  <a:lnTo>
                    <a:pt x="232" y="746"/>
                  </a:lnTo>
                  <a:lnTo>
                    <a:pt x="225" y="767"/>
                  </a:lnTo>
                  <a:lnTo>
                    <a:pt x="209" y="773"/>
                  </a:lnTo>
                  <a:lnTo>
                    <a:pt x="200" y="781"/>
                  </a:lnTo>
                  <a:lnTo>
                    <a:pt x="192" y="790"/>
                  </a:lnTo>
                  <a:lnTo>
                    <a:pt x="186" y="806"/>
                  </a:lnTo>
                  <a:lnTo>
                    <a:pt x="163" y="817"/>
                  </a:lnTo>
                  <a:lnTo>
                    <a:pt x="140" y="829"/>
                  </a:lnTo>
                  <a:lnTo>
                    <a:pt x="119" y="840"/>
                  </a:lnTo>
                  <a:lnTo>
                    <a:pt x="96" y="852"/>
                  </a:lnTo>
                  <a:lnTo>
                    <a:pt x="73" y="850"/>
                  </a:lnTo>
                  <a:lnTo>
                    <a:pt x="48" y="846"/>
                  </a:lnTo>
                  <a:lnTo>
                    <a:pt x="37" y="842"/>
                  </a:lnTo>
                  <a:lnTo>
                    <a:pt x="25" y="838"/>
                  </a:lnTo>
                  <a:lnTo>
                    <a:pt x="16" y="830"/>
                  </a:lnTo>
                  <a:lnTo>
                    <a:pt x="10" y="821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51" name="Freeform 9"/>
            <p:cNvSpPr>
              <a:spLocks/>
            </p:cNvSpPr>
            <p:nvPr/>
          </p:nvSpPr>
          <p:spPr bwMode="auto">
            <a:xfrm>
              <a:off x="5964238" y="4011613"/>
              <a:ext cx="1335087" cy="1317625"/>
            </a:xfrm>
            <a:custGeom>
              <a:avLst/>
              <a:gdLst>
                <a:gd name="T0" fmla="*/ 2147483646 w 947"/>
                <a:gd name="T1" fmla="*/ 2147483646 h 1111"/>
                <a:gd name="T2" fmla="*/ 2147483646 w 947"/>
                <a:gd name="T3" fmla="*/ 2147483646 h 1111"/>
                <a:gd name="T4" fmla="*/ 2147483646 w 947"/>
                <a:gd name="T5" fmla="*/ 2147483646 h 1111"/>
                <a:gd name="T6" fmla="*/ 2147483646 w 947"/>
                <a:gd name="T7" fmla="*/ 2147483646 h 1111"/>
                <a:gd name="T8" fmla="*/ 2147483646 w 947"/>
                <a:gd name="T9" fmla="*/ 2147483646 h 1111"/>
                <a:gd name="T10" fmla="*/ 2147483646 w 947"/>
                <a:gd name="T11" fmla="*/ 2147483646 h 1111"/>
                <a:gd name="T12" fmla="*/ 2147483646 w 947"/>
                <a:gd name="T13" fmla="*/ 2147483646 h 1111"/>
                <a:gd name="T14" fmla="*/ 2147483646 w 947"/>
                <a:gd name="T15" fmla="*/ 2147483646 h 1111"/>
                <a:gd name="T16" fmla="*/ 2147483646 w 947"/>
                <a:gd name="T17" fmla="*/ 2147483646 h 1111"/>
                <a:gd name="T18" fmla="*/ 2147483646 w 947"/>
                <a:gd name="T19" fmla="*/ 2147483646 h 1111"/>
                <a:gd name="T20" fmla="*/ 2147483646 w 947"/>
                <a:gd name="T21" fmla="*/ 2147483646 h 1111"/>
                <a:gd name="T22" fmla="*/ 2147483646 w 947"/>
                <a:gd name="T23" fmla="*/ 2147483646 h 1111"/>
                <a:gd name="T24" fmla="*/ 2147483646 w 947"/>
                <a:gd name="T25" fmla="*/ 2147483646 h 1111"/>
                <a:gd name="T26" fmla="*/ 2147483646 w 947"/>
                <a:gd name="T27" fmla="*/ 2147483646 h 1111"/>
                <a:gd name="T28" fmla="*/ 2147483646 w 947"/>
                <a:gd name="T29" fmla="*/ 2147483646 h 1111"/>
                <a:gd name="T30" fmla="*/ 2147483646 w 947"/>
                <a:gd name="T31" fmla="*/ 2147483646 h 1111"/>
                <a:gd name="T32" fmla="*/ 2147483646 w 947"/>
                <a:gd name="T33" fmla="*/ 2147483646 h 1111"/>
                <a:gd name="T34" fmla="*/ 2147483646 w 947"/>
                <a:gd name="T35" fmla="*/ 2147483646 h 1111"/>
                <a:gd name="T36" fmla="*/ 2147483646 w 947"/>
                <a:gd name="T37" fmla="*/ 2147483646 h 1111"/>
                <a:gd name="T38" fmla="*/ 2147483646 w 947"/>
                <a:gd name="T39" fmla="*/ 2147483646 h 1111"/>
                <a:gd name="T40" fmla="*/ 2147483646 w 947"/>
                <a:gd name="T41" fmla="*/ 2147483646 h 1111"/>
                <a:gd name="T42" fmla="*/ 2147483646 w 947"/>
                <a:gd name="T43" fmla="*/ 2147483646 h 1111"/>
                <a:gd name="T44" fmla="*/ 2147483646 w 947"/>
                <a:gd name="T45" fmla="*/ 2147483646 h 1111"/>
                <a:gd name="T46" fmla="*/ 2147483646 w 947"/>
                <a:gd name="T47" fmla="*/ 2147483646 h 1111"/>
                <a:gd name="T48" fmla="*/ 2147483646 w 947"/>
                <a:gd name="T49" fmla="*/ 2147483646 h 1111"/>
                <a:gd name="T50" fmla="*/ 2147483646 w 947"/>
                <a:gd name="T51" fmla="*/ 2147483646 h 1111"/>
                <a:gd name="T52" fmla="*/ 2147483646 w 947"/>
                <a:gd name="T53" fmla="*/ 2147483646 h 1111"/>
                <a:gd name="T54" fmla="*/ 2147483646 w 947"/>
                <a:gd name="T55" fmla="*/ 2147483646 h 1111"/>
                <a:gd name="T56" fmla="*/ 2147483646 w 947"/>
                <a:gd name="T57" fmla="*/ 2147483646 h 1111"/>
                <a:gd name="T58" fmla="*/ 2147483646 w 947"/>
                <a:gd name="T59" fmla="*/ 2147483646 h 1111"/>
                <a:gd name="T60" fmla="*/ 2147483646 w 947"/>
                <a:gd name="T61" fmla="*/ 2147483646 h 1111"/>
                <a:gd name="T62" fmla="*/ 2147483646 w 947"/>
                <a:gd name="T63" fmla="*/ 2147483646 h 1111"/>
                <a:gd name="T64" fmla="*/ 2147483646 w 947"/>
                <a:gd name="T65" fmla="*/ 2147483646 h 1111"/>
                <a:gd name="T66" fmla="*/ 2147483646 w 947"/>
                <a:gd name="T67" fmla="*/ 2147483646 h 1111"/>
                <a:gd name="T68" fmla="*/ 2147483646 w 947"/>
                <a:gd name="T69" fmla="*/ 2147483646 h 1111"/>
                <a:gd name="T70" fmla="*/ 2147483646 w 947"/>
                <a:gd name="T71" fmla="*/ 2147483646 h 1111"/>
                <a:gd name="T72" fmla="*/ 2147483646 w 947"/>
                <a:gd name="T73" fmla="*/ 2147483646 h 1111"/>
                <a:gd name="T74" fmla="*/ 2147483646 w 947"/>
                <a:gd name="T75" fmla="*/ 2147483646 h 1111"/>
                <a:gd name="T76" fmla="*/ 2147483646 w 947"/>
                <a:gd name="T77" fmla="*/ 2147483646 h 1111"/>
                <a:gd name="T78" fmla="*/ 2147483646 w 947"/>
                <a:gd name="T79" fmla="*/ 2147483646 h 1111"/>
                <a:gd name="T80" fmla="*/ 2147483646 w 947"/>
                <a:gd name="T81" fmla="*/ 2147483646 h 1111"/>
                <a:gd name="T82" fmla="*/ 2147483646 w 947"/>
                <a:gd name="T83" fmla="*/ 2147483646 h 1111"/>
                <a:gd name="T84" fmla="*/ 2147483646 w 947"/>
                <a:gd name="T85" fmla="*/ 2147483646 h 1111"/>
                <a:gd name="T86" fmla="*/ 2147483646 w 947"/>
                <a:gd name="T87" fmla="*/ 2147483646 h 1111"/>
                <a:gd name="T88" fmla="*/ 2147483646 w 947"/>
                <a:gd name="T89" fmla="*/ 2147483646 h 1111"/>
                <a:gd name="T90" fmla="*/ 2147483646 w 947"/>
                <a:gd name="T91" fmla="*/ 2147483646 h 1111"/>
                <a:gd name="T92" fmla="*/ 2147483646 w 947"/>
                <a:gd name="T93" fmla="*/ 2147483646 h 1111"/>
                <a:gd name="T94" fmla="*/ 2147483646 w 947"/>
                <a:gd name="T95" fmla="*/ 2147483646 h 1111"/>
                <a:gd name="T96" fmla="*/ 2147483646 w 947"/>
                <a:gd name="T97" fmla="*/ 2147483646 h 1111"/>
                <a:gd name="T98" fmla="*/ 2147483646 w 947"/>
                <a:gd name="T99" fmla="*/ 2147483646 h 1111"/>
                <a:gd name="T100" fmla="*/ 2147483646 w 947"/>
                <a:gd name="T101" fmla="*/ 2147483646 h 1111"/>
                <a:gd name="T102" fmla="*/ 2147483646 w 947"/>
                <a:gd name="T103" fmla="*/ 2147483646 h 1111"/>
                <a:gd name="T104" fmla="*/ 2147483646 w 947"/>
                <a:gd name="T105" fmla="*/ 2147483646 h 1111"/>
                <a:gd name="T106" fmla="*/ 2147483646 w 947"/>
                <a:gd name="T107" fmla="*/ 2147483646 h 1111"/>
                <a:gd name="T108" fmla="*/ 2147483646 w 947"/>
                <a:gd name="T109" fmla="*/ 2147483646 h 1111"/>
                <a:gd name="T110" fmla="*/ 2147483646 w 947"/>
                <a:gd name="T111" fmla="*/ 2147483646 h 1111"/>
                <a:gd name="T112" fmla="*/ 2147483646 w 947"/>
                <a:gd name="T113" fmla="*/ 2147483646 h 1111"/>
                <a:gd name="T114" fmla="*/ 2147483646 w 947"/>
                <a:gd name="T115" fmla="*/ 2147483646 h 1111"/>
                <a:gd name="T116" fmla="*/ 2147483646 w 947"/>
                <a:gd name="T117" fmla="*/ 2147483646 h 1111"/>
                <a:gd name="T118" fmla="*/ 2147483646 w 947"/>
                <a:gd name="T119" fmla="*/ 2147483646 h 1111"/>
                <a:gd name="T120" fmla="*/ 2147483646 w 947"/>
                <a:gd name="T121" fmla="*/ 2147483646 h 1111"/>
                <a:gd name="T122" fmla="*/ 2147483646 w 947"/>
                <a:gd name="T123" fmla="*/ 2147483646 h 111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947"/>
                <a:gd name="T187" fmla="*/ 0 h 1111"/>
                <a:gd name="T188" fmla="*/ 947 w 947"/>
                <a:gd name="T189" fmla="*/ 1111 h 111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947" h="1111">
                  <a:moveTo>
                    <a:pt x="439" y="1102"/>
                  </a:moveTo>
                  <a:lnTo>
                    <a:pt x="437" y="1100"/>
                  </a:lnTo>
                  <a:lnTo>
                    <a:pt x="435" y="1098"/>
                  </a:lnTo>
                  <a:lnTo>
                    <a:pt x="428" y="1096"/>
                  </a:lnTo>
                  <a:lnTo>
                    <a:pt x="420" y="1092"/>
                  </a:lnTo>
                  <a:lnTo>
                    <a:pt x="418" y="1090"/>
                  </a:lnTo>
                  <a:lnTo>
                    <a:pt x="416" y="1088"/>
                  </a:lnTo>
                  <a:lnTo>
                    <a:pt x="408" y="1080"/>
                  </a:lnTo>
                  <a:lnTo>
                    <a:pt x="401" y="1073"/>
                  </a:lnTo>
                  <a:lnTo>
                    <a:pt x="399" y="1071"/>
                  </a:lnTo>
                  <a:lnTo>
                    <a:pt x="395" y="1069"/>
                  </a:lnTo>
                  <a:lnTo>
                    <a:pt x="393" y="1065"/>
                  </a:lnTo>
                  <a:lnTo>
                    <a:pt x="391" y="1063"/>
                  </a:lnTo>
                  <a:lnTo>
                    <a:pt x="389" y="1061"/>
                  </a:lnTo>
                  <a:lnTo>
                    <a:pt x="385" y="1059"/>
                  </a:lnTo>
                  <a:lnTo>
                    <a:pt x="383" y="1055"/>
                  </a:lnTo>
                  <a:lnTo>
                    <a:pt x="381" y="1054"/>
                  </a:lnTo>
                  <a:lnTo>
                    <a:pt x="380" y="1052"/>
                  </a:lnTo>
                  <a:lnTo>
                    <a:pt x="376" y="1050"/>
                  </a:lnTo>
                  <a:lnTo>
                    <a:pt x="368" y="1046"/>
                  </a:lnTo>
                  <a:lnTo>
                    <a:pt x="362" y="1044"/>
                  </a:lnTo>
                  <a:lnTo>
                    <a:pt x="358" y="1042"/>
                  </a:lnTo>
                  <a:lnTo>
                    <a:pt x="357" y="1040"/>
                  </a:lnTo>
                  <a:lnTo>
                    <a:pt x="349" y="1036"/>
                  </a:lnTo>
                  <a:lnTo>
                    <a:pt x="343" y="1034"/>
                  </a:lnTo>
                  <a:lnTo>
                    <a:pt x="339" y="1032"/>
                  </a:lnTo>
                  <a:lnTo>
                    <a:pt x="337" y="1031"/>
                  </a:lnTo>
                  <a:lnTo>
                    <a:pt x="320" y="1027"/>
                  </a:lnTo>
                  <a:lnTo>
                    <a:pt x="303" y="1025"/>
                  </a:lnTo>
                  <a:lnTo>
                    <a:pt x="301" y="1023"/>
                  </a:lnTo>
                  <a:lnTo>
                    <a:pt x="299" y="1019"/>
                  </a:lnTo>
                  <a:lnTo>
                    <a:pt x="297" y="1017"/>
                  </a:lnTo>
                  <a:lnTo>
                    <a:pt x="295" y="1015"/>
                  </a:lnTo>
                  <a:lnTo>
                    <a:pt x="291" y="1013"/>
                  </a:lnTo>
                  <a:lnTo>
                    <a:pt x="289" y="1011"/>
                  </a:lnTo>
                  <a:lnTo>
                    <a:pt x="282" y="1007"/>
                  </a:lnTo>
                  <a:lnTo>
                    <a:pt x="274" y="1006"/>
                  </a:lnTo>
                  <a:lnTo>
                    <a:pt x="272" y="1004"/>
                  </a:lnTo>
                  <a:lnTo>
                    <a:pt x="270" y="1002"/>
                  </a:lnTo>
                  <a:lnTo>
                    <a:pt x="263" y="998"/>
                  </a:lnTo>
                  <a:lnTo>
                    <a:pt x="255" y="996"/>
                  </a:lnTo>
                  <a:lnTo>
                    <a:pt x="253" y="992"/>
                  </a:lnTo>
                  <a:lnTo>
                    <a:pt x="251" y="990"/>
                  </a:lnTo>
                  <a:lnTo>
                    <a:pt x="247" y="988"/>
                  </a:lnTo>
                  <a:lnTo>
                    <a:pt x="245" y="986"/>
                  </a:lnTo>
                  <a:lnTo>
                    <a:pt x="243" y="984"/>
                  </a:lnTo>
                  <a:lnTo>
                    <a:pt x="241" y="981"/>
                  </a:lnTo>
                  <a:lnTo>
                    <a:pt x="238" y="979"/>
                  </a:lnTo>
                  <a:lnTo>
                    <a:pt x="236" y="977"/>
                  </a:lnTo>
                  <a:lnTo>
                    <a:pt x="234" y="975"/>
                  </a:lnTo>
                  <a:lnTo>
                    <a:pt x="232" y="971"/>
                  </a:lnTo>
                  <a:lnTo>
                    <a:pt x="216" y="971"/>
                  </a:lnTo>
                  <a:lnTo>
                    <a:pt x="203" y="971"/>
                  </a:lnTo>
                  <a:lnTo>
                    <a:pt x="199" y="975"/>
                  </a:lnTo>
                  <a:lnTo>
                    <a:pt x="197" y="977"/>
                  </a:lnTo>
                  <a:lnTo>
                    <a:pt x="190" y="984"/>
                  </a:lnTo>
                  <a:lnTo>
                    <a:pt x="184" y="990"/>
                  </a:lnTo>
                  <a:lnTo>
                    <a:pt x="180" y="992"/>
                  </a:lnTo>
                  <a:lnTo>
                    <a:pt x="178" y="996"/>
                  </a:lnTo>
                  <a:lnTo>
                    <a:pt x="176" y="992"/>
                  </a:lnTo>
                  <a:lnTo>
                    <a:pt x="174" y="990"/>
                  </a:lnTo>
                  <a:lnTo>
                    <a:pt x="147" y="988"/>
                  </a:lnTo>
                  <a:lnTo>
                    <a:pt x="121" y="986"/>
                  </a:lnTo>
                  <a:lnTo>
                    <a:pt x="117" y="984"/>
                  </a:lnTo>
                  <a:lnTo>
                    <a:pt x="115" y="981"/>
                  </a:lnTo>
                  <a:lnTo>
                    <a:pt x="107" y="979"/>
                  </a:lnTo>
                  <a:lnTo>
                    <a:pt x="101" y="977"/>
                  </a:lnTo>
                  <a:lnTo>
                    <a:pt x="98" y="975"/>
                  </a:lnTo>
                  <a:lnTo>
                    <a:pt x="96" y="971"/>
                  </a:lnTo>
                  <a:lnTo>
                    <a:pt x="94" y="969"/>
                  </a:lnTo>
                  <a:lnTo>
                    <a:pt x="92" y="967"/>
                  </a:lnTo>
                  <a:lnTo>
                    <a:pt x="88" y="963"/>
                  </a:lnTo>
                  <a:lnTo>
                    <a:pt x="86" y="961"/>
                  </a:lnTo>
                  <a:lnTo>
                    <a:pt x="78" y="960"/>
                  </a:lnTo>
                  <a:lnTo>
                    <a:pt x="71" y="958"/>
                  </a:lnTo>
                  <a:lnTo>
                    <a:pt x="69" y="954"/>
                  </a:lnTo>
                  <a:lnTo>
                    <a:pt x="67" y="952"/>
                  </a:lnTo>
                  <a:lnTo>
                    <a:pt x="50" y="950"/>
                  </a:lnTo>
                  <a:lnTo>
                    <a:pt x="32" y="948"/>
                  </a:lnTo>
                  <a:lnTo>
                    <a:pt x="30" y="944"/>
                  </a:lnTo>
                  <a:lnTo>
                    <a:pt x="28" y="942"/>
                  </a:lnTo>
                  <a:lnTo>
                    <a:pt x="27" y="935"/>
                  </a:lnTo>
                  <a:lnTo>
                    <a:pt x="23" y="929"/>
                  </a:lnTo>
                  <a:lnTo>
                    <a:pt x="21" y="925"/>
                  </a:lnTo>
                  <a:lnTo>
                    <a:pt x="19" y="923"/>
                  </a:lnTo>
                  <a:lnTo>
                    <a:pt x="17" y="921"/>
                  </a:lnTo>
                  <a:lnTo>
                    <a:pt x="13" y="919"/>
                  </a:lnTo>
                  <a:lnTo>
                    <a:pt x="11" y="915"/>
                  </a:lnTo>
                  <a:lnTo>
                    <a:pt x="9" y="913"/>
                  </a:lnTo>
                  <a:lnTo>
                    <a:pt x="5" y="912"/>
                  </a:lnTo>
                  <a:lnTo>
                    <a:pt x="3" y="908"/>
                  </a:lnTo>
                  <a:lnTo>
                    <a:pt x="2" y="906"/>
                  </a:lnTo>
                  <a:lnTo>
                    <a:pt x="0" y="904"/>
                  </a:lnTo>
                  <a:lnTo>
                    <a:pt x="2" y="902"/>
                  </a:lnTo>
                  <a:lnTo>
                    <a:pt x="3" y="898"/>
                  </a:lnTo>
                  <a:lnTo>
                    <a:pt x="11" y="896"/>
                  </a:lnTo>
                  <a:lnTo>
                    <a:pt x="19" y="894"/>
                  </a:lnTo>
                  <a:lnTo>
                    <a:pt x="21" y="892"/>
                  </a:lnTo>
                  <a:lnTo>
                    <a:pt x="23" y="890"/>
                  </a:lnTo>
                  <a:lnTo>
                    <a:pt x="30" y="887"/>
                  </a:lnTo>
                  <a:lnTo>
                    <a:pt x="38" y="885"/>
                  </a:lnTo>
                  <a:lnTo>
                    <a:pt x="40" y="883"/>
                  </a:lnTo>
                  <a:lnTo>
                    <a:pt x="42" y="879"/>
                  </a:lnTo>
                  <a:lnTo>
                    <a:pt x="44" y="850"/>
                  </a:lnTo>
                  <a:lnTo>
                    <a:pt x="46" y="819"/>
                  </a:lnTo>
                  <a:lnTo>
                    <a:pt x="46" y="789"/>
                  </a:lnTo>
                  <a:lnTo>
                    <a:pt x="48" y="758"/>
                  </a:lnTo>
                  <a:lnTo>
                    <a:pt x="50" y="756"/>
                  </a:lnTo>
                  <a:lnTo>
                    <a:pt x="53" y="754"/>
                  </a:lnTo>
                  <a:lnTo>
                    <a:pt x="55" y="752"/>
                  </a:lnTo>
                  <a:lnTo>
                    <a:pt x="57" y="748"/>
                  </a:lnTo>
                  <a:lnTo>
                    <a:pt x="59" y="747"/>
                  </a:lnTo>
                  <a:lnTo>
                    <a:pt x="63" y="745"/>
                  </a:lnTo>
                  <a:lnTo>
                    <a:pt x="65" y="743"/>
                  </a:lnTo>
                  <a:lnTo>
                    <a:pt x="67" y="739"/>
                  </a:lnTo>
                  <a:lnTo>
                    <a:pt x="69" y="737"/>
                  </a:lnTo>
                  <a:lnTo>
                    <a:pt x="71" y="735"/>
                  </a:lnTo>
                  <a:lnTo>
                    <a:pt x="74" y="727"/>
                  </a:lnTo>
                  <a:lnTo>
                    <a:pt x="76" y="720"/>
                  </a:lnTo>
                  <a:lnTo>
                    <a:pt x="78" y="718"/>
                  </a:lnTo>
                  <a:lnTo>
                    <a:pt x="82" y="716"/>
                  </a:lnTo>
                  <a:lnTo>
                    <a:pt x="84" y="710"/>
                  </a:lnTo>
                  <a:lnTo>
                    <a:pt x="86" y="700"/>
                  </a:lnTo>
                  <a:lnTo>
                    <a:pt x="84" y="691"/>
                  </a:lnTo>
                  <a:lnTo>
                    <a:pt x="82" y="687"/>
                  </a:lnTo>
                  <a:lnTo>
                    <a:pt x="78" y="683"/>
                  </a:lnTo>
                  <a:lnTo>
                    <a:pt x="76" y="681"/>
                  </a:lnTo>
                  <a:lnTo>
                    <a:pt x="74" y="674"/>
                  </a:lnTo>
                  <a:lnTo>
                    <a:pt x="71" y="668"/>
                  </a:lnTo>
                  <a:lnTo>
                    <a:pt x="69" y="664"/>
                  </a:lnTo>
                  <a:lnTo>
                    <a:pt x="67" y="662"/>
                  </a:lnTo>
                  <a:lnTo>
                    <a:pt x="67" y="643"/>
                  </a:lnTo>
                  <a:lnTo>
                    <a:pt x="67" y="624"/>
                  </a:lnTo>
                  <a:lnTo>
                    <a:pt x="69" y="622"/>
                  </a:lnTo>
                  <a:lnTo>
                    <a:pt x="71" y="618"/>
                  </a:lnTo>
                  <a:lnTo>
                    <a:pt x="74" y="616"/>
                  </a:lnTo>
                  <a:lnTo>
                    <a:pt x="76" y="614"/>
                  </a:lnTo>
                  <a:lnTo>
                    <a:pt x="78" y="610"/>
                  </a:lnTo>
                  <a:lnTo>
                    <a:pt x="82" y="608"/>
                  </a:lnTo>
                  <a:lnTo>
                    <a:pt x="84" y="606"/>
                  </a:lnTo>
                  <a:lnTo>
                    <a:pt x="86" y="605"/>
                  </a:lnTo>
                  <a:lnTo>
                    <a:pt x="88" y="601"/>
                  </a:lnTo>
                  <a:lnTo>
                    <a:pt x="92" y="599"/>
                  </a:lnTo>
                  <a:lnTo>
                    <a:pt x="113" y="597"/>
                  </a:lnTo>
                  <a:lnTo>
                    <a:pt x="134" y="595"/>
                  </a:lnTo>
                  <a:lnTo>
                    <a:pt x="138" y="593"/>
                  </a:lnTo>
                  <a:lnTo>
                    <a:pt x="140" y="589"/>
                  </a:lnTo>
                  <a:lnTo>
                    <a:pt x="142" y="587"/>
                  </a:lnTo>
                  <a:lnTo>
                    <a:pt x="144" y="585"/>
                  </a:lnTo>
                  <a:lnTo>
                    <a:pt x="147" y="582"/>
                  </a:lnTo>
                  <a:lnTo>
                    <a:pt x="149" y="580"/>
                  </a:lnTo>
                  <a:lnTo>
                    <a:pt x="151" y="578"/>
                  </a:lnTo>
                  <a:lnTo>
                    <a:pt x="153" y="576"/>
                  </a:lnTo>
                  <a:lnTo>
                    <a:pt x="157" y="572"/>
                  </a:lnTo>
                  <a:lnTo>
                    <a:pt x="159" y="570"/>
                  </a:lnTo>
                  <a:lnTo>
                    <a:pt x="161" y="572"/>
                  </a:lnTo>
                  <a:lnTo>
                    <a:pt x="163" y="576"/>
                  </a:lnTo>
                  <a:lnTo>
                    <a:pt x="167" y="578"/>
                  </a:lnTo>
                  <a:lnTo>
                    <a:pt x="168" y="580"/>
                  </a:lnTo>
                  <a:lnTo>
                    <a:pt x="170" y="582"/>
                  </a:lnTo>
                  <a:lnTo>
                    <a:pt x="174" y="585"/>
                  </a:lnTo>
                  <a:lnTo>
                    <a:pt x="176" y="597"/>
                  </a:lnTo>
                  <a:lnTo>
                    <a:pt x="178" y="608"/>
                  </a:lnTo>
                  <a:lnTo>
                    <a:pt x="180" y="610"/>
                  </a:lnTo>
                  <a:lnTo>
                    <a:pt x="184" y="614"/>
                  </a:lnTo>
                  <a:lnTo>
                    <a:pt x="186" y="616"/>
                  </a:lnTo>
                  <a:lnTo>
                    <a:pt x="193" y="618"/>
                  </a:lnTo>
                  <a:lnTo>
                    <a:pt x="199" y="616"/>
                  </a:lnTo>
                  <a:lnTo>
                    <a:pt x="203" y="614"/>
                  </a:lnTo>
                  <a:lnTo>
                    <a:pt x="205" y="610"/>
                  </a:lnTo>
                  <a:lnTo>
                    <a:pt x="207" y="608"/>
                  </a:lnTo>
                  <a:lnTo>
                    <a:pt x="211" y="593"/>
                  </a:lnTo>
                  <a:lnTo>
                    <a:pt x="215" y="578"/>
                  </a:lnTo>
                  <a:lnTo>
                    <a:pt x="218" y="562"/>
                  </a:lnTo>
                  <a:lnTo>
                    <a:pt x="222" y="547"/>
                  </a:lnTo>
                  <a:lnTo>
                    <a:pt x="224" y="543"/>
                  </a:lnTo>
                  <a:lnTo>
                    <a:pt x="226" y="541"/>
                  </a:lnTo>
                  <a:lnTo>
                    <a:pt x="228" y="534"/>
                  </a:lnTo>
                  <a:lnTo>
                    <a:pt x="232" y="526"/>
                  </a:lnTo>
                  <a:lnTo>
                    <a:pt x="234" y="524"/>
                  </a:lnTo>
                  <a:lnTo>
                    <a:pt x="236" y="522"/>
                  </a:lnTo>
                  <a:lnTo>
                    <a:pt x="238" y="520"/>
                  </a:lnTo>
                  <a:lnTo>
                    <a:pt x="241" y="516"/>
                  </a:lnTo>
                  <a:lnTo>
                    <a:pt x="243" y="514"/>
                  </a:lnTo>
                  <a:lnTo>
                    <a:pt x="245" y="512"/>
                  </a:lnTo>
                  <a:lnTo>
                    <a:pt x="247" y="505"/>
                  </a:lnTo>
                  <a:lnTo>
                    <a:pt x="251" y="497"/>
                  </a:lnTo>
                  <a:lnTo>
                    <a:pt x="253" y="495"/>
                  </a:lnTo>
                  <a:lnTo>
                    <a:pt x="255" y="493"/>
                  </a:lnTo>
                  <a:lnTo>
                    <a:pt x="259" y="491"/>
                  </a:lnTo>
                  <a:lnTo>
                    <a:pt x="261" y="488"/>
                  </a:lnTo>
                  <a:lnTo>
                    <a:pt x="261" y="476"/>
                  </a:lnTo>
                  <a:lnTo>
                    <a:pt x="261" y="455"/>
                  </a:lnTo>
                  <a:lnTo>
                    <a:pt x="268" y="455"/>
                  </a:lnTo>
                  <a:lnTo>
                    <a:pt x="274" y="455"/>
                  </a:lnTo>
                  <a:lnTo>
                    <a:pt x="276" y="457"/>
                  </a:lnTo>
                  <a:lnTo>
                    <a:pt x="280" y="459"/>
                  </a:lnTo>
                  <a:lnTo>
                    <a:pt x="282" y="461"/>
                  </a:lnTo>
                  <a:lnTo>
                    <a:pt x="286" y="464"/>
                  </a:lnTo>
                  <a:lnTo>
                    <a:pt x="287" y="466"/>
                  </a:lnTo>
                  <a:lnTo>
                    <a:pt x="289" y="468"/>
                  </a:lnTo>
                  <a:lnTo>
                    <a:pt x="297" y="470"/>
                  </a:lnTo>
                  <a:lnTo>
                    <a:pt x="303" y="474"/>
                  </a:lnTo>
                  <a:lnTo>
                    <a:pt x="307" y="476"/>
                  </a:lnTo>
                  <a:lnTo>
                    <a:pt x="309" y="478"/>
                  </a:lnTo>
                  <a:lnTo>
                    <a:pt x="316" y="480"/>
                  </a:lnTo>
                  <a:lnTo>
                    <a:pt x="324" y="484"/>
                  </a:lnTo>
                  <a:lnTo>
                    <a:pt x="326" y="486"/>
                  </a:lnTo>
                  <a:lnTo>
                    <a:pt x="328" y="488"/>
                  </a:lnTo>
                  <a:lnTo>
                    <a:pt x="337" y="488"/>
                  </a:lnTo>
                  <a:lnTo>
                    <a:pt x="347" y="488"/>
                  </a:lnTo>
                  <a:lnTo>
                    <a:pt x="349" y="486"/>
                  </a:lnTo>
                  <a:lnTo>
                    <a:pt x="353" y="484"/>
                  </a:lnTo>
                  <a:lnTo>
                    <a:pt x="355" y="470"/>
                  </a:lnTo>
                  <a:lnTo>
                    <a:pt x="357" y="459"/>
                  </a:lnTo>
                  <a:lnTo>
                    <a:pt x="358" y="457"/>
                  </a:lnTo>
                  <a:lnTo>
                    <a:pt x="362" y="455"/>
                  </a:lnTo>
                  <a:lnTo>
                    <a:pt x="364" y="451"/>
                  </a:lnTo>
                  <a:lnTo>
                    <a:pt x="366" y="449"/>
                  </a:lnTo>
                  <a:lnTo>
                    <a:pt x="370" y="447"/>
                  </a:lnTo>
                  <a:lnTo>
                    <a:pt x="372" y="445"/>
                  </a:lnTo>
                  <a:lnTo>
                    <a:pt x="372" y="436"/>
                  </a:lnTo>
                  <a:lnTo>
                    <a:pt x="372" y="426"/>
                  </a:lnTo>
                  <a:lnTo>
                    <a:pt x="370" y="422"/>
                  </a:lnTo>
                  <a:lnTo>
                    <a:pt x="366" y="420"/>
                  </a:lnTo>
                  <a:lnTo>
                    <a:pt x="364" y="418"/>
                  </a:lnTo>
                  <a:lnTo>
                    <a:pt x="362" y="415"/>
                  </a:lnTo>
                  <a:lnTo>
                    <a:pt x="358" y="413"/>
                  </a:lnTo>
                  <a:lnTo>
                    <a:pt x="357" y="411"/>
                  </a:lnTo>
                  <a:lnTo>
                    <a:pt x="349" y="409"/>
                  </a:lnTo>
                  <a:lnTo>
                    <a:pt x="343" y="405"/>
                  </a:lnTo>
                  <a:lnTo>
                    <a:pt x="339" y="403"/>
                  </a:lnTo>
                  <a:lnTo>
                    <a:pt x="337" y="401"/>
                  </a:lnTo>
                  <a:lnTo>
                    <a:pt x="339" y="399"/>
                  </a:lnTo>
                  <a:lnTo>
                    <a:pt x="343" y="395"/>
                  </a:lnTo>
                  <a:lnTo>
                    <a:pt x="345" y="388"/>
                  </a:lnTo>
                  <a:lnTo>
                    <a:pt x="347" y="382"/>
                  </a:lnTo>
                  <a:lnTo>
                    <a:pt x="349" y="378"/>
                  </a:lnTo>
                  <a:lnTo>
                    <a:pt x="353" y="376"/>
                  </a:lnTo>
                  <a:lnTo>
                    <a:pt x="355" y="374"/>
                  </a:lnTo>
                  <a:lnTo>
                    <a:pt x="357" y="372"/>
                  </a:lnTo>
                  <a:lnTo>
                    <a:pt x="358" y="369"/>
                  </a:lnTo>
                  <a:lnTo>
                    <a:pt x="362" y="367"/>
                  </a:lnTo>
                  <a:lnTo>
                    <a:pt x="364" y="365"/>
                  </a:lnTo>
                  <a:lnTo>
                    <a:pt x="366" y="357"/>
                  </a:lnTo>
                  <a:lnTo>
                    <a:pt x="364" y="351"/>
                  </a:lnTo>
                  <a:lnTo>
                    <a:pt x="362" y="347"/>
                  </a:lnTo>
                  <a:lnTo>
                    <a:pt x="358" y="346"/>
                  </a:lnTo>
                  <a:lnTo>
                    <a:pt x="357" y="344"/>
                  </a:lnTo>
                  <a:lnTo>
                    <a:pt x="339" y="340"/>
                  </a:lnTo>
                  <a:lnTo>
                    <a:pt x="324" y="338"/>
                  </a:lnTo>
                  <a:lnTo>
                    <a:pt x="320" y="336"/>
                  </a:lnTo>
                  <a:lnTo>
                    <a:pt x="318" y="334"/>
                  </a:lnTo>
                  <a:lnTo>
                    <a:pt x="316" y="321"/>
                  </a:lnTo>
                  <a:lnTo>
                    <a:pt x="314" y="309"/>
                  </a:lnTo>
                  <a:lnTo>
                    <a:pt x="310" y="307"/>
                  </a:lnTo>
                  <a:lnTo>
                    <a:pt x="309" y="305"/>
                  </a:lnTo>
                  <a:lnTo>
                    <a:pt x="310" y="290"/>
                  </a:lnTo>
                  <a:lnTo>
                    <a:pt x="314" y="275"/>
                  </a:lnTo>
                  <a:lnTo>
                    <a:pt x="316" y="261"/>
                  </a:lnTo>
                  <a:lnTo>
                    <a:pt x="318" y="246"/>
                  </a:lnTo>
                  <a:lnTo>
                    <a:pt x="320" y="244"/>
                  </a:lnTo>
                  <a:lnTo>
                    <a:pt x="324" y="242"/>
                  </a:lnTo>
                  <a:lnTo>
                    <a:pt x="326" y="238"/>
                  </a:lnTo>
                  <a:lnTo>
                    <a:pt x="328" y="236"/>
                  </a:lnTo>
                  <a:lnTo>
                    <a:pt x="330" y="234"/>
                  </a:lnTo>
                  <a:lnTo>
                    <a:pt x="333" y="232"/>
                  </a:lnTo>
                  <a:lnTo>
                    <a:pt x="335" y="225"/>
                  </a:lnTo>
                  <a:lnTo>
                    <a:pt x="337" y="217"/>
                  </a:lnTo>
                  <a:lnTo>
                    <a:pt x="339" y="215"/>
                  </a:lnTo>
                  <a:lnTo>
                    <a:pt x="343" y="213"/>
                  </a:lnTo>
                  <a:lnTo>
                    <a:pt x="345" y="209"/>
                  </a:lnTo>
                  <a:lnTo>
                    <a:pt x="347" y="207"/>
                  </a:lnTo>
                  <a:lnTo>
                    <a:pt x="349" y="205"/>
                  </a:lnTo>
                  <a:lnTo>
                    <a:pt x="353" y="204"/>
                  </a:lnTo>
                  <a:lnTo>
                    <a:pt x="355" y="190"/>
                  </a:lnTo>
                  <a:lnTo>
                    <a:pt x="357" y="163"/>
                  </a:lnTo>
                  <a:lnTo>
                    <a:pt x="355" y="138"/>
                  </a:lnTo>
                  <a:lnTo>
                    <a:pt x="353" y="125"/>
                  </a:lnTo>
                  <a:lnTo>
                    <a:pt x="349" y="123"/>
                  </a:lnTo>
                  <a:lnTo>
                    <a:pt x="347" y="121"/>
                  </a:lnTo>
                  <a:lnTo>
                    <a:pt x="345" y="113"/>
                  </a:lnTo>
                  <a:lnTo>
                    <a:pt x="343" y="106"/>
                  </a:lnTo>
                  <a:lnTo>
                    <a:pt x="339" y="104"/>
                  </a:lnTo>
                  <a:lnTo>
                    <a:pt x="337" y="102"/>
                  </a:lnTo>
                  <a:lnTo>
                    <a:pt x="337" y="86"/>
                  </a:lnTo>
                  <a:lnTo>
                    <a:pt x="337" y="73"/>
                  </a:lnTo>
                  <a:lnTo>
                    <a:pt x="339" y="69"/>
                  </a:lnTo>
                  <a:lnTo>
                    <a:pt x="343" y="67"/>
                  </a:lnTo>
                  <a:lnTo>
                    <a:pt x="343" y="62"/>
                  </a:lnTo>
                  <a:lnTo>
                    <a:pt x="343" y="58"/>
                  </a:lnTo>
                  <a:lnTo>
                    <a:pt x="339" y="56"/>
                  </a:lnTo>
                  <a:lnTo>
                    <a:pt x="337" y="52"/>
                  </a:lnTo>
                  <a:lnTo>
                    <a:pt x="341" y="39"/>
                  </a:lnTo>
                  <a:lnTo>
                    <a:pt x="343" y="29"/>
                  </a:lnTo>
                  <a:lnTo>
                    <a:pt x="349" y="23"/>
                  </a:lnTo>
                  <a:lnTo>
                    <a:pt x="357" y="14"/>
                  </a:lnTo>
                  <a:lnTo>
                    <a:pt x="358" y="12"/>
                  </a:lnTo>
                  <a:lnTo>
                    <a:pt x="362" y="10"/>
                  </a:lnTo>
                  <a:lnTo>
                    <a:pt x="368" y="6"/>
                  </a:lnTo>
                  <a:lnTo>
                    <a:pt x="376" y="4"/>
                  </a:lnTo>
                  <a:lnTo>
                    <a:pt x="380" y="2"/>
                  </a:lnTo>
                  <a:lnTo>
                    <a:pt x="381" y="0"/>
                  </a:lnTo>
                  <a:lnTo>
                    <a:pt x="385" y="0"/>
                  </a:lnTo>
                  <a:lnTo>
                    <a:pt x="391" y="0"/>
                  </a:lnTo>
                  <a:lnTo>
                    <a:pt x="393" y="2"/>
                  </a:lnTo>
                  <a:lnTo>
                    <a:pt x="395" y="4"/>
                  </a:lnTo>
                  <a:lnTo>
                    <a:pt x="393" y="6"/>
                  </a:lnTo>
                  <a:lnTo>
                    <a:pt x="391" y="10"/>
                  </a:lnTo>
                  <a:lnTo>
                    <a:pt x="389" y="12"/>
                  </a:lnTo>
                  <a:lnTo>
                    <a:pt x="387" y="19"/>
                  </a:lnTo>
                  <a:lnTo>
                    <a:pt x="389" y="25"/>
                  </a:lnTo>
                  <a:lnTo>
                    <a:pt x="391" y="29"/>
                  </a:lnTo>
                  <a:lnTo>
                    <a:pt x="393" y="31"/>
                  </a:lnTo>
                  <a:lnTo>
                    <a:pt x="395" y="33"/>
                  </a:lnTo>
                  <a:lnTo>
                    <a:pt x="408" y="37"/>
                  </a:lnTo>
                  <a:lnTo>
                    <a:pt x="420" y="39"/>
                  </a:lnTo>
                  <a:lnTo>
                    <a:pt x="422" y="40"/>
                  </a:lnTo>
                  <a:lnTo>
                    <a:pt x="424" y="42"/>
                  </a:lnTo>
                  <a:lnTo>
                    <a:pt x="428" y="46"/>
                  </a:lnTo>
                  <a:lnTo>
                    <a:pt x="429" y="48"/>
                  </a:lnTo>
                  <a:lnTo>
                    <a:pt x="431" y="50"/>
                  </a:lnTo>
                  <a:lnTo>
                    <a:pt x="435" y="52"/>
                  </a:lnTo>
                  <a:lnTo>
                    <a:pt x="437" y="60"/>
                  </a:lnTo>
                  <a:lnTo>
                    <a:pt x="439" y="67"/>
                  </a:lnTo>
                  <a:lnTo>
                    <a:pt x="441" y="69"/>
                  </a:lnTo>
                  <a:lnTo>
                    <a:pt x="445" y="73"/>
                  </a:lnTo>
                  <a:lnTo>
                    <a:pt x="447" y="85"/>
                  </a:lnTo>
                  <a:lnTo>
                    <a:pt x="449" y="96"/>
                  </a:lnTo>
                  <a:lnTo>
                    <a:pt x="451" y="98"/>
                  </a:lnTo>
                  <a:lnTo>
                    <a:pt x="454" y="102"/>
                  </a:lnTo>
                  <a:lnTo>
                    <a:pt x="456" y="108"/>
                  </a:lnTo>
                  <a:lnTo>
                    <a:pt x="458" y="115"/>
                  </a:lnTo>
                  <a:lnTo>
                    <a:pt x="460" y="117"/>
                  </a:lnTo>
                  <a:lnTo>
                    <a:pt x="464" y="121"/>
                  </a:lnTo>
                  <a:lnTo>
                    <a:pt x="470" y="123"/>
                  </a:lnTo>
                  <a:lnTo>
                    <a:pt x="477" y="125"/>
                  </a:lnTo>
                  <a:lnTo>
                    <a:pt x="479" y="129"/>
                  </a:lnTo>
                  <a:lnTo>
                    <a:pt x="483" y="131"/>
                  </a:lnTo>
                  <a:lnTo>
                    <a:pt x="485" y="157"/>
                  </a:lnTo>
                  <a:lnTo>
                    <a:pt x="487" y="184"/>
                  </a:lnTo>
                  <a:lnTo>
                    <a:pt x="491" y="186"/>
                  </a:lnTo>
                  <a:lnTo>
                    <a:pt x="493" y="188"/>
                  </a:lnTo>
                  <a:lnTo>
                    <a:pt x="495" y="190"/>
                  </a:lnTo>
                  <a:lnTo>
                    <a:pt x="497" y="194"/>
                  </a:lnTo>
                  <a:lnTo>
                    <a:pt x="500" y="196"/>
                  </a:lnTo>
                  <a:lnTo>
                    <a:pt x="502" y="198"/>
                  </a:lnTo>
                  <a:lnTo>
                    <a:pt x="504" y="200"/>
                  </a:lnTo>
                  <a:lnTo>
                    <a:pt x="506" y="204"/>
                  </a:lnTo>
                  <a:lnTo>
                    <a:pt x="508" y="205"/>
                  </a:lnTo>
                  <a:lnTo>
                    <a:pt x="512" y="207"/>
                  </a:lnTo>
                  <a:lnTo>
                    <a:pt x="520" y="209"/>
                  </a:lnTo>
                  <a:lnTo>
                    <a:pt x="527" y="213"/>
                  </a:lnTo>
                  <a:lnTo>
                    <a:pt x="529" y="215"/>
                  </a:lnTo>
                  <a:lnTo>
                    <a:pt x="531" y="217"/>
                  </a:lnTo>
                  <a:lnTo>
                    <a:pt x="531" y="232"/>
                  </a:lnTo>
                  <a:lnTo>
                    <a:pt x="531" y="246"/>
                  </a:lnTo>
                  <a:lnTo>
                    <a:pt x="529" y="248"/>
                  </a:lnTo>
                  <a:lnTo>
                    <a:pt x="527" y="252"/>
                  </a:lnTo>
                  <a:lnTo>
                    <a:pt x="523" y="273"/>
                  </a:lnTo>
                  <a:lnTo>
                    <a:pt x="523" y="319"/>
                  </a:lnTo>
                  <a:lnTo>
                    <a:pt x="523" y="365"/>
                  </a:lnTo>
                  <a:lnTo>
                    <a:pt x="527" y="386"/>
                  </a:lnTo>
                  <a:lnTo>
                    <a:pt x="529" y="390"/>
                  </a:lnTo>
                  <a:lnTo>
                    <a:pt x="531" y="392"/>
                  </a:lnTo>
                  <a:lnTo>
                    <a:pt x="533" y="393"/>
                  </a:lnTo>
                  <a:lnTo>
                    <a:pt x="535" y="395"/>
                  </a:lnTo>
                  <a:lnTo>
                    <a:pt x="539" y="399"/>
                  </a:lnTo>
                  <a:lnTo>
                    <a:pt x="541" y="401"/>
                  </a:lnTo>
                  <a:lnTo>
                    <a:pt x="550" y="401"/>
                  </a:lnTo>
                  <a:lnTo>
                    <a:pt x="560" y="401"/>
                  </a:lnTo>
                  <a:lnTo>
                    <a:pt x="562" y="399"/>
                  </a:lnTo>
                  <a:lnTo>
                    <a:pt x="566" y="395"/>
                  </a:lnTo>
                  <a:lnTo>
                    <a:pt x="571" y="393"/>
                  </a:lnTo>
                  <a:lnTo>
                    <a:pt x="579" y="392"/>
                  </a:lnTo>
                  <a:lnTo>
                    <a:pt x="581" y="390"/>
                  </a:lnTo>
                  <a:lnTo>
                    <a:pt x="585" y="386"/>
                  </a:lnTo>
                  <a:lnTo>
                    <a:pt x="587" y="384"/>
                  </a:lnTo>
                  <a:lnTo>
                    <a:pt x="589" y="382"/>
                  </a:lnTo>
                  <a:lnTo>
                    <a:pt x="591" y="378"/>
                  </a:lnTo>
                  <a:lnTo>
                    <a:pt x="594" y="376"/>
                  </a:lnTo>
                  <a:lnTo>
                    <a:pt x="596" y="374"/>
                  </a:lnTo>
                  <a:lnTo>
                    <a:pt x="598" y="372"/>
                  </a:lnTo>
                  <a:lnTo>
                    <a:pt x="602" y="369"/>
                  </a:lnTo>
                  <a:lnTo>
                    <a:pt x="604" y="367"/>
                  </a:lnTo>
                  <a:lnTo>
                    <a:pt x="606" y="365"/>
                  </a:lnTo>
                  <a:lnTo>
                    <a:pt x="608" y="363"/>
                  </a:lnTo>
                  <a:lnTo>
                    <a:pt x="612" y="361"/>
                  </a:lnTo>
                  <a:lnTo>
                    <a:pt x="614" y="357"/>
                  </a:lnTo>
                  <a:lnTo>
                    <a:pt x="616" y="355"/>
                  </a:lnTo>
                  <a:lnTo>
                    <a:pt x="617" y="353"/>
                  </a:lnTo>
                  <a:lnTo>
                    <a:pt x="621" y="349"/>
                  </a:lnTo>
                  <a:lnTo>
                    <a:pt x="623" y="347"/>
                  </a:lnTo>
                  <a:lnTo>
                    <a:pt x="631" y="346"/>
                  </a:lnTo>
                  <a:lnTo>
                    <a:pt x="639" y="344"/>
                  </a:lnTo>
                  <a:lnTo>
                    <a:pt x="640" y="340"/>
                  </a:lnTo>
                  <a:lnTo>
                    <a:pt x="642" y="338"/>
                  </a:lnTo>
                  <a:lnTo>
                    <a:pt x="644" y="340"/>
                  </a:lnTo>
                  <a:lnTo>
                    <a:pt x="646" y="344"/>
                  </a:lnTo>
                  <a:lnTo>
                    <a:pt x="650" y="346"/>
                  </a:lnTo>
                  <a:lnTo>
                    <a:pt x="652" y="347"/>
                  </a:lnTo>
                  <a:lnTo>
                    <a:pt x="654" y="349"/>
                  </a:lnTo>
                  <a:lnTo>
                    <a:pt x="656" y="353"/>
                  </a:lnTo>
                  <a:lnTo>
                    <a:pt x="665" y="353"/>
                  </a:lnTo>
                  <a:lnTo>
                    <a:pt x="677" y="353"/>
                  </a:lnTo>
                  <a:lnTo>
                    <a:pt x="679" y="349"/>
                  </a:lnTo>
                  <a:lnTo>
                    <a:pt x="681" y="347"/>
                  </a:lnTo>
                  <a:lnTo>
                    <a:pt x="683" y="346"/>
                  </a:lnTo>
                  <a:lnTo>
                    <a:pt x="687" y="344"/>
                  </a:lnTo>
                  <a:lnTo>
                    <a:pt x="688" y="340"/>
                  </a:lnTo>
                  <a:lnTo>
                    <a:pt x="690" y="338"/>
                  </a:lnTo>
                  <a:lnTo>
                    <a:pt x="692" y="330"/>
                  </a:lnTo>
                  <a:lnTo>
                    <a:pt x="696" y="322"/>
                  </a:lnTo>
                  <a:lnTo>
                    <a:pt x="698" y="321"/>
                  </a:lnTo>
                  <a:lnTo>
                    <a:pt x="700" y="319"/>
                  </a:lnTo>
                  <a:lnTo>
                    <a:pt x="702" y="311"/>
                  </a:lnTo>
                  <a:lnTo>
                    <a:pt x="706" y="305"/>
                  </a:lnTo>
                  <a:lnTo>
                    <a:pt x="708" y="301"/>
                  </a:lnTo>
                  <a:lnTo>
                    <a:pt x="710" y="299"/>
                  </a:lnTo>
                  <a:lnTo>
                    <a:pt x="711" y="292"/>
                  </a:lnTo>
                  <a:lnTo>
                    <a:pt x="715" y="284"/>
                  </a:lnTo>
                  <a:lnTo>
                    <a:pt x="717" y="282"/>
                  </a:lnTo>
                  <a:lnTo>
                    <a:pt x="719" y="280"/>
                  </a:lnTo>
                  <a:lnTo>
                    <a:pt x="723" y="257"/>
                  </a:lnTo>
                  <a:lnTo>
                    <a:pt x="725" y="236"/>
                  </a:lnTo>
                  <a:lnTo>
                    <a:pt x="727" y="234"/>
                  </a:lnTo>
                  <a:lnTo>
                    <a:pt x="729" y="232"/>
                  </a:lnTo>
                  <a:lnTo>
                    <a:pt x="733" y="219"/>
                  </a:lnTo>
                  <a:lnTo>
                    <a:pt x="734" y="207"/>
                  </a:lnTo>
                  <a:lnTo>
                    <a:pt x="736" y="205"/>
                  </a:lnTo>
                  <a:lnTo>
                    <a:pt x="738" y="204"/>
                  </a:lnTo>
                  <a:lnTo>
                    <a:pt x="752" y="200"/>
                  </a:lnTo>
                  <a:lnTo>
                    <a:pt x="763" y="198"/>
                  </a:lnTo>
                  <a:lnTo>
                    <a:pt x="765" y="196"/>
                  </a:lnTo>
                  <a:lnTo>
                    <a:pt x="767" y="194"/>
                  </a:lnTo>
                  <a:lnTo>
                    <a:pt x="773" y="194"/>
                  </a:lnTo>
                  <a:lnTo>
                    <a:pt x="777" y="194"/>
                  </a:lnTo>
                  <a:lnTo>
                    <a:pt x="781" y="196"/>
                  </a:lnTo>
                  <a:lnTo>
                    <a:pt x="782" y="198"/>
                  </a:lnTo>
                  <a:lnTo>
                    <a:pt x="790" y="200"/>
                  </a:lnTo>
                  <a:lnTo>
                    <a:pt x="798" y="204"/>
                  </a:lnTo>
                  <a:lnTo>
                    <a:pt x="800" y="205"/>
                  </a:lnTo>
                  <a:lnTo>
                    <a:pt x="802" y="207"/>
                  </a:lnTo>
                  <a:lnTo>
                    <a:pt x="804" y="209"/>
                  </a:lnTo>
                  <a:lnTo>
                    <a:pt x="807" y="213"/>
                  </a:lnTo>
                  <a:lnTo>
                    <a:pt x="809" y="215"/>
                  </a:lnTo>
                  <a:lnTo>
                    <a:pt x="811" y="217"/>
                  </a:lnTo>
                  <a:lnTo>
                    <a:pt x="813" y="219"/>
                  </a:lnTo>
                  <a:lnTo>
                    <a:pt x="817" y="223"/>
                  </a:lnTo>
                  <a:lnTo>
                    <a:pt x="819" y="225"/>
                  </a:lnTo>
                  <a:lnTo>
                    <a:pt x="821" y="227"/>
                  </a:lnTo>
                  <a:lnTo>
                    <a:pt x="823" y="234"/>
                  </a:lnTo>
                  <a:lnTo>
                    <a:pt x="827" y="242"/>
                  </a:lnTo>
                  <a:lnTo>
                    <a:pt x="829" y="244"/>
                  </a:lnTo>
                  <a:lnTo>
                    <a:pt x="830" y="246"/>
                  </a:lnTo>
                  <a:lnTo>
                    <a:pt x="832" y="248"/>
                  </a:lnTo>
                  <a:lnTo>
                    <a:pt x="836" y="252"/>
                  </a:lnTo>
                  <a:lnTo>
                    <a:pt x="838" y="253"/>
                  </a:lnTo>
                  <a:lnTo>
                    <a:pt x="840" y="255"/>
                  </a:lnTo>
                  <a:lnTo>
                    <a:pt x="850" y="255"/>
                  </a:lnTo>
                  <a:lnTo>
                    <a:pt x="859" y="255"/>
                  </a:lnTo>
                  <a:lnTo>
                    <a:pt x="861" y="253"/>
                  </a:lnTo>
                  <a:lnTo>
                    <a:pt x="865" y="252"/>
                  </a:lnTo>
                  <a:lnTo>
                    <a:pt x="867" y="248"/>
                  </a:lnTo>
                  <a:lnTo>
                    <a:pt x="871" y="246"/>
                  </a:lnTo>
                  <a:lnTo>
                    <a:pt x="873" y="244"/>
                  </a:lnTo>
                  <a:lnTo>
                    <a:pt x="875" y="242"/>
                  </a:lnTo>
                  <a:lnTo>
                    <a:pt x="876" y="238"/>
                  </a:lnTo>
                  <a:lnTo>
                    <a:pt x="878" y="236"/>
                  </a:lnTo>
                  <a:lnTo>
                    <a:pt x="882" y="234"/>
                  </a:lnTo>
                  <a:lnTo>
                    <a:pt x="884" y="232"/>
                  </a:lnTo>
                  <a:lnTo>
                    <a:pt x="886" y="234"/>
                  </a:lnTo>
                  <a:lnTo>
                    <a:pt x="888" y="236"/>
                  </a:lnTo>
                  <a:lnTo>
                    <a:pt x="892" y="248"/>
                  </a:lnTo>
                  <a:lnTo>
                    <a:pt x="894" y="261"/>
                  </a:lnTo>
                  <a:lnTo>
                    <a:pt x="896" y="263"/>
                  </a:lnTo>
                  <a:lnTo>
                    <a:pt x="899" y="265"/>
                  </a:lnTo>
                  <a:lnTo>
                    <a:pt x="901" y="269"/>
                  </a:lnTo>
                  <a:lnTo>
                    <a:pt x="903" y="271"/>
                  </a:lnTo>
                  <a:lnTo>
                    <a:pt x="905" y="273"/>
                  </a:lnTo>
                  <a:lnTo>
                    <a:pt x="909" y="275"/>
                  </a:lnTo>
                  <a:lnTo>
                    <a:pt x="911" y="278"/>
                  </a:lnTo>
                  <a:lnTo>
                    <a:pt x="913" y="280"/>
                  </a:lnTo>
                  <a:lnTo>
                    <a:pt x="915" y="282"/>
                  </a:lnTo>
                  <a:lnTo>
                    <a:pt x="919" y="284"/>
                  </a:lnTo>
                  <a:lnTo>
                    <a:pt x="921" y="288"/>
                  </a:lnTo>
                  <a:lnTo>
                    <a:pt x="923" y="290"/>
                  </a:lnTo>
                  <a:lnTo>
                    <a:pt x="924" y="292"/>
                  </a:lnTo>
                  <a:lnTo>
                    <a:pt x="928" y="294"/>
                  </a:lnTo>
                  <a:lnTo>
                    <a:pt x="928" y="301"/>
                  </a:lnTo>
                  <a:lnTo>
                    <a:pt x="928" y="309"/>
                  </a:lnTo>
                  <a:lnTo>
                    <a:pt x="934" y="309"/>
                  </a:lnTo>
                  <a:lnTo>
                    <a:pt x="942" y="309"/>
                  </a:lnTo>
                  <a:lnTo>
                    <a:pt x="944" y="311"/>
                  </a:lnTo>
                  <a:lnTo>
                    <a:pt x="947" y="315"/>
                  </a:lnTo>
                  <a:lnTo>
                    <a:pt x="944" y="317"/>
                  </a:lnTo>
                  <a:lnTo>
                    <a:pt x="942" y="319"/>
                  </a:lnTo>
                  <a:lnTo>
                    <a:pt x="921" y="321"/>
                  </a:lnTo>
                  <a:lnTo>
                    <a:pt x="899" y="322"/>
                  </a:lnTo>
                  <a:lnTo>
                    <a:pt x="896" y="326"/>
                  </a:lnTo>
                  <a:lnTo>
                    <a:pt x="894" y="328"/>
                  </a:lnTo>
                  <a:lnTo>
                    <a:pt x="892" y="340"/>
                  </a:lnTo>
                  <a:lnTo>
                    <a:pt x="890" y="363"/>
                  </a:lnTo>
                  <a:lnTo>
                    <a:pt x="892" y="386"/>
                  </a:lnTo>
                  <a:lnTo>
                    <a:pt x="894" y="395"/>
                  </a:lnTo>
                  <a:lnTo>
                    <a:pt x="896" y="399"/>
                  </a:lnTo>
                  <a:lnTo>
                    <a:pt x="899" y="401"/>
                  </a:lnTo>
                  <a:lnTo>
                    <a:pt x="899" y="409"/>
                  </a:lnTo>
                  <a:lnTo>
                    <a:pt x="899" y="415"/>
                  </a:lnTo>
                  <a:lnTo>
                    <a:pt x="905" y="415"/>
                  </a:lnTo>
                  <a:lnTo>
                    <a:pt x="913" y="415"/>
                  </a:lnTo>
                  <a:lnTo>
                    <a:pt x="915" y="418"/>
                  </a:lnTo>
                  <a:lnTo>
                    <a:pt x="919" y="420"/>
                  </a:lnTo>
                  <a:lnTo>
                    <a:pt x="921" y="428"/>
                  </a:lnTo>
                  <a:lnTo>
                    <a:pt x="923" y="436"/>
                  </a:lnTo>
                  <a:lnTo>
                    <a:pt x="924" y="438"/>
                  </a:lnTo>
                  <a:lnTo>
                    <a:pt x="928" y="440"/>
                  </a:lnTo>
                  <a:lnTo>
                    <a:pt x="928" y="445"/>
                  </a:lnTo>
                  <a:lnTo>
                    <a:pt x="928" y="449"/>
                  </a:lnTo>
                  <a:lnTo>
                    <a:pt x="924" y="451"/>
                  </a:lnTo>
                  <a:lnTo>
                    <a:pt x="923" y="455"/>
                  </a:lnTo>
                  <a:lnTo>
                    <a:pt x="921" y="457"/>
                  </a:lnTo>
                  <a:lnTo>
                    <a:pt x="919" y="459"/>
                  </a:lnTo>
                  <a:lnTo>
                    <a:pt x="915" y="461"/>
                  </a:lnTo>
                  <a:lnTo>
                    <a:pt x="913" y="464"/>
                  </a:lnTo>
                  <a:lnTo>
                    <a:pt x="911" y="466"/>
                  </a:lnTo>
                  <a:lnTo>
                    <a:pt x="909" y="468"/>
                  </a:lnTo>
                  <a:lnTo>
                    <a:pt x="905" y="470"/>
                  </a:lnTo>
                  <a:lnTo>
                    <a:pt x="903" y="474"/>
                  </a:lnTo>
                  <a:lnTo>
                    <a:pt x="901" y="476"/>
                  </a:lnTo>
                  <a:lnTo>
                    <a:pt x="899" y="478"/>
                  </a:lnTo>
                  <a:lnTo>
                    <a:pt x="896" y="480"/>
                  </a:lnTo>
                  <a:lnTo>
                    <a:pt x="894" y="484"/>
                  </a:lnTo>
                  <a:lnTo>
                    <a:pt x="884" y="484"/>
                  </a:lnTo>
                  <a:lnTo>
                    <a:pt x="875" y="484"/>
                  </a:lnTo>
                  <a:lnTo>
                    <a:pt x="873" y="480"/>
                  </a:lnTo>
                  <a:lnTo>
                    <a:pt x="871" y="478"/>
                  </a:lnTo>
                  <a:lnTo>
                    <a:pt x="871" y="466"/>
                  </a:lnTo>
                  <a:lnTo>
                    <a:pt x="871" y="455"/>
                  </a:lnTo>
                  <a:lnTo>
                    <a:pt x="853" y="455"/>
                  </a:lnTo>
                  <a:lnTo>
                    <a:pt x="844" y="455"/>
                  </a:lnTo>
                  <a:lnTo>
                    <a:pt x="840" y="457"/>
                  </a:lnTo>
                  <a:lnTo>
                    <a:pt x="840" y="459"/>
                  </a:lnTo>
                  <a:lnTo>
                    <a:pt x="838" y="461"/>
                  </a:lnTo>
                  <a:lnTo>
                    <a:pt x="836" y="464"/>
                  </a:lnTo>
                  <a:lnTo>
                    <a:pt x="832" y="466"/>
                  </a:lnTo>
                  <a:lnTo>
                    <a:pt x="830" y="468"/>
                  </a:lnTo>
                  <a:lnTo>
                    <a:pt x="829" y="470"/>
                  </a:lnTo>
                  <a:lnTo>
                    <a:pt x="827" y="474"/>
                  </a:lnTo>
                  <a:lnTo>
                    <a:pt x="823" y="480"/>
                  </a:lnTo>
                  <a:lnTo>
                    <a:pt x="821" y="488"/>
                  </a:lnTo>
                  <a:lnTo>
                    <a:pt x="819" y="489"/>
                  </a:lnTo>
                  <a:lnTo>
                    <a:pt x="817" y="493"/>
                  </a:lnTo>
                  <a:lnTo>
                    <a:pt x="813" y="495"/>
                  </a:lnTo>
                  <a:lnTo>
                    <a:pt x="811" y="497"/>
                  </a:lnTo>
                  <a:lnTo>
                    <a:pt x="809" y="501"/>
                  </a:lnTo>
                  <a:lnTo>
                    <a:pt x="807" y="503"/>
                  </a:lnTo>
                  <a:lnTo>
                    <a:pt x="804" y="509"/>
                  </a:lnTo>
                  <a:lnTo>
                    <a:pt x="802" y="516"/>
                  </a:lnTo>
                  <a:lnTo>
                    <a:pt x="800" y="520"/>
                  </a:lnTo>
                  <a:lnTo>
                    <a:pt x="798" y="522"/>
                  </a:lnTo>
                  <a:lnTo>
                    <a:pt x="794" y="530"/>
                  </a:lnTo>
                  <a:lnTo>
                    <a:pt x="792" y="537"/>
                  </a:lnTo>
                  <a:lnTo>
                    <a:pt x="790" y="539"/>
                  </a:lnTo>
                  <a:lnTo>
                    <a:pt x="788" y="541"/>
                  </a:lnTo>
                  <a:lnTo>
                    <a:pt x="782" y="541"/>
                  </a:lnTo>
                  <a:lnTo>
                    <a:pt x="777" y="541"/>
                  </a:lnTo>
                  <a:lnTo>
                    <a:pt x="775" y="539"/>
                  </a:lnTo>
                  <a:lnTo>
                    <a:pt x="773" y="537"/>
                  </a:lnTo>
                  <a:lnTo>
                    <a:pt x="756" y="534"/>
                  </a:lnTo>
                  <a:lnTo>
                    <a:pt x="738" y="532"/>
                  </a:lnTo>
                  <a:lnTo>
                    <a:pt x="736" y="530"/>
                  </a:lnTo>
                  <a:lnTo>
                    <a:pt x="734" y="526"/>
                  </a:lnTo>
                  <a:lnTo>
                    <a:pt x="729" y="526"/>
                  </a:lnTo>
                  <a:lnTo>
                    <a:pt x="725" y="526"/>
                  </a:lnTo>
                  <a:lnTo>
                    <a:pt x="723" y="530"/>
                  </a:lnTo>
                  <a:lnTo>
                    <a:pt x="719" y="532"/>
                  </a:lnTo>
                  <a:lnTo>
                    <a:pt x="717" y="534"/>
                  </a:lnTo>
                  <a:lnTo>
                    <a:pt x="715" y="537"/>
                  </a:lnTo>
                  <a:lnTo>
                    <a:pt x="711" y="539"/>
                  </a:lnTo>
                  <a:lnTo>
                    <a:pt x="710" y="541"/>
                  </a:lnTo>
                  <a:lnTo>
                    <a:pt x="700" y="541"/>
                  </a:lnTo>
                  <a:lnTo>
                    <a:pt x="690" y="541"/>
                  </a:lnTo>
                  <a:lnTo>
                    <a:pt x="688" y="539"/>
                  </a:lnTo>
                  <a:lnTo>
                    <a:pt x="687" y="537"/>
                  </a:lnTo>
                  <a:lnTo>
                    <a:pt x="687" y="534"/>
                  </a:lnTo>
                  <a:lnTo>
                    <a:pt x="683" y="532"/>
                  </a:lnTo>
                  <a:lnTo>
                    <a:pt x="677" y="532"/>
                  </a:lnTo>
                  <a:lnTo>
                    <a:pt x="667" y="532"/>
                  </a:lnTo>
                  <a:lnTo>
                    <a:pt x="667" y="539"/>
                  </a:lnTo>
                  <a:lnTo>
                    <a:pt x="667" y="547"/>
                  </a:lnTo>
                  <a:lnTo>
                    <a:pt x="664" y="549"/>
                  </a:lnTo>
                  <a:lnTo>
                    <a:pt x="662" y="551"/>
                  </a:lnTo>
                  <a:lnTo>
                    <a:pt x="635" y="553"/>
                  </a:lnTo>
                  <a:lnTo>
                    <a:pt x="608" y="555"/>
                  </a:lnTo>
                  <a:lnTo>
                    <a:pt x="606" y="559"/>
                  </a:lnTo>
                  <a:lnTo>
                    <a:pt x="604" y="560"/>
                  </a:lnTo>
                  <a:lnTo>
                    <a:pt x="602" y="572"/>
                  </a:lnTo>
                  <a:lnTo>
                    <a:pt x="598" y="585"/>
                  </a:lnTo>
                  <a:lnTo>
                    <a:pt x="596" y="587"/>
                  </a:lnTo>
                  <a:lnTo>
                    <a:pt x="594" y="589"/>
                  </a:lnTo>
                  <a:lnTo>
                    <a:pt x="587" y="593"/>
                  </a:lnTo>
                  <a:lnTo>
                    <a:pt x="579" y="595"/>
                  </a:lnTo>
                  <a:lnTo>
                    <a:pt x="577" y="597"/>
                  </a:lnTo>
                  <a:lnTo>
                    <a:pt x="575" y="599"/>
                  </a:lnTo>
                  <a:lnTo>
                    <a:pt x="571" y="601"/>
                  </a:lnTo>
                  <a:lnTo>
                    <a:pt x="569" y="605"/>
                  </a:lnTo>
                  <a:lnTo>
                    <a:pt x="568" y="606"/>
                  </a:lnTo>
                  <a:lnTo>
                    <a:pt x="566" y="608"/>
                  </a:lnTo>
                  <a:lnTo>
                    <a:pt x="562" y="612"/>
                  </a:lnTo>
                  <a:lnTo>
                    <a:pt x="562" y="618"/>
                  </a:lnTo>
                  <a:lnTo>
                    <a:pt x="562" y="626"/>
                  </a:lnTo>
                  <a:lnTo>
                    <a:pt x="566" y="628"/>
                  </a:lnTo>
                  <a:lnTo>
                    <a:pt x="568" y="631"/>
                  </a:lnTo>
                  <a:lnTo>
                    <a:pt x="569" y="633"/>
                  </a:lnTo>
                  <a:lnTo>
                    <a:pt x="571" y="641"/>
                  </a:lnTo>
                  <a:lnTo>
                    <a:pt x="575" y="647"/>
                  </a:lnTo>
                  <a:lnTo>
                    <a:pt x="577" y="651"/>
                  </a:lnTo>
                  <a:lnTo>
                    <a:pt x="579" y="653"/>
                  </a:lnTo>
                  <a:lnTo>
                    <a:pt x="585" y="656"/>
                  </a:lnTo>
                  <a:lnTo>
                    <a:pt x="589" y="662"/>
                  </a:lnTo>
                  <a:lnTo>
                    <a:pt x="587" y="664"/>
                  </a:lnTo>
                  <a:lnTo>
                    <a:pt x="585" y="668"/>
                  </a:lnTo>
                  <a:lnTo>
                    <a:pt x="585" y="691"/>
                  </a:lnTo>
                  <a:lnTo>
                    <a:pt x="585" y="716"/>
                  </a:lnTo>
                  <a:lnTo>
                    <a:pt x="587" y="718"/>
                  </a:lnTo>
                  <a:lnTo>
                    <a:pt x="589" y="720"/>
                  </a:lnTo>
                  <a:lnTo>
                    <a:pt x="594" y="722"/>
                  </a:lnTo>
                  <a:lnTo>
                    <a:pt x="598" y="725"/>
                  </a:lnTo>
                  <a:lnTo>
                    <a:pt x="598" y="750"/>
                  </a:lnTo>
                  <a:lnTo>
                    <a:pt x="598" y="777"/>
                  </a:lnTo>
                  <a:lnTo>
                    <a:pt x="598" y="804"/>
                  </a:lnTo>
                  <a:lnTo>
                    <a:pt x="598" y="831"/>
                  </a:lnTo>
                  <a:lnTo>
                    <a:pt x="594" y="837"/>
                  </a:lnTo>
                  <a:lnTo>
                    <a:pt x="589" y="841"/>
                  </a:lnTo>
                  <a:lnTo>
                    <a:pt x="585" y="846"/>
                  </a:lnTo>
                  <a:lnTo>
                    <a:pt x="579" y="850"/>
                  </a:lnTo>
                  <a:lnTo>
                    <a:pt x="575" y="869"/>
                  </a:lnTo>
                  <a:lnTo>
                    <a:pt x="569" y="890"/>
                  </a:lnTo>
                  <a:lnTo>
                    <a:pt x="564" y="894"/>
                  </a:lnTo>
                  <a:lnTo>
                    <a:pt x="560" y="898"/>
                  </a:lnTo>
                  <a:lnTo>
                    <a:pt x="554" y="904"/>
                  </a:lnTo>
                  <a:lnTo>
                    <a:pt x="550" y="908"/>
                  </a:lnTo>
                  <a:lnTo>
                    <a:pt x="546" y="927"/>
                  </a:lnTo>
                  <a:lnTo>
                    <a:pt x="541" y="948"/>
                  </a:lnTo>
                  <a:lnTo>
                    <a:pt x="535" y="952"/>
                  </a:lnTo>
                  <a:lnTo>
                    <a:pt x="531" y="958"/>
                  </a:lnTo>
                  <a:lnTo>
                    <a:pt x="525" y="961"/>
                  </a:lnTo>
                  <a:lnTo>
                    <a:pt x="522" y="967"/>
                  </a:lnTo>
                  <a:lnTo>
                    <a:pt x="516" y="977"/>
                  </a:lnTo>
                  <a:lnTo>
                    <a:pt x="512" y="986"/>
                  </a:lnTo>
                  <a:lnTo>
                    <a:pt x="506" y="990"/>
                  </a:lnTo>
                  <a:lnTo>
                    <a:pt x="502" y="996"/>
                  </a:lnTo>
                  <a:lnTo>
                    <a:pt x="497" y="1000"/>
                  </a:lnTo>
                  <a:lnTo>
                    <a:pt x="493" y="1006"/>
                  </a:lnTo>
                  <a:lnTo>
                    <a:pt x="487" y="1009"/>
                  </a:lnTo>
                  <a:lnTo>
                    <a:pt x="483" y="1015"/>
                  </a:lnTo>
                  <a:lnTo>
                    <a:pt x="477" y="1025"/>
                  </a:lnTo>
                  <a:lnTo>
                    <a:pt x="474" y="1034"/>
                  </a:lnTo>
                  <a:lnTo>
                    <a:pt x="468" y="1040"/>
                  </a:lnTo>
                  <a:lnTo>
                    <a:pt x="464" y="1044"/>
                  </a:lnTo>
                  <a:lnTo>
                    <a:pt x="458" y="1048"/>
                  </a:lnTo>
                  <a:lnTo>
                    <a:pt x="454" y="1054"/>
                  </a:lnTo>
                  <a:lnTo>
                    <a:pt x="445" y="1059"/>
                  </a:lnTo>
                  <a:lnTo>
                    <a:pt x="435" y="1063"/>
                  </a:lnTo>
                  <a:lnTo>
                    <a:pt x="429" y="1063"/>
                  </a:lnTo>
                  <a:lnTo>
                    <a:pt x="426" y="1067"/>
                  </a:lnTo>
                  <a:lnTo>
                    <a:pt x="426" y="1073"/>
                  </a:lnTo>
                  <a:lnTo>
                    <a:pt x="424" y="1082"/>
                  </a:lnTo>
                  <a:lnTo>
                    <a:pt x="449" y="1082"/>
                  </a:lnTo>
                  <a:lnTo>
                    <a:pt x="474" y="1082"/>
                  </a:lnTo>
                  <a:lnTo>
                    <a:pt x="474" y="1086"/>
                  </a:lnTo>
                  <a:lnTo>
                    <a:pt x="474" y="1088"/>
                  </a:lnTo>
                  <a:lnTo>
                    <a:pt x="470" y="1090"/>
                  </a:lnTo>
                  <a:lnTo>
                    <a:pt x="468" y="1092"/>
                  </a:lnTo>
                  <a:lnTo>
                    <a:pt x="466" y="1096"/>
                  </a:lnTo>
                  <a:lnTo>
                    <a:pt x="464" y="1098"/>
                  </a:lnTo>
                  <a:lnTo>
                    <a:pt x="460" y="1100"/>
                  </a:lnTo>
                  <a:lnTo>
                    <a:pt x="458" y="1102"/>
                  </a:lnTo>
                  <a:lnTo>
                    <a:pt x="456" y="1103"/>
                  </a:lnTo>
                  <a:lnTo>
                    <a:pt x="454" y="1107"/>
                  </a:lnTo>
                  <a:lnTo>
                    <a:pt x="451" y="1109"/>
                  </a:lnTo>
                  <a:lnTo>
                    <a:pt x="449" y="1111"/>
                  </a:lnTo>
                  <a:lnTo>
                    <a:pt x="443" y="1107"/>
                  </a:lnTo>
                  <a:lnTo>
                    <a:pt x="439" y="1102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52" name="Freeform 14"/>
            <p:cNvSpPr>
              <a:spLocks/>
            </p:cNvSpPr>
            <p:nvPr/>
          </p:nvSpPr>
          <p:spPr bwMode="auto">
            <a:xfrm>
              <a:off x="4737100" y="5076825"/>
              <a:ext cx="623888" cy="334963"/>
            </a:xfrm>
            <a:custGeom>
              <a:avLst/>
              <a:gdLst>
                <a:gd name="T0" fmla="*/ 2147483646 w 445"/>
                <a:gd name="T1" fmla="*/ 2147483646 h 282"/>
                <a:gd name="T2" fmla="*/ 2147483646 w 445"/>
                <a:gd name="T3" fmla="*/ 2147483646 h 282"/>
                <a:gd name="T4" fmla="*/ 2147483646 w 445"/>
                <a:gd name="T5" fmla="*/ 2147483646 h 282"/>
                <a:gd name="T6" fmla="*/ 2147483646 w 445"/>
                <a:gd name="T7" fmla="*/ 2147483646 h 282"/>
                <a:gd name="T8" fmla="*/ 2147483646 w 445"/>
                <a:gd name="T9" fmla="*/ 2147483646 h 282"/>
                <a:gd name="T10" fmla="*/ 2147483646 w 445"/>
                <a:gd name="T11" fmla="*/ 2147483646 h 282"/>
                <a:gd name="T12" fmla="*/ 0 w 445"/>
                <a:gd name="T13" fmla="*/ 2147483646 h 282"/>
                <a:gd name="T14" fmla="*/ 2147483646 w 445"/>
                <a:gd name="T15" fmla="*/ 2147483646 h 282"/>
                <a:gd name="T16" fmla="*/ 2147483646 w 445"/>
                <a:gd name="T17" fmla="*/ 2147483646 h 282"/>
                <a:gd name="T18" fmla="*/ 2147483646 w 445"/>
                <a:gd name="T19" fmla="*/ 2147483646 h 282"/>
                <a:gd name="T20" fmla="*/ 2147483646 w 445"/>
                <a:gd name="T21" fmla="*/ 2147483646 h 282"/>
                <a:gd name="T22" fmla="*/ 2147483646 w 445"/>
                <a:gd name="T23" fmla="*/ 2147483646 h 282"/>
                <a:gd name="T24" fmla="*/ 2147483646 w 445"/>
                <a:gd name="T25" fmla="*/ 2147483646 h 282"/>
                <a:gd name="T26" fmla="*/ 2147483646 w 445"/>
                <a:gd name="T27" fmla="*/ 2147483646 h 282"/>
                <a:gd name="T28" fmla="*/ 2147483646 w 445"/>
                <a:gd name="T29" fmla="*/ 0 h 282"/>
                <a:gd name="T30" fmla="*/ 2147483646 w 445"/>
                <a:gd name="T31" fmla="*/ 2147483646 h 282"/>
                <a:gd name="T32" fmla="*/ 2147483646 w 445"/>
                <a:gd name="T33" fmla="*/ 2147483646 h 282"/>
                <a:gd name="T34" fmla="*/ 2147483646 w 445"/>
                <a:gd name="T35" fmla="*/ 2147483646 h 282"/>
                <a:gd name="T36" fmla="*/ 2147483646 w 445"/>
                <a:gd name="T37" fmla="*/ 2147483646 h 282"/>
                <a:gd name="T38" fmla="*/ 2147483646 w 445"/>
                <a:gd name="T39" fmla="*/ 2147483646 h 282"/>
                <a:gd name="T40" fmla="*/ 2147483646 w 445"/>
                <a:gd name="T41" fmla="*/ 2147483646 h 282"/>
                <a:gd name="T42" fmla="*/ 2147483646 w 445"/>
                <a:gd name="T43" fmla="*/ 2147483646 h 282"/>
                <a:gd name="T44" fmla="*/ 2147483646 w 445"/>
                <a:gd name="T45" fmla="*/ 2147483646 h 282"/>
                <a:gd name="T46" fmla="*/ 2147483646 w 445"/>
                <a:gd name="T47" fmla="*/ 2147483646 h 282"/>
                <a:gd name="T48" fmla="*/ 2147483646 w 445"/>
                <a:gd name="T49" fmla="*/ 2147483646 h 282"/>
                <a:gd name="T50" fmla="*/ 2147483646 w 445"/>
                <a:gd name="T51" fmla="*/ 2147483646 h 282"/>
                <a:gd name="T52" fmla="*/ 2147483646 w 445"/>
                <a:gd name="T53" fmla="*/ 2147483646 h 282"/>
                <a:gd name="T54" fmla="*/ 2147483646 w 445"/>
                <a:gd name="T55" fmla="*/ 2147483646 h 282"/>
                <a:gd name="T56" fmla="*/ 2147483646 w 445"/>
                <a:gd name="T57" fmla="*/ 0 h 282"/>
                <a:gd name="T58" fmla="*/ 2147483646 w 445"/>
                <a:gd name="T59" fmla="*/ 2147483646 h 282"/>
                <a:gd name="T60" fmla="*/ 2147483646 w 445"/>
                <a:gd name="T61" fmla="*/ 2147483646 h 282"/>
                <a:gd name="T62" fmla="*/ 2147483646 w 445"/>
                <a:gd name="T63" fmla="*/ 2147483646 h 282"/>
                <a:gd name="T64" fmla="*/ 2147483646 w 445"/>
                <a:gd name="T65" fmla="*/ 2147483646 h 282"/>
                <a:gd name="T66" fmla="*/ 2147483646 w 445"/>
                <a:gd name="T67" fmla="*/ 2147483646 h 282"/>
                <a:gd name="T68" fmla="*/ 2147483646 w 445"/>
                <a:gd name="T69" fmla="*/ 2147483646 h 282"/>
                <a:gd name="T70" fmla="*/ 2147483646 w 445"/>
                <a:gd name="T71" fmla="*/ 2147483646 h 282"/>
                <a:gd name="T72" fmla="*/ 2147483646 w 445"/>
                <a:gd name="T73" fmla="*/ 2147483646 h 282"/>
                <a:gd name="T74" fmla="*/ 2147483646 w 445"/>
                <a:gd name="T75" fmla="*/ 2147483646 h 282"/>
                <a:gd name="T76" fmla="*/ 2147483646 w 445"/>
                <a:gd name="T77" fmla="*/ 2147483646 h 282"/>
                <a:gd name="T78" fmla="*/ 2147483646 w 445"/>
                <a:gd name="T79" fmla="*/ 2147483646 h 282"/>
                <a:gd name="T80" fmla="*/ 2147483646 w 445"/>
                <a:gd name="T81" fmla="*/ 2147483646 h 282"/>
                <a:gd name="T82" fmla="*/ 2147483646 w 445"/>
                <a:gd name="T83" fmla="*/ 2147483646 h 282"/>
                <a:gd name="T84" fmla="*/ 2147483646 w 445"/>
                <a:gd name="T85" fmla="*/ 2147483646 h 282"/>
                <a:gd name="T86" fmla="*/ 2147483646 w 445"/>
                <a:gd name="T87" fmla="*/ 2147483646 h 282"/>
                <a:gd name="T88" fmla="*/ 2147483646 w 445"/>
                <a:gd name="T89" fmla="*/ 2147483646 h 282"/>
                <a:gd name="T90" fmla="*/ 2147483646 w 445"/>
                <a:gd name="T91" fmla="*/ 2147483646 h 282"/>
                <a:gd name="T92" fmla="*/ 2147483646 w 445"/>
                <a:gd name="T93" fmla="*/ 2147483646 h 282"/>
                <a:gd name="T94" fmla="*/ 2147483646 w 445"/>
                <a:gd name="T95" fmla="*/ 2147483646 h 282"/>
                <a:gd name="T96" fmla="*/ 2147483646 w 445"/>
                <a:gd name="T97" fmla="*/ 2147483646 h 282"/>
                <a:gd name="T98" fmla="*/ 2147483646 w 445"/>
                <a:gd name="T99" fmla="*/ 2147483646 h 282"/>
                <a:gd name="T100" fmla="*/ 2147483646 w 445"/>
                <a:gd name="T101" fmla="*/ 2147483646 h 282"/>
                <a:gd name="T102" fmla="*/ 2147483646 w 445"/>
                <a:gd name="T103" fmla="*/ 2147483646 h 282"/>
                <a:gd name="T104" fmla="*/ 2147483646 w 445"/>
                <a:gd name="T105" fmla="*/ 2147483646 h 282"/>
                <a:gd name="T106" fmla="*/ 2147483646 w 445"/>
                <a:gd name="T107" fmla="*/ 2147483646 h 282"/>
                <a:gd name="T108" fmla="*/ 2147483646 w 445"/>
                <a:gd name="T109" fmla="*/ 2147483646 h 282"/>
                <a:gd name="T110" fmla="*/ 2147483646 w 445"/>
                <a:gd name="T111" fmla="*/ 2147483646 h 282"/>
                <a:gd name="T112" fmla="*/ 2147483646 w 445"/>
                <a:gd name="T113" fmla="*/ 2147483646 h 2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45"/>
                <a:gd name="T172" fmla="*/ 0 h 282"/>
                <a:gd name="T173" fmla="*/ 445 w 445"/>
                <a:gd name="T174" fmla="*/ 282 h 2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45" h="282">
                  <a:moveTo>
                    <a:pt x="145" y="263"/>
                  </a:moveTo>
                  <a:lnTo>
                    <a:pt x="140" y="263"/>
                  </a:lnTo>
                  <a:lnTo>
                    <a:pt x="136" y="263"/>
                  </a:lnTo>
                  <a:lnTo>
                    <a:pt x="136" y="257"/>
                  </a:lnTo>
                  <a:lnTo>
                    <a:pt x="136" y="253"/>
                  </a:lnTo>
                  <a:lnTo>
                    <a:pt x="136" y="248"/>
                  </a:lnTo>
                  <a:lnTo>
                    <a:pt x="136" y="242"/>
                  </a:lnTo>
                  <a:lnTo>
                    <a:pt x="136" y="234"/>
                  </a:lnTo>
                  <a:lnTo>
                    <a:pt x="136" y="225"/>
                  </a:lnTo>
                  <a:lnTo>
                    <a:pt x="115" y="221"/>
                  </a:lnTo>
                  <a:lnTo>
                    <a:pt x="99" y="221"/>
                  </a:lnTo>
                  <a:lnTo>
                    <a:pt x="92" y="223"/>
                  </a:lnTo>
                  <a:lnTo>
                    <a:pt x="84" y="225"/>
                  </a:lnTo>
                  <a:lnTo>
                    <a:pt x="76" y="228"/>
                  </a:lnTo>
                  <a:lnTo>
                    <a:pt x="67" y="232"/>
                  </a:lnTo>
                  <a:lnTo>
                    <a:pt x="57" y="228"/>
                  </a:lnTo>
                  <a:lnTo>
                    <a:pt x="48" y="225"/>
                  </a:lnTo>
                  <a:lnTo>
                    <a:pt x="36" y="179"/>
                  </a:lnTo>
                  <a:lnTo>
                    <a:pt x="25" y="133"/>
                  </a:lnTo>
                  <a:lnTo>
                    <a:pt x="11" y="86"/>
                  </a:lnTo>
                  <a:lnTo>
                    <a:pt x="0" y="40"/>
                  </a:lnTo>
                  <a:lnTo>
                    <a:pt x="7" y="40"/>
                  </a:lnTo>
                  <a:lnTo>
                    <a:pt x="15" y="40"/>
                  </a:lnTo>
                  <a:lnTo>
                    <a:pt x="17" y="42"/>
                  </a:lnTo>
                  <a:lnTo>
                    <a:pt x="19" y="44"/>
                  </a:lnTo>
                  <a:lnTo>
                    <a:pt x="28" y="44"/>
                  </a:lnTo>
                  <a:lnTo>
                    <a:pt x="38" y="44"/>
                  </a:lnTo>
                  <a:lnTo>
                    <a:pt x="40" y="42"/>
                  </a:lnTo>
                  <a:lnTo>
                    <a:pt x="44" y="40"/>
                  </a:lnTo>
                  <a:lnTo>
                    <a:pt x="46" y="37"/>
                  </a:lnTo>
                  <a:lnTo>
                    <a:pt x="48" y="35"/>
                  </a:lnTo>
                  <a:lnTo>
                    <a:pt x="51" y="33"/>
                  </a:lnTo>
                  <a:lnTo>
                    <a:pt x="53" y="31"/>
                  </a:lnTo>
                  <a:lnTo>
                    <a:pt x="80" y="27"/>
                  </a:lnTo>
                  <a:lnTo>
                    <a:pt x="107" y="25"/>
                  </a:lnTo>
                  <a:lnTo>
                    <a:pt x="109" y="23"/>
                  </a:lnTo>
                  <a:lnTo>
                    <a:pt x="111" y="21"/>
                  </a:lnTo>
                  <a:lnTo>
                    <a:pt x="119" y="17"/>
                  </a:lnTo>
                  <a:lnTo>
                    <a:pt x="126" y="15"/>
                  </a:lnTo>
                  <a:lnTo>
                    <a:pt x="128" y="14"/>
                  </a:lnTo>
                  <a:lnTo>
                    <a:pt x="130" y="10"/>
                  </a:lnTo>
                  <a:lnTo>
                    <a:pt x="138" y="8"/>
                  </a:lnTo>
                  <a:lnTo>
                    <a:pt x="145" y="6"/>
                  </a:lnTo>
                  <a:lnTo>
                    <a:pt x="147" y="4"/>
                  </a:lnTo>
                  <a:lnTo>
                    <a:pt x="149" y="0"/>
                  </a:lnTo>
                  <a:lnTo>
                    <a:pt x="155" y="0"/>
                  </a:lnTo>
                  <a:lnTo>
                    <a:pt x="159" y="0"/>
                  </a:lnTo>
                  <a:lnTo>
                    <a:pt x="163" y="4"/>
                  </a:lnTo>
                  <a:lnTo>
                    <a:pt x="165" y="6"/>
                  </a:lnTo>
                  <a:lnTo>
                    <a:pt x="172" y="8"/>
                  </a:lnTo>
                  <a:lnTo>
                    <a:pt x="178" y="10"/>
                  </a:lnTo>
                  <a:lnTo>
                    <a:pt x="180" y="14"/>
                  </a:lnTo>
                  <a:lnTo>
                    <a:pt x="184" y="15"/>
                  </a:lnTo>
                  <a:lnTo>
                    <a:pt x="186" y="17"/>
                  </a:lnTo>
                  <a:lnTo>
                    <a:pt x="188" y="21"/>
                  </a:lnTo>
                  <a:lnTo>
                    <a:pt x="191" y="23"/>
                  </a:lnTo>
                  <a:lnTo>
                    <a:pt x="193" y="25"/>
                  </a:lnTo>
                  <a:lnTo>
                    <a:pt x="195" y="37"/>
                  </a:lnTo>
                  <a:lnTo>
                    <a:pt x="199" y="50"/>
                  </a:lnTo>
                  <a:lnTo>
                    <a:pt x="201" y="52"/>
                  </a:lnTo>
                  <a:lnTo>
                    <a:pt x="203" y="54"/>
                  </a:lnTo>
                  <a:lnTo>
                    <a:pt x="205" y="56"/>
                  </a:lnTo>
                  <a:lnTo>
                    <a:pt x="207" y="60"/>
                  </a:lnTo>
                  <a:lnTo>
                    <a:pt x="211" y="62"/>
                  </a:lnTo>
                  <a:lnTo>
                    <a:pt x="213" y="63"/>
                  </a:lnTo>
                  <a:lnTo>
                    <a:pt x="222" y="63"/>
                  </a:lnTo>
                  <a:lnTo>
                    <a:pt x="232" y="63"/>
                  </a:lnTo>
                  <a:lnTo>
                    <a:pt x="234" y="62"/>
                  </a:lnTo>
                  <a:lnTo>
                    <a:pt x="238" y="60"/>
                  </a:lnTo>
                  <a:lnTo>
                    <a:pt x="239" y="56"/>
                  </a:lnTo>
                  <a:lnTo>
                    <a:pt x="241" y="54"/>
                  </a:lnTo>
                  <a:lnTo>
                    <a:pt x="243" y="52"/>
                  </a:lnTo>
                  <a:lnTo>
                    <a:pt x="247" y="50"/>
                  </a:lnTo>
                  <a:lnTo>
                    <a:pt x="249" y="46"/>
                  </a:lnTo>
                  <a:lnTo>
                    <a:pt x="251" y="44"/>
                  </a:lnTo>
                  <a:lnTo>
                    <a:pt x="253" y="42"/>
                  </a:lnTo>
                  <a:lnTo>
                    <a:pt x="257" y="40"/>
                  </a:lnTo>
                  <a:lnTo>
                    <a:pt x="272" y="33"/>
                  </a:lnTo>
                  <a:lnTo>
                    <a:pt x="289" y="25"/>
                  </a:lnTo>
                  <a:lnTo>
                    <a:pt x="291" y="23"/>
                  </a:lnTo>
                  <a:lnTo>
                    <a:pt x="295" y="21"/>
                  </a:lnTo>
                  <a:lnTo>
                    <a:pt x="316" y="21"/>
                  </a:lnTo>
                  <a:lnTo>
                    <a:pt x="339" y="21"/>
                  </a:lnTo>
                  <a:lnTo>
                    <a:pt x="339" y="14"/>
                  </a:lnTo>
                  <a:lnTo>
                    <a:pt x="339" y="6"/>
                  </a:lnTo>
                  <a:lnTo>
                    <a:pt x="341" y="4"/>
                  </a:lnTo>
                  <a:lnTo>
                    <a:pt x="343" y="0"/>
                  </a:lnTo>
                  <a:lnTo>
                    <a:pt x="347" y="0"/>
                  </a:lnTo>
                  <a:lnTo>
                    <a:pt x="353" y="0"/>
                  </a:lnTo>
                  <a:lnTo>
                    <a:pt x="355" y="4"/>
                  </a:lnTo>
                  <a:lnTo>
                    <a:pt x="358" y="6"/>
                  </a:lnTo>
                  <a:lnTo>
                    <a:pt x="360" y="8"/>
                  </a:lnTo>
                  <a:lnTo>
                    <a:pt x="362" y="10"/>
                  </a:lnTo>
                  <a:lnTo>
                    <a:pt x="364" y="14"/>
                  </a:lnTo>
                  <a:lnTo>
                    <a:pt x="368" y="15"/>
                  </a:lnTo>
                  <a:lnTo>
                    <a:pt x="370" y="17"/>
                  </a:lnTo>
                  <a:lnTo>
                    <a:pt x="372" y="21"/>
                  </a:lnTo>
                  <a:lnTo>
                    <a:pt x="374" y="23"/>
                  </a:lnTo>
                  <a:lnTo>
                    <a:pt x="378" y="25"/>
                  </a:lnTo>
                  <a:lnTo>
                    <a:pt x="379" y="27"/>
                  </a:lnTo>
                  <a:lnTo>
                    <a:pt x="381" y="31"/>
                  </a:lnTo>
                  <a:lnTo>
                    <a:pt x="383" y="33"/>
                  </a:lnTo>
                  <a:lnTo>
                    <a:pt x="387" y="35"/>
                  </a:lnTo>
                  <a:lnTo>
                    <a:pt x="389" y="37"/>
                  </a:lnTo>
                  <a:lnTo>
                    <a:pt x="391" y="40"/>
                  </a:lnTo>
                  <a:lnTo>
                    <a:pt x="395" y="42"/>
                  </a:lnTo>
                  <a:lnTo>
                    <a:pt x="397" y="44"/>
                  </a:lnTo>
                  <a:lnTo>
                    <a:pt x="399" y="46"/>
                  </a:lnTo>
                  <a:lnTo>
                    <a:pt x="401" y="50"/>
                  </a:lnTo>
                  <a:lnTo>
                    <a:pt x="404" y="52"/>
                  </a:lnTo>
                  <a:lnTo>
                    <a:pt x="406" y="54"/>
                  </a:lnTo>
                  <a:lnTo>
                    <a:pt x="408" y="56"/>
                  </a:lnTo>
                  <a:lnTo>
                    <a:pt x="410" y="60"/>
                  </a:lnTo>
                  <a:lnTo>
                    <a:pt x="412" y="62"/>
                  </a:lnTo>
                  <a:lnTo>
                    <a:pt x="416" y="63"/>
                  </a:lnTo>
                  <a:lnTo>
                    <a:pt x="418" y="71"/>
                  </a:lnTo>
                  <a:lnTo>
                    <a:pt x="420" y="79"/>
                  </a:lnTo>
                  <a:lnTo>
                    <a:pt x="424" y="81"/>
                  </a:lnTo>
                  <a:lnTo>
                    <a:pt x="426" y="83"/>
                  </a:lnTo>
                  <a:lnTo>
                    <a:pt x="433" y="100"/>
                  </a:lnTo>
                  <a:lnTo>
                    <a:pt x="439" y="117"/>
                  </a:lnTo>
                  <a:lnTo>
                    <a:pt x="443" y="119"/>
                  </a:lnTo>
                  <a:lnTo>
                    <a:pt x="445" y="121"/>
                  </a:lnTo>
                  <a:lnTo>
                    <a:pt x="445" y="127"/>
                  </a:lnTo>
                  <a:lnTo>
                    <a:pt x="445" y="133"/>
                  </a:lnTo>
                  <a:lnTo>
                    <a:pt x="443" y="134"/>
                  </a:lnTo>
                  <a:lnTo>
                    <a:pt x="439" y="136"/>
                  </a:lnTo>
                  <a:lnTo>
                    <a:pt x="439" y="142"/>
                  </a:lnTo>
                  <a:lnTo>
                    <a:pt x="439" y="146"/>
                  </a:lnTo>
                  <a:lnTo>
                    <a:pt x="443" y="148"/>
                  </a:lnTo>
                  <a:lnTo>
                    <a:pt x="445" y="152"/>
                  </a:lnTo>
                  <a:lnTo>
                    <a:pt x="443" y="154"/>
                  </a:lnTo>
                  <a:lnTo>
                    <a:pt x="439" y="156"/>
                  </a:lnTo>
                  <a:lnTo>
                    <a:pt x="433" y="157"/>
                  </a:lnTo>
                  <a:lnTo>
                    <a:pt x="426" y="161"/>
                  </a:lnTo>
                  <a:lnTo>
                    <a:pt x="424" y="163"/>
                  </a:lnTo>
                  <a:lnTo>
                    <a:pt x="420" y="165"/>
                  </a:lnTo>
                  <a:lnTo>
                    <a:pt x="420" y="171"/>
                  </a:lnTo>
                  <a:lnTo>
                    <a:pt x="420" y="175"/>
                  </a:lnTo>
                  <a:lnTo>
                    <a:pt x="424" y="177"/>
                  </a:lnTo>
                  <a:lnTo>
                    <a:pt x="426" y="180"/>
                  </a:lnTo>
                  <a:lnTo>
                    <a:pt x="426" y="200"/>
                  </a:lnTo>
                  <a:lnTo>
                    <a:pt x="426" y="219"/>
                  </a:lnTo>
                  <a:lnTo>
                    <a:pt x="424" y="221"/>
                  </a:lnTo>
                  <a:lnTo>
                    <a:pt x="420" y="225"/>
                  </a:lnTo>
                  <a:lnTo>
                    <a:pt x="395" y="227"/>
                  </a:lnTo>
                  <a:lnTo>
                    <a:pt x="368" y="228"/>
                  </a:lnTo>
                  <a:lnTo>
                    <a:pt x="364" y="230"/>
                  </a:lnTo>
                  <a:lnTo>
                    <a:pt x="362" y="232"/>
                  </a:lnTo>
                  <a:lnTo>
                    <a:pt x="360" y="236"/>
                  </a:lnTo>
                  <a:lnTo>
                    <a:pt x="358" y="238"/>
                  </a:lnTo>
                  <a:lnTo>
                    <a:pt x="355" y="240"/>
                  </a:lnTo>
                  <a:lnTo>
                    <a:pt x="353" y="242"/>
                  </a:lnTo>
                  <a:lnTo>
                    <a:pt x="341" y="246"/>
                  </a:lnTo>
                  <a:lnTo>
                    <a:pt x="328" y="248"/>
                  </a:lnTo>
                  <a:lnTo>
                    <a:pt x="326" y="250"/>
                  </a:lnTo>
                  <a:lnTo>
                    <a:pt x="324" y="253"/>
                  </a:lnTo>
                  <a:lnTo>
                    <a:pt x="322" y="255"/>
                  </a:lnTo>
                  <a:lnTo>
                    <a:pt x="318" y="257"/>
                  </a:lnTo>
                  <a:lnTo>
                    <a:pt x="316" y="259"/>
                  </a:lnTo>
                  <a:lnTo>
                    <a:pt x="314" y="263"/>
                  </a:lnTo>
                  <a:lnTo>
                    <a:pt x="307" y="265"/>
                  </a:lnTo>
                  <a:lnTo>
                    <a:pt x="299" y="267"/>
                  </a:lnTo>
                  <a:lnTo>
                    <a:pt x="297" y="269"/>
                  </a:lnTo>
                  <a:lnTo>
                    <a:pt x="295" y="273"/>
                  </a:lnTo>
                  <a:lnTo>
                    <a:pt x="291" y="276"/>
                  </a:lnTo>
                  <a:lnTo>
                    <a:pt x="289" y="282"/>
                  </a:lnTo>
                  <a:lnTo>
                    <a:pt x="274" y="271"/>
                  </a:lnTo>
                  <a:lnTo>
                    <a:pt x="257" y="265"/>
                  </a:lnTo>
                  <a:lnTo>
                    <a:pt x="239" y="261"/>
                  </a:lnTo>
                  <a:lnTo>
                    <a:pt x="220" y="259"/>
                  </a:lnTo>
                  <a:lnTo>
                    <a:pt x="182" y="259"/>
                  </a:lnTo>
                  <a:lnTo>
                    <a:pt x="145" y="263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53" name="Freeform 15"/>
            <p:cNvSpPr>
              <a:spLocks/>
            </p:cNvSpPr>
            <p:nvPr/>
          </p:nvSpPr>
          <p:spPr bwMode="auto">
            <a:xfrm>
              <a:off x="4597400" y="4745038"/>
              <a:ext cx="639763" cy="403225"/>
            </a:xfrm>
            <a:custGeom>
              <a:avLst/>
              <a:gdLst>
                <a:gd name="T0" fmla="*/ 2147483646 w 454"/>
                <a:gd name="T1" fmla="*/ 2147483646 h 340"/>
                <a:gd name="T2" fmla="*/ 2147483646 w 454"/>
                <a:gd name="T3" fmla="*/ 2147483646 h 340"/>
                <a:gd name="T4" fmla="*/ 2147483646 w 454"/>
                <a:gd name="T5" fmla="*/ 2147483646 h 340"/>
                <a:gd name="T6" fmla="*/ 2147483646 w 454"/>
                <a:gd name="T7" fmla="*/ 2147483646 h 340"/>
                <a:gd name="T8" fmla="*/ 2147483646 w 454"/>
                <a:gd name="T9" fmla="*/ 2147483646 h 340"/>
                <a:gd name="T10" fmla="*/ 2147483646 w 454"/>
                <a:gd name="T11" fmla="*/ 2147483646 h 340"/>
                <a:gd name="T12" fmla="*/ 2147483646 w 454"/>
                <a:gd name="T13" fmla="*/ 2147483646 h 340"/>
                <a:gd name="T14" fmla="*/ 2147483646 w 454"/>
                <a:gd name="T15" fmla="*/ 2147483646 h 340"/>
                <a:gd name="T16" fmla="*/ 2147483646 w 454"/>
                <a:gd name="T17" fmla="*/ 2147483646 h 340"/>
                <a:gd name="T18" fmla="*/ 2147483646 w 454"/>
                <a:gd name="T19" fmla="*/ 2147483646 h 340"/>
                <a:gd name="T20" fmla="*/ 2147483646 w 454"/>
                <a:gd name="T21" fmla="*/ 2147483646 h 340"/>
                <a:gd name="T22" fmla="*/ 2147483646 w 454"/>
                <a:gd name="T23" fmla="*/ 2147483646 h 340"/>
                <a:gd name="T24" fmla="*/ 2147483646 w 454"/>
                <a:gd name="T25" fmla="*/ 2147483646 h 340"/>
                <a:gd name="T26" fmla="*/ 2147483646 w 454"/>
                <a:gd name="T27" fmla="*/ 2147483646 h 340"/>
                <a:gd name="T28" fmla="*/ 2147483646 w 454"/>
                <a:gd name="T29" fmla="*/ 2147483646 h 340"/>
                <a:gd name="T30" fmla="*/ 2147483646 w 454"/>
                <a:gd name="T31" fmla="*/ 2147483646 h 340"/>
                <a:gd name="T32" fmla="*/ 2147483646 w 454"/>
                <a:gd name="T33" fmla="*/ 2147483646 h 340"/>
                <a:gd name="T34" fmla="*/ 2147483646 w 454"/>
                <a:gd name="T35" fmla="*/ 2147483646 h 340"/>
                <a:gd name="T36" fmla="*/ 2147483646 w 454"/>
                <a:gd name="T37" fmla="*/ 2147483646 h 340"/>
                <a:gd name="T38" fmla="*/ 2147483646 w 454"/>
                <a:gd name="T39" fmla="*/ 2147483646 h 340"/>
                <a:gd name="T40" fmla="*/ 2147483646 w 454"/>
                <a:gd name="T41" fmla="*/ 2147483646 h 340"/>
                <a:gd name="T42" fmla="*/ 2147483646 w 454"/>
                <a:gd name="T43" fmla="*/ 2147483646 h 340"/>
                <a:gd name="T44" fmla="*/ 0 w 454"/>
                <a:gd name="T45" fmla="*/ 2147483646 h 340"/>
                <a:gd name="T46" fmla="*/ 2147483646 w 454"/>
                <a:gd name="T47" fmla="*/ 2147483646 h 340"/>
                <a:gd name="T48" fmla="*/ 2147483646 w 454"/>
                <a:gd name="T49" fmla="*/ 2147483646 h 340"/>
                <a:gd name="T50" fmla="*/ 2147483646 w 454"/>
                <a:gd name="T51" fmla="*/ 2147483646 h 340"/>
                <a:gd name="T52" fmla="*/ 2147483646 w 454"/>
                <a:gd name="T53" fmla="*/ 2147483646 h 340"/>
                <a:gd name="T54" fmla="*/ 2147483646 w 454"/>
                <a:gd name="T55" fmla="*/ 2147483646 h 340"/>
                <a:gd name="T56" fmla="*/ 2147483646 w 454"/>
                <a:gd name="T57" fmla="*/ 2147483646 h 340"/>
                <a:gd name="T58" fmla="*/ 2147483646 w 454"/>
                <a:gd name="T59" fmla="*/ 2147483646 h 340"/>
                <a:gd name="T60" fmla="*/ 2147483646 w 454"/>
                <a:gd name="T61" fmla="*/ 2147483646 h 340"/>
                <a:gd name="T62" fmla="*/ 2147483646 w 454"/>
                <a:gd name="T63" fmla="*/ 2147483646 h 340"/>
                <a:gd name="T64" fmla="*/ 2147483646 w 454"/>
                <a:gd name="T65" fmla="*/ 2147483646 h 340"/>
                <a:gd name="T66" fmla="*/ 2147483646 w 454"/>
                <a:gd name="T67" fmla="*/ 2147483646 h 340"/>
                <a:gd name="T68" fmla="*/ 2147483646 w 454"/>
                <a:gd name="T69" fmla="*/ 2147483646 h 340"/>
                <a:gd name="T70" fmla="*/ 2147483646 w 454"/>
                <a:gd name="T71" fmla="*/ 2147483646 h 340"/>
                <a:gd name="T72" fmla="*/ 2147483646 w 454"/>
                <a:gd name="T73" fmla="*/ 2147483646 h 340"/>
                <a:gd name="T74" fmla="*/ 2147483646 w 454"/>
                <a:gd name="T75" fmla="*/ 2147483646 h 340"/>
                <a:gd name="T76" fmla="*/ 2147483646 w 454"/>
                <a:gd name="T77" fmla="*/ 2147483646 h 340"/>
                <a:gd name="T78" fmla="*/ 2147483646 w 454"/>
                <a:gd name="T79" fmla="*/ 2147483646 h 340"/>
                <a:gd name="T80" fmla="*/ 2147483646 w 454"/>
                <a:gd name="T81" fmla="*/ 2147483646 h 340"/>
                <a:gd name="T82" fmla="*/ 2147483646 w 454"/>
                <a:gd name="T83" fmla="*/ 2147483646 h 340"/>
                <a:gd name="T84" fmla="*/ 2147483646 w 454"/>
                <a:gd name="T85" fmla="*/ 2147483646 h 340"/>
                <a:gd name="T86" fmla="*/ 2147483646 w 454"/>
                <a:gd name="T87" fmla="*/ 2147483646 h 340"/>
                <a:gd name="T88" fmla="*/ 2147483646 w 454"/>
                <a:gd name="T89" fmla="*/ 2147483646 h 340"/>
                <a:gd name="T90" fmla="*/ 2147483646 w 454"/>
                <a:gd name="T91" fmla="*/ 2147483646 h 340"/>
                <a:gd name="T92" fmla="*/ 2147483646 w 454"/>
                <a:gd name="T93" fmla="*/ 2147483646 h 340"/>
                <a:gd name="T94" fmla="*/ 2147483646 w 454"/>
                <a:gd name="T95" fmla="*/ 2147483646 h 340"/>
                <a:gd name="T96" fmla="*/ 2147483646 w 454"/>
                <a:gd name="T97" fmla="*/ 2147483646 h 340"/>
                <a:gd name="T98" fmla="*/ 2147483646 w 454"/>
                <a:gd name="T99" fmla="*/ 2147483646 h 340"/>
                <a:gd name="T100" fmla="*/ 2147483646 w 454"/>
                <a:gd name="T101" fmla="*/ 2147483646 h 340"/>
                <a:gd name="T102" fmla="*/ 2147483646 w 454"/>
                <a:gd name="T103" fmla="*/ 2147483646 h 340"/>
                <a:gd name="T104" fmla="*/ 2147483646 w 454"/>
                <a:gd name="T105" fmla="*/ 2147483646 h 340"/>
                <a:gd name="T106" fmla="*/ 2147483646 w 454"/>
                <a:gd name="T107" fmla="*/ 2147483646 h 340"/>
                <a:gd name="T108" fmla="*/ 2147483646 w 454"/>
                <a:gd name="T109" fmla="*/ 2147483646 h 340"/>
                <a:gd name="T110" fmla="*/ 2147483646 w 454"/>
                <a:gd name="T111" fmla="*/ 2147483646 h 340"/>
                <a:gd name="T112" fmla="*/ 2147483646 w 454"/>
                <a:gd name="T113" fmla="*/ 2147483646 h 340"/>
                <a:gd name="T114" fmla="*/ 2147483646 w 454"/>
                <a:gd name="T115" fmla="*/ 2147483646 h 340"/>
                <a:gd name="T116" fmla="*/ 2147483646 w 454"/>
                <a:gd name="T117" fmla="*/ 2147483646 h 340"/>
                <a:gd name="T118" fmla="*/ 2147483646 w 454"/>
                <a:gd name="T119" fmla="*/ 2147483646 h 340"/>
                <a:gd name="T120" fmla="*/ 2147483646 w 454"/>
                <a:gd name="T121" fmla="*/ 2147483646 h 34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454"/>
                <a:gd name="T184" fmla="*/ 0 h 340"/>
                <a:gd name="T185" fmla="*/ 454 w 454"/>
                <a:gd name="T186" fmla="*/ 340 h 34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454" h="340">
                  <a:moveTo>
                    <a:pt x="312" y="340"/>
                  </a:moveTo>
                  <a:lnTo>
                    <a:pt x="310" y="336"/>
                  </a:lnTo>
                  <a:lnTo>
                    <a:pt x="309" y="334"/>
                  </a:lnTo>
                  <a:lnTo>
                    <a:pt x="307" y="332"/>
                  </a:lnTo>
                  <a:lnTo>
                    <a:pt x="303" y="330"/>
                  </a:lnTo>
                  <a:lnTo>
                    <a:pt x="301" y="326"/>
                  </a:lnTo>
                  <a:lnTo>
                    <a:pt x="299" y="324"/>
                  </a:lnTo>
                  <a:lnTo>
                    <a:pt x="297" y="313"/>
                  </a:lnTo>
                  <a:lnTo>
                    <a:pt x="295" y="301"/>
                  </a:lnTo>
                  <a:lnTo>
                    <a:pt x="291" y="297"/>
                  </a:lnTo>
                  <a:lnTo>
                    <a:pt x="289" y="295"/>
                  </a:lnTo>
                  <a:lnTo>
                    <a:pt x="287" y="294"/>
                  </a:lnTo>
                  <a:lnTo>
                    <a:pt x="284" y="290"/>
                  </a:lnTo>
                  <a:lnTo>
                    <a:pt x="282" y="288"/>
                  </a:lnTo>
                  <a:lnTo>
                    <a:pt x="280" y="286"/>
                  </a:lnTo>
                  <a:lnTo>
                    <a:pt x="272" y="284"/>
                  </a:lnTo>
                  <a:lnTo>
                    <a:pt x="264" y="280"/>
                  </a:lnTo>
                  <a:lnTo>
                    <a:pt x="263" y="278"/>
                  </a:lnTo>
                  <a:lnTo>
                    <a:pt x="261" y="276"/>
                  </a:lnTo>
                  <a:lnTo>
                    <a:pt x="251" y="276"/>
                  </a:lnTo>
                  <a:lnTo>
                    <a:pt x="241" y="276"/>
                  </a:lnTo>
                  <a:lnTo>
                    <a:pt x="238" y="278"/>
                  </a:lnTo>
                  <a:lnTo>
                    <a:pt x="236" y="280"/>
                  </a:lnTo>
                  <a:lnTo>
                    <a:pt x="228" y="284"/>
                  </a:lnTo>
                  <a:lnTo>
                    <a:pt x="222" y="286"/>
                  </a:lnTo>
                  <a:lnTo>
                    <a:pt x="218" y="288"/>
                  </a:lnTo>
                  <a:lnTo>
                    <a:pt x="216" y="290"/>
                  </a:lnTo>
                  <a:lnTo>
                    <a:pt x="209" y="294"/>
                  </a:lnTo>
                  <a:lnTo>
                    <a:pt x="203" y="295"/>
                  </a:lnTo>
                  <a:lnTo>
                    <a:pt x="199" y="297"/>
                  </a:lnTo>
                  <a:lnTo>
                    <a:pt x="197" y="301"/>
                  </a:lnTo>
                  <a:lnTo>
                    <a:pt x="170" y="303"/>
                  </a:lnTo>
                  <a:lnTo>
                    <a:pt x="144" y="305"/>
                  </a:lnTo>
                  <a:lnTo>
                    <a:pt x="142" y="307"/>
                  </a:lnTo>
                  <a:lnTo>
                    <a:pt x="140" y="311"/>
                  </a:lnTo>
                  <a:lnTo>
                    <a:pt x="136" y="313"/>
                  </a:lnTo>
                  <a:lnTo>
                    <a:pt x="134" y="315"/>
                  </a:lnTo>
                  <a:lnTo>
                    <a:pt x="132" y="317"/>
                  </a:lnTo>
                  <a:lnTo>
                    <a:pt x="130" y="320"/>
                  </a:lnTo>
                  <a:lnTo>
                    <a:pt x="124" y="320"/>
                  </a:lnTo>
                  <a:lnTo>
                    <a:pt x="121" y="320"/>
                  </a:lnTo>
                  <a:lnTo>
                    <a:pt x="117" y="317"/>
                  </a:lnTo>
                  <a:lnTo>
                    <a:pt x="115" y="315"/>
                  </a:lnTo>
                  <a:lnTo>
                    <a:pt x="105" y="313"/>
                  </a:lnTo>
                  <a:lnTo>
                    <a:pt x="96" y="311"/>
                  </a:lnTo>
                  <a:lnTo>
                    <a:pt x="92" y="311"/>
                  </a:lnTo>
                  <a:lnTo>
                    <a:pt x="86" y="311"/>
                  </a:lnTo>
                  <a:lnTo>
                    <a:pt x="84" y="295"/>
                  </a:lnTo>
                  <a:lnTo>
                    <a:pt x="82" y="280"/>
                  </a:lnTo>
                  <a:lnTo>
                    <a:pt x="65" y="271"/>
                  </a:lnTo>
                  <a:lnTo>
                    <a:pt x="48" y="261"/>
                  </a:lnTo>
                  <a:lnTo>
                    <a:pt x="48" y="257"/>
                  </a:lnTo>
                  <a:lnTo>
                    <a:pt x="48" y="251"/>
                  </a:lnTo>
                  <a:lnTo>
                    <a:pt x="57" y="232"/>
                  </a:lnTo>
                  <a:lnTo>
                    <a:pt x="67" y="213"/>
                  </a:lnTo>
                  <a:lnTo>
                    <a:pt x="51" y="213"/>
                  </a:lnTo>
                  <a:lnTo>
                    <a:pt x="38" y="213"/>
                  </a:lnTo>
                  <a:lnTo>
                    <a:pt x="28" y="209"/>
                  </a:lnTo>
                  <a:lnTo>
                    <a:pt x="19" y="203"/>
                  </a:lnTo>
                  <a:lnTo>
                    <a:pt x="15" y="194"/>
                  </a:lnTo>
                  <a:lnTo>
                    <a:pt x="13" y="184"/>
                  </a:lnTo>
                  <a:lnTo>
                    <a:pt x="11" y="182"/>
                  </a:lnTo>
                  <a:lnTo>
                    <a:pt x="9" y="180"/>
                  </a:lnTo>
                  <a:lnTo>
                    <a:pt x="5" y="163"/>
                  </a:lnTo>
                  <a:lnTo>
                    <a:pt x="3" y="146"/>
                  </a:lnTo>
                  <a:lnTo>
                    <a:pt x="2" y="144"/>
                  </a:lnTo>
                  <a:lnTo>
                    <a:pt x="0" y="140"/>
                  </a:lnTo>
                  <a:lnTo>
                    <a:pt x="0" y="130"/>
                  </a:lnTo>
                  <a:lnTo>
                    <a:pt x="0" y="121"/>
                  </a:lnTo>
                  <a:lnTo>
                    <a:pt x="2" y="119"/>
                  </a:lnTo>
                  <a:lnTo>
                    <a:pt x="3" y="117"/>
                  </a:lnTo>
                  <a:lnTo>
                    <a:pt x="5" y="115"/>
                  </a:lnTo>
                  <a:lnTo>
                    <a:pt x="9" y="111"/>
                  </a:lnTo>
                  <a:lnTo>
                    <a:pt x="11" y="109"/>
                  </a:lnTo>
                  <a:lnTo>
                    <a:pt x="13" y="107"/>
                  </a:lnTo>
                  <a:lnTo>
                    <a:pt x="15" y="94"/>
                  </a:lnTo>
                  <a:lnTo>
                    <a:pt x="19" y="82"/>
                  </a:lnTo>
                  <a:lnTo>
                    <a:pt x="21" y="81"/>
                  </a:lnTo>
                  <a:lnTo>
                    <a:pt x="23" y="79"/>
                  </a:lnTo>
                  <a:lnTo>
                    <a:pt x="40" y="75"/>
                  </a:lnTo>
                  <a:lnTo>
                    <a:pt x="57" y="73"/>
                  </a:lnTo>
                  <a:lnTo>
                    <a:pt x="59" y="71"/>
                  </a:lnTo>
                  <a:lnTo>
                    <a:pt x="63" y="69"/>
                  </a:lnTo>
                  <a:lnTo>
                    <a:pt x="65" y="42"/>
                  </a:lnTo>
                  <a:lnTo>
                    <a:pt x="67" y="15"/>
                  </a:lnTo>
                  <a:lnTo>
                    <a:pt x="69" y="13"/>
                  </a:lnTo>
                  <a:lnTo>
                    <a:pt x="71" y="10"/>
                  </a:lnTo>
                  <a:lnTo>
                    <a:pt x="86" y="8"/>
                  </a:lnTo>
                  <a:lnTo>
                    <a:pt x="99" y="6"/>
                  </a:lnTo>
                  <a:lnTo>
                    <a:pt x="115" y="4"/>
                  </a:lnTo>
                  <a:lnTo>
                    <a:pt x="130" y="0"/>
                  </a:lnTo>
                  <a:lnTo>
                    <a:pt x="132" y="4"/>
                  </a:lnTo>
                  <a:lnTo>
                    <a:pt x="134" y="6"/>
                  </a:lnTo>
                  <a:lnTo>
                    <a:pt x="142" y="8"/>
                  </a:lnTo>
                  <a:lnTo>
                    <a:pt x="149" y="10"/>
                  </a:lnTo>
                  <a:lnTo>
                    <a:pt x="151" y="13"/>
                  </a:lnTo>
                  <a:lnTo>
                    <a:pt x="153" y="15"/>
                  </a:lnTo>
                  <a:lnTo>
                    <a:pt x="167" y="17"/>
                  </a:lnTo>
                  <a:lnTo>
                    <a:pt x="178" y="19"/>
                  </a:lnTo>
                  <a:lnTo>
                    <a:pt x="180" y="23"/>
                  </a:lnTo>
                  <a:lnTo>
                    <a:pt x="182" y="25"/>
                  </a:lnTo>
                  <a:lnTo>
                    <a:pt x="190" y="27"/>
                  </a:lnTo>
                  <a:lnTo>
                    <a:pt x="197" y="29"/>
                  </a:lnTo>
                  <a:lnTo>
                    <a:pt x="199" y="33"/>
                  </a:lnTo>
                  <a:lnTo>
                    <a:pt x="203" y="35"/>
                  </a:lnTo>
                  <a:lnTo>
                    <a:pt x="209" y="36"/>
                  </a:lnTo>
                  <a:lnTo>
                    <a:pt x="216" y="40"/>
                  </a:lnTo>
                  <a:lnTo>
                    <a:pt x="218" y="42"/>
                  </a:lnTo>
                  <a:lnTo>
                    <a:pt x="222" y="44"/>
                  </a:lnTo>
                  <a:lnTo>
                    <a:pt x="228" y="61"/>
                  </a:lnTo>
                  <a:lnTo>
                    <a:pt x="236" y="79"/>
                  </a:lnTo>
                  <a:lnTo>
                    <a:pt x="238" y="81"/>
                  </a:lnTo>
                  <a:lnTo>
                    <a:pt x="241" y="82"/>
                  </a:lnTo>
                  <a:lnTo>
                    <a:pt x="263" y="84"/>
                  </a:lnTo>
                  <a:lnTo>
                    <a:pt x="284" y="88"/>
                  </a:lnTo>
                  <a:lnTo>
                    <a:pt x="287" y="90"/>
                  </a:lnTo>
                  <a:lnTo>
                    <a:pt x="289" y="92"/>
                  </a:lnTo>
                  <a:lnTo>
                    <a:pt x="297" y="94"/>
                  </a:lnTo>
                  <a:lnTo>
                    <a:pt x="303" y="98"/>
                  </a:lnTo>
                  <a:lnTo>
                    <a:pt x="307" y="100"/>
                  </a:lnTo>
                  <a:lnTo>
                    <a:pt x="309" y="102"/>
                  </a:lnTo>
                  <a:lnTo>
                    <a:pt x="324" y="104"/>
                  </a:lnTo>
                  <a:lnTo>
                    <a:pt x="339" y="104"/>
                  </a:lnTo>
                  <a:lnTo>
                    <a:pt x="357" y="106"/>
                  </a:lnTo>
                  <a:lnTo>
                    <a:pt x="372" y="107"/>
                  </a:lnTo>
                  <a:lnTo>
                    <a:pt x="374" y="109"/>
                  </a:lnTo>
                  <a:lnTo>
                    <a:pt x="376" y="111"/>
                  </a:lnTo>
                  <a:lnTo>
                    <a:pt x="374" y="115"/>
                  </a:lnTo>
                  <a:lnTo>
                    <a:pt x="372" y="117"/>
                  </a:lnTo>
                  <a:lnTo>
                    <a:pt x="372" y="121"/>
                  </a:lnTo>
                  <a:lnTo>
                    <a:pt x="372" y="127"/>
                  </a:lnTo>
                  <a:lnTo>
                    <a:pt x="374" y="129"/>
                  </a:lnTo>
                  <a:lnTo>
                    <a:pt x="376" y="130"/>
                  </a:lnTo>
                  <a:lnTo>
                    <a:pt x="376" y="153"/>
                  </a:lnTo>
                  <a:lnTo>
                    <a:pt x="376" y="175"/>
                  </a:lnTo>
                  <a:lnTo>
                    <a:pt x="387" y="175"/>
                  </a:lnTo>
                  <a:lnTo>
                    <a:pt x="393" y="175"/>
                  </a:lnTo>
                  <a:lnTo>
                    <a:pt x="395" y="173"/>
                  </a:lnTo>
                  <a:lnTo>
                    <a:pt x="395" y="169"/>
                  </a:lnTo>
                  <a:lnTo>
                    <a:pt x="399" y="167"/>
                  </a:lnTo>
                  <a:lnTo>
                    <a:pt x="401" y="165"/>
                  </a:lnTo>
                  <a:lnTo>
                    <a:pt x="403" y="157"/>
                  </a:lnTo>
                  <a:lnTo>
                    <a:pt x="406" y="152"/>
                  </a:lnTo>
                  <a:lnTo>
                    <a:pt x="408" y="148"/>
                  </a:lnTo>
                  <a:lnTo>
                    <a:pt x="410" y="146"/>
                  </a:lnTo>
                  <a:lnTo>
                    <a:pt x="422" y="146"/>
                  </a:lnTo>
                  <a:lnTo>
                    <a:pt x="435" y="146"/>
                  </a:lnTo>
                  <a:lnTo>
                    <a:pt x="435" y="159"/>
                  </a:lnTo>
                  <a:lnTo>
                    <a:pt x="437" y="175"/>
                  </a:lnTo>
                  <a:lnTo>
                    <a:pt x="437" y="188"/>
                  </a:lnTo>
                  <a:lnTo>
                    <a:pt x="439" y="203"/>
                  </a:lnTo>
                  <a:lnTo>
                    <a:pt x="441" y="205"/>
                  </a:lnTo>
                  <a:lnTo>
                    <a:pt x="445" y="209"/>
                  </a:lnTo>
                  <a:lnTo>
                    <a:pt x="447" y="215"/>
                  </a:lnTo>
                  <a:lnTo>
                    <a:pt x="449" y="223"/>
                  </a:lnTo>
                  <a:lnTo>
                    <a:pt x="451" y="224"/>
                  </a:lnTo>
                  <a:lnTo>
                    <a:pt x="454" y="228"/>
                  </a:lnTo>
                  <a:lnTo>
                    <a:pt x="454" y="232"/>
                  </a:lnTo>
                  <a:lnTo>
                    <a:pt x="454" y="238"/>
                  </a:lnTo>
                  <a:lnTo>
                    <a:pt x="451" y="240"/>
                  </a:lnTo>
                  <a:lnTo>
                    <a:pt x="449" y="242"/>
                  </a:lnTo>
                  <a:lnTo>
                    <a:pt x="441" y="259"/>
                  </a:lnTo>
                  <a:lnTo>
                    <a:pt x="435" y="276"/>
                  </a:lnTo>
                  <a:lnTo>
                    <a:pt x="431" y="278"/>
                  </a:lnTo>
                  <a:lnTo>
                    <a:pt x="429" y="280"/>
                  </a:lnTo>
                  <a:lnTo>
                    <a:pt x="408" y="288"/>
                  </a:lnTo>
                  <a:lnTo>
                    <a:pt x="385" y="295"/>
                  </a:lnTo>
                  <a:lnTo>
                    <a:pt x="383" y="297"/>
                  </a:lnTo>
                  <a:lnTo>
                    <a:pt x="381" y="301"/>
                  </a:lnTo>
                  <a:lnTo>
                    <a:pt x="364" y="301"/>
                  </a:lnTo>
                  <a:lnTo>
                    <a:pt x="347" y="301"/>
                  </a:lnTo>
                  <a:lnTo>
                    <a:pt x="347" y="307"/>
                  </a:lnTo>
                  <a:lnTo>
                    <a:pt x="347" y="315"/>
                  </a:lnTo>
                  <a:lnTo>
                    <a:pt x="345" y="317"/>
                  </a:lnTo>
                  <a:lnTo>
                    <a:pt x="343" y="320"/>
                  </a:lnTo>
                  <a:lnTo>
                    <a:pt x="339" y="322"/>
                  </a:lnTo>
                  <a:lnTo>
                    <a:pt x="337" y="324"/>
                  </a:lnTo>
                  <a:lnTo>
                    <a:pt x="335" y="326"/>
                  </a:lnTo>
                  <a:lnTo>
                    <a:pt x="334" y="330"/>
                  </a:lnTo>
                  <a:lnTo>
                    <a:pt x="330" y="332"/>
                  </a:lnTo>
                  <a:lnTo>
                    <a:pt x="328" y="334"/>
                  </a:lnTo>
                  <a:lnTo>
                    <a:pt x="326" y="336"/>
                  </a:lnTo>
                  <a:lnTo>
                    <a:pt x="324" y="340"/>
                  </a:lnTo>
                  <a:lnTo>
                    <a:pt x="318" y="340"/>
                  </a:lnTo>
                  <a:lnTo>
                    <a:pt x="312" y="340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54" name="Freeform 16"/>
            <p:cNvSpPr>
              <a:spLocks/>
            </p:cNvSpPr>
            <p:nvPr/>
          </p:nvSpPr>
          <p:spPr bwMode="auto">
            <a:xfrm>
              <a:off x="4297363" y="4551363"/>
              <a:ext cx="398462" cy="468312"/>
            </a:xfrm>
            <a:custGeom>
              <a:avLst/>
              <a:gdLst>
                <a:gd name="T0" fmla="*/ 2147483646 w 280"/>
                <a:gd name="T1" fmla="*/ 2147483646 h 395"/>
                <a:gd name="T2" fmla="*/ 2147483646 w 280"/>
                <a:gd name="T3" fmla="*/ 2147483646 h 395"/>
                <a:gd name="T4" fmla="*/ 2147483646 w 280"/>
                <a:gd name="T5" fmla="*/ 2147483646 h 395"/>
                <a:gd name="T6" fmla="*/ 2147483646 w 280"/>
                <a:gd name="T7" fmla="*/ 2147483646 h 395"/>
                <a:gd name="T8" fmla="*/ 0 w 280"/>
                <a:gd name="T9" fmla="*/ 2147483646 h 395"/>
                <a:gd name="T10" fmla="*/ 2147483646 w 280"/>
                <a:gd name="T11" fmla="*/ 2147483646 h 395"/>
                <a:gd name="T12" fmla="*/ 2147483646 w 280"/>
                <a:gd name="T13" fmla="*/ 2147483646 h 395"/>
                <a:gd name="T14" fmla="*/ 2147483646 w 280"/>
                <a:gd name="T15" fmla="*/ 2147483646 h 395"/>
                <a:gd name="T16" fmla="*/ 2147483646 w 280"/>
                <a:gd name="T17" fmla="*/ 2147483646 h 395"/>
                <a:gd name="T18" fmla="*/ 2147483646 w 280"/>
                <a:gd name="T19" fmla="*/ 2147483646 h 395"/>
                <a:gd name="T20" fmla="*/ 2147483646 w 280"/>
                <a:gd name="T21" fmla="*/ 2147483646 h 395"/>
                <a:gd name="T22" fmla="*/ 2147483646 w 280"/>
                <a:gd name="T23" fmla="*/ 2147483646 h 395"/>
                <a:gd name="T24" fmla="*/ 2147483646 w 280"/>
                <a:gd name="T25" fmla="*/ 2147483646 h 395"/>
                <a:gd name="T26" fmla="*/ 2147483646 w 280"/>
                <a:gd name="T27" fmla="*/ 2147483646 h 395"/>
                <a:gd name="T28" fmla="*/ 2147483646 w 280"/>
                <a:gd name="T29" fmla="*/ 2147483646 h 395"/>
                <a:gd name="T30" fmla="*/ 2147483646 w 280"/>
                <a:gd name="T31" fmla="*/ 2147483646 h 395"/>
                <a:gd name="T32" fmla="*/ 2147483646 w 280"/>
                <a:gd name="T33" fmla="*/ 2147483646 h 395"/>
                <a:gd name="T34" fmla="*/ 2147483646 w 280"/>
                <a:gd name="T35" fmla="*/ 2147483646 h 395"/>
                <a:gd name="T36" fmla="*/ 2147483646 w 280"/>
                <a:gd name="T37" fmla="*/ 2147483646 h 395"/>
                <a:gd name="T38" fmla="*/ 2147483646 w 280"/>
                <a:gd name="T39" fmla="*/ 2147483646 h 395"/>
                <a:gd name="T40" fmla="*/ 2147483646 w 280"/>
                <a:gd name="T41" fmla="*/ 2147483646 h 395"/>
                <a:gd name="T42" fmla="*/ 2147483646 w 280"/>
                <a:gd name="T43" fmla="*/ 2147483646 h 395"/>
                <a:gd name="T44" fmla="*/ 2147483646 w 280"/>
                <a:gd name="T45" fmla="*/ 2147483646 h 395"/>
                <a:gd name="T46" fmla="*/ 2147483646 w 280"/>
                <a:gd name="T47" fmla="*/ 2147483646 h 395"/>
                <a:gd name="T48" fmla="*/ 2147483646 w 280"/>
                <a:gd name="T49" fmla="*/ 2147483646 h 395"/>
                <a:gd name="T50" fmla="*/ 2147483646 w 280"/>
                <a:gd name="T51" fmla="*/ 2147483646 h 395"/>
                <a:gd name="T52" fmla="*/ 2147483646 w 280"/>
                <a:gd name="T53" fmla="*/ 2147483646 h 395"/>
                <a:gd name="T54" fmla="*/ 2147483646 w 280"/>
                <a:gd name="T55" fmla="*/ 2147483646 h 395"/>
                <a:gd name="T56" fmla="*/ 2147483646 w 280"/>
                <a:gd name="T57" fmla="*/ 0 h 395"/>
                <a:gd name="T58" fmla="*/ 2147483646 w 280"/>
                <a:gd name="T59" fmla="*/ 2147483646 h 395"/>
                <a:gd name="T60" fmla="*/ 2147483646 w 280"/>
                <a:gd name="T61" fmla="*/ 2147483646 h 395"/>
                <a:gd name="T62" fmla="*/ 2147483646 w 280"/>
                <a:gd name="T63" fmla="*/ 2147483646 h 395"/>
                <a:gd name="T64" fmla="*/ 2147483646 w 280"/>
                <a:gd name="T65" fmla="*/ 2147483646 h 395"/>
                <a:gd name="T66" fmla="*/ 2147483646 w 280"/>
                <a:gd name="T67" fmla="*/ 2147483646 h 395"/>
                <a:gd name="T68" fmla="*/ 2147483646 w 280"/>
                <a:gd name="T69" fmla="*/ 2147483646 h 395"/>
                <a:gd name="T70" fmla="*/ 2147483646 w 280"/>
                <a:gd name="T71" fmla="*/ 2147483646 h 395"/>
                <a:gd name="T72" fmla="*/ 2147483646 w 280"/>
                <a:gd name="T73" fmla="*/ 2147483646 h 395"/>
                <a:gd name="T74" fmla="*/ 2147483646 w 280"/>
                <a:gd name="T75" fmla="*/ 2147483646 h 395"/>
                <a:gd name="T76" fmla="*/ 2147483646 w 280"/>
                <a:gd name="T77" fmla="*/ 2147483646 h 395"/>
                <a:gd name="T78" fmla="*/ 2147483646 w 280"/>
                <a:gd name="T79" fmla="*/ 2147483646 h 395"/>
                <a:gd name="T80" fmla="*/ 2147483646 w 280"/>
                <a:gd name="T81" fmla="*/ 2147483646 h 395"/>
                <a:gd name="T82" fmla="*/ 2147483646 w 280"/>
                <a:gd name="T83" fmla="*/ 2147483646 h 395"/>
                <a:gd name="T84" fmla="*/ 2147483646 w 280"/>
                <a:gd name="T85" fmla="*/ 2147483646 h 395"/>
                <a:gd name="T86" fmla="*/ 2147483646 w 280"/>
                <a:gd name="T87" fmla="*/ 2147483646 h 395"/>
                <a:gd name="T88" fmla="*/ 2147483646 w 280"/>
                <a:gd name="T89" fmla="*/ 2147483646 h 395"/>
                <a:gd name="T90" fmla="*/ 2147483646 w 280"/>
                <a:gd name="T91" fmla="*/ 2147483646 h 395"/>
                <a:gd name="T92" fmla="*/ 2147483646 w 280"/>
                <a:gd name="T93" fmla="*/ 2147483646 h 395"/>
                <a:gd name="T94" fmla="*/ 2147483646 w 280"/>
                <a:gd name="T95" fmla="*/ 2147483646 h 395"/>
                <a:gd name="T96" fmla="*/ 2147483646 w 280"/>
                <a:gd name="T97" fmla="*/ 2147483646 h 395"/>
                <a:gd name="T98" fmla="*/ 2147483646 w 280"/>
                <a:gd name="T99" fmla="*/ 2147483646 h 395"/>
                <a:gd name="T100" fmla="*/ 2147483646 w 280"/>
                <a:gd name="T101" fmla="*/ 2147483646 h 395"/>
                <a:gd name="T102" fmla="*/ 2147483646 w 280"/>
                <a:gd name="T103" fmla="*/ 2147483646 h 395"/>
                <a:gd name="T104" fmla="*/ 2147483646 w 280"/>
                <a:gd name="T105" fmla="*/ 2147483646 h 395"/>
                <a:gd name="T106" fmla="*/ 2147483646 w 280"/>
                <a:gd name="T107" fmla="*/ 2147483646 h 395"/>
                <a:gd name="T108" fmla="*/ 2147483646 w 280"/>
                <a:gd name="T109" fmla="*/ 2147483646 h 395"/>
                <a:gd name="T110" fmla="*/ 2147483646 w 280"/>
                <a:gd name="T111" fmla="*/ 2147483646 h 395"/>
                <a:gd name="T112" fmla="*/ 2147483646 w 280"/>
                <a:gd name="T113" fmla="*/ 2147483646 h 395"/>
                <a:gd name="T114" fmla="*/ 2147483646 w 280"/>
                <a:gd name="T115" fmla="*/ 2147483646 h 395"/>
                <a:gd name="T116" fmla="*/ 2147483646 w 280"/>
                <a:gd name="T117" fmla="*/ 2147483646 h 39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80"/>
                <a:gd name="T178" fmla="*/ 0 h 395"/>
                <a:gd name="T179" fmla="*/ 280 w 280"/>
                <a:gd name="T180" fmla="*/ 395 h 39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80" h="395">
                  <a:moveTo>
                    <a:pt x="115" y="395"/>
                  </a:moveTo>
                  <a:lnTo>
                    <a:pt x="115" y="386"/>
                  </a:lnTo>
                  <a:lnTo>
                    <a:pt x="115" y="376"/>
                  </a:lnTo>
                  <a:lnTo>
                    <a:pt x="105" y="376"/>
                  </a:lnTo>
                  <a:lnTo>
                    <a:pt x="96" y="376"/>
                  </a:lnTo>
                  <a:lnTo>
                    <a:pt x="96" y="363"/>
                  </a:lnTo>
                  <a:lnTo>
                    <a:pt x="96" y="347"/>
                  </a:lnTo>
                  <a:lnTo>
                    <a:pt x="69" y="336"/>
                  </a:lnTo>
                  <a:lnTo>
                    <a:pt x="42" y="322"/>
                  </a:lnTo>
                  <a:lnTo>
                    <a:pt x="30" y="330"/>
                  </a:lnTo>
                  <a:lnTo>
                    <a:pt x="19" y="338"/>
                  </a:lnTo>
                  <a:lnTo>
                    <a:pt x="13" y="338"/>
                  </a:lnTo>
                  <a:lnTo>
                    <a:pt x="9" y="338"/>
                  </a:lnTo>
                  <a:lnTo>
                    <a:pt x="4" y="338"/>
                  </a:lnTo>
                  <a:lnTo>
                    <a:pt x="0" y="338"/>
                  </a:lnTo>
                  <a:lnTo>
                    <a:pt x="4" y="328"/>
                  </a:lnTo>
                  <a:lnTo>
                    <a:pt x="9" y="318"/>
                  </a:lnTo>
                  <a:lnTo>
                    <a:pt x="9" y="313"/>
                  </a:lnTo>
                  <a:lnTo>
                    <a:pt x="9" y="309"/>
                  </a:lnTo>
                  <a:lnTo>
                    <a:pt x="15" y="309"/>
                  </a:lnTo>
                  <a:lnTo>
                    <a:pt x="17" y="307"/>
                  </a:lnTo>
                  <a:lnTo>
                    <a:pt x="19" y="301"/>
                  </a:lnTo>
                  <a:lnTo>
                    <a:pt x="19" y="290"/>
                  </a:lnTo>
                  <a:lnTo>
                    <a:pt x="13" y="290"/>
                  </a:lnTo>
                  <a:lnTo>
                    <a:pt x="9" y="290"/>
                  </a:lnTo>
                  <a:lnTo>
                    <a:pt x="9" y="280"/>
                  </a:lnTo>
                  <a:lnTo>
                    <a:pt x="9" y="270"/>
                  </a:lnTo>
                  <a:lnTo>
                    <a:pt x="9" y="265"/>
                  </a:lnTo>
                  <a:lnTo>
                    <a:pt x="9" y="261"/>
                  </a:lnTo>
                  <a:lnTo>
                    <a:pt x="9" y="255"/>
                  </a:lnTo>
                  <a:lnTo>
                    <a:pt x="9" y="251"/>
                  </a:lnTo>
                  <a:lnTo>
                    <a:pt x="9" y="245"/>
                  </a:lnTo>
                  <a:lnTo>
                    <a:pt x="9" y="242"/>
                  </a:lnTo>
                  <a:lnTo>
                    <a:pt x="9" y="234"/>
                  </a:lnTo>
                  <a:lnTo>
                    <a:pt x="9" y="226"/>
                  </a:lnTo>
                  <a:lnTo>
                    <a:pt x="11" y="224"/>
                  </a:lnTo>
                  <a:lnTo>
                    <a:pt x="13" y="221"/>
                  </a:lnTo>
                  <a:lnTo>
                    <a:pt x="17" y="209"/>
                  </a:lnTo>
                  <a:lnTo>
                    <a:pt x="19" y="198"/>
                  </a:lnTo>
                  <a:lnTo>
                    <a:pt x="21" y="196"/>
                  </a:lnTo>
                  <a:lnTo>
                    <a:pt x="23" y="192"/>
                  </a:lnTo>
                  <a:lnTo>
                    <a:pt x="27" y="190"/>
                  </a:lnTo>
                  <a:lnTo>
                    <a:pt x="28" y="188"/>
                  </a:lnTo>
                  <a:lnTo>
                    <a:pt x="30" y="186"/>
                  </a:lnTo>
                  <a:lnTo>
                    <a:pt x="34" y="182"/>
                  </a:lnTo>
                  <a:lnTo>
                    <a:pt x="40" y="171"/>
                  </a:lnTo>
                  <a:lnTo>
                    <a:pt x="48" y="159"/>
                  </a:lnTo>
                  <a:lnTo>
                    <a:pt x="50" y="155"/>
                  </a:lnTo>
                  <a:lnTo>
                    <a:pt x="51" y="153"/>
                  </a:lnTo>
                  <a:lnTo>
                    <a:pt x="55" y="151"/>
                  </a:lnTo>
                  <a:lnTo>
                    <a:pt x="57" y="150"/>
                  </a:lnTo>
                  <a:lnTo>
                    <a:pt x="59" y="146"/>
                  </a:lnTo>
                  <a:lnTo>
                    <a:pt x="63" y="144"/>
                  </a:lnTo>
                  <a:lnTo>
                    <a:pt x="69" y="142"/>
                  </a:lnTo>
                  <a:lnTo>
                    <a:pt x="76" y="140"/>
                  </a:lnTo>
                  <a:lnTo>
                    <a:pt x="78" y="138"/>
                  </a:lnTo>
                  <a:lnTo>
                    <a:pt x="82" y="134"/>
                  </a:lnTo>
                  <a:lnTo>
                    <a:pt x="82" y="121"/>
                  </a:lnTo>
                  <a:lnTo>
                    <a:pt x="82" y="105"/>
                  </a:lnTo>
                  <a:lnTo>
                    <a:pt x="78" y="104"/>
                  </a:lnTo>
                  <a:lnTo>
                    <a:pt x="76" y="100"/>
                  </a:lnTo>
                  <a:lnTo>
                    <a:pt x="75" y="98"/>
                  </a:lnTo>
                  <a:lnTo>
                    <a:pt x="73" y="96"/>
                  </a:lnTo>
                  <a:lnTo>
                    <a:pt x="69" y="94"/>
                  </a:lnTo>
                  <a:lnTo>
                    <a:pt x="67" y="92"/>
                  </a:lnTo>
                  <a:lnTo>
                    <a:pt x="55" y="88"/>
                  </a:lnTo>
                  <a:lnTo>
                    <a:pt x="44" y="86"/>
                  </a:lnTo>
                  <a:lnTo>
                    <a:pt x="40" y="84"/>
                  </a:lnTo>
                  <a:lnTo>
                    <a:pt x="38" y="82"/>
                  </a:lnTo>
                  <a:lnTo>
                    <a:pt x="38" y="77"/>
                  </a:lnTo>
                  <a:lnTo>
                    <a:pt x="38" y="71"/>
                  </a:lnTo>
                  <a:lnTo>
                    <a:pt x="40" y="69"/>
                  </a:lnTo>
                  <a:lnTo>
                    <a:pt x="44" y="67"/>
                  </a:lnTo>
                  <a:lnTo>
                    <a:pt x="46" y="65"/>
                  </a:lnTo>
                  <a:lnTo>
                    <a:pt x="48" y="61"/>
                  </a:lnTo>
                  <a:lnTo>
                    <a:pt x="50" y="59"/>
                  </a:lnTo>
                  <a:lnTo>
                    <a:pt x="51" y="57"/>
                  </a:lnTo>
                  <a:lnTo>
                    <a:pt x="55" y="40"/>
                  </a:lnTo>
                  <a:lnTo>
                    <a:pt x="57" y="23"/>
                  </a:lnTo>
                  <a:lnTo>
                    <a:pt x="59" y="21"/>
                  </a:lnTo>
                  <a:lnTo>
                    <a:pt x="63" y="19"/>
                  </a:lnTo>
                  <a:lnTo>
                    <a:pt x="65" y="15"/>
                  </a:lnTo>
                  <a:lnTo>
                    <a:pt x="67" y="13"/>
                  </a:lnTo>
                  <a:lnTo>
                    <a:pt x="69" y="11"/>
                  </a:lnTo>
                  <a:lnTo>
                    <a:pt x="73" y="9"/>
                  </a:lnTo>
                  <a:lnTo>
                    <a:pt x="82" y="4"/>
                  </a:lnTo>
                  <a:lnTo>
                    <a:pt x="92" y="0"/>
                  </a:lnTo>
                  <a:lnTo>
                    <a:pt x="94" y="2"/>
                  </a:lnTo>
                  <a:lnTo>
                    <a:pt x="96" y="4"/>
                  </a:lnTo>
                  <a:lnTo>
                    <a:pt x="94" y="6"/>
                  </a:lnTo>
                  <a:lnTo>
                    <a:pt x="92" y="9"/>
                  </a:lnTo>
                  <a:lnTo>
                    <a:pt x="92" y="13"/>
                  </a:lnTo>
                  <a:lnTo>
                    <a:pt x="92" y="19"/>
                  </a:lnTo>
                  <a:lnTo>
                    <a:pt x="94" y="21"/>
                  </a:lnTo>
                  <a:lnTo>
                    <a:pt x="96" y="23"/>
                  </a:lnTo>
                  <a:lnTo>
                    <a:pt x="98" y="25"/>
                  </a:lnTo>
                  <a:lnTo>
                    <a:pt x="101" y="29"/>
                  </a:lnTo>
                  <a:lnTo>
                    <a:pt x="103" y="31"/>
                  </a:lnTo>
                  <a:lnTo>
                    <a:pt x="105" y="33"/>
                  </a:lnTo>
                  <a:lnTo>
                    <a:pt x="119" y="34"/>
                  </a:lnTo>
                  <a:lnTo>
                    <a:pt x="130" y="38"/>
                  </a:lnTo>
                  <a:lnTo>
                    <a:pt x="132" y="40"/>
                  </a:lnTo>
                  <a:lnTo>
                    <a:pt x="134" y="42"/>
                  </a:lnTo>
                  <a:lnTo>
                    <a:pt x="136" y="46"/>
                  </a:lnTo>
                  <a:lnTo>
                    <a:pt x="140" y="48"/>
                  </a:lnTo>
                  <a:lnTo>
                    <a:pt x="142" y="50"/>
                  </a:lnTo>
                  <a:lnTo>
                    <a:pt x="144" y="52"/>
                  </a:lnTo>
                  <a:lnTo>
                    <a:pt x="149" y="56"/>
                  </a:lnTo>
                  <a:lnTo>
                    <a:pt x="159" y="56"/>
                  </a:lnTo>
                  <a:lnTo>
                    <a:pt x="169" y="56"/>
                  </a:lnTo>
                  <a:lnTo>
                    <a:pt x="172" y="52"/>
                  </a:lnTo>
                  <a:lnTo>
                    <a:pt x="176" y="50"/>
                  </a:lnTo>
                  <a:lnTo>
                    <a:pt x="178" y="48"/>
                  </a:lnTo>
                  <a:lnTo>
                    <a:pt x="182" y="48"/>
                  </a:lnTo>
                  <a:lnTo>
                    <a:pt x="188" y="48"/>
                  </a:lnTo>
                  <a:lnTo>
                    <a:pt x="190" y="50"/>
                  </a:lnTo>
                  <a:lnTo>
                    <a:pt x="193" y="52"/>
                  </a:lnTo>
                  <a:lnTo>
                    <a:pt x="201" y="56"/>
                  </a:lnTo>
                  <a:lnTo>
                    <a:pt x="216" y="56"/>
                  </a:lnTo>
                  <a:lnTo>
                    <a:pt x="234" y="56"/>
                  </a:lnTo>
                  <a:lnTo>
                    <a:pt x="241" y="52"/>
                  </a:lnTo>
                  <a:lnTo>
                    <a:pt x="243" y="50"/>
                  </a:lnTo>
                  <a:lnTo>
                    <a:pt x="245" y="48"/>
                  </a:lnTo>
                  <a:lnTo>
                    <a:pt x="249" y="50"/>
                  </a:lnTo>
                  <a:lnTo>
                    <a:pt x="251" y="52"/>
                  </a:lnTo>
                  <a:lnTo>
                    <a:pt x="253" y="59"/>
                  </a:lnTo>
                  <a:lnTo>
                    <a:pt x="255" y="67"/>
                  </a:lnTo>
                  <a:lnTo>
                    <a:pt x="257" y="69"/>
                  </a:lnTo>
                  <a:lnTo>
                    <a:pt x="261" y="71"/>
                  </a:lnTo>
                  <a:lnTo>
                    <a:pt x="263" y="79"/>
                  </a:lnTo>
                  <a:lnTo>
                    <a:pt x="266" y="86"/>
                  </a:lnTo>
                  <a:lnTo>
                    <a:pt x="268" y="88"/>
                  </a:lnTo>
                  <a:lnTo>
                    <a:pt x="270" y="92"/>
                  </a:lnTo>
                  <a:lnTo>
                    <a:pt x="272" y="117"/>
                  </a:lnTo>
                  <a:lnTo>
                    <a:pt x="276" y="144"/>
                  </a:lnTo>
                  <a:lnTo>
                    <a:pt x="278" y="146"/>
                  </a:lnTo>
                  <a:lnTo>
                    <a:pt x="280" y="150"/>
                  </a:lnTo>
                  <a:lnTo>
                    <a:pt x="280" y="159"/>
                  </a:lnTo>
                  <a:lnTo>
                    <a:pt x="280" y="169"/>
                  </a:lnTo>
                  <a:lnTo>
                    <a:pt x="278" y="171"/>
                  </a:lnTo>
                  <a:lnTo>
                    <a:pt x="276" y="173"/>
                  </a:lnTo>
                  <a:lnTo>
                    <a:pt x="272" y="199"/>
                  </a:lnTo>
                  <a:lnTo>
                    <a:pt x="270" y="226"/>
                  </a:lnTo>
                  <a:lnTo>
                    <a:pt x="268" y="228"/>
                  </a:lnTo>
                  <a:lnTo>
                    <a:pt x="266" y="232"/>
                  </a:lnTo>
                  <a:lnTo>
                    <a:pt x="249" y="234"/>
                  </a:lnTo>
                  <a:lnTo>
                    <a:pt x="232" y="236"/>
                  </a:lnTo>
                  <a:lnTo>
                    <a:pt x="228" y="238"/>
                  </a:lnTo>
                  <a:lnTo>
                    <a:pt x="226" y="242"/>
                  </a:lnTo>
                  <a:lnTo>
                    <a:pt x="224" y="253"/>
                  </a:lnTo>
                  <a:lnTo>
                    <a:pt x="222" y="265"/>
                  </a:lnTo>
                  <a:lnTo>
                    <a:pt x="218" y="267"/>
                  </a:lnTo>
                  <a:lnTo>
                    <a:pt x="216" y="270"/>
                  </a:lnTo>
                  <a:lnTo>
                    <a:pt x="215" y="272"/>
                  </a:lnTo>
                  <a:lnTo>
                    <a:pt x="213" y="274"/>
                  </a:lnTo>
                  <a:lnTo>
                    <a:pt x="209" y="278"/>
                  </a:lnTo>
                  <a:lnTo>
                    <a:pt x="207" y="280"/>
                  </a:lnTo>
                  <a:lnTo>
                    <a:pt x="207" y="293"/>
                  </a:lnTo>
                  <a:lnTo>
                    <a:pt x="207" y="309"/>
                  </a:lnTo>
                  <a:lnTo>
                    <a:pt x="209" y="311"/>
                  </a:lnTo>
                  <a:lnTo>
                    <a:pt x="213" y="315"/>
                  </a:lnTo>
                  <a:lnTo>
                    <a:pt x="215" y="330"/>
                  </a:lnTo>
                  <a:lnTo>
                    <a:pt x="216" y="347"/>
                  </a:lnTo>
                  <a:lnTo>
                    <a:pt x="218" y="349"/>
                  </a:lnTo>
                  <a:lnTo>
                    <a:pt x="222" y="353"/>
                  </a:lnTo>
                  <a:lnTo>
                    <a:pt x="222" y="359"/>
                  </a:lnTo>
                  <a:lnTo>
                    <a:pt x="222" y="366"/>
                  </a:lnTo>
                  <a:lnTo>
                    <a:pt x="216" y="366"/>
                  </a:lnTo>
                  <a:lnTo>
                    <a:pt x="213" y="366"/>
                  </a:lnTo>
                  <a:lnTo>
                    <a:pt x="207" y="372"/>
                  </a:lnTo>
                  <a:lnTo>
                    <a:pt x="203" y="376"/>
                  </a:lnTo>
                  <a:lnTo>
                    <a:pt x="180" y="380"/>
                  </a:lnTo>
                  <a:lnTo>
                    <a:pt x="167" y="382"/>
                  </a:lnTo>
                  <a:lnTo>
                    <a:pt x="157" y="387"/>
                  </a:lnTo>
                  <a:lnTo>
                    <a:pt x="144" y="395"/>
                  </a:lnTo>
                  <a:lnTo>
                    <a:pt x="130" y="395"/>
                  </a:lnTo>
                  <a:lnTo>
                    <a:pt x="115" y="395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55" name="Freeform 18"/>
            <p:cNvSpPr>
              <a:spLocks/>
            </p:cNvSpPr>
            <p:nvPr/>
          </p:nvSpPr>
          <p:spPr bwMode="auto">
            <a:xfrm>
              <a:off x="3175000" y="4389438"/>
              <a:ext cx="439738" cy="517525"/>
            </a:xfrm>
            <a:custGeom>
              <a:avLst/>
              <a:gdLst>
                <a:gd name="T0" fmla="*/ 2147483646 w 311"/>
                <a:gd name="T1" fmla="*/ 2147483646 h 435"/>
                <a:gd name="T2" fmla="*/ 2147483646 w 311"/>
                <a:gd name="T3" fmla="*/ 2147483646 h 435"/>
                <a:gd name="T4" fmla="*/ 2147483646 w 311"/>
                <a:gd name="T5" fmla="*/ 2147483646 h 435"/>
                <a:gd name="T6" fmla="*/ 2147483646 w 311"/>
                <a:gd name="T7" fmla="*/ 2147483646 h 435"/>
                <a:gd name="T8" fmla="*/ 2147483646 w 311"/>
                <a:gd name="T9" fmla="*/ 2147483646 h 435"/>
                <a:gd name="T10" fmla="*/ 2147483646 w 311"/>
                <a:gd name="T11" fmla="*/ 2147483646 h 435"/>
                <a:gd name="T12" fmla="*/ 2147483646 w 311"/>
                <a:gd name="T13" fmla="*/ 2147483646 h 435"/>
                <a:gd name="T14" fmla="*/ 2147483646 w 311"/>
                <a:gd name="T15" fmla="*/ 2147483646 h 435"/>
                <a:gd name="T16" fmla="*/ 2147483646 w 311"/>
                <a:gd name="T17" fmla="*/ 2147483646 h 435"/>
                <a:gd name="T18" fmla="*/ 2147483646 w 311"/>
                <a:gd name="T19" fmla="*/ 2147483646 h 435"/>
                <a:gd name="T20" fmla="*/ 2147483646 w 311"/>
                <a:gd name="T21" fmla="*/ 2147483646 h 435"/>
                <a:gd name="T22" fmla="*/ 2147483646 w 311"/>
                <a:gd name="T23" fmla="*/ 2147483646 h 435"/>
                <a:gd name="T24" fmla="*/ 2147483646 w 311"/>
                <a:gd name="T25" fmla="*/ 2147483646 h 435"/>
                <a:gd name="T26" fmla="*/ 2147483646 w 311"/>
                <a:gd name="T27" fmla="*/ 2147483646 h 435"/>
                <a:gd name="T28" fmla="*/ 2147483646 w 311"/>
                <a:gd name="T29" fmla="*/ 2147483646 h 435"/>
                <a:gd name="T30" fmla="*/ 2147483646 w 311"/>
                <a:gd name="T31" fmla="*/ 2147483646 h 435"/>
                <a:gd name="T32" fmla="*/ 2147483646 w 311"/>
                <a:gd name="T33" fmla="*/ 2147483646 h 435"/>
                <a:gd name="T34" fmla="*/ 2147483646 w 311"/>
                <a:gd name="T35" fmla="*/ 2147483646 h 435"/>
                <a:gd name="T36" fmla="*/ 2147483646 w 311"/>
                <a:gd name="T37" fmla="*/ 2147483646 h 435"/>
                <a:gd name="T38" fmla="*/ 2147483646 w 311"/>
                <a:gd name="T39" fmla="*/ 2147483646 h 435"/>
                <a:gd name="T40" fmla="*/ 2147483646 w 311"/>
                <a:gd name="T41" fmla="*/ 2147483646 h 435"/>
                <a:gd name="T42" fmla="*/ 2147483646 w 311"/>
                <a:gd name="T43" fmla="*/ 2147483646 h 435"/>
                <a:gd name="T44" fmla="*/ 2147483646 w 311"/>
                <a:gd name="T45" fmla="*/ 2147483646 h 435"/>
                <a:gd name="T46" fmla="*/ 2147483646 w 311"/>
                <a:gd name="T47" fmla="*/ 2147483646 h 435"/>
                <a:gd name="T48" fmla="*/ 2147483646 w 311"/>
                <a:gd name="T49" fmla="*/ 2147483646 h 435"/>
                <a:gd name="T50" fmla="*/ 2147483646 w 311"/>
                <a:gd name="T51" fmla="*/ 2147483646 h 435"/>
                <a:gd name="T52" fmla="*/ 2147483646 w 311"/>
                <a:gd name="T53" fmla="*/ 2147483646 h 435"/>
                <a:gd name="T54" fmla="*/ 2147483646 w 311"/>
                <a:gd name="T55" fmla="*/ 2147483646 h 435"/>
                <a:gd name="T56" fmla="*/ 2147483646 w 311"/>
                <a:gd name="T57" fmla="*/ 2147483646 h 435"/>
                <a:gd name="T58" fmla="*/ 2147483646 w 311"/>
                <a:gd name="T59" fmla="*/ 2147483646 h 435"/>
                <a:gd name="T60" fmla="*/ 2147483646 w 311"/>
                <a:gd name="T61" fmla="*/ 2147483646 h 435"/>
                <a:gd name="T62" fmla="*/ 2147483646 w 311"/>
                <a:gd name="T63" fmla="*/ 0 h 435"/>
                <a:gd name="T64" fmla="*/ 2147483646 w 311"/>
                <a:gd name="T65" fmla="*/ 2147483646 h 435"/>
                <a:gd name="T66" fmla="*/ 2147483646 w 311"/>
                <a:gd name="T67" fmla="*/ 2147483646 h 435"/>
                <a:gd name="T68" fmla="*/ 2147483646 w 311"/>
                <a:gd name="T69" fmla="*/ 2147483646 h 435"/>
                <a:gd name="T70" fmla="*/ 2147483646 w 311"/>
                <a:gd name="T71" fmla="*/ 2147483646 h 435"/>
                <a:gd name="T72" fmla="*/ 2147483646 w 311"/>
                <a:gd name="T73" fmla="*/ 2147483646 h 435"/>
                <a:gd name="T74" fmla="*/ 2147483646 w 311"/>
                <a:gd name="T75" fmla="*/ 2147483646 h 435"/>
                <a:gd name="T76" fmla="*/ 2147483646 w 311"/>
                <a:gd name="T77" fmla="*/ 2147483646 h 435"/>
                <a:gd name="T78" fmla="*/ 2147483646 w 311"/>
                <a:gd name="T79" fmla="*/ 2147483646 h 435"/>
                <a:gd name="T80" fmla="*/ 2147483646 w 311"/>
                <a:gd name="T81" fmla="*/ 2147483646 h 435"/>
                <a:gd name="T82" fmla="*/ 2147483646 w 311"/>
                <a:gd name="T83" fmla="*/ 2147483646 h 435"/>
                <a:gd name="T84" fmla="*/ 2147483646 w 311"/>
                <a:gd name="T85" fmla="*/ 2147483646 h 435"/>
                <a:gd name="T86" fmla="*/ 2147483646 w 311"/>
                <a:gd name="T87" fmla="*/ 2147483646 h 435"/>
                <a:gd name="T88" fmla="*/ 2147483646 w 311"/>
                <a:gd name="T89" fmla="*/ 2147483646 h 435"/>
                <a:gd name="T90" fmla="*/ 2147483646 w 311"/>
                <a:gd name="T91" fmla="*/ 2147483646 h 435"/>
                <a:gd name="T92" fmla="*/ 2147483646 w 311"/>
                <a:gd name="T93" fmla="*/ 2147483646 h 435"/>
                <a:gd name="T94" fmla="*/ 2147483646 w 311"/>
                <a:gd name="T95" fmla="*/ 2147483646 h 435"/>
                <a:gd name="T96" fmla="*/ 2147483646 w 311"/>
                <a:gd name="T97" fmla="*/ 2147483646 h 435"/>
                <a:gd name="T98" fmla="*/ 2147483646 w 311"/>
                <a:gd name="T99" fmla="*/ 2147483646 h 435"/>
                <a:gd name="T100" fmla="*/ 2147483646 w 311"/>
                <a:gd name="T101" fmla="*/ 2147483646 h 435"/>
                <a:gd name="T102" fmla="*/ 2147483646 w 311"/>
                <a:gd name="T103" fmla="*/ 2147483646 h 435"/>
                <a:gd name="T104" fmla="*/ 2147483646 w 311"/>
                <a:gd name="T105" fmla="*/ 2147483646 h 435"/>
                <a:gd name="T106" fmla="*/ 2147483646 w 311"/>
                <a:gd name="T107" fmla="*/ 2147483646 h 435"/>
                <a:gd name="T108" fmla="*/ 2147483646 w 311"/>
                <a:gd name="T109" fmla="*/ 2147483646 h 435"/>
                <a:gd name="T110" fmla="*/ 2147483646 w 311"/>
                <a:gd name="T111" fmla="*/ 2147483646 h 435"/>
                <a:gd name="T112" fmla="*/ 2147483646 w 311"/>
                <a:gd name="T113" fmla="*/ 2147483646 h 435"/>
                <a:gd name="T114" fmla="*/ 2147483646 w 311"/>
                <a:gd name="T115" fmla="*/ 2147483646 h 43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11"/>
                <a:gd name="T175" fmla="*/ 0 h 435"/>
                <a:gd name="T176" fmla="*/ 311 w 311"/>
                <a:gd name="T177" fmla="*/ 435 h 435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11" h="435">
                  <a:moveTo>
                    <a:pt x="238" y="291"/>
                  </a:moveTo>
                  <a:lnTo>
                    <a:pt x="233" y="297"/>
                  </a:lnTo>
                  <a:lnTo>
                    <a:pt x="223" y="305"/>
                  </a:lnTo>
                  <a:lnTo>
                    <a:pt x="221" y="307"/>
                  </a:lnTo>
                  <a:lnTo>
                    <a:pt x="219" y="309"/>
                  </a:lnTo>
                  <a:lnTo>
                    <a:pt x="217" y="312"/>
                  </a:lnTo>
                  <a:lnTo>
                    <a:pt x="215" y="314"/>
                  </a:lnTo>
                  <a:lnTo>
                    <a:pt x="211" y="316"/>
                  </a:lnTo>
                  <a:lnTo>
                    <a:pt x="210" y="318"/>
                  </a:lnTo>
                  <a:lnTo>
                    <a:pt x="206" y="332"/>
                  </a:lnTo>
                  <a:lnTo>
                    <a:pt x="204" y="343"/>
                  </a:lnTo>
                  <a:lnTo>
                    <a:pt x="202" y="345"/>
                  </a:lnTo>
                  <a:lnTo>
                    <a:pt x="200" y="349"/>
                  </a:lnTo>
                  <a:lnTo>
                    <a:pt x="196" y="351"/>
                  </a:lnTo>
                  <a:lnTo>
                    <a:pt x="194" y="353"/>
                  </a:lnTo>
                  <a:lnTo>
                    <a:pt x="192" y="355"/>
                  </a:lnTo>
                  <a:lnTo>
                    <a:pt x="190" y="357"/>
                  </a:lnTo>
                  <a:lnTo>
                    <a:pt x="188" y="364"/>
                  </a:lnTo>
                  <a:lnTo>
                    <a:pt x="185" y="372"/>
                  </a:lnTo>
                  <a:lnTo>
                    <a:pt x="183" y="374"/>
                  </a:lnTo>
                  <a:lnTo>
                    <a:pt x="181" y="378"/>
                  </a:lnTo>
                  <a:lnTo>
                    <a:pt x="177" y="380"/>
                  </a:lnTo>
                  <a:lnTo>
                    <a:pt x="175" y="381"/>
                  </a:lnTo>
                  <a:lnTo>
                    <a:pt x="173" y="383"/>
                  </a:lnTo>
                  <a:lnTo>
                    <a:pt x="171" y="387"/>
                  </a:lnTo>
                  <a:lnTo>
                    <a:pt x="171" y="391"/>
                  </a:lnTo>
                  <a:lnTo>
                    <a:pt x="171" y="397"/>
                  </a:lnTo>
                  <a:lnTo>
                    <a:pt x="173" y="399"/>
                  </a:lnTo>
                  <a:lnTo>
                    <a:pt x="175" y="401"/>
                  </a:lnTo>
                  <a:lnTo>
                    <a:pt x="173" y="403"/>
                  </a:lnTo>
                  <a:lnTo>
                    <a:pt x="171" y="406"/>
                  </a:lnTo>
                  <a:lnTo>
                    <a:pt x="167" y="408"/>
                  </a:lnTo>
                  <a:lnTo>
                    <a:pt x="165" y="410"/>
                  </a:lnTo>
                  <a:lnTo>
                    <a:pt x="163" y="414"/>
                  </a:lnTo>
                  <a:lnTo>
                    <a:pt x="162" y="416"/>
                  </a:lnTo>
                  <a:lnTo>
                    <a:pt x="158" y="418"/>
                  </a:lnTo>
                  <a:lnTo>
                    <a:pt x="156" y="420"/>
                  </a:lnTo>
                  <a:lnTo>
                    <a:pt x="154" y="424"/>
                  </a:lnTo>
                  <a:lnTo>
                    <a:pt x="150" y="426"/>
                  </a:lnTo>
                  <a:lnTo>
                    <a:pt x="148" y="428"/>
                  </a:lnTo>
                  <a:lnTo>
                    <a:pt x="146" y="429"/>
                  </a:lnTo>
                  <a:lnTo>
                    <a:pt x="144" y="433"/>
                  </a:lnTo>
                  <a:lnTo>
                    <a:pt x="142" y="435"/>
                  </a:lnTo>
                  <a:lnTo>
                    <a:pt x="137" y="435"/>
                  </a:lnTo>
                  <a:lnTo>
                    <a:pt x="133" y="435"/>
                  </a:lnTo>
                  <a:lnTo>
                    <a:pt x="129" y="433"/>
                  </a:lnTo>
                  <a:lnTo>
                    <a:pt x="127" y="429"/>
                  </a:lnTo>
                  <a:lnTo>
                    <a:pt x="119" y="428"/>
                  </a:lnTo>
                  <a:lnTo>
                    <a:pt x="112" y="426"/>
                  </a:lnTo>
                  <a:lnTo>
                    <a:pt x="110" y="424"/>
                  </a:lnTo>
                  <a:lnTo>
                    <a:pt x="108" y="420"/>
                  </a:lnTo>
                  <a:lnTo>
                    <a:pt x="85" y="418"/>
                  </a:lnTo>
                  <a:lnTo>
                    <a:pt x="64" y="416"/>
                  </a:lnTo>
                  <a:lnTo>
                    <a:pt x="62" y="414"/>
                  </a:lnTo>
                  <a:lnTo>
                    <a:pt x="60" y="410"/>
                  </a:lnTo>
                  <a:lnTo>
                    <a:pt x="60" y="406"/>
                  </a:lnTo>
                  <a:lnTo>
                    <a:pt x="60" y="401"/>
                  </a:lnTo>
                  <a:lnTo>
                    <a:pt x="62" y="399"/>
                  </a:lnTo>
                  <a:lnTo>
                    <a:pt x="64" y="397"/>
                  </a:lnTo>
                  <a:lnTo>
                    <a:pt x="68" y="391"/>
                  </a:lnTo>
                  <a:lnTo>
                    <a:pt x="68" y="381"/>
                  </a:lnTo>
                  <a:lnTo>
                    <a:pt x="68" y="372"/>
                  </a:lnTo>
                  <a:lnTo>
                    <a:pt x="64" y="368"/>
                  </a:lnTo>
                  <a:lnTo>
                    <a:pt x="62" y="364"/>
                  </a:lnTo>
                  <a:lnTo>
                    <a:pt x="60" y="362"/>
                  </a:lnTo>
                  <a:lnTo>
                    <a:pt x="64" y="358"/>
                  </a:lnTo>
                  <a:lnTo>
                    <a:pt x="69" y="353"/>
                  </a:lnTo>
                  <a:lnTo>
                    <a:pt x="71" y="351"/>
                  </a:lnTo>
                  <a:lnTo>
                    <a:pt x="73" y="349"/>
                  </a:lnTo>
                  <a:lnTo>
                    <a:pt x="73" y="337"/>
                  </a:lnTo>
                  <a:lnTo>
                    <a:pt x="73" y="328"/>
                  </a:lnTo>
                  <a:lnTo>
                    <a:pt x="71" y="326"/>
                  </a:lnTo>
                  <a:lnTo>
                    <a:pt x="69" y="324"/>
                  </a:lnTo>
                  <a:lnTo>
                    <a:pt x="58" y="322"/>
                  </a:lnTo>
                  <a:lnTo>
                    <a:pt x="45" y="318"/>
                  </a:lnTo>
                  <a:lnTo>
                    <a:pt x="43" y="316"/>
                  </a:lnTo>
                  <a:lnTo>
                    <a:pt x="41" y="314"/>
                  </a:lnTo>
                  <a:lnTo>
                    <a:pt x="37" y="297"/>
                  </a:lnTo>
                  <a:lnTo>
                    <a:pt x="35" y="280"/>
                  </a:lnTo>
                  <a:lnTo>
                    <a:pt x="33" y="278"/>
                  </a:lnTo>
                  <a:lnTo>
                    <a:pt x="31" y="276"/>
                  </a:lnTo>
                  <a:lnTo>
                    <a:pt x="27" y="264"/>
                  </a:lnTo>
                  <a:lnTo>
                    <a:pt x="25" y="251"/>
                  </a:lnTo>
                  <a:lnTo>
                    <a:pt x="23" y="249"/>
                  </a:lnTo>
                  <a:lnTo>
                    <a:pt x="21" y="247"/>
                  </a:lnTo>
                  <a:lnTo>
                    <a:pt x="18" y="234"/>
                  </a:lnTo>
                  <a:lnTo>
                    <a:pt x="16" y="222"/>
                  </a:lnTo>
                  <a:lnTo>
                    <a:pt x="14" y="220"/>
                  </a:lnTo>
                  <a:lnTo>
                    <a:pt x="12" y="218"/>
                  </a:lnTo>
                  <a:lnTo>
                    <a:pt x="8" y="192"/>
                  </a:lnTo>
                  <a:lnTo>
                    <a:pt x="6" y="165"/>
                  </a:lnTo>
                  <a:lnTo>
                    <a:pt x="4" y="161"/>
                  </a:lnTo>
                  <a:lnTo>
                    <a:pt x="0" y="159"/>
                  </a:lnTo>
                  <a:lnTo>
                    <a:pt x="6" y="149"/>
                  </a:lnTo>
                  <a:lnTo>
                    <a:pt x="12" y="140"/>
                  </a:lnTo>
                  <a:lnTo>
                    <a:pt x="14" y="138"/>
                  </a:lnTo>
                  <a:lnTo>
                    <a:pt x="16" y="136"/>
                  </a:lnTo>
                  <a:lnTo>
                    <a:pt x="18" y="132"/>
                  </a:lnTo>
                  <a:lnTo>
                    <a:pt x="21" y="130"/>
                  </a:lnTo>
                  <a:lnTo>
                    <a:pt x="23" y="128"/>
                  </a:lnTo>
                  <a:lnTo>
                    <a:pt x="25" y="126"/>
                  </a:lnTo>
                  <a:lnTo>
                    <a:pt x="27" y="119"/>
                  </a:lnTo>
                  <a:lnTo>
                    <a:pt x="31" y="111"/>
                  </a:lnTo>
                  <a:lnTo>
                    <a:pt x="33" y="109"/>
                  </a:lnTo>
                  <a:lnTo>
                    <a:pt x="35" y="107"/>
                  </a:lnTo>
                  <a:lnTo>
                    <a:pt x="37" y="86"/>
                  </a:lnTo>
                  <a:lnTo>
                    <a:pt x="41" y="67"/>
                  </a:lnTo>
                  <a:lnTo>
                    <a:pt x="68" y="67"/>
                  </a:lnTo>
                  <a:lnTo>
                    <a:pt x="83" y="67"/>
                  </a:lnTo>
                  <a:lnTo>
                    <a:pt x="85" y="67"/>
                  </a:lnTo>
                  <a:lnTo>
                    <a:pt x="87" y="65"/>
                  </a:lnTo>
                  <a:lnTo>
                    <a:pt x="89" y="65"/>
                  </a:lnTo>
                  <a:lnTo>
                    <a:pt x="89" y="63"/>
                  </a:lnTo>
                  <a:lnTo>
                    <a:pt x="91" y="59"/>
                  </a:lnTo>
                  <a:lnTo>
                    <a:pt x="92" y="57"/>
                  </a:lnTo>
                  <a:lnTo>
                    <a:pt x="96" y="38"/>
                  </a:lnTo>
                  <a:lnTo>
                    <a:pt x="98" y="19"/>
                  </a:lnTo>
                  <a:lnTo>
                    <a:pt x="110" y="19"/>
                  </a:lnTo>
                  <a:lnTo>
                    <a:pt x="115" y="19"/>
                  </a:lnTo>
                  <a:lnTo>
                    <a:pt x="117" y="17"/>
                  </a:lnTo>
                  <a:lnTo>
                    <a:pt x="117" y="15"/>
                  </a:lnTo>
                  <a:lnTo>
                    <a:pt x="119" y="11"/>
                  </a:lnTo>
                  <a:lnTo>
                    <a:pt x="121" y="9"/>
                  </a:lnTo>
                  <a:lnTo>
                    <a:pt x="129" y="7"/>
                  </a:lnTo>
                  <a:lnTo>
                    <a:pt x="137" y="3"/>
                  </a:lnTo>
                  <a:lnTo>
                    <a:pt x="139" y="2"/>
                  </a:lnTo>
                  <a:lnTo>
                    <a:pt x="142" y="0"/>
                  </a:lnTo>
                  <a:lnTo>
                    <a:pt x="146" y="0"/>
                  </a:lnTo>
                  <a:lnTo>
                    <a:pt x="150" y="0"/>
                  </a:lnTo>
                  <a:lnTo>
                    <a:pt x="154" y="2"/>
                  </a:lnTo>
                  <a:lnTo>
                    <a:pt x="156" y="3"/>
                  </a:lnTo>
                  <a:lnTo>
                    <a:pt x="158" y="11"/>
                  </a:lnTo>
                  <a:lnTo>
                    <a:pt x="162" y="19"/>
                  </a:lnTo>
                  <a:lnTo>
                    <a:pt x="163" y="21"/>
                  </a:lnTo>
                  <a:lnTo>
                    <a:pt x="165" y="25"/>
                  </a:lnTo>
                  <a:lnTo>
                    <a:pt x="173" y="27"/>
                  </a:lnTo>
                  <a:lnTo>
                    <a:pt x="181" y="28"/>
                  </a:lnTo>
                  <a:lnTo>
                    <a:pt x="183" y="30"/>
                  </a:lnTo>
                  <a:lnTo>
                    <a:pt x="185" y="34"/>
                  </a:lnTo>
                  <a:lnTo>
                    <a:pt x="192" y="36"/>
                  </a:lnTo>
                  <a:lnTo>
                    <a:pt x="200" y="38"/>
                  </a:lnTo>
                  <a:lnTo>
                    <a:pt x="202" y="42"/>
                  </a:lnTo>
                  <a:lnTo>
                    <a:pt x="204" y="44"/>
                  </a:lnTo>
                  <a:lnTo>
                    <a:pt x="211" y="51"/>
                  </a:lnTo>
                  <a:lnTo>
                    <a:pt x="219" y="57"/>
                  </a:lnTo>
                  <a:lnTo>
                    <a:pt x="221" y="59"/>
                  </a:lnTo>
                  <a:lnTo>
                    <a:pt x="223" y="63"/>
                  </a:lnTo>
                  <a:lnTo>
                    <a:pt x="227" y="69"/>
                  </a:lnTo>
                  <a:lnTo>
                    <a:pt x="229" y="76"/>
                  </a:lnTo>
                  <a:lnTo>
                    <a:pt x="231" y="80"/>
                  </a:lnTo>
                  <a:lnTo>
                    <a:pt x="233" y="82"/>
                  </a:lnTo>
                  <a:lnTo>
                    <a:pt x="238" y="82"/>
                  </a:lnTo>
                  <a:lnTo>
                    <a:pt x="244" y="82"/>
                  </a:lnTo>
                  <a:lnTo>
                    <a:pt x="246" y="80"/>
                  </a:lnTo>
                  <a:lnTo>
                    <a:pt x="248" y="76"/>
                  </a:lnTo>
                  <a:lnTo>
                    <a:pt x="250" y="80"/>
                  </a:lnTo>
                  <a:lnTo>
                    <a:pt x="254" y="82"/>
                  </a:lnTo>
                  <a:lnTo>
                    <a:pt x="256" y="84"/>
                  </a:lnTo>
                  <a:lnTo>
                    <a:pt x="257" y="86"/>
                  </a:lnTo>
                  <a:lnTo>
                    <a:pt x="259" y="90"/>
                  </a:lnTo>
                  <a:lnTo>
                    <a:pt x="261" y="92"/>
                  </a:lnTo>
                  <a:lnTo>
                    <a:pt x="265" y="94"/>
                  </a:lnTo>
                  <a:lnTo>
                    <a:pt x="267" y="96"/>
                  </a:lnTo>
                  <a:lnTo>
                    <a:pt x="269" y="99"/>
                  </a:lnTo>
                  <a:lnTo>
                    <a:pt x="273" y="101"/>
                  </a:lnTo>
                  <a:lnTo>
                    <a:pt x="275" y="103"/>
                  </a:lnTo>
                  <a:lnTo>
                    <a:pt x="277" y="107"/>
                  </a:lnTo>
                  <a:lnTo>
                    <a:pt x="279" y="109"/>
                  </a:lnTo>
                  <a:lnTo>
                    <a:pt x="282" y="111"/>
                  </a:lnTo>
                  <a:lnTo>
                    <a:pt x="288" y="113"/>
                  </a:lnTo>
                  <a:lnTo>
                    <a:pt x="296" y="117"/>
                  </a:lnTo>
                  <a:lnTo>
                    <a:pt x="298" y="119"/>
                  </a:lnTo>
                  <a:lnTo>
                    <a:pt x="302" y="121"/>
                  </a:lnTo>
                  <a:lnTo>
                    <a:pt x="304" y="136"/>
                  </a:lnTo>
                  <a:lnTo>
                    <a:pt x="305" y="149"/>
                  </a:lnTo>
                  <a:lnTo>
                    <a:pt x="307" y="165"/>
                  </a:lnTo>
                  <a:lnTo>
                    <a:pt x="311" y="178"/>
                  </a:lnTo>
                  <a:lnTo>
                    <a:pt x="307" y="182"/>
                  </a:lnTo>
                  <a:lnTo>
                    <a:pt x="305" y="184"/>
                  </a:lnTo>
                  <a:lnTo>
                    <a:pt x="284" y="184"/>
                  </a:lnTo>
                  <a:lnTo>
                    <a:pt x="261" y="184"/>
                  </a:lnTo>
                  <a:lnTo>
                    <a:pt x="261" y="190"/>
                  </a:lnTo>
                  <a:lnTo>
                    <a:pt x="261" y="197"/>
                  </a:lnTo>
                  <a:lnTo>
                    <a:pt x="259" y="201"/>
                  </a:lnTo>
                  <a:lnTo>
                    <a:pt x="257" y="203"/>
                  </a:lnTo>
                  <a:lnTo>
                    <a:pt x="256" y="201"/>
                  </a:lnTo>
                  <a:lnTo>
                    <a:pt x="254" y="197"/>
                  </a:lnTo>
                  <a:lnTo>
                    <a:pt x="254" y="190"/>
                  </a:lnTo>
                  <a:lnTo>
                    <a:pt x="254" y="184"/>
                  </a:lnTo>
                  <a:lnTo>
                    <a:pt x="246" y="184"/>
                  </a:lnTo>
                  <a:lnTo>
                    <a:pt x="238" y="184"/>
                  </a:lnTo>
                  <a:lnTo>
                    <a:pt x="236" y="182"/>
                  </a:lnTo>
                  <a:lnTo>
                    <a:pt x="233" y="178"/>
                  </a:lnTo>
                  <a:lnTo>
                    <a:pt x="236" y="176"/>
                  </a:lnTo>
                  <a:lnTo>
                    <a:pt x="238" y="174"/>
                  </a:lnTo>
                  <a:lnTo>
                    <a:pt x="238" y="169"/>
                  </a:lnTo>
                  <a:lnTo>
                    <a:pt x="238" y="165"/>
                  </a:lnTo>
                  <a:lnTo>
                    <a:pt x="236" y="161"/>
                  </a:lnTo>
                  <a:lnTo>
                    <a:pt x="233" y="159"/>
                  </a:lnTo>
                  <a:lnTo>
                    <a:pt x="213" y="159"/>
                  </a:lnTo>
                  <a:lnTo>
                    <a:pt x="194" y="159"/>
                  </a:lnTo>
                  <a:lnTo>
                    <a:pt x="192" y="161"/>
                  </a:lnTo>
                  <a:lnTo>
                    <a:pt x="190" y="165"/>
                  </a:lnTo>
                  <a:lnTo>
                    <a:pt x="186" y="169"/>
                  </a:lnTo>
                  <a:lnTo>
                    <a:pt x="186" y="178"/>
                  </a:lnTo>
                  <a:lnTo>
                    <a:pt x="186" y="190"/>
                  </a:lnTo>
                  <a:lnTo>
                    <a:pt x="190" y="193"/>
                  </a:lnTo>
                  <a:lnTo>
                    <a:pt x="192" y="195"/>
                  </a:lnTo>
                  <a:lnTo>
                    <a:pt x="194" y="197"/>
                  </a:lnTo>
                  <a:lnTo>
                    <a:pt x="196" y="211"/>
                  </a:lnTo>
                  <a:lnTo>
                    <a:pt x="200" y="222"/>
                  </a:lnTo>
                  <a:lnTo>
                    <a:pt x="202" y="224"/>
                  </a:lnTo>
                  <a:lnTo>
                    <a:pt x="204" y="228"/>
                  </a:lnTo>
                  <a:lnTo>
                    <a:pt x="211" y="230"/>
                  </a:lnTo>
                  <a:lnTo>
                    <a:pt x="219" y="232"/>
                  </a:lnTo>
                  <a:lnTo>
                    <a:pt x="221" y="234"/>
                  </a:lnTo>
                  <a:lnTo>
                    <a:pt x="223" y="236"/>
                  </a:lnTo>
                  <a:lnTo>
                    <a:pt x="231" y="238"/>
                  </a:lnTo>
                  <a:lnTo>
                    <a:pt x="275" y="236"/>
                  </a:lnTo>
                  <a:lnTo>
                    <a:pt x="286" y="236"/>
                  </a:lnTo>
                  <a:lnTo>
                    <a:pt x="300" y="236"/>
                  </a:lnTo>
                  <a:lnTo>
                    <a:pt x="296" y="245"/>
                  </a:lnTo>
                  <a:lnTo>
                    <a:pt x="292" y="257"/>
                  </a:lnTo>
                  <a:lnTo>
                    <a:pt x="288" y="259"/>
                  </a:lnTo>
                  <a:lnTo>
                    <a:pt x="286" y="261"/>
                  </a:lnTo>
                  <a:lnTo>
                    <a:pt x="284" y="263"/>
                  </a:lnTo>
                  <a:lnTo>
                    <a:pt x="282" y="266"/>
                  </a:lnTo>
                  <a:lnTo>
                    <a:pt x="279" y="268"/>
                  </a:lnTo>
                  <a:lnTo>
                    <a:pt x="277" y="270"/>
                  </a:lnTo>
                  <a:lnTo>
                    <a:pt x="275" y="276"/>
                  </a:lnTo>
                  <a:lnTo>
                    <a:pt x="275" y="284"/>
                  </a:lnTo>
                  <a:lnTo>
                    <a:pt x="263" y="284"/>
                  </a:lnTo>
                  <a:lnTo>
                    <a:pt x="254" y="286"/>
                  </a:lnTo>
                  <a:lnTo>
                    <a:pt x="246" y="287"/>
                  </a:lnTo>
                  <a:lnTo>
                    <a:pt x="238" y="291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56" name="Freeform 19"/>
            <p:cNvSpPr>
              <a:spLocks/>
            </p:cNvSpPr>
            <p:nvPr/>
          </p:nvSpPr>
          <p:spPr bwMode="auto">
            <a:xfrm>
              <a:off x="4010025" y="4378325"/>
              <a:ext cx="655638" cy="449263"/>
            </a:xfrm>
            <a:custGeom>
              <a:avLst/>
              <a:gdLst>
                <a:gd name="T0" fmla="*/ 2147483646 w 465"/>
                <a:gd name="T1" fmla="*/ 2147483646 h 378"/>
                <a:gd name="T2" fmla="*/ 2147483646 w 465"/>
                <a:gd name="T3" fmla="*/ 2147483646 h 378"/>
                <a:gd name="T4" fmla="*/ 2147483646 w 465"/>
                <a:gd name="T5" fmla="*/ 2147483646 h 378"/>
                <a:gd name="T6" fmla="*/ 2147483646 w 465"/>
                <a:gd name="T7" fmla="*/ 2147483646 h 378"/>
                <a:gd name="T8" fmla="*/ 2147483646 w 465"/>
                <a:gd name="T9" fmla="*/ 2147483646 h 378"/>
                <a:gd name="T10" fmla="*/ 2147483646 w 465"/>
                <a:gd name="T11" fmla="*/ 2147483646 h 378"/>
                <a:gd name="T12" fmla="*/ 2147483646 w 465"/>
                <a:gd name="T13" fmla="*/ 2147483646 h 378"/>
                <a:gd name="T14" fmla="*/ 0 w 465"/>
                <a:gd name="T15" fmla="*/ 2147483646 h 378"/>
                <a:gd name="T16" fmla="*/ 2147483646 w 465"/>
                <a:gd name="T17" fmla="*/ 2147483646 h 378"/>
                <a:gd name="T18" fmla="*/ 2147483646 w 465"/>
                <a:gd name="T19" fmla="*/ 2147483646 h 378"/>
                <a:gd name="T20" fmla="*/ 2147483646 w 465"/>
                <a:gd name="T21" fmla="*/ 2147483646 h 378"/>
                <a:gd name="T22" fmla="*/ 2147483646 w 465"/>
                <a:gd name="T23" fmla="*/ 2147483646 h 378"/>
                <a:gd name="T24" fmla="*/ 2147483646 w 465"/>
                <a:gd name="T25" fmla="*/ 2147483646 h 378"/>
                <a:gd name="T26" fmla="*/ 2147483646 w 465"/>
                <a:gd name="T27" fmla="*/ 2147483646 h 378"/>
                <a:gd name="T28" fmla="*/ 2147483646 w 465"/>
                <a:gd name="T29" fmla="*/ 2147483646 h 378"/>
                <a:gd name="T30" fmla="*/ 2147483646 w 465"/>
                <a:gd name="T31" fmla="*/ 2147483646 h 378"/>
                <a:gd name="T32" fmla="*/ 2147483646 w 465"/>
                <a:gd name="T33" fmla="*/ 2147483646 h 378"/>
                <a:gd name="T34" fmla="*/ 2147483646 w 465"/>
                <a:gd name="T35" fmla="*/ 2147483646 h 378"/>
                <a:gd name="T36" fmla="*/ 2147483646 w 465"/>
                <a:gd name="T37" fmla="*/ 2147483646 h 378"/>
                <a:gd name="T38" fmla="*/ 2147483646 w 465"/>
                <a:gd name="T39" fmla="*/ 2147483646 h 378"/>
                <a:gd name="T40" fmla="*/ 2147483646 w 465"/>
                <a:gd name="T41" fmla="*/ 2147483646 h 378"/>
                <a:gd name="T42" fmla="*/ 2147483646 w 465"/>
                <a:gd name="T43" fmla="*/ 2147483646 h 378"/>
                <a:gd name="T44" fmla="*/ 2147483646 w 465"/>
                <a:gd name="T45" fmla="*/ 2147483646 h 378"/>
                <a:gd name="T46" fmla="*/ 2147483646 w 465"/>
                <a:gd name="T47" fmla="*/ 2147483646 h 378"/>
                <a:gd name="T48" fmla="*/ 2147483646 w 465"/>
                <a:gd name="T49" fmla="*/ 2147483646 h 378"/>
                <a:gd name="T50" fmla="*/ 2147483646 w 465"/>
                <a:gd name="T51" fmla="*/ 2147483646 h 378"/>
                <a:gd name="T52" fmla="*/ 2147483646 w 465"/>
                <a:gd name="T53" fmla="*/ 2147483646 h 378"/>
                <a:gd name="T54" fmla="*/ 2147483646 w 465"/>
                <a:gd name="T55" fmla="*/ 2147483646 h 378"/>
                <a:gd name="T56" fmla="*/ 2147483646 w 465"/>
                <a:gd name="T57" fmla="*/ 2147483646 h 378"/>
                <a:gd name="T58" fmla="*/ 2147483646 w 465"/>
                <a:gd name="T59" fmla="*/ 2147483646 h 378"/>
                <a:gd name="T60" fmla="*/ 2147483646 w 465"/>
                <a:gd name="T61" fmla="*/ 2147483646 h 378"/>
                <a:gd name="T62" fmla="*/ 2147483646 w 465"/>
                <a:gd name="T63" fmla="*/ 2147483646 h 378"/>
                <a:gd name="T64" fmla="*/ 2147483646 w 465"/>
                <a:gd name="T65" fmla="*/ 2147483646 h 378"/>
                <a:gd name="T66" fmla="*/ 2147483646 w 465"/>
                <a:gd name="T67" fmla="*/ 2147483646 h 378"/>
                <a:gd name="T68" fmla="*/ 2147483646 w 465"/>
                <a:gd name="T69" fmla="*/ 2147483646 h 378"/>
                <a:gd name="T70" fmla="*/ 2147483646 w 465"/>
                <a:gd name="T71" fmla="*/ 2147483646 h 378"/>
                <a:gd name="T72" fmla="*/ 2147483646 w 465"/>
                <a:gd name="T73" fmla="*/ 2147483646 h 378"/>
                <a:gd name="T74" fmla="*/ 2147483646 w 465"/>
                <a:gd name="T75" fmla="*/ 2147483646 h 378"/>
                <a:gd name="T76" fmla="*/ 2147483646 w 465"/>
                <a:gd name="T77" fmla="*/ 2147483646 h 378"/>
                <a:gd name="T78" fmla="*/ 2147483646 w 465"/>
                <a:gd name="T79" fmla="*/ 2147483646 h 378"/>
                <a:gd name="T80" fmla="*/ 2147483646 w 465"/>
                <a:gd name="T81" fmla="*/ 2147483646 h 378"/>
                <a:gd name="T82" fmla="*/ 2147483646 w 465"/>
                <a:gd name="T83" fmla="*/ 2147483646 h 378"/>
                <a:gd name="T84" fmla="*/ 2147483646 w 465"/>
                <a:gd name="T85" fmla="*/ 2147483646 h 378"/>
                <a:gd name="T86" fmla="*/ 2147483646 w 465"/>
                <a:gd name="T87" fmla="*/ 2147483646 h 378"/>
                <a:gd name="T88" fmla="*/ 2147483646 w 465"/>
                <a:gd name="T89" fmla="*/ 2147483646 h 378"/>
                <a:gd name="T90" fmla="*/ 2147483646 w 465"/>
                <a:gd name="T91" fmla="*/ 2147483646 h 378"/>
                <a:gd name="T92" fmla="*/ 2147483646 w 465"/>
                <a:gd name="T93" fmla="*/ 2147483646 h 378"/>
                <a:gd name="T94" fmla="*/ 2147483646 w 465"/>
                <a:gd name="T95" fmla="*/ 2147483646 h 378"/>
                <a:gd name="T96" fmla="*/ 2147483646 w 465"/>
                <a:gd name="T97" fmla="*/ 2147483646 h 378"/>
                <a:gd name="T98" fmla="*/ 2147483646 w 465"/>
                <a:gd name="T99" fmla="*/ 2147483646 h 378"/>
                <a:gd name="T100" fmla="*/ 2147483646 w 465"/>
                <a:gd name="T101" fmla="*/ 2147483646 h 378"/>
                <a:gd name="T102" fmla="*/ 2147483646 w 465"/>
                <a:gd name="T103" fmla="*/ 2147483646 h 378"/>
                <a:gd name="T104" fmla="*/ 2147483646 w 465"/>
                <a:gd name="T105" fmla="*/ 2147483646 h 37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65"/>
                <a:gd name="T160" fmla="*/ 0 h 378"/>
                <a:gd name="T161" fmla="*/ 465 w 465"/>
                <a:gd name="T162" fmla="*/ 378 h 378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65" h="378">
                  <a:moveTo>
                    <a:pt x="115" y="338"/>
                  </a:moveTo>
                  <a:lnTo>
                    <a:pt x="112" y="338"/>
                  </a:lnTo>
                  <a:lnTo>
                    <a:pt x="106" y="338"/>
                  </a:lnTo>
                  <a:lnTo>
                    <a:pt x="104" y="334"/>
                  </a:lnTo>
                  <a:lnTo>
                    <a:pt x="102" y="328"/>
                  </a:lnTo>
                  <a:lnTo>
                    <a:pt x="100" y="326"/>
                  </a:lnTo>
                  <a:lnTo>
                    <a:pt x="96" y="324"/>
                  </a:lnTo>
                  <a:lnTo>
                    <a:pt x="94" y="322"/>
                  </a:lnTo>
                  <a:lnTo>
                    <a:pt x="92" y="319"/>
                  </a:lnTo>
                  <a:lnTo>
                    <a:pt x="90" y="317"/>
                  </a:lnTo>
                  <a:lnTo>
                    <a:pt x="87" y="315"/>
                  </a:lnTo>
                  <a:lnTo>
                    <a:pt x="85" y="313"/>
                  </a:lnTo>
                  <a:lnTo>
                    <a:pt x="83" y="309"/>
                  </a:lnTo>
                  <a:lnTo>
                    <a:pt x="79" y="307"/>
                  </a:lnTo>
                  <a:lnTo>
                    <a:pt x="77" y="305"/>
                  </a:lnTo>
                  <a:lnTo>
                    <a:pt x="75" y="297"/>
                  </a:lnTo>
                  <a:lnTo>
                    <a:pt x="73" y="290"/>
                  </a:lnTo>
                  <a:lnTo>
                    <a:pt x="69" y="288"/>
                  </a:lnTo>
                  <a:lnTo>
                    <a:pt x="67" y="286"/>
                  </a:lnTo>
                  <a:lnTo>
                    <a:pt x="66" y="284"/>
                  </a:lnTo>
                  <a:lnTo>
                    <a:pt x="64" y="280"/>
                  </a:lnTo>
                  <a:lnTo>
                    <a:pt x="62" y="278"/>
                  </a:lnTo>
                  <a:lnTo>
                    <a:pt x="58" y="276"/>
                  </a:lnTo>
                  <a:lnTo>
                    <a:pt x="46" y="273"/>
                  </a:lnTo>
                  <a:lnTo>
                    <a:pt x="35" y="271"/>
                  </a:lnTo>
                  <a:lnTo>
                    <a:pt x="31" y="269"/>
                  </a:lnTo>
                  <a:lnTo>
                    <a:pt x="29" y="267"/>
                  </a:lnTo>
                  <a:lnTo>
                    <a:pt x="27" y="263"/>
                  </a:lnTo>
                  <a:lnTo>
                    <a:pt x="23" y="261"/>
                  </a:lnTo>
                  <a:lnTo>
                    <a:pt x="21" y="259"/>
                  </a:lnTo>
                  <a:lnTo>
                    <a:pt x="20" y="257"/>
                  </a:lnTo>
                  <a:lnTo>
                    <a:pt x="18" y="250"/>
                  </a:lnTo>
                  <a:lnTo>
                    <a:pt x="16" y="242"/>
                  </a:lnTo>
                  <a:lnTo>
                    <a:pt x="12" y="240"/>
                  </a:lnTo>
                  <a:lnTo>
                    <a:pt x="10" y="238"/>
                  </a:lnTo>
                  <a:lnTo>
                    <a:pt x="8" y="230"/>
                  </a:lnTo>
                  <a:lnTo>
                    <a:pt x="6" y="223"/>
                  </a:lnTo>
                  <a:lnTo>
                    <a:pt x="2" y="221"/>
                  </a:lnTo>
                  <a:lnTo>
                    <a:pt x="0" y="217"/>
                  </a:lnTo>
                  <a:lnTo>
                    <a:pt x="0" y="203"/>
                  </a:lnTo>
                  <a:lnTo>
                    <a:pt x="0" y="188"/>
                  </a:lnTo>
                  <a:lnTo>
                    <a:pt x="2" y="186"/>
                  </a:lnTo>
                  <a:lnTo>
                    <a:pt x="6" y="184"/>
                  </a:lnTo>
                  <a:lnTo>
                    <a:pt x="6" y="169"/>
                  </a:lnTo>
                  <a:lnTo>
                    <a:pt x="6" y="155"/>
                  </a:lnTo>
                  <a:lnTo>
                    <a:pt x="2" y="152"/>
                  </a:lnTo>
                  <a:lnTo>
                    <a:pt x="0" y="150"/>
                  </a:lnTo>
                  <a:lnTo>
                    <a:pt x="2" y="148"/>
                  </a:lnTo>
                  <a:lnTo>
                    <a:pt x="6" y="146"/>
                  </a:lnTo>
                  <a:lnTo>
                    <a:pt x="8" y="142"/>
                  </a:lnTo>
                  <a:lnTo>
                    <a:pt x="10" y="140"/>
                  </a:lnTo>
                  <a:lnTo>
                    <a:pt x="12" y="138"/>
                  </a:lnTo>
                  <a:lnTo>
                    <a:pt x="16" y="136"/>
                  </a:lnTo>
                  <a:lnTo>
                    <a:pt x="18" y="132"/>
                  </a:lnTo>
                  <a:lnTo>
                    <a:pt x="20" y="131"/>
                  </a:lnTo>
                  <a:lnTo>
                    <a:pt x="21" y="129"/>
                  </a:lnTo>
                  <a:lnTo>
                    <a:pt x="23" y="127"/>
                  </a:lnTo>
                  <a:lnTo>
                    <a:pt x="46" y="123"/>
                  </a:lnTo>
                  <a:lnTo>
                    <a:pt x="67" y="121"/>
                  </a:lnTo>
                  <a:lnTo>
                    <a:pt x="69" y="119"/>
                  </a:lnTo>
                  <a:lnTo>
                    <a:pt x="73" y="117"/>
                  </a:lnTo>
                  <a:lnTo>
                    <a:pt x="75" y="104"/>
                  </a:lnTo>
                  <a:lnTo>
                    <a:pt x="77" y="92"/>
                  </a:lnTo>
                  <a:lnTo>
                    <a:pt x="79" y="90"/>
                  </a:lnTo>
                  <a:lnTo>
                    <a:pt x="83" y="86"/>
                  </a:lnTo>
                  <a:lnTo>
                    <a:pt x="85" y="86"/>
                  </a:lnTo>
                  <a:lnTo>
                    <a:pt x="87" y="83"/>
                  </a:lnTo>
                  <a:lnTo>
                    <a:pt x="89" y="75"/>
                  </a:lnTo>
                  <a:lnTo>
                    <a:pt x="92" y="58"/>
                  </a:lnTo>
                  <a:lnTo>
                    <a:pt x="94" y="60"/>
                  </a:lnTo>
                  <a:lnTo>
                    <a:pt x="96" y="63"/>
                  </a:lnTo>
                  <a:lnTo>
                    <a:pt x="102" y="65"/>
                  </a:lnTo>
                  <a:lnTo>
                    <a:pt x="112" y="67"/>
                  </a:lnTo>
                  <a:lnTo>
                    <a:pt x="121" y="65"/>
                  </a:lnTo>
                  <a:lnTo>
                    <a:pt x="127" y="63"/>
                  </a:lnTo>
                  <a:lnTo>
                    <a:pt x="129" y="60"/>
                  </a:lnTo>
                  <a:lnTo>
                    <a:pt x="131" y="58"/>
                  </a:lnTo>
                  <a:lnTo>
                    <a:pt x="133" y="56"/>
                  </a:lnTo>
                  <a:lnTo>
                    <a:pt x="135" y="54"/>
                  </a:lnTo>
                  <a:lnTo>
                    <a:pt x="138" y="52"/>
                  </a:lnTo>
                  <a:lnTo>
                    <a:pt x="140" y="48"/>
                  </a:lnTo>
                  <a:lnTo>
                    <a:pt x="167" y="46"/>
                  </a:lnTo>
                  <a:lnTo>
                    <a:pt x="194" y="44"/>
                  </a:lnTo>
                  <a:lnTo>
                    <a:pt x="196" y="40"/>
                  </a:lnTo>
                  <a:lnTo>
                    <a:pt x="198" y="38"/>
                  </a:lnTo>
                  <a:lnTo>
                    <a:pt x="200" y="37"/>
                  </a:lnTo>
                  <a:lnTo>
                    <a:pt x="204" y="35"/>
                  </a:lnTo>
                  <a:lnTo>
                    <a:pt x="206" y="31"/>
                  </a:lnTo>
                  <a:lnTo>
                    <a:pt x="208" y="29"/>
                  </a:lnTo>
                  <a:lnTo>
                    <a:pt x="211" y="27"/>
                  </a:lnTo>
                  <a:lnTo>
                    <a:pt x="213" y="25"/>
                  </a:lnTo>
                  <a:lnTo>
                    <a:pt x="215" y="21"/>
                  </a:lnTo>
                  <a:lnTo>
                    <a:pt x="217" y="19"/>
                  </a:lnTo>
                  <a:lnTo>
                    <a:pt x="231" y="17"/>
                  </a:lnTo>
                  <a:lnTo>
                    <a:pt x="242" y="13"/>
                  </a:lnTo>
                  <a:lnTo>
                    <a:pt x="244" y="12"/>
                  </a:lnTo>
                  <a:lnTo>
                    <a:pt x="248" y="10"/>
                  </a:lnTo>
                  <a:lnTo>
                    <a:pt x="250" y="8"/>
                  </a:lnTo>
                  <a:lnTo>
                    <a:pt x="252" y="6"/>
                  </a:lnTo>
                  <a:lnTo>
                    <a:pt x="254" y="2"/>
                  </a:lnTo>
                  <a:lnTo>
                    <a:pt x="255" y="0"/>
                  </a:lnTo>
                  <a:lnTo>
                    <a:pt x="261" y="0"/>
                  </a:lnTo>
                  <a:lnTo>
                    <a:pt x="267" y="0"/>
                  </a:lnTo>
                  <a:lnTo>
                    <a:pt x="269" y="2"/>
                  </a:lnTo>
                  <a:lnTo>
                    <a:pt x="271" y="6"/>
                  </a:lnTo>
                  <a:lnTo>
                    <a:pt x="273" y="8"/>
                  </a:lnTo>
                  <a:lnTo>
                    <a:pt x="277" y="10"/>
                  </a:lnTo>
                  <a:lnTo>
                    <a:pt x="279" y="12"/>
                  </a:lnTo>
                  <a:lnTo>
                    <a:pt x="280" y="13"/>
                  </a:lnTo>
                  <a:lnTo>
                    <a:pt x="292" y="17"/>
                  </a:lnTo>
                  <a:lnTo>
                    <a:pt x="305" y="19"/>
                  </a:lnTo>
                  <a:lnTo>
                    <a:pt x="307" y="21"/>
                  </a:lnTo>
                  <a:lnTo>
                    <a:pt x="309" y="25"/>
                  </a:lnTo>
                  <a:lnTo>
                    <a:pt x="317" y="27"/>
                  </a:lnTo>
                  <a:lnTo>
                    <a:pt x="325" y="29"/>
                  </a:lnTo>
                  <a:lnTo>
                    <a:pt x="326" y="31"/>
                  </a:lnTo>
                  <a:lnTo>
                    <a:pt x="328" y="35"/>
                  </a:lnTo>
                  <a:lnTo>
                    <a:pt x="336" y="37"/>
                  </a:lnTo>
                  <a:lnTo>
                    <a:pt x="344" y="38"/>
                  </a:lnTo>
                  <a:lnTo>
                    <a:pt x="346" y="40"/>
                  </a:lnTo>
                  <a:lnTo>
                    <a:pt x="348" y="44"/>
                  </a:lnTo>
                  <a:lnTo>
                    <a:pt x="351" y="56"/>
                  </a:lnTo>
                  <a:lnTo>
                    <a:pt x="353" y="67"/>
                  </a:lnTo>
                  <a:lnTo>
                    <a:pt x="355" y="69"/>
                  </a:lnTo>
                  <a:lnTo>
                    <a:pt x="359" y="73"/>
                  </a:lnTo>
                  <a:lnTo>
                    <a:pt x="361" y="84"/>
                  </a:lnTo>
                  <a:lnTo>
                    <a:pt x="363" y="96"/>
                  </a:lnTo>
                  <a:lnTo>
                    <a:pt x="365" y="100"/>
                  </a:lnTo>
                  <a:lnTo>
                    <a:pt x="367" y="102"/>
                  </a:lnTo>
                  <a:lnTo>
                    <a:pt x="371" y="109"/>
                  </a:lnTo>
                  <a:lnTo>
                    <a:pt x="373" y="117"/>
                  </a:lnTo>
                  <a:lnTo>
                    <a:pt x="374" y="119"/>
                  </a:lnTo>
                  <a:lnTo>
                    <a:pt x="376" y="121"/>
                  </a:lnTo>
                  <a:lnTo>
                    <a:pt x="380" y="123"/>
                  </a:lnTo>
                  <a:lnTo>
                    <a:pt x="382" y="127"/>
                  </a:lnTo>
                  <a:lnTo>
                    <a:pt x="384" y="129"/>
                  </a:lnTo>
                  <a:lnTo>
                    <a:pt x="388" y="131"/>
                  </a:lnTo>
                  <a:lnTo>
                    <a:pt x="390" y="132"/>
                  </a:lnTo>
                  <a:lnTo>
                    <a:pt x="392" y="136"/>
                  </a:lnTo>
                  <a:lnTo>
                    <a:pt x="394" y="138"/>
                  </a:lnTo>
                  <a:lnTo>
                    <a:pt x="397" y="140"/>
                  </a:lnTo>
                  <a:lnTo>
                    <a:pt x="403" y="142"/>
                  </a:lnTo>
                  <a:lnTo>
                    <a:pt x="411" y="146"/>
                  </a:lnTo>
                  <a:lnTo>
                    <a:pt x="413" y="148"/>
                  </a:lnTo>
                  <a:lnTo>
                    <a:pt x="417" y="150"/>
                  </a:lnTo>
                  <a:lnTo>
                    <a:pt x="422" y="152"/>
                  </a:lnTo>
                  <a:lnTo>
                    <a:pt x="430" y="155"/>
                  </a:lnTo>
                  <a:lnTo>
                    <a:pt x="432" y="157"/>
                  </a:lnTo>
                  <a:lnTo>
                    <a:pt x="436" y="159"/>
                  </a:lnTo>
                  <a:lnTo>
                    <a:pt x="447" y="161"/>
                  </a:lnTo>
                  <a:lnTo>
                    <a:pt x="459" y="165"/>
                  </a:lnTo>
                  <a:lnTo>
                    <a:pt x="461" y="167"/>
                  </a:lnTo>
                  <a:lnTo>
                    <a:pt x="465" y="169"/>
                  </a:lnTo>
                  <a:lnTo>
                    <a:pt x="465" y="179"/>
                  </a:lnTo>
                  <a:lnTo>
                    <a:pt x="465" y="188"/>
                  </a:lnTo>
                  <a:lnTo>
                    <a:pt x="461" y="192"/>
                  </a:lnTo>
                  <a:lnTo>
                    <a:pt x="459" y="194"/>
                  </a:lnTo>
                  <a:lnTo>
                    <a:pt x="457" y="192"/>
                  </a:lnTo>
                  <a:lnTo>
                    <a:pt x="455" y="188"/>
                  </a:lnTo>
                  <a:lnTo>
                    <a:pt x="455" y="180"/>
                  </a:lnTo>
                  <a:lnTo>
                    <a:pt x="453" y="177"/>
                  </a:lnTo>
                  <a:lnTo>
                    <a:pt x="451" y="175"/>
                  </a:lnTo>
                  <a:lnTo>
                    <a:pt x="445" y="175"/>
                  </a:lnTo>
                  <a:lnTo>
                    <a:pt x="445" y="180"/>
                  </a:lnTo>
                  <a:lnTo>
                    <a:pt x="445" y="188"/>
                  </a:lnTo>
                  <a:lnTo>
                    <a:pt x="444" y="192"/>
                  </a:lnTo>
                  <a:lnTo>
                    <a:pt x="440" y="194"/>
                  </a:lnTo>
                  <a:lnTo>
                    <a:pt x="420" y="194"/>
                  </a:lnTo>
                  <a:lnTo>
                    <a:pt x="401" y="194"/>
                  </a:lnTo>
                  <a:lnTo>
                    <a:pt x="399" y="192"/>
                  </a:lnTo>
                  <a:lnTo>
                    <a:pt x="397" y="188"/>
                  </a:lnTo>
                  <a:lnTo>
                    <a:pt x="394" y="186"/>
                  </a:lnTo>
                  <a:lnTo>
                    <a:pt x="388" y="184"/>
                  </a:lnTo>
                  <a:lnTo>
                    <a:pt x="380" y="186"/>
                  </a:lnTo>
                  <a:lnTo>
                    <a:pt x="376" y="188"/>
                  </a:lnTo>
                  <a:lnTo>
                    <a:pt x="374" y="192"/>
                  </a:lnTo>
                  <a:lnTo>
                    <a:pt x="373" y="194"/>
                  </a:lnTo>
                  <a:lnTo>
                    <a:pt x="363" y="194"/>
                  </a:lnTo>
                  <a:lnTo>
                    <a:pt x="353" y="194"/>
                  </a:lnTo>
                  <a:lnTo>
                    <a:pt x="351" y="192"/>
                  </a:lnTo>
                  <a:lnTo>
                    <a:pt x="348" y="188"/>
                  </a:lnTo>
                  <a:lnTo>
                    <a:pt x="346" y="186"/>
                  </a:lnTo>
                  <a:lnTo>
                    <a:pt x="344" y="184"/>
                  </a:lnTo>
                  <a:lnTo>
                    <a:pt x="340" y="180"/>
                  </a:lnTo>
                  <a:lnTo>
                    <a:pt x="338" y="179"/>
                  </a:lnTo>
                  <a:lnTo>
                    <a:pt x="326" y="177"/>
                  </a:lnTo>
                  <a:lnTo>
                    <a:pt x="315" y="175"/>
                  </a:lnTo>
                  <a:lnTo>
                    <a:pt x="311" y="171"/>
                  </a:lnTo>
                  <a:lnTo>
                    <a:pt x="309" y="169"/>
                  </a:lnTo>
                  <a:lnTo>
                    <a:pt x="307" y="167"/>
                  </a:lnTo>
                  <a:lnTo>
                    <a:pt x="305" y="165"/>
                  </a:lnTo>
                  <a:lnTo>
                    <a:pt x="302" y="161"/>
                  </a:lnTo>
                  <a:lnTo>
                    <a:pt x="300" y="159"/>
                  </a:lnTo>
                  <a:lnTo>
                    <a:pt x="302" y="157"/>
                  </a:lnTo>
                  <a:lnTo>
                    <a:pt x="305" y="155"/>
                  </a:lnTo>
                  <a:lnTo>
                    <a:pt x="305" y="150"/>
                  </a:lnTo>
                  <a:lnTo>
                    <a:pt x="305" y="146"/>
                  </a:lnTo>
                  <a:lnTo>
                    <a:pt x="302" y="142"/>
                  </a:lnTo>
                  <a:lnTo>
                    <a:pt x="300" y="140"/>
                  </a:lnTo>
                  <a:lnTo>
                    <a:pt x="300" y="138"/>
                  </a:lnTo>
                  <a:lnTo>
                    <a:pt x="296" y="136"/>
                  </a:lnTo>
                  <a:lnTo>
                    <a:pt x="288" y="136"/>
                  </a:lnTo>
                  <a:lnTo>
                    <a:pt x="271" y="136"/>
                  </a:lnTo>
                  <a:lnTo>
                    <a:pt x="271" y="142"/>
                  </a:lnTo>
                  <a:lnTo>
                    <a:pt x="271" y="150"/>
                  </a:lnTo>
                  <a:lnTo>
                    <a:pt x="269" y="152"/>
                  </a:lnTo>
                  <a:lnTo>
                    <a:pt x="267" y="155"/>
                  </a:lnTo>
                  <a:lnTo>
                    <a:pt x="263" y="157"/>
                  </a:lnTo>
                  <a:lnTo>
                    <a:pt x="261" y="159"/>
                  </a:lnTo>
                  <a:lnTo>
                    <a:pt x="259" y="161"/>
                  </a:lnTo>
                  <a:lnTo>
                    <a:pt x="255" y="165"/>
                  </a:lnTo>
                  <a:lnTo>
                    <a:pt x="254" y="180"/>
                  </a:lnTo>
                  <a:lnTo>
                    <a:pt x="252" y="198"/>
                  </a:lnTo>
                  <a:lnTo>
                    <a:pt x="250" y="202"/>
                  </a:lnTo>
                  <a:lnTo>
                    <a:pt x="248" y="203"/>
                  </a:lnTo>
                  <a:lnTo>
                    <a:pt x="244" y="205"/>
                  </a:lnTo>
                  <a:lnTo>
                    <a:pt x="242" y="207"/>
                  </a:lnTo>
                  <a:lnTo>
                    <a:pt x="240" y="211"/>
                  </a:lnTo>
                  <a:lnTo>
                    <a:pt x="238" y="213"/>
                  </a:lnTo>
                  <a:lnTo>
                    <a:pt x="234" y="217"/>
                  </a:lnTo>
                  <a:lnTo>
                    <a:pt x="232" y="223"/>
                  </a:lnTo>
                  <a:lnTo>
                    <a:pt x="234" y="228"/>
                  </a:lnTo>
                  <a:lnTo>
                    <a:pt x="238" y="232"/>
                  </a:lnTo>
                  <a:lnTo>
                    <a:pt x="240" y="234"/>
                  </a:lnTo>
                  <a:lnTo>
                    <a:pt x="242" y="238"/>
                  </a:lnTo>
                  <a:lnTo>
                    <a:pt x="254" y="240"/>
                  </a:lnTo>
                  <a:lnTo>
                    <a:pt x="267" y="242"/>
                  </a:lnTo>
                  <a:lnTo>
                    <a:pt x="269" y="244"/>
                  </a:lnTo>
                  <a:lnTo>
                    <a:pt x="271" y="246"/>
                  </a:lnTo>
                  <a:lnTo>
                    <a:pt x="273" y="250"/>
                  </a:lnTo>
                  <a:lnTo>
                    <a:pt x="277" y="251"/>
                  </a:lnTo>
                  <a:lnTo>
                    <a:pt x="279" y="253"/>
                  </a:lnTo>
                  <a:lnTo>
                    <a:pt x="280" y="257"/>
                  </a:lnTo>
                  <a:lnTo>
                    <a:pt x="280" y="267"/>
                  </a:lnTo>
                  <a:lnTo>
                    <a:pt x="280" y="276"/>
                  </a:lnTo>
                  <a:lnTo>
                    <a:pt x="279" y="278"/>
                  </a:lnTo>
                  <a:lnTo>
                    <a:pt x="277" y="280"/>
                  </a:lnTo>
                  <a:lnTo>
                    <a:pt x="269" y="284"/>
                  </a:lnTo>
                  <a:lnTo>
                    <a:pt x="261" y="286"/>
                  </a:lnTo>
                  <a:lnTo>
                    <a:pt x="259" y="288"/>
                  </a:lnTo>
                  <a:lnTo>
                    <a:pt x="255" y="290"/>
                  </a:lnTo>
                  <a:lnTo>
                    <a:pt x="254" y="292"/>
                  </a:lnTo>
                  <a:lnTo>
                    <a:pt x="252" y="296"/>
                  </a:lnTo>
                  <a:lnTo>
                    <a:pt x="250" y="297"/>
                  </a:lnTo>
                  <a:lnTo>
                    <a:pt x="248" y="299"/>
                  </a:lnTo>
                  <a:lnTo>
                    <a:pt x="240" y="299"/>
                  </a:lnTo>
                  <a:lnTo>
                    <a:pt x="232" y="299"/>
                  </a:lnTo>
                  <a:lnTo>
                    <a:pt x="232" y="313"/>
                  </a:lnTo>
                  <a:lnTo>
                    <a:pt x="232" y="324"/>
                  </a:lnTo>
                  <a:lnTo>
                    <a:pt x="231" y="326"/>
                  </a:lnTo>
                  <a:lnTo>
                    <a:pt x="227" y="328"/>
                  </a:lnTo>
                  <a:lnTo>
                    <a:pt x="225" y="332"/>
                  </a:lnTo>
                  <a:lnTo>
                    <a:pt x="223" y="334"/>
                  </a:lnTo>
                  <a:lnTo>
                    <a:pt x="221" y="336"/>
                  </a:lnTo>
                  <a:lnTo>
                    <a:pt x="217" y="338"/>
                  </a:lnTo>
                  <a:lnTo>
                    <a:pt x="215" y="351"/>
                  </a:lnTo>
                  <a:lnTo>
                    <a:pt x="213" y="363"/>
                  </a:lnTo>
                  <a:lnTo>
                    <a:pt x="211" y="365"/>
                  </a:lnTo>
                  <a:lnTo>
                    <a:pt x="208" y="367"/>
                  </a:lnTo>
                  <a:lnTo>
                    <a:pt x="206" y="372"/>
                  </a:lnTo>
                  <a:lnTo>
                    <a:pt x="204" y="378"/>
                  </a:lnTo>
                  <a:lnTo>
                    <a:pt x="186" y="363"/>
                  </a:lnTo>
                  <a:lnTo>
                    <a:pt x="163" y="342"/>
                  </a:lnTo>
                  <a:lnTo>
                    <a:pt x="152" y="334"/>
                  </a:lnTo>
                  <a:lnTo>
                    <a:pt x="138" y="330"/>
                  </a:lnTo>
                  <a:lnTo>
                    <a:pt x="133" y="330"/>
                  </a:lnTo>
                  <a:lnTo>
                    <a:pt x="127" y="332"/>
                  </a:lnTo>
                  <a:lnTo>
                    <a:pt x="121" y="334"/>
                  </a:lnTo>
                  <a:lnTo>
                    <a:pt x="115" y="338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57" name="Freeform 20"/>
            <p:cNvSpPr>
              <a:spLocks/>
            </p:cNvSpPr>
            <p:nvPr/>
          </p:nvSpPr>
          <p:spPr bwMode="auto">
            <a:xfrm>
              <a:off x="3736975" y="4584700"/>
              <a:ext cx="406400" cy="193675"/>
            </a:xfrm>
            <a:custGeom>
              <a:avLst/>
              <a:gdLst>
                <a:gd name="T0" fmla="*/ 2147483646 w 289"/>
                <a:gd name="T1" fmla="*/ 2147483646 h 163"/>
                <a:gd name="T2" fmla="*/ 2147483646 w 289"/>
                <a:gd name="T3" fmla="*/ 2147483646 h 163"/>
                <a:gd name="T4" fmla="*/ 2147483646 w 289"/>
                <a:gd name="T5" fmla="*/ 2147483646 h 163"/>
                <a:gd name="T6" fmla="*/ 2147483646 w 289"/>
                <a:gd name="T7" fmla="*/ 2147483646 h 163"/>
                <a:gd name="T8" fmla="*/ 2147483646 w 289"/>
                <a:gd name="T9" fmla="*/ 2147483646 h 163"/>
                <a:gd name="T10" fmla="*/ 2147483646 w 289"/>
                <a:gd name="T11" fmla="*/ 2147483646 h 163"/>
                <a:gd name="T12" fmla="*/ 2147483646 w 289"/>
                <a:gd name="T13" fmla="*/ 2147483646 h 163"/>
                <a:gd name="T14" fmla="*/ 2147483646 w 289"/>
                <a:gd name="T15" fmla="*/ 2147483646 h 163"/>
                <a:gd name="T16" fmla="*/ 2147483646 w 289"/>
                <a:gd name="T17" fmla="*/ 2147483646 h 163"/>
                <a:gd name="T18" fmla="*/ 2147483646 w 289"/>
                <a:gd name="T19" fmla="*/ 2147483646 h 163"/>
                <a:gd name="T20" fmla="*/ 2147483646 w 289"/>
                <a:gd name="T21" fmla="*/ 2147483646 h 163"/>
                <a:gd name="T22" fmla="*/ 2147483646 w 289"/>
                <a:gd name="T23" fmla="*/ 2147483646 h 163"/>
                <a:gd name="T24" fmla="*/ 2147483646 w 289"/>
                <a:gd name="T25" fmla="*/ 2147483646 h 163"/>
                <a:gd name="T26" fmla="*/ 2147483646 w 289"/>
                <a:gd name="T27" fmla="*/ 2147483646 h 163"/>
                <a:gd name="T28" fmla="*/ 2147483646 w 289"/>
                <a:gd name="T29" fmla="*/ 2147483646 h 163"/>
                <a:gd name="T30" fmla="*/ 2147483646 w 289"/>
                <a:gd name="T31" fmla="*/ 2147483646 h 163"/>
                <a:gd name="T32" fmla="*/ 2147483646 w 289"/>
                <a:gd name="T33" fmla="*/ 2147483646 h 163"/>
                <a:gd name="T34" fmla="*/ 2147483646 w 289"/>
                <a:gd name="T35" fmla="*/ 2147483646 h 163"/>
                <a:gd name="T36" fmla="*/ 2147483646 w 289"/>
                <a:gd name="T37" fmla="*/ 2147483646 h 163"/>
                <a:gd name="T38" fmla="*/ 2147483646 w 289"/>
                <a:gd name="T39" fmla="*/ 2147483646 h 163"/>
                <a:gd name="T40" fmla="*/ 2147483646 w 289"/>
                <a:gd name="T41" fmla="*/ 2147483646 h 163"/>
                <a:gd name="T42" fmla="*/ 2147483646 w 289"/>
                <a:gd name="T43" fmla="*/ 2147483646 h 163"/>
                <a:gd name="T44" fmla="*/ 2147483646 w 289"/>
                <a:gd name="T45" fmla="*/ 2147483646 h 163"/>
                <a:gd name="T46" fmla="*/ 2147483646 w 289"/>
                <a:gd name="T47" fmla="*/ 2147483646 h 163"/>
                <a:gd name="T48" fmla="*/ 2147483646 w 289"/>
                <a:gd name="T49" fmla="*/ 2147483646 h 163"/>
                <a:gd name="T50" fmla="*/ 2147483646 w 289"/>
                <a:gd name="T51" fmla="*/ 2147483646 h 163"/>
                <a:gd name="T52" fmla="*/ 2147483646 w 289"/>
                <a:gd name="T53" fmla="*/ 2147483646 h 163"/>
                <a:gd name="T54" fmla="*/ 2147483646 w 289"/>
                <a:gd name="T55" fmla="*/ 2147483646 h 163"/>
                <a:gd name="T56" fmla="*/ 2147483646 w 289"/>
                <a:gd name="T57" fmla="*/ 2147483646 h 163"/>
                <a:gd name="T58" fmla="*/ 2147483646 w 289"/>
                <a:gd name="T59" fmla="*/ 2147483646 h 163"/>
                <a:gd name="T60" fmla="*/ 2147483646 w 289"/>
                <a:gd name="T61" fmla="*/ 2147483646 h 163"/>
                <a:gd name="T62" fmla="*/ 2147483646 w 289"/>
                <a:gd name="T63" fmla="*/ 2147483646 h 163"/>
                <a:gd name="T64" fmla="*/ 2147483646 w 289"/>
                <a:gd name="T65" fmla="*/ 2147483646 h 163"/>
                <a:gd name="T66" fmla="*/ 2147483646 w 289"/>
                <a:gd name="T67" fmla="*/ 2147483646 h 163"/>
                <a:gd name="T68" fmla="*/ 2147483646 w 289"/>
                <a:gd name="T69" fmla="*/ 2147483646 h 163"/>
                <a:gd name="T70" fmla="*/ 2147483646 w 289"/>
                <a:gd name="T71" fmla="*/ 2147483646 h 163"/>
                <a:gd name="T72" fmla="*/ 2147483646 w 289"/>
                <a:gd name="T73" fmla="*/ 2147483646 h 163"/>
                <a:gd name="T74" fmla="*/ 2147483646 w 289"/>
                <a:gd name="T75" fmla="*/ 2147483646 h 163"/>
                <a:gd name="T76" fmla="*/ 2147483646 w 289"/>
                <a:gd name="T77" fmla="*/ 2147483646 h 163"/>
                <a:gd name="T78" fmla="*/ 2147483646 w 289"/>
                <a:gd name="T79" fmla="*/ 2147483646 h 163"/>
                <a:gd name="T80" fmla="*/ 2147483646 w 289"/>
                <a:gd name="T81" fmla="*/ 2147483646 h 163"/>
                <a:gd name="T82" fmla="*/ 2147483646 w 289"/>
                <a:gd name="T83" fmla="*/ 2147483646 h 163"/>
                <a:gd name="T84" fmla="*/ 2147483646 w 289"/>
                <a:gd name="T85" fmla="*/ 2147483646 h 163"/>
                <a:gd name="T86" fmla="*/ 2147483646 w 289"/>
                <a:gd name="T87" fmla="*/ 2147483646 h 163"/>
                <a:gd name="T88" fmla="*/ 2147483646 w 289"/>
                <a:gd name="T89" fmla="*/ 2147483646 h 163"/>
                <a:gd name="T90" fmla="*/ 2147483646 w 289"/>
                <a:gd name="T91" fmla="*/ 2147483646 h 163"/>
                <a:gd name="T92" fmla="*/ 2147483646 w 289"/>
                <a:gd name="T93" fmla="*/ 2147483646 h 163"/>
                <a:gd name="T94" fmla="*/ 2147483646 w 289"/>
                <a:gd name="T95" fmla="*/ 2147483646 h 163"/>
                <a:gd name="T96" fmla="*/ 2147483646 w 289"/>
                <a:gd name="T97" fmla="*/ 2147483646 h 16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89"/>
                <a:gd name="T148" fmla="*/ 0 h 163"/>
                <a:gd name="T149" fmla="*/ 289 w 289"/>
                <a:gd name="T150" fmla="*/ 163 h 16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89" h="163">
                  <a:moveTo>
                    <a:pt x="47" y="163"/>
                  </a:moveTo>
                  <a:lnTo>
                    <a:pt x="47" y="153"/>
                  </a:lnTo>
                  <a:lnTo>
                    <a:pt x="47" y="144"/>
                  </a:lnTo>
                  <a:lnTo>
                    <a:pt x="40" y="144"/>
                  </a:lnTo>
                  <a:lnTo>
                    <a:pt x="34" y="144"/>
                  </a:lnTo>
                  <a:lnTo>
                    <a:pt x="30" y="142"/>
                  </a:lnTo>
                  <a:lnTo>
                    <a:pt x="28" y="140"/>
                  </a:lnTo>
                  <a:lnTo>
                    <a:pt x="17" y="138"/>
                  </a:lnTo>
                  <a:lnTo>
                    <a:pt x="5" y="134"/>
                  </a:lnTo>
                  <a:lnTo>
                    <a:pt x="1" y="132"/>
                  </a:lnTo>
                  <a:lnTo>
                    <a:pt x="0" y="130"/>
                  </a:lnTo>
                  <a:lnTo>
                    <a:pt x="1" y="126"/>
                  </a:lnTo>
                  <a:lnTo>
                    <a:pt x="5" y="124"/>
                  </a:lnTo>
                  <a:lnTo>
                    <a:pt x="7" y="122"/>
                  </a:lnTo>
                  <a:lnTo>
                    <a:pt x="9" y="121"/>
                  </a:lnTo>
                  <a:lnTo>
                    <a:pt x="11" y="117"/>
                  </a:lnTo>
                  <a:lnTo>
                    <a:pt x="15" y="115"/>
                  </a:lnTo>
                  <a:lnTo>
                    <a:pt x="17" y="107"/>
                  </a:lnTo>
                  <a:lnTo>
                    <a:pt x="19" y="101"/>
                  </a:lnTo>
                  <a:lnTo>
                    <a:pt x="23" y="98"/>
                  </a:lnTo>
                  <a:lnTo>
                    <a:pt x="24" y="96"/>
                  </a:lnTo>
                  <a:lnTo>
                    <a:pt x="26" y="94"/>
                  </a:lnTo>
                  <a:lnTo>
                    <a:pt x="28" y="92"/>
                  </a:lnTo>
                  <a:lnTo>
                    <a:pt x="30" y="88"/>
                  </a:lnTo>
                  <a:lnTo>
                    <a:pt x="34" y="86"/>
                  </a:lnTo>
                  <a:lnTo>
                    <a:pt x="36" y="84"/>
                  </a:lnTo>
                  <a:lnTo>
                    <a:pt x="38" y="82"/>
                  </a:lnTo>
                  <a:lnTo>
                    <a:pt x="40" y="78"/>
                  </a:lnTo>
                  <a:lnTo>
                    <a:pt x="44" y="76"/>
                  </a:lnTo>
                  <a:lnTo>
                    <a:pt x="46" y="76"/>
                  </a:lnTo>
                  <a:lnTo>
                    <a:pt x="47" y="73"/>
                  </a:lnTo>
                  <a:lnTo>
                    <a:pt x="47" y="69"/>
                  </a:lnTo>
                  <a:lnTo>
                    <a:pt x="47" y="48"/>
                  </a:lnTo>
                  <a:lnTo>
                    <a:pt x="47" y="9"/>
                  </a:lnTo>
                  <a:lnTo>
                    <a:pt x="63" y="5"/>
                  </a:lnTo>
                  <a:lnTo>
                    <a:pt x="78" y="4"/>
                  </a:lnTo>
                  <a:lnTo>
                    <a:pt x="80" y="2"/>
                  </a:lnTo>
                  <a:lnTo>
                    <a:pt x="82" y="0"/>
                  </a:lnTo>
                  <a:lnTo>
                    <a:pt x="84" y="2"/>
                  </a:lnTo>
                  <a:lnTo>
                    <a:pt x="88" y="4"/>
                  </a:lnTo>
                  <a:lnTo>
                    <a:pt x="99" y="5"/>
                  </a:lnTo>
                  <a:lnTo>
                    <a:pt x="111" y="9"/>
                  </a:lnTo>
                  <a:lnTo>
                    <a:pt x="113" y="11"/>
                  </a:lnTo>
                  <a:lnTo>
                    <a:pt x="117" y="13"/>
                  </a:lnTo>
                  <a:lnTo>
                    <a:pt x="118" y="17"/>
                  </a:lnTo>
                  <a:lnTo>
                    <a:pt x="120" y="19"/>
                  </a:lnTo>
                  <a:lnTo>
                    <a:pt x="122" y="21"/>
                  </a:lnTo>
                  <a:lnTo>
                    <a:pt x="126" y="23"/>
                  </a:lnTo>
                  <a:lnTo>
                    <a:pt x="130" y="27"/>
                  </a:lnTo>
                  <a:lnTo>
                    <a:pt x="140" y="27"/>
                  </a:lnTo>
                  <a:lnTo>
                    <a:pt x="149" y="27"/>
                  </a:lnTo>
                  <a:lnTo>
                    <a:pt x="155" y="23"/>
                  </a:lnTo>
                  <a:lnTo>
                    <a:pt x="157" y="21"/>
                  </a:lnTo>
                  <a:lnTo>
                    <a:pt x="159" y="19"/>
                  </a:lnTo>
                  <a:lnTo>
                    <a:pt x="172" y="19"/>
                  </a:lnTo>
                  <a:lnTo>
                    <a:pt x="184" y="19"/>
                  </a:lnTo>
                  <a:lnTo>
                    <a:pt x="186" y="32"/>
                  </a:lnTo>
                  <a:lnTo>
                    <a:pt x="188" y="48"/>
                  </a:lnTo>
                  <a:lnTo>
                    <a:pt x="191" y="50"/>
                  </a:lnTo>
                  <a:lnTo>
                    <a:pt x="193" y="53"/>
                  </a:lnTo>
                  <a:lnTo>
                    <a:pt x="195" y="59"/>
                  </a:lnTo>
                  <a:lnTo>
                    <a:pt x="199" y="67"/>
                  </a:lnTo>
                  <a:lnTo>
                    <a:pt x="201" y="69"/>
                  </a:lnTo>
                  <a:lnTo>
                    <a:pt x="203" y="71"/>
                  </a:lnTo>
                  <a:lnTo>
                    <a:pt x="205" y="78"/>
                  </a:lnTo>
                  <a:lnTo>
                    <a:pt x="209" y="86"/>
                  </a:lnTo>
                  <a:lnTo>
                    <a:pt x="211" y="88"/>
                  </a:lnTo>
                  <a:lnTo>
                    <a:pt x="213" y="92"/>
                  </a:lnTo>
                  <a:lnTo>
                    <a:pt x="214" y="94"/>
                  </a:lnTo>
                  <a:lnTo>
                    <a:pt x="216" y="96"/>
                  </a:lnTo>
                  <a:lnTo>
                    <a:pt x="220" y="98"/>
                  </a:lnTo>
                  <a:lnTo>
                    <a:pt x="222" y="101"/>
                  </a:lnTo>
                  <a:lnTo>
                    <a:pt x="234" y="103"/>
                  </a:lnTo>
                  <a:lnTo>
                    <a:pt x="247" y="105"/>
                  </a:lnTo>
                  <a:lnTo>
                    <a:pt x="249" y="109"/>
                  </a:lnTo>
                  <a:lnTo>
                    <a:pt x="251" y="111"/>
                  </a:lnTo>
                  <a:lnTo>
                    <a:pt x="255" y="113"/>
                  </a:lnTo>
                  <a:lnTo>
                    <a:pt x="257" y="115"/>
                  </a:lnTo>
                  <a:lnTo>
                    <a:pt x="259" y="117"/>
                  </a:lnTo>
                  <a:lnTo>
                    <a:pt x="260" y="121"/>
                  </a:lnTo>
                  <a:lnTo>
                    <a:pt x="262" y="126"/>
                  </a:lnTo>
                  <a:lnTo>
                    <a:pt x="266" y="134"/>
                  </a:lnTo>
                  <a:lnTo>
                    <a:pt x="268" y="138"/>
                  </a:lnTo>
                  <a:lnTo>
                    <a:pt x="270" y="140"/>
                  </a:lnTo>
                  <a:lnTo>
                    <a:pt x="272" y="142"/>
                  </a:lnTo>
                  <a:lnTo>
                    <a:pt x="276" y="144"/>
                  </a:lnTo>
                  <a:lnTo>
                    <a:pt x="278" y="147"/>
                  </a:lnTo>
                  <a:lnTo>
                    <a:pt x="280" y="149"/>
                  </a:lnTo>
                  <a:lnTo>
                    <a:pt x="283" y="151"/>
                  </a:lnTo>
                  <a:lnTo>
                    <a:pt x="285" y="153"/>
                  </a:lnTo>
                  <a:lnTo>
                    <a:pt x="287" y="157"/>
                  </a:lnTo>
                  <a:lnTo>
                    <a:pt x="289" y="159"/>
                  </a:lnTo>
                  <a:lnTo>
                    <a:pt x="289" y="161"/>
                  </a:lnTo>
                  <a:lnTo>
                    <a:pt x="289" y="163"/>
                  </a:lnTo>
                  <a:lnTo>
                    <a:pt x="230" y="163"/>
                  </a:lnTo>
                  <a:lnTo>
                    <a:pt x="168" y="163"/>
                  </a:lnTo>
                  <a:lnTo>
                    <a:pt x="109" y="163"/>
                  </a:lnTo>
                  <a:lnTo>
                    <a:pt x="47" y="163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58" name="Freeform 25"/>
            <p:cNvSpPr>
              <a:spLocks/>
            </p:cNvSpPr>
            <p:nvPr/>
          </p:nvSpPr>
          <p:spPr bwMode="auto">
            <a:xfrm>
              <a:off x="3533775" y="4022725"/>
              <a:ext cx="584200" cy="584200"/>
            </a:xfrm>
            <a:custGeom>
              <a:avLst/>
              <a:gdLst>
                <a:gd name="T0" fmla="*/ 2147483646 w 414"/>
                <a:gd name="T1" fmla="*/ 2147483646 h 493"/>
                <a:gd name="T2" fmla="*/ 2147483646 w 414"/>
                <a:gd name="T3" fmla="*/ 2147483646 h 493"/>
                <a:gd name="T4" fmla="*/ 2147483646 w 414"/>
                <a:gd name="T5" fmla="*/ 2147483646 h 493"/>
                <a:gd name="T6" fmla="*/ 2147483646 w 414"/>
                <a:gd name="T7" fmla="*/ 2147483646 h 493"/>
                <a:gd name="T8" fmla="*/ 2147483646 w 414"/>
                <a:gd name="T9" fmla="*/ 2147483646 h 493"/>
                <a:gd name="T10" fmla="*/ 2147483646 w 414"/>
                <a:gd name="T11" fmla="*/ 2147483646 h 493"/>
                <a:gd name="T12" fmla="*/ 2147483646 w 414"/>
                <a:gd name="T13" fmla="*/ 2147483646 h 493"/>
                <a:gd name="T14" fmla="*/ 2147483646 w 414"/>
                <a:gd name="T15" fmla="*/ 2147483646 h 493"/>
                <a:gd name="T16" fmla="*/ 2147483646 w 414"/>
                <a:gd name="T17" fmla="*/ 2147483646 h 493"/>
                <a:gd name="T18" fmla="*/ 2147483646 w 414"/>
                <a:gd name="T19" fmla="*/ 2147483646 h 493"/>
                <a:gd name="T20" fmla="*/ 2147483646 w 414"/>
                <a:gd name="T21" fmla="*/ 2147483646 h 493"/>
                <a:gd name="T22" fmla="*/ 2147483646 w 414"/>
                <a:gd name="T23" fmla="*/ 2147483646 h 493"/>
                <a:gd name="T24" fmla="*/ 2147483646 w 414"/>
                <a:gd name="T25" fmla="*/ 2147483646 h 493"/>
                <a:gd name="T26" fmla="*/ 2147483646 w 414"/>
                <a:gd name="T27" fmla="*/ 2147483646 h 493"/>
                <a:gd name="T28" fmla="*/ 2147483646 w 414"/>
                <a:gd name="T29" fmla="*/ 2147483646 h 493"/>
                <a:gd name="T30" fmla="*/ 2147483646 w 414"/>
                <a:gd name="T31" fmla="*/ 2147483646 h 493"/>
                <a:gd name="T32" fmla="*/ 2147483646 w 414"/>
                <a:gd name="T33" fmla="*/ 2147483646 h 493"/>
                <a:gd name="T34" fmla="*/ 2147483646 w 414"/>
                <a:gd name="T35" fmla="*/ 2147483646 h 493"/>
                <a:gd name="T36" fmla="*/ 2147483646 w 414"/>
                <a:gd name="T37" fmla="*/ 2147483646 h 493"/>
                <a:gd name="T38" fmla="*/ 2147483646 w 414"/>
                <a:gd name="T39" fmla="*/ 2147483646 h 493"/>
                <a:gd name="T40" fmla="*/ 2147483646 w 414"/>
                <a:gd name="T41" fmla="*/ 2147483646 h 493"/>
                <a:gd name="T42" fmla="*/ 2147483646 w 414"/>
                <a:gd name="T43" fmla="*/ 2147483646 h 493"/>
                <a:gd name="T44" fmla="*/ 2147483646 w 414"/>
                <a:gd name="T45" fmla="*/ 2147483646 h 493"/>
                <a:gd name="T46" fmla="*/ 2147483646 w 414"/>
                <a:gd name="T47" fmla="*/ 2147483646 h 493"/>
                <a:gd name="T48" fmla="*/ 2147483646 w 414"/>
                <a:gd name="T49" fmla="*/ 2147483646 h 493"/>
                <a:gd name="T50" fmla="*/ 2147483646 w 414"/>
                <a:gd name="T51" fmla="*/ 2147483646 h 493"/>
                <a:gd name="T52" fmla="*/ 2147483646 w 414"/>
                <a:gd name="T53" fmla="*/ 2147483646 h 493"/>
                <a:gd name="T54" fmla="*/ 2147483646 w 414"/>
                <a:gd name="T55" fmla="*/ 2147483646 h 493"/>
                <a:gd name="T56" fmla="*/ 2147483646 w 414"/>
                <a:gd name="T57" fmla="*/ 2147483646 h 493"/>
                <a:gd name="T58" fmla="*/ 2147483646 w 414"/>
                <a:gd name="T59" fmla="*/ 2147483646 h 493"/>
                <a:gd name="T60" fmla="*/ 2147483646 w 414"/>
                <a:gd name="T61" fmla="*/ 2147483646 h 493"/>
                <a:gd name="T62" fmla="*/ 2147483646 w 414"/>
                <a:gd name="T63" fmla="*/ 2147483646 h 493"/>
                <a:gd name="T64" fmla="*/ 2147483646 w 414"/>
                <a:gd name="T65" fmla="*/ 2147483646 h 493"/>
                <a:gd name="T66" fmla="*/ 2147483646 w 414"/>
                <a:gd name="T67" fmla="*/ 2147483646 h 493"/>
                <a:gd name="T68" fmla="*/ 2147483646 w 414"/>
                <a:gd name="T69" fmla="*/ 2147483646 h 493"/>
                <a:gd name="T70" fmla="*/ 2147483646 w 414"/>
                <a:gd name="T71" fmla="*/ 2147483646 h 493"/>
                <a:gd name="T72" fmla="*/ 2147483646 w 414"/>
                <a:gd name="T73" fmla="*/ 2147483646 h 493"/>
                <a:gd name="T74" fmla="*/ 2147483646 w 414"/>
                <a:gd name="T75" fmla="*/ 2147483646 h 493"/>
                <a:gd name="T76" fmla="*/ 2147483646 w 414"/>
                <a:gd name="T77" fmla="*/ 2147483646 h 493"/>
                <a:gd name="T78" fmla="*/ 2147483646 w 414"/>
                <a:gd name="T79" fmla="*/ 0 h 493"/>
                <a:gd name="T80" fmla="*/ 2147483646 w 414"/>
                <a:gd name="T81" fmla="*/ 2147483646 h 493"/>
                <a:gd name="T82" fmla="*/ 2147483646 w 414"/>
                <a:gd name="T83" fmla="*/ 2147483646 h 493"/>
                <a:gd name="T84" fmla="*/ 2147483646 w 414"/>
                <a:gd name="T85" fmla="*/ 2147483646 h 493"/>
                <a:gd name="T86" fmla="*/ 2147483646 w 414"/>
                <a:gd name="T87" fmla="*/ 2147483646 h 493"/>
                <a:gd name="T88" fmla="*/ 2147483646 w 414"/>
                <a:gd name="T89" fmla="*/ 2147483646 h 493"/>
                <a:gd name="T90" fmla="*/ 2147483646 w 414"/>
                <a:gd name="T91" fmla="*/ 2147483646 h 493"/>
                <a:gd name="T92" fmla="*/ 2147483646 w 414"/>
                <a:gd name="T93" fmla="*/ 2147483646 h 493"/>
                <a:gd name="T94" fmla="*/ 2147483646 w 414"/>
                <a:gd name="T95" fmla="*/ 2147483646 h 493"/>
                <a:gd name="T96" fmla="*/ 2147483646 w 414"/>
                <a:gd name="T97" fmla="*/ 2147483646 h 493"/>
                <a:gd name="T98" fmla="*/ 2147483646 w 414"/>
                <a:gd name="T99" fmla="*/ 2147483646 h 493"/>
                <a:gd name="T100" fmla="*/ 2147483646 w 414"/>
                <a:gd name="T101" fmla="*/ 2147483646 h 493"/>
                <a:gd name="T102" fmla="*/ 2147483646 w 414"/>
                <a:gd name="T103" fmla="*/ 2147483646 h 493"/>
                <a:gd name="T104" fmla="*/ 2147483646 w 414"/>
                <a:gd name="T105" fmla="*/ 2147483646 h 493"/>
                <a:gd name="T106" fmla="*/ 2147483646 w 414"/>
                <a:gd name="T107" fmla="*/ 2147483646 h 493"/>
                <a:gd name="T108" fmla="*/ 2147483646 w 414"/>
                <a:gd name="T109" fmla="*/ 2147483646 h 493"/>
                <a:gd name="T110" fmla="*/ 2147483646 w 414"/>
                <a:gd name="T111" fmla="*/ 2147483646 h 493"/>
                <a:gd name="T112" fmla="*/ 2147483646 w 414"/>
                <a:gd name="T113" fmla="*/ 2147483646 h 493"/>
                <a:gd name="T114" fmla="*/ 2147483646 w 414"/>
                <a:gd name="T115" fmla="*/ 2147483646 h 493"/>
                <a:gd name="T116" fmla="*/ 2147483646 w 414"/>
                <a:gd name="T117" fmla="*/ 2147483646 h 493"/>
                <a:gd name="T118" fmla="*/ 2147483646 w 414"/>
                <a:gd name="T119" fmla="*/ 2147483646 h 493"/>
                <a:gd name="T120" fmla="*/ 2147483646 w 414"/>
                <a:gd name="T121" fmla="*/ 2147483646 h 493"/>
                <a:gd name="T122" fmla="*/ 2147483646 w 414"/>
                <a:gd name="T123" fmla="*/ 2147483646 h 49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414"/>
                <a:gd name="T187" fmla="*/ 0 h 493"/>
                <a:gd name="T188" fmla="*/ 414 w 414"/>
                <a:gd name="T189" fmla="*/ 493 h 493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414" h="493">
                  <a:moveTo>
                    <a:pt x="274" y="493"/>
                  </a:moveTo>
                  <a:lnTo>
                    <a:pt x="272" y="491"/>
                  </a:lnTo>
                  <a:lnTo>
                    <a:pt x="270" y="487"/>
                  </a:lnTo>
                  <a:lnTo>
                    <a:pt x="266" y="485"/>
                  </a:lnTo>
                  <a:lnTo>
                    <a:pt x="264" y="483"/>
                  </a:lnTo>
                  <a:lnTo>
                    <a:pt x="262" y="479"/>
                  </a:lnTo>
                  <a:lnTo>
                    <a:pt x="261" y="478"/>
                  </a:lnTo>
                  <a:lnTo>
                    <a:pt x="247" y="476"/>
                  </a:lnTo>
                  <a:lnTo>
                    <a:pt x="236" y="474"/>
                  </a:lnTo>
                  <a:lnTo>
                    <a:pt x="234" y="470"/>
                  </a:lnTo>
                  <a:lnTo>
                    <a:pt x="232" y="468"/>
                  </a:lnTo>
                  <a:lnTo>
                    <a:pt x="226" y="468"/>
                  </a:lnTo>
                  <a:lnTo>
                    <a:pt x="222" y="468"/>
                  </a:lnTo>
                  <a:lnTo>
                    <a:pt x="218" y="470"/>
                  </a:lnTo>
                  <a:lnTo>
                    <a:pt x="216" y="474"/>
                  </a:lnTo>
                  <a:lnTo>
                    <a:pt x="201" y="474"/>
                  </a:lnTo>
                  <a:lnTo>
                    <a:pt x="188" y="474"/>
                  </a:lnTo>
                  <a:lnTo>
                    <a:pt x="184" y="470"/>
                  </a:lnTo>
                  <a:lnTo>
                    <a:pt x="182" y="468"/>
                  </a:lnTo>
                  <a:lnTo>
                    <a:pt x="180" y="466"/>
                  </a:lnTo>
                  <a:lnTo>
                    <a:pt x="178" y="464"/>
                  </a:lnTo>
                  <a:lnTo>
                    <a:pt x="174" y="460"/>
                  </a:lnTo>
                  <a:lnTo>
                    <a:pt x="172" y="458"/>
                  </a:lnTo>
                  <a:lnTo>
                    <a:pt x="145" y="456"/>
                  </a:lnTo>
                  <a:lnTo>
                    <a:pt x="121" y="454"/>
                  </a:lnTo>
                  <a:lnTo>
                    <a:pt x="117" y="451"/>
                  </a:lnTo>
                  <a:lnTo>
                    <a:pt x="115" y="449"/>
                  </a:lnTo>
                  <a:lnTo>
                    <a:pt x="113" y="447"/>
                  </a:lnTo>
                  <a:lnTo>
                    <a:pt x="111" y="445"/>
                  </a:lnTo>
                  <a:lnTo>
                    <a:pt x="107" y="441"/>
                  </a:lnTo>
                  <a:lnTo>
                    <a:pt x="105" y="439"/>
                  </a:lnTo>
                  <a:lnTo>
                    <a:pt x="103" y="437"/>
                  </a:lnTo>
                  <a:lnTo>
                    <a:pt x="99" y="435"/>
                  </a:lnTo>
                  <a:lnTo>
                    <a:pt x="97" y="431"/>
                  </a:lnTo>
                  <a:lnTo>
                    <a:pt x="96" y="430"/>
                  </a:lnTo>
                  <a:lnTo>
                    <a:pt x="74" y="428"/>
                  </a:lnTo>
                  <a:lnTo>
                    <a:pt x="51" y="426"/>
                  </a:lnTo>
                  <a:lnTo>
                    <a:pt x="50" y="422"/>
                  </a:lnTo>
                  <a:lnTo>
                    <a:pt x="48" y="420"/>
                  </a:lnTo>
                  <a:lnTo>
                    <a:pt x="40" y="418"/>
                  </a:lnTo>
                  <a:lnTo>
                    <a:pt x="32" y="416"/>
                  </a:lnTo>
                  <a:lnTo>
                    <a:pt x="30" y="412"/>
                  </a:lnTo>
                  <a:lnTo>
                    <a:pt x="28" y="410"/>
                  </a:lnTo>
                  <a:lnTo>
                    <a:pt x="25" y="408"/>
                  </a:lnTo>
                  <a:lnTo>
                    <a:pt x="23" y="405"/>
                  </a:lnTo>
                  <a:lnTo>
                    <a:pt x="21" y="403"/>
                  </a:lnTo>
                  <a:lnTo>
                    <a:pt x="19" y="401"/>
                  </a:lnTo>
                  <a:lnTo>
                    <a:pt x="15" y="399"/>
                  </a:lnTo>
                  <a:lnTo>
                    <a:pt x="13" y="395"/>
                  </a:lnTo>
                  <a:lnTo>
                    <a:pt x="11" y="393"/>
                  </a:lnTo>
                  <a:lnTo>
                    <a:pt x="7" y="391"/>
                  </a:lnTo>
                  <a:lnTo>
                    <a:pt x="5" y="389"/>
                  </a:lnTo>
                  <a:lnTo>
                    <a:pt x="3" y="385"/>
                  </a:lnTo>
                  <a:lnTo>
                    <a:pt x="2" y="383"/>
                  </a:lnTo>
                  <a:lnTo>
                    <a:pt x="0" y="382"/>
                  </a:lnTo>
                  <a:lnTo>
                    <a:pt x="2" y="380"/>
                  </a:lnTo>
                  <a:lnTo>
                    <a:pt x="3" y="376"/>
                  </a:lnTo>
                  <a:lnTo>
                    <a:pt x="5" y="368"/>
                  </a:lnTo>
                  <a:lnTo>
                    <a:pt x="7" y="362"/>
                  </a:lnTo>
                  <a:lnTo>
                    <a:pt x="11" y="359"/>
                  </a:lnTo>
                  <a:lnTo>
                    <a:pt x="13" y="357"/>
                  </a:lnTo>
                  <a:lnTo>
                    <a:pt x="15" y="355"/>
                  </a:lnTo>
                  <a:lnTo>
                    <a:pt x="19" y="353"/>
                  </a:lnTo>
                  <a:lnTo>
                    <a:pt x="21" y="351"/>
                  </a:lnTo>
                  <a:lnTo>
                    <a:pt x="23" y="347"/>
                  </a:lnTo>
                  <a:lnTo>
                    <a:pt x="25" y="345"/>
                  </a:lnTo>
                  <a:lnTo>
                    <a:pt x="28" y="343"/>
                  </a:lnTo>
                  <a:lnTo>
                    <a:pt x="30" y="339"/>
                  </a:lnTo>
                  <a:lnTo>
                    <a:pt x="32" y="337"/>
                  </a:lnTo>
                  <a:lnTo>
                    <a:pt x="40" y="336"/>
                  </a:lnTo>
                  <a:lnTo>
                    <a:pt x="48" y="334"/>
                  </a:lnTo>
                  <a:lnTo>
                    <a:pt x="50" y="330"/>
                  </a:lnTo>
                  <a:lnTo>
                    <a:pt x="51" y="328"/>
                  </a:lnTo>
                  <a:lnTo>
                    <a:pt x="59" y="320"/>
                  </a:lnTo>
                  <a:lnTo>
                    <a:pt x="67" y="312"/>
                  </a:lnTo>
                  <a:lnTo>
                    <a:pt x="69" y="311"/>
                  </a:lnTo>
                  <a:lnTo>
                    <a:pt x="71" y="309"/>
                  </a:lnTo>
                  <a:lnTo>
                    <a:pt x="74" y="307"/>
                  </a:lnTo>
                  <a:lnTo>
                    <a:pt x="76" y="305"/>
                  </a:lnTo>
                  <a:lnTo>
                    <a:pt x="78" y="301"/>
                  </a:lnTo>
                  <a:lnTo>
                    <a:pt x="80" y="299"/>
                  </a:lnTo>
                  <a:lnTo>
                    <a:pt x="84" y="301"/>
                  </a:lnTo>
                  <a:lnTo>
                    <a:pt x="86" y="305"/>
                  </a:lnTo>
                  <a:lnTo>
                    <a:pt x="96" y="305"/>
                  </a:lnTo>
                  <a:lnTo>
                    <a:pt x="105" y="305"/>
                  </a:lnTo>
                  <a:lnTo>
                    <a:pt x="107" y="301"/>
                  </a:lnTo>
                  <a:lnTo>
                    <a:pt x="111" y="299"/>
                  </a:lnTo>
                  <a:lnTo>
                    <a:pt x="113" y="291"/>
                  </a:lnTo>
                  <a:lnTo>
                    <a:pt x="115" y="284"/>
                  </a:lnTo>
                  <a:lnTo>
                    <a:pt x="117" y="282"/>
                  </a:lnTo>
                  <a:lnTo>
                    <a:pt x="121" y="280"/>
                  </a:lnTo>
                  <a:lnTo>
                    <a:pt x="132" y="278"/>
                  </a:lnTo>
                  <a:lnTo>
                    <a:pt x="144" y="274"/>
                  </a:lnTo>
                  <a:lnTo>
                    <a:pt x="145" y="272"/>
                  </a:lnTo>
                  <a:lnTo>
                    <a:pt x="149" y="270"/>
                  </a:lnTo>
                  <a:lnTo>
                    <a:pt x="151" y="268"/>
                  </a:lnTo>
                  <a:lnTo>
                    <a:pt x="153" y="265"/>
                  </a:lnTo>
                  <a:lnTo>
                    <a:pt x="155" y="263"/>
                  </a:lnTo>
                  <a:lnTo>
                    <a:pt x="159" y="261"/>
                  </a:lnTo>
                  <a:lnTo>
                    <a:pt x="159" y="245"/>
                  </a:lnTo>
                  <a:lnTo>
                    <a:pt x="159" y="232"/>
                  </a:lnTo>
                  <a:lnTo>
                    <a:pt x="155" y="228"/>
                  </a:lnTo>
                  <a:lnTo>
                    <a:pt x="153" y="226"/>
                  </a:lnTo>
                  <a:lnTo>
                    <a:pt x="155" y="224"/>
                  </a:lnTo>
                  <a:lnTo>
                    <a:pt x="159" y="222"/>
                  </a:lnTo>
                  <a:lnTo>
                    <a:pt x="161" y="215"/>
                  </a:lnTo>
                  <a:lnTo>
                    <a:pt x="163" y="207"/>
                  </a:lnTo>
                  <a:lnTo>
                    <a:pt x="167" y="205"/>
                  </a:lnTo>
                  <a:lnTo>
                    <a:pt x="168" y="203"/>
                  </a:lnTo>
                  <a:lnTo>
                    <a:pt x="168" y="194"/>
                  </a:lnTo>
                  <a:lnTo>
                    <a:pt x="168" y="184"/>
                  </a:lnTo>
                  <a:lnTo>
                    <a:pt x="167" y="180"/>
                  </a:lnTo>
                  <a:lnTo>
                    <a:pt x="163" y="178"/>
                  </a:lnTo>
                  <a:lnTo>
                    <a:pt x="163" y="169"/>
                  </a:lnTo>
                  <a:lnTo>
                    <a:pt x="163" y="159"/>
                  </a:lnTo>
                  <a:lnTo>
                    <a:pt x="167" y="157"/>
                  </a:lnTo>
                  <a:lnTo>
                    <a:pt x="168" y="153"/>
                  </a:lnTo>
                  <a:lnTo>
                    <a:pt x="176" y="151"/>
                  </a:lnTo>
                  <a:lnTo>
                    <a:pt x="182" y="149"/>
                  </a:lnTo>
                  <a:lnTo>
                    <a:pt x="184" y="147"/>
                  </a:lnTo>
                  <a:lnTo>
                    <a:pt x="188" y="146"/>
                  </a:lnTo>
                  <a:lnTo>
                    <a:pt x="190" y="142"/>
                  </a:lnTo>
                  <a:lnTo>
                    <a:pt x="191" y="140"/>
                  </a:lnTo>
                  <a:lnTo>
                    <a:pt x="195" y="136"/>
                  </a:lnTo>
                  <a:lnTo>
                    <a:pt x="197" y="134"/>
                  </a:lnTo>
                  <a:lnTo>
                    <a:pt x="199" y="132"/>
                  </a:lnTo>
                  <a:lnTo>
                    <a:pt x="201" y="130"/>
                  </a:lnTo>
                  <a:lnTo>
                    <a:pt x="205" y="126"/>
                  </a:lnTo>
                  <a:lnTo>
                    <a:pt x="207" y="124"/>
                  </a:lnTo>
                  <a:lnTo>
                    <a:pt x="209" y="123"/>
                  </a:lnTo>
                  <a:lnTo>
                    <a:pt x="211" y="121"/>
                  </a:lnTo>
                  <a:lnTo>
                    <a:pt x="213" y="119"/>
                  </a:lnTo>
                  <a:lnTo>
                    <a:pt x="216" y="115"/>
                  </a:lnTo>
                  <a:lnTo>
                    <a:pt x="218" y="113"/>
                  </a:lnTo>
                  <a:lnTo>
                    <a:pt x="222" y="111"/>
                  </a:lnTo>
                  <a:lnTo>
                    <a:pt x="224" y="107"/>
                  </a:lnTo>
                  <a:lnTo>
                    <a:pt x="226" y="105"/>
                  </a:lnTo>
                  <a:lnTo>
                    <a:pt x="228" y="103"/>
                  </a:lnTo>
                  <a:lnTo>
                    <a:pt x="232" y="101"/>
                  </a:lnTo>
                  <a:lnTo>
                    <a:pt x="234" y="98"/>
                  </a:lnTo>
                  <a:lnTo>
                    <a:pt x="236" y="96"/>
                  </a:lnTo>
                  <a:lnTo>
                    <a:pt x="238" y="88"/>
                  </a:lnTo>
                  <a:lnTo>
                    <a:pt x="239" y="80"/>
                  </a:lnTo>
                  <a:lnTo>
                    <a:pt x="243" y="78"/>
                  </a:lnTo>
                  <a:lnTo>
                    <a:pt x="245" y="76"/>
                  </a:lnTo>
                  <a:lnTo>
                    <a:pt x="247" y="69"/>
                  </a:lnTo>
                  <a:lnTo>
                    <a:pt x="251" y="63"/>
                  </a:lnTo>
                  <a:lnTo>
                    <a:pt x="253" y="59"/>
                  </a:lnTo>
                  <a:lnTo>
                    <a:pt x="255" y="57"/>
                  </a:lnTo>
                  <a:lnTo>
                    <a:pt x="257" y="50"/>
                  </a:lnTo>
                  <a:lnTo>
                    <a:pt x="261" y="42"/>
                  </a:lnTo>
                  <a:lnTo>
                    <a:pt x="262" y="40"/>
                  </a:lnTo>
                  <a:lnTo>
                    <a:pt x="264" y="38"/>
                  </a:lnTo>
                  <a:lnTo>
                    <a:pt x="270" y="25"/>
                  </a:lnTo>
                  <a:lnTo>
                    <a:pt x="272" y="15"/>
                  </a:lnTo>
                  <a:lnTo>
                    <a:pt x="272" y="9"/>
                  </a:lnTo>
                  <a:lnTo>
                    <a:pt x="270" y="4"/>
                  </a:lnTo>
                  <a:lnTo>
                    <a:pt x="272" y="2"/>
                  </a:lnTo>
                  <a:lnTo>
                    <a:pt x="274" y="0"/>
                  </a:lnTo>
                  <a:lnTo>
                    <a:pt x="284" y="0"/>
                  </a:lnTo>
                  <a:lnTo>
                    <a:pt x="293" y="0"/>
                  </a:lnTo>
                  <a:lnTo>
                    <a:pt x="295" y="2"/>
                  </a:lnTo>
                  <a:lnTo>
                    <a:pt x="299" y="4"/>
                  </a:lnTo>
                  <a:lnTo>
                    <a:pt x="301" y="11"/>
                  </a:lnTo>
                  <a:lnTo>
                    <a:pt x="303" y="19"/>
                  </a:lnTo>
                  <a:lnTo>
                    <a:pt x="307" y="21"/>
                  </a:lnTo>
                  <a:lnTo>
                    <a:pt x="309" y="23"/>
                  </a:lnTo>
                  <a:lnTo>
                    <a:pt x="310" y="27"/>
                  </a:lnTo>
                  <a:lnTo>
                    <a:pt x="312" y="29"/>
                  </a:lnTo>
                  <a:lnTo>
                    <a:pt x="316" y="30"/>
                  </a:lnTo>
                  <a:lnTo>
                    <a:pt x="318" y="32"/>
                  </a:lnTo>
                  <a:lnTo>
                    <a:pt x="320" y="36"/>
                  </a:lnTo>
                  <a:lnTo>
                    <a:pt x="322" y="38"/>
                  </a:lnTo>
                  <a:lnTo>
                    <a:pt x="326" y="40"/>
                  </a:lnTo>
                  <a:lnTo>
                    <a:pt x="328" y="42"/>
                  </a:lnTo>
                  <a:lnTo>
                    <a:pt x="330" y="46"/>
                  </a:lnTo>
                  <a:lnTo>
                    <a:pt x="332" y="48"/>
                  </a:lnTo>
                  <a:lnTo>
                    <a:pt x="335" y="50"/>
                  </a:lnTo>
                  <a:lnTo>
                    <a:pt x="337" y="52"/>
                  </a:lnTo>
                  <a:lnTo>
                    <a:pt x="339" y="55"/>
                  </a:lnTo>
                  <a:lnTo>
                    <a:pt x="343" y="57"/>
                  </a:lnTo>
                  <a:lnTo>
                    <a:pt x="345" y="59"/>
                  </a:lnTo>
                  <a:lnTo>
                    <a:pt x="347" y="63"/>
                  </a:lnTo>
                  <a:lnTo>
                    <a:pt x="349" y="65"/>
                  </a:lnTo>
                  <a:lnTo>
                    <a:pt x="353" y="67"/>
                  </a:lnTo>
                  <a:lnTo>
                    <a:pt x="355" y="69"/>
                  </a:lnTo>
                  <a:lnTo>
                    <a:pt x="357" y="73"/>
                  </a:lnTo>
                  <a:lnTo>
                    <a:pt x="358" y="84"/>
                  </a:lnTo>
                  <a:lnTo>
                    <a:pt x="360" y="96"/>
                  </a:lnTo>
                  <a:lnTo>
                    <a:pt x="364" y="98"/>
                  </a:lnTo>
                  <a:lnTo>
                    <a:pt x="366" y="101"/>
                  </a:lnTo>
                  <a:lnTo>
                    <a:pt x="366" y="111"/>
                  </a:lnTo>
                  <a:lnTo>
                    <a:pt x="366" y="121"/>
                  </a:lnTo>
                  <a:lnTo>
                    <a:pt x="364" y="123"/>
                  </a:lnTo>
                  <a:lnTo>
                    <a:pt x="360" y="124"/>
                  </a:lnTo>
                  <a:lnTo>
                    <a:pt x="360" y="149"/>
                  </a:lnTo>
                  <a:lnTo>
                    <a:pt x="360" y="174"/>
                  </a:lnTo>
                  <a:lnTo>
                    <a:pt x="364" y="176"/>
                  </a:lnTo>
                  <a:lnTo>
                    <a:pt x="366" y="178"/>
                  </a:lnTo>
                  <a:lnTo>
                    <a:pt x="366" y="203"/>
                  </a:lnTo>
                  <a:lnTo>
                    <a:pt x="366" y="228"/>
                  </a:lnTo>
                  <a:lnTo>
                    <a:pt x="366" y="255"/>
                  </a:lnTo>
                  <a:lnTo>
                    <a:pt x="366" y="280"/>
                  </a:lnTo>
                  <a:lnTo>
                    <a:pt x="374" y="280"/>
                  </a:lnTo>
                  <a:lnTo>
                    <a:pt x="381" y="280"/>
                  </a:lnTo>
                  <a:lnTo>
                    <a:pt x="383" y="282"/>
                  </a:lnTo>
                  <a:lnTo>
                    <a:pt x="385" y="284"/>
                  </a:lnTo>
                  <a:lnTo>
                    <a:pt x="393" y="291"/>
                  </a:lnTo>
                  <a:lnTo>
                    <a:pt x="401" y="299"/>
                  </a:lnTo>
                  <a:lnTo>
                    <a:pt x="403" y="301"/>
                  </a:lnTo>
                  <a:lnTo>
                    <a:pt x="404" y="305"/>
                  </a:lnTo>
                  <a:lnTo>
                    <a:pt x="406" y="316"/>
                  </a:lnTo>
                  <a:lnTo>
                    <a:pt x="410" y="328"/>
                  </a:lnTo>
                  <a:lnTo>
                    <a:pt x="412" y="330"/>
                  </a:lnTo>
                  <a:lnTo>
                    <a:pt x="414" y="334"/>
                  </a:lnTo>
                  <a:lnTo>
                    <a:pt x="414" y="357"/>
                  </a:lnTo>
                  <a:lnTo>
                    <a:pt x="414" y="382"/>
                  </a:lnTo>
                  <a:lnTo>
                    <a:pt x="412" y="383"/>
                  </a:lnTo>
                  <a:lnTo>
                    <a:pt x="410" y="385"/>
                  </a:lnTo>
                  <a:lnTo>
                    <a:pt x="406" y="399"/>
                  </a:lnTo>
                  <a:lnTo>
                    <a:pt x="404" y="410"/>
                  </a:lnTo>
                  <a:lnTo>
                    <a:pt x="403" y="412"/>
                  </a:lnTo>
                  <a:lnTo>
                    <a:pt x="401" y="416"/>
                  </a:lnTo>
                  <a:lnTo>
                    <a:pt x="378" y="418"/>
                  </a:lnTo>
                  <a:lnTo>
                    <a:pt x="357" y="420"/>
                  </a:lnTo>
                  <a:lnTo>
                    <a:pt x="355" y="422"/>
                  </a:lnTo>
                  <a:lnTo>
                    <a:pt x="353" y="426"/>
                  </a:lnTo>
                  <a:lnTo>
                    <a:pt x="349" y="428"/>
                  </a:lnTo>
                  <a:lnTo>
                    <a:pt x="347" y="430"/>
                  </a:lnTo>
                  <a:lnTo>
                    <a:pt x="345" y="431"/>
                  </a:lnTo>
                  <a:lnTo>
                    <a:pt x="343" y="435"/>
                  </a:lnTo>
                  <a:lnTo>
                    <a:pt x="339" y="437"/>
                  </a:lnTo>
                  <a:lnTo>
                    <a:pt x="337" y="439"/>
                  </a:lnTo>
                  <a:lnTo>
                    <a:pt x="335" y="441"/>
                  </a:lnTo>
                  <a:lnTo>
                    <a:pt x="332" y="445"/>
                  </a:lnTo>
                  <a:lnTo>
                    <a:pt x="332" y="449"/>
                  </a:lnTo>
                  <a:lnTo>
                    <a:pt x="332" y="454"/>
                  </a:lnTo>
                  <a:lnTo>
                    <a:pt x="335" y="456"/>
                  </a:lnTo>
                  <a:lnTo>
                    <a:pt x="337" y="458"/>
                  </a:lnTo>
                  <a:lnTo>
                    <a:pt x="337" y="468"/>
                  </a:lnTo>
                  <a:lnTo>
                    <a:pt x="337" y="478"/>
                  </a:lnTo>
                  <a:lnTo>
                    <a:pt x="335" y="479"/>
                  </a:lnTo>
                  <a:lnTo>
                    <a:pt x="332" y="483"/>
                  </a:lnTo>
                  <a:lnTo>
                    <a:pt x="314" y="485"/>
                  </a:lnTo>
                  <a:lnTo>
                    <a:pt x="299" y="487"/>
                  </a:lnTo>
                  <a:lnTo>
                    <a:pt x="295" y="491"/>
                  </a:lnTo>
                  <a:lnTo>
                    <a:pt x="293" y="493"/>
                  </a:lnTo>
                  <a:lnTo>
                    <a:pt x="284" y="493"/>
                  </a:lnTo>
                  <a:lnTo>
                    <a:pt x="274" y="493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59" name="Freeform 27"/>
            <p:cNvSpPr>
              <a:spLocks/>
            </p:cNvSpPr>
            <p:nvPr/>
          </p:nvSpPr>
          <p:spPr bwMode="auto">
            <a:xfrm>
              <a:off x="1922463" y="5181600"/>
              <a:ext cx="185737" cy="263525"/>
            </a:xfrm>
            <a:custGeom>
              <a:avLst/>
              <a:gdLst>
                <a:gd name="T0" fmla="*/ 2147483646 w 131"/>
                <a:gd name="T1" fmla="*/ 2147483646 h 223"/>
                <a:gd name="T2" fmla="*/ 2147483646 w 131"/>
                <a:gd name="T3" fmla="*/ 2147483646 h 223"/>
                <a:gd name="T4" fmla="*/ 2147483646 w 131"/>
                <a:gd name="T5" fmla="*/ 2147483646 h 223"/>
                <a:gd name="T6" fmla="*/ 2147483646 w 131"/>
                <a:gd name="T7" fmla="*/ 2147483646 h 223"/>
                <a:gd name="T8" fmla="*/ 2147483646 w 131"/>
                <a:gd name="T9" fmla="*/ 2147483646 h 223"/>
                <a:gd name="T10" fmla="*/ 2147483646 w 131"/>
                <a:gd name="T11" fmla="*/ 2147483646 h 223"/>
                <a:gd name="T12" fmla="*/ 0 w 131"/>
                <a:gd name="T13" fmla="*/ 2147483646 h 223"/>
                <a:gd name="T14" fmla="*/ 2147483646 w 131"/>
                <a:gd name="T15" fmla="*/ 2147483646 h 223"/>
                <a:gd name="T16" fmla="*/ 2147483646 w 131"/>
                <a:gd name="T17" fmla="*/ 2147483646 h 223"/>
                <a:gd name="T18" fmla="*/ 2147483646 w 131"/>
                <a:gd name="T19" fmla="*/ 2147483646 h 223"/>
                <a:gd name="T20" fmla="*/ 2147483646 w 131"/>
                <a:gd name="T21" fmla="*/ 2147483646 h 223"/>
                <a:gd name="T22" fmla="*/ 2147483646 w 131"/>
                <a:gd name="T23" fmla="*/ 2147483646 h 223"/>
                <a:gd name="T24" fmla="*/ 2147483646 w 131"/>
                <a:gd name="T25" fmla="*/ 2147483646 h 223"/>
                <a:gd name="T26" fmla="*/ 2147483646 w 131"/>
                <a:gd name="T27" fmla="*/ 2147483646 h 223"/>
                <a:gd name="T28" fmla="*/ 2147483646 w 131"/>
                <a:gd name="T29" fmla="*/ 2147483646 h 223"/>
                <a:gd name="T30" fmla="*/ 2147483646 w 131"/>
                <a:gd name="T31" fmla="*/ 2147483646 h 223"/>
                <a:gd name="T32" fmla="*/ 2147483646 w 131"/>
                <a:gd name="T33" fmla="*/ 2147483646 h 223"/>
                <a:gd name="T34" fmla="*/ 2147483646 w 131"/>
                <a:gd name="T35" fmla="*/ 2147483646 h 223"/>
                <a:gd name="T36" fmla="*/ 2147483646 w 131"/>
                <a:gd name="T37" fmla="*/ 2147483646 h 223"/>
                <a:gd name="T38" fmla="*/ 2147483646 w 131"/>
                <a:gd name="T39" fmla="*/ 2147483646 h 223"/>
                <a:gd name="T40" fmla="*/ 2147483646 w 131"/>
                <a:gd name="T41" fmla="*/ 2147483646 h 223"/>
                <a:gd name="T42" fmla="*/ 2147483646 w 131"/>
                <a:gd name="T43" fmla="*/ 2147483646 h 223"/>
                <a:gd name="T44" fmla="*/ 2147483646 w 131"/>
                <a:gd name="T45" fmla="*/ 2147483646 h 223"/>
                <a:gd name="T46" fmla="*/ 2147483646 w 131"/>
                <a:gd name="T47" fmla="*/ 2147483646 h 223"/>
                <a:gd name="T48" fmla="*/ 2147483646 w 131"/>
                <a:gd name="T49" fmla="*/ 2147483646 h 223"/>
                <a:gd name="T50" fmla="*/ 2147483646 w 131"/>
                <a:gd name="T51" fmla="*/ 2147483646 h 223"/>
                <a:gd name="T52" fmla="*/ 2147483646 w 131"/>
                <a:gd name="T53" fmla="*/ 2147483646 h 223"/>
                <a:gd name="T54" fmla="*/ 2147483646 w 131"/>
                <a:gd name="T55" fmla="*/ 2147483646 h 223"/>
                <a:gd name="T56" fmla="*/ 2147483646 w 131"/>
                <a:gd name="T57" fmla="*/ 2147483646 h 223"/>
                <a:gd name="T58" fmla="*/ 2147483646 w 131"/>
                <a:gd name="T59" fmla="*/ 2147483646 h 223"/>
                <a:gd name="T60" fmla="*/ 2147483646 w 131"/>
                <a:gd name="T61" fmla="*/ 2147483646 h 223"/>
                <a:gd name="T62" fmla="*/ 2147483646 w 131"/>
                <a:gd name="T63" fmla="*/ 2147483646 h 223"/>
                <a:gd name="T64" fmla="*/ 2147483646 w 131"/>
                <a:gd name="T65" fmla="*/ 0 h 223"/>
                <a:gd name="T66" fmla="*/ 2147483646 w 131"/>
                <a:gd name="T67" fmla="*/ 2147483646 h 223"/>
                <a:gd name="T68" fmla="*/ 2147483646 w 131"/>
                <a:gd name="T69" fmla="*/ 2147483646 h 223"/>
                <a:gd name="T70" fmla="*/ 2147483646 w 131"/>
                <a:gd name="T71" fmla="*/ 2147483646 h 223"/>
                <a:gd name="T72" fmla="*/ 2147483646 w 131"/>
                <a:gd name="T73" fmla="*/ 2147483646 h 223"/>
                <a:gd name="T74" fmla="*/ 2147483646 w 131"/>
                <a:gd name="T75" fmla="*/ 2147483646 h 223"/>
                <a:gd name="T76" fmla="*/ 2147483646 w 131"/>
                <a:gd name="T77" fmla="*/ 2147483646 h 223"/>
                <a:gd name="T78" fmla="*/ 2147483646 w 131"/>
                <a:gd name="T79" fmla="*/ 2147483646 h 223"/>
                <a:gd name="T80" fmla="*/ 2147483646 w 131"/>
                <a:gd name="T81" fmla="*/ 2147483646 h 223"/>
                <a:gd name="T82" fmla="*/ 2147483646 w 131"/>
                <a:gd name="T83" fmla="*/ 2147483646 h 223"/>
                <a:gd name="T84" fmla="*/ 2147483646 w 131"/>
                <a:gd name="T85" fmla="*/ 2147483646 h 223"/>
                <a:gd name="T86" fmla="*/ 2147483646 w 131"/>
                <a:gd name="T87" fmla="*/ 2147483646 h 223"/>
                <a:gd name="T88" fmla="*/ 2147483646 w 131"/>
                <a:gd name="T89" fmla="*/ 2147483646 h 223"/>
                <a:gd name="T90" fmla="*/ 2147483646 w 131"/>
                <a:gd name="T91" fmla="*/ 2147483646 h 223"/>
                <a:gd name="T92" fmla="*/ 2147483646 w 131"/>
                <a:gd name="T93" fmla="*/ 2147483646 h 22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31"/>
                <a:gd name="T142" fmla="*/ 0 h 223"/>
                <a:gd name="T143" fmla="*/ 131 w 131"/>
                <a:gd name="T144" fmla="*/ 223 h 223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31" h="223">
                  <a:moveTo>
                    <a:pt x="38" y="223"/>
                  </a:moveTo>
                  <a:lnTo>
                    <a:pt x="36" y="204"/>
                  </a:lnTo>
                  <a:lnTo>
                    <a:pt x="33" y="187"/>
                  </a:lnTo>
                  <a:lnTo>
                    <a:pt x="29" y="169"/>
                  </a:lnTo>
                  <a:lnTo>
                    <a:pt x="25" y="154"/>
                  </a:lnTo>
                  <a:lnTo>
                    <a:pt x="13" y="121"/>
                  </a:lnTo>
                  <a:lnTo>
                    <a:pt x="0" y="87"/>
                  </a:lnTo>
                  <a:lnTo>
                    <a:pt x="4" y="83"/>
                  </a:lnTo>
                  <a:lnTo>
                    <a:pt x="10" y="77"/>
                  </a:lnTo>
                  <a:lnTo>
                    <a:pt x="13" y="77"/>
                  </a:lnTo>
                  <a:lnTo>
                    <a:pt x="19" y="77"/>
                  </a:lnTo>
                  <a:lnTo>
                    <a:pt x="42" y="75"/>
                  </a:lnTo>
                  <a:lnTo>
                    <a:pt x="67" y="73"/>
                  </a:lnTo>
                  <a:lnTo>
                    <a:pt x="69" y="69"/>
                  </a:lnTo>
                  <a:lnTo>
                    <a:pt x="71" y="68"/>
                  </a:lnTo>
                  <a:lnTo>
                    <a:pt x="75" y="60"/>
                  </a:lnTo>
                  <a:lnTo>
                    <a:pt x="77" y="54"/>
                  </a:lnTo>
                  <a:lnTo>
                    <a:pt x="79" y="50"/>
                  </a:lnTo>
                  <a:lnTo>
                    <a:pt x="83" y="48"/>
                  </a:lnTo>
                  <a:lnTo>
                    <a:pt x="88" y="41"/>
                  </a:lnTo>
                  <a:lnTo>
                    <a:pt x="96" y="33"/>
                  </a:lnTo>
                  <a:lnTo>
                    <a:pt x="98" y="31"/>
                  </a:lnTo>
                  <a:lnTo>
                    <a:pt x="102" y="29"/>
                  </a:lnTo>
                  <a:lnTo>
                    <a:pt x="104" y="27"/>
                  </a:lnTo>
                  <a:lnTo>
                    <a:pt x="106" y="25"/>
                  </a:lnTo>
                  <a:lnTo>
                    <a:pt x="107" y="21"/>
                  </a:lnTo>
                  <a:lnTo>
                    <a:pt x="111" y="20"/>
                  </a:lnTo>
                  <a:lnTo>
                    <a:pt x="113" y="18"/>
                  </a:lnTo>
                  <a:lnTo>
                    <a:pt x="115" y="16"/>
                  </a:lnTo>
                  <a:lnTo>
                    <a:pt x="117" y="12"/>
                  </a:lnTo>
                  <a:lnTo>
                    <a:pt x="121" y="10"/>
                  </a:lnTo>
                  <a:lnTo>
                    <a:pt x="123" y="4"/>
                  </a:lnTo>
                  <a:lnTo>
                    <a:pt x="125" y="0"/>
                  </a:lnTo>
                  <a:lnTo>
                    <a:pt x="127" y="14"/>
                  </a:lnTo>
                  <a:lnTo>
                    <a:pt x="131" y="29"/>
                  </a:lnTo>
                  <a:lnTo>
                    <a:pt x="121" y="39"/>
                  </a:lnTo>
                  <a:lnTo>
                    <a:pt x="115" y="48"/>
                  </a:lnTo>
                  <a:lnTo>
                    <a:pt x="107" y="58"/>
                  </a:lnTo>
                  <a:lnTo>
                    <a:pt x="104" y="68"/>
                  </a:lnTo>
                  <a:lnTo>
                    <a:pt x="94" y="89"/>
                  </a:lnTo>
                  <a:lnTo>
                    <a:pt x="90" y="112"/>
                  </a:lnTo>
                  <a:lnTo>
                    <a:pt x="84" y="158"/>
                  </a:lnTo>
                  <a:lnTo>
                    <a:pt x="79" y="206"/>
                  </a:lnTo>
                  <a:lnTo>
                    <a:pt x="63" y="213"/>
                  </a:lnTo>
                  <a:lnTo>
                    <a:pt x="48" y="223"/>
                  </a:lnTo>
                  <a:lnTo>
                    <a:pt x="42" y="223"/>
                  </a:lnTo>
                  <a:lnTo>
                    <a:pt x="38" y="223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60" name="Freeform 32"/>
            <p:cNvSpPr>
              <a:spLocks/>
            </p:cNvSpPr>
            <p:nvPr/>
          </p:nvSpPr>
          <p:spPr bwMode="auto">
            <a:xfrm>
              <a:off x="1757363" y="5032375"/>
              <a:ext cx="204787" cy="103188"/>
            </a:xfrm>
            <a:custGeom>
              <a:avLst/>
              <a:gdLst>
                <a:gd name="T0" fmla="*/ 0 w 146"/>
                <a:gd name="T1" fmla="*/ 2147483646 h 88"/>
                <a:gd name="T2" fmla="*/ 2147483646 w 146"/>
                <a:gd name="T3" fmla="*/ 2147483646 h 88"/>
                <a:gd name="T4" fmla="*/ 2147483646 w 146"/>
                <a:gd name="T5" fmla="*/ 2147483646 h 88"/>
                <a:gd name="T6" fmla="*/ 2147483646 w 146"/>
                <a:gd name="T7" fmla="*/ 2147483646 h 88"/>
                <a:gd name="T8" fmla="*/ 2147483646 w 146"/>
                <a:gd name="T9" fmla="*/ 0 h 88"/>
                <a:gd name="T10" fmla="*/ 2147483646 w 146"/>
                <a:gd name="T11" fmla="*/ 2147483646 h 88"/>
                <a:gd name="T12" fmla="*/ 2147483646 w 146"/>
                <a:gd name="T13" fmla="*/ 2147483646 h 88"/>
                <a:gd name="T14" fmla="*/ 2147483646 w 146"/>
                <a:gd name="T15" fmla="*/ 2147483646 h 88"/>
                <a:gd name="T16" fmla="*/ 2147483646 w 146"/>
                <a:gd name="T17" fmla="*/ 2147483646 h 88"/>
                <a:gd name="T18" fmla="*/ 2147483646 w 146"/>
                <a:gd name="T19" fmla="*/ 2147483646 h 88"/>
                <a:gd name="T20" fmla="*/ 2147483646 w 146"/>
                <a:gd name="T21" fmla="*/ 2147483646 h 88"/>
                <a:gd name="T22" fmla="*/ 2147483646 w 146"/>
                <a:gd name="T23" fmla="*/ 2147483646 h 88"/>
                <a:gd name="T24" fmla="*/ 2147483646 w 146"/>
                <a:gd name="T25" fmla="*/ 2147483646 h 88"/>
                <a:gd name="T26" fmla="*/ 2147483646 w 146"/>
                <a:gd name="T27" fmla="*/ 2147483646 h 88"/>
                <a:gd name="T28" fmla="*/ 2147483646 w 146"/>
                <a:gd name="T29" fmla="*/ 2147483646 h 88"/>
                <a:gd name="T30" fmla="*/ 2147483646 w 146"/>
                <a:gd name="T31" fmla="*/ 2147483646 h 88"/>
                <a:gd name="T32" fmla="*/ 2147483646 w 146"/>
                <a:gd name="T33" fmla="*/ 2147483646 h 88"/>
                <a:gd name="T34" fmla="*/ 2147483646 w 146"/>
                <a:gd name="T35" fmla="*/ 2147483646 h 88"/>
                <a:gd name="T36" fmla="*/ 2147483646 w 146"/>
                <a:gd name="T37" fmla="*/ 2147483646 h 88"/>
                <a:gd name="T38" fmla="*/ 2147483646 w 146"/>
                <a:gd name="T39" fmla="*/ 2147483646 h 88"/>
                <a:gd name="T40" fmla="*/ 2147483646 w 146"/>
                <a:gd name="T41" fmla="*/ 2147483646 h 88"/>
                <a:gd name="T42" fmla="*/ 2147483646 w 146"/>
                <a:gd name="T43" fmla="*/ 2147483646 h 88"/>
                <a:gd name="T44" fmla="*/ 2147483646 w 146"/>
                <a:gd name="T45" fmla="*/ 2147483646 h 88"/>
                <a:gd name="T46" fmla="*/ 2147483646 w 146"/>
                <a:gd name="T47" fmla="*/ 2147483646 h 88"/>
                <a:gd name="T48" fmla="*/ 2147483646 w 146"/>
                <a:gd name="T49" fmla="*/ 2147483646 h 88"/>
                <a:gd name="T50" fmla="*/ 2147483646 w 146"/>
                <a:gd name="T51" fmla="*/ 2147483646 h 88"/>
                <a:gd name="T52" fmla="*/ 2147483646 w 146"/>
                <a:gd name="T53" fmla="*/ 2147483646 h 88"/>
                <a:gd name="T54" fmla="*/ 2147483646 w 146"/>
                <a:gd name="T55" fmla="*/ 2147483646 h 88"/>
                <a:gd name="T56" fmla="*/ 2147483646 w 146"/>
                <a:gd name="T57" fmla="*/ 2147483646 h 88"/>
                <a:gd name="T58" fmla="*/ 2147483646 w 146"/>
                <a:gd name="T59" fmla="*/ 2147483646 h 88"/>
                <a:gd name="T60" fmla="*/ 2147483646 w 146"/>
                <a:gd name="T61" fmla="*/ 2147483646 h 88"/>
                <a:gd name="T62" fmla="*/ 2147483646 w 146"/>
                <a:gd name="T63" fmla="*/ 2147483646 h 8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46"/>
                <a:gd name="T97" fmla="*/ 0 h 88"/>
                <a:gd name="T98" fmla="*/ 146 w 146"/>
                <a:gd name="T99" fmla="*/ 88 h 8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46" h="88">
                  <a:moveTo>
                    <a:pt x="0" y="30"/>
                  </a:moveTo>
                  <a:lnTo>
                    <a:pt x="0" y="25"/>
                  </a:lnTo>
                  <a:lnTo>
                    <a:pt x="0" y="19"/>
                  </a:lnTo>
                  <a:lnTo>
                    <a:pt x="6" y="15"/>
                  </a:lnTo>
                  <a:lnTo>
                    <a:pt x="10" y="9"/>
                  </a:lnTo>
                  <a:lnTo>
                    <a:pt x="19" y="7"/>
                  </a:lnTo>
                  <a:lnTo>
                    <a:pt x="29" y="6"/>
                  </a:lnTo>
                  <a:lnTo>
                    <a:pt x="33" y="4"/>
                  </a:lnTo>
                  <a:lnTo>
                    <a:pt x="35" y="0"/>
                  </a:lnTo>
                  <a:lnTo>
                    <a:pt x="38" y="0"/>
                  </a:lnTo>
                  <a:lnTo>
                    <a:pt x="44" y="0"/>
                  </a:lnTo>
                  <a:lnTo>
                    <a:pt x="46" y="4"/>
                  </a:lnTo>
                  <a:lnTo>
                    <a:pt x="50" y="6"/>
                  </a:lnTo>
                  <a:lnTo>
                    <a:pt x="56" y="7"/>
                  </a:lnTo>
                  <a:lnTo>
                    <a:pt x="63" y="9"/>
                  </a:lnTo>
                  <a:lnTo>
                    <a:pt x="65" y="13"/>
                  </a:lnTo>
                  <a:lnTo>
                    <a:pt x="67" y="15"/>
                  </a:lnTo>
                  <a:lnTo>
                    <a:pt x="71" y="17"/>
                  </a:lnTo>
                  <a:lnTo>
                    <a:pt x="73" y="19"/>
                  </a:lnTo>
                  <a:lnTo>
                    <a:pt x="75" y="23"/>
                  </a:lnTo>
                  <a:lnTo>
                    <a:pt x="79" y="25"/>
                  </a:lnTo>
                  <a:lnTo>
                    <a:pt x="94" y="27"/>
                  </a:lnTo>
                  <a:lnTo>
                    <a:pt x="111" y="30"/>
                  </a:lnTo>
                  <a:lnTo>
                    <a:pt x="113" y="32"/>
                  </a:lnTo>
                  <a:lnTo>
                    <a:pt x="117" y="34"/>
                  </a:lnTo>
                  <a:lnTo>
                    <a:pt x="119" y="36"/>
                  </a:lnTo>
                  <a:lnTo>
                    <a:pt x="121" y="38"/>
                  </a:lnTo>
                  <a:lnTo>
                    <a:pt x="123" y="42"/>
                  </a:lnTo>
                  <a:lnTo>
                    <a:pt x="127" y="44"/>
                  </a:lnTo>
                  <a:lnTo>
                    <a:pt x="123" y="46"/>
                  </a:lnTo>
                  <a:lnTo>
                    <a:pt x="121" y="48"/>
                  </a:lnTo>
                  <a:lnTo>
                    <a:pt x="121" y="53"/>
                  </a:lnTo>
                  <a:lnTo>
                    <a:pt x="121" y="59"/>
                  </a:lnTo>
                  <a:lnTo>
                    <a:pt x="123" y="61"/>
                  </a:lnTo>
                  <a:lnTo>
                    <a:pt x="127" y="63"/>
                  </a:lnTo>
                  <a:lnTo>
                    <a:pt x="132" y="65"/>
                  </a:lnTo>
                  <a:lnTo>
                    <a:pt x="140" y="69"/>
                  </a:lnTo>
                  <a:lnTo>
                    <a:pt x="144" y="71"/>
                  </a:lnTo>
                  <a:lnTo>
                    <a:pt x="146" y="73"/>
                  </a:lnTo>
                  <a:lnTo>
                    <a:pt x="134" y="75"/>
                  </a:lnTo>
                  <a:lnTo>
                    <a:pt x="121" y="78"/>
                  </a:lnTo>
                  <a:lnTo>
                    <a:pt x="119" y="75"/>
                  </a:lnTo>
                  <a:lnTo>
                    <a:pt x="117" y="73"/>
                  </a:lnTo>
                  <a:lnTo>
                    <a:pt x="111" y="75"/>
                  </a:lnTo>
                  <a:lnTo>
                    <a:pt x="107" y="78"/>
                  </a:lnTo>
                  <a:lnTo>
                    <a:pt x="102" y="78"/>
                  </a:lnTo>
                  <a:lnTo>
                    <a:pt x="98" y="78"/>
                  </a:lnTo>
                  <a:lnTo>
                    <a:pt x="92" y="75"/>
                  </a:lnTo>
                  <a:lnTo>
                    <a:pt x="90" y="75"/>
                  </a:lnTo>
                  <a:lnTo>
                    <a:pt x="88" y="75"/>
                  </a:lnTo>
                  <a:lnTo>
                    <a:pt x="88" y="78"/>
                  </a:lnTo>
                  <a:lnTo>
                    <a:pt x="77" y="78"/>
                  </a:lnTo>
                  <a:lnTo>
                    <a:pt x="67" y="78"/>
                  </a:lnTo>
                  <a:lnTo>
                    <a:pt x="63" y="75"/>
                  </a:lnTo>
                  <a:lnTo>
                    <a:pt x="61" y="75"/>
                  </a:lnTo>
                  <a:lnTo>
                    <a:pt x="59" y="75"/>
                  </a:lnTo>
                  <a:lnTo>
                    <a:pt x="59" y="78"/>
                  </a:lnTo>
                  <a:lnTo>
                    <a:pt x="54" y="78"/>
                  </a:lnTo>
                  <a:lnTo>
                    <a:pt x="50" y="78"/>
                  </a:lnTo>
                  <a:lnTo>
                    <a:pt x="44" y="82"/>
                  </a:lnTo>
                  <a:lnTo>
                    <a:pt x="38" y="88"/>
                  </a:lnTo>
                  <a:lnTo>
                    <a:pt x="23" y="57"/>
                  </a:lnTo>
                  <a:lnTo>
                    <a:pt x="15" y="42"/>
                  </a:lnTo>
                  <a:lnTo>
                    <a:pt x="8" y="34"/>
                  </a:lnTo>
                  <a:lnTo>
                    <a:pt x="0" y="30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61" name="Freeform 35"/>
            <p:cNvSpPr>
              <a:spLocks/>
            </p:cNvSpPr>
            <p:nvPr/>
          </p:nvSpPr>
          <p:spPr bwMode="auto">
            <a:xfrm>
              <a:off x="2044700" y="4745038"/>
              <a:ext cx="284163" cy="344487"/>
            </a:xfrm>
            <a:custGeom>
              <a:avLst/>
              <a:gdLst>
                <a:gd name="T0" fmla="*/ 2147483646 w 204"/>
                <a:gd name="T1" fmla="*/ 2147483646 h 290"/>
                <a:gd name="T2" fmla="*/ 2147483646 w 204"/>
                <a:gd name="T3" fmla="*/ 2147483646 h 290"/>
                <a:gd name="T4" fmla="*/ 2147483646 w 204"/>
                <a:gd name="T5" fmla="*/ 2147483646 h 290"/>
                <a:gd name="T6" fmla="*/ 2147483646 w 204"/>
                <a:gd name="T7" fmla="*/ 2147483646 h 290"/>
                <a:gd name="T8" fmla="*/ 2147483646 w 204"/>
                <a:gd name="T9" fmla="*/ 2147483646 h 290"/>
                <a:gd name="T10" fmla="*/ 2147483646 w 204"/>
                <a:gd name="T11" fmla="*/ 2147483646 h 290"/>
                <a:gd name="T12" fmla="*/ 2147483646 w 204"/>
                <a:gd name="T13" fmla="*/ 2147483646 h 290"/>
                <a:gd name="T14" fmla="*/ 2147483646 w 204"/>
                <a:gd name="T15" fmla="*/ 2147483646 h 290"/>
                <a:gd name="T16" fmla="*/ 2147483646 w 204"/>
                <a:gd name="T17" fmla="*/ 2147483646 h 290"/>
                <a:gd name="T18" fmla="*/ 2147483646 w 204"/>
                <a:gd name="T19" fmla="*/ 2147483646 h 290"/>
                <a:gd name="T20" fmla="*/ 0 w 204"/>
                <a:gd name="T21" fmla="*/ 2147483646 h 290"/>
                <a:gd name="T22" fmla="*/ 2147483646 w 204"/>
                <a:gd name="T23" fmla="*/ 2147483646 h 290"/>
                <a:gd name="T24" fmla="*/ 2147483646 w 204"/>
                <a:gd name="T25" fmla="*/ 2147483646 h 290"/>
                <a:gd name="T26" fmla="*/ 2147483646 w 204"/>
                <a:gd name="T27" fmla="*/ 2147483646 h 290"/>
                <a:gd name="T28" fmla="*/ 2147483646 w 204"/>
                <a:gd name="T29" fmla="*/ 2147483646 h 290"/>
                <a:gd name="T30" fmla="*/ 2147483646 w 204"/>
                <a:gd name="T31" fmla="*/ 2147483646 h 290"/>
                <a:gd name="T32" fmla="*/ 2147483646 w 204"/>
                <a:gd name="T33" fmla="*/ 2147483646 h 290"/>
                <a:gd name="T34" fmla="*/ 2147483646 w 204"/>
                <a:gd name="T35" fmla="*/ 2147483646 h 290"/>
                <a:gd name="T36" fmla="*/ 2147483646 w 204"/>
                <a:gd name="T37" fmla="*/ 2147483646 h 290"/>
                <a:gd name="T38" fmla="*/ 2147483646 w 204"/>
                <a:gd name="T39" fmla="*/ 2147483646 h 290"/>
                <a:gd name="T40" fmla="*/ 2147483646 w 204"/>
                <a:gd name="T41" fmla="*/ 2147483646 h 290"/>
                <a:gd name="T42" fmla="*/ 2147483646 w 204"/>
                <a:gd name="T43" fmla="*/ 2147483646 h 290"/>
                <a:gd name="T44" fmla="*/ 2147483646 w 204"/>
                <a:gd name="T45" fmla="*/ 2147483646 h 290"/>
                <a:gd name="T46" fmla="*/ 2147483646 w 204"/>
                <a:gd name="T47" fmla="*/ 2147483646 h 290"/>
                <a:gd name="T48" fmla="*/ 2147483646 w 204"/>
                <a:gd name="T49" fmla="*/ 0 h 290"/>
                <a:gd name="T50" fmla="*/ 2147483646 w 204"/>
                <a:gd name="T51" fmla="*/ 2147483646 h 290"/>
                <a:gd name="T52" fmla="*/ 2147483646 w 204"/>
                <a:gd name="T53" fmla="*/ 2147483646 h 290"/>
                <a:gd name="T54" fmla="*/ 2147483646 w 204"/>
                <a:gd name="T55" fmla="*/ 2147483646 h 290"/>
                <a:gd name="T56" fmla="*/ 2147483646 w 204"/>
                <a:gd name="T57" fmla="*/ 2147483646 h 290"/>
                <a:gd name="T58" fmla="*/ 2147483646 w 204"/>
                <a:gd name="T59" fmla="*/ 2147483646 h 290"/>
                <a:gd name="T60" fmla="*/ 2147483646 w 204"/>
                <a:gd name="T61" fmla="*/ 2147483646 h 290"/>
                <a:gd name="T62" fmla="*/ 2147483646 w 204"/>
                <a:gd name="T63" fmla="*/ 2147483646 h 290"/>
                <a:gd name="T64" fmla="*/ 2147483646 w 204"/>
                <a:gd name="T65" fmla="*/ 2147483646 h 290"/>
                <a:gd name="T66" fmla="*/ 2147483646 w 204"/>
                <a:gd name="T67" fmla="*/ 2147483646 h 290"/>
                <a:gd name="T68" fmla="*/ 2147483646 w 204"/>
                <a:gd name="T69" fmla="*/ 2147483646 h 290"/>
                <a:gd name="T70" fmla="*/ 2147483646 w 204"/>
                <a:gd name="T71" fmla="*/ 2147483646 h 290"/>
                <a:gd name="T72" fmla="*/ 2147483646 w 204"/>
                <a:gd name="T73" fmla="*/ 2147483646 h 290"/>
                <a:gd name="T74" fmla="*/ 2147483646 w 204"/>
                <a:gd name="T75" fmla="*/ 2147483646 h 290"/>
                <a:gd name="T76" fmla="*/ 2147483646 w 204"/>
                <a:gd name="T77" fmla="*/ 2147483646 h 290"/>
                <a:gd name="T78" fmla="*/ 2147483646 w 204"/>
                <a:gd name="T79" fmla="*/ 2147483646 h 290"/>
                <a:gd name="T80" fmla="*/ 2147483646 w 204"/>
                <a:gd name="T81" fmla="*/ 2147483646 h 290"/>
                <a:gd name="T82" fmla="*/ 2147483646 w 204"/>
                <a:gd name="T83" fmla="*/ 2147483646 h 290"/>
                <a:gd name="T84" fmla="*/ 2147483646 w 204"/>
                <a:gd name="T85" fmla="*/ 2147483646 h 290"/>
                <a:gd name="T86" fmla="*/ 2147483646 w 204"/>
                <a:gd name="T87" fmla="*/ 2147483646 h 290"/>
                <a:gd name="T88" fmla="*/ 2147483646 w 204"/>
                <a:gd name="T89" fmla="*/ 2147483646 h 290"/>
                <a:gd name="T90" fmla="*/ 2147483646 w 204"/>
                <a:gd name="T91" fmla="*/ 2147483646 h 29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04"/>
                <a:gd name="T139" fmla="*/ 0 h 290"/>
                <a:gd name="T140" fmla="*/ 204 w 204"/>
                <a:gd name="T141" fmla="*/ 290 h 290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04" h="290">
                  <a:moveTo>
                    <a:pt x="83" y="290"/>
                  </a:moveTo>
                  <a:lnTo>
                    <a:pt x="81" y="288"/>
                  </a:lnTo>
                  <a:lnTo>
                    <a:pt x="77" y="286"/>
                  </a:lnTo>
                  <a:lnTo>
                    <a:pt x="71" y="284"/>
                  </a:lnTo>
                  <a:lnTo>
                    <a:pt x="64" y="280"/>
                  </a:lnTo>
                  <a:lnTo>
                    <a:pt x="62" y="278"/>
                  </a:lnTo>
                  <a:lnTo>
                    <a:pt x="58" y="276"/>
                  </a:lnTo>
                  <a:lnTo>
                    <a:pt x="56" y="274"/>
                  </a:lnTo>
                  <a:lnTo>
                    <a:pt x="54" y="272"/>
                  </a:lnTo>
                  <a:lnTo>
                    <a:pt x="52" y="269"/>
                  </a:lnTo>
                  <a:lnTo>
                    <a:pt x="48" y="267"/>
                  </a:lnTo>
                  <a:lnTo>
                    <a:pt x="46" y="249"/>
                  </a:lnTo>
                  <a:lnTo>
                    <a:pt x="45" y="232"/>
                  </a:lnTo>
                  <a:lnTo>
                    <a:pt x="41" y="230"/>
                  </a:lnTo>
                  <a:lnTo>
                    <a:pt x="39" y="228"/>
                  </a:lnTo>
                  <a:lnTo>
                    <a:pt x="37" y="221"/>
                  </a:lnTo>
                  <a:lnTo>
                    <a:pt x="35" y="213"/>
                  </a:lnTo>
                  <a:lnTo>
                    <a:pt x="31" y="211"/>
                  </a:lnTo>
                  <a:lnTo>
                    <a:pt x="29" y="209"/>
                  </a:lnTo>
                  <a:lnTo>
                    <a:pt x="27" y="205"/>
                  </a:lnTo>
                  <a:lnTo>
                    <a:pt x="25" y="203"/>
                  </a:lnTo>
                  <a:lnTo>
                    <a:pt x="21" y="201"/>
                  </a:lnTo>
                  <a:lnTo>
                    <a:pt x="20" y="200"/>
                  </a:lnTo>
                  <a:lnTo>
                    <a:pt x="18" y="196"/>
                  </a:lnTo>
                  <a:lnTo>
                    <a:pt x="16" y="194"/>
                  </a:lnTo>
                  <a:lnTo>
                    <a:pt x="12" y="192"/>
                  </a:lnTo>
                  <a:lnTo>
                    <a:pt x="10" y="190"/>
                  </a:lnTo>
                  <a:lnTo>
                    <a:pt x="8" y="171"/>
                  </a:lnTo>
                  <a:lnTo>
                    <a:pt x="8" y="153"/>
                  </a:lnTo>
                  <a:lnTo>
                    <a:pt x="6" y="134"/>
                  </a:lnTo>
                  <a:lnTo>
                    <a:pt x="6" y="117"/>
                  </a:lnTo>
                  <a:lnTo>
                    <a:pt x="2" y="115"/>
                  </a:lnTo>
                  <a:lnTo>
                    <a:pt x="0" y="111"/>
                  </a:lnTo>
                  <a:lnTo>
                    <a:pt x="2" y="109"/>
                  </a:lnTo>
                  <a:lnTo>
                    <a:pt x="6" y="107"/>
                  </a:lnTo>
                  <a:lnTo>
                    <a:pt x="10" y="107"/>
                  </a:lnTo>
                  <a:lnTo>
                    <a:pt x="16" y="107"/>
                  </a:lnTo>
                  <a:lnTo>
                    <a:pt x="18" y="109"/>
                  </a:lnTo>
                  <a:lnTo>
                    <a:pt x="20" y="111"/>
                  </a:lnTo>
                  <a:lnTo>
                    <a:pt x="25" y="111"/>
                  </a:lnTo>
                  <a:lnTo>
                    <a:pt x="29" y="111"/>
                  </a:lnTo>
                  <a:lnTo>
                    <a:pt x="31" y="109"/>
                  </a:lnTo>
                  <a:lnTo>
                    <a:pt x="35" y="107"/>
                  </a:lnTo>
                  <a:lnTo>
                    <a:pt x="37" y="104"/>
                  </a:lnTo>
                  <a:lnTo>
                    <a:pt x="39" y="102"/>
                  </a:lnTo>
                  <a:lnTo>
                    <a:pt x="41" y="100"/>
                  </a:lnTo>
                  <a:lnTo>
                    <a:pt x="45" y="98"/>
                  </a:lnTo>
                  <a:lnTo>
                    <a:pt x="50" y="90"/>
                  </a:lnTo>
                  <a:lnTo>
                    <a:pt x="58" y="82"/>
                  </a:lnTo>
                  <a:lnTo>
                    <a:pt x="62" y="81"/>
                  </a:lnTo>
                  <a:lnTo>
                    <a:pt x="64" y="79"/>
                  </a:lnTo>
                  <a:lnTo>
                    <a:pt x="75" y="75"/>
                  </a:lnTo>
                  <a:lnTo>
                    <a:pt x="89" y="73"/>
                  </a:lnTo>
                  <a:lnTo>
                    <a:pt x="91" y="71"/>
                  </a:lnTo>
                  <a:lnTo>
                    <a:pt x="92" y="69"/>
                  </a:lnTo>
                  <a:lnTo>
                    <a:pt x="94" y="61"/>
                  </a:lnTo>
                  <a:lnTo>
                    <a:pt x="96" y="54"/>
                  </a:lnTo>
                  <a:lnTo>
                    <a:pt x="100" y="52"/>
                  </a:lnTo>
                  <a:lnTo>
                    <a:pt x="102" y="50"/>
                  </a:lnTo>
                  <a:lnTo>
                    <a:pt x="104" y="38"/>
                  </a:lnTo>
                  <a:lnTo>
                    <a:pt x="108" y="29"/>
                  </a:lnTo>
                  <a:lnTo>
                    <a:pt x="94" y="29"/>
                  </a:lnTo>
                  <a:lnTo>
                    <a:pt x="83" y="29"/>
                  </a:lnTo>
                  <a:lnTo>
                    <a:pt x="81" y="27"/>
                  </a:lnTo>
                  <a:lnTo>
                    <a:pt x="77" y="25"/>
                  </a:lnTo>
                  <a:lnTo>
                    <a:pt x="81" y="23"/>
                  </a:lnTo>
                  <a:lnTo>
                    <a:pt x="83" y="19"/>
                  </a:lnTo>
                  <a:lnTo>
                    <a:pt x="104" y="17"/>
                  </a:lnTo>
                  <a:lnTo>
                    <a:pt x="127" y="15"/>
                  </a:lnTo>
                  <a:lnTo>
                    <a:pt x="129" y="13"/>
                  </a:lnTo>
                  <a:lnTo>
                    <a:pt x="131" y="10"/>
                  </a:lnTo>
                  <a:lnTo>
                    <a:pt x="133" y="8"/>
                  </a:lnTo>
                  <a:lnTo>
                    <a:pt x="137" y="6"/>
                  </a:lnTo>
                  <a:lnTo>
                    <a:pt x="139" y="4"/>
                  </a:lnTo>
                  <a:lnTo>
                    <a:pt x="140" y="0"/>
                  </a:lnTo>
                  <a:lnTo>
                    <a:pt x="142" y="4"/>
                  </a:lnTo>
                  <a:lnTo>
                    <a:pt x="146" y="6"/>
                  </a:lnTo>
                  <a:lnTo>
                    <a:pt x="148" y="8"/>
                  </a:lnTo>
                  <a:lnTo>
                    <a:pt x="150" y="10"/>
                  </a:lnTo>
                  <a:lnTo>
                    <a:pt x="152" y="13"/>
                  </a:lnTo>
                  <a:lnTo>
                    <a:pt x="156" y="15"/>
                  </a:lnTo>
                  <a:lnTo>
                    <a:pt x="162" y="23"/>
                  </a:lnTo>
                  <a:lnTo>
                    <a:pt x="169" y="29"/>
                  </a:lnTo>
                  <a:lnTo>
                    <a:pt x="173" y="33"/>
                  </a:lnTo>
                  <a:lnTo>
                    <a:pt x="175" y="35"/>
                  </a:lnTo>
                  <a:lnTo>
                    <a:pt x="177" y="46"/>
                  </a:lnTo>
                  <a:lnTo>
                    <a:pt x="179" y="58"/>
                  </a:lnTo>
                  <a:lnTo>
                    <a:pt x="183" y="61"/>
                  </a:lnTo>
                  <a:lnTo>
                    <a:pt x="185" y="63"/>
                  </a:lnTo>
                  <a:lnTo>
                    <a:pt x="185" y="90"/>
                  </a:lnTo>
                  <a:lnTo>
                    <a:pt x="185" y="117"/>
                  </a:lnTo>
                  <a:lnTo>
                    <a:pt x="192" y="117"/>
                  </a:lnTo>
                  <a:lnTo>
                    <a:pt x="200" y="117"/>
                  </a:lnTo>
                  <a:lnTo>
                    <a:pt x="202" y="119"/>
                  </a:lnTo>
                  <a:lnTo>
                    <a:pt x="204" y="121"/>
                  </a:lnTo>
                  <a:lnTo>
                    <a:pt x="204" y="127"/>
                  </a:lnTo>
                  <a:lnTo>
                    <a:pt x="204" y="130"/>
                  </a:lnTo>
                  <a:lnTo>
                    <a:pt x="202" y="134"/>
                  </a:lnTo>
                  <a:lnTo>
                    <a:pt x="200" y="136"/>
                  </a:lnTo>
                  <a:lnTo>
                    <a:pt x="196" y="140"/>
                  </a:lnTo>
                  <a:lnTo>
                    <a:pt x="196" y="152"/>
                  </a:lnTo>
                  <a:lnTo>
                    <a:pt x="196" y="161"/>
                  </a:lnTo>
                  <a:lnTo>
                    <a:pt x="200" y="165"/>
                  </a:lnTo>
                  <a:lnTo>
                    <a:pt x="202" y="167"/>
                  </a:lnTo>
                  <a:lnTo>
                    <a:pt x="204" y="169"/>
                  </a:lnTo>
                  <a:lnTo>
                    <a:pt x="204" y="175"/>
                  </a:lnTo>
                  <a:lnTo>
                    <a:pt x="204" y="180"/>
                  </a:lnTo>
                  <a:lnTo>
                    <a:pt x="202" y="182"/>
                  </a:lnTo>
                  <a:lnTo>
                    <a:pt x="200" y="184"/>
                  </a:lnTo>
                  <a:lnTo>
                    <a:pt x="196" y="186"/>
                  </a:lnTo>
                  <a:lnTo>
                    <a:pt x="194" y="190"/>
                  </a:lnTo>
                  <a:lnTo>
                    <a:pt x="192" y="192"/>
                  </a:lnTo>
                  <a:lnTo>
                    <a:pt x="188" y="194"/>
                  </a:lnTo>
                  <a:lnTo>
                    <a:pt x="169" y="198"/>
                  </a:lnTo>
                  <a:lnTo>
                    <a:pt x="158" y="200"/>
                  </a:lnTo>
                  <a:lnTo>
                    <a:pt x="152" y="203"/>
                  </a:lnTo>
                  <a:lnTo>
                    <a:pt x="146" y="209"/>
                  </a:lnTo>
                  <a:lnTo>
                    <a:pt x="152" y="215"/>
                  </a:lnTo>
                  <a:lnTo>
                    <a:pt x="160" y="223"/>
                  </a:lnTo>
                  <a:lnTo>
                    <a:pt x="163" y="224"/>
                  </a:lnTo>
                  <a:lnTo>
                    <a:pt x="165" y="228"/>
                  </a:lnTo>
                  <a:lnTo>
                    <a:pt x="163" y="230"/>
                  </a:lnTo>
                  <a:lnTo>
                    <a:pt x="160" y="232"/>
                  </a:lnTo>
                  <a:lnTo>
                    <a:pt x="158" y="236"/>
                  </a:lnTo>
                  <a:lnTo>
                    <a:pt x="156" y="238"/>
                  </a:lnTo>
                  <a:lnTo>
                    <a:pt x="152" y="240"/>
                  </a:lnTo>
                  <a:lnTo>
                    <a:pt x="150" y="242"/>
                  </a:lnTo>
                  <a:lnTo>
                    <a:pt x="148" y="246"/>
                  </a:lnTo>
                  <a:lnTo>
                    <a:pt x="146" y="248"/>
                  </a:lnTo>
                  <a:lnTo>
                    <a:pt x="142" y="249"/>
                  </a:lnTo>
                  <a:lnTo>
                    <a:pt x="140" y="251"/>
                  </a:lnTo>
                  <a:lnTo>
                    <a:pt x="139" y="257"/>
                  </a:lnTo>
                  <a:lnTo>
                    <a:pt x="137" y="261"/>
                  </a:lnTo>
                  <a:lnTo>
                    <a:pt x="131" y="267"/>
                  </a:lnTo>
                  <a:lnTo>
                    <a:pt x="127" y="272"/>
                  </a:lnTo>
                  <a:lnTo>
                    <a:pt x="108" y="282"/>
                  </a:lnTo>
                  <a:lnTo>
                    <a:pt x="89" y="290"/>
                  </a:lnTo>
                  <a:lnTo>
                    <a:pt x="85" y="290"/>
                  </a:lnTo>
                  <a:lnTo>
                    <a:pt x="83" y="290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62" name="Freeform 37"/>
            <p:cNvSpPr>
              <a:spLocks/>
            </p:cNvSpPr>
            <p:nvPr/>
          </p:nvSpPr>
          <p:spPr bwMode="auto">
            <a:xfrm>
              <a:off x="1539875" y="4573588"/>
              <a:ext cx="341313" cy="366712"/>
            </a:xfrm>
            <a:custGeom>
              <a:avLst/>
              <a:gdLst>
                <a:gd name="T0" fmla="*/ 2147483646 w 241"/>
                <a:gd name="T1" fmla="*/ 2147483646 h 309"/>
                <a:gd name="T2" fmla="*/ 2147483646 w 241"/>
                <a:gd name="T3" fmla="*/ 2147483646 h 309"/>
                <a:gd name="T4" fmla="*/ 2147483646 w 241"/>
                <a:gd name="T5" fmla="*/ 2147483646 h 309"/>
                <a:gd name="T6" fmla="*/ 2147483646 w 241"/>
                <a:gd name="T7" fmla="*/ 2147483646 h 309"/>
                <a:gd name="T8" fmla="*/ 2147483646 w 241"/>
                <a:gd name="T9" fmla="*/ 2147483646 h 309"/>
                <a:gd name="T10" fmla="*/ 2147483646 w 241"/>
                <a:gd name="T11" fmla="*/ 2147483646 h 309"/>
                <a:gd name="T12" fmla="*/ 2147483646 w 241"/>
                <a:gd name="T13" fmla="*/ 2147483646 h 309"/>
                <a:gd name="T14" fmla="*/ 2147483646 w 241"/>
                <a:gd name="T15" fmla="*/ 2147483646 h 309"/>
                <a:gd name="T16" fmla="*/ 2147483646 w 241"/>
                <a:gd name="T17" fmla="*/ 2147483646 h 309"/>
                <a:gd name="T18" fmla="*/ 2147483646 w 241"/>
                <a:gd name="T19" fmla="*/ 2147483646 h 309"/>
                <a:gd name="T20" fmla="*/ 0 w 241"/>
                <a:gd name="T21" fmla="*/ 2147483646 h 309"/>
                <a:gd name="T22" fmla="*/ 0 w 241"/>
                <a:gd name="T23" fmla="*/ 2147483646 h 309"/>
                <a:gd name="T24" fmla="*/ 2147483646 w 241"/>
                <a:gd name="T25" fmla="*/ 2147483646 h 309"/>
                <a:gd name="T26" fmla="*/ 2147483646 w 241"/>
                <a:gd name="T27" fmla="*/ 2147483646 h 309"/>
                <a:gd name="T28" fmla="*/ 2147483646 w 241"/>
                <a:gd name="T29" fmla="*/ 2147483646 h 309"/>
                <a:gd name="T30" fmla="*/ 2147483646 w 241"/>
                <a:gd name="T31" fmla="*/ 2147483646 h 309"/>
                <a:gd name="T32" fmla="*/ 2147483646 w 241"/>
                <a:gd name="T33" fmla="*/ 2147483646 h 309"/>
                <a:gd name="T34" fmla="*/ 2147483646 w 241"/>
                <a:gd name="T35" fmla="*/ 2147483646 h 309"/>
                <a:gd name="T36" fmla="*/ 2147483646 w 241"/>
                <a:gd name="T37" fmla="*/ 2147483646 h 309"/>
                <a:gd name="T38" fmla="*/ 2147483646 w 241"/>
                <a:gd name="T39" fmla="*/ 2147483646 h 309"/>
                <a:gd name="T40" fmla="*/ 2147483646 w 241"/>
                <a:gd name="T41" fmla="*/ 2147483646 h 309"/>
                <a:gd name="T42" fmla="*/ 2147483646 w 241"/>
                <a:gd name="T43" fmla="*/ 2147483646 h 309"/>
                <a:gd name="T44" fmla="*/ 2147483646 w 241"/>
                <a:gd name="T45" fmla="*/ 2147483646 h 309"/>
                <a:gd name="T46" fmla="*/ 2147483646 w 241"/>
                <a:gd name="T47" fmla="*/ 2147483646 h 309"/>
                <a:gd name="T48" fmla="*/ 2147483646 w 241"/>
                <a:gd name="T49" fmla="*/ 0 h 309"/>
                <a:gd name="T50" fmla="*/ 2147483646 w 241"/>
                <a:gd name="T51" fmla="*/ 2147483646 h 309"/>
                <a:gd name="T52" fmla="*/ 2147483646 w 241"/>
                <a:gd name="T53" fmla="*/ 2147483646 h 309"/>
                <a:gd name="T54" fmla="*/ 2147483646 w 241"/>
                <a:gd name="T55" fmla="*/ 2147483646 h 309"/>
                <a:gd name="T56" fmla="*/ 2147483646 w 241"/>
                <a:gd name="T57" fmla="*/ 2147483646 h 309"/>
                <a:gd name="T58" fmla="*/ 2147483646 w 241"/>
                <a:gd name="T59" fmla="*/ 2147483646 h 309"/>
                <a:gd name="T60" fmla="*/ 2147483646 w 241"/>
                <a:gd name="T61" fmla="*/ 2147483646 h 309"/>
                <a:gd name="T62" fmla="*/ 2147483646 w 241"/>
                <a:gd name="T63" fmla="*/ 2147483646 h 309"/>
                <a:gd name="T64" fmla="*/ 2147483646 w 241"/>
                <a:gd name="T65" fmla="*/ 2147483646 h 309"/>
                <a:gd name="T66" fmla="*/ 2147483646 w 241"/>
                <a:gd name="T67" fmla="*/ 2147483646 h 309"/>
                <a:gd name="T68" fmla="*/ 2147483646 w 241"/>
                <a:gd name="T69" fmla="*/ 2147483646 h 309"/>
                <a:gd name="T70" fmla="*/ 2147483646 w 241"/>
                <a:gd name="T71" fmla="*/ 2147483646 h 309"/>
                <a:gd name="T72" fmla="*/ 2147483646 w 241"/>
                <a:gd name="T73" fmla="*/ 2147483646 h 309"/>
                <a:gd name="T74" fmla="*/ 2147483646 w 241"/>
                <a:gd name="T75" fmla="*/ 2147483646 h 309"/>
                <a:gd name="T76" fmla="*/ 2147483646 w 241"/>
                <a:gd name="T77" fmla="*/ 2147483646 h 309"/>
                <a:gd name="T78" fmla="*/ 2147483646 w 241"/>
                <a:gd name="T79" fmla="*/ 2147483646 h 309"/>
                <a:gd name="T80" fmla="*/ 2147483646 w 241"/>
                <a:gd name="T81" fmla="*/ 2147483646 h 309"/>
                <a:gd name="T82" fmla="*/ 2147483646 w 241"/>
                <a:gd name="T83" fmla="*/ 2147483646 h 309"/>
                <a:gd name="T84" fmla="*/ 2147483646 w 241"/>
                <a:gd name="T85" fmla="*/ 2147483646 h 309"/>
                <a:gd name="T86" fmla="*/ 2147483646 w 241"/>
                <a:gd name="T87" fmla="*/ 2147483646 h 309"/>
                <a:gd name="T88" fmla="*/ 2147483646 w 241"/>
                <a:gd name="T89" fmla="*/ 2147483646 h 309"/>
                <a:gd name="T90" fmla="*/ 2147483646 w 241"/>
                <a:gd name="T91" fmla="*/ 2147483646 h 309"/>
                <a:gd name="T92" fmla="*/ 2147483646 w 241"/>
                <a:gd name="T93" fmla="*/ 2147483646 h 309"/>
                <a:gd name="T94" fmla="*/ 2147483646 w 241"/>
                <a:gd name="T95" fmla="*/ 2147483646 h 30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41"/>
                <a:gd name="T145" fmla="*/ 0 h 309"/>
                <a:gd name="T146" fmla="*/ 241 w 241"/>
                <a:gd name="T147" fmla="*/ 309 h 309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41" h="309">
                  <a:moveTo>
                    <a:pt x="159" y="309"/>
                  </a:moveTo>
                  <a:lnTo>
                    <a:pt x="155" y="307"/>
                  </a:lnTo>
                  <a:lnTo>
                    <a:pt x="153" y="305"/>
                  </a:lnTo>
                  <a:lnTo>
                    <a:pt x="145" y="301"/>
                  </a:lnTo>
                  <a:lnTo>
                    <a:pt x="140" y="299"/>
                  </a:lnTo>
                  <a:lnTo>
                    <a:pt x="136" y="297"/>
                  </a:lnTo>
                  <a:lnTo>
                    <a:pt x="134" y="296"/>
                  </a:lnTo>
                  <a:lnTo>
                    <a:pt x="128" y="292"/>
                  </a:lnTo>
                  <a:lnTo>
                    <a:pt x="115" y="292"/>
                  </a:lnTo>
                  <a:lnTo>
                    <a:pt x="101" y="292"/>
                  </a:lnTo>
                  <a:lnTo>
                    <a:pt x="95" y="296"/>
                  </a:lnTo>
                  <a:lnTo>
                    <a:pt x="94" y="297"/>
                  </a:lnTo>
                  <a:lnTo>
                    <a:pt x="92" y="299"/>
                  </a:lnTo>
                  <a:lnTo>
                    <a:pt x="88" y="299"/>
                  </a:lnTo>
                  <a:lnTo>
                    <a:pt x="86" y="299"/>
                  </a:lnTo>
                  <a:lnTo>
                    <a:pt x="82" y="294"/>
                  </a:lnTo>
                  <a:lnTo>
                    <a:pt x="78" y="290"/>
                  </a:lnTo>
                  <a:lnTo>
                    <a:pt x="71" y="290"/>
                  </a:lnTo>
                  <a:lnTo>
                    <a:pt x="57" y="290"/>
                  </a:lnTo>
                  <a:lnTo>
                    <a:pt x="51" y="290"/>
                  </a:lnTo>
                  <a:lnTo>
                    <a:pt x="47" y="290"/>
                  </a:lnTo>
                  <a:lnTo>
                    <a:pt x="42" y="271"/>
                  </a:lnTo>
                  <a:lnTo>
                    <a:pt x="38" y="251"/>
                  </a:lnTo>
                  <a:lnTo>
                    <a:pt x="32" y="226"/>
                  </a:lnTo>
                  <a:lnTo>
                    <a:pt x="28" y="202"/>
                  </a:lnTo>
                  <a:lnTo>
                    <a:pt x="23" y="188"/>
                  </a:lnTo>
                  <a:lnTo>
                    <a:pt x="19" y="173"/>
                  </a:lnTo>
                  <a:lnTo>
                    <a:pt x="13" y="150"/>
                  </a:lnTo>
                  <a:lnTo>
                    <a:pt x="9" y="125"/>
                  </a:lnTo>
                  <a:lnTo>
                    <a:pt x="3" y="102"/>
                  </a:lnTo>
                  <a:lnTo>
                    <a:pt x="0" y="77"/>
                  </a:lnTo>
                  <a:lnTo>
                    <a:pt x="0" y="71"/>
                  </a:lnTo>
                  <a:lnTo>
                    <a:pt x="0" y="67"/>
                  </a:lnTo>
                  <a:lnTo>
                    <a:pt x="0" y="61"/>
                  </a:lnTo>
                  <a:lnTo>
                    <a:pt x="0" y="58"/>
                  </a:lnTo>
                  <a:lnTo>
                    <a:pt x="0" y="48"/>
                  </a:lnTo>
                  <a:lnTo>
                    <a:pt x="0" y="38"/>
                  </a:lnTo>
                  <a:lnTo>
                    <a:pt x="9" y="38"/>
                  </a:lnTo>
                  <a:lnTo>
                    <a:pt x="19" y="38"/>
                  </a:lnTo>
                  <a:lnTo>
                    <a:pt x="19" y="42"/>
                  </a:lnTo>
                  <a:lnTo>
                    <a:pt x="19" y="48"/>
                  </a:lnTo>
                  <a:lnTo>
                    <a:pt x="23" y="48"/>
                  </a:lnTo>
                  <a:lnTo>
                    <a:pt x="28" y="48"/>
                  </a:lnTo>
                  <a:lnTo>
                    <a:pt x="32" y="58"/>
                  </a:lnTo>
                  <a:lnTo>
                    <a:pt x="38" y="67"/>
                  </a:lnTo>
                  <a:lnTo>
                    <a:pt x="42" y="71"/>
                  </a:lnTo>
                  <a:lnTo>
                    <a:pt x="47" y="77"/>
                  </a:lnTo>
                  <a:lnTo>
                    <a:pt x="47" y="71"/>
                  </a:lnTo>
                  <a:lnTo>
                    <a:pt x="47" y="67"/>
                  </a:lnTo>
                  <a:lnTo>
                    <a:pt x="57" y="67"/>
                  </a:lnTo>
                  <a:lnTo>
                    <a:pt x="67" y="67"/>
                  </a:lnTo>
                  <a:lnTo>
                    <a:pt x="71" y="61"/>
                  </a:lnTo>
                  <a:lnTo>
                    <a:pt x="76" y="58"/>
                  </a:lnTo>
                  <a:lnTo>
                    <a:pt x="76" y="52"/>
                  </a:lnTo>
                  <a:lnTo>
                    <a:pt x="76" y="48"/>
                  </a:lnTo>
                  <a:lnTo>
                    <a:pt x="80" y="48"/>
                  </a:lnTo>
                  <a:lnTo>
                    <a:pt x="86" y="48"/>
                  </a:lnTo>
                  <a:lnTo>
                    <a:pt x="90" y="48"/>
                  </a:lnTo>
                  <a:lnTo>
                    <a:pt x="95" y="48"/>
                  </a:lnTo>
                  <a:lnTo>
                    <a:pt x="99" y="48"/>
                  </a:lnTo>
                  <a:lnTo>
                    <a:pt x="105" y="48"/>
                  </a:lnTo>
                  <a:lnTo>
                    <a:pt x="115" y="52"/>
                  </a:lnTo>
                  <a:lnTo>
                    <a:pt x="124" y="58"/>
                  </a:lnTo>
                  <a:lnTo>
                    <a:pt x="130" y="52"/>
                  </a:lnTo>
                  <a:lnTo>
                    <a:pt x="134" y="48"/>
                  </a:lnTo>
                  <a:lnTo>
                    <a:pt x="134" y="42"/>
                  </a:lnTo>
                  <a:lnTo>
                    <a:pt x="134" y="38"/>
                  </a:lnTo>
                  <a:lnTo>
                    <a:pt x="134" y="33"/>
                  </a:lnTo>
                  <a:lnTo>
                    <a:pt x="134" y="29"/>
                  </a:lnTo>
                  <a:lnTo>
                    <a:pt x="130" y="29"/>
                  </a:lnTo>
                  <a:lnTo>
                    <a:pt x="124" y="29"/>
                  </a:lnTo>
                  <a:lnTo>
                    <a:pt x="124" y="14"/>
                  </a:lnTo>
                  <a:lnTo>
                    <a:pt x="124" y="0"/>
                  </a:lnTo>
                  <a:lnTo>
                    <a:pt x="130" y="0"/>
                  </a:lnTo>
                  <a:lnTo>
                    <a:pt x="134" y="0"/>
                  </a:lnTo>
                  <a:lnTo>
                    <a:pt x="140" y="4"/>
                  </a:lnTo>
                  <a:lnTo>
                    <a:pt x="143" y="10"/>
                  </a:lnTo>
                  <a:lnTo>
                    <a:pt x="153" y="14"/>
                  </a:lnTo>
                  <a:lnTo>
                    <a:pt x="163" y="19"/>
                  </a:lnTo>
                  <a:lnTo>
                    <a:pt x="168" y="23"/>
                  </a:lnTo>
                  <a:lnTo>
                    <a:pt x="172" y="29"/>
                  </a:lnTo>
                  <a:lnTo>
                    <a:pt x="178" y="29"/>
                  </a:lnTo>
                  <a:lnTo>
                    <a:pt x="182" y="29"/>
                  </a:lnTo>
                  <a:lnTo>
                    <a:pt x="182" y="33"/>
                  </a:lnTo>
                  <a:lnTo>
                    <a:pt x="182" y="38"/>
                  </a:lnTo>
                  <a:lnTo>
                    <a:pt x="186" y="42"/>
                  </a:lnTo>
                  <a:lnTo>
                    <a:pt x="188" y="48"/>
                  </a:lnTo>
                  <a:lnTo>
                    <a:pt x="189" y="50"/>
                  </a:lnTo>
                  <a:lnTo>
                    <a:pt x="191" y="52"/>
                  </a:lnTo>
                  <a:lnTo>
                    <a:pt x="205" y="56"/>
                  </a:lnTo>
                  <a:lnTo>
                    <a:pt x="216" y="58"/>
                  </a:lnTo>
                  <a:lnTo>
                    <a:pt x="218" y="60"/>
                  </a:lnTo>
                  <a:lnTo>
                    <a:pt x="220" y="63"/>
                  </a:lnTo>
                  <a:lnTo>
                    <a:pt x="224" y="65"/>
                  </a:lnTo>
                  <a:lnTo>
                    <a:pt x="226" y="67"/>
                  </a:lnTo>
                  <a:lnTo>
                    <a:pt x="228" y="69"/>
                  </a:lnTo>
                  <a:lnTo>
                    <a:pt x="232" y="73"/>
                  </a:lnTo>
                  <a:lnTo>
                    <a:pt x="232" y="86"/>
                  </a:lnTo>
                  <a:lnTo>
                    <a:pt x="232" y="102"/>
                  </a:lnTo>
                  <a:lnTo>
                    <a:pt x="228" y="104"/>
                  </a:lnTo>
                  <a:lnTo>
                    <a:pt x="226" y="106"/>
                  </a:lnTo>
                  <a:lnTo>
                    <a:pt x="224" y="109"/>
                  </a:lnTo>
                  <a:lnTo>
                    <a:pt x="222" y="115"/>
                  </a:lnTo>
                  <a:lnTo>
                    <a:pt x="224" y="123"/>
                  </a:lnTo>
                  <a:lnTo>
                    <a:pt x="226" y="125"/>
                  </a:lnTo>
                  <a:lnTo>
                    <a:pt x="228" y="127"/>
                  </a:lnTo>
                  <a:lnTo>
                    <a:pt x="232" y="131"/>
                  </a:lnTo>
                  <a:lnTo>
                    <a:pt x="234" y="136"/>
                  </a:lnTo>
                  <a:lnTo>
                    <a:pt x="236" y="144"/>
                  </a:lnTo>
                  <a:lnTo>
                    <a:pt x="237" y="148"/>
                  </a:lnTo>
                  <a:lnTo>
                    <a:pt x="241" y="150"/>
                  </a:lnTo>
                  <a:lnTo>
                    <a:pt x="241" y="154"/>
                  </a:lnTo>
                  <a:lnTo>
                    <a:pt x="241" y="159"/>
                  </a:lnTo>
                  <a:lnTo>
                    <a:pt x="237" y="161"/>
                  </a:lnTo>
                  <a:lnTo>
                    <a:pt x="236" y="163"/>
                  </a:lnTo>
                  <a:lnTo>
                    <a:pt x="232" y="173"/>
                  </a:lnTo>
                  <a:lnTo>
                    <a:pt x="226" y="184"/>
                  </a:lnTo>
                  <a:lnTo>
                    <a:pt x="224" y="180"/>
                  </a:lnTo>
                  <a:lnTo>
                    <a:pt x="220" y="179"/>
                  </a:lnTo>
                  <a:lnTo>
                    <a:pt x="216" y="179"/>
                  </a:lnTo>
                  <a:lnTo>
                    <a:pt x="212" y="179"/>
                  </a:lnTo>
                  <a:lnTo>
                    <a:pt x="209" y="180"/>
                  </a:lnTo>
                  <a:lnTo>
                    <a:pt x="207" y="184"/>
                  </a:lnTo>
                  <a:lnTo>
                    <a:pt x="205" y="186"/>
                  </a:lnTo>
                  <a:lnTo>
                    <a:pt x="203" y="188"/>
                  </a:lnTo>
                  <a:lnTo>
                    <a:pt x="199" y="190"/>
                  </a:lnTo>
                  <a:lnTo>
                    <a:pt x="197" y="194"/>
                  </a:lnTo>
                  <a:lnTo>
                    <a:pt x="197" y="207"/>
                  </a:lnTo>
                  <a:lnTo>
                    <a:pt x="197" y="223"/>
                  </a:lnTo>
                  <a:lnTo>
                    <a:pt x="199" y="225"/>
                  </a:lnTo>
                  <a:lnTo>
                    <a:pt x="203" y="226"/>
                  </a:lnTo>
                  <a:lnTo>
                    <a:pt x="203" y="246"/>
                  </a:lnTo>
                  <a:lnTo>
                    <a:pt x="203" y="265"/>
                  </a:lnTo>
                  <a:lnTo>
                    <a:pt x="199" y="269"/>
                  </a:lnTo>
                  <a:lnTo>
                    <a:pt x="197" y="271"/>
                  </a:lnTo>
                  <a:lnTo>
                    <a:pt x="189" y="273"/>
                  </a:lnTo>
                  <a:lnTo>
                    <a:pt x="182" y="274"/>
                  </a:lnTo>
                  <a:lnTo>
                    <a:pt x="180" y="278"/>
                  </a:lnTo>
                  <a:lnTo>
                    <a:pt x="178" y="280"/>
                  </a:lnTo>
                  <a:lnTo>
                    <a:pt x="176" y="292"/>
                  </a:lnTo>
                  <a:lnTo>
                    <a:pt x="172" y="305"/>
                  </a:lnTo>
                  <a:lnTo>
                    <a:pt x="170" y="307"/>
                  </a:lnTo>
                  <a:lnTo>
                    <a:pt x="168" y="309"/>
                  </a:lnTo>
                  <a:lnTo>
                    <a:pt x="163" y="309"/>
                  </a:lnTo>
                  <a:lnTo>
                    <a:pt x="159" y="309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63" name="Freeform 38"/>
            <p:cNvSpPr>
              <a:spLocks/>
            </p:cNvSpPr>
            <p:nvPr/>
          </p:nvSpPr>
          <p:spPr bwMode="auto">
            <a:xfrm>
              <a:off x="1785938" y="4457700"/>
              <a:ext cx="436562" cy="412750"/>
            </a:xfrm>
            <a:custGeom>
              <a:avLst/>
              <a:gdLst>
                <a:gd name="T0" fmla="*/ 2147483646 w 311"/>
                <a:gd name="T1" fmla="*/ 2147483646 h 349"/>
                <a:gd name="T2" fmla="*/ 2147483646 w 311"/>
                <a:gd name="T3" fmla="*/ 2147483646 h 349"/>
                <a:gd name="T4" fmla="*/ 2147483646 w 311"/>
                <a:gd name="T5" fmla="*/ 2147483646 h 349"/>
                <a:gd name="T6" fmla="*/ 2147483646 w 311"/>
                <a:gd name="T7" fmla="*/ 2147483646 h 349"/>
                <a:gd name="T8" fmla="*/ 2147483646 w 311"/>
                <a:gd name="T9" fmla="*/ 2147483646 h 349"/>
                <a:gd name="T10" fmla="*/ 2147483646 w 311"/>
                <a:gd name="T11" fmla="*/ 2147483646 h 349"/>
                <a:gd name="T12" fmla="*/ 2147483646 w 311"/>
                <a:gd name="T13" fmla="*/ 2147483646 h 349"/>
                <a:gd name="T14" fmla="*/ 2147483646 w 311"/>
                <a:gd name="T15" fmla="*/ 2147483646 h 349"/>
                <a:gd name="T16" fmla="*/ 2147483646 w 311"/>
                <a:gd name="T17" fmla="*/ 2147483646 h 349"/>
                <a:gd name="T18" fmla="*/ 2147483646 w 311"/>
                <a:gd name="T19" fmla="*/ 2147483646 h 349"/>
                <a:gd name="T20" fmla="*/ 2147483646 w 311"/>
                <a:gd name="T21" fmla="*/ 2147483646 h 349"/>
                <a:gd name="T22" fmla="*/ 2147483646 w 311"/>
                <a:gd name="T23" fmla="*/ 2147483646 h 349"/>
                <a:gd name="T24" fmla="*/ 2147483646 w 311"/>
                <a:gd name="T25" fmla="*/ 2147483646 h 349"/>
                <a:gd name="T26" fmla="*/ 2147483646 w 311"/>
                <a:gd name="T27" fmla="*/ 2147483646 h 349"/>
                <a:gd name="T28" fmla="*/ 2147483646 w 311"/>
                <a:gd name="T29" fmla="*/ 2147483646 h 349"/>
                <a:gd name="T30" fmla="*/ 2147483646 w 311"/>
                <a:gd name="T31" fmla="*/ 2147483646 h 349"/>
                <a:gd name="T32" fmla="*/ 2147483646 w 311"/>
                <a:gd name="T33" fmla="*/ 2147483646 h 349"/>
                <a:gd name="T34" fmla="*/ 2147483646 w 311"/>
                <a:gd name="T35" fmla="*/ 2147483646 h 349"/>
                <a:gd name="T36" fmla="*/ 2147483646 w 311"/>
                <a:gd name="T37" fmla="*/ 2147483646 h 349"/>
                <a:gd name="T38" fmla="*/ 2147483646 w 311"/>
                <a:gd name="T39" fmla="*/ 2147483646 h 349"/>
                <a:gd name="T40" fmla="*/ 2147483646 w 311"/>
                <a:gd name="T41" fmla="*/ 2147483646 h 349"/>
                <a:gd name="T42" fmla="*/ 2147483646 w 311"/>
                <a:gd name="T43" fmla="*/ 2147483646 h 349"/>
                <a:gd name="T44" fmla="*/ 2147483646 w 311"/>
                <a:gd name="T45" fmla="*/ 2147483646 h 349"/>
                <a:gd name="T46" fmla="*/ 2147483646 w 311"/>
                <a:gd name="T47" fmla="*/ 2147483646 h 349"/>
                <a:gd name="T48" fmla="*/ 2147483646 w 311"/>
                <a:gd name="T49" fmla="*/ 2147483646 h 349"/>
                <a:gd name="T50" fmla="*/ 2147483646 w 311"/>
                <a:gd name="T51" fmla="*/ 2147483646 h 349"/>
                <a:gd name="T52" fmla="*/ 2147483646 w 311"/>
                <a:gd name="T53" fmla="*/ 2147483646 h 349"/>
                <a:gd name="T54" fmla="*/ 2147483646 w 311"/>
                <a:gd name="T55" fmla="*/ 2147483646 h 349"/>
                <a:gd name="T56" fmla="*/ 2147483646 w 311"/>
                <a:gd name="T57" fmla="*/ 2147483646 h 349"/>
                <a:gd name="T58" fmla="*/ 2147483646 w 311"/>
                <a:gd name="T59" fmla="*/ 0 h 349"/>
                <a:gd name="T60" fmla="*/ 2147483646 w 311"/>
                <a:gd name="T61" fmla="*/ 2147483646 h 349"/>
                <a:gd name="T62" fmla="*/ 2147483646 w 311"/>
                <a:gd name="T63" fmla="*/ 2147483646 h 349"/>
                <a:gd name="T64" fmla="*/ 2147483646 w 311"/>
                <a:gd name="T65" fmla="*/ 2147483646 h 349"/>
                <a:gd name="T66" fmla="*/ 2147483646 w 311"/>
                <a:gd name="T67" fmla="*/ 2147483646 h 349"/>
                <a:gd name="T68" fmla="*/ 2147483646 w 311"/>
                <a:gd name="T69" fmla="*/ 2147483646 h 349"/>
                <a:gd name="T70" fmla="*/ 2147483646 w 311"/>
                <a:gd name="T71" fmla="*/ 2147483646 h 349"/>
                <a:gd name="T72" fmla="*/ 2147483646 w 311"/>
                <a:gd name="T73" fmla="*/ 2147483646 h 349"/>
                <a:gd name="T74" fmla="*/ 2147483646 w 311"/>
                <a:gd name="T75" fmla="*/ 2147483646 h 349"/>
                <a:gd name="T76" fmla="*/ 2147483646 w 311"/>
                <a:gd name="T77" fmla="*/ 2147483646 h 349"/>
                <a:gd name="T78" fmla="*/ 2147483646 w 311"/>
                <a:gd name="T79" fmla="*/ 2147483646 h 349"/>
                <a:gd name="T80" fmla="*/ 2147483646 w 311"/>
                <a:gd name="T81" fmla="*/ 2147483646 h 349"/>
                <a:gd name="T82" fmla="*/ 2147483646 w 311"/>
                <a:gd name="T83" fmla="*/ 2147483646 h 349"/>
                <a:gd name="T84" fmla="*/ 2147483646 w 311"/>
                <a:gd name="T85" fmla="*/ 2147483646 h 349"/>
                <a:gd name="T86" fmla="*/ 2147483646 w 311"/>
                <a:gd name="T87" fmla="*/ 2147483646 h 349"/>
                <a:gd name="T88" fmla="*/ 2147483646 w 311"/>
                <a:gd name="T89" fmla="*/ 2147483646 h 349"/>
                <a:gd name="T90" fmla="*/ 2147483646 w 311"/>
                <a:gd name="T91" fmla="*/ 2147483646 h 349"/>
                <a:gd name="T92" fmla="*/ 2147483646 w 311"/>
                <a:gd name="T93" fmla="*/ 2147483646 h 349"/>
                <a:gd name="T94" fmla="*/ 2147483646 w 311"/>
                <a:gd name="T95" fmla="*/ 2147483646 h 349"/>
                <a:gd name="T96" fmla="*/ 2147483646 w 311"/>
                <a:gd name="T97" fmla="*/ 2147483646 h 349"/>
                <a:gd name="T98" fmla="*/ 2147483646 w 311"/>
                <a:gd name="T99" fmla="*/ 2147483646 h 349"/>
                <a:gd name="T100" fmla="*/ 2147483646 w 311"/>
                <a:gd name="T101" fmla="*/ 2147483646 h 34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11"/>
                <a:gd name="T154" fmla="*/ 0 h 349"/>
                <a:gd name="T155" fmla="*/ 311 w 311"/>
                <a:gd name="T156" fmla="*/ 349 h 34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11" h="349">
                  <a:moveTo>
                    <a:pt x="209" y="349"/>
                  </a:moveTo>
                  <a:lnTo>
                    <a:pt x="205" y="346"/>
                  </a:lnTo>
                  <a:lnTo>
                    <a:pt x="202" y="346"/>
                  </a:lnTo>
                  <a:lnTo>
                    <a:pt x="200" y="346"/>
                  </a:lnTo>
                  <a:lnTo>
                    <a:pt x="198" y="348"/>
                  </a:lnTo>
                  <a:lnTo>
                    <a:pt x="196" y="348"/>
                  </a:lnTo>
                  <a:lnTo>
                    <a:pt x="194" y="348"/>
                  </a:lnTo>
                  <a:lnTo>
                    <a:pt x="190" y="344"/>
                  </a:lnTo>
                  <a:lnTo>
                    <a:pt x="184" y="340"/>
                  </a:lnTo>
                  <a:lnTo>
                    <a:pt x="182" y="338"/>
                  </a:lnTo>
                  <a:lnTo>
                    <a:pt x="182" y="340"/>
                  </a:lnTo>
                  <a:lnTo>
                    <a:pt x="181" y="342"/>
                  </a:lnTo>
                  <a:lnTo>
                    <a:pt x="181" y="344"/>
                  </a:lnTo>
                  <a:lnTo>
                    <a:pt x="179" y="344"/>
                  </a:lnTo>
                  <a:lnTo>
                    <a:pt x="177" y="344"/>
                  </a:lnTo>
                  <a:lnTo>
                    <a:pt x="175" y="340"/>
                  </a:lnTo>
                  <a:lnTo>
                    <a:pt x="163" y="330"/>
                  </a:lnTo>
                  <a:lnTo>
                    <a:pt x="150" y="319"/>
                  </a:lnTo>
                  <a:lnTo>
                    <a:pt x="140" y="311"/>
                  </a:lnTo>
                  <a:lnTo>
                    <a:pt x="131" y="305"/>
                  </a:lnTo>
                  <a:lnTo>
                    <a:pt x="123" y="300"/>
                  </a:lnTo>
                  <a:lnTo>
                    <a:pt x="115" y="298"/>
                  </a:lnTo>
                  <a:lnTo>
                    <a:pt x="108" y="296"/>
                  </a:lnTo>
                  <a:lnTo>
                    <a:pt x="100" y="294"/>
                  </a:lnTo>
                  <a:lnTo>
                    <a:pt x="96" y="288"/>
                  </a:lnTo>
                  <a:lnTo>
                    <a:pt x="96" y="282"/>
                  </a:lnTo>
                  <a:lnTo>
                    <a:pt x="94" y="282"/>
                  </a:lnTo>
                  <a:lnTo>
                    <a:pt x="92" y="282"/>
                  </a:lnTo>
                  <a:lnTo>
                    <a:pt x="90" y="278"/>
                  </a:lnTo>
                  <a:lnTo>
                    <a:pt x="88" y="277"/>
                  </a:lnTo>
                  <a:lnTo>
                    <a:pt x="79" y="271"/>
                  </a:lnTo>
                  <a:lnTo>
                    <a:pt x="69" y="267"/>
                  </a:lnTo>
                  <a:lnTo>
                    <a:pt x="71" y="265"/>
                  </a:lnTo>
                  <a:lnTo>
                    <a:pt x="73" y="261"/>
                  </a:lnTo>
                  <a:lnTo>
                    <a:pt x="77" y="259"/>
                  </a:lnTo>
                  <a:lnTo>
                    <a:pt x="77" y="252"/>
                  </a:lnTo>
                  <a:lnTo>
                    <a:pt x="77" y="246"/>
                  </a:lnTo>
                  <a:lnTo>
                    <a:pt x="73" y="242"/>
                  </a:lnTo>
                  <a:lnTo>
                    <a:pt x="71" y="240"/>
                  </a:lnTo>
                  <a:lnTo>
                    <a:pt x="69" y="238"/>
                  </a:lnTo>
                  <a:lnTo>
                    <a:pt x="65" y="230"/>
                  </a:lnTo>
                  <a:lnTo>
                    <a:pt x="64" y="223"/>
                  </a:lnTo>
                  <a:lnTo>
                    <a:pt x="62" y="221"/>
                  </a:lnTo>
                  <a:lnTo>
                    <a:pt x="60" y="219"/>
                  </a:lnTo>
                  <a:lnTo>
                    <a:pt x="60" y="213"/>
                  </a:lnTo>
                  <a:lnTo>
                    <a:pt x="60" y="209"/>
                  </a:lnTo>
                  <a:lnTo>
                    <a:pt x="62" y="206"/>
                  </a:lnTo>
                  <a:lnTo>
                    <a:pt x="64" y="204"/>
                  </a:lnTo>
                  <a:lnTo>
                    <a:pt x="64" y="184"/>
                  </a:lnTo>
                  <a:lnTo>
                    <a:pt x="64" y="165"/>
                  </a:lnTo>
                  <a:lnTo>
                    <a:pt x="62" y="163"/>
                  </a:lnTo>
                  <a:lnTo>
                    <a:pt x="60" y="161"/>
                  </a:lnTo>
                  <a:lnTo>
                    <a:pt x="56" y="158"/>
                  </a:lnTo>
                  <a:lnTo>
                    <a:pt x="54" y="156"/>
                  </a:lnTo>
                  <a:lnTo>
                    <a:pt x="52" y="154"/>
                  </a:lnTo>
                  <a:lnTo>
                    <a:pt x="48" y="150"/>
                  </a:lnTo>
                  <a:lnTo>
                    <a:pt x="37" y="148"/>
                  </a:lnTo>
                  <a:lnTo>
                    <a:pt x="25" y="146"/>
                  </a:lnTo>
                  <a:lnTo>
                    <a:pt x="21" y="144"/>
                  </a:lnTo>
                  <a:lnTo>
                    <a:pt x="19" y="140"/>
                  </a:lnTo>
                  <a:lnTo>
                    <a:pt x="19" y="138"/>
                  </a:lnTo>
                  <a:lnTo>
                    <a:pt x="19" y="136"/>
                  </a:lnTo>
                  <a:lnTo>
                    <a:pt x="19" y="131"/>
                  </a:lnTo>
                  <a:lnTo>
                    <a:pt x="19" y="127"/>
                  </a:lnTo>
                  <a:lnTo>
                    <a:pt x="29" y="121"/>
                  </a:lnTo>
                  <a:lnTo>
                    <a:pt x="40" y="117"/>
                  </a:lnTo>
                  <a:lnTo>
                    <a:pt x="40" y="112"/>
                  </a:lnTo>
                  <a:lnTo>
                    <a:pt x="40" y="108"/>
                  </a:lnTo>
                  <a:lnTo>
                    <a:pt x="25" y="102"/>
                  </a:lnTo>
                  <a:lnTo>
                    <a:pt x="10" y="98"/>
                  </a:lnTo>
                  <a:lnTo>
                    <a:pt x="6" y="92"/>
                  </a:lnTo>
                  <a:lnTo>
                    <a:pt x="0" y="88"/>
                  </a:lnTo>
                  <a:lnTo>
                    <a:pt x="0" y="83"/>
                  </a:lnTo>
                  <a:lnTo>
                    <a:pt x="0" y="79"/>
                  </a:lnTo>
                  <a:lnTo>
                    <a:pt x="6" y="79"/>
                  </a:lnTo>
                  <a:lnTo>
                    <a:pt x="10" y="79"/>
                  </a:lnTo>
                  <a:lnTo>
                    <a:pt x="16" y="73"/>
                  </a:lnTo>
                  <a:lnTo>
                    <a:pt x="19" y="69"/>
                  </a:lnTo>
                  <a:lnTo>
                    <a:pt x="25" y="69"/>
                  </a:lnTo>
                  <a:lnTo>
                    <a:pt x="31" y="69"/>
                  </a:lnTo>
                  <a:lnTo>
                    <a:pt x="35" y="69"/>
                  </a:lnTo>
                  <a:lnTo>
                    <a:pt x="40" y="69"/>
                  </a:lnTo>
                  <a:lnTo>
                    <a:pt x="40" y="73"/>
                  </a:lnTo>
                  <a:lnTo>
                    <a:pt x="42" y="77"/>
                  </a:lnTo>
                  <a:lnTo>
                    <a:pt x="48" y="79"/>
                  </a:lnTo>
                  <a:lnTo>
                    <a:pt x="60" y="79"/>
                  </a:lnTo>
                  <a:lnTo>
                    <a:pt x="60" y="73"/>
                  </a:lnTo>
                  <a:lnTo>
                    <a:pt x="60" y="69"/>
                  </a:lnTo>
                  <a:lnTo>
                    <a:pt x="65" y="73"/>
                  </a:lnTo>
                  <a:lnTo>
                    <a:pt x="71" y="77"/>
                  </a:lnTo>
                  <a:lnTo>
                    <a:pt x="73" y="85"/>
                  </a:lnTo>
                  <a:lnTo>
                    <a:pt x="79" y="98"/>
                  </a:lnTo>
                  <a:lnTo>
                    <a:pt x="92" y="98"/>
                  </a:lnTo>
                  <a:lnTo>
                    <a:pt x="108" y="98"/>
                  </a:lnTo>
                  <a:lnTo>
                    <a:pt x="111" y="98"/>
                  </a:lnTo>
                  <a:lnTo>
                    <a:pt x="117" y="98"/>
                  </a:lnTo>
                  <a:lnTo>
                    <a:pt x="127" y="92"/>
                  </a:lnTo>
                  <a:lnTo>
                    <a:pt x="136" y="88"/>
                  </a:lnTo>
                  <a:lnTo>
                    <a:pt x="136" y="83"/>
                  </a:lnTo>
                  <a:lnTo>
                    <a:pt x="136" y="79"/>
                  </a:lnTo>
                  <a:lnTo>
                    <a:pt x="136" y="73"/>
                  </a:lnTo>
                  <a:lnTo>
                    <a:pt x="136" y="69"/>
                  </a:lnTo>
                  <a:lnTo>
                    <a:pt x="140" y="64"/>
                  </a:lnTo>
                  <a:lnTo>
                    <a:pt x="146" y="60"/>
                  </a:lnTo>
                  <a:lnTo>
                    <a:pt x="156" y="54"/>
                  </a:lnTo>
                  <a:lnTo>
                    <a:pt x="165" y="50"/>
                  </a:lnTo>
                  <a:lnTo>
                    <a:pt x="169" y="44"/>
                  </a:lnTo>
                  <a:lnTo>
                    <a:pt x="175" y="39"/>
                  </a:lnTo>
                  <a:lnTo>
                    <a:pt x="179" y="35"/>
                  </a:lnTo>
                  <a:lnTo>
                    <a:pt x="184" y="29"/>
                  </a:lnTo>
                  <a:lnTo>
                    <a:pt x="188" y="25"/>
                  </a:lnTo>
                  <a:lnTo>
                    <a:pt x="194" y="19"/>
                  </a:lnTo>
                  <a:lnTo>
                    <a:pt x="200" y="16"/>
                  </a:lnTo>
                  <a:lnTo>
                    <a:pt x="204" y="10"/>
                  </a:lnTo>
                  <a:lnTo>
                    <a:pt x="204" y="6"/>
                  </a:lnTo>
                  <a:lnTo>
                    <a:pt x="204" y="0"/>
                  </a:lnTo>
                  <a:lnTo>
                    <a:pt x="209" y="0"/>
                  </a:lnTo>
                  <a:lnTo>
                    <a:pt x="213" y="0"/>
                  </a:lnTo>
                  <a:lnTo>
                    <a:pt x="215" y="0"/>
                  </a:lnTo>
                  <a:lnTo>
                    <a:pt x="219" y="0"/>
                  </a:lnTo>
                  <a:lnTo>
                    <a:pt x="221" y="2"/>
                  </a:lnTo>
                  <a:lnTo>
                    <a:pt x="223" y="6"/>
                  </a:lnTo>
                  <a:lnTo>
                    <a:pt x="230" y="8"/>
                  </a:lnTo>
                  <a:lnTo>
                    <a:pt x="238" y="10"/>
                  </a:lnTo>
                  <a:lnTo>
                    <a:pt x="240" y="14"/>
                  </a:lnTo>
                  <a:lnTo>
                    <a:pt x="242" y="16"/>
                  </a:lnTo>
                  <a:lnTo>
                    <a:pt x="269" y="17"/>
                  </a:lnTo>
                  <a:lnTo>
                    <a:pt x="296" y="19"/>
                  </a:lnTo>
                  <a:lnTo>
                    <a:pt x="298" y="23"/>
                  </a:lnTo>
                  <a:lnTo>
                    <a:pt x="301" y="25"/>
                  </a:lnTo>
                  <a:lnTo>
                    <a:pt x="303" y="33"/>
                  </a:lnTo>
                  <a:lnTo>
                    <a:pt x="305" y="39"/>
                  </a:lnTo>
                  <a:lnTo>
                    <a:pt x="307" y="42"/>
                  </a:lnTo>
                  <a:lnTo>
                    <a:pt x="311" y="44"/>
                  </a:lnTo>
                  <a:lnTo>
                    <a:pt x="311" y="48"/>
                  </a:lnTo>
                  <a:lnTo>
                    <a:pt x="311" y="54"/>
                  </a:lnTo>
                  <a:lnTo>
                    <a:pt x="307" y="56"/>
                  </a:lnTo>
                  <a:lnTo>
                    <a:pt x="305" y="60"/>
                  </a:lnTo>
                  <a:lnTo>
                    <a:pt x="303" y="62"/>
                  </a:lnTo>
                  <a:lnTo>
                    <a:pt x="301" y="64"/>
                  </a:lnTo>
                  <a:lnTo>
                    <a:pt x="298" y="65"/>
                  </a:lnTo>
                  <a:lnTo>
                    <a:pt x="296" y="69"/>
                  </a:lnTo>
                  <a:lnTo>
                    <a:pt x="294" y="75"/>
                  </a:lnTo>
                  <a:lnTo>
                    <a:pt x="292" y="83"/>
                  </a:lnTo>
                  <a:lnTo>
                    <a:pt x="288" y="85"/>
                  </a:lnTo>
                  <a:lnTo>
                    <a:pt x="286" y="88"/>
                  </a:lnTo>
                  <a:lnTo>
                    <a:pt x="284" y="113"/>
                  </a:lnTo>
                  <a:lnTo>
                    <a:pt x="280" y="140"/>
                  </a:lnTo>
                  <a:lnTo>
                    <a:pt x="278" y="144"/>
                  </a:lnTo>
                  <a:lnTo>
                    <a:pt x="276" y="146"/>
                  </a:lnTo>
                  <a:lnTo>
                    <a:pt x="250" y="148"/>
                  </a:lnTo>
                  <a:lnTo>
                    <a:pt x="223" y="150"/>
                  </a:lnTo>
                  <a:lnTo>
                    <a:pt x="221" y="154"/>
                  </a:lnTo>
                  <a:lnTo>
                    <a:pt x="219" y="156"/>
                  </a:lnTo>
                  <a:lnTo>
                    <a:pt x="219" y="165"/>
                  </a:lnTo>
                  <a:lnTo>
                    <a:pt x="219" y="175"/>
                  </a:lnTo>
                  <a:lnTo>
                    <a:pt x="221" y="177"/>
                  </a:lnTo>
                  <a:lnTo>
                    <a:pt x="223" y="179"/>
                  </a:lnTo>
                  <a:lnTo>
                    <a:pt x="225" y="183"/>
                  </a:lnTo>
                  <a:lnTo>
                    <a:pt x="229" y="184"/>
                  </a:lnTo>
                  <a:lnTo>
                    <a:pt x="230" y="186"/>
                  </a:lnTo>
                  <a:lnTo>
                    <a:pt x="232" y="190"/>
                  </a:lnTo>
                  <a:lnTo>
                    <a:pt x="232" y="194"/>
                  </a:lnTo>
                  <a:lnTo>
                    <a:pt x="232" y="200"/>
                  </a:lnTo>
                  <a:lnTo>
                    <a:pt x="230" y="202"/>
                  </a:lnTo>
                  <a:lnTo>
                    <a:pt x="229" y="204"/>
                  </a:lnTo>
                  <a:lnTo>
                    <a:pt x="229" y="219"/>
                  </a:lnTo>
                  <a:lnTo>
                    <a:pt x="229" y="232"/>
                  </a:lnTo>
                  <a:lnTo>
                    <a:pt x="230" y="234"/>
                  </a:lnTo>
                  <a:lnTo>
                    <a:pt x="232" y="238"/>
                  </a:lnTo>
                  <a:lnTo>
                    <a:pt x="236" y="244"/>
                  </a:lnTo>
                  <a:lnTo>
                    <a:pt x="238" y="252"/>
                  </a:lnTo>
                  <a:lnTo>
                    <a:pt x="240" y="255"/>
                  </a:lnTo>
                  <a:lnTo>
                    <a:pt x="242" y="257"/>
                  </a:lnTo>
                  <a:lnTo>
                    <a:pt x="246" y="259"/>
                  </a:lnTo>
                  <a:lnTo>
                    <a:pt x="248" y="261"/>
                  </a:lnTo>
                  <a:lnTo>
                    <a:pt x="250" y="265"/>
                  </a:lnTo>
                  <a:lnTo>
                    <a:pt x="252" y="267"/>
                  </a:lnTo>
                  <a:lnTo>
                    <a:pt x="253" y="269"/>
                  </a:lnTo>
                  <a:lnTo>
                    <a:pt x="257" y="271"/>
                  </a:lnTo>
                  <a:lnTo>
                    <a:pt x="259" y="275"/>
                  </a:lnTo>
                  <a:lnTo>
                    <a:pt x="261" y="277"/>
                  </a:lnTo>
                  <a:lnTo>
                    <a:pt x="271" y="280"/>
                  </a:lnTo>
                  <a:lnTo>
                    <a:pt x="280" y="286"/>
                  </a:lnTo>
                  <a:lnTo>
                    <a:pt x="278" y="288"/>
                  </a:lnTo>
                  <a:lnTo>
                    <a:pt x="276" y="292"/>
                  </a:lnTo>
                  <a:lnTo>
                    <a:pt x="275" y="298"/>
                  </a:lnTo>
                  <a:lnTo>
                    <a:pt x="273" y="305"/>
                  </a:lnTo>
                  <a:lnTo>
                    <a:pt x="269" y="307"/>
                  </a:lnTo>
                  <a:lnTo>
                    <a:pt x="267" y="311"/>
                  </a:lnTo>
                  <a:lnTo>
                    <a:pt x="255" y="313"/>
                  </a:lnTo>
                  <a:lnTo>
                    <a:pt x="242" y="315"/>
                  </a:lnTo>
                  <a:lnTo>
                    <a:pt x="240" y="317"/>
                  </a:lnTo>
                  <a:lnTo>
                    <a:pt x="238" y="321"/>
                  </a:lnTo>
                  <a:lnTo>
                    <a:pt x="230" y="321"/>
                  </a:lnTo>
                  <a:lnTo>
                    <a:pt x="223" y="321"/>
                  </a:lnTo>
                  <a:lnTo>
                    <a:pt x="223" y="326"/>
                  </a:lnTo>
                  <a:lnTo>
                    <a:pt x="223" y="334"/>
                  </a:lnTo>
                  <a:lnTo>
                    <a:pt x="221" y="336"/>
                  </a:lnTo>
                  <a:lnTo>
                    <a:pt x="219" y="340"/>
                  </a:lnTo>
                  <a:lnTo>
                    <a:pt x="215" y="342"/>
                  </a:lnTo>
                  <a:lnTo>
                    <a:pt x="213" y="344"/>
                  </a:lnTo>
                  <a:lnTo>
                    <a:pt x="211" y="346"/>
                  </a:lnTo>
                  <a:lnTo>
                    <a:pt x="209" y="349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64" name="Freeform 39"/>
            <p:cNvSpPr>
              <a:spLocks/>
            </p:cNvSpPr>
            <p:nvPr/>
          </p:nvSpPr>
          <p:spPr bwMode="auto">
            <a:xfrm>
              <a:off x="2097088" y="4411663"/>
              <a:ext cx="468312" cy="355600"/>
            </a:xfrm>
            <a:custGeom>
              <a:avLst/>
              <a:gdLst>
                <a:gd name="T0" fmla="*/ 2147483646 w 330"/>
                <a:gd name="T1" fmla="*/ 2147483646 h 299"/>
                <a:gd name="T2" fmla="*/ 2147483646 w 330"/>
                <a:gd name="T3" fmla="*/ 2147483646 h 299"/>
                <a:gd name="T4" fmla="*/ 2147483646 w 330"/>
                <a:gd name="T5" fmla="*/ 2147483646 h 299"/>
                <a:gd name="T6" fmla="*/ 2147483646 w 330"/>
                <a:gd name="T7" fmla="*/ 2147483646 h 299"/>
                <a:gd name="T8" fmla="*/ 2147483646 w 330"/>
                <a:gd name="T9" fmla="*/ 2147483646 h 299"/>
                <a:gd name="T10" fmla="*/ 2147483646 w 330"/>
                <a:gd name="T11" fmla="*/ 2147483646 h 299"/>
                <a:gd name="T12" fmla="*/ 2147483646 w 330"/>
                <a:gd name="T13" fmla="*/ 2147483646 h 299"/>
                <a:gd name="T14" fmla="*/ 0 w 330"/>
                <a:gd name="T15" fmla="*/ 2147483646 h 299"/>
                <a:gd name="T16" fmla="*/ 2147483646 w 330"/>
                <a:gd name="T17" fmla="*/ 2147483646 h 299"/>
                <a:gd name="T18" fmla="*/ 2147483646 w 330"/>
                <a:gd name="T19" fmla="*/ 2147483646 h 299"/>
                <a:gd name="T20" fmla="*/ 2147483646 w 330"/>
                <a:gd name="T21" fmla="*/ 2147483646 h 299"/>
                <a:gd name="T22" fmla="*/ 2147483646 w 330"/>
                <a:gd name="T23" fmla="*/ 2147483646 h 299"/>
                <a:gd name="T24" fmla="*/ 2147483646 w 330"/>
                <a:gd name="T25" fmla="*/ 2147483646 h 299"/>
                <a:gd name="T26" fmla="*/ 2147483646 w 330"/>
                <a:gd name="T27" fmla="*/ 2147483646 h 299"/>
                <a:gd name="T28" fmla="*/ 2147483646 w 330"/>
                <a:gd name="T29" fmla="*/ 2147483646 h 299"/>
                <a:gd name="T30" fmla="*/ 2147483646 w 330"/>
                <a:gd name="T31" fmla="*/ 2147483646 h 299"/>
                <a:gd name="T32" fmla="*/ 2147483646 w 330"/>
                <a:gd name="T33" fmla="*/ 2147483646 h 299"/>
                <a:gd name="T34" fmla="*/ 2147483646 w 330"/>
                <a:gd name="T35" fmla="*/ 2147483646 h 299"/>
                <a:gd name="T36" fmla="*/ 2147483646 w 330"/>
                <a:gd name="T37" fmla="*/ 2147483646 h 299"/>
                <a:gd name="T38" fmla="*/ 2147483646 w 330"/>
                <a:gd name="T39" fmla="*/ 2147483646 h 299"/>
                <a:gd name="T40" fmla="*/ 2147483646 w 330"/>
                <a:gd name="T41" fmla="*/ 2147483646 h 299"/>
                <a:gd name="T42" fmla="*/ 2147483646 w 330"/>
                <a:gd name="T43" fmla="*/ 2147483646 h 299"/>
                <a:gd name="T44" fmla="*/ 2147483646 w 330"/>
                <a:gd name="T45" fmla="*/ 0 h 299"/>
                <a:gd name="T46" fmla="*/ 2147483646 w 330"/>
                <a:gd name="T47" fmla="*/ 2147483646 h 299"/>
                <a:gd name="T48" fmla="*/ 2147483646 w 330"/>
                <a:gd name="T49" fmla="*/ 2147483646 h 299"/>
                <a:gd name="T50" fmla="*/ 2147483646 w 330"/>
                <a:gd name="T51" fmla="*/ 2147483646 h 299"/>
                <a:gd name="T52" fmla="*/ 2147483646 w 330"/>
                <a:gd name="T53" fmla="*/ 2147483646 h 299"/>
                <a:gd name="T54" fmla="*/ 2147483646 w 330"/>
                <a:gd name="T55" fmla="*/ 2147483646 h 299"/>
                <a:gd name="T56" fmla="*/ 2147483646 w 330"/>
                <a:gd name="T57" fmla="*/ 2147483646 h 299"/>
                <a:gd name="T58" fmla="*/ 2147483646 w 330"/>
                <a:gd name="T59" fmla="*/ 2147483646 h 299"/>
                <a:gd name="T60" fmla="*/ 2147483646 w 330"/>
                <a:gd name="T61" fmla="*/ 2147483646 h 299"/>
                <a:gd name="T62" fmla="*/ 2147483646 w 330"/>
                <a:gd name="T63" fmla="*/ 2147483646 h 299"/>
                <a:gd name="T64" fmla="*/ 2147483646 w 330"/>
                <a:gd name="T65" fmla="*/ 2147483646 h 299"/>
                <a:gd name="T66" fmla="*/ 2147483646 w 330"/>
                <a:gd name="T67" fmla="*/ 2147483646 h 299"/>
                <a:gd name="T68" fmla="*/ 2147483646 w 330"/>
                <a:gd name="T69" fmla="*/ 2147483646 h 299"/>
                <a:gd name="T70" fmla="*/ 2147483646 w 330"/>
                <a:gd name="T71" fmla="*/ 2147483646 h 299"/>
                <a:gd name="T72" fmla="*/ 2147483646 w 330"/>
                <a:gd name="T73" fmla="*/ 2147483646 h 299"/>
                <a:gd name="T74" fmla="*/ 2147483646 w 330"/>
                <a:gd name="T75" fmla="*/ 2147483646 h 299"/>
                <a:gd name="T76" fmla="*/ 2147483646 w 330"/>
                <a:gd name="T77" fmla="*/ 2147483646 h 299"/>
                <a:gd name="T78" fmla="*/ 2147483646 w 330"/>
                <a:gd name="T79" fmla="*/ 2147483646 h 299"/>
                <a:gd name="T80" fmla="*/ 2147483646 w 330"/>
                <a:gd name="T81" fmla="*/ 2147483646 h 299"/>
                <a:gd name="T82" fmla="*/ 2147483646 w 330"/>
                <a:gd name="T83" fmla="*/ 2147483646 h 299"/>
                <a:gd name="T84" fmla="*/ 2147483646 w 330"/>
                <a:gd name="T85" fmla="*/ 2147483646 h 299"/>
                <a:gd name="T86" fmla="*/ 2147483646 w 330"/>
                <a:gd name="T87" fmla="*/ 2147483646 h 299"/>
                <a:gd name="T88" fmla="*/ 2147483646 w 330"/>
                <a:gd name="T89" fmla="*/ 2147483646 h 299"/>
                <a:gd name="T90" fmla="*/ 2147483646 w 330"/>
                <a:gd name="T91" fmla="*/ 2147483646 h 299"/>
                <a:gd name="T92" fmla="*/ 2147483646 w 330"/>
                <a:gd name="T93" fmla="*/ 2147483646 h 299"/>
                <a:gd name="T94" fmla="*/ 2147483646 w 330"/>
                <a:gd name="T95" fmla="*/ 2147483646 h 299"/>
                <a:gd name="T96" fmla="*/ 2147483646 w 330"/>
                <a:gd name="T97" fmla="*/ 2147483646 h 299"/>
                <a:gd name="T98" fmla="*/ 2147483646 w 330"/>
                <a:gd name="T99" fmla="*/ 2147483646 h 299"/>
                <a:gd name="T100" fmla="*/ 2147483646 w 330"/>
                <a:gd name="T101" fmla="*/ 2147483646 h 299"/>
                <a:gd name="T102" fmla="*/ 2147483646 w 330"/>
                <a:gd name="T103" fmla="*/ 2147483646 h 299"/>
                <a:gd name="T104" fmla="*/ 2147483646 w 330"/>
                <a:gd name="T105" fmla="*/ 2147483646 h 299"/>
                <a:gd name="T106" fmla="*/ 2147483646 w 330"/>
                <a:gd name="T107" fmla="*/ 2147483646 h 299"/>
                <a:gd name="T108" fmla="*/ 2147483646 w 330"/>
                <a:gd name="T109" fmla="*/ 2147483646 h 299"/>
                <a:gd name="T110" fmla="*/ 2147483646 w 330"/>
                <a:gd name="T111" fmla="*/ 2147483646 h 299"/>
                <a:gd name="T112" fmla="*/ 2147483646 w 330"/>
                <a:gd name="T113" fmla="*/ 2147483646 h 299"/>
                <a:gd name="T114" fmla="*/ 2147483646 w 330"/>
                <a:gd name="T115" fmla="*/ 2147483646 h 299"/>
                <a:gd name="T116" fmla="*/ 2147483646 w 330"/>
                <a:gd name="T117" fmla="*/ 2147483646 h 29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30"/>
                <a:gd name="T178" fmla="*/ 0 h 299"/>
                <a:gd name="T179" fmla="*/ 330 w 330"/>
                <a:gd name="T180" fmla="*/ 299 h 29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30" h="299">
                  <a:moveTo>
                    <a:pt x="34" y="299"/>
                  </a:moveTo>
                  <a:lnTo>
                    <a:pt x="30" y="297"/>
                  </a:lnTo>
                  <a:lnTo>
                    <a:pt x="29" y="295"/>
                  </a:lnTo>
                  <a:lnTo>
                    <a:pt x="27" y="293"/>
                  </a:lnTo>
                  <a:lnTo>
                    <a:pt x="25" y="290"/>
                  </a:lnTo>
                  <a:lnTo>
                    <a:pt x="23" y="288"/>
                  </a:lnTo>
                  <a:lnTo>
                    <a:pt x="19" y="286"/>
                  </a:lnTo>
                  <a:lnTo>
                    <a:pt x="17" y="278"/>
                  </a:lnTo>
                  <a:lnTo>
                    <a:pt x="15" y="270"/>
                  </a:lnTo>
                  <a:lnTo>
                    <a:pt x="13" y="268"/>
                  </a:lnTo>
                  <a:lnTo>
                    <a:pt x="9" y="267"/>
                  </a:lnTo>
                  <a:lnTo>
                    <a:pt x="9" y="257"/>
                  </a:lnTo>
                  <a:lnTo>
                    <a:pt x="9" y="247"/>
                  </a:lnTo>
                  <a:lnTo>
                    <a:pt x="13" y="244"/>
                  </a:lnTo>
                  <a:lnTo>
                    <a:pt x="15" y="242"/>
                  </a:lnTo>
                  <a:lnTo>
                    <a:pt x="15" y="232"/>
                  </a:lnTo>
                  <a:lnTo>
                    <a:pt x="15" y="222"/>
                  </a:lnTo>
                  <a:lnTo>
                    <a:pt x="13" y="221"/>
                  </a:lnTo>
                  <a:lnTo>
                    <a:pt x="9" y="217"/>
                  </a:lnTo>
                  <a:lnTo>
                    <a:pt x="7" y="215"/>
                  </a:lnTo>
                  <a:lnTo>
                    <a:pt x="6" y="213"/>
                  </a:lnTo>
                  <a:lnTo>
                    <a:pt x="2" y="211"/>
                  </a:lnTo>
                  <a:lnTo>
                    <a:pt x="0" y="209"/>
                  </a:lnTo>
                  <a:lnTo>
                    <a:pt x="0" y="203"/>
                  </a:lnTo>
                  <a:lnTo>
                    <a:pt x="0" y="199"/>
                  </a:lnTo>
                  <a:lnTo>
                    <a:pt x="2" y="196"/>
                  </a:lnTo>
                  <a:lnTo>
                    <a:pt x="6" y="194"/>
                  </a:lnTo>
                  <a:lnTo>
                    <a:pt x="30" y="192"/>
                  </a:lnTo>
                  <a:lnTo>
                    <a:pt x="57" y="188"/>
                  </a:lnTo>
                  <a:lnTo>
                    <a:pt x="61" y="186"/>
                  </a:lnTo>
                  <a:lnTo>
                    <a:pt x="63" y="184"/>
                  </a:lnTo>
                  <a:lnTo>
                    <a:pt x="65" y="157"/>
                  </a:lnTo>
                  <a:lnTo>
                    <a:pt x="69" y="130"/>
                  </a:lnTo>
                  <a:lnTo>
                    <a:pt x="71" y="128"/>
                  </a:lnTo>
                  <a:lnTo>
                    <a:pt x="73" y="126"/>
                  </a:lnTo>
                  <a:lnTo>
                    <a:pt x="75" y="119"/>
                  </a:lnTo>
                  <a:lnTo>
                    <a:pt x="78" y="111"/>
                  </a:lnTo>
                  <a:lnTo>
                    <a:pt x="80" y="109"/>
                  </a:lnTo>
                  <a:lnTo>
                    <a:pt x="82" y="107"/>
                  </a:lnTo>
                  <a:lnTo>
                    <a:pt x="84" y="103"/>
                  </a:lnTo>
                  <a:lnTo>
                    <a:pt x="88" y="102"/>
                  </a:lnTo>
                  <a:lnTo>
                    <a:pt x="90" y="100"/>
                  </a:lnTo>
                  <a:lnTo>
                    <a:pt x="92" y="98"/>
                  </a:lnTo>
                  <a:lnTo>
                    <a:pt x="96" y="94"/>
                  </a:lnTo>
                  <a:lnTo>
                    <a:pt x="96" y="88"/>
                  </a:lnTo>
                  <a:lnTo>
                    <a:pt x="96" y="80"/>
                  </a:lnTo>
                  <a:lnTo>
                    <a:pt x="92" y="77"/>
                  </a:lnTo>
                  <a:lnTo>
                    <a:pt x="90" y="75"/>
                  </a:lnTo>
                  <a:lnTo>
                    <a:pt x="88" y="73"/>
                  </a:lnTo>
                  <a:lnTo>
                    <a:pt x="84" y="65"/>
                  </a:lnTo>
                  <a:lnTo>
                    <a:pt x="82" y="57"/>
                  </a:lnTo>
                  <a:lnTo>
                    <a:pt x="80" y="55"/>
                  </a:lnTo>
                  <a:lnTo>
                    <a:pt x="78" y="54"/>
                  </a:lnTo>
                  <a:lnTo>
                    <a:pt x="80" y="52"/>
                  </a:lnTo>
                  <a:lnTo>
                    <a:pt x="82" y="48"/>
                  </a:lnTo>
                  <a:lnTo>
                    <a:pt x="84" y="40"/>
                  </a:lnTo>
                  <a:lnTo>
                    <a:pt x="88" y="34"/>
                  </a:lnTo>
                  <a:lnTo>
                    <a:pt x="90" y="31"/>
                  </a:lnTo>
                  <a:lnTo>
                    <a:pt x="92" y="29"/>
                  </a:lnTo>
                  <a:lnTo>
                    <a:pt x="94" y="21"/>
                  </a:lnTo>
                  <a:lnTo>
                    <a:pt x="98" y="15"/>
                  </a:lnTo>
                  <a:lnTo>
                    <a:pt x="100" y="11"/>
                  </a:lnTo>
                  <a:lnTo>
                    <a:pt x="101" y="9"/>
                  </a:lnTo>
                  <a:lnTo>
                    <a:pt x="103" y="8"/>
                  </a:lnTo>
                  <a:lnTo>
                    <a:pt x="107" y="6"/>
                  </a:lnTo>
                  <a:lnTo>
                    <a:pt x="109" y="2"/>
                  </a:lnTo>
                  <a:lnTo>
                    <a:pt x="111" y="0"/>
                  </a:lnTo>
                  <a:lnTo>
                    <a:pt x="130" y="0"/>
                  </a:lnTo>
                  <a:lnTo>
                    <a:pt x="149" y="0"/>
                  </a:lnTo>
                  <a:lnTo>
                    <a:pt x="153" y="2"/>
                  </a:lnTo>
                  <a:lnTo>
                    <a:pt x="155" y="6"/>
                  </a:lnTo>
                  <a:lnTo>
                    <a:pt x="157" y="8"/>
                  </a:lnTo>
                  <a:lnTo>
                    <a:pt x="161" y="9"/>
                  </a:lnTo>
                  <a:lnTo>
                    <a:pt x="163" y="11"/>
                  </a:lnTo>
                  <a:lnTo>
                    <a:pt x="165" y="15"/>
                  </a:lnTo>
                  <a:lnTo>
                    <a:pt x="174" y="17"/>
                  </a:lnTo>
                  <a:lnTo>
                    <a:pt x="184" y="19"/>
                  </a:lnTo>
                  <a:lnTo>
                    <a:pt x="186" y="29"/>
                  </a:lnTo>
                  <a:lnTo>
                    <a:pt x="190" y="38"/>
                  </a:lnTo>
                  <a:lnTo>
                    <a:pt x="192" y="40"/>
                  </a:lnTo>
                  <a:lnTo>
                    <a:pt x="194" y="44"/>
                  </a:lnTo>
                  <a:lnTo>
                    <a:pt x="195" y="46"/>
                  </a:lnTo>
                  <a:lnTo>
                    <a:pt x="199" y="48"/>
                  </a:lnTo>
                  <a:lnTo>
                    <a:pt x="201" y="52"/>
                  </a:lnTo>
                  <a:lnTo>
                    <a:pt x="203" y="54"/>
                  </a:lnTo>
                  <a:lnTo>
                    <a:pt x="205" y="55"/>
                  </a:lnTo>
                  <a:lnTo>
                    <a:pt x="209" y="57"/>
                  </a:lnTo>
                  <a:lnTo>
                    <a:pt x="211" y="61"/>
                  </a:lnTo>
                  <a:lnTo>
                    <a:pt x="213" y="63"/>
                  </a:lnTo>
                  <a:lnTo>
                    <a:pt x="220" y="65"/>
                  </a:lnTo>
                  <a:lnTo>
                    <a:pt x="228" y="67"/>
                  </a:lnTo>
                  <a:lnTo>
                    <a:pt x="230" y="71"/>
                  </a:lnTo>
                  <a:lnTo>
                    <a:pt x="232" y="73"/>
                  </a:lnTo>
                  <a:lnTo>
                    <a:pt x="240" y="75"/>
                  </a:lnTo>
                  <a:lnTo>
                    <a:pt x="247" y="77"/>
                  </a:lnTo>
                  <a:lnTo>
                    <a:pt x="249" y="80"/>
                  </a:lnTo>
                  <a:lnTo>
                    <a:pt x="251" y="82"/>
                  </a:lnTo>
                  <a:lnTo>
                    <a:pt x="255" y="84"/>
                  </a:lnTo>
                  <a:lnTo>
                    <a:pt x="257" y="88"/>
                  </a:lnTo>
                  <a:lnTo>
                    <a:pt x="259" y="90"/>
                  </a:lnTo>
                  <a:lnTo>
                    <a:pt x="261" y="92"/>
                  </a:lnTo>
                  <a:lnTo>
                    <a:pt x="263" y="94"/>
                  </a:lnTo>
                  <a:lnTo>
                    <a:pt x="266" y="98"/>
                  </a:lnTo>
                  <a:lnTo>
                    <a:pt x="268" y="100"/>
                  </a:lnTo>
                  <a:lnTo>
                    <a:pt x="270" y="102"/>
                  </a:lnTo>
                  <a:lnTo>
                    <a:pt x="270" y="111"/>
                  </a:lnTo>
                  <a:lnTo>
                    <a:pt x="270" y="121"/>
                  </a:lnTo>
                  <a:lnTo>
                    <a:pt x="268" y="123"/>
                  </a:lnTo>
                  <a:lnTo>
                    <a:pt x="266" y="126"/>
                  </a:lnTo>
                  <a:lnTo>
                    <a:pt x="263" y="128"/>
                  </a:lnTo>
                  <a:lnTo>
                    <a:pt x="261" y="130"/>
                  </a:lnTo>
                  <a:lnTo>
                    <a:pt x="259" y="132"/>
                  </a:lnTo>
                  <a:lnTo>
                    <a:pt x="257" y="136"/>
                  </a:lnTo>
                  <a:lnTo>
                    <a:pt x="257" y="140"/>
                  </a:lnTo>
                  <a:lnTo>
                    <a:pt x="257" y="146"/>
                  </a:lnTo>
                  <a:lnTo>
                    <a:pt x="259" y="148"/>
                  </a:lnTo>
                  <a:lnTo>
                    <a:pt x="261" y="150"/>
                  </a:lnTo>
                  <a:lnTo>
                    <a:pt x="274" y="151"/>
                  </a:lnTo>
                  <a:lnTo>
                    <a:pt x="286" y="155"/>
                  </a:lnTo>
                  <a:lnTo>
                    <a:pt x="288" y="157"/>
                  </a:lnTo>
                  <a:lnTo>
                    <a:pt x="289" y="159"/>
                  </a:lnTo>
                  <a:lnTo>
                    <a:pt x="289" y="173"/>
                  </a:lnTo>
                  <a:lnTo>
                    <a:pt x="289" y="184"/>
                  </a:lnTo>
                  <a:lnTo>
                    <a:pt x="297" y="184"/>
                  </a:lnTo>
                  <a:lnTo>
                    <a:pt x="305" y="184"/>
                  </a:lnTo>
                  <a:lnTo>
                    <a:pt x="307" y="186"/>
                  </a:lnTo>
                  <a:lnTo>
                    <a:pt x="311" y="188"/>
                  </a:lnTo>
                  <a:lnTo>
                    <a:pt x="316" y="192"/>
                  </a:lnTo>
                  <a:lnTo>
                    <a:pt x="324" y="194"/>
                  </a:lnTo>
                  <a:lnTo>
                    <a:pt x="326" y="196"/>
                  </a:lnTo>
                  <a:lnTo>
                    <a:pt x="330" y="199"/>
                  </a:lnTo>
                  <a:lnTo>
                    <a:pt x="330" y="201"/>
                  </a:lnTo>
                  <a:lnTo>
                    <a:pt x="330" y="203"/>
                  </a:lnTo>
                  <a:lnTo>
                    <a:pt x="309" y="213"/>
                  </a:lnTo>
                  <a:lnTo>
                    <a:pt x="291" y="221"/>
                  </a:lnTo>
                  <a:lnTo>
                    <a:pt x="276" y="228"/>
                  </a:lnTo>
                  <a:lnTo>
                    <a:pt x="263" y="238"/>
                  </a:lnTo>
                  <a:lnTo>
                    <a:pt x="251" y="247"/>
                  </a:lnTo>
                  <a:lnTo>
                    <a:pt x="240" y="259"/>
                  </a:lnTo>
                  <a:lnTo>
                    <a:pt x="226" y="272"/>
                  </a:lnTo>
                  <a:lnTo>
                    <a:pt x="213" y="290"/>
                  </a:lnTo>
                  <a:lnTo>
                    <a:pt x="211" y="290"/>
                  </a:lnTo>
                  <a:lnTo>
                    <a:pt x="209" y="290"/>
                  </a:lnTo>
                  <a:lnTo>
                    <a:pt x="205" y="288"/>
                  </a:lnTo>
                  <a:lnTo>
                    <a:pt x="203" y="286"/>
                  </a:lnTo>
                  <a:lnTo>
                    <a:pt x="197" y="286"/>
                  </a:lnTo>
                  <a:lnTo>
                    <a:pt x="194" y="286"/>
                  </a:lnTo>
                  <a:lnTo>
                    <a:pt x="192" y="288"/>
                  </a:lnTo>
                  <a:lnTo>
                    <a:pt x="190" y="290"/>
                  </a:lnTo>
                  <a:lnTo>
                    <a:pt x="178" y="290"/>
                  </a:lnTo>
                  <a:lnTo>
                    <a:pt x="169" y="290"/>
                  </a:lnTo>
                  <a:lnTo>
                    <a:pt x="167" y="288"/>
                  </a:lnTo>
                  <a:lnTo>
                    <a:pt x="165" y="286"/>
                  </a:lnTo>
                  <a:lnTo>
                    <a:pt x="155" y="286"/>
                  </a:lnTo>
                  <a:lnTo>
                    <a:pt x="146" y="286"/>
                  </a:lnTo>
                  <a:lnTo>
                    <a:pt x="144" y="288"/>
                  </a:lnTo>
                  <a:lnTo>
                    <a:pt x="140" y="290"/>
                  </a:lnTo>
                  <a:lnTo>
                    <a:pt x="130" y="290"/>
                  </a:lnTo>
                  <a:lnTo>
                    <a:pt x="121" y="290"/>
                  </a:lnTo>
                  <a:lnTo>
                    <a:pt x="119" y="288"/>
                  </a:lnTo>
                  <a:lnTo>
                    <a:pt x="117" y="286"/>
                  </a:lnTo>
                  <a:lnTo>
                    <a:pt x="113" y="284"/>
                  </a:lnTo>
                  <a:lnTo>
                    <a:pt x="111" y="280"/>
                  </a:lnTo>
                  <a:lnTo>
                    <a:pt x="109" y="278"/>
                  </a:lnTo>
                  <a:lnTo>
                    <a:pt x="107" y="276"/>
                  </a:lnTo>
                  <a:lnTo>
                    <a:pt x="101" y="276"/>
                  </a:lnTo>
                  <a:lnTo>
                    <a:pt x="98" y="276"/>
                  </a:lnTo>
                  <a:lnTo>
                    <a:pt x="94" y="278"/>
                  </a:lnTo>
                  <a:lnTo>
                    <a:pt x="92" y="280"/>
                  </a:lnTo>
                  <a:lnTo>
                    <a:pt x="90" y="284"/>
                  </a:lnTo>
                  <a:lnTo>
                    <a:pt x="88" y="286"/>
                  </a:lnTo>
                  <a:lnTo>
                    <a:pt x="84" y="288"/>
                  </a:lnTo>
                  <a:lnTo>
                    <a:pt x="82" y="290"/>
                  </a:lnTo>
                  <a:lnTo>
                    <a:pt x="61" y="293"/>
                  </a:lnTo>
                  <a:lnTo>
                    <a:pt x="38" y="295"/>
                  </a:lnTo>
                  <a:lnTo>
                    <a:pt x="36" y="297"/>
                  </a:lnTo>
                  <a:lnTo>
                    <a:pt x="34" y="299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65" name="Freeform 40"/>
            <p:cNvSpPr>
              <a:spLocks/>
            </p:cNvSpPr>
            <p:nvPr/>
          </p:nvSpPr>
          <p:spPr bwMode="auto">
            <a:xfrm>
              <a:off x="2373313" y="4365625"/>
              <a:ext cx="490537" cy="366713"/>
            </a:xfrm>
            <a:custGeom>
              <a:avLst/>
              <a:gdLst>
                <a:gd name="T0" fmla="*/ 2147483646 w 349"/>
                <a:gd name="T1" fmla="*/ 2147483646 h 309"/>
                <a:gd name="T2" fmla="*/ 2147483646 w 349"/>
                <a:gd name="T3" fmla="*/ 2147483646 h 309"/>
                <a:gd name="T4" fmla="*/ 2147483646 w 349"/>
                <a:gd name="T5" fmla="*/ 2147483646 h 309"/>
                <a:gd name="T6" fmla="*/ 2147483646 w 349"/>
                <a:gd name="T7" fmla="*/ 2147483646 h 309"/>
                <a:gd name="T8" fmla="*/ 2147483646 w 349"/>
                <a:gd name="T9" fmla="*/ 2147483646 h 309"/>
                <a:gd name="T10" fmla="*/ 2147483646 w 349"/>
                <a:gd name="T11" fmla="*/ 2147483646 h 309"/>
                <a:gd name="T12" fmla="*/ 2147483646 w 349"/>
                <a:gd name="T13" fmla="*/ 2147483646 h 309"/>
                <a:gd name="T14" fmla="*/ 2147483646 w 349"/>
                <a:gd name="T15" fmla="*/ 2147483646 h 309"/>
                <a:gd name="T16" fmla="*/ 2147483646 w 349"/>
                <a:gd name="T17" fmla="*/ 2147483646 h 309"/>
                <a:gd name="T18" fmla="*/ 2147483646 w 349"/>
                <a:gd name="T19" fmla="*/ 2147483646 h 309"/>
                <a:gd name="T20" fmla="*/ 2147483646 w 349"/>
                <a:gd name="T21" fmla="*/ 2147483646 h 309"/>
                <a:gd name="T22" fmla="*/ 2147483646 w 349"/>
                <a:gd name="T23" fmla="*/ 2147483646 h 309"/>
                <a:gd name="T24" fmla="*/ 2147483646 w 349"/>
                <a:gd name="T25" fmla="*/ 2147483646 h 309"/>
                <a:gd name="T26" fmla="*/ 2147483646 w 349"/>
                <a:gd name="T27" fmla="*/ 2147483646 h 309"/>
                <a:gd name="T28" fmla="*/ 2147483646 w 349"/>
                <a:gd name="T29" fmla="*/ 2147483646 h 309"/>
                <a:gd name="T30" fmla="*/ 2147483646 w 349"/>
                <a:gd name="T31" fmla="*/ 2147483646 h 309"/>
                <a:gd name="T32" fmla="*/ 2147483646 w 349"/>
                <a:gd name="T33" fmla="*/ 2147483646 h 309"/>
                <a:gd name="T34" fmla="*/ 2147483646 w 349"/>
                <a:gd name="T35" fmla="*/ 2147483646 h 309"/>
                <a:gd name="T36" fmla="*/ 2147483646 w 349"/>
                <a:gd name="T37" fmla="*/ 2147483646 h 309"/>
                <a:gd name="T38" fmla="*/ 2147483646 w 349"/>
                <a:gd name="T39" fmla="*/ 2147483646 h 309"/>
                <a:gd name="T40" fmla="*/ 0 w 349"/>
                <a:gd name="T41" fmla="*/ 2147483646 h 309"/>
                <a:gd name="T42" fmla="*/ 2147483646 w 349"/>
                <a:gd name="T43" fmla="*/ 2147483646 h 309"/>
                <a:gd name="T44" fmla="*/ 2147483646 w 349"/>
                <a:gd name="T45" fmla="*/ 2147483646 h 309"/>
                <a:gd name="T46" fmla="*/ 2147483646 w 349"/>
                <a:gd name="T47" fmla="*/ 2147483646 h 309"/>
                <a:gd name="T48" fmla="*/ 2147483646 w 349"/>
                <a:gd name="T49" fmla="*/ 2147483646 h 309"/>
                <a:gd name="T50" fmla="*/ 2147483646 w 349"/>
                <a:gd name="T51" fmla="*/ 0 h 309"/>
                <a:gd name="T52" fmla="*/ 2147483646 w 349"/>
                <a:gd name="T53" fmla="*/ 2147483646 h 309"/>
                <a:gd name="T54" fmla="*/ 2147483646 w 349"/>
                <a:gd name="T55" fmla="*/ 2147483646 h 309"/>
                <a:gd name="T56" fmla="*/ 2147483646 w 349"/>
                <a:gd name="T57" fmla="*/ 2147483646 h 309"/>
                <a:gd name="T58" fmla="*/ 2147483646 w 349"/>
                <a:gd name="T59" fmla="*/ 2147483646 h 309"/>
                <a:gd name="T60" fmla="*/ 2147483646 w 349"/>
                <a:gd name="T61" fmla="*/ 2147483646 h 309"/>
                <a:gd name="T62" fmla="*/ 2147483646 w 349"/>
                <a:gd name="T63" fmla="*/ 2147483646 h 309"/>
                <a:gd name="T64" fmla="*/ 2147483646 w 349"/>
                <a:gd name="T65" fmla="*/ 2147483646 h 309"/>
                <a:gd name="T66" fmla="*/ 2147483646 w 349"/>
                <a:gd name="T67" fmla="*/ 2147483646 h 309"/>
                <a:gd name="T68" fmla="*/ 2147483646 w 349"/>
                <a:gd name="T69" fmla="*/ 2147483646 h 309"/>
                <a:gd name="T70" fmla="*/ 2147483646 w 349"/>
                <a:gd name="T71" fmla="*/ 2147483646 h 309"/>
                <a:gd name="T72" fmla="*/ 2147483646 w 349"/>
                <a:gd name="T73" fmla="*/ 2147483646 h 309"/>
                <a:gd name="T74" fmla="*/ 2147483646 w 349"/>
                <a:gd name="T75" fmla="*/ 2147483646 h 309"/>
                <a:gd name="T76" fmla="*/ 2147483646 w 349"/>
                <a:gd name="T77" fmla="*/ 2147483646 h 309"/>
                <a:gd name="T78" fmla="*/ 2147483646 w 349"/>
                <a:gd name="T79" fmla="*/ 2147483646 h 309"/>
                <a:gd name="T80" fmla="*/ 2147483646 w 349"/>
                <a:gd name="T81" fmla="*/ 2147483646 h 309"/>
                <a:gd name="T82" fmla="*/ 2147483646 w 349"/>
                <a:gd name="T83" fmla="*/ 2147483646 h 309"/>
                <a:gd name="T84" fmla="*/ 2147483646 w 349"/>
                <a:gd name="T85" fmla="*/ 2147483646 h 309"/>
                <a:gd name="T86" fmla="*/ 2147483646 w 349"/>
                <a:gd name="T87" fmla="*/ 2147483646 h 309"/>
                <a:gd name="T88" fmla="*/ 2147483646 w 349"/>
                <a:gd name="T89" fmla="*/ 2147483646 h 309"/>
                <a:gd name="T90" fmla="*/ 2147483646 w 349"/>
                <a:gd name="T91" fmla="*/ 2147483646 h 309"/>
                <a:gd name="T92" fmla="*/ 2147483646 w 349"/>
                <a:gd name="T93" fmla="*/ 2147483646 h 309"/>
                <a:gd name="T94" fmla="*/ 2147483646 w 349"/>
                <a:gd name="T95" fmla="*/ 2147483646 h 309"/>
                <a:gd name="T96" fmla="*/ 2147483646 w 349"/>
                <a:gd name="T97" fmla="*/ 2147483646 h 309"/>
                <a:gd name="T98" fmla="*/ 2147483646 w 349"/>
                <a:gd name="T99" fmla="*/ 2147483646 h 309"/>
                <a:gd name="T100" fmla="*/ 2147483646 w 349"/>
                <a:gd name="T101" fmla="*/ 2147483646 h 309"/>
                <a:gd name="T102" fmla="*/ 2147483646 w 349"/>
                <a:gd name="T103" fmla="*/ 2147483646 h 309"/>
                <a:gd name="T104" fmla="*/ 2147483646 w 349"/>
                <a:gd name="T105" fmla="*/ 2147483646 h 309"/>
                <a:gd name="T106" fmla="*/ 2147483646 w 349"/>
                <a:gd name="T107" fmla="*/ 2147483646 h 309"/>
                <a:gd name="T108" fmla="*/ 2147483646 w 349"/>
                <a:gd name="T109" fmla="*/ 2147483646 h 309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49"/>
                <a:gd name="T166" fmla="*/ 0 h 309"/>
                <a:gd name="T167" fmla="*/ 349 w 349"/>
                <a:gd name="T168" fmla="*/ 309 h 309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49" h="309">
                  <a:moveTo>
                    <a:pt x="165" y="309"/>
                  </a:moveTo>
                  <a:lnTo>
                    <a:pt x="165" y="290"/>
                  </a:lnTo>
                  <a:lnTo>
                    <a:pt x="165" y="271"/>
                  </a:lnTo>
                  <a:lnTo>
                    <a:pt x="165" y="267"/>
                  </a:lnTo>
                  <a:lnTo>
                    <a:pt x="165" y="261"/>
                  </a:lnTo>
                  <a:lnTo>
                    <a:pt x="159" y="256"/>
                  </a:lnTo>
                  <a:lnTo>
                    <a:pt x="155" y="252"/>
                  </a:lnTo>
                  <a:lnTo>
                    <a:pt x="151" y="246"/>
                  </a:lnTo>
                  <a:lnTo>
                    <a:pt x="149" y="242"/>
                  </a:lnTo>
                  <a:lnTo>
                    <a:pt x="147" y="240"/>
                  </a:lnTo>
                  <a:lnTo>
                    <a:pt x="145" y="238"/>
                  </a:lnTo>
                  <a:lnTo>
                    <a:pt x="142" y="235"/>
                  </a:lnTo>
                  <a:lnTo>
                    <a:pt x="140" y="233"/>
                  </a:lnTo>
                  <a:lnTo>
                    <a:pt x="138" y="231"/>
                  </a:lnTo>
                  <a:lnTo>
                    <a:pt x="136" y="227"/>
                  </a:lnTo>
                  <a:lnTo>
                    <a:pt x="128" y="225"/>
                  </a:lnTo>
                  <a:lnTo>
                    <a:pt x="120" y="223"/>
                  </a:lnTo>
                  <a:lnTo>
                    <a:pt x="118" y="221"/>
                  </a:lnTo>
                  <a:lnTo>
                    <a:pt x="117" y="217"/>
                  </a:lnTo>
                  <a:lnTo>
                    <a:pt x="109" y="206"/>
                  </a:lnTo>
                  <a:lnTo>
                    <a:pt x="101" y="194"/>
                  </a:lnTo>
                  <a:lnTo>
                    <a:pt x="99" y="190"/>
                  </a:lnTo>
                  <a:lnTo>
                    <a:pt x="95" y="189"/>
                  </a:lnTo>
                  <a:lnTo>
                    <a:pt x="84" y="187"/>
                  </a:lnTo>
                  <a:lnTo>
                    <a:pt x="72" y="185"/>
                  </a:lnTo>
                  <a:lnTo>
                    <a:pt x="69" y="181"/>
                  </a:lnTo>
                  <a:lnTo>
                    <a:pt x="67" y="179"/>
                  </a:lnTo>
                  <a:lnTo>
                    <a:pt x="69" y="177"/>
                  </a:lnTo>
                  <a:lnTo>
                    <a:pt x="72" y="175"/>
                  </a:lnTo>
                  <a:lnTo>
                    <a:pt x="74" y="171"/>
                  </a:lnTo>
                  <a:lnTo>
                    <a:pt x="76" y="169"/>
                  </a:lnTo>
                  <a:lnTo>
                    <a:pt x="80" y="167"/>
                  </a:lnTo>
                  <a:lnTo>
                    <a:pt x="82" y="165"/>
                  </a:lnTo>
                  <a:lnTo>
                    <a:pt x="84" y="160"/>
                  </a:lnTo>
                  <a:lnTo>
                    <a:pt x="86" y="150"/>
                  </a:lnTo>
                  <a:lnTo>
                    <a:pt x="84" y="141"/>
                  </a:lnTo>
                  <a:lnTo>
                    <a:pt x="82" y="137"/>
                  </a:lnTo>
                  <a:lnTo>
                    <a:pt x="80" y="133"/>
                  </a:lnTo>
                  <a:lnTo>
                    <a:pt x="76" y="131"/>
                  </a:lnTo>
                  <a:lnTo>
                    <a:pt x="74" y="129"/>
                  </a:lnTo>
                  <a:lnTo>
                    <a:pt x="72" y="127"/>
                  </a:lnTo>
                  <a:lnTo>
                    <a:pt x="69" y="123"/>
                  </a:lnTo>
                  <a:lnTo>
                    <a:pt x="67" y="121"/>
                  </a:lnTo>
                  <a:lnTo>
                    <a:pt x="65" y="119"/>
                  </a:lnTo>
                  <a:lnTo>
                    <a:pt x="63" y="116"/>
                  </a:lnTo>
                  <a:lnTo>
                    <a:pt x="61" y="114"/>
                  </a:lnTo>
                  <a:lnTo>
                    <a:pt x="57" y="112"/>
                  </a:lnTo>
                  <a:lnTo>
                    <a:pt x="49" y="110"/>
                  </a:lnTo>
                  <a:lnTo>
                    <a:pt x="44" y="106"/>
                  </a:lnTo>
                  <a:lnTo>
                    <a:pt x="40" y="104"/>
                  </a:lnTo>
                  <a:lnTo>
                    <a:pt x="38" y="102"/>
                  </a:lnTo>
                  <a:lnTo>
                    <a:pt x="30" y="100"/>
                  </a:lnTo>
                  <a:lnTo>
                    <a:pt x="24" y="96"/>
                  </a:lnTo>
                  <a:lnTo>
                    <a:pt x="21" y="94"/>
                  </a:lnTo>
                  <a:lnTo>
                    <a:pt x="19" y="93"/>
                  </a:lnTo>
                  <a:lnTo>
                    <a:pt x="17" y="91"/>
                  </a:lnTo>
                  <a:lnTo>
                    <a:pt x="15" y="87"/>
                  </a:lnTo>
                  <a:lnTo>
                    <a:pt x="11" y="85"/>
                  </a:lnTo>
                  <a:lnTo>
                    <a:pt x="9" y="83"/>
                  </a:lnTo>
                  <a:lnTo>
                    <a:pt x="7" y="79"/>
                  </a:lnTo>
                  <a:lnTo>
                    <a:pt x="5" y="77"/>
                  </a:lnTo>
                  <a:lnTo>
                    <a:pt x="1" y="75"/>
                  </a:lnTo>
                  <a:lnTo>
                    <a:pt x="0" y="73"/>
                  </a:lnTo>
                  <a:lnTo>
                    <a:pt x="0" y="64"/>
                  </a:lnTo>
                  <a:lnTo>
                    <a:pt x="0" y="54"/>
                  </a:lnTo>
                  <a:lnTo>
                    <a:pt x="1" y="50"/>
                  </a:lnTo>
                  <a:lnTo>
                    <a:pt x="5" y="48"/>
                  </a:lnTo>
                  <a:lnTo>
                    <a:pt x="7" y="33"/>
                  </a:lnTo>
                  <a:lnTo>
                    <a:pt x="9" y="20"/>
                  </a:lnTo>
                  <a:lnTo>
                    <a:pt x="19" y="18"/>
                  </a:lnTo>
                  <a:lnTo>
                    <a:pt x="28" y="16"/>
                  </a:lnTo>
                  <a:lnTo>
                    <a:pt x="30" y="12"/>
                  </a:lnTo>
                  <a:lnTo>
                    <a:pt x="34" y="10"/>
                  </a:lnTo>
                  <a:lnTo>
                    <a:pt x="36" y="8"/>
                  </a:lnTo>
                  <a:lnTo>
                    <a:pt x="38" y="6"/>
                  </a:lnTo>
                  <a:lnTo>
                    <a:pt x="40" y="2"/>
                  </a:lnTo>
                  <a:lnTo>
                    <a:pt x="44" y="0"/>
                  </a:lnTo>
                  <a:lnTo>
                    <a:pt x="57" y="0"/>
                  </a:lnTo>
                  <a:lnTo>
                    <a:pt x="72" y="0"/>
                  </a:lnTo>
                  <a:lnTo>
                    <a:pt x="74" y="2"/>
                  </a:lnTo>
                  <a:lnTo>
                    <a:pt x="76" y="6"/>
                  </a:lnTo>
                  <a:lnTo>
                    <a:pt x="80" y="8"/>
                  </a:lnTo>
                  <a:lnTo>
                    <a:pt x="82" y="10"/>
                  </a:lnTo>
                  <a:lnTo>
                    <a:pt x="84" y="12"/>
                  </a:lnTo>
                  <a:lnTo>
                    <a:pt x="88" y="16"/>
                  </a:lnTo>
                  <a:lnTo>
                    <a:pt x="94" y="18"/>
                  </a:lnTo>
                  <a:lnTo>
                    <a:pt x="101" y="20"/>
                  </a:lnTo>
                  <a:lnTo>
                    <a:pt x="103" y="22"/>
                  </a:lnTo>
                  <a:lnTo>
                    <a:pt x="105" y="23"/>
                  </a:lnTo>
                  <a:lnTo>
                    <a:pt x="113" y="27"/>
                  </a:lnTo>
                  <a:lnTo>
                    <a:pt x="120" y="29"/>
                  </a:lnTo>
                  <a:lnTo>
                    <a:pt x="122" y="31"/>
                  </a:lnTo>
                  <a:lnTo>
                    <a:pt x="126" y="35"/>
                  </a:lnTo>
                  <a:lnTo>
                    <a:pt x="128" y="37"/>
                  </a:lnTo>
                  <a:lnTo>
                    <a:pt x="130" y="39"/>
                  </a:lnTo>
                  <a:lnTo>
                    <a:pt x="132" y="41"/>
                  </a:lnTo>
                  <a:lnTo>
                    <a:pt x="136" y="45"/>
                  </a:lnTo>
                  <a:lnTo>
                    <a:pt x="138" y="47"/>
                  </a:lnTo>
                  <a:lnTo>
                    <a:pt x="140" y="48"/>
                  </a:lnTo>
                  <a:lnTo>
                    <a:pt x="142" y="50"/>
                  </a:lnTo>
                  <a:lnTo>
                    <a:pt x="145" y="54"/>
                  </a:lnTo>
                  <a:lnTo>
                    <a:pt x="147" y="56"/>
                  </a:lnTo>
                  <a:lnTo>
                    <a:pt x="149" y="58"/>
                  </a:lnTo>
                  <a:lnTo>
                    <a:pt x="151" y="62"/>
                  </a:lnTo>
                  <a:lnTo>
                    <a:pt x="155" y="64"/>
                  </a:lnTo>
                  <a:lnTo>
                    <a:pt x="161" y="66"/>
                  </a:lnTo>
                  <a:lnTo>
                    <a:pt x="168" y="68"/>
                  </a:lnTo>
                  <a:lnTo>
                    <a:pt x="172" y="70"/>
                  </a:lnTo>
                  <a:lnTo>
                    <a:pt x="174" y="73"/>
                  </a:lnTo>
                  <a:lnTo>
                    <a:pt x="189" y="75"/>
                  </a:lnTo>
                  <a:lnTo>
                    <a:pt x="207" y="77"/>
                  </a:lnTo>
                  <a:lnTo>
                    <a:pt x="211" y="79"/>
                  </a:lnTo>
                  <a:lnTo>
                    <a:pt x="213" y="83"/>
                  </a:lnTo>
                  <a:lnTo>
                    <a:pt x="214" y="85"/>
                  </a:lnTo>
                  <a:lnTo>
                    <a:pt x="216" y="87"/>
                  </a:lnTo>
                  <a:lnTo>
                    <a:pt x="220" y="91"/>
                  </a:lnTo>
                  <a:lnTo>
                    <a:pt x="222" y="93"/>
                  </a:lnTo>
                  <a:lnTo>
                    <a:pt x="224" y="94"/>
                  </a:lnTo>
                  <a:lnTo>
                    <a:pt x="228" y="96"/>
                  </a:lnTo>
                  <a:lnTo>
                    <a:pt x="230" y="100"/>
                  </a:lnTo>
                  <a:lnTo>
                    <a:pt x="232" y="102"/>
                  </a:lnTo>
                  <a:lnTo>
                    <a:pt x="234" y="104"/>
                  </a:lnTo>
                  <a:lnTo>
                    <a:pt x="237" y="106"/>
                  </a:lnTo>
                  <a:lnTo>
                    <a:pt x="239" y="110"/>
                  </a:lnTo>
                  <a:lnTo>
                    <a:pt x="241" y="112"/>
                  </a:lnTo>
                  <a:lnTo>
                    <a:pt x="249" y="114"/>
                  </a:lnTo>
                  <a:lnTo>
                    <a:pt x="257" y="116"/>
                  </a:lnTo>
                  <a:lnTo>
                    <a:pt x="259" y="119"/>
                  </a:lnTo>
                  <a:lnTo>
                    <a:pt x="260" y="121"/>
                  </a:lnTo>
                  <a:lnTo>
                    <a:pt x="262" y="123"/>
                  </a:lnTo>
                  <a:lnTo>
                    <a:pt x="266" y="125"/>
                  </a:lnTo>
                  <a:lnTo>
                    <a:pt x="278" y="127"/>
                  </a:lnTo>
                  <a:lnTo>
                    <a:pt x="299" y="127"/>
                  </a:lnTo>
                  <a:lnTo>
                    <a:pt x="301" y="141"/>
                  </a:lnTo>
                  <a:lnTo>
                    <a:pt x="305" y="156"/>
                  </a:lnTo>
                  <a:lnTo>
                    <a:pt x="307" y="158"/>
                  </a:lnTo>
                  <a:lnTo>
                    <a:pt x="308" y="160"/>
                  </a:lnTo>
                  <a:lnTo>
                    <a:pt x="312" y="167"/>
                  </a:lnTo>
                  <a:lnTo>
                    <a:pt x="314" y="175"/>
                  </a:lnTo>
                  <a:lnTo>
                    <a:pt x="316" y="177"/>
                  </a:lnTo>
                  <a:lnTo>
                    <a:pt x="320" y="179"/>
                  </a:lnTo>
                  <a:lnTo>
                    <a:pt x="326" y="181"/>
                  </a:lnTo>
                  <a:lnTo>
                    <a:pt x="333" y="185"/>
                  </a:lnTo>
                  <a:lnTo>
                    <a:pt x="335" y="187"/>
                  </a:lnTo>
                  <a:lnTo>
                    <a:pt x="337" y="189"/>
                  </a:lnTo>
                  <a:lnTo>
                    <a:pt x="341" y="202"/>
                  </a:lnTo>
                  <a:lnTo>
                    <a:pt x="343" y="213"/>
                  </a:lnTo>
                  <a:lnTo>
                    <a:pt x="345" y="215"/>
                  </a:lnTo>
                  <a:lnTo>
                    <a:pt x="349" y="217"/>
                  </a:lnTo>
                  <a:lnTo>
                    <a:pt x="349" y="235"/>
                  </a:lnTo>
                  <a:lnTo>
                    <a:pt x="349" y="252"/>
                  </a:lnTo>
                  <a:lnTo>
                    <a:pt x="326" y="248"/>
                  </a:lnTo>
                  <a:lnTo>
                    <a:pt x="303" y="246"/>
                  </a:lnTo>
                  <a:lnTo>
                    <a:pt x="278" y="248"/>
                  </a:lnTo>
                  <a:lnTo>
                    <a:pt x="253" y="250"/>
                  </a:lnTo>
                  <a:lnTo>
                    <a:pt x="241" y="252"/>
                  </a:lnTo>
                  <a:lnTo>
                    <a:pt x="230" y="256"/>
                  </a:lnTo>
                  <a:lnTo>
                    <a:pt x="218" y="260"/>
                  </a:lnTo>
                  <a:lnTo>
                    <a:pt x="209" y="265"/>
                  </a:lnTo>
                  <a:lnTo>
                    <a:pt x="201" y="273"/>
                  </a:lnTo>
                  <a:lnTo>
                    <a:pt x="193" y="281"/>
                  </a:lnTo>
                  <a:lnTo>
                    <a:pt x="188" y="290"/>
                  </a:lnTo>
                  <a:lnTo>
                    <a:pt x="184" y="300"/>
                  </a:lnTo>
                  <a:lnTo>
                    <a:pt x="174" y="306"/>
                  </a:lnTo>
                  <a:lnTo>
                    <a:pt x="165" y="309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66" name="Freeform 50"/>
            <p:cNvSpPr>
              <a:spLocks/>
            </p:cNvSpPr>
            <p:nvPr/>
          </p:nvSpPr>
          <p:spPr bwMode="auto">
            <a:xfrm>
              <a:off x="2605088" y="3976688"/>
              <a:ext cx="476250" cy="276225"/>
            </a:xfrm>
            <a:custGeom>
              <a:avLst/>
              <a:gdLst>
                <a:gd name="T0" fmla="*/ 2147483646 w 337"/>
                <a:gd name="T1" fmla="*/ 2147483646 h 233"/>
                <a:gd name="T2" fmla="*/ 2147483646 w 337"/>
                <a:gd name="T3" fmla="*/ 2147483646 h 233"/>
                <a:gd name="T4" fmla="*/ 2147483646 w 337"/>
                <a:gd name="T5" fmla="*/ 2147483646 h 233"/>
                <a:gd name="T6" fmla="*/ 2147483646 w 337"/>
                <a:gd name="T7" fmla="*/ 2147483646 h 233"/>
                <a:gd name="T8" fmla="*/ 2147483646 w 337"/>
                <a:gd name="T9" fmla="*/ 2147483646 h 233"/>
                <a:gd name="T10" fmla="*/ 2147483646 w 337"/>
                <a:gd name="T11" fmla="*/ 2147483646 h 233"/>
                <a:gd name="T12" fmla="*/ 2147483646 w 337"/>
                <a:gd name="T13" fmla="*/ 2147483646 h 233"/>
                <a:gd name="T14" fmla="*/ 2147483646 w 337"/>
                <a:gd name="T15" fmla="*/ 2147483646 h 233"/>
                <a:gd name="T16" fmla="*/ 2147483646 w 337"/>
                <a:gd name="T17" fmla="*/ 2147483646 h 233"/>
                <a:gd name="T18" fmla="*/ 2147483646 w 337"/>
                <a:gd name="T19" fmla="*/ 2147483646 h 233"/>
                <a:gd name="T20" fmla="*/ 2147483646 w 337"/>
                <a:gd name="T21" fmla="*/ 2147483646 h 233"/>
                <a:gd name="T22" fmla="*/ 2147483646 w 337"/>
                <a:gd name="T23" fmla="*/ 2147483646 h 233"/>
                <a:gd name="T24" fmla="*/ 2147483646 w 337"/>
                <a:gd name="T25" fmla="*/ 2147483646 h 233"/>
                <a:gd name="T26" fmla="*/ 2147483646 w 337"/>
                <a:gd name="T27" fmla="*/ 2147483646 h 233"/>
                <a:gd name="T28" fmla="*/ 2147483646 w 337"/>
                <a:gd name="T29" fmla="*/ 2147483646 h 233"/>
                <a:gd name="T30" fmla="*/ 2147483646 w 337"/>
                <a:gd name="T31" fmla="*/ 2147483646 h 233"/>
                <a:gd name="T32" fmla="*/ 2147483646 w 337"/>
                <a:gd name="T33" fmla="*/ 2147483646 h 233"/>
                <a:gd name="T34" fmla="*/ 2147483646 w 337"/>
                <a:gd name="T35" fmla="*/ 2147483646 h 233"/>
                <a:gd name="T36" fmla="*/ 2147483646 w 337"/>
                <a:gd name="T37" fmla="*/ 0 h 233"/>
                <a:gd name="T38" fmla="*/ 2147483646 w 337"/>
                <a:gd name="T39" fmla="*/ 2147483646 h 233"/>
                <a:gd name="T40" fmla="*/ 2147483646 w 337"/>
                <a:gd name="T41" fmla="*/ 0 h 233"/>
                <a:gd name="T42" fmla="*/ 2147483646 w 337"/>
                <a:gd name="T43" fmla="*/ 2147483646 h 233"/>
                <a:gd name="T44" fmla="*/ 2147483646 w 337"/>
                <a:gd name="T45" fmla="*/ 2147483646 h 233"/>
                <a:gd name="T46" fmla="*/ 2147483646 w 337"/>
                <a:gd name="T47" fmla="*/ 2147483646 h 233"/>
                <a:gd name="T48" fmla="*/ 2147483646 w 337"/>
                <a:gd name="T49" fmla="*/ 2147483646 h 233"/>
                <a:gd name="T50" fmla="*/ 2147483646 w 337"/>
                <a:gd name="T51" fmla="*/ 2147483646 h 233"/>
                <a:gd name="T52" fmla="*/ 2147483646 w 337"/>
                <a:gd name="T53" fmla="*/ 2147483646 h 233"/>
                <a:gd name="T54" fmla="*/ 2147483646 w 337"/>
                <a:gd name="T55" fmla="*/ 2147483646 h 233"/>
                <a:gd name="T56" fmla="*/ 2147483646 w 337"/>
                <a:gd name="T57" fmla="*/ 2147483646 h 233"/>
                <a:gd name="T58" fmla="*/ 2147483646 w 337"/>
                <a:gd name="T59" fmla="*/ 2147483646 h 233"/>
                <a:gd name="T60" fmla="*/ 2147483646 w 337"/>
                <a:gd name="T61" fmla="*/ 2147483646 h 233"/>
                <a:gd name="T62" fmla="*/ 2147483646 w 337"/>
                <a:gd name="T63" fmla="*/ 2147483646 h 233"/>
                <a:gd name="T64" fmla="*/ 2147483646 w 337"/>
                <a:gd name="T65" fmla="*/ 2147483646 h 233"/>
                <a:gd name="T66" fmla="*/ 2147483646 w 337"/>
                <a:gd name="T67" fmla="*/ 2147483646 h 233"/>
                <a:gd name="T68" fmla="*/ 2147483646 w 337"/>
                <a:gd name="T69" fmla="*/ 2147483646 h 233"/>
                <a:gd name="T70" fmla="*/ 2147483646 w 337"/>
                <a:gd name="T71" fmla="*/ 2147483646 h 233"/>
                <a:gd name="T72" fmla="*/ 2147483646 w 337"/>
                <a:gd name="T73" fmla="*/ 2147483646 h 233"/>
                <a:gd name="T74" fmla="*/ 2147483646 w 337"/>
                <a:gd name="T75" fmla="*/ 2147483646 h 233"/>
                <a:gd name="T76" fmla="*/ 2147483646 w 337"/>
                <a:gd name="T77" fmla="*/ 2147483646 h 233"/>
                <a:gd name="T78" fmla="*/ 2147483646 w 337"/>
                <a:gd name="T79" fmla="*/ 2147483646 h 233"/>
                <a:gd name="T80" fmla="*/ 2147483646 w 337"/>
                <a:gd name="T81" fmla="*/ 2147483646 h 233"/>
                <a:gd name="T82" fmla="*/ 2147483646 w 337"/>
                <a:gd name="T83" fmla="*/ 2147483646 h 233"/>
                <a:gd name="T84" fmla="*/ 2147483646 w 337"/>
                <a:gd name="T85" fmla="*/ 2147483646 h 233"/>
                <a:gd name="T86" fmla="*/ 2147483646 w 337"/>
                <a:gd name="T87" fmla="*/ 2147483646 h 233"/>
                <a:gd name="T88" fmla="*/ 2147483646 w 337"/>
                <a:gd name="T89" fmla="*/ 2147483646 h 233"/>
                <a:gd name="T90" fmla="*/ 2147483646 w 337"/>
                <a:gd name="T91" fmla="*/ 2147483646 h 233"/>
                <a:gd name="T92" fmla="*/ 2147483646 w 337"/>
                <a:gd name="T93" fmla="*/ 2147483646 h 233"/>
                <a:gd name="T94" fmla="*/ 2147483646 w 337"/>
                <a:gd name="T95" fmla="*/ 2147483646 h 233"/>
                <a:gd name="T96" fmla="*/ 2147483646 w 337"/>
                <a:gd name="T97" fmla="*/ 2147483646 h 233"/>
                <a:gd name="T98" fmla="*/ 2147483646 w 337"/>
                <a:gd name="T99" fmla="*/ 2147483646 h 233"/>
                <a:gd name="T100" fmla="*/ 2147483646 w 337"/>
                <a:gd name="T101" fmla="*/ 2147483646 h 23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37"/>
                <a:gd name="T154" fmla="*/ 0 h 233"/>
                <a:gd name="T155" fmla="*/ 337 w 337"/>
                <a:gd name="T156" fmla="*/ 233 h 233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37" h="233">
                  <a:moveTo>
                    <a:pt x="86" y="233"/>
                  </a:moveTo>
                  <a:lnTo>
                    <a:pt x="86" y="217"/>
                  </a:lnTo>
                  <a:lnTo>
                    <a:pt x="86" y="202"/>
                  </a:lnTo>
                  <a:lnTo>
                    <a:pt x="74" y="198"/>
                  </a:lnTo>
                  <a:lnTo>
                    <a:pt x="63" y="192"/>
                  </a:lnTo>
                  <a:lnTo>
                    <a:pt x="59" y="190"/>
                  </a:lnTo>
                  <a:lnTo>
                    <a:pt x="57" y="188"/>
                  </a:lnTo>
                  <a:lnTo>
                    <a:pt x="55" y="177"/>
                  </a:lnTo>
                  <a:lnTo>
                    <a:pt x="51" y="163"/>
                  </a:lnTo>
                  <a:lnTo>
                    <a:pt x="49" y="162"/>
                  </a:lnTo>
                  <a:lnTo>
                    <a:pt x="48" y="160"/>
                  </a:lnTo>
                  <a:lnTo>
                    <a:pt x="36" y="158"/>
                  </a:lnTo>
                  <a:lnTo>
                    <a:pt x="23" y="154"/>
                  </a:lnTo>
                  <a:lnTo>
                    <a:pt x="21" y="152"/>
                  </a:lnTo>
                  <a:lnTo>
                    <a:pt x="19" y="150"/>
                  </a:lnTo>
                  <a:lnTo>
                    <a:pt x="11" y="133"/>
                  </a:lnTo>
                  <a:lnTo>
                    <a:pt x="3" y="115"/>
                  </a:lnTo>
                  <a:lnTo>
                    <a:pt x="1" y="114"/>
                  </a:lnTo>
                  <a:lnTo>
                    <a:pt x="0" y="112"/>
                  </a:lnTo>
                  <a:lnTo>
                    <a:pt x="3" y="100"/>
                  </a:lnTo>
                  <a:lnTo>
                    <a:pt x="9" y="91"/>
                  </a:lnTo>
                  <a:lnTo>
                    <a:pt x="11" y="89"/>
                  </a:lnTo>
                  <a:lnTo>
                    <a:pt x="13" y="87"/>
                  </a:lnTo>
                  <a:lnTo>
                    <a:pt x="21" y="85"/>
                  </a:lnTo>
                  <a:lnTo>
                    <a:pt x="28" y="81"/>
                  </a:lnTo>
                  <a:lnTo>
                    <a:pt x="30" y="79"/>
                  </a:lnTo>
                  <a:lnTo>
                    <a:pt x="34" y="77"/>
                  </a:lnTo>
                  <a:lnTo>
                    <a:pt x="46" y="75"/>
                  </a:lnTo>
                  <a:lnTo>
                    <a:pt x="57" y="71"/>
                  </a:lnTo>
                  <a:lnTo>
                    <a:pt x="59" y="69"/>
                  </a:lnTo>
                  <a:lnTo>
                    <a:pt x="63" y="68"/>
                  </a:lnTo>
                  <a:lnTo>
                    <a:pt x="74" y="66"/>
                  </a:lnTo>
                  <a:lnTo>
                    <a:pt x="86" y="62"/>
                  </a:lnTo>
                  <a:lnTo>
                    <a:pt x="88" y="60"/>
                  </a:lnTo>
                  <a:lnTo>
                    <a:pt x="92" y="58"/>
                  </a:lnTo>
                  <a:lnTo>
                    <a:pt x="97" y="44"/>
                  </a:lnTo>
                  <a:lnTo>
                    <a:pt x="105" y="33"/>
                  </a:lnTo>
                  <a:lnTo>
                    <a:pt x="107" y="31"/>
                  </a:lnTo>
                  <a:lnTo>
                    <a:pt x="111" y="29"/>
                  </a:lnTo>
                  <a:lnTo>
                    <a:pt x="120" y="29"/>
                  </a:lnTo>
                  <a:lnTo>
                    <a:pt x="130" y="29"/>
                  </a:lnTo>
                  <a:lnTo>
                    <a:pt x="132" y="31"/>
                  </a:lnTo>
                  <a:lnTo>
                    <a:pt x="134" y="33"/>
                  </a:lnTo>
                  <a:lnTo>
                    <a:pt x="138" y="37"/>
                  </a:lnTo>
                  <a:lnTo>
                    <a:pt x="143" y="37"/>
                  </a:lnTo>
                  <a:lnTo>
                    <a:pt x="151" y="37"/>
                  </a:lnTo>
                  <a:lnTo>
                    <a:pt x="155" y="33"/>
                  </a:lnTo>
                  <a:lnTo>
                    <a:pt x="157" y="31"/>
                  </a:lnTo>
                  <a:lnTo>
                    <a:pt x="159" y="29"/>
                  </a:lnTo>
                  <a:lnTo>
                    <a:pt x="161" y="21"/>
                  </a:lnTo>
                  <a:lnTo>
                    <a:pt x="163" y="14"/>
                  </a:lnTo>
                  <a:lnTo>
                    <a:pt x="166" y="12"/>
                  </a:lnTo>
                  <a:lnTo>
                    <a:pt x="168" y="10"/>
                  </a:lnTo>
                  <a:lnTo>
                    <a:pt x="170" y="6"/>
                  </a:lnTo>
                  <a:lnTo>
                    <a:pt x="172" y="4"/>
                  </a:lnTo>
                  <a:lnTo>
                    <a:pt x="176" y="2"/>
                  </a:lnTo>
                  <a:lnTo>
                    <a:pt x="178" y="0"/>
                  </a:lnTo>
                  <a:lnTo>
                    <a:pt x="193" y="0"/>
                  </a:lnTo>
                  <a:lnTo>
                    <a:pt x="209" y="2"/>
                  </a:lnTo>
                  <a:lnTo>
                    <a:pt x="226" y="2"/>
                  </a:lnTo>
                  <a:lnTo>
                    <a:pt x="241" y="4"/>
                  </a:lnTo>
                  <a:lnTo>
                    <a:pt x="243" y="2"/>
                  </a:lnTo>
                  <a:lnTo>
                    <a:pt x="245" y="0"/>
                  </a:lnTo>
                  <a:lnTo>
                    <a:pt x="251" y="0"/>
                  </a:lnTo>
                  <a:lnTo>
                    <a:pt x="255" y="0"/>
                  </a:lnTo>
                  <a:lnTo>
                    <a:pt x="257" y="2"/>
                  </a:lnTo>
                  <a:lnTo>
                    <a:pt x="260" y="4"/>
                  </a:lnTo>
                  <a:lnTo>
                    <a:pt x="262" y="6"/>
                  </a:lnTo>
                  <a:lnTo>
                    <a:pt x="264" y="10"/>
                  </a:lnTo>
                  <a:lnTo>
                    <a:pt x="268" y="12"/>
                  </a:lnTo>
                  <a:lnTo>
                    <a:pt x="270" y="14"/>
                  </a:lnTo>
                  <a:lnTo>
                    <a:pt x="272" y="16"/>
                  </a:lnTo>
                  <a:lnTo>
                    <a:pt x="274" y="20"/>
                  </a:lnTo>
                  <a:lnTo>
                    <a:pt x="278" y="21"/>
                  </a:lnTo>
                  <a:lnTo>
                    <a:pt x="280" y="23"/>
                  </a:lnTo>
                  <a:lnTo>
                    <a:pt x="297" y="25"/>
                  </a:lnTo>
                  <a:lnTo>
                    <a:pt x="314" y="29"/>
                  </a:lnTo>
                  <a:lnTo>
                    <a:pt x="316" y="31"/>
                  </a:lnTo>
                  <a:lnTo>
                    <a:pt x="318" y="33"/>
                  </a:lnTo>
                  <a:lnTo>
                    <a:pt x="320" y="41"/>
                  </a:lnTo>
                  <a:lnTo>
                    <a:pt x="324" y="48"/>
                  </a:lnTo>
                  <a:lnTo>
                    <a:pt x="326" y="50"/>
                  </a:lnTo>
                  <a:lnTo>
                    <a:pt x="328" y="52"/>
                  </a:lnTo>
                  <a:lnTo>
                    <a:pt x="330" y="54"/>
                  </a:lnTo>
                  <a:lnTo>
                    <a:pt x="333" y="58"/>
                  </a:lnTo>
                  <a:lnTo>
                    <a:pt x="335" y="60"/>
                  </a:lnTo>
                  <a:lnTo>
                    <a:pt x="337" y="62"/>
                  </a:lnTo>
                  <a:lnTo>
                    <a:pt x="337" y="68"/>
                  </a:lnTo>
                  <a:lnTo>
                    <a:pt x="337" y="71"/>
                  </a:lnTo>
                  <a:lnTo>
                    <a:pt x="335" y="75"/>
                  </a:lnTo>
                  <a:lnTo>
                    <a:pt x="333" y="77"/>
                  </a:lnTo>
                  <a:lnTo>
                    <a:pt x="330" y="79"/>
                  </a:lnTo>
                  <a:lnTo>
                    <a:pt x="328" y="81"/>
                  </a:lnTo>
                  <a:lnTo>
                    <a:pt x="326" y="85"/>
                  </a:lnTo>
                  <a:lnTo>
                    <a:pt x="324" y="87"/>
                  </a:lnTo>
                  <a:lnTo>
                    <a:pt x="318" y="87"/>
                  </a:lnTo>
                  <a:lnTo>
                    <a:pt x="314" y="87"/>
                  </a:lnTo>
                  <a:lnTo>
                    <a:pt x="310" y="85"/>
                  </a:lnTo>
                  <a:lnTo>
                    <a:pt x="308" y="81"/>
                  </a:lnTo>
                  <a:lnTo>
                    <a:pt x="303" y="81"/>
                  </a:lnTo>
                  <a:lnTo>
                    <a:pt x="299" y="81"/>
                  </a:lnTo>
                  <a:lnTo>
                    <a:pt x="297" y="85"/>
                  </a:lnTo>
                  <a:lnTo>
                    <a:pt x="295" y="87"/>
                  </a:lnTo>
                  <a:lnTo>
                    <a:pt x="287" y="89"/>
                  </a:lnTo>
                  <a:lnTo>
                    <a:pt x="280" y="91"/>
                  </a:lnTo>
                  <a:lnTo>
                    <a:pt x="278" y="94"/>
                  </a:lnTo>
                  <a:lnTo>
                    <a:pt x="274" y="96"/>
                  </a:lnTo>
                  <a:lnTo>
                    <a:pt x="272" y="98"/>
                  </a:lnTo>
                  <a:lnTo>
                    <a:pt x="270" y="102"/>
                  </a:lnTo>
                  <a:lnTo>
                    <a:pt x="268" y="104"/>
                  </a:lnTo>
                  <a:lnTo>
                    <a:pt x="264" y="106"/>
                  </a:lnTo>
                  <a:lnTo>
                    <a:pt x="255" y="106"/>
                  </a:lnTo>
                  <a:lnTo>
                    <a:pt x="245" y="106"/>
                  </a:lnTo>
                  <a:lnTo>
                    <a:pt x="243" y="104"/>
                  </a:lnTo>
                  <a:lnTo>
                    <a:pt x="241" y="102"/>
                  </a:lnTo>
                  <a:lnTo>
                    <a:pt x="236" y="102"/>
                  </a:lnTo>
                  <a:lnTo>
                    <a:pt x="232" y="102"/>
                  </a:lnTo>
                  <a:lnTo>
                    <a:pt x="228" y="104"/>
                  </a:lnTo>
                  <a:lnTo>
                    <a:pt x="226" y="106"/>
                  </a:lnTo>
                  <a:lnTo>
                    <a:pt x="218" y="108"/>
                  </a:lnTo>
                  <a:lnTo>
                    <a:pt x="213" y="112"/>
                  </a:lnTo>
                  <a:lnTo>
                    <a:pt x="209" y="114"/>
                  </a:lnTo>
                  <a:lnTo>
                    <a:pt x="207" y="115"/>
                  </a:lnTo>
                  <a:lnTo>
                    <a:pt x="205" y="142"/>
                  </a:lnTo>
                  <a:lnTo>
                    <a:pt x="203" y="169"/>
                  </a:lnTo>
                  <a:lnTo>
                    <a:pt x="199" y="171"/>
                  </a:lnTo>
                  <a:lnTo>
                    <a:pt x="197" y="173"/>
                  </a:lnTo>
                  <a:lnTo>
                    <a:pt x="189" y="173"/>
                  </a:lnTo>
                  <a:lnTo>
                    <a:pt x="184" y="173"/>
                  </a:lnTo>
                  <a:lnTo>
                    <a:pt x="184" y="186"/>
                  </a:lnTo>
                  <a:lnTo>
                    <a:pt x="184" y="198"/>
                  </a:lnTo>
                  <a:lnTo>
                    <a:pt x="180" y="200"/>
                  </a:lnTo>
                  <a:lnTo>
                    <a:pt x="178" y="202"/>
                  </a:lnTo>
                  <a:lnTo>
                    <a:pt x="176" y="206"/>
                  </a:lnTo>
                  <a:lnTo>
                    <a:pt x="172" y="208"/>
                  </a:lnTo>
                  <a:lnTo>
                    <a:pt x="170" y="210"/>
                  </a:lnTo>
                  <a:lnTo>
                    <a:pt x="168" y="213"/>
                  </a:lnTo>
                  <a:lnTo>
                    <a:pt x="166" y="219"/>
                  </a:lnTo>
                  <a:lnTo>
                    <a:pt x="163" y="227"/>
                  </a:lnTo>
                  <a:lnTo>
                    <a:pt x="161" y="229"/>
                  </a:lnTo>
                  <a:lnTo>
                    <a:pt x="159" y="233"/>
                  </a:lnTo>
                  <a:lnTo>
                    <a:pt x="157" y="229"/>
                  </a:lnTo>
                  <a:lnTo>
                    <a:pt x="155" y="227"/>
                  </a:lnTo>
                  <a:lnTo>
                    <a:pt x="151" y="225"/>
                  </a:lnTo>
                  <a:lnTo>
                    <a:pt x="149" y="223"/>
                  </a:lnTo>
                  <a:lnTo>
                    <a:pt x="147" y="219"/>
                  </a:lnTo>
                  <a:lnTo>
                    <a:pt x="143" y="217"/>
                  </a:lnTo>
                  <a:lnTo>
                    <a:pt x="134" y="217"/>
                  </a:lnTo>
                  <a:lnTo>
                    <a:pt x="124" y="217"/>
                  </a:lnTo>
                  <a:lnTo>
                    <a:pt x="122" y="219"/>
                  </a:lnTo>
                  <a:lnTo>
                    <a:pt x="120" y="223"/>
                  </a:lnTo>
                  <a:lnTo>
                    <a:pt x="109" y="227"/>
                  </a:lnTo>
                  <a:lnTo>
                    <a:pt x="95" y="233"/>
                  </a:lnTo>
                  <a:lnTo>
                    <a:pt x="92" y="233"/>
                  </a:lnTo>
                  <a:lnTo>
                    <a:pt x="86" y="233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67" name="Freeform 51"/>
            <p:cNvSpPr>
              <a:spLocks/>
            </p:cNvSpPr>
            <p:nvPr/>
          </p:nvSpPr>
          <p:spPr bwMode="auto">
            <a:xfrm>
              <a:off x="2905125" y="4102100"/>
              <a:ext cx="231775" cy="150813"/>
            </a:xfrm>
            <a:custGeom>
              <a:avLst/>
              <a:gdLst>
                <a:gd name="T0" fmla="*/ 2147483646 w 163"/>
                <a:gd name="T1" fmla="*/ 2147483646 h 127"/>
                <a:gd name="T2" fmla="*/ 2147483646 w 163"/>
                <a:gd name="T3" fmla="*/ 2147483646 h 127"/>
                <a:gd name="T4" fmla="*/ 2147483646 w 163"/>
                <a:gd name="T5" fmla="*/ 2147483646 h 127"/>
                <a:gd name="T6" fmla="*/ 2147483646 w 163"/>
                <a:gd name="T7" fmla="*/ 2147483646 h 127"/>
                <a:gd name="T8" fmla="*/ 2147483646 w 163"/>
                <a:gd name="T9" fmla="*/ 2147483646 h 127"/>
                <a:gd name="T10" fmla="*/ 2147483646 w 163"/>
                <a:gd name="T11" fmla="*/ 2147483646 h 127"/>
                <a:gd name="T12" fmla="*/ 2147483646 w 163"/>
                <a:gd name="T13" fmla="*/ 2147483646 h 127"/>
                <a:gd name="T14" fmla="*/ 2147483646 w 163"/>
                <a:gd name="T15" fmla="*/ 2147483646 h 127"/>
                <a:gd name="T16" fmla="*/ 2147483646 w 163"/>
                <a:gd name="T17" fmla="*/ 2147483646 h 127"/>
                <a:gd name="T18" fmla="*/ 2147483646 w 163"/>
                <a:gd name="T19" fmla="*/ 2147483646 h 127"/>
                <a:gd name="T20" fmla="*/ 2147483646 w 163"/>
                <a:gd name="T21" fmla="*/ 2147483646 h 127"/>
                <a:gd name="T22" fmla="*/ 2147483646 w 163"/>
                <a:gd name="T23" fmla="*/ 2147483646 h 127"/>
                <a:gd name="T24" fmla="*/ 0 w 163"/>
                <a:gd name="T25" fmla="*/ 2147483646 h 127"/>
                <a:gd name="T26" fmla="*/ 2147483646 w 163"/>
                <a:gd name="T27" fmla="*/ 2147483646 h 127"/>
                <a:gd name="T28" fmla="*/ 2147483646 w 163"/>
                <a:gd name="T29" fmla="*/ 2147483646 h 127"/>
                <a:gd name="T30" fmla="*/ 2147483646 w 163"/>
                <a:gd name="T31" fmla="*/ 2147483646 h 127"/>
                <a:gd name="T32" fmla="*/ 2147483646 w 163"/>
                <a:gd name="T33" fmla="*/ 2147483646 h 127"/>
                <a:gd name="T34" fmla="*/ 2147483646 w 163"/>
                <a:gd name="T35" fmla="*/ 2147483646 h 127"/>
                <a:gd name="T36" fmla="*/ 2147483646 w 163"/>
                <a:gd name="T37" fmla="*/ 2147483646 h 127"/>
                <a:gd name="T38" fmla="*/ 2147483646 w 163"/>
                <a:gd name="T39" fmla="*/ 2147483646 h 127"/>
                <a:gd name="T40" fmla="*/ 2147483646 w 163"/>
                <a:gd name="T41" fmla="*/ 2147483646 h 127"/>
                <a:gd name="T42" fmla="*/ 2147483646 w 163"/>
                <a:gd name="T43" fmla="*/ 2147483646 h 127"/>
                <a:gd name="T44" fmla="*/ 2147483646 w 163"/>
                <a:gd name="T45" fmla="*/ 2147483646 h 127"/>
                <a:gd name="T46" fmla="*/ 2147483646 w 163"/>
                <a:gd name="T47" fmla="*/ 2147483646 h 127"/>
                <a:gd name="T48" fmla="*/ 2147483646 w 163"/>
                <a:gd name="T49" fmla="*/ 2147483646 h 127"/>
                <a:gd name="T50" fmla="*/ 2147483646 w 163"/>
                <a:gd name="T51" fmla="*/ 2147483646 h 127"/>
                <a:gd name="T52" fmla="*/ 2147483646 w 163"/>
                <a:gd name="T53" fmla="*/ 2147483646 h 127"/>
                <a:gd name="T54" fmla="*/ 2147483646 w 163"/>
                <a:gd name="T55" fmla="*/ 2147483646 h 127"/>
                <a:gd name="T56" fmla="*/ 2147483646 w 163"/>
                <a:gd name="T57" fmla="*/ 2147483646 h 127"/>
                <a:gd name="T58" fmla="*/ 2147483646 w 163"/>
                <a:gd name="T59" fmla="*/ 2147483646 h 127"/>
                <a:gd name="T60" fmla="*/ 2147483646 w 163"/>
                <a:gd name="T61" fmla="*/ 2147483646 h 127"/>
                <a:gd name="T62" fmla="*/ 2147483646 w 163"/>
                <a:gd name="T63" fmla="*/ 2147483646 h 127"/>
                <a:gd name="T64" fmla="*/ 2147483646 w 163"/>
                <a:gd name="T65" fmla="*/ 2147483646 h 127"/>
                <a:gd name="T66" fmla="*/ 2147483646 w 163"/>
                <a:gd name="T67" fmla="*/ 2147483646 h 127"/>
                <a:gd name="T68" fmla="*/ 2147483646 w 163"/>
                <a:gd name="T69" fmla="*/ 2147483646 h 127"/>
                <a:gd name="T70" fmla="*/ 2147483646 w 163"/>
                <a:gd name="T71" fmla="*/ 2147483646 h 127"/>
                <a:gd name="T72" fmla="*/ 2147483646 w 163"/>
                <a:gd name="T73" fmla="*/ 2147483646 h 127"/>
                <a:gd name="T74" fmla="*/ 2147483646 w 163"/>
                <a:gd name="T75" fmla="*/ 2147483646 h 127"/>
                <a:gd name="T76" fmla="*/ 2147483646 w 163"/>
                <a:gd name="T77" fmla="*/ 2147483646 h 127"/>
                <a:gd name="T78" fmla="*/ 2147483646 w 163"/>
                <a:gd name="T79" fmla="*/ 2147483646 h 127"/>
                <a:gd name="T80" fmla="*/ 2147483646 w 163"/>
                <a:gd name="T81" fmla="*/ 2147483646 h 12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63"/>
                <a:gd name="T124" fmla="*/ 0 h 127"/>
                <a:gd name="T125" fmla="*/ 163 w 163"/>
                <a:gd name="T126" fmla="*/ 127 h 127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63" h="127">
                  <a:moveTo>
                    <a:pt x="82" y="127"/>
                  </a:moveTo>
                  <a:lnTo>
                    <a:pt x="78" y="123"/>
                  </a:lnTo>
                  <a:lnTo>
                    <a:pt x="76" y="121"/>
                  </a:lnTo>
                  <a:lnTo>
                    <a:pt x="74" y="113"/>
                  </a:lnTo>
                  <a:lnTo>
                    <a:pt x="70" y="107"/>
                  </a:lnTo>
                  <a:lnTo>
                    <a:pt x="69" y="104"/>
                  </a:lnTo>
                  <a:lnTo>
                    <a:pt x="67" y="102"/>
                  </a:lnTo>
                  <a:lnTo>
                    <a:pt x="61" y="100"/>
                  </a:lnTo>
                  <a:lnTo>
                    <a:pt x="57" y="96"/>
                  </a:lnTo>
                  <a:lnTo>
                    <a:pt x="57" y="86"/>
                  </a:lnTo>
                  <a:lnTo>
                    <a:pt x="57" y="79"/>
                  </a:lnTo>
                  <a:lnTo>
                    <a:pt x="51" y="73"/>
                  </a:lnTo>
                  <a:lnTo>
                    <a:pt x="47" y="67"/>
                  </a:lnTo>
                  <a:lnTo>
                    <a:pt x="47" y="61"/>
                  </a:lnTo>
                  <a:lnTo>
                    <a:pt x="46" y="59"/>
                  </a:lnTo>
                  <a:lnTo>
                    <a:pt x="40" y="57"/>
                  </a:lnTo>
                  <a:lnTo>
                    <a:pt x="28" y="57"/>
                  </a:lnTo>
                  <a:lnTo>
                    <a:pt x="28" y="63"/>
                  </a:lnTo>
                  <a:lnTo>
                    <a:pt x="28" y="67"/>
                  </a:lnTo>
                  <a:lnTo>
                    <a:pt x="23" y="67"/>
                  </a:lnTo>
                  <a:lnTo>
                    <a:pt x="19" y="67"/>
                  </a:lnTo>
                  <a:lnTo>
                    <a:pt x="19" y="61"/>
                  </a:lnTo>
                  <a:lnTo>
                    <a:pt x="17" y="59"/>
                  </a:lnTo>
                  <a:lnTo>
                    <a:pt x="9" y="57"/>
                  </a:lnTo>
                  <a:lnTo>
                    <a:pt x="0" y="57"/>
                  </a:lnTo>
                  <a:lnTo>
                    <a:pt x="0" y="36"/>
                  </a:lnTo>
                  <a:lnTo>
                    <a:pt x="0" y="13"/>
                  </a:lnTo>
                  <a:lnTo>
                    <a:pt x="1" y="11"/>
                  </a:lnTo>
                  <a:lnTo>
                    <a:pt x="3" y="9"/>
                  </a:lnTo>
                  <a:lnTo>
                    <a:pt x="11" y="8"/>
                  </a:lnTo>
                  <a:lnTo>
                    <a:pt x="19" y="6"/>
                  </a:lnTo>
                  <a:lnTo>
                    <a:pt x="21" y="2"/>
                  </a:lnTo>
                  <a:lnTo>
                    <a:pt x="23" y="0"/>
                  </a:lnTo>
                  <a:lnTo>
                    <a:pt x="26" y="2"/>
                  </a:lnTo>
                  <a:lnTo>
                    <a:pt x="28" y="6"/>
                  </a:lnTo>
                  <a:lnTo>
                    <a:pt x="40" y="8"/>
                  </a:lnTo>
                  <a:lnTo>
                    <a:pt x="51" y="9"/>
                  </a:lnTo>
                  <a:lnTo>
                    <a:pt x="55" y="11"/>
                  </a:lnTo>
                  <a:lnTo>
                    <a:pt x="57" y="13"/>
                  </a:lnTo>
                  <a:lnTo>
                    <a:pt x="59" y="17"/>
                  </a:lnTo>
                  <a:lnTo>
                    <a:pt x="61" y="19"/>
                  </a:lnTo>
                  <a:lnTo>
                    <a:pt x="65" y="21"/>
                  </a:lnTo>
                  <a:lnTo>
                    <a:pt x="67" y="25"/>
                  </a:lnTo>
                  <a:lnTo>
                    <a:pt x="74" y="27"/>
                  </a:lnTo>
                  <a:lnTo>
                    <a:pt x="82" y="29"/>
                  </a:lnTo>
                  <a:lnTo>
                    <a:pt x="84" y="31"/>
                  </a:lnTo>
                  <a:lnTo>
                    <a:pt x="86" y="34"/>
                  </a:lnTo>
                  <a:lnTo>
                    <a:pt x="94" y="36"/>
                  </a:lnTo>
                  <a:lnTo>
                    <a:pt x="101" y="38"/>
                  </a:lnTo>
                  <a:lnTo>
                    <a:pt x="103" y="40"/>
                  </a:lnTo>
                  <a:lnTo>
                    <a:pt x="105" y="44"/>
                  </a:lnTo>
                  <a:lnTo>
                    <a:pt x="117" y="46"/>
                  </a:lnTo>
                  <a:lnTo>
                    <a:pt x="130" y="48"/>
                  </a:lnTo>
                  <a:lnTo>
                    <a:pt x="132" y="52"/>
                  </a:lnTo>
                  <a:lnTo>
                    <a:pt x="134" y="54"/>
                  </a:lnTo>
                  <a:lnTo>
                    <a:pt x="141" y="56"/>
                  </a:lnTo>
                  <a:lnTo>
                    <a:pt x="149" y="57"/>
                  </a:lnTo>
                  <a:lnTo>
                    <a:pt x="151" y="59"/>
                  </a:lnTo>
                  <a:lnTo>
                    <a:pt x="153" y="63"/>
                  </a:lnTo>
                  <a:lnTo>
                    <a:pt x="155" y="69"/>
                  </a:lnTo>
                  <a:lnTo>
                    <a:pt x="159" y="79"/>
                  </a:lnTo>
                  <a:lnTo>
                    <a:pt x="161" y="80"/>
                  </a:lnTo>
                  <a:lnTo>
                    <a:pt x="163" y="82"/>
                  </a:lnTo>
                  <a:lnTo>
                    <a:pt x="163" y="102"/>
                  </a:lnTo>
                  <a:lnTo>
                    <a:pt x="163" y="121"/>
                  </a:lnTo>
                  <a:lnTo>
                    <a:pt x="161" y="123"/>
                  </a:lnTo>
                  <a:lnTo>
                    <a:pt x="159" y="127"/>
                  </a:lnTo>
                  <a:lnTo>
                    <a:pt x="155" y="123"/>
                  </a:lnTo>
                  <a:lnTo>
                    <a:pt x="153" y="121"/>
                  </a:lnTo>
                  <a:lnTo>
                    <a:pt x="141" y="119"/>
                  </a:lnTo>
                  <a:lnTo>
                    <a:pt x="130" y="117"/>
                  </a:lnTo>
                  <a:lnTo>
                    <a:pt x="126" y="113"/>
                  </a:lnTo>
                  <a:lnTo>
                    <a:pt x="124" y="111"/>
                  </a:lnTo>
                  <a:lnTo>
                    <a:pt x="115" y="111"/>
                  </a:lnTo>
                  <a:lnTo>
                    <a:pt x="105" y="111"/>
                  </a:lnTo>
                  <a:lnTo>
                    <a:pt x="103" y="113"/>
                  </a:lnTo>
                  <a:lnTo>
                    <a:pt x="101" y="117"/>
                  </a:lnTo>
                  <a:lnTo>
                    <a:pt x="97" y="119"/>
                  </a:lnTo>
                  <a:lnTo>
                    <a:pt x="95" y="121"/>
                  </a:lnTo>
                  <a:lnTo>
                    <a:pt x="94" y="123"/>
                  </a:lnTo>
                  <a:lnTo>
                    <a:pt x="92" y="127"/>
                  </a:lnTo>
                  <a:lnTo>
                    <a:pt x="86" y="127"/>
                  </a:lnTo>
                  <a:lnTo>
                    <a:pt x="82" y="127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68" name="Freeform 52"/>
            <p:cNvSpPr>
              <a:spLocks/>
            </p:cNvSpPr>
            <p:nvPr/>
          </p:nvSpPr>
          <p:spPr bwMode="auto">
            <a:xfrm>
              <a:off x="2055813" y="4203700"/>
              <a:ext cx="317500" cy="265113"/>
            </a:xfrm>
            <a:custGeom>
              <a:avLst/>
              <a:gdLst>
                <a:gd name="T0" fmla="*/ 2147483646 w 223"/>
                <a:gd name="T1" fmla="*/ 2147483646 h 223"/>
                <a:gd name="T2" fmla="*/ 2147483646 w 223"/>
                <a:gd name="T3" fmla="*/ 2147483646 h 223"/>
                <a:gd name="T4" fmla="*/ 2147483646 w 223"/>
                <a:gd name="T5" fmla="*/ 2147483646 h 223"/>
                <a:gd name="T6" fmla="*/ 2147483646 w 223"/>
                <a:gd name="T7" fmla="*/ 2147483646 h 223"/>
                <a:gd name="T8" fmla="*/ 2147483646 w 223"/>
                <a:gd name="T9" fmla="*/ 2147483646 h 223"/>
                <a:gd name="T10" fmla="*/ 2147483646 w 223"/>
                <a:gd name="T11" fmla="*/ 2147483646 h 223"/>
                <a:gd name="T12" fmla="*/ 2147483646 w 223"/>
                <a:gd name="T13" fmla="*/ 2147483646 h 223"/>
                <a:gd name="T14" fmla="*/ 2147483646 w 223"/>
                <a:gd name="T15" fmla="*/ 2147483646 h 223"/>
                <a:gd name="T16" fmla="*/ 2147483646 w 223"/>
                <a:gd name="T17" fmla="*/ 2147483646 h 223"/>
                <a:gd name="T18" fmla="*/ 2147483646 w 223"/>
                <a:gd name="T19" fmla="*/ 2147483646 h 223"/>
                <a:gd name="T20" fmla="*/ 2147483646 w 223"/>
                <a:gd name="T21" fmla="*/ 2147483646 h 223"/>
                <a:gd name="T22" fmla="*/ 2147483646 w 223"/>
                <a:gd name="T23" fmla="*/ 2147483646 h 223"/>
                <a:gd name="T24" fmla="*/ 2147483646 w 223"/>
                <a:gd name="T25" fmla="*/ 2147483646 h 223"/>
                <a:gd name="T26" fmla="*/ 2147483646 w 223"/>
                <a:gd name="T27" fmla="*/ 2147483646 h 223"/>
                <a:gd name="T28" fmla="*/ 2147483646 w 223"/>
                <a:gd name="T29" fmla="*/ 2147483646 h 223"/>
                <a:gd name="T30" fmla="*/ 2147483646 w 223"/>
                <a:gd name="T31" fmla="*/ 2147483646 h 223"/>
                <a:gd name="T32" fmla="*/ 2147483646 w 223"/>
                <a:gd name="T33" fmla="*/ 2147483646 h 223"/>
                <a:gd name="T34" fmla="*/ 2147483646 w 223"/>
                <a:gd name="T35" fmla="*/ 2147483646 h 223"/>
                <a:gd name="T36" fmla="*/ 2147483646 w 223"/>
                <a:gd name="T37" fmla="*/ 2147483646 h 223"/>
                <a:gd name="T38" fmla="*/ 2147483646 w 223"/>
                <a:gd name="T39" fmla="*/ 2147483646 h 223"/>
                <a:gd name="T40" fmla="*/ 2147483646 w 223"/>
                <a:gd name="T41" fmla="*/ 2147483646 h 223"/>
                <a:gd name="T42" fmla="*/ 2147483646 w 223"/>
                <a:gd name="T43" fmla="*/ 2147483646 h 223"/>
                <a:gd name="T44" fmla="*/ 2147483646 w 223"/>
                <a:gd name="T45" fmla="*/ 2147483646 h 223"/>
                <a:gd name="T46" fmla="*/ 2147483646 w 223"/>
                <a:gd name="T47" fmla="*/ 2147483646 h 223"/>
                <a:gd name="T48" fmla="*/ 2147483646 w 223"/>
                <a:gd name="T49" fmla="*/ 0 h 223"/>
                <a:gd name="T50" fmla="*/ 2147483646 w 223"/>
                <a:gd name="T51" fmla="*/ 2147483646 h 223"/>
                <a:gd name="T52" fmla="*/ 2147483646 w 223"/>
                <a:gd name="T53" fmla="*/ 2147483646 h 223"/>
                <a:gd name="T54" fmla="*/ 2147483646 w 223"/>
                <a:gd name="T55" fmla="*/ 2147483646 h 223"/>
                <a:gd name="T56" fmla="*/ 2147483646 w 223"/>
                <a:gd name="T57" fmla="*/ 2147483646 h 223"/>
                <a:gd name="T58" fmla="*/ 2147483646 w 223"/>
                <a:gd name="T59" fmla="*/ 2147483646 h 223"/>
                <a:gd name="T60" fmla="*/ 2147483646 w 223"/>
                <a:gd name="T61" fmla="*/ 2147483646 h 223"/>
                <a:gd name="T62" fmla="*/ 2147483646 w 223"/>
                <a:gd name="T63" fmla="*/ 2147483646 h 223"/>
                <a:gd name="T64" fmla="*/ 2147483646 w 223"/>
                <a:gd name="T65" fmla="*/ 2147483646 h 223"/>
                <a:gd name="T66" fmla="*/ 2147483646 w 223"/>
                <a:gd name="T67" fmla="*/ 2147483646 h 223"/>
                <a:gd name="T68" fmla="*/ 2147483646 w 223"/>
                <a:gd name="T69" fmla="*/ 2147483646 h 223"/>
                <a:gd name="T70" fmla="*/ 2147483646 w 223"/>
                <a:gd name="T71" fmla="*/ 2147483646 h 223"/>
                <a:gd name="T72" fmla="*/ 2147483646 w 223"/>
                <a:gd name="T73" fmla="*/ 2147483646 h 223"/>
                <a:gd name="T74" fmla="*/ 2147483646 w 223"/>
                <a:gd name="T75" fmla="*/ 2147483646 h 223"/>
                <a:gd name="T76" fmla="*/ 2147483646 w 223"/>
                <a:gd name="T77" fmla="*/ 2147483646 h 223"/>
                <a:gd name="T78" fmla="*/ 2147483646 w 223"/>
                <a:gd name="T79" fmla="*/ 2147483646 h 223"/>
                <a:gd name="T80" fmla="*/ 2147483646 w 223"/>
                <a:gd name="T81" fmla="*/ 2147483646 h 223"/>
                <a:gd name="T82" fmla="*/ 2147483646 w 223"/>
                <a:gd name="T83" fmla="*/ 2147483646 h 223"/>
                <a:gd name="T84" fmla="*/ 2147483646 w 223"/>
                <a:gd name="T85" fmla="*/ 2147483646 h 223"/>
                <a:gd name="T86" fmla="*/ 2147483646 w 223"/>
                <a:gd name="T87" fmla="*/ 2147483646 h 223"/>
                <a:gd name="T88" fmla="*/ 2147483646 w 223"/>
                <a:gd name="T89" fmla="*/ 2147483646 h 223"/>
                <a:gd name="T90" fmla="*/ 2147483646 w 223"/>
                <a:gd name="T91" fmla="*/ 2147483646 h 223"/>
                <a:gd name="T92" fmla="*/ 2147483646 w 223"/>
                <a:gd name="T93" fmla="*/ 2147483646 h 223"/>
                <a:gd name="T94" fmla="*/ 2147483646 w 223"/>
                <a:gd name="T95" fmla="*/ 2147483646 h 223"/>
                <a:gd name="T96" fmla="*/ 2147483646 w 223"/>
                <a:gd name="T97" fmla="*/ 2147483646 h 223"/>
                <a:gd name="T98" fmla="*/ 2147483646 w 223"/>
                <a:gd name="T99" fmla="*/ 2147483646 h 223"/>
                <a:gd name="T100" fmla="*/ 2147483646 w 223"/>
                <a:gd name="T101" fmla="*/ 2147483646 h 223"/>
                <a:gd name="T102" fmla="*/ 2147483646 w 223"/>
                <a:gd name="T103" fmla="*/ 2147483646 h 223"/>
                <a:gd name="T104" fmla="*/ 2147483646 w 223"/>
                <a:gd name="T105" fmla="*/ 2147483646 h 223"/>
                <a:gd name="T106" fmla="*/ 2147483646 w 223"/>
                <a:gd name="T107" fmla="*/ 2147483646 h 223"/>
                <a:gd name="T108" fmla="*/ 2147483646 w 223"/>
                <a:gd name="T109" fmla="*/ 2147483646 h 223"/>
                <a:gd name="T110" fmla="*/ 2147483646 w 223"/>
                <a:gd name="T111" fmla="*/ 2147483646 h 223"/>
                <a:gd name="T112" fmla="*/ 2147483646 w 223"/>
                <a:gd name="T113" fmla="*/ 2147483646 h 223"/>
                <a:gd name="T114" fmla="*/ 2147483646 w 223"/>
                <a:gd name="T115" fmla="*/ 2147483646 h 223"/>
                <a:gd name="T116" fmla="*/ 2147483646 w 223"/>
                <a:gd name="T117" fmla="*/ 2147483646 h 223"/>
                <a:gd name="T118" fmla="*/ 2147483646 w 223"/>
                <a:gd name="T119" fmla="*/ 2147483646 h 223"/>
                <a:gd name="T120" fmla="*/ 2147483646 w 223"/>
                <a:gd name="T121" fmla="*/ 2147483646 h 22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23"/>
                <a:gd name="T184" fmla="*/ 0 h 223"/>
                <a:gd name="T185" fmla="*/ 223 w 223"/>
                <a:gd name="T186" fmla="*/ 223 h 22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23" h="223">
                  <a:moveTo>
                    <a:pt x="54" y="223"/>
                  </a:moveTo>
                  <a:lnTo>
                    <a:pt x="52" y="221"/>
                  </a:lnTo>
                  <a:lnTo>
                    <a:pt x="48" y="219"/>
                  </a:lnTo>
                  <a:lnTo>
                    <a:pt x="40" y="215"/>
                  </a:lnTo>
                  <a:lnTo>
                    <a:pt x="35" y="213"/>
                  </a:lnTo>
                  <a:lnTo>
                    <a:pt x="31" y="211"/>
                  </a:lnTo>
                  <a:lnTo>
                    <a:pt x="29" y="209"/>
                  </a:lnTo>
                  <a:lnTo>
                    <a:pt x="25" y="206"/>
                  </a:lnTo>
                  <a:lnTo>
                    <a:pt x="19" y="204"/>
                  </a:lnTo>
                  <a:lnTo>
                    <a:pt x="10" y="181"/>
                  </a:lnTo>
                  <a:lnTo>
                    <a:pt x="0" y="156"/>
                  </a:lnTo>
                  <a:lnTo>
                    <a:pt x="6" y="154"/>
                  </a:lnTo>
                  <a:lnTo>
                    <a:pt x="10" y="152"/>
                  </a:lnTo>
                  <a:lnTo>
                    <a:pt x="11" y="148"/>
                  </a:lnTo>
                  <a:lnTo>
                    <a:pt x="15" y="146"/>
                  </a:lnTo>
                  <a:lnTo>
                    <a:pt x="17" y="144"/>
                  </a:lnTo>
                  <a:lnTo>
                    <a:pt x="19" y="142"/>
                  </a:lnTo>
                  <a:lnTo>
                    <a:pt x="21" y="138"/>
                  </a:lnTo>
                  <a:lnTo>
                    <a:pt x="25" y="136"/>
                  </a:lnTo>
                  <a:lnTo>
                    <a:pt x="27" y="135"/>
                  </a:lnTo>
                  <a:lnTo>
                    <a:pt x="29" y="131"/>
                  </a:lnTo>
                  <a:lnTo>
                    <a:pt x="31" y="129"/>
                  </a:lnTo>
                  <a:lnTo>
                    <a:pt x="35" y="127"/>
                  </a:lnTo>
                  <a:lnTo>
                    <a:pt x="36" y="119"/>
                  </a:lnTo>
                  <a:lnTo>
                    <a:pt x="38" y="112"/>
                  </a:lnTo>
                  <a:lnTo>
                    <a:pt x="42" y="110"/>
                  </a:lnTo>
                  <a:lnTo>
                    <a:pt x="44" y="108"/>
                  </a:lnTo>
                  <a:lnTo>
                    <a:pt x="44" y="98"/>
                  </a:lnTo>
                  <a:lnTo>
                    <a:pt x="44" y="89"/>
                  </a:lnTo>
                  <a:lnTo>
                    <a:pt x="42" y="85"/>
                  </a:lnTo>
                  <a:lnTo>
                    <a:pt x="38" y="83"/>
                  </a:lnTo>
                  <a:lnTo>
                    <a:pt x="42" y="81"/>
                  </a:lnTo>
                  <a:lnTo>
                    <a:pt x="44" y="79"/>
                  </a:lnTo>
                  <a:lnTo>
                    <a:pt x="44" y="69"/>
                  </a:lnTo>
                  <a:lnTo>
                    <a:pt x="44" y="60"/>
                  </a:lnTo>
                  <a:lnTo>
                    <a:pt x="42" y="56"/>
                  </a:lnTo>
                  <a:lnTo>
                    <a:pt x="38" y="54"/>
                  </a:lnTo>
                  <a:lnTo>
                    <a:pt x="42" y="52"/>
                  </a:lnTo>
                  <a:lnTo>
                    <a:pt x="44" y="50"/>
                  </a:lnTo>
                  <a:lnTo>
                    <a:pt x="46" y="37"/>
                  </a:lnTo>
                  <a:lnTo>
                    <a:pt x="48" y="25"/>
                  </a:lnTo>
                  <a:lnTo>
                    <a:pt x="52" y="23"/>
                  </a:lnTo>
                  <a:lnTo>
                    <a:pt x="54" y="21"/>
                  </a:lnTo>
                  <a:lnTo>
                    <a:pt x="61" y="21"/>
                  </a:lnTo>
                  <a:lnTo>
                    <a:pt x="67" y="21"/>
                  </a:lnTo>
                  <a:lnTo>
                    <a:pt x="67" y="14"/>
                  </a:lnTo>
                  <a:lnTo>
                    <a:pt x="67" y="6"/>
                  </a:lnTo>
                  <a:lnTo>
                    <a:pt x="71" y="4"/>
                  </a:lnTo>
                  <a:lnTo>
                    <a:pt x="73" y="0"/>
                  </a:lnTo>
                  <a:lnTo>
                    <a:pt x="82" y="0"/>
                  </a:lnTo>
                  <a:lnTo>
                    <a:pt x="92" y="0"/>
                  </a:lnTo>
                  <a:lnTo>
                    <a:pt x="94" y="4"/>
                  </a:lnTo>
                  <a:lnTo>
                    <a:pt x="98" y="6"/>
                  </a:lnTo>
                  <a:lnTo>
                    <a:pt x="104" y="8"/>
                  </a:lnTo>
                  <a:lnTo>
                    <a:pt x="111" y="10"/>
                  </a:lnTo>
                  <a:lnTo>
                    <a:pt x="113" y="14"/>
                  </a:lnTo>
                  <a:lnTo>
                    <a:pt x="117" y="16"/>
                  </a:lnTo>
                  <a:lnTo>
                    <a:pt x="119" y="18"/>
                  </a:lnTo>
                  <a:lnTo>
                    <a:pt x="121" y="21"/>
                  </a:lnTo>
                  <a:lnTo>
                    <a:pt x="123" y="23"/>
                  </a:lnTo>
                  <a:lnTo>
                    <a:pt x="127" y="25"/>
                  </a:lnTo>
                  <a:lnTo>
                    <a:pt x="129" y="33"/>
                  </a:lnTo>
                  <a:lnTo>
                    <a:pt x="130" y="41"/>
                  </a:lnTo>
                  <a:lnTo>
                    <a:pt x="132" y="42"/>
                  </a:lnTo>
                  <a:lnTo>
                    <a:pt x="136" y="44"/>
                  </a:lnTo>
                  <a:lnTo>
                    <a:pt x="136" y="52"/>
                  </a:lnTo>
                  <a:lnTo>
                    <a:pt x="136" y="60"/>
                  </a:lnTo>
                  <a:lnTo>
                    <a:pt x="142" y="60"/>
                  </a:lnTo>
                  <a:lnTo>
                    <a:pt x="150" y="60"/>
                  </a:lnTo>
                  <a:lnTo>
                    <a:pt x="153" y="62"/>
                  </a:lnTo>
                  <a:lnTo>
                    <a:pt x="155" y="64"/>
                  </a:lnTo>
                  <a:lnTo>
                    <a:pt x="161" y="65"/>
                  </a:lnTo>
                  <a:lnTo>
                    <a:pt x="169" y="69"/>
                  </a:lnTo>
                  <a:lnTo>
                    <a:pt x="173" y="71"/>
                  </a:lnTo>
                  <a:lnTo>
                    <a:pt x="175" y="73"/>
                  </a:lnTo>
                  <a:lnTo>
                    <a:pt x="176" y="81"/>
                  </a:lnTo>
                  <a:lnTo>
                    <a:pt x="178" y="89"/>
                  </a:lnTo>
                  <a:lnTo>
                    <a:pt x="182" y="90"/>
                  </a:lnTo>
                  <a:lnTo>
                    <a:pt x="184" y="92"/>
                  </a:lnTo>
                  <a:lnTo>
                    <a:pt x="186" y="100"/>
                  </a:lnTo>
                  <a:lnTo>
                    <a:pt x="190" y="108"/>
                  </a:lnTo>
                  <a:lnTo>
                    <a:pt x="192" y="110"/>
                  </a:lnTo>
                  <a:lnTo>
                    <a:pt x="194" y="112"/>
                  </a:lnTo>
                  <a:lnTo>
                    <a:pt x="196" y="119"/>
                  </a:lnTo>
                  <a:lnTo>
                    <a:pt x="198" y="127"/>
                  </a:lnTo>
                  <a:lnTo>
                    <a:pt x="201" y="129"/>
                  </a:lnTo>
                  <a:lnTo>
                    <a:pt x="203" y="131"/>
                  </a:lnTo>
                  <a:lnTo>
                    <a:pt x="203" y="138"/>
                  </a:lnTo>
                  <a:lnTo>
                    <a:pt x="203" y="146"/>
                  </a:lnTo>
                  <a:lnTo>
                    <a:pt x="211" y="146"/>
                  </a:lnTo>
                  <a:lnTo>
                    <a:pt x="219" y="146"/>
                  </a:lnTo>
                  <a:lnTo>
                    <a:pt x="221" y="148"/>
                  </a:lnTo>
                  <a:lnTo>
                    <a:pt x="223" y="152"/>
                  </a:lnTo>
                  <a:lnTo>
                    <a:pt x="223" y="165"/>
                  </a:lnTo>
                  <a:lnTo>
                    <a:pt x="223" y="181"/>
                  </a:lnTo>
                  <a:lnTo>
                    <a:pt x="221" y="183"/>
                  </a:lnTo>
                  <a:lnTo>
                    <a:pt x="219" y="184"/>
                  </a:lnTo>
                  <a:lnTo>
                    <a:pt x="207" y="184"/>
                  </a:lnTo>
                  <a:lnTo>
                    <a:pt x="198" y="184"/>
                  </a:lnTo>
                  <a:lnTo>
                    <a:pt x="196" y="183"/>
                  </a:lnTo>
                  <a:lnTo>
                    <a:pt x="194" y="181"/>
                  </a:lnTo>
                  <a:lnTo>
                    <a:pt x="192" y="177"/>
                  </a:lnTo>
                  <a:lnTo>
                    <a:pt x="190" y="175"/>
                  </a:lnTo>
                  <a:lnTo>
                    <a:pt x="186" y="173"/>
                  </a:lnTo>
                  <a:lnTo>
                    <a:pt x="184" y="171"/>
                  </a:lnTo>
                  <a:lnTo>
                    <a:pt x="159" y="171"/>
                  </a:lnTo>
                  <a:lnTo>
                    <a:pt x="136" y="171"/>
                  </a:lnTo>
                  <a:lnTo>
                    <a:pt x="132" y="173"/>
                  </a:lnTo>
                  <a:lnTo>
                    <a:pt x="130" y="175"/>
                  </a:lnTo>
                  <a:lnTo>
                    <a:pt x="129" y="177"/>
                  </a:lnTo>
                  <a:lnTo>
                    <a:pt x="127" y="181"/>
                  </a:lnTo>
                  <a:lnTo>
                    <a:pt x="123" y="183"/>
                  </a:lnTo>
                  <a:lnTo>
                    <a:pt x="121" y="184"/>
                  </a:lnTo>
                  <a:lnTo>
                    <a:pt x="119" y="192"/>
                  </a:lnTo>
                  <a:lnTo>
                    <a:pt x="117" y="200"/>
                  </a:lnTo>
                  <a:lnTo>
                    <a:pt x="113" y="202"/>
                  </a:lnTo>
                  <a:lnTo>
                    <a:pt x="111" y="204"/>
                  </a:lnTo>
                  <a:lnTo>
                    <a:pt x="109" y="211"/>
                  </a:lnTo>
                  <a:lnTo>
                    <a:pt x="107" y="219"/>
                  </a:lnTo>
                  <a:lnTo>
                    <a:pt x="104" y="221"/>
                  </a:lnTo>
                  <a:lnTo>
                    <a:pt x="102" y="223"/>
                  </a:lnTo>
                  <a:lnTo>
                    <a:pt x="79" y="223"/>
                  </a:lnTo>
                  <a:lnTo>
                    <a:pt x="54" y="223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69" name="Freeform 56"/>
            <p:cNvSpPr>
              <a:spLocks/>
            </p:cNvSpPr>
            <p:nvPr/>
          </p:nvSpPr>
          <p:spPr bwMode="auto">
            <a:xfrm>
              <a:off x="1909763" y="4033838"/>
              <a:ext cx="241300" cy="195262"/>
            </a:xfrm>
            <a:custGeom>
              <a:avLst/>
              <a:gdLst>
                <a:gd name="T0" fmla="*/ 2147483646 w 173"/>
                <a:gd name="T1" fmla="*/ 2147483646 h 165"/>
                <a:gd name="T2" fmla="*/ 2147483646 w 173"/>
                <a:gd name="T3" fmla="*/ 2147483646 h 165"/>
                <a:gd name="T4" fmla="*/ 2147483646 w 173"/>
                <a:gd name="T5" fmla="*/ 2147483646 h 165"/>
                <a:gd name="T6" fmla="*/ 2147483646 w 173"/>
                <a:gd name="T7" fmla="*/ 2147483646 h 165"/>
                <a:gd name="T8" fmla="*/ 2147483646 w 173"/>
                <a:gd name="T9" fmla="*/ 2147483646 h 165"/>
                <a:gd name="T10" fmla="*/ 2147483646 w 173"/>
                <a:gd name="T11" fmla="*/ 2147483646 h 165"/>
                <a:gd name="T12" fmla="*/ 2147483646 w 173"/>
                <a:gd name="T13" fmla="*/ 2147483646 h 165"/>
                <a:gd name="T14" fmla="*/ 2147483646 w 173"/>
                <a:gd name="T15" fmla="*/ 2147483646 h 165"/>
                <a:gd name="T16" fmla="*/ 2147483646 w 173"/>
                <a:gd name="T17" fmla="*/ 2147483646 h 165"/>
                <a:gd name="T18" fmla="*/ 2147483646 w 173"/>
                <a:gd name="T19" fmla="*/ 2147483646 h 165"/>
                <a:gd name="T20" fmla="*/ 2147483646 w 173"/>
                <a:gd name="T21" fmla="*/ 2147483646 h 165"/>
                <a:gd name="T22" fmla="*/ 2147483646 w 173"/>
                <a:gd name="T23" fmla="*/ 2147483646 h 165"/>
                <a:gd name="T24" fmla="*/ 2147483646 w 173"/>
                <a:gd name="T25" fmla="*/ 2147483646 h 165"/>
                <a:gd name="T26" fmla="*/ 2147483646 w 173"/>
                <a:gd name="T27" fmla="*/ 2147483646 h 165"/>
                <a:gd name="T28" fmla="*/ 2147483646 w 173"/>
                <a:gd name="T29" fmla="*/ 2147483646 h 165"/>
                <a:gd name="T30" fmla="*/ 2147483646 w 173"/>
                <a:gd name="T31" fmla="*/ 2147483646 h 165"/>
                <a:gd name="T32" fmla="*/ 2147483646 w 173"/>
                <a:gd name="T33" fmla="*/ 2147483646 h 165"/>
                <a:gd name="T34" fmla="*/ 2147483646 w 173"/>
                <a:gd name="T35" fmla="*/ 2147483646 h 165"/>
                <a:gd name="T36" fmla="*/ 2147483646 w 173"/>
                <a:gd name="T37" fmla="*/ 2147483646 h 165"/>
                <a:gd name="T38" fmla="*/ 2147483646 w 173"/>
                <a:gd name="T39" fmla="*/ 2147483646 h 165"/>
                <a:gd name="T40" fmla="*/ 2147483646 w 173"/>
                <a:gd name="T41" fmla="*/ 2147483646 h 165"/>
                <a:gd name="T42" fmla="*/ 2147483646 w 173"/>
                <a:gd name="T43" fmla="*/ 2147483646 h 165"/>
                <a:gd name="T44" fmla="*/ 2147483646 w 173"/>
                <a:gd name="T45" fmla="*/ 2147483646 h 165"/>
                <a:gd name="T46" fmla="*/ 2147483646 w 173"/>
                <a:gd name="T47" fmla="*/ 0 h 165"/>
                <a:gd name="T48" fmla="*/ 2147483646 w 173"/>
                <a:gd name="T49" fmla="*/ 0 h 165"/>
                <a:gd name="T50" fmla="*/ 2147483646 w 173"/>
                <a:gd name="T51" fmla="*/ 2147483646 h 165"/>
                <a:gd name="T52" fmla="*/ 2147483646 w 173"/>
                <a:gd name="T53" fmla="*/ 2147483646 h 165"/>
                <a:gd name="T54" fmla="*/ 2147483646 w 173"/>
                <a:gd name="T55" fmla="*/ 2147483646 h 165"/>
                <a:gd name="T56" fmla="*/ 2147483646 w 173"/>
                <a:gd name="T57" fmla="*/ 2147483646 h 165"/>
                <a:gd name="T58" fmla="*/ 2147483646 w 173"/>
                <a:gd name="T59" fmla="*/ 2147483646 h 165"/>
                <a:gd name="T60" fmla="*/ 2147483646 w 173"/>
                <a:gd name="T61" fmla="*/ 2147483646 h 165"/>
                <a:gd name="T62" fmla="*/ 2147483646 w 173"/>
                <a:gd name="T63" fmla="*/ 2147483646 h 165"/>
                <a:gd name="T64" fmla="*/ 2147483646 w 173"/>
                <a:gd name="T65" fmla="*/ 2147483646 h 165"/>
                <a:gd name="T66" fmla="*/ 2147483646 w 173"/>
                <a:gd name="T67" fmla="*/ 2147483646 h 165"/>
                <a:gd name="T68" fmla="*/ 2147483646 w 173"/>
                <a:gd name="T69" fmla="*/ 2147483646 h 165"/>
                <a:gd name="T70" fmla="*/ 2147483646 w 173"/>
                <a:gd name="T71" fmla="*/ 2147483646 h 165"/>
                <a:gd name="T72" fmla="*/ 2147483646 w 173"/>
                <a:gd name="T73" fmla="*/ 2147483646 h 165"/>
                <a:gd name="T74" fmla="*/ 2147483646 w 173"/>
                <a:gd name="T75" fmla="*/ 2147483646 h 165"/>
                <a:gd name="T76" fmla="*/ 2147483646 w 173"/>
                <a:gd name="T77" fmla="*/ 2147483646 h 165"/>
                <a:gd name="T78" fmla="*/ 2147483646 w 173"/>
                <a:gd name="T79" fmla="*/ 2147483646 h 165"/>
                <a:gd name="T80" fmla="*/ 2147483646 w 173"/>
                <a:gd name="T81" fmla="*/ 2147483646 h 165"/>
                <a:gd name="T82" fmla="*/ 2147483646 w 173"/>
                <a:gd name="T83" fmla="*/ 2147483646 h 16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3"/>
                <a:gd name="T127" fmla="*/ 0 h 165"/>
                <a:gd name="T128" fmla="*/ 173 w 173"/>
                <a:gd name="T129" fmla="*/ 165 h 16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3" h="165">
                  <a:moveTo>
                    <a:pt x="150" y="165"/>
                  </a:moveTo>
                  <a:lnTo>
                    <a:pt x="148" y="162"/>
                  </a:lnTo>
                  <a:lnTo>
                    <a:pt x="144" y="160"/>
                  </a:lnTo>
                  <a:lnTo>
                    <a:pt x="142" y="158"/>
                  </a:lnTo>
                  <a:lnTo>
                    <a:pt x="141" y="154"/>
                  </a:lnTo>
                  <a:lnTo>
                    <a:pt x="137" y="152"/>
                  </a:lnTo>
                  <a:lnTo>
                    <a:pt x="135" y="150"/>
                  </a:lnTo>
                  <a:lnTo>
                    <a:pt x="127" y="148"/>
                  </a:lnTo>
                  <a:lnTo>
                    <a:pt x="121" y="144"/>
                  </a:lnTo>
                  <a:lnTo>
                    <a:pt x="117" y="142"/>
                  </a:lnTo>
                  <a:lnTo>
                    <a:pt x="116" y="140"/>
                  </a:lnTo>
                  <a:lnTo>
                    <a:pt x="104" y="138"/>
                  </a:lnTo>
                  <a:lnTo>
                    <a:pt x="93" y="137"/>
                  </a:lnTo>
                  <a:lnTo>
                    <a:pt x="89" y="133"/>
                  </a:lnTo>
                  <a:lnTo>
                    <a:pt x="87" y="131"/>
                  </a:lnTo>
                  <a:lnTo>
                    <a:pt x="85" y="127"/>
                  </a:lnTo>
                  <a:lnTo>
                    <a:pt x="81" y="125"/>
                  </a:lnTo>
                  <a:lnTo>
                    <a:pt x="79" y="123"/>
                  </a:lnTo>
                  <a:lnTo>
                    <a:pt x="77" y="121"/>
                  </a:lnTo>
                  <a:lnTo>
                    <a:pt x="70" y="117"/>
                  </a:lnTo>
                  <a:lnTo>
                    <a:pt x="64" y="115"/>
                  </a:lnTo>
                  <a:lnTo>
                    <a:pt x="60" y="114"/>
                  </a:lnTo>
                  <a:lnTo>
                    <a:pt x="58" y="112"/>
                  </a:lnTo>
                  <a:lnTo>
                    <a:pt x="56" y="110"/>
                  </a:lnTo>
                  <a:lnTo>
                    <a:pt x="52" y="106"/>
                  </a:lnTo>
                  <a:lnTo>
                    <a:pt x="50" y="104"/>
                  </a:lnTo>
                  <a:lnTo>
                    <a:pt x="48" y="102"/>
                  </a:lnTo>
                  <a:lnTo>
                    <a:pt x="39" y="98"/>
                  </a:lnTo>
                  <a:lnTo>
                    <a:pt x="29" y="96"/>
                  </a:lnTo>
                  <a:lnTo>
                    <a:pt x="29" y="92"/>
                  </a:lnTo>
                  <a:lnTo>
                    <a:pt x="29" y="87"/>
                  </a:lnTo>
                  <a:lnTo>
                    <a:pt x="22" y="73"/>
                  </a:lnTo>
                  <a:lnTo>
                    <a:pt x="14" y="58"/>
                  </a:lnTo>
                  <a:lnTo>
                    <a:pt x="6" y="43"/>
                  </a:lnTo>
                  <a:lnTo>
                    <a:pt x="0" y="29"/>
                  </a:lnTo>
                  <a:lnTo>
                    <a:pt x="4" y="29"/>
                  </a:lnTo>
                  <a:lnTo>
                    <a:pt x="10" y="29"/>
                  </a:lnTo>
                  <a:lnTo>
                    <a:pt x="10" y="23"/>
                  </a:lnTo>
                  <a:lnTo>
                    <a:pt x="10" y="20"/>
                  </a:lnTo>
                  <a:lnTo>
                    <a:pt x="10" y="14"/>
                  </a:lnTo>
                  <a:lnTo>
                    <a:pt x="10" y="10"/>
                  </a:lnTo>
                  <a:lnTo>
                    <a:pt x="14" y="10"/>
                  </a:lnTo>
                  <a:lnTo>
                    <a:pt x="20" y="10"/>
                  </a:lnTo>
                  <a:lnTo>
                    <a:pt x="23" y="10"/>
                  </a:lnTo>
                  <a:lnTo>
                    <a:pt x="29" y="10"/>
                  </a:lnTo>
                  <a:lnTo>
                    <a:pt x="33" y="4"/>
                  </a:lnTo>
                  <a:lnTo>
                    <a:pt x="39" y="0"/>
                  </a:lnTo>
                  <a:lnTo>
                    <a:pt x="43" y="0"/>
                  </a:lnTo>
                  <a:lnTo>
                    <a:pt x="48" y="0"/>
                  </a:lnTo>
                  <a:lnTo>
                    <a:pt x="75" y="0"/>
                  </a:lnTo>
                  <a:lnTo>
                    <a:pt x="102" y="0"/>
                  </a:lnTo>
                  <a:lnTo>
                    <a:pt x="104" y="2"/>
                  </a:lnTo>
                  <a:lnTo>
                    <a:pt x="106" y="4"/>
                  </a:lnTo>
                  <a:lnTo>
                    <a:pt x="108" y="18"/>
                  </a:lnTo>
                  <a:lnTo>
                    <a:pt x="112" y="29"/>
                  </a:lnTo>
                  <a:lnTo>
                    <a:pt x="114" y="31"/>
                  </a:lnTo>
                  <a:lnTo>
                    <a:pt x="116" y="33"/>
                  </a:lnTo>
                  <a:lnTo>
                    <a:pt x="123" y="37"/>
                  </a:lnTo>
                  <a:lnTo>
                    <a:pt x="131" y="39"/>
                  </a:lnTo>
                  <a:lnTo>
                    <a:pt x="133" y="41"/>
                  </a:lnTo>
                  <a:lnTo>
                    <a:pt x="135" y="43"/>
                  </a:lnTo>
                  <a:lnTo>
                    <a:pt x="137" y="50"/>
                  </a:lnTo>
                  <a:lnTo>
                    <a:pt x="141" y="58"/>
                  </a:lnTo>
                  <a:lnTo>
                    <a:pt x="142" y="60"/>
                  </a:lnTo>
                  <a:lnTo>
                    <a:pt x="144" y="64"/>
                  </a:lnTo>
                  <a:lnTo>
                    <a:pt x="148" y="79"/>
                  </a:lnTo>
                  <a:lnTo>
                    <a:pt x="150" y="96"/>
                  </a:lnTo>
                  <a:lnTo>
                    <a:pt x="152" y="98"/>
                  </a:lnTo>
                  <a:lnTo>
                    <a:pt x="154" y="102"/>
                  </a:lnTo>
                  <a:lnTo>
                    <a:pt x="158" y="104"/>
                  </a:lnTo>
                  <a:lnTo>
                    <a:pt x="160" y="106"/>
                  </a:lnTo>
                  <a:lnTo>
                    <a:pt x="162" y="110"/>
                  </a:lnTo>
                  <a:lnTo>
                    <a:pt x="164" y="112"/>
                  </a:lnTo>
                  <a:lnTo>
                    <a:pt x="165" y="119"/>
                  </a:lnTo>
                  <a:lnTo>
                    <a:pt x="169" y="125"/>
                  </a:lnTo>
                  <a:lnTo>
                    <a:pt x="171" y="127"/>
                  </a:lnTo>
                  <a:lnTo>
                    <a:pt x="173" y="131"/>
                  </a:lnTo>
                  <a:lnTo>
                    <a:pt x="173" y="135"/>
                  </a:lnTo>
                  <a:lnTo>
                    <a:pt x="173" y="140"/>
                  </a:lnTo>
                  <a:lnTo>
                    <a:pt x="171" y="142"/>
                  </a:lnTo>
                  <a:lnTo>
                    <a:pt x="169" y="144"/>
                  </a:lnTo>
                  <a:lnTo>
                    <a:pt x="162" y="152"/>
                  </a:lnTo>
                  <a:lnTo>
                    <a:pt x="154" y="160"/>
                  </a:lnTo>
                  <a:lnTo>
                    <a:pt x="152" y="162"/>
                  </a:lnTo>
                  <a:lnTo>
                    <a:pt x="150" y="165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70" name="Freeform 57"/>
            <p:cNvSpPr>
              <a:spLocks/>
            </p:cNvSpPr>
            <p:nvPr/>
          </p:nvSpPr>
          <p:spPr bwMode="auto">
            <a:xfrm>
              <a:off x="2343150" y="4022725"/>
              <a:ext cx="261938" cy="180975"/>
            </a:xfrm>
            <a:custGeom>
              <a:avLst/>
              <a:gdLst>
                <a:gd name="T0" fmla="*/ 2147483646 w 185"/>
                <a:gd name="T1" fmla="*/ 2147483646 h 153"/>
                <a:gd name="T2" fmla="*/ 2147483646 w 185"/>
                <a:gd name="T3" fmla="*/ 2147483646 h 153"/>
                <a:gd name="T4" fmla="*/ 2147483646 w 185"/>
                <a:gd name="T5" fmla="*/ 2147483646 h 153"/>
                <a:gd name="T6" fmla="*/ 2147483646 w 185"/>
                <a:gd name="T7" fmla="*/ 2147483646 h 153"/>
                <a:gd name="T8" fmla="*/ 2147483646 w 185"/>
                <a:gd name="T9" fmla="*/ 2147483646 h 153"/>
                <a:gd name="T10" fmla="*/ 2147483646 w 185"/>
                <a:gd name="T11" fmla="*/ 2147483646 h 153"/>
                <a:gd name="T12" fmla="*/ 2147483646 w 185"/>
                <a:gd name="T13" fmla="*/ 2147483646 h 153"/>
                <a:gd name="T14" fmla="*/ 2147483646 w 185"/>
                <a:gd name="T15" fmla="*/ 2147483646 h 153"/>
                <a:gd name="T16" fmla="*/ 2147483646 w 185"/>
                <a:gd name="T17" fmla="*/ 2147483646 h 153"/>
                <a:gd name="T18" fmla="*/ 2147483646 w 185"/>
                <a:gd name="T19" fmla="*/ 2147483646 h 153"/>
                <a:gd name="T20" fmla="*/ 2147483646 w 185"/>
                <a:gd name="T21" fmla="*/ 2147483646 h 153"/>
                <a:gd name="T22" fmla="*/ 2147483646 w 185"/>
                <a:gd name="T23" fmla="*/ 2147483646 h 153"/>
                <a:gd name="T24" fmla="*/ 0 w 185"/>
                <a:gd name="T25" fmla="*/ 2147483646 h 153"/>
                <a:gd name="T26" fmla="*/ 2147483646 w 185"/>
                <a:gd name="T27" fmla="*/ 2147483646 h 153"/>
                <a:gd name="T28" fmla="*/ 2147483646 w 185"/>
                <a:gd name="T29" fmla="*/ 2147483646 h 153"/>
                <a:gd name="T30" fmla="*/ 2147483646 w 185"/>
                <a:gd name="T31" fmla="*/ 2147483646 h 153"/>
                <a:gd name="T32" fmla="*/ 2147483646 w 185"/>
                <a:gd name="T33" fmla="*/ 2147483646 h 153"/>
                <a:gd name="T34" fmla="*/ 2147483646 w 185"/>
                <a:gd name="T35" fmla="*/ 2147483646 h 153"/>
                <a:gd name="T36" fmla="*/ 2147483646 w 185"/>
                <a:gd name="T37" fmla="*/ 2147483646 h 153"/>
                <a:gd name="T38" fmla="*/ 2147483646 w 185"/>
                <a:gd name="T39" fmla="*/ 0 h 153"/>
                <a:gd name="T40" fmla="*/ 2147483646 w 185"/>
                <a:gd name="T41" fmla="*/ 2147483646 h 153"/>
                <a:gd name="T42" fmla="*/ 2147483646 w 185"/>
                <a:gd name="T43" fmla="*/ 2147483646 h 153"/>
                <a:gd name="T44" fmla="*/ 2147483646 w 185"/>
                <a:gd name="T45" fmla="*/ 2147483646 h 153"/>
                <a:gd name="T46" fmla="*/ 2147483646 w 185"/>
                <a:gd name="T47" fmla="*/ 2147483646 h 153"/>
                <a:gd name="T48" fmla="*/ 2147483646 w 185"/>
                <a:gd name="T49" fmla="*/ 2147483646 h 153"/>
                <a:gd name="T50" fmla="*/ 2147483646 w 185"/>
                <a:gd name="T51" fmla="*/ 2147483646 h 153"/>
                <a:gd name="T52" fmla="*/ 2147483646 w 185"/>
                <a:gd name="T53" fmla="*/ 2147483646 h 153"/>
                <a:gd name="T54" fmla="*/ 2147483646 w 185"/>
                <a:gd name="T55" fmla="*/ 2147483646 h 153"/>
                <a:gd name="T56" fmla="*/ 2147483646 w 185"/>
                <a:gd name="T57" fmla="*/ 2147483646 h 153"/>
                <a:gd name="T58" fmla="*/ 2147483646 w 185"/>
                <a:gd name="T59" fmla="*/ 2147483646 h 153"/>
                <a:gd name="T60" fmla="*/ 2147483646 w 185"/>
                <a:gd name="T61" fmla="*/ 2147483646 h 153"/>
                <a:gd name="T62" fmla="*/ 2147483646 w 185"/>
                <a:gd name="T63" fmla="*/ 2147483646 h 153"/>
                <a:gd name="T64" fmla="*/ 2147483646 w 185"/>
                <a:gd name="T65" fmla="*/ 2147483646 h 153"/>
                <a:gd name="T66" fmla="*/ 2147483646 w 185"/>
                <a:gd name="T67" fmla="*/ 2147483646 h 153"/>
                <a:gd name="T68" fmla="*/ 2147483646 w 185"/>
                <a:gd name="T69" fmla="*/ 2147483646 h 153"/>
                <a:gd name="T70" fmla="*/ 2147483646 w 185"/>
                <a:gd name="T71" fmla="*/ 2147483646 h 153"/>
                <a:gd name="T72" fmla="*/ 2147483646 w 185"/>
                <a:gd name="T73" fmla="*/ 2147483646 h 153"/>
                <a:gd name="T74" fmla="*/ 2147483646 w 185"/>
                <a:gd name="T75" fmla="*/ 2147483646 h 153"/>
                <a:gd name="T76" fmla="*/ 2147483646 w 185"/>
                <a:gd name="T77" fmla="*/ 2147483646 h 153"/>
                <a:gd name="T78" fmla="*/ 2147483646 w 185"/>
                <a:gd name="T79" fmla="*/ 2147483646 h 153"/>
                <a:gd name="T80" fmla="*/ 2147483646 w 185"/>
                <a:gd name="T81" fmla="*/ 2147483646 h 153"/>
                <a:gd name="T82" fmla="*/ 2147483646 w 185"/>
                <a:gd name="T83" fmla="*/ 2147483646 h 153"/>
                <a:gd name="T84" fmla="*/ 2147483646 w 185"/>
                <a:gd name="T85" fmla="*/ 2147483646 h 153"/>
                <a:gd name="T86" fmla="*/ 2147483646 w 185"/>
                <a:gd name="T87" fmla="*/ 2147483646 h 153"/>
                <a:gd name="T88" fmla="*/ 2147483646 w 185"/>
                <a:gd name="T89" fmla="*/ 2147483646 h 15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85"/>
                <a:gd name="T136" fmla="*/ 0 h 153"/>
                <a:gd name="T137" fmla="*/ 185 w 185"/>
                <a:gd name="T138" fmla="*/ 153 h 153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85" h="153">
                  <a:moveTo>
                    <a:pt x="121" y="153"/>
                  </a:moveTo>
                  <a:lnTo>
                    <a:pt x="119" y="151"/>
                  </a:lnTo>
                  <a:lnTo>
                    <a:pt x="115" y="149"/>
                  </a:lnTo>
                  <a:lnTo>
                    <a:pt x="115" y="142"/>
                  </a:lnTo>
                  <a:lnTo>
                    <a:pt x="115" y="134"/>
                  </a:lnTo>
                  <a:lnTo>
                    <a:pt x="96" y="136"/>
                  </a:lnTo>
                  <a:lnTo>
                    <a:pt x="77" y="140"/>
                  </a:lnTo>
                  <a:lnTo>
                    <a:pt x="75" y="142"/>
                  </a:lnTo>
                  <a:lnTo>
                    <a:pt x="73" y="146"/>
                  </a:lnTo>
                  <a:lnTo>
                    <a:pt x="71" y="142"/>
                  </a:lnTo>
                  <a:lnTo>
                    <a:pt x="68" y="140"/>
                  </a:lnTo>
                  <a:lnTo>
                    <a:pt x="66" y="136"/>
                  </a:lnTo>
                  <a:lnTo>
                    <a:pt x="64" y="134"/>
                  </a:lnTo>
                  <a:lnTo>
                    <a:pt x="60" y="132"/>
                  </a:lnTo>
                  <a:lnTo>
                    <a:pt x="58" y="130"/>
                  </a:lnTo>
                  <a:lnTo>
                    <a:pt x="46" y="126"/>
                  </a:lnTo>
                  <a:lnTo>
                    <a:pt x="35" y="124"/>
                  </a:lnTo>
                  <a:lnTo>
                    <a:pt x="31" y="123"/>
                  </a:lnTo>
                  <a:lnTo>
                    <a:pt x="29" y="121"/>
                  </a:lnTo>
                  <a:lnTo>
                    <a:pt x="29" y="109"/>
                  </a:lnTo>
                  <a:lnTo>
                    <a:pt x="29" y="96"/>
                  </a:lnTo>
                  <a:lnTo>
                    <a:pt x="18" y="96"/>
                  </a:lnTo>
                  <a:lnTo>
                    <a:pt x="4" y="96"/>
                  </a:lnTo>
                  <a:lnTo>
                    <a:pt x="2" y="94"/>
                  </a:lnTo>
                  <a:lnTo>
                    <a:pt x="0" y="92"/>
                  </a:lnTo>
                  <a:lnTo>
                    <a:pt x="0" y="67"/>
                  </a:lnTo>
                  <a:lnTo>
                    <a:pt x="0" y="42"/>
                  </a:lnTo>
                  <a:lnTo>
                    <a:pt x="2" y="40"/>
                  </a:lnTo>
                  <a:lnTo>
                    <a:pt x="4" y="38"/>
                  </a:lnTo>
                  <a:lnTo>
                    <a:pt x="8" y="30"/>
                  </a:lnTo>
                  <a:lnTo>
                    <a:pt x="10" y="23"/>
                  </a:lnTo>
                  <a:lnTo>
                    <a:pt x="12" y="21"/>
                  </a:lnTo>
                  <a:lnTo>
                    <a:pt x="16" y="19"/>
                  </a:lnTo>
                  <a:lnTo>
                    <a:pt x="20" y="13"/>
                  </a:lnTo>
                  <a:lnTo>
                    <a:pt x="25" y="7"/>
                  </a:lnTo>
                  <a:lnTo>
                    <a:pt x="52" y="5"/>
                  </a:lnTo>
                  <a:lnTo>
                    <a:pt x="77" y="4"/>
                  </a:lnTo>
                  <a:lnTo>
                    <a:pt x="81" y="2"/>
                  </a:lnTo>
                  <a:lnTo>
                    <a:pt x="83" y="0"/>
                  </a:lnTo>
                  <a:lnTo>
                    <a:pt x="87" y="0"/>
                  </a:lnTo>
                  <a:lnTo>
                    <a:pt x="92" y="0"/>
                  </a:lnTo>
                  <a:lnTo>
                    <a:pt x="94" y="2"/>
                  </a:lnTo>
                  <a:lnTo>
                    <a:pt x="96" y="4"/>
                  </a:lnTo>
                  <a:lnTo>
                    <a:pt x="100" y="7"/>
                  </a:lnTo>
                  <a:lnTo>
                    <a:pt x="106" y="7"/>
                  </a:lnTo>
                  <a:lnTo>
                    <a:pt x="114" y="7"/>
                  </a:lnTo>
                  <a:lnTo>
                    <a:pt x="115" y="4"/>
                  </a:lnTo>
                  <a:lnTo>
                    <a:pt x="119" y="2"/>
                  </a:lnTo>
                  <a:lnTo>
                    <a:pt x="121" y="0"/>
                  </a:lnTo>
                  <a:lnTo>
                    <a:pt x="131" y="4"/>
                  </a:lnTo>
                  <a:lnTo>
                    <a:pt x="140" y="9"/>
                  </a:lnTo>
                  <a:lnTo>
                    <a:pt x="142" y="11"/>
                  </a:lnTo>
                  <a:lnTo>
                    <a:pt x="146" y="13"/>
                  </a:lnTo>
                  <a:lnTo>
                    <a:pt x="148" y="15"/>
                  </a:lnTo>
                  <a:lnTo>
                    <a:pt x="150" y="19"/>
                  </a:lnTo>
                  <a:lnTo>
                    <a:pt x="152" y="21"/>
                  </a:lnTo>
                  <a:lnTo>
                    <a:pt x="156" y="23"/>
                  </a:lnTo>
                  <a:lnTo>
                    <a:pt x="158" y="27"/>
                  </a:lnTo>
                  <a:lnTo>
                    <a:pt x="160" y="29"/>
                  </a:lnTo>
                  <a:lnTo>
                    <a:pt x="162" y="30"/>
                  </a:lnTo>
                  <a:lnTo>
                    <a:pt x="165" y="32"/>
                  </a:lnTo>
                  <a:lnTo>
                    <a:pt x="167" y="40"/>
                  </a:lnTo>
                  <a:lnTo>
                    <a:pt x="169" y="48"/>
                  </a:lnTo>
                  <a:lnTo>
                    <a:pt x="171" y="50"/>
                  </a:lnTo>
                  <a:lnTo>
                    <a:pt x="175" y="52"/>
                  </a:lnTo>
                  <a:lnTo>
                    <a:pt x="177" y="65"/>
                  </a:lnTo>
                  <a:lnTo>
                    <a:pt x="179" y="76"/>
                  </a:lnTo>
                  <a:lnTo>
                    <a:pt x="181" y="78"/>
                  </a:lnTo>
                  <a:lnTo>
                    <a:pt x="185" y="80"/>
                  </a:lnTo>
                  <a:lnTo>
                    <a:pt x="185" y="96"/>
                  </a:lnTo>
                  <a:lnTo>
                    <a:pt x="185" y="111"/>
                  </a:lnTo>
                  <a:lnTo>
                    <a:pt x="181" y="113"/>
                  </a:lnTo>
                  <a:lnTo>
                    <a:pt x="179" y="115"/>
                  </a:lnTo>
                  <a:lnTo>
                    <a:pt x="177" y="119"/>
                  </a:lnTo>
                  <a:lnTo>
                    <a:pt x="175" y="121"/>
                  </a:lnTo>
                  <a:lnTo>
                    <a:pt x="171" y="123"/>
                  </a:lnTo>
                  <a:lnTo>
                    <a:pt x="169" y="124"/>
                  </a:lnTo>
                  <a:lnTo>
                    <a:pt x="167" y="126"/>
                  </a:lnTo>
                  <a:lnTo>
                    <a:pt x="165" y="130"/>
                  </a:lnTo>
                  <a:lnTo>
                    <a:pt x="162" y="132"/>
                  </a:lnTo>
                  <a:lnTo>
                    <a:pt x="160" y="134"/>
                  </a:lnTo>
                  <a:lnTo>
                    <a:pt x="158" y="136"/>
                  </a:lnTo>
                  <a:lnTo>
                    <a:pt x="156" y="140"/>
                  </a:lnTo>
                  <a:lnTo>
                    <a:pt x="152" y="142"/>
                  </a:lnTo>
                  <a:lnTo>
                    <a:pt x="150" y="146"/>
                  </a:lnTo>
                  <a:lnTo>
                    <a:pt x="142" y="147"/>
                  </a:lnTo>
                  <a:lnTo>
                    <a:pt x="137" y="149"/>
                  </a:lnTo>
                  <a:lnTo>
                    <a:pt x="133" y="151"/>
                  </a:lnTo>
                  <a:lnTo>
                    <a:pt x="131" y="153"/>
                  </a:lnTo>
                  <a:lnTo>
                    <a:pt x="127" y="153"/>
                  </a:lnTo>
                  <a:lnTo>
                    <a:pt x="121" y="153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71" name="Freeform 60"/>
            <p:cNvSpPr>
              <a:spLocks/>
            </p:cNvSpPr>
            <p:nvPr/>
          </p:nvSpPr>
          <p:spPr bwMode="auto">
            <a:xfrm>
              <a:off x="2606675" y="3838575"/>
              <a:ext cx="241300" cy="188913"/>
            </a:xfrm>
            <a:custGeom>
              <a:avLst/>
              <a:gdLst>
                <a:gd name="T0" fmla="*/ 2147483646 w 171"/>
                <a:gd name="T1" fmla="*/ 2147483646 h 160"/>
                <a:gd name="T2" fmla="*/ 2147483646 w 171"/>
                <a:gd name="T3" fmla="*/ 2147483646 h 160"/>
                <a:gd name="T4" fmla="*/ 2147483646 w 171"/>
                <a:gd name="T5" fmla="*/ 2147483646 h 160"/>
                <a:gd name="T6" fmla="*/ 2147483646 w 171"/>
                <a:gd name="T7" fmla="*/ 2147483646 h 160"/>
                <a:gd name="T8" fmla="*/ 2147483646 w 171"/>
                <a:gd name="T9" fmla="*/ 2147483646 h 160"/>
                <a:gd name="T10" fmla="*/ 2147483646 w 171"/>
                <a:gd name="T11" fmla="*/ 2147483646 h 160"/>
                <a:gd name="T12" fmla="*/ 2147483646 w 171"/>
                <a:gd name="T13" fmla="*/ 2147483646 h 160"/>
                <a:gd name="T14" fmla="*/ 2147483646 w 171"/>
                <a:gd name="T15" fmla="*/ 2147483646 h 160"/>
                <a:gd name="T16" fmla="*/ 2147483646 w 171"/>
                <a:gd name="T17" fmla="*/ 2147483646 h 160"/>
                <a:gd name="T18" fmla="*/ 2147483646 w 171"/>
                <a:gd name="T19" fmla="*/ 2147483646 h 160"/>
                <a:gd name="T20" fmla="*/ 2147483646 w 171"/>
                <a:gd name="T21" fmla="*/ 2147483646 h 160"/>
                <a:gd name="T22" fmla="*/ 2147483646 w 171"/>
                <a:gd name="T23" fmla="*/ 2147483646 h 160"/>
                <a:gd name="T24" fmla="*/ 2147483646 w 171"/>
                <a:gd name="T25" fmla="*/ 2147483646 h 160"/>
                <a:gd name="T26" fmla="*/ 2147483646 w 171"/>
                <a:gd name="T27" fmla="*/ 2147483646 h 160"/>
                <a:gd name="T28" fmla="*/ 2147483646 w 171"/>
                <a:gd name="T29" fmla="*/ 2147483646 h 160"/>
                <a:gd name="T30" fmla="*/ 2147483646 w 171"/>
                <a:gd name="T31" fmla="*/ 2147483646 h 160"/>
                <a:gd name="T32" fmla="*/ 2147483646 w 171"/>
                <a:gd name="T33" fmla="*/ 2147483646 h 160"/>
                <a:gd name="T34" fmla="*/ 2147483646 w 171"/>
                <a:gd name="T35" fmla="*/ 2147483646 h 160"/>
                <a:gd name="T36" fmla="*/ 2147483646 w 171"/>
                <a:gd name="T37" fmla="*/ 2147483646 h 160"/>
                <a:gd name="T38" fmla="*/ 2147483646 w 171"/>
                <a:gd name="T39" fmla="*/ 2147483646 h 160"/>
                <a:gd name="T40" fmla="*/ 2147483646 w 171"/>
                <a:gd name="T41" fmla="*/ 2147483646 h 160"/>
                <a:gd name="T42" fmla="*/ 2147483646 w 171"/>
                <a:gd name="T43" fmla="*/ 2147483646 h 160"/>
                <a:gd name="T44" fmla="*/ 2147483646 w 171"/>
                <a:gd name="T45" fmla="*/ 0 h 160"/>
                <a:gd name="T46" fmla="*/ 2147483646 w 171"/>
                <a:gd name="T47" fmla="*/ 2147483646 h 160"/>
                <a:gd name="T48" fmla="*/ 2147483646 w 171"/>
                <a:gd name="T49" fmla="*/ 2147483646 h 160"/>
                <a:gd name="T50" fmla="*/ 2147483646 w 171"/>
                <a:gd name="T51" fmla="*/ 2147483646 h 160"/>
                <a:gd name="T52" fmla="*/ 2147483646 w 171"/>
                <a:gd name="T53" fmla="*/ 2147483646 h 160"/>
                <a:gd name="T54" fmla="*/ 2147483646 w 171"/>
                <a:gd name="T55" fmla="*/ 2147483646 h 160"/>
                <a:gd name="T56" fmla="*/ 2147483646 w 171"/>
                <a:gd name="T57" fmla="*/ 2147483646 h 160"/>
                <a:gd name="T58" fmla="*/ 2147483646 w 171"/>
                <a:gd name="T59" fmla="*/ 2147483646 h 160"/>
                <a:gd name="T60" fmla="*/ 2147483646 w 171"/>
                <a:gd name="T61" fmla="*/ 2147483646 h 160"/>
                <a:gd name="T62" fmla="*/ 2147483646 w 171"/>
                <a:gd name="T63" fmla="*/ 2147483646 h 160"/>
                <a:gd name="T64" fmla="*/ 2147483646 w 171"/>
                <a:gd name="T65" fmla="*/ 2147483646 h 160"/>
                <a:gd name="T66" fmla="*/ 2147483646 w 171"/>
                <a:gd name="T67" fmla="*/ 2147483646 h 160"/>
                <a:gd name="T68" fmla="*/ 2147483646 w 171"/>
                <a:gd name="T69" fmla="*/ 2147483646 h 160"/>
                <a:gd name="T70" fmla="*/ 2147483646 w 171"/>
                <a:gd name="T71" fmla="*/ 2147483646 h 160"/>
                <a:gd name="T72" fmla="*/ 2147483646 w 171"/>
                <a:gd name="T73" fmla="*/ 2147483646 h 160"/>
                <a:gd name="T74" fmla="*/ 2147483646 w 171"/>
                <a:gd name="T75" fmla="*/ 2147483646 h 160"/>
                <a:gd name="T76" fmla="*/ 2147483646 w 171"/>
                <a:gd name="T77" fmla="*/ 2147483646 h 160"/>
                <a:gd name="T78" fmla="*/ 2147483646 w 171"/>
                <a:gd name="T79" fmla="*/ 2147483646 h 160"/>
                <a:gd name="T80" fmla="*/ 2147483646 w 171"/>
                <a:gd name="T81" fmla="*/ 2147483646 h 160"/>
                <a:gd name="T82" fmla="*/ 2147483646 w 171"/>
                <a:gd name="T83" fmla="*/ 2147483646 h 160"/>
                <a:gd name="T84" fmla="*/ 2147483646 w 171"/>
                <a:gd name="T85" fmla="*/ 2147483646 h 160"/>
                <a:gd name="T86" fmla="*/ 2147483646 w 171"/>
                <a:gd name="T87" fmla="*/ 2147483646 h 160"/>
                <a:gd name="T88" fmla="*/ 2147483646 w 171"/>
                <a:gd name="T89" fmla="*/ 2147483646 h 160"/>
                <a:gd name="T90" fmla="*/ 2147483646 w 171"/>
                <a:gd name="T91" fmla="*/ 2147483646 h 160"/>
                <a:gd name="T92" fmla="*/ 2147483646 w 171"/>
                <a:gd name="T93" fmla="*/ 2147483646 h 160"/>
                <a:gd name="T94" fmla="*/ 2147483646 w 171"/>
                <a:gd name="T95" fmla="*/ 2147483646 h 160"/>
                <a:gd name="T96" fmla="*/ 2147483646 w 171"/>
                <a:gd name="T97" fmla="*/ 2147483646 h 160"/>
                <a:gd name="T98" fmla="*/ 2147483646 w 171"/>
                <a:gd name="T99" fmla="*/ 2147483646 h 160"/>
                <a:gd name="T100" fmla="*/ 2147483646 w 171"/>
                <a:gd name="T101" fmla="*/ 2147483646 h 16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71"/>
                <a:gd name="T154" fmla="*/ 0 h 160"/>
                <a:gd name="T155" fmla="*/ 171 w 171"/>
                <a:gd name="T156" fmla="*/ 160 h 16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71" h="160">
                  <a:moveTo>
                    <a:pt x="81" y="146"/>
                  </a:moveTo>
                  <a:lnTo>
                    <a:pt x="77" y="142"/>
                  </a:lnTo>
                  <a:lnTo>
                    <a:pt x="75" y="140"/>
                  </a:lnTo>
                  <a:lnTo>
                    <a:pt x="73" y="138"/>
                  </a:lnTo>
                  <a:lnTo>
                    <a:pt x="71" y="137"/>
                  </a:lnTo>
                  <a:lnTo>
                    <a:pt x="68" y="133"/>
                  </a:lnTo>
                  <a:lnTo>
                    <a:pt x="66" y="131"/>
                  </a:lnTo>
                  <a:lnTo>
                    <a:pt x="64" y="129"/>
                  </a:lnTo>
                  <a:lnTo>
                    <a:pt x="62" y="127"/>
                  </a:lnTo>
                  <a:lnTo>
                    <a:pt x="58" y="123"/>
                  </a:lnTo>
                  <a:lnTo>
                    <a:pt x="56" y="121"/>
                  </a:lnTo>
                  <a:lnTo>
                    <a:pt x="54" y="114"/>
                  </a:lnTo>
                  <a:lnTo>
                    <a:pt x="50" y="108"/>
                  </a:lnTo>
                  <a:lnTo>
                    <a:pt x="48" y="104"/>
                  </a:lnTo>
                  <a:lnTo>
                    <a:pt x="47" y="102"/>
                  </a:lnTo>
                  <a:lnTo>
                    <a:pt x="45" y="94"/>
                  </a:lnTo>
                  <a:lnTo>
                    <a:pt x="41" y="87"/>
                  </a:lnTo>
                  <a:lnTo>
                    <a:pt x="39" y="85"/>
                  </a:lnTo>
                  <a:lnTo>
                    <a:pt x="37" y="83"/>
                  </a:lnTo>
                  <a:lnTo>
                    <a:pt x="25" y="81"/>
                  </a:lnTo>
                  <a:lnTo>
                    <a:pt x="12" y="77"/>
                  </a:lnTo>
                  <a:lnTo>
                    <a:pt x="10" y="75"/>
                  </a:lnTo>
                  <a:lnTo>
                    <a:pt x="8" y="73"/>
                  </a:lnTo>
                  <a:lnTo>
                    <a:pt x="4" y="56"/>
                  </a:lnTo>
                  <a:lnTo>
                    <a:pt x="0" y="39"/>
                  </a:lnTo>
                  <a:lnTo>
                    <a:pt x="4" y="37"/>
                  </a:lnTo>
                  <a:lnTo>
                    <a:pt x="8" y="35"/>
                  </a:lnTo>
                  <a:lnTo>
                    <a:pt x="10" y="31"/>
                  </a:lnTo>
                  <a:lnTo>
                    <a:pt x="12" y="29"/>
                  </a:lnTo>
                  <a:lnTo>
                    <a:pt x="22" y="29"/>
                  </a:lnTo>
                  <a:lnTo>
                    <a:pt x="33" y="29"/>
                  </a:lnTo>
                  <a:lnTo>
                    <a:pt x="35" y="31"/>
                  </a:lnTo>
                  <a:lnTo>
                    <a:pt x="37" y="35"/>
                  </a:lnTo>
                  <a:lnTo>
                    <a:pt x="41" y="35"/>
                  </a:lnTo>
                  <a:lnTo>
                    <a:pt x="47" y="35"/>
                  </a:lnTo>
                  <a:lnTo>
                    <a:pt x="48" y="31"/>
                  </a:lnTo>
                  <a:lnTo>
                    <a:pt x="50" y="29"/>
                  </a:lnTo>
                  <a:lnTo>
                    <a:pt x="56" y="29"/>
                  </a:lnTo>
                  <a:lnTo>
                    <a:pt x="66" y="25"/>
                  </a:lnTo>
                  <a:lnTo>
                    <a:pt x="75" y="20"/>
                  </a:lnTo>
                  <a:lnTo>
                    <a:pt x="85" y="16"/>
                  </a:lnTo>
                  <a:lnTo>
                    <a:pt x="87" y="12"/>
                  </a:lnTo>
                  <a:lnTo>
                    <a:pt x="91" y="10"/>
                  </a:lnTo>
                  <a:lnTo>
                    <a:pt x="96" y="6"/>
                  </a:lnTo>
                  <a:lnTo>
                    <a:pt x="104" y="0"/>
                  </a:lnTo>
                  <a:lnTo>
                    <a:pt x="117" y="0"/>
                  </a:lnTo>
                  <a:lnTo>
                    <a:pt x="129" y="0"/>
                  </a:lnTo>
                  <a:lnTo>
                    <a:pt x="131" y="2"/>
                  </a:lnTo>
                  <a:lnTo>
                    <a:pt x="133" y="4"/>
                  </a:lnTo>
                  <a:lnTo>
                    <a:pt x="133" y="14"/>
                  </a:lnTo>
                  <a:lnTo>
                    <a:pt x="133" y="25"/>
                  </a:lnTo>
                  <a:lnTo>
                    <a:pt x="131" y="27"/>
                  </a:lnTo>
                  <a:lnTo>
                    <a:pt x="129" y="29"/>
                  </a:lnTo>
                  <a:lnTo>
                    <a:pt x="127" y="35"/>
                  </a:lnTo>
                  <a:lnTo>
                    <a:pt x="123" y="39"/>
                  </a:lnTo>
                  <a:lnTo>
                    <a:pt x="127" y="48"/>
                  </a:lnTo>
                  <a:lnTo>
                    <a:pt x="129" y="58"/>
                  </a:lnTo>
                  <a:lnTo>
                    <a:pt x="131" y="62"/>
                  </a:lnTo>
                  <a:lnTo>
                    <a:pt x="133" y="64"/>
                  </a:lnTo>
                  <a:lnTo>
                    <a:pt x="135" y="66"/>
                  </a:lnTo>
                  <a:lnTo>
                    <a:pt x="139" y="69"/>
                  </a:lnTo>
                  <a:lnTo>
                    <a:pt x="141" y="71"/>
                  </a:lnTo>
                  <a:lnTo>
                    <a:pt x="142" y="73"/>
                  </a:lnTo>
                  <a:lnTo>
                    <a:pt x="146" y="75"/>
                  </a:lnTo>
                  <a:lnTo>
                    <a:pt x="148" y="77"/>
                  </a:lnTo>
                  <a:lnTo>
                    <a:pt x="150" y="81"/>
                  </a:lnTo>
                  <a:lnTo>
                    <a:pt x="154" y="83"/>
                  </a:lnTo>
                  <a:lnTo>
                    <a:pt x="158" y="89"/>
                  </a:lnTo>
                  <a:lnTo>
                    <a:pt x="164" y="94"/>
                  </a:lnTo>
                  <a:lnTo>
                    <a:pt x="165" y="102"/>
                  </a:lnTo>
                  <a:lnTo>
                    <a:pt x="167" y="108"/>
                  </a:lnTo>
                  <a:lnTo>
                    <a:pt x="169" y="110"/>
                  </a:lnTo>
                  <a:lnTo>
                    <a:pt x="171" y="112"/>
                  </a:lnTo>
                  <a:lnTo>
                    <a:pt x="169" y="114"/>
                  </a:lnTo>
                  <a:lnTo>
                    <a:pt x="167" y="117"/>
                  </a:lnTo>
                  <a:lnTo>
                    <a:pt x="165" y="119"/>
                  </a:lnTo>
                  <a:lnTo>
                    <a:pt x="162" y="121"/>
                  </a:lnTo>
                  <a:lnTo>
                    <a:pt x="160" y="123"/>
                  </a:lnTo>
                  <a:lnTo>
                    <a:pt x="158" y="127"/>
                  </a:lnTo>
                  <a:lnTo>
                    <a:pt x="156" y="133"/>
                  </a:lnTo>
                  <a:lnTo>
                    <a:pt x="154" y="140"/>
                  </a:lnTo>
                  <a:lnTo>
                    <a:pt x="150" y="142"/>
                  </a:lnTo>
                  <a:lnTo>
                    <a:pt x="148" y="146"/>
                  </a:lnTo>
                  <a:lnTo>
                    <a:pt x="142" y="146"/>
                  </a:lnTo>
                  <a:lnTo>
                    <a:pt x="139" y="146"/>
                  </a:lnTo>
                  <a:lnTo>
                    <a:pt x="135" y="142"/>
                  </a:lnTo>
                  <a:lnTo>
                    <a:pt x="133" y="140"/>
                  </a:lnTo>
                  <a:lnTo>
                    <a:pt x="129" y="138"/>
                  </a:lnTo>
                  <a:lnTo>
                    <a:pt x="119" y="137"/>
                  </a:lnTo>
                  <a:lnTo>
                    <a:pt x="110" y="138"/>
                  </a:lnTo>
                  <a:lnTo>
                    <a:pt x="104" y="140"/>
                  </a:lnTo>
                  <a:lnTo>
                    <a:pt x="102" y="142"/>
                  </a:lnTo>
                  <a:lnTo>
                    <a:pt x="100" y="146"/>
                  </a:lnTo>
                  <a:lnTo>
                    <a:pt x="98" y="148"/>
                  </a:lnTo>
                  <a:lnTo>
                    <a:pt x="98" y="154"/>
                  </a:lnTo>
                  <a:lnTo>
                    <a:pt x="96" y="156"/>
                  </a:lnTo>
                  <a:lnTo>
                    <a:pt x="96" y="158"/>
                  </a:lnTo>
                  <a:lnTo>
                    <a:pt x="94" y="160"/>
                  </a:lnTo>
                  <a:lnTo>
                    <a:pt x="91" y="160"/>
                  </a:lnTo>
                  <a:lnTo>
                    <a:pt x="85" y="156"/>
                  </a:lnTo>
                  <a:lnTo>
                    <a:pt x="83" y="152"/>
                  </a:lnTo>
                  <a:lnTo>
                    <a:pt x="81" y="148"/>
                  </a:lnTo>
                  <a:lnTo>
                    <a:pt x="81" y="146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72" name="Freeform 61"/>
            <p:cNvSpPr>
              <a:spLocks/>
            </p:cNvSpPr>
            <p:nvPr/>
          </p:nvSpPr>
          <p:spPr bwMode="auto">
            <a:xfrm>
              <a:off x="2797175" y="3792538"/>
              <a:ext cx="377825" cy="207962"/>
            </a:xfrm>
            <a:custGeom>
              <a:avLst/>
              <a:gdLst>
                <a:gd name="T0" fmla="*/ 2147483646 w 270"/>
                <a:gd name="T1" fmla="*/ 2147483646 h 175"/>
                <a:gd name="T2" fmla="*/ 2147483646 w 270"/>
                <a:gd name="T3" fmla="*/ 2147483646 h 175"/>
                <a:gd name="T4" fmla="*/ 2147483646 w 270"/>
                <a:gd name="T5" fmla="*/ 2147483646 h 175"/>
                <a:gd name="T6" fmla="*/ 2147483646 w 270"/>
                <a:gd name="T7" fmla="*/ 2147483646 h 175"/>
                <a:gd name="T8" fmla="*/ 2147483646 w 270"/>
                <a:gd name="T9" fmla="*/ 2147483646 h 175"/>
                <a:gd name="T10" fmla="*/ 2147483646 w 270"/>
                <a:gd name="T11" fmla="*/ 2147483646 h 175"/>
                <a:gd name="T12" fmla="*/ 2147483646 w 270"/>
                <a:gd name="T13" fmla="*/ 2147483646 h 175"/>
                <a:gd name="T14" fmla="*/ 2147483646 w 270"/>
                <a:gd name="T15" fmla="*/ 2147483646 h 175"/>
                <a:gd name="T16" fmla="*/ 2147483646 w 270"/>
                <a:gd name="T17" fmla="*/ 2147483646 h 175"/>
                <a:gd name="T18" fmla="*/ 2147483646 w 270"/>
                <a:gd name="T19" fmla="*/ 2147483646 h 175"/>
                <a:gd name="T20" fmla="*/ 2147483646 w 270"/>
                <a:gd name="T21" fmla="*/ 2147483646 h 175"/>
                <a:gd name="T22" fmla="*/ 0 w 270"/>
                <a:gd name="T23" fmla="*/ 2147483646 h 175"/>
                <a:gd name="T24" fmla="*/ 0 w 270"/>
                <a:gd name="T25" fmla="*/ 2147483646 h 175"/>
                <a:gd name="T26" fmla="*/ 2147483646 w 270"/>
                <a:gd name="T27" fmla="*/ 2147483646 h 175"/>
                <a:gd name="T28" fmla="*/ 2147483646 w 270"/>
                <a:gd name="T29" fmla="*/ 2147483646 h 175"/>
                <a:gd name="T30" fmla="*/ 0 w 270"/>
                <a:gd name="T31" fmla="*/ 2147483646 h 175"/>
                <a:gd name="T32" fmla="*/ 0 w 270"/>
                <a:gd name="T33" fmla="*/ 2147483646 h 175"/>
                <a:gd name="T34" fmla="*/ 2147483646 w 270"/>
                <a:gd name="T35" fmla="*/ 2147483646 h 175"/>
                <a:gd name="T36" fmla="*/ 2147483646 w 270"/>
                <a:gd name="T37" fmla="*/ 0 h 175"/>
                <a:gd name="T38" fmla="*/ 2147483646 w 270"/>
                <a:gd name="T39" fmla="*/ 0 h 175"/>
                <a:gd name="T40" fmla="*/ 2147483646 w 270"/>
                <a:gd name="T41" fmla="*/ 2147483646 h 175"/>
                <a:gd name="T42" fmla="*/ 2147483646 w 270"/>
                <a:gd name="T43" fmla="*/ 2147483646 h 175"/>
                <a:gd name="T44" fmla="*/ 2147483646 w 270"/>
                <a:gd name="T45" fmla="*/ 0 h 175"/>
                <a:gd name="T46" fmla="*/ 2147483646 w 270"/>
                <a:gd name="T47" fmla="*/ 2147483646 h 175"/>
                <a:gd name="T48" fmla="*/ 2147483646 w 270"/>
                <a:gd name="T49" fmla="*/ 2147483646 h 175"/>
                <a:gd name="T50" fmla="*/ 2147483646 w 270"/>
                <a:gd name="T51" fmla="*/ 2147483646 h 175"/>
                <a:gd name="T52" fmla="*/ 2147483646 w 270"/>
                <a:gd name="T53" fmla="*/ 2147483646 h 175"/>
                <a:gd name="T54" fmla="*/ 2147483646 w 270"/>
                <a:gd name="T55" fmla="*/ 2147483646 h 175"/>
                <a:gd name="T56" fmla="*/ 2147483646 w 270"/>
                <a:gd name="T57" fmla="*/ 2147483646 h 175"/>
                <a:gd name="T58" fmla="*/ 2147483646 w 270"/>
                <a:gd name="T59" fmla="*/ 2147483646 h 175"/>
                <a:gd name="T60" fmla="*/ 2147483646 w 270"/>
                <a:gd name="T61" fmla="*/ 2147483646 h 175"/>
                <a:gd name="T62" fmla="*/ 2147483646 w 270"/>
                <a:gd name="T63" fmla="*/ 2147483646 h 175"/>
                <a:gd name="T64" fmla="*/ 2147483646 w 270"/>
                <a:gd name="T65" fmla="*/ 2147483646 h 175"/>
                <a:gd name="T66" fmla="*/ 2147483646 w 270"/>
                <a:gd name="T67" fmla="*/ 2147483646 h 175"/>
                <a:gd name="T68" fmla="*/ 2147483646 w 270"/>
                <a:gd name="T69" fmla="*/ 2147483646 h 175"/>
                <a:gd name="T70" fmla="*/ 2147483646 w 270"/>
                <a:gd name="T71" fmla="*/ 2147483646 h 175"/>
                <a:gd name="T72" fmla="*/ 2147483646 w 270"/>
                <a:gd name="T73" fmla="*/ 2147483646 h 175"/>
                <a:gd name="T74" fmla="*/ 2147483646 w 270"/>
                <a:gd name="T75" fmla="*/ 2147483646 h 175"/>
                <a:gd name="T76" fmla="*/ 2147483646 w 270"/>
                <a:gd name="T77" fmla="*/ 2147483646 h 175"/>
                <a:gd name="T78" fmla="*/ 2147483646 w 270"/>
                <a:gd name="T79" fmla="*/ 2147483646 h 175"/>
                <a:gd name="T80" fmla="*/ 2147483646 w 270"/>
                <a:gd name="T81" fmla="*/ 2147483646 h 175"/>
                <a:gd name="T82" fmla="*/ 2147483646 w 270"/>
                <a:gd name="T83" fmla="*/ 2147483646 h 175"/>
                <a:gd name="T84" fmla="*/ 2147483646 w 270"/>
                <a:gd name="T85" fmla="*/ 2147483646 h 175"/>
                <a:gd name="T86" fmla="*/ 2147483646 w 270"/>
                <a:gd name="T87" fmla="*/ 2147483646 h 175"/>
                <a:gd name="T88" fmla="*/ 2147483646 w 270"/>
                <a:gd name="T89" fmla="*/ 2147483646 h 175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70"/>
                <a:gd name="T136" fmla="*/ 0 h 175"/>
                <a:gd name="T137" fmla="*/ 270 w 270"/>
                <a:gd name="T138" fmla="*/ 175 h 175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70" h="175">
                  <a:moveTo>
                    <a:pt x="149" y="175"/>
                  </a:moveTo>
                  <a:lnTo>
                    <a:pt x="148" y="171"/>
                  </a:lnTo>
                  <a:lnTo>
                    <a:pt x="146" y="169"/>
                  </a:lnTo>
                  <a:lnTo>
                    <a:pt x="144" y="167"/>
                  </a:lnTo>
                  <a:lnTo>
                    <a:pt x="140" y="165"/>
                  </a:lnTo>
                  <a:lnTo>
                    <a:pt x="138" y="161"/>
                  </a:lnTo>
                  <a:lnTo>
                    <a:pt x="136" y="159"/>
                  </a:lnTo>
                  <a:lnTo>
                    <a:pt x="134" y="157"/>
                  </a:lnTo>
                  <a:lnTo>
                    <a:pt x="130" y="155"/>
                  </a:lnTo>
                  <a:lnTo>
                    <a:pt x="128" y="152"/>
                  </a:lnTo>
                  <a:lnTo>
                    <a:pt x="126" y="150"/>
                  </a:lnTo>
                  <a:lnTo>
                    <a:pt x="117" y="150"/>
                  </a:lnTo>
                  <a:lnTo>
                    <a:pt x="107" y="150"/>
                  </a:lnTo>
                  <a:lnTo>
                    <a:pt x="105" y="152"/>
                  </a:lnTo>
                  <a:lnTo>
                    <a:pt x="102" y="155"/>
                  </a:lnTo>
                  <a:lnTo>
                    <a:pt x="88" y="152"/>
                  </a:lnTo>
                  <a:lnTo>
                    <a:pt x="73" y="150"/>
                  </a:lnTo>
                  <a:lnTo>
                    <a:pt x="59" y="148"/>
                  </a:lnTo>
                  <a:lnTo>
                    <a:pt x="44" y="146"/>
                  </a:lnTo>
                  <a:lnTo>
                    <a:pt x="42" y="142"/>
                  </a:lnTo>
                  <a:lnTo>
                    <a:pt x="38" y="140"/>
                  </a:lnTo>
                  <a:lnTo>
                    <a:pt x="36" y="130"/>
                  </a:lnTo>
                  <a:lnTo>
                    <a:pt x="34" y="125"/>
                  </a:lnTo>
                  <a:lnTo>
                    <a:pt x="31" y="121"/>
                  </a:lnTo>
                  <a:lnTo>
                    <a:pt x="25" y="115"/>
                  </a:lnTo>
                  <a:lnTo>
                    <a:pt x="23" y="113"/>
                  </a:lnTo>
                  <a:lnTo>
                    <a:pt x="21" y="111"/>
                  </a:lnTo>
                  <a:lnTo>
                    <a:pt x="17" y="109"/>
                  </a:lnTo>
                  <a:lnTo>
                    <a:pt x="15" y="107"/>
                  </a:lnTo>
                  <a:lnTo>
                    <a:pt x="13" y="104"/>
                  </a:lnTo>
                  <a:lnTo>
                    <a:pt x="9" y="102"/>
                  </a:lnTo>
                  <a:lnTo>
                    <a:pt x="8" y="100"/>
                  </a:lnTo>
                  <a:lnTo>
                    <a:pt x="6" y="96"/>
                  </a:lnTo>
                  <a:lnTo>
                    <a:pt x="2" y="94"/>
                  </a:lnTo>
                  <a:lnTo>
                    <a:pt x="0" y="92"/>
                  </a:lnTo>
                  <a:lnTo>
                    <a:pt x="0" y="84"/>
                  </a:lnTo>
                  <a:lnTo>
                    <a:pt x="0" y="77"/>
                  </a:lnTo>
                  <a:lnTo>
                    <a:pt x="0" y="75"/>
                  </a:lnTo>
                  <a:lnTo>
                    <a:pt x="0" y="73"/>
                  </a:lnTo>
                  <a:lnTo>
                    <a:pt x="2" y="69"/>
                  </a:lnTo>
                  <a:lnTo>
                    <a:pt x="6" y="67"/>
                  </a:lnTo>
                  <a:lnTo>
                    <a:pt x="8" y="63"/>
                  </a:lnTo>
                  <a:lnTo>
                    <a:pt x="9" y="54"/>
                  </a:lnTo>
                  <a:lnTo>
                    <a:pt x="8" y="42"/>
                  </a:lnTo>
                  <a:lnTo>
                    <a:pt x="6" y="38"/>
                  </a:lnTo>
                  <a:lnTo>
                    <a:pt x="2" y="36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2" y="21"/>
                  </a:lnTo>
                  <a:lnTo>
                    <a:pt x="6" y="19"/>
                  </a:lnTo>
                  <a:lnTo>
                    <a:pt x="8" y="10"/>
                  </a:lnTo>
                  <a:lnTo>
                    <a:pt x="9" y="0"/>
                  </a:lnTo>
                  <a:lnTo>
                    <a:pt x="25" y="0"/>
                  </a:lnTo>
                  <a:lnTo>
                    <a:pt x="38" y="0"/>
                  </a:lnTo>
                  <a:lnTo>
                    <a:pt x="44" y="0"/>
                  </a:lnTo>
                  <a:lnTo>
                    <a:pt x="50" y="0"/>
                  </a:lnTo>
                  <a:lnTo>
                    <a:pt x="54" y="0"/>
                  </a:lnTo>
                  <a:lnTo>
                    <a:pt x="59" y="0"/>
                  </a:lnTo>
                  <a:lnTo>
                    <a:pt x="59" y="4"/>
                  </a:lnTo>
                  <a:lnTo>
                    <a:pt x="59" y="10"/>
                  </a:lnTo>
                  <a:lnTo>
                    <a:pt x="73" y="10"/>
                  </a:lnTo>
                  <a:lnTo>
                    <a:pt x="88" y="10"/>
                  </a:lnTo>
                  <a:lnTo>
                    <a:pt x="88" y="4"/>
                  </a:lnTo>
                  <a:lnTo>
                    <a:pt x="88" y="0"/>
                  </a:lnTo>
                  <a:lnTo>
                    <a:pt x="92" y="0"/>
                  </a:lnTo>
                  <a:lnTo>
                    <a:pt x="98" y="0"/>
                  </a:lnTo>
                  <a:lnTo>
                    <a:pt x="100" y="4"/>
                  </a:lnTo>
                  <a:lnTo>
                    <a:pt x="102" y="10"/>
                  </a:lnTo>
                  <a:lnTo>
                    <a:pt x="105" y="11"/>
                  </a:lnTo>
                  <a:lnTo>
                    <a:pt x="107" y="13"/>
                  </a:lnTo>
                  <a:lnTo>
                    <a:pt x="109" y="17"/>
                  </a:lnTo>
                  <a:lnTo>
                    <a:pt x="111" y="19"/>
                  </a:lnTo>
                  <a:lnTo>
                    <a:pt x="113" y="21"/>
                  </a:lnTo>
                  <a:lnTo>
                    <a:pt x="117" y="25"/>
                  </a:lnTo>
                  <a:lnTo>
                    <a:pt x="119" y="27"/>
                  </a:lnTo>
                  <a:lnTo>
                    <a:pt x="121" y="29"/>
                  </a:lnTo>
                  <a:lnTo>
                    <a:pt x="123" y="31"/>
                  </a:lnTo>
                  <a:lnTo>
                    <a:pt x="126" y="34"/>
                  </a:lnTo>
                  <a:lnTo>
                    <a:pt x="128" y="36"/>
                  </a:lnTo>
                  <a:lnTo>
                    <a:pt x="130" y="38"/>
                  </a:lnTo>
                  <a:lnTo>
                    <a:pt x="134" y="40"/>
                  </a:lnTo>
                  <a:lnTo>
                    <a:pt x="136" y="42"/>
                  </a:lnTo>
                  <a:lnTo>
                    <a:pt x="138" y="46"/>
                  </a:lnTo>
                  <a:lnTo>
                    <a:pt x="140" y="48"/>
                  </a:lnTo>
                  <a:lnTo>
                    <a:pt x="144" y="50"/>
                  </a:lnTo>
                  <a:lnTo>
                    <a:pt x="146" y="54"/>
                  </a:lnTo>
                  <a:lnTo>
                    <a:pt x="148" y="56"/>
                  </a:lnTo>
                  <a:lnTo>
                    <a:pt x="149" y="58"/>
                  </a:lnTo>
                  <a:lnTo>
                    <a:pt x="153" y="59"/>
                  </a:lnTo>
                  <a:lnTo>
                    <a:pt x="155" y="63"/>
                  </a:lnTo>
                  <a:lnTo>
                    <a:pt x="157" y="65"/>
                  </a:lnTo>
                  <a:lnTo>
                    <a:pt x="161" y="67"/>
                  </a:lnTo>
                  <a:lnTo>
                    <a:pt x="163" y="69"/>
                  </a:lnTo>
                  <a:lnTo>
                    <a:pt x="165" y="73"/>
                  </a:lnTo>
                  <a:lnTo>
                    <a:pt x="173" y="75"/>
                  </a:lnTo>
                  <a:lnTo>
                    <a:pt x="180" y="77"/>
                  </a:lnTo>
                  <a:lnTo>
                    <a:pt x="182" y="81"/>
                  </a:lnTo>
                  <a:lnTo>
                    <a:pt x="184" y="82"/>
                  </a:lnTo>
                  <a:lnTo>
                    <a:pt x="192" y="84"/>
                  </a:lnTo>
                  <a:lnTo>
                    <a:pt x="199" y="86"/>
                  </a:lnTo>
                  <a:lnTo>
                    <a:pt x="201" y="88"/>
                  </a:lnTo>
                  <a:lnTo>
                    <a:pt x="203" y="92"/>
                  </a:lnTo>
                  <a:lnTo>
                    <a:pt x="211" y="94"/>
                  </a:lnTo>
                  <a:lnTo>
                    <a:pt x="228" y="96"/>
                  </a:lnTo>
                  <a:lnTo>
                    <a:pt x="245" y="94"/>
                  </a:lnTo>
                  <a:lnTo>
                    <a:pt x="253" y="92"/>
                  </a:lnTo>
                  <a:lnTo>
                    <a:pt x="255" y="88"/>
                  </a:lnTo>
                  <a:lnTo>
                    <a:pt x="257" y="86"/>
                  </a:lnTo>
                  <a:lnTo>
                    <a:pt x="259" y="79"/>
                  </a:lnTo>
                  <a:lnTo>
                    <a:pt x="261" y="73"/>
                  </a:lnTo>
                  <a:lnTo>
                    <a:pt x="265" y="69"/>
                  </a:lnTo>
                  <a:lnTo>
                    <a:pt x="267" y="67"/>
                  </a:lnTo>
                  <a:lnTo>
                    <a:pt x="268" y="88"/>
                  </a:lnTo>
                  <a:lnTo>
                    <a:pt x="270" y="111"/>
                  </a:lnTo>
                  <a:lnTo>
                    <a:pt x="268" y="113"/>
                  </a:lnTo>
                  <a:lnTo>
                    <a:pt x="267" y="115"/>
                  </a:lnTo>
                  <a:lnTo>
                    <a:pt x="265" y="129"/>
                  </a:lnTo>
                  <a:lnTo>
                    <a:pt x="261" y="140"/>
                  </a:lnTo>
                  <a:lnTo>
                    <a:pt x="259" y="142"/>
                  </a:lnTo>
                  <a:lnTo>
                    <a:pt x="257" y="146"/>
                  </a:lnTo>
                  <a:lnTo>
                    <a:pt x="255" y="148"/>
                  </a:lnTo>
                  <a:lnTo>
                    <a:pt x="253" y="150"/>
                  </a:lnTo>
                  <a:lnTo>
                    <a:pt x="249" y="152"/>
                  </a:lnTo>
                  <a:lnTo>
                    <a:pt x="247" y="155"/>
                  </a:lnTo>
                  <a:lnTo>
                    <a:pt x="220" y="157"/>
                  </a:lnTo>
                  <a:lnTo>
                    <a:pt x="194" y="159"/>
                  </a:lnTo>
                  <a:lnTo>
                    <a:pt x="192" y="161"/>
                  </a:lnTo>
                  <a:lnTo>
                    <a:pt x="190" y="165"/>
                  </a:lnTo>
                  <a:lnTo>
                    <a:pt x="186" y="167"/>
                  </a:lnTo>
                  <a:lnTo>
                    <a:pt x="184" y="169"/>
                  </a:lnTo>
                  <a:lnTo>
                    <a:pt x="182" y="171"/>
                  </a:lnTo>
                  <a:lnTo>
                    <a:pt x="180" y="175"/>
                  </a:lnTo>
                  <a:lnTo>
                    <a:pt x="165" y="175"/>
                  </a:lnTo>
                  <a:lnTo>
                    <a:pt x="149" y="175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73" name="Freeform 69"/>
            <p:cNvSpPr>
              <a:spLocks/>
            </p:cNvSpPr>
            <p:nvPr/>
          </p:nvSpPr>
          <p:spPr bwMode="auto">
            <a:xfrm>
              <a:off x="2543175" y="3678238"/>
              <a:ext cx="265113" cy="204787"/>
            </a:xfrm>
            <a:custGeom>
              <a:avLst/>
              <a:gdLst>
                <a:gd name="T0" fmla="*/ 2147483646 w 186"/>
                <a:gd name="T1" fmla="*/ 2147483646 h 173"/>
                <a:gd name="T2" fmla="*/ 2147483646 w 186"/>
                <a:gd name="T3" fmla="*/ 2147483646 h 173"/>
                <a:gd name="T4" fmla="*/ 2147483646 w 186"/>
                <a:gd name="T5" fmla="*/ 2147483646 h 173"/>
                <a:gd name="T6" fmla="*/ 0 w 186"/>
                <a:gd name="T7" fmla="*/ 2147483646 h 173"/>
                <a:gd name="T8" fmla="*/ 2147483646 w 186"/>
                <a:gd name="T9" fmla="*/ 2147483646 h 173"/>
                <a:gd name="T10" fmla="*/ 2147483646 w 186"/>
                <a:gd name="T11" fmla="*/ 2147483646 h 173"/>
                <a:gd name="T12" fmla="*/ 2147483646 w 186"/>
                <a:gd name="T13" fmla="*/ 2147483646 h 173"/>
                <a:gd name="T14" fmla="*/ 2147483646 w 186"/>
                <a:gd name="T15" fmla="*/ 2147483646 h 173"/>
                <a:gd name="T16" fmla="*/ 2147483646 w 186"/>
                <a:gd name="T17" fmla="*/ 2147483646 h 173"/>
                <a:gd name="T18" fmla="*/ 2147483646 w 186"/>
                <a:gd name="T19" fmla="*/ 2147483646 h 173"/>
                <a:gd name="T20" fmla="*/ 2147483646 w 186"/>
                <a:gd name="T21" fmla="*/ 2147483646 h 173"/>
                <a:gd name="T22" fmla="*/ 2147483646 w 186"/>
                <a:gd name="T23" fmla="*/ 2147483646 h 173"/>
                <a:gd name="T24" fmla="*/ 2147483646 w 186"/>
                <a:gd name="T25" fmla="*/ 0 h 173"/>
                <a:gd name="T26" fmla="*/ 2147483646 w 186"/>
                <a:gd name="T27" fmla="*/ 2147483646 h 173"/>
                <a:gd name="T28" fmla="*/ 2147483646 w 186"/>
                <a:gd name="T29" fmla="*/ 2147483646 h 173"/>
                <a:gd name="T30" fmla="*/ 2147483646 w 186"/>
                <a:gd name="T31" fmla="*/ 2147483646 h 173"/>
                <a:gd name="T32" fmla="*/ 2147483646 w 186"/>
                <a:gd name="T33" fmla="*/ 2147483646 h 173"/>
                <a:gd name="T34" fmla="*/ 2147483646 w 186"/>
                <a:gd name="T35" fmla="*/ 2147483646 h 173"/>
                <a:gd name="T36" fmla="*/ 2147483646 w 186"/>
                <a:gd name="T37" fmla="*/ 2147483646 h 173"/>
                <a:gd name="T38" fmla="*/ 2147483646 w 186"/>
                <a:gd name="T39" fmla="*/ 2147483646 h 173"/>
                <a:gd name="T40" fmla="*/ 2147483646 w 186"/>
                <a:gd name="T41" fmla="*/ 2147483646 h 173"/>
                <a:gd name="T42" fmla="*/ 2147483646 w 186"/>
                <a:gd name="T43" fmla="*/ 2147483646 h 173"/>
                <a:gd name="T44" fmla="*/ 2147483646 w 186"/>
                <a:gd name="T45" fmla="*/ 2147483646 h 173"/>
                <a:gd name="T46" fmla="*/ 2147483646 w 186"/>
                <a:gd name="T47" fmla="*/ 2147483646 h 173"/>
                <a:gd name="T48" fmla="*/ 2147483646 w 186"/>
                <a:gd name="T49" fmla="*/ 2147483646 h 173"/>
                <a:gd name="T50" fmla="*/ 2147483646 w 186"/>
                <a:gd name="T51" fmla="*/ 2147483646 h 173"/>
                <a:gd name="T52" fmla="*/ 2147483646 w 186"/>
                <a:gd name="T53" fmla="*/ 2147483646 h 173"/>
                <a:gd name="T54" fmla="*/ 2147483646 w 186"/>
                <a:gd name="T55" fmla="*/ 2147483646 h 173"/>
                <a:gd name="T56" fmla="*/ 2147483646 w 186"/>
                <a:gd name="T57" fmla="*/ 2147483646 h 173"/>
                <a:gd name="T58" fmla="*/ 2147483646 w 186"/>
                <a:gd name="T59" fmla="*/ 2147483646 h 173"/>
                <a:gd name="T60" fmla="*/ 2147483646 w 186"/>
                <a:gd name="T61" fmla="*/ 2147483646 h 173"/>
                <a:gd name="T62" fmla="*/ 2147483646 w 186"/>
                <a:gd name="T63" fmla="*/ 2147483646 h 173"/>
                <a:gd name="T64" fmla="*/ 2147483646 w 186"/>
                <a:gd name="T65" fmla="*/ 2147483646 h 173"/>
                <a:gd name="T66" fmla="*/ 2147483646 w 186"/>
                <a:gd name="T67" fmla="*/ 2147483646 h 173"/>
                <a:gd name="T68" fmla="*/ 2147483646 w 186"/>
                <a:gd name="T69" fmla="*/ 2147483646 h 173"/>
                <a:gd name="T70" fmla="*/ 2147483646 w 186"/>
                <a:gd name="T71" fmla="*/ 2147483646 h 173"/>
                <a:gd name="T72" fmla="*/ 2147483646 w 186"/>
                <a:gd name="T73" fmla="*/ 2147483646 h 173"/>
                <a:gd name="T74" fmla="*/ 2147483646 w 186"/>
                <a:gd name="T75" fmla="*/ 2147483646 h 173"/>
                <a:gd name="T76" fmla="*/ 2147483646 w 186"/>
                <a:gd name="T77" fmla="*/ 2147483646 h 173"/>
                <a:gd name="T78" fmla="*/ 2147483646 w 186"/>
                <a:gd name="T79" fmla="*/ 2147483646 h 173"/>
                <a:gd name="T80" fmla="*/ 2147483646 w 186"/>
                <a:gd name="T81" fmla="*/ 2147483646 h 173"/>
                <a:gd name="T82" fmla="*/ 2147483646 w 186"/>
                <a:gd name="T83" fmla="*/ 2147483646 h 173"/>
                <a:gd name="T84" fmla="*/ 2147483646 w 186"/>
                <a:gd name="T85" fmla="*/ 2147483646 h 17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86"/>
                <a:gd name="T130" fmla="*/ 0 h 173"/>
                <a:gd name="T131" fmla="*/ 186 w 186"/>
                <a:gd name="T132" fmla="*/ 173 h 17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86" h="173">
                  <a:moveTo>
                    <a:pt x="18" y="173"/>
                  </a:moveTo>
                  <a:lnTo>
                    <a:pt x="16" y="171"/>
                  </a:lnTo>
                  <a:lnTo>
                    <a:pt x="14" y="169"/>
                  </a:lnTo>
                  <a:lnTo>
                    <a:pt x="8" y="152"/>
                  </a:lnTo>
                  <a:lnTo>
                    <a:pt x="4" y="140"/>
                  </a:lnTo>
                  <a:lnTo>
                    <a:pt x="2" y="136"/>
                  </a:lnTo>
                  <a:lnTo>
                    <a:pt x="0" y="130"/>
                  </a:lnTo>
                  <a:lnTo>
                    <a:pt x="0" y="127"/>
                  </a:lnTo>
                  <a:lnTo>
                    <a:pt x="2" y="119"/>
                  </a:lnTo>
                  <a:lnTo>
                    <a:pt x="4" y="117"/>
                  </a:lnTo>
                  <a:lnTo>
                    <a:pt x="6" y="113"/>
                  </a:lnTo>
                  <a:lnTo>
                    <a:pt x="8" y="111"/>
                  </a:lnTo>
                  <a:lnTo>
                    <a:pt x="12" y="111"/>
                  </a:lnTo>
                  <a:lnTo>
                    <a:pt x="18" y="104"/>
                  </a:lnTo>
                  <a:lnTo>
                    <a:pt x="23" y="96"/>
                  </a:lnTo>
                  <a:lnTo>
                    <a:pt x="37" y="86"/>
                  </a:lnTo>
                  <a:lnTo>
                    <a:pt x="43" y="83"/>
                  </a:lnTo>
                  <a:lnTo>
                    <a:pt x="44" y="81"/>
                  </a:lnTo>
                  <a:lnTo>
                    <a:pt x="50" y="71"/>
                  </a:lnTo>
                  <a:lnTo>
                    <a:pt x="54" y="65"/>
                  </a:lnTo>
                  <a:lnTo>
                    <a:pt x="60" y="58"/>
                  </a:lnTo>
                  <a:lnTo>
                    <a:pt x="66" y="50"/>
                  </a:lnTo>
                  <a:lnTo>
                    <a:pt x="69" y="36"/>
                  </a:lnTo>
                  <a:lnTo>
                    <a:pt x="75" y="17"/>
                  </a:lnTo>
                  <a:lnTo>
                    <a:pt x="81" y="0"/>
                  </a:lnTo>
                  <a:lnTo>
                    <a:pt x="83" y="0"/>
                  </a:lnTo>
                  <a:lnTo>
                    <a:pt x="85" y="0"/>
                  </a:lnTo>
                  <a:lnTo>
                    <a:pt x="89" y="2"/>
                  </a:lnTo>
                  <a:lnTo>
                    <a:pt x="91" y="4"/>
                  </a:lnTo>
                  <a:lnTo>
                    <a:pt x="92" y="6"/>
                  </a:lnTo>
                  <a:lnTo>
                    <a:pt x="94" y="10"/>
                  </a:lnTo>
                  <a:lnTo>
                    <a:pt x="98" y="12"/>
                  </a:lnTo>
                  <a:lnTo>
                    <a:pt x="100" y="13"/>
                  </a:lnTo>
                  <a:lnTo>
                    <a:pt x="104" y="15"/>
                  </a:lnTo>
                  <a:lnTo>
                    <a:pt x="110" y="19"/>
                  </a:lnTo>
                  <a:lnTo>
                    <a:pt x="114" y="21"/>
                  </a:lnTo>
                  <a:lnTo>
                    <a:pt x="117" y="23"/>
                  </a:lnTo>
                  <a:lnTo>
                    <a:pt x="123" y="27"/>
                  </a:lnTo>
                  <a:lnTo>
                    <a:pt x="127" y="33"/>
                  </a:lnTo>
                  <a:lnTo>
                    <a:pt x="135" y="38"/>
                  </a:lnTo>
                  <a:lnTo>
                    <a:pt x="140" y="46"/>
                  </a:lnTo>
                  <a:lnTo>
                    <a:pt x="146" y="48"/>
                  </a:lnTo>
                  <a:lnTo>
                    <a:pt x="152" y="54"/>
                  </a:lnTo>
                  <a:lnTo>
                    <a:pt x="158" y="58"/>
                  </a:lnTo>
                  <a:lnTo>
                    <a:pt x="165" y="63"/>
                  </a:lnTo>
                  <a:lnTo>
                    <a:pt x="169" y="65"/>
                  </a:lnTo>
                  <a:lnTo>
                    <a:pt x="173" y="69"/>
                  </a:lnTo>
                  <a:lnTo>
                    <a:pt x="177" y="71"/>
                  </a:lnTo>
                  <a:lnTo>
                    <a:pt x="181" y="75"/>
                  </a:lnTo>
                  <a:lnTo>
                    <a:pt x="183" y="79"/>
                  </a:lnTo>
                  <a:lnTo>
                    <a:pt x="186" y="84"/>
                  </a:lnTo>
                  <a:lnTo>
                    <a:pt x="183" y="84"/>
                  </a:lnTo>
                  <a:lnTo>
                    <a:pt x="171" y="88"/>
                  </a:lnTo>
                  <a:lnTo>
                    <a:pt x="167" y="92"/>
                  </a:lnTo>
                  <a:lnTo>
                    <a:pt x="165" y="94"/>
                  </a:lnTo>
                  <a:lnTo>
                    <a:pt x="169" y="96"/>
                  </a:lnTo>
                  <a:lnTo>
                    <a:pt x="177" y="96"/>
                  </a:lnTo>
                  <a:lnTo>
                    <a:pt x="177" y="104"/>
                  </a:lnTo>
                  <a:lnTo>
                    <a:pt x="177" y="109"/>
                  </a:lnTo>
                  <a:lnTo>
                    <a:pt x="175" y="113"/>
                  </a:lnTo>
                  <a:lnTo>
                    <a:pt x="173" y="115"/>
                  </a:lnTo>
                  <a:lnTo>
                    <a:pt x="165" y="119"/>
                  </a:lnTo>
                  <a:lnTo>
                    <a:pt x="158" y="125"/>
                  </a:lnTo>
                  <a:lnTo>
                    <a:pt x="154" y="125"/>
                  </a:lnTo>
                  <a:lnTo>
                    <a:pt x="148" y="125"/>
                  </a:lnTo>
                  <a:lnTo>
                    <a:pt x="138" y="125"/>
                  </a:lnTo>
                  <a:lnTo>
                    <a:pt x="129" y="125"/>
                  </a:lnTo>
                  <a:lnTo>
                    <a:pt x="129" y="132"/>
                  </a:lnTo>
                  <a:lnTo>
                    <a:pt x="129" y="138"/>
                  </a:lnTo>
                  <a:lnTo>
                    <a:pt x="127" y="142"/>
                  </a:lnTo>
                  <a:lnTo>
                    <a:pt x="125" y="144"/>
                  </a:lnTo>
                  <a:lnTo>
                    <a:pt x="108" y="152"/>
                  </a:lnTo>
                  <a:lnTo>
                    <a:pt x="91" y="159"/>
                  </a:lnTo>
                  <a:lnTo>
                    <a:pt x="89" y="161"/>
                  </a:lnTo>
                  <a:lnTo>
                    <a:pt x="85" y="163"/>
                  </a:lnTo>
                  <a:lnTo>
                    <a:pt x="83" y="161"/>
                  </a:lnTo>
                  <a:lnTo>
                    <a:pt x="81" y="159"/>
                  </a:lnTo>
                  <a:lnTo>
                    <a:pt x="66" y="159"/>
                  </a:lnTo>
                  <a:lnTo>
                    <a:pt x="52" y="159"/>
                  </a:lnTo>
                  <a:lnTo>
                    <a:pt x="50" y="161"/>
                  </a:lnTo>
                  <a:lnTo>
                    <a:pt x="46" y="163"/>
                  </a:lnTo>
                  <a:lnTo>
                    <a:pt x="39" y="165"/>
                  </a:lnTo>
                  <a:lnTo>
                    <a:pt x="33" y="169"/>
                  </a:lnTo>
                  <a:lnTo>
                    <a:pt x="29" y="171"/>
                  </a:lnTo>
                  <a:lnTo>
                    <a:pt x="27" y="173"/>
                  </a:lnTo>
                  <a:lnTo>
                    <a:pt x="23" y="173"/>
                  </a:lnTo>
                  <a:lnTo>
                    <a:pt x="18" y="173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74" name="Freeform 70"/>
            <p:cNvSpPr>
              <a:spLocks/>
            </p:cNvSpPr>
            <p:nvPr/>
          </p:nvSpPr>
          <p:spPr bwMode="auto">
            <a:xfrm>
              <a:off x="2151063" y="3540125"/>
              <a:ext cx="493712" cy="269875"/>
            </a:xfrm>
            <a:custGeom>
              <a:avLst/>
              <a:gdLst>
                <a:gd name="T0" fmla="*/ 2147483646 w 349"/>
                <a:gd name="T1" fmla="*/ 2147483646 h 228"/>
                <a:gd name="T2" fmla="*/ 2147483646 w 349"/>
                <a:gd name="T3" fmla="*/ 2147483646 h 228"/>
                <a:gd name="T4" fmla="*/ 2147483646 w 349"/>
                <a:gd name="T5" fmla="*/ 2147483646 h 228"/>
                <a:gd name="T6" fmla="*/ 2147483646 w 349"/>
                <a:gd name="T7" fmla="*/ 2147483646 h 228"/>
                <a:gd name="T8" fmla="*/ 2147483646 w 349"/>
                <a:gd name="T9" fmla="*/ 2147483646 h 228"/>
                <a:gd name="T10" fmla="*/ 2147483646 w 349"/>
                <a:gd name="T11" fmla="*/ 2147483646 h 228"/>
                <a:gd name="T12" fmla="*/ 2147483646 w 349"/>
                <a:gd name="T13" fmla="*/ 2147483646 h 228"/>
                <a:gd name="T14" fmla="*/ 2147483646 w 349"/>
                <a:gd name="T15" fmla="*/ 2147483646 h 228"/>
                <a:gd name="T16" fmla="*/ 2147483646 w 349"/>
                <a:gd name="T17" fmla="*/ 2147483646 h 228"/>
                <a:gd name="T18" fmla="*/ 2147483646 w 349"/>
                <a:gd name="T19" fmla="*/ 2147483646 h 228"/>
                <a:gd name="T20" fmla="*/ 2147483646 w 349"/>
                <a:gd name="T21" fmla="*/ 2147483646 h 228"/>
                <a:gd name="T22" fmla="*/ 2147483646 w 349"/>
                <a:gd name="T23" fmla="*/ 2147483646 h 228"/>
                <a:gd name="T24" fmla="*/ 2147483646 w 349"/>
                <a:gd name="T25" fmla="*/ 2147483646 h 228"/>
                <a:gd name="T26" fmla="*/ 2147483646 w 349"/>
                <a:gd name="T27" fmla="*/ 2147483646 h 228"/>
                <a:gd name="T28" fmla="*/ 2147483646 w 349"/>
                <a:gd name="T29" fmla="*/ 2147483646 h 228"/>
                <a:gd name="T30" fmla="*/ 2147483646 w 349"/>
                <a:gd name="T31" fmla="*/ 2147483646 h 228"/>
                <a:gd name="T32" fmla="*/ 2147483646 w 349"/>
                <a:gd name="T33" fmla="*/ 2147483646 h 228"/>
                <a:gd name="T34" fmla="*/ 2147483646 w 349"/>
                <a:gd name="T35" fmla="*/ 2147483646 h 228"/>
                <a:gd name="T36" fmla="*/ 2147483646 w 349"/>
                <a:gd name="T37" fmla="*/ 2147483646 h 228"/>
                <a:gd name="T38" fmla="*/ 2147483646 w 349"/>
                <a:gd name="T39" fmla="*/ 2147483646 h 228"/>
                <a:gd name="T40" fmla="*/ 2147483646 w 349"/>
                <a:gd name="T41" fmla="*/ 2147483646 h 228"/>
                <a:gd name="T42" fmla="*/ 2147483646 w 349"/>
                <a:gd name="T43" fmla="*/ 2147483646 h 228"/>
                <a:gd name="T44" fmla="*/ 2147483646 w 349"/>
                <a:gd name="T45" fmla="*/ 2147483646 h 228"/>
                <a:gd name="T46" fmla="*/ 2147483646 w 349"/>
                <a:gd name="T47" fmla="*/ 2147483646 h 228"/>
                <a:gd name="T48" fmla="*/ 2147483646 w 349"/>
                <a:gd name="T49" fmla="*/ 2147483646 h 228"/>
                <a:gd name="T50" fmla="*/ 2147483646 w 349"/>
                <a:gd name="T51" fmla="*/ 2147483646 h 228"/>
                <a:gd name="T52" fmla="*/ 2147483646 w 349"/>
                <a:gd name="T53" fmla="*/ 2147483646 h 228"/>
                <a:gd name="T54" fmla="*/ 2147483646 w 349"/>
                <a:gd name="T55" fmla="*/ 2147483646 h 228"/>
                <a:gd name="T56" fmla="*/ 2147483646 w 349"/>
                <a:gd name="T57" fmla="*/ 2147483646 h 228"/>
                <a:gd name="T58" fmla="*/ 2147483646 w 349"/>
                <a:gd name="T59" fmla="*/ 2147483646 h 228"/>
                <a:gd name="T60" fmla="*/ 2147483646 w 349"/>
                <a:gd name="T61" fmla="*/ 2147483646 h 228"/>
                <a:gd name="T62" fmla="*/ 2147483646 w 349"/>
                <a:gd name="T63" fmla="*/ 2147483646 h 228"/>
                <a:gd name="T64" fmla="*/ 2147483646 w 349"/>
                <a:gd name="T65" fmla="*/ 2147483646 h 228"/>
                <a:gd name="T66" fmla="*/ 2147483646 w 349"/>
                <a:gd name="T67" fmla="*/ 2147483646 h 228"/>
                <a:gd name="T68" fmla="*/ 2147483646 w 349"/>
                <a:gd name="T69" fmla="*/ 2147483646 h 228"/>
                <a:gd name="T70" fmla="*/ 2147483646 w 349"/>
                <a:gd name="T71" fmla="*/ 2147483646 h 228"/>
                <a:gd name="T72" fmla="*/ 2147483646 w 349"/>
                <a:gd name="T73" fmla="*/ 2147483646 h 228"/>
                <a:gd name="T74" fmla="*/ 2147483646 w 349"/>
                <a:gd name="T75" fmla="*/ 2147483646 h 228"/>
                <a:gd name="T76" fmla="*/ 2147483646 w 349"/>
                <a:gd name="T77" fmla="*/ 2147483646 h 228"/>
                <a:gd name="T78" fmla="*/ 2147483646 w 349"/>
                <a:gd name="T79" fmla="*/ 2147483646 h 228"/>
                <a:gd name="T80" fmla="*/ 2147483646 w 349"/>
                <a:gd name="T81" fmla="*/ 2147483646 h 228"/>
                <a:gd name="T82" fmla="*/ 2147483646 w 349"/>
                <a:gd name="T83" fmla="*/ 2147483646 h 228"/>
                <a:gd name="T84" fmla="*/ 2147483646 w 349"/>
                <a:gd name="T85" fmla="*/ 2147483646 h 228"/>
                <a:gd name="T86" fmla="*/ 2147483646 w 349"/>
                <a:gd name="T87" fmla="*/ 2147483646 h 228"/>
                <a:gd name="T88" fmla="*/ 2147483646 w 349"/>
                <a:gd name="T89" fmla="*/ 2147483646 h 228"/>
                <a:gd name="T90" fmla="*/ 2147483646 w 349"/>
                <a:gd name="T91" fmla="*/ 2147483646 h 228"/>
                <a:gd name="T92" fmla="*/ 2147483646 w 349"/>
                <a:gd name="T93" fmla="*/ 2147483646 h 228"/>
                <a:gd name="T94" fmla="*/ 2147483646 w 349"/>
                <a:gd name="T95" fmla="*/ 2147483646 h 228"/>
                <a:gd name="T96" fmla="*/ 2147483646 w 349"/>
                <a:gd name="T97" fmla="*/ 2147483646 h 228"/>
                <a:gd name="T98" fmla="*/ 2147483646 w 349"/>
                <a:gd name="T99" fmla="*/ 2147483646 h 228"/>
                <a:gd name="T100" fmla="*/ 2147483646 w 349"/>
                <a:gd name="T101" fmla="*/ 2147483646 h 228"/>
                <a:gd name="T102" fmla="*/ 2147483646 w 349"/>
                <a:gd name="T103" fmla="*/ 2147483646 h 228"/>
                <a:gd name="T104" fmla="*/ 2147483646 w 349"/>
                <a:gd name="T105" fmla="*/ 2147483646 h 228"/>
                <a:gd name="T106" fmla="*/ 2147483646 w 349"/>
                <a:gd name="T107" fmla="*/ 2147483646 h 228"/>
                <a:gd name="T108" fmla="*/ 2147483646 w 349"/>
                <a:gd name="T109" fmla="*/ 2147483646 h 228"/>
                <a:gd name="T110" fmla="*/ 2147483646 w 349"/>
                <a:gd name="T111" fmla="*/ 2147483646 h 228"/>
                <a:gd name="T112" fmla="*/ 2147483646 w 349"/>
                <a:gd name="T113" fmla="*/ 2147483646 h 22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49"/>
                <a:gd name="T172" fmla="*/ 0 h 228"/>
                <a:gd name="T173" fmla="*/ 349 w 349"/>
                <a:gd name="T174" fmla="*/ 228 h 22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49" h="228">
                  <a:moveTo>
                    <a:pt x="219" y="213"/>
                  </a:moveTo>
                  <a:lnTo>
                    <a:pt x="217" y="211"/>
                  </a:lnTo>
                  <a:lnTo>
                    <a:pt x="213" y="209"/>
                  </a:lnTo>
                  <a:lnTo>
                    <a:pt x="202" y="205"/>
                  </a:lnTo>
                  <a:lnTo>
                    <a:pt x="190" y="203"/>
                  </a:lnTo>
                  <a:lnTo>
                    <a:pt x="186" y="201"/>
                  </a:lnTo>
                  <a:lnTo>
                    <a:pt x="184" y="198"/>
                  </a:lnTo>
                  <a:lnTo>
                    <a:pt x="182" y="196"/>
                  </a:lnTo>
                  <a:lnTo>
                    <a:pt x="180" y="194"/>
                  </a:lnTo>
                  <a:lnTo>
                    <a:pt x="177" y="190"/>
                  </a:lnTo>
                  <a:lnTo>
                    <a:pt x="175" y="188"/>
                  </a:lnTo>
                  <a:lnTo>
                    <a:pt x="171" y="182"/>
                  </a:lnTo>
                  <a:lnTo>
                    <a:pt x="167" y="176"/>
                  </a:lnTo>
                  <a:lnTo>
                    <a:pt x="150" y="180"/>
                  </a:lnTo>
                  <a:lnTo>
                    <a:pt x="131" y="184"/>
                  </a:lnTo>
                  <a:lnTo>
                    <a:pt x="129" y="182"/>
                  </a:lnTo>
                  <a:lnTo>
                    <a:pt x="127" y="178"/>
                  </a:lnTo>
                  <a:lnTo>
                    <a:pt x="125" y="176"/>
                  </a:lnTo>
                  <a:lnTo>
                    <a:pt x="123" y="175"/>
                  </a:lnTo>
                  <a:lnTo>
                    <a:pt x="119" y="173"/>
                  </a:lnTo>
                  <a:lnTo>
                    <a:pt x="117" y="169"/>
                  </a:lnTo>
                  <a:lnTo>
                    <a:pt x="115" y="161"/>
                  </a:lnTo>
                  <a:lnTo>
                    <a:pt x="111" y="155"/>
                  </a:lnTo>
                  <a:lnTo>
                    <a:pt x="109" y="152"/>
                  </a:lnTo>
                  <a:lnTo>
                    <a:pt x="108" y="150"/>
                  </a:lnTo>
                  <a:lnTo>
                    <a:pt x="92" y="146"/>
                  </a:lnTo>
                  <a:lnTo>
                    <a:pt x="75" y="142"/>
                  </a:lnTo>
                  <a:lnTo>
                    <a:pt x="60" y="140"/>
                  </a:lnTo>
                  <a:lnTo>
                    <a:pt x="44" y="136"/>
                  </a:lnTo>
                  <a:lnTo>
                    <a:pt x="42" y="132"/>
                  </a:lnTo>
                  <a:lnTo>
                    <a:pt x="40" y="130"/>
                  </a:lnTo>
                  <a:lnTo>
                    <a:pt x="37" y="123"/>
                  </a:lnTo>
                  <a:lnTo>
                    <a:pt x="35" y="117"/>
                  </a:lnTo>
                  <a:lnTo>
                    <a:pt x="33" y="113"/>
                  </a:lnTo>
                  <a:lnTo>
                    <a:pt x="31" y="111"/>
                  </a:lnTo>
                  <a:lnTo>
                    <a:pt x="27" y="109"/>
                  </a:lnTo>
                  <a:lnTo>
                    <a:pt x="25" y="105"/>
                  </a:lnTo>
                  <a:lnTo>
                    <a:pt x="23" y="104"/>
                  </a:lnTo>
                  <a:lnTo>
                    <a:pt x="19" y="102"/>
                  </a:lnTo>
                  <a:lnTo>
                    <a:pt x="17" y="100"/>
                  </a:lnTo>
                  <a:lnTo>
                    <a:pt x="15" y="96"/>
                  </a:lnTo>
                  <a:lnTo>
                    <a:pt x="14" y="94"/>
                  </a:lnTo>
                  <a:lnTo>
                    <a:pt x="12" y="92"/>
                  </a:lnTo>
                  <a:lnTo>
                    <a:pt x="8" y="84"/>
                  </a:lnTo>
                  <a:lnTo>
                    <a:pt x="6" y="77"/>
                  </a:lnTo>
                  <a:lnTo>
                    <a:pt x="4" y="75"/>
                  </a:lnTo>
                  <a:lnTo>
                    <a:pt x="0" y="73"/>
                  </a:lnTo>
                  <a:lnTo>
                    <a:pt x="4" y="69"/>
                  </a:lnTo>
                  <a:lnTo>
                    <a:pt x="6" y="67"/>
                  </a:lnTo>
                  <a:lnTo>
                    <a:pt x="14" y="65"/>
                  </a:lnTo>
                  <a:lnTo>
                    <a:pt x="19" y="63"/>
                  </a:lnTo>
                  <a:lnTo>
                    <a:pt x="23" y="61"/>
                  </a:lnTo>
                  <a:lnTo>
                    <a:pt x="25" y="58"/>
                  </a:lnTo>
                  <a:lnTo>
                    <a:pt x="27" y="56"/>
                  </a:lnTo>
                  <a:lnTo>
                    <a:pt x="31" y="54"/>
                  </a:lnTo>
                  <a:lnTo>
                    <a:pt x="33" y="50"/>
                  </a:lnTo>
                  <a:lnTo>
                    <a:pt x="35" y="48"/>
                  </a:lnTo>
                  <a:lnTo>
                    <a:pt x="37" y="27"/>
                  </a:lnTo>
                  <a:lnTo>
                    <a:pt x="40" y="6"/>
                  </a:lnTo>
                  <a:lnTo>
                    <a:pt x="42" y="2"/>
                  </a:lnTo>
                  <a:lnTo>
                    <a:pt x="44" y="0"/>
                  </a:lnTo>
                  <a:lnTo>
                    <a:pt x="46" y="2"/>
                  </a:lnTo>
                  <a:lnTo>
                    <a:pt x="50" y="6"/>
                  </a:lnTo>
                  <a:lnTo>
                    <a:pt x="56" y="8"/>
                  </a:lnTo>
                  <a:lnTo>
                    <a:pt x="63" y="10"/>
                  </a:lnTo>
                  <a:lnTo>
                    <a:pt x="65" y="11"/>
                  </a:lnTo>
                  <a:lnTo>
                    <a:pt x="69" y="15"/>
                  </a:lnTo>
                  <a:lnTo>
                    <a:pt x="75" y="17"/>
                  </a:lnTo>
                  <a:lnTo>
                    <a:pt x="83" y="19"/>
                  </a:lnTo>
                  <a:lnTo>
                    <a:pt x="86" y="21"/>
                  </a:lnTo>
                  <a:lnTo>
                    <a:pt x="88" y="25"/>
                  </a:lnTo>
                  <a:lnTo>
                    <a:pt x="106" y="27"/>
                  </a:lnTo>
                  <a:lnTo>
                    <a:pt x="123" y="29"/>
                  </a:lnTo>
                  <a:lnTo>
                    <a:pt x="125" y="31"/>
                  </a:lnTo>
                  <a:lnTo>
                    <a:pt x="127" y="35"/>
                  </a:lnTo>
                  <a:lnTo>
                    <a:pt x="134" y="36"/>
                  </a:lnTo>
                  <a:lnTo>
                    <a:pt x="140" y="38"/>
                  </a:lnTo>
                  <a:lnTo>
                    <a:pt x="144" y="40"/>
                  </a:lnTo>
                  <a:lnTo>
                    <a:pt x="146" y="44"/>
                  </a:lnTo>
                  <a:lnTo>
                    <a:pt x="156" y="44"/>
                  </a:lnTo>
                  <a:lnTo>
                    <a:pt x="165" y="44"/>
                  </a:lnTo>
                  <a:lnTo>
                    <a:pt x="167" y="40"/>
                  </a:lnTo>
                  <a:lnTo>
                    <a:pt x="171" y="38"/>
                  </a:lnTo>
                  <a:lnTo>
                    <a:pt x="177" y="36"/>
                  </a:lnTo>
                  <a:lnTo>
                    <a:pt x="184" y="35"/>
                  </a:lnTo>
                  <a:lnTo>
                    <a:pt x="186" y="31"/>
                  </a:lnTo>
                  <a:lnTo>
                    <a:pt x="190" y="29"/>
                  </a:lnTo>
                  <a:lnTo>
                    <a:pt x="204" y="29"/>
                  </a:lnTo>
                  <a:lnTo>
                    <a:pt x="219" y="29"/>
                  </a:lnTo>
                  <a:lnTo>
                    <a:pt x="221" y="31"/>
                  </a:lnTo>
                  <a:lnTo>
                    <a:pt x="223" y="35"/>
                  </a:lnTo>
                  <a:lnTo>
                    <a:pt x="225" y="36"/>
                  </a:lnTo>
                  <a:lnTo>
                    <a:pt x="228" y="38"/>
                  </a:lnTo>
                  <a:lnTo>
                    <a:pt x="230" y="40"/>
                  </a:lnTo>
                  <a:lnTo>
                    <a:pt x="232" y="44"/>
                  </a:lnTo>
                  <a:lnTo>
                    <a:pt x="232" y="50"/>
                  </a:lnTo>
                  <a:lnTo>
                    <a:pt x="232" y="58"/>
                  </a:lnTo>
                  <a:lnTo>
                    <a:pt x="246" y="58"/>
                  </a:lnTo>
                  <a:lnTo>
                    <a:pt x="257" y="58"/>
                  </a:lnTo>
                  <a:lnTo>
                    <a:pt x="259" y="61"/>
                  </a:lnTo>
                  <a:lnTo>
                    <a:pt x="261" y="63"/>
                  </a:lnTo>
                  <a:lnTo>
                    <a:pt x="267" y="63"/>
                  </a:lnTo>
                  <a:lnTo>
                    <a:pt x="273" y="63"/>
                  </a:lnTo>
                  <a:lnTo>
                    <a:pt x="274" y="61"/>
                  </a:lnTo>
                  <a:lnTo>
                    <a:pt x="276" y="58"/>
                  </a:lnTo>
                  <a:lnTo>
                    <a:pt x="278" y="61"/>
                  </a:lnTo>
                  <a:lnTo>
                    <a:pt x="282" y="63"/>
                  </a:lnTo>
                  <a:lnTo>
                    <a:pt x="288" y="65"/>
                  </a:lnTo>
                  <a:lnTo>
                    <a:pt x="296" y="67"/>
                  </a:lnTo>
                  <a:lnTo>
                    <a:pt x="298" y="69"/>
                  </a:lnTo>
                  <a:lnTo>
                    <a:pt x="301" y="73"/>
                  </a:lnTo>
                  <a:lnTo>
                    <a:pt x="307" y="75"/>
                  </a:lnTo>
                  <a:lnTo>
                    <a:pt x="315" y="77"/>
                  </a:lnTo>
                  <a:lnTo>
                    <a:pt x="317" y="81"/>
                  </a:lnTo>
                  <a:lnTo>
                    <a:pt x="321" y="82"/>
                  </a:lnTo>
                  <a:lnTo>
                    <a:pt x="322" y="84"/>
                  </a:lnTo>
                  <a:lnTo>
                    <a:pt x="330" y="86"/>
                  </a:lnTo>
                  <a:lnTo>
                    <a:pt x="336" y="84"/>
                  </a:lnTo>
                  <a:lnTo>
                    <a:pt x="340" y="82"/>
                  </a:lnTo>
                  <a:lnTo>
                    <a:pt x="342" y="81"/>
                  </a:lnTo>
                  <a:lnTo>
                    <a:pt x="344" y="77"/>
                  </a:lnTo>
                  <a:lnTo>
                    <a:pt x="345" y="81"/>
                  </a:lnTo>
                  <a:lnTo>
                    <a:pt x="349" y="82"/>
                  </a:lnTo>
                  <a:lnTo>
                    <a:pt x="349" y="88"/>
                  </a:lnTo>
                  <a:lnTo>
                    <a:pt x="349" y="96"/>
                  </a:lnTo>
                  <a:lnTo>
                    <a:pt x="349" y="100"/>
                  </a:lnTo>
                  <a:lnTo>
                    <a:pt x="349" y="104"/>
                  </a:lnTo>
                  <a:lnTo>
                    <a:pt x="347" y="105"/>
                  </a:lnTo>
                  <a:lnTo>
                    <a:pt x="347" y="111"/>
                  </a:lnTo>
                  <a:lnTo>
                    <a:pt x="347" y="115"/>
                  </a:lnTo>
                  <a:lnTo>
                    <a:pt x="347" y="121"/>
                  </a:lnTo>
                  <a:lnTo>
                    <a:pt x="347" y="125"/>
                  </a:lnTo>
                  <a:lnTo>
                    <a:pt x="345" y="130"/>
                  </a:lnTo>
                  <a:lnTo>
                    <a:pt x="344" y="136"/>
                  </a:lnTo>
                  <a:lnTo>
                    <a:pt x="342" y="144"/>
                  </a:lnTo>
                  <a:lnTo>
                    <a:pt x="342" y="150"/>
                  </a:lnTo>
                  <a:lnTo>
                    <a:pt x="340" y="157"/>
                  </a:lnTo>
                  <a:lnTo>
                    <a:pt x="336" y="163"/>
                  </a:lnTo>
                  <a:lnTo>
                    <a:pt x="332" y="169"/>
                  </a:lnTo>
                  <a:lnTo>
                    <a:pt x="328" y="171"/>
                  </a:lnTo>
                  <a:lnTo>
                    <a:pt x="326" y="175"/>
                  </a:lnTo>
                  <a:lnTo>
                    <a:pt x="324" y="178"/>
                  </a:lnTo>
                  <a:lnTo>
                    <a:pt x="322" y="182"/>
                  </a:lnTo>
                  <a:lnTo>
                    <a:pt x="322" y="184"/>
                  </a:lnTo>
                  <a:lnTo>
                    <a:pt x="321" y="188"/>
                  </a:lnTo>
                  <a:lnTo>
                    <a:pt x="317" y="190"/>
                  </a:lnTo>
                  <a:lnTo>
                    <a:pt x="313" y="192"/>
                  </a:lnTo>
                  <a:lnTo>
                    <a:pt x="309" y="194"/>
                  </a:lnTo>
                  <a:lnTo>
                    <a:pt x="307" y="198"/>
                  </a:lnTo>
                  <a:lnTo>
                    <a:pt x="301" y="203"/>
                  </a:lnTo>
                  <a:lnTo>
                    <a:pt x="298" y="207"/>
                  </a:lnTo>
                  <a:lnTo>
                    <a:pt x="292" y="211"/>
                  </a:lnTo>
                  <a:lnTo>
                    <a:pt x="286" y="217"/>
                  </a:lnTo>
                  <a:lnTo>
                    <a:pt x="282" y="221"/>
                  </a:lnTo>
                  <a:lnTo>
                    <a:pt x="278" y="226"/>
                  </a:lnTo>
                  <a:lnTo>
                    <a:pt x="276" y="228"/>
                  </a:lnTo>
                  <a:lnTo>
                    <a:pt x="274" y="228"/>
                  </a:lnTo>
                  <a:lnTo>
                    <a:pt x="273" y="228"/>
                  </a:lnTo>
                  <a:lnTo>
                    <a:pt x="271" y="224"/>
                  </a:lnTo>
                  <a:lnTo>
                    <a:pt x="265" y="223"/>
                  </a:lnTo>
                  <a:lnTo>
                    <a:pt x="259" y="223"/>
                  </a:lnTo>
                  <a:lnTo>
                    <a:pt x="253" y="215"/>
                  </a:lnTo>
                  <a:lnTo>
                    <a:pt x="253" y="219"/>
                  </a:lnTo>
                  <a:lnTo>
                    <a:pt x="250" y="217"/>
                  </a:lnTo>
                  <a:lnTo>
                    <a:pt x="244" y="213"/>
                  </a:lnTo>
                  <a:lnTo>
                    <a:pt x="234" y="213"/>
                  </a:lnTo>
                  <a:lnTo>
                    <a:pt x="223" y="213"/>
                  </a:lnTo>
                  <a:lnTo>
                    <a:pt x="221" y="213"/>
                  </a:lnTo>
                  <a:lnTo>
                    <a:pt x="219" y="213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75" name="Freeform 71"/>
            <p:cNvSpPr>
              <a:spLocks/>
            </p:cNvSpPr>
            <p:nvPr/>
          </p:nvSpPr>
          <p:spPr bwMode="auto">
            <a:xfrm>
              <a:off x="3273425" y="3389313"/>
              <a:ext cx="1227138" cy="633412"/>
            </a:xfrm>
            <a:custGeom>
              <a:avLst/>
              <a:gdLst>
                <a:gd name="T0" fmla="*/ 2147483646 w 870"/>
                <a:gd name="T1" fmla="*/ 2147483646 h 534"/>
                <a:gd name="T2" fmla="*/ 2147483646 w 870"/>
                <a:gd name="T3" fmla="*/ 2147483646 h 534"/>
                <a:gd name="T4" fmla="*/ 2147483646 w 870"/>
                <a:gd name="T5" fmla="*/ 2147483646 h 534"/>
                <a:gd name="T6" fmla="*/ 2147483646 w 870"/>
                <a:gd name="T7" fmla="*/ 2147483646 h 534"/>
                <a:gd name="T8" fmla="*/ 2147483646 w 870"/>
                <a:gd name="T9" fmla="*/ 2147483646 h 534"/>
                <a:gd name="T10" fmla="*/ 2147483646 w 870"/>
                <a:gd name="T11" fmla="*/ 2147483646 h 534"/>
                <a:gd name="T12" fmla="*/ 2147483646 w 870"/>
                <a:gd name="T13" fmla="*/ 2147483646 h 534"/>
                <a:gd name="T14" fmla="*/ 2147483646 w 870"/>
                <a:gd name="T15" fmla="*/ 2147483646 h 534"/>
                <a:gd name="T16" fmla="*/ 2147483646 w 870"/>
                <a:gd name="T17" fmla="*/ 2147483646 h 534"/>
                <a:gd name="T18" fmla="*/ 2147483646 w 870"/>
                <a:gd name="T19" fmla="*/ 2147483646 h 534"/>
                <a:gd name="T20" fmla="*/ 2147483646 w 870"/>
                <a:gd name="T21" fmla="*/ 2147483646 h 534"/>
                <a:gd name="T22" fmla="*/ 2147483646 w 870"/>
                <a:gd name="T23" fmla="*/ 2147483646 h 534"/>
                <a:gd name="T24" fmla="*/ 2147483646 w 870"/>
                <a:gd name="T25" fmla="*/ 2147483646 h 534"/>
                <a:gd name="T26" fmla="*/ 2147483646 w 870"/>
                <a:gd name="T27" fmla="*/ 2147483646 h 534"/>
                <a:gd name="T28" fmla="*/ 2147483646 w 870"/>
                <a:gd name="T29" fmla="*/ 2147483646 h 534"/>
                <a:gd name="T30" fmla="*/ 2147483646 w 870"/>
                <a:gd name="T31" fmla="*/ 2147483646 h 534"/>
                <a:gd name="T32" fmla="*/ 2147483646 w 870"/>
                <a:gd name="T33" fmla="*/ 2147483646 h 534"/>
                <a:gd name="T34" fmla="*/ 2147483646 w 870"/>
                <a:gd name="T35" fmla="*/ 2147483646 h 534"/>
                <a:gd name="T36" fmla="*/ 2147483646 w 870"/>
                <a:gd name="T37" fmla="*/ 2147483646 h 534"/>
                <a:gd name="T38" fmla="*/ 2147483646 w 870"/>
                <a:gd name="T39" fmla="*/ 2147483646 h 534"/>
                <a:gd name="T40" fmla="*/ 2147483646 w 870"/>
                <a:gd name="T41" fmla="*/ 2147483646 h 534"/>
                <a:gd name="T42" fmla="*/ 2147483646 w 870"/>
                <a:gd name="T43" fmla="*/ 2147483646 h 534"/>
                <a:gd name="T44" fmla="*/ 2147483646 w 870"/>
                <a:gd name="T45" fmla="*/ 2147483646 h 534"/>
                <a:gd name="T46" fmla="*/ 2147483646 w 870"/>
                <a:gd name="T47" fmla="*/ 2147483646 h 534"/>
                <a:gd name="T48" fmla="*/ 2147483646 w 870"/>
                <a:gd name="T49" fmla="*/ 2147483646 h 534"/>
                <a:gd name="T50" fmla="*/ 2147483646 w 870"/>
                <a:gd name="T51" fmla="*/ 2147483646 h 534"/>
                <a:gd name="T52" fmla="*/ 2147483646 w 870"/>
                <a:gd name="T53" fmla="*/ 2147483646 h 534"/>
                <a:gd name="T54" fmla="*/ 2147483646 w 870"/>
                <a:gd name="T55" fmla="*/ 2147483646 h 534"/>
                <a:gd name="T56" fmla="*/ 2147483646 w 870"/>
                <a:gd name="T57" fmla="*/ 2147483646 h 534"/>
                <a:gd name="T58" fmla="*/ 2147483646 w 870"/>
                <a:gd name="T59" fmla="*/ 2147483646 h 534"/>
                <a:gd name="T60" fmla="*/ 2147483646 w 870"/>
                <a:gd name="T61" fmla="*/ 2147483646 h 534"/>
                <a:gd name="T62" fmla="*/ 2147483646 w 870"/>
                <a:gd name="T63" fmla="*/ 2147483646 h 534"/>
                <a:gd name="T64" fmla="*/ 2147483646 w 870"/>
                <a:gd name="T65" fmla="*/ 2147483646 h 534"/>
                <a:gd name="T66" fmla="*/ 2147483646 w 870"/>
                <a:gd name="T67" fmla="*/ 2147483646 h 534"/>
                <a:gd name="T68" fmla="*/ 2147483646 w 870"/>
                <a:gd name="T69" fmla="*/ 2147483646 h 534"/>
                <a:gd name="T70" fmla="*/ 2147483646 w 870"/>
                <a:gd name="T71" fmla="*/ 2147483646 h 534"/>
                <a:gd name="T72" fmla="*/ 2147483646 w 870"/>
                <a:gd name="T73" fmla="*/ 2147483646 h 534"/>
                <a:gd name="T74" fmla="*/ 2147483646 w 870"/>
                <a:gd name="T75" fmla="*/ 2147483646 h 534"/>
                <a:gd name="T76" fmla="*/ 2147483646 w 870"/>
                <a:gd name="T77" fmla="*/ 2147483646 h 534"/>
                <a:gd name="T78" fmla="*/ 2147483646 w 870"/>
                <a:gd name="T79" fmla="*/ 2147483646 h 534"/>
                <a:gd name="T80" fmla="*/ 2147483646 w 870"/>
                <a:gd name="T81" fmla="*/ 2147483646 h 534"/>
                <a:gd name="T82" fmla="*/ 2147483646 w 870"/>
                <a:gd name="T83" fmla="*/ 2147483646 h 534"/>
                <a:gd name="T84" fmla="*/ 2147483646 w 870"/>
                <a:gd name="T85" fmla="*/ 2147483646 h 534"/>
                <a:gd name="T86" fmla="*/ 2147483646 w 870"/>
                <a:gd name="T87" fmla="*/ 2147483646 h 534"/>
                <a:gd name="T88" fmla="*/ 2147483646 w 870"/>
                <a:gd name="T89" fmla="*/ 2147483646 h 534"/>
                <a:gd name="T90" fmla="*/ 2147483646 w 870"/>
                <a:gd name="T91" fmla="*/ 2147483646 h 534"/>
                <a:gd name="T92" fmla="*/ 2147483646 w 870"/>
                <a:gd name="T93" fmla="*/ 2147483646 h 534"/>
                <a:gd name="T94" fmla="*/ 2147483646 w 870"/>
                <a:gd name="T95" fmla="*/ 2147483646 h 534"/>
                <a:gd name="T96" fmla="*/ 2147483646 w 870"/>
                <a:gd name="T97" fmla="*/ 2147483646 h 534"/>
                <a:gd name="T98" fmla="*/ 2147483646 w 870"/>
                <a:gd name="T99" fmla="*/ 2147483646 h 534"/>
                <a:gd name="T100" fmla="*/ 2147483646 w 870"/>
                <a:gd name="T101" fmla="*/ 2147483646 h 534"/>
                <a:gd name="T102" fmla="*/ 2147483646 w 870"/>
                <a:gd name="T103" fmla="*/ 2147483646 h 534"/>
                <a:gd name="T104" fmla="*/ 2147483646 w 870"/>
                <a:gd name="T105" fmla="*/ 2147483646 h 534"/>
                <a:gd name="T106" fmla="*/ 2147483646 w 870"/>
                <a:gd name="T107" fmla="*/ 2147483646 h 534"/>
                <a:gd name="T108" fmla="*/ 2147483646 w 870"/>
                <a:gd name="T109" fmla="*/ 2147483646 h 534"/>
                <a:gd name="T110" fmla="*/ 2147483646 w 870"/>
                <a:gd name="T111" fmla="*/ 2147483646 h 534"/>
                <a:gd name="T112" fmla="*/ 2147483646 w 870"/>
                <a:gd name="T113" fmla="*/ 2147483646 h 534"/>
                <a:gd name="T114" fmla="*/ 2147483646 w 870"/>
                <a:gd name="T115" fmla="*/ 2147483646 h 534"/>
                <a:gd name="T116" fmla="*/ 2147483646 w 870"/>
                <a:gd name="T117" fmla="*/ 2147483646 h 534"/>
                <a:gd name="T118" fmla="*/ 2147483646 w 870"/>
                <a:gd name="T119" fmla="*/ 2147483646 h 53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870"/>
                <a:gd name="T181" fmla="*/ 0 h 534"/>
                <a:gd name="T182" fmla="*/ 870 w 870"/>
                <a:gd name="T183" fmla="*/ 534 h 53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870" h="534">
                  <a:moveTo>
                    <a:pt x="401" y="534"/>
                  </a:moveTo>
                  <a:lnTo>
                    <a:pt x="398" y="530"/>
                  </a:lnTo>
                  <a:lnTo>
                    <a:pt x="396" y="528"/>
                  </a:lnTo>
                  <a:lnTo>
                    <a:pt x="394" y="526"/>
                  </a:lnTo>
                  <a:lnTo>
                    <a:pt x="392" y="524"/>
                  </a:lnTo>
                  <a:lnTo>
                    <a:pt x="390" y="520"/>
                  </a:lnTo>
                  <a:lnTo>
                    <a:pt x="386" y="518"/>
                  </a:lnTo>
                  <a:lnTo>
                    <a:pt x="369" y="516"/>
                  </a:lnTo>
                  <a:lnTo>
                    <a:pt x="353" y="515"/>
                  </a:lnTo>
                  <a:lnTo>
                    <a:pt x="352" y="511"/>
                  </a:lnTo>
                  <a:lnTo>
                    <a:pt x="348" y="509"/>
                  </a:lnTo>
                  <a:lnTo>
                    <a:pt x="344" y="509"/>
                  </a:lnTo>
                  <a:lnTo>
                    <a:pt x="338" y="509"/>
                  </a:lnTo>
                  <a:lnTo>
                    <a:pt x="336" y="511"/>
                  </a:lnTo>
                  <a:lnTo>
                    <a:pt x="334" y="515"/>
                  </a:lnTo>
                  <a:lnTo>
                    <a:pt x="315" y="515"/>
                  </a:lnTo>
                  <a:lnTo>
                    <a:pt x="294" y="515"/>
                  </a:lnTo>
                  <a:lnTo>
                    <a:pt x="275" y="515"/>
                  </a:lnTo>
                  <a:lnTo>
                    <a:pt x="256" y="515"/>
                  </a:lnTo>
                  <a:lnTo>
                    <a:pt x="254" y="511"/>
                  </a:lnTo>
                  <a:lnTo>
                    <a:pt x="252" y="509"/>
                  </a:lnTo>
                  <a:lnTo>
                    <a:pt x="248" y="507"/>
                  </a:lnTo>
                  <a:lnTo>
                    <a:pt x="246" y="505"/>
                  </a:lnTo>
                  <a:lnTo>
                    <a:pt x="244" y="501"/>
                  </a:lnTo>
                  <a:lnTo>
                    <a:pt x="242" y="499"/>
                  </a:lnTo>
                  <a:lnTo>
                    <a:pt x="233" y="497"/>
                  </a:lnTo>
                  <a:lnTo>
                    <a:pt x="223" y="495"/>
                  </a:lnTo>
                  <a:lnTo>
                    <a:pt x="223" y="484"/>
                  </a:lnTo>
                  <a:lnTo>
                    <a:pt x="221" y="478"/>
                  </a:lnTo>
                  <a:lnTo>
                    <a:pt x="221" y="476"/>
                  </a:lnTo>
                  <a:lnTo>
                    <a:pt x="217" y="476"/>
                  </a:lnTo>
                  <a:lnTo>
                    <a:pt x="215" y="472"/>
                  </a:lnTo>
                  <a:lnTo>
                    <a:pt x="213" y="470"/>
                  </a:lnTo>
                  <a:lnTo>
                    <a:pt x="210" y="469"/>
                  </a:lnTo>
                  <a:lnTo>
                    <a:pt x="208" y="465"/>
                  </a:lnTo>
                  <a:lnTo>
                    <a:pt x="206" y="463"/>
                  </a:lnTo>
                  <a:lnTo>
                    <a:pt x="204" y="461"/>
                  </a:lnTo>
                  <a:lnTo>
                    <a:pt x="196" y="459"/>
                  </a:lnTo>
                  <a:lnTo>
                    <a:pt x="179" y="457"/>
                  </a:lnTo>
                  <a:lnTo>
                    <a:pt x="162" y="459"/>
                  </a:lnTo>
                  <a:lnTo>
                    <a:pt x="154" y="461"/>
                  </a:lnTo>
                  <a:lnTo>
                    <a:pt x="152" y="463"/>
                  </a:lnTo>
                  <a:lnTo>
                    <a:pt x="150" y="465"/>
                  </a:lnTo>
                  <a:lnTo>
                    <a:pt x="148" y="478"/>
                  </a:lnTo>
                  <a:lnTo>
                    <a:pt x="146" y="490"/>
                  </a:lnTo>
                  <a:lnTo>
                    <a:pt x="142" y="492"/>
                  </a:lnTo>
                  <a:lnTo>
                    <a:pt x="141" y="495"/>
                  </a:lnTo>
                  <a:lnTo>
                    <a:pt x="137" y="497"/>
                  </a:lnTo>
                  <a:lnTo>
                    <a:pt x="135" y="499"/>
                  </a:lnTo>
                  <a:lnTo>
                    <a:pt x="133" y="501"/>
                  </a:lnTo>
                  <a:lnTo>
                    <a:pt x="131" y="505"/>
                  </a:lnTo>
                  <a:lnTo>
                    <a:pt x="123" y="507"/>
                  </a:lnTo>
                  <a:lnTo>
                    <a:pt x="116" y="509"/>
                  </a:lnTo>
                  <a:lnTo>
                    <a:pt x="114" y="511"/>
                  </a:lnTo>
                  <a:lnTo>
                    <a:pt x="112" y="515"/>
                  </a:lnTo>
                  <a:lnTo>
                    <a:pt x="106" y="509"/>
                  </a:lnTo>
                  <a:lnTo>
                    <a:pt x="102" y="505"/>
                  </a:lnTo>
                  <a:lnTo>
                    <a:pt x="98" y="501"/>
                  </a:lnTo>
                  <a:lnTo>
                    <a:pt x="96" y="499"/>
                  </a:lnTo>
                  <a:lnTo>
                    <a:pt x="73" y="499"/>
                  </a:lnTo>
                  <a:lnTo>
                    <a:pt x="48" y="499"/>
                  </a:lnTo>
                  <a:lnTo>
                    <a:pt x="46" y="501"/>
                  </a:lnTo>
                  <a:lnTo>
                    <a:pt x="43" y="505"/>
                  </a:lnTo>
                  <a:lnTo>
                    <a:pt x="41" y="507"/>
                  </a:lnTo>
                  <a:lnTo>
                    <a:pt x="39" y="509"/>
                  </a:lnTo>
                  <a:lnTo>
                    <a:pt x="37" y="511"/>
                  </a:lnTo>
                  <a:lnTo>
                    <a:pt x="33" y="515"/>
                  </a:lnTo>
                  <a:lnTo>
                    <a:pt x="25" y="516"/>
                  </a:lnTo>
                  <a:lnTo>
                    <a:pt x="20" y="518"/>
                  </a:lnTo>
                  <a:lnTo>
                    <a:pt x="16" y="520"/>
                  </a:lnTo>
                  <a:lnTo>
                    <a:pt x="14" y="524"/>
                  </a:lnTo>
                  <a:lnTo>
                    <a:pt x="12" y="520"/>
                  </a:lnTo>
                  <a:lnTo>
                    <a:pt x="10" y="518"/>
                  </a:lnTo>
                  <a:lnTo>
                    <a:pt x="6" y="511"/>
                  </a:lnTo>
                  <a:lnTo>
                    <a:pt x="4" y="505"/>
                  </a:lnTo>
                  <a:lnTo>
                    <a:pt x="2" y="501"/>
                  </a:lnTo>
                  <a:lnTo>
                    <a:pt x="0" y="499"/>
                  </a:lnTo>
                  <a:lnTo>
                    <a:pt x="0" y="493"/>
                  </a:lnTo>
                  <a:lnTo>
                    <a:pt x="0" y="490"/>
                  </a:lnTo>
                  <a:lnTo>
                    <a:pt x="2" y="488"/>
                  </a:lnTo>
                  <a:lnTo>
                    <a:pt x="4" y="486"/>
                  </a:lnTo>
                  <a:lnTo>
                    <a:pt x="4" y="474"/>
                  </a:lnTo>
                  <a:lnTo>
                    <a:pt x="4" y="465"/>
                  </a:lnTo>
                  <a:lnTo>
                    <a:pt x="2" y="463"/>
                  </a:lnTo>
                  <a:lnTo>
                    <a:pt x="0" y="461"/>
                  </a:lnTo>
                  <a:lnTo>
                    <a:pt x="0" y="455"/>
                  </a:lnTo>
                  <a:lnTo>
                    <a:pt x="0" y="451"/>
                  </a:lnTo>
                  <a:lnTo>
                    <a:pt x="2" y="449"/>
                  </a:lnTo>
                  <a:lnTo>
                    <a:pt x="4" y="447"/>
                  </a:lnTo>
                  <a:lnTo>
                    <a:pt x="6" y="440"/>
                  </a:lnTo>
                  <a:lnTo>
                    <a:pt x="10" y="432"/>
                  </a:lnTo>
                  <a:lnTo>
                    <a:pt x="12" y="428"/>
                  </a:lnTo>
                  <a:lnTo>
                    <a:pt x="14" y="426"/>
                  </a:lnTo>
                  <a:lnTo>
                    <a:pt x="16" y="415"/>
                  </a:lnTo>
                  <a:lnTo>
                    <a:pt x="20" y="403"/>
                  </a:lnTo>
                  <a:lnTo>
                    <a:pt x="22" y="399"/>
                  </a:lnTo>
                  <a:lnTo>
                    <a:pt x="23" y="398"/>
                  </a:lnTo>
                  <a:lnTo>
                    <a:pt x="27" y="390"/>
                  </a:lnTo>
                  <a:lnTo>
                    <a:pt x="29" y="382"/>
                  </a:lnTo>
                  <a:lnTo>
                    <a:pt x="31" y="380"/>
                  </a:lnTo>
                  <a:lnTo>
                    <a:pt x="33" y="378"/>
                  </a:lnTo>
                  <a:lnTo>
                    <a:pt x="50" y="376"/>
                  </a:lnTo>
                  <a:lnTo>
                    <a:pt x="68" y="374"/>
                  </a:lnTo>
                  <a:lnTo>
                    <a:pt x="70" y="371"/>
                  </a:lnTo>
                  <a:lnTo>
                    <a:pt x="73" y="369"/>
                  </a:lnTo>
                  <a:lnTo>
                    <a:pt x="79" y="367"/>
                  </a:lnTo>
                  <a:lnTo>
                    <a:pt x="87" y="365"/>
                  </a:lnTo>
                  <a:lnTo>
                    <a:pt x="89" y="361"/>
                  </a:lnTo>
                  <a:lnTo>
                    <a:pt x="93" y="359"/>
                  </a:lnTo>
                  <a:lnTo>
                    <a:pt x="98" y="359"/>
                  </a:lnTo>
                  <a:lnTo>
                    <a:pt x="106" y="359"/>
                  </a:lnTo>
                  <a:lnTo>
                    <a:pt x="106" y="342"/>
                  </a:lnTo>
                  <a:lnTo>
                    <a:pt x="106" y="325"/>
                  </a:lnTo>
                  <a:lnTo>
                    <a:pt x="108" y="323"/>
                  </a:lnTo>
                  <a:lnTo>
                    <a:pt x="112" y="321"/>
                  </a:lnTo>
                  <a:lnTo>
                    <a:pt x="114" y="317"/>
                  </a:lnTo>
                  <a:lnTo>
                    <a:pt x="116" y="315"/>
                  </a:lnTo>
                  <a:lnTo>
                    <a:pt x="119" y="313"/>
                  </a:lnTo>
                  <a:lnTo>
                    <a:pt x="121" y="311"/>
                  </a:lnTo>
                  <a:lnTo>
                    <a:pt x="123" y="309"/>
                  </a:lnTo>
                  <a:lnTo>
                    <a:pt x="125" y="305"/>
                  </a:lnTo>
                  <a:lnTo>
                    <a:pt x="127" y="303"/>
                  </a:lnTo>
                  <a:lnTo>
                    <a:pt x="131" y="302"/>
                  </a:lnTo>
                  <a:lnTo>
                    <a:pt x="133" y="300"/>
                  </a:lnTo>
                  <a:lnTo>
                    <a:pt x="135" y="296"/>
                  </a:lnTo>
                  <a:lnTo>
                    <a:pt x="137" y="294"/>
                  </a:lnTo>
                  <a:lnTo>
                    <a:pt x="141" y="292"/>
                  </a:lnTo>
                  <a:lnTo>
                    <a:pt x="142" y="288"/>
                  </a:lnTo>
                  <a:lnTo>
                    <a:pt x="146" y="286"/>
                  </a:lnTo>
                  <a:lnTo>
                    <a:pt x="148" y="284"/>
                  </a:lnTo>
                  <a:lnTo>
                    <a:pt x="150" y="282"/>
                  </a:lnTo>
                  <a:lnTo>
                    <a:pt x="150" y="273"/>
                  </a:lnTo>
                  <a:lnTo>
                    <a:pt x="150" y="263"/>
                  </a:lnTo>
                  <a:lnTo>
                    <a:pt x="148" y="259"/>
                  </a:lnTo>
                  <a:lnTo>
                    <a:pt x="146" y="257"/>
                  </a:lnTo>
                  <a:lnTo>
                    <a:pt x="142" y="256"/>
                  </a:lnTo>
                  <a:lnTo>
                    <a:pt x="141" y="254"/>
                  </a:lnTo>
                  <a:lnTo>
                    <a:pt x="137" y="250"/>
                  </a:lnTo>
                  <a:lnTo>
                    <a:pt x="135" y="248"/>
                  </a:lnTo>
                  <a:lnTo>
                    <a:pt x="131" y="248"/>
                  </a:lnTo>
                  <a:lnTo>
                    <a:pt x="125" y="248"/>
                  </a:lnTo>
                  <a:lnTo>
                    <a:pt x="123" y="250"/>
                  </a:lnTo>
                  <a:lnTo>
                    <a:pt x="121" y="254"/>
                  </a:lnTo>
                  <a:lnTo>
                    <a:pt x="119" y="256"/>
                  </a:lnTo>
                  <a:lnTo>
                    <a:pt x="116" y="257"/>
                  </a:lnTo>
                  <a:lnTo>
                    <a:pt x="114" y="259"/>
                  </a:lnTo>
                  <a:lnTo>
                    <a:pt x="112" y="263"/>
                  </a:lnTo>
                  <a:lnTo>
                    <a:pt x="106" y="263"/>
                  </a:lnTo>
                  <a:lnTo>
                    <a:pt x="102" y="263"/>
                  </a:lnTo>
                  <a:lnTo>
                    <a:pt x="98" y="259"/>
                  </a:lnTo>
                  <a:lnTo>
                    <a:pt x="96" y="257"/>
                  </a:lnTo>
                  <a:lnTo>
                    <a:pt x="85" y="256"/>
                  </a:lnTo>
                  <a:lnTo>
                    <a:pt x="73" y="254"/>
                  </a:lnTo>
                  <a:lnTo>
                    <a:pt x="70" y="250"/>
                  </a:lnTo>
                  <a:lnTo>
                    <a:pt x="68" y="248"/>
                  </a:lnTo>
                  <a:lnTo>
                    <a:pt x="70" y="246"/>
                  </a:lnTo>
                  <a:lnTo>
                    <a:pt x="73" y="244"/>
                  </a:lnTo>
                  <a:lnTo>
                    <a:pt x="75" y="236"/>
                  </a:lnTo>
                  <a:lnTo>
                    <a:pt x="77" y="229"/>
                  </a:lnTo>
                  <a:lnTo>
                    <a:pt x="79" y="227"/>
                  </a:lnTo>
                  <a:lnTo>
                    <a:pt x="81" y="223"/>
                  </a:lnTo>
                  <a:lnTo>
                    <a:pt x="94" y="215"/>
                  </a:lnTo>
                  <a:lnTo>
                    <a:pt x="106" y="209"/>
                  </a:lnTo>
                  <a:lnTo>
                    <a:pt x="108" y="208"/>
                  </a:lnTo>
                  <a:lnTo>
                    <a:pt x="112" y="204"/>
                  </a:lnTo>
                  <a:lnTo>
                    <a:pt x="114" y="202"/>
                  </a:lnTo>
                  <a:lnTo>
                    <a:pt x="116" y="200"/>
                  </a:lnTo>
                  <a:lnTo>
                    <a:pt x="119" y="196"/>
                  </a:lnTo>
                  <a:lnTo>
                    <a:pt x="121" y="194"/>
                  </a:lnTo>
                  <a:lnTo>
                    <a:pt x="121" y="190"/>
                  </a:lnTo>
                  <a:lnTo>
                    <a:pt x="121" y="185"/>
                  </a:lnTo>
                  <a:lnTo>
                    <a:pt x="119" y="183"/>
                  </a:lnTo>
                  <a:lnTo>
                    <a:pt x="116" y="181"/>
                  </a:lnTo>
                  <a:lnTo>
                    <a:pt x="116" y="175"/>
                  </a:lnTo>
                  <a:lnTo>
                    <a:pt x="116" y="171"/>
                  </a:lnTo>
                  <a:lnTo>
                    <a:pt x="119" y="167"/>
                  </a:lnTo>
                  <a:lnTo>
                    <a:pt x="121" y="165"/>
                  </a:lnTo>
                  <a:lnTo>
                    <a:pt x="121" y="152"/>
                  </a:lnTo>
                  <a:lnTo>
                    <a:pt x="121" y="137"/>
                  </a:lnTo>
                  <a:lnTo>
                    <a:pt x="121" y="121"/>
                  </a:lnTo>
                  <a:lnTo>
                    <a:pt x="121" y="108"/>
                  </a:lnTo>
                  <a:lnTo>
                    <a:pt x="119" y="106"/>
                  </a:lnTo>
                  <a:lnTo>
                    <a:pt x="116" y="104"/>
                  </a:lnTo>
                  <a:lnTo>
                    <a:pt x="119" y="96"/>
                  </a:lnTo>
                  <a:lnTo>
                    <a:pt x="123" y="91"/>
                  </a:lnTo>
                  <a:lnTo>
                    <a:pt x="131" y="94"/>
                  </a:lnTo>
                  <a:lnTo>
                    <a:pt x="141" y="98"/>
                  </a:lnTo>
                  <a:lnTo>
                    <a:pt x="142" y="100"/>
                  </a:lnTo>
                  <a:lnTo>
                    <a:pt x="146" y="104"/>
                  </a:lnTo>
                  <a:lnTo>
                    <a:pt x="158" y="106"/>
                  </a:lnTo>
                  <a:lnTo>
                    <a:pt x="169" y="108"/>
                  </a:lnTo>
                  <a:lnTo>
                    <a:pt x="171" y="110"/>
                  </a:lnTo>
                  <a:lnTo>
                    <a:pt x="175" y="112"/>
                  </a:lnTo>
                  <a:lnTo>
                    <a:pt x="177" y="115"/>
                  </a:lnTo>
                  <a:lnTo>
                    <a:pt x="179" y="117"/>
                  </a:lnTo>
                  <a:lnTo>
                    <a:pt x="181" y="119"/>
                  </a:lnTo>
                  <a:lnTo>
                    <a:pt x="185" y="123"/>
                  </a:lnTo>
                  <a:lnTo>
                    <a:pt x="187" y="125"/>
                  </a:lnTo>
                  <a:lnTo>
                    <a:pt x="188" y="127"/>
                  </a:lnTo>
                  <a:lnTo>
                    <a:pt x="190" y="129"/>
                  </a:lnTo>
                  <a:lnTo>
                    <a:pt x="192" y="133"/>
                  </a:lnTo>
                  <a:lnTo>
                    <a:pt x="206" y="135"/>
                  </a:lnTo>
                  <a:lnTo>
                    <a:pt x="217" y="137"/>
                  </a:lnTo>
                  <a:lnTo>
                    <a:pt x="219" y="138"/>
                  </a:lnTo>
                  <a:lnTo>
                    <a:pt x="223" y="142"/>
                  </a:lnTo>
                  <a:lnTo>
                    <a:pt x="233" y="142"/>
                  </a:lnTo>
                  <a:lnTo>
                    <a:pt x="242" y="142"/>
                  </a:lnTo>
                  <a:lnTo>
                    <a:pt x="244" y="138"/>
                  </a:lnTo>
                  <a:lnTo>
                    <a:pt x="246" y="137"/>
                  </a:lnTo>
                  <a:lnTo>
                    <a:pt x="248" y="138"/>
                  </a:lnTo>
                  <a:lnTo>
                    <a:pt x="252" y="142"/>
                  </a:lnTo>
                  <a:lnTo>
                    <a:pt x="254" y="144"/>
                  </a:lnTo>
                  <a:lnTo>
                    <a:pt x="256" y="146"/>
                  </a:lnTo>
                  <a:lnTo>
                    <a:pt x="259" y="148"/>
                  </a:lnTo>
                  <a:lnTo>
                    <a:pt x="261" y="152"/>
                  </a:lnTo>
                  <a:lnTo>
                    <a:pt x="263" y="154"/>
                  </a:lnTo>
                  <a:lnTo>
                    <a:pt x="271" y="156"/>
                  </a:lnTo>
                  <a:lnTo>
                    <a:pt x="277" y="154"/>
                  </a:lnTo>
                  <a:lnTo>
                    <a:pt x="281" y="152"/>
                  </a:lnTo>
                  <a:lnTo>
                    <a:pt x="282" y="148"/>
                  </a:lnTo>
                  <a:lnTo>
                    <a:pt x="284" y="146"/>
                  </a:lnTo>
                  <a:lnTo>
                    <a:pt x="284" y="131"/>
                  </a:lnTo>
                  <a:lnTo>
                    <a:pt x="284" y="117"/>
                  </a:lnTo>
                  <a:lnTo>
                    <a:pt x="282" y="115"/>
                  </a:lnTo>
                  <a:lnTo>
                    <a:pt x="281" y="112"/>
                  </a:lnTo>
                  <a:lnTo>
                    <a:pt x="279" y="96"/>
                  </a:lnTo>
                  <a:lnTo>
                    <a:pt x="275" y="79"/>
                  </a:lnTo>
                  <a:lnTo>
                    <a:pt x="273" y="62"/>
                  </a:lnTo>
                  <a:lnTo>
                    <a:pt x="271" y="44"/>
                  </a:lnTo>
                  <a:lnTo>
                    <a:pt x="273" y="43"/>
                  </a:lnTo>
                  <a:lnTo>
                    <a:pt x="275" y="41"/>
                  </a:lnTo>
                  <a:lnTo>
                    <a:pt x="279" y="37"/>
                  </a:lnTo>
                  <a:lnTo>
                    <a:pt x="281" y="35"/>
                  </a:lnTo>
                  <a:lnTo>
                    <a:pt x="282" y="33"/>
                  </a:lnTo>
                  <a:lnTo>
                    <a:pt x="284" y="31"/>
                  </a:lnTo>
                  <a:lnTo>
                    <a:pt x="288" y="27"/>
                  </a:lnTo>
                  <a:lnTo>
                    <a:pt x="290" y="25"/>
                  </a:lnTo>
                  <a:lnTo>
                    <a:pt x="292" y="23"/>
                  </a:lnTo>
                  <a:lnTo>
                    <a:pt x="296" y="21"/>
                  </a:lnTo>
                  <a:lnTo>
                    <a:pt x="325" y="18"/>
                  </a:lnTo>
                  <a:lnTo>
                    <a:pt x="355" y="14"/>
                  </a:lnTo>
                  <a:lnTo>
                    <a:pt x="386" y="10"/>
                  </a:lnTo>
                  <a:lnTo>
                    <a:pt x="417" y="6"/>
                  </a:lnTo>
                  <a:lnTo>
                    <a:pt x="419" y="4"/>
                  </a:lnTo>
                  <a:lnTo>
                    <a:pt x="421" y="0"/>
                  </a:lnTo>
                  <a:lnTo>
                    <a:pt x="424" y="0"/>
                  </a:lnTo>
                  <a:lnTo>
                    <a:pt x="430" y="0"/>
                  </a:lnTo>
                  <a:lnTo>
                    <a:pt x="432" y="4"/>
                  </a:lnTo>
                  <a:lnTo>
                    <a:pt x="436" y="6"/>
                  </a:lnTo>
                  <a:lnTo>
                    <a:pt x="442" y="8"/>
                  </a:lnTo>
                  <a:lnTo>
                    <a:pt x="449" y="12"/>
                  </a:lnTo>
                  <a:lnTo>
                    <a:pt x="451" y="14"/>
                  </a:lnTo>
                  <a:lnTo>
                    <a:pt x="455" y="16"/>
                  </a:lnTo>
                  <a:lnTo>
                    <a:pt x="457" y="18"/>
                  </a:lnTo>
                  <a:lnTo>
                    <a:pt x="459" y="21"/>
                  </a:lnTo>
                  <a:lnTo>
                    <a:pt x="461" y="23"/>
                  </a:lnTo>
                  <a:lnTo>
                    <a:pt x="465" y="25"/>
                  </a:lnTo>
                  <a:lnTo>
                    <a:pt x="467" y="27"/>
                  </a:lnTo>
                  <a:lnTo>
                    <a:pt x="469" y="31"/>
                  </a:lnTo>
                  <a:lnTo>
                    <a:pt x="471" y="33"/>
                  </a:lnTo>
                  <a:lnTo>
                    <a:pt x="474" y="35"/>
                  </a:lnTo>
                  <a:lnTo>
                    <a:pt x="476" y="37"/>
                  </a:lnTo>
                  <a:lnTo>
                    <a:pt x="478" y="41"/>
                  </a:lnTo>
                  <a:lnTo>
                    <a:pt x="480" y="43"/>
                  </a:lnTo>
                  <a:lnTo>
                    <a:pt x="484" y="44"/>
                  </a:lnTo>
                  <a:lnTo>
                    <a:pt x="490" y="46"/>
                  </a:lnTo>
                  <a:lnTo>
                    <a:pt x="497" y="50"/>
                  </a:lnTo>
                  <a:lnTo>
                    <a:pt x="501" y="52"/>
                  </a:lnTo>
                  <a:lnTo>
                    <a:pt x="503" y="54"/>
                  </a:lnTo>
                  <a:lnTo>
                    <a:pt x="505" y="56"/>
                  </a:lnTo>
                  <a:lnTo>
                    <a:pt x="507" y="60"/>
                  </a:lnTo>
                  <a:lnTo>
                    <a:pt x="511" y="62"/>
                  </a:lnTo>
                  <a:lnTo>
                    <a:pt x="513" y="64"/>
                  </a:lnTo>
                  <a:lnTo>
                    <a:pt x="524" y="67"/>
                  </a:lnTo>
                  <a:lnTo>
                    <a:pt x="538" y="69"/>
                  </a:lnTo>
                  <a:lnTo>
                    <a:pt x="540" y="71"/>
                  </a:lnTo>
                  <a:lnTo>
                    <a:pt x="542" y="73"/>
                  </a:lnTo>
                  <a:lnTo>
                    <a:pt x="543" y="77"/>
                  </a:lnTo>
                  <a:lnTo>
                    <a:pt x="545" y="79"/>
                  </a:lnTo>
                  <a:lnTo>
                    <a:pt x="549" y="81"/>
                  </a:lnTo>
                  <a:lnTo>
                    <a:pt x="551" y="83"/>
                  </a:lnTo>
                  <a:lnTo>
                    <a:pt x="559" y="85"/>
                  </a:lnTo>
                  <a:lnTo>
                    <a:pt x="566" y="89"/>
                  </a:lnTo>
                  <a:lnTo>
                    <a:pt x="568" y="91"/>
                  </a:lnTo>
                  <a:lnTo>
                    <a:pt x="570" y="92"/>
                  </a:lnTo>
                  <a:lnTo>
                    <a:pt x="582" y="96"/>
                  </a:lnTo>
                  <a:lnTo>
                    <a:pt x="595" y="98"/>
                  </a:lnTo>
                  <a:lnTo>
                    <a:pt x="597" y="100"/>
                  </a:lnTo>
                  <a:lnTo>
                    <a:pt x="599" y="104"/>
                  </a:lnTo>
                  <a:lnTo>
                    <a:pt x="601" y="106"/>
                  </a:lnTo>
                  <a:lnTo>
                    <a:pt x="605" y="108"/>
                  </a:lnTo>
                  <a:lnTo>
                    <a:pt x="607" y="110"/>
                  </a:lnTo>
                  <a:lnTo>
                    <a:pt x="609" y="112"/>
                  </a:lnTo>
                  <a:lnTo>
                    <a:pt x="616" y="115"/>
                  </a:lnTo>
                  <a:lnTo>
                    <a:pt x="624" y="117"/>
                  </a:lnTo>
                  <a:lnTo>
                    <a:pt x="626" y="119"/>
                  </a:lnTo>
                  <a:lnTo>
                    <a:pt x="628" y="123"/>
                  </a:lnTo>
                  <a:lnTo>
                    <a:pt x="636" y="125"/>
                  </a:lnTo>
                  <a:lnTo>
                    <a:pt x="643" y="127"/>
                  </a:lnTo>
                  <a:lnTo>
                    <a:pt x="645" y="129"/>
                  </a:lnTo>
                  <a:lnTo>
                    <a:pt x="649" y="133"/>
                  </a:lnTo>
                  <a:lnTo>
                    <a:pt x="655" y="135"/>
                  </a:lnTo>
                  <a:lnTo>
                    <a:pt x="662" y="137"/>
                  </a:lnTo>
                  <a:lnTo>
                    <a:pt x="664" y="138"/>
                  </a:lnTo>
                  <a:lnTo>
                    <a:pt x="666" y="142"/>
                  </a:lnTo>
                  <a:lnTo>
                    <a:pt x="674" y="144"/>
                  </a:lnTo>
                  <a:lnTo>
                    <a:pt x="682" y="146"/>
                  </a:lnTo>
                  <a:lnTo>
                    <a:pt x="683" y="148"/>
                  </a:lnTo>
                  <a:lnTo>
                    <a:pt x="687" y="152"/>
                  </a:lnTo>
                  <a:lnTo>
                    <a:pt x="699" y="154"/>
                  </a:lnTo>
                  <a:lnTo>
                    <a:pt x="710" y="156"/>
                  </a:lnTo>
                  <a:lnTo>
                    <a:pt x="712" y="158"/>
                  </a:lnTo>
                  <a:lnTo>
                    <a:pt x="716" y="162"/>
                  </a:lnTo>
                  <a:lnTo>
                    <a:pt x="718" y="163"/>
                  </a:lnTo>
                  <a:lnTo>
                    <a:pt x="726" y="165"/>
                  </a:lnTo>
                  <a:lnTo>
                    <a:pt x="731" y="163"/>
                  </a:lnTo>
                  <a:lnTo>
                    <a:pt x="735" y="162"/>
                  </a:lnTo>
                  <a:lnTo>
                    <a:pt x="737" y="158"/>
                  </a:lnTo>
                  <a:lnTo>
                    <a:pt x="739" y="156"/>
                  </a:lnTo>
                  <a:lnTo>
                    <a:pt x="753" y="154"/>
                  </a:lnTo>
                  <a:lnTo>
                    <a:pt x="764" y="152"/>
                  </a:lnTo>
                  <a:lnTo>
                    <a:pt x="766" y="148"/>
                  </a:lnTo>
                  <a:lnTo>
                    <a:pt x="770" y="146"/>
                  </a:lnTo>
                  <a:lnTo>
                    <a:pt x="776" y="144"/>
                  </a:lnTo>
                  <a:lnTo>
                    <a:pt x="783" y="142"/>
                  </a:lnTo>
                  <a:lnTo>
                    <a:pt x="785" y="138"/>
                  </a:lnTo>
                  <a:lnTo>
                    <a:pt x="789" y="137"/>
                  </a:lnTo>
                  <a:lnTo>
                    <a:pt x="791" y="135"/>
                  </a:lnTo>
                  <a:lnTo>
                    <a:pt x="793" y="133"/>
                  </a:lnTo>
                  <a:lnTo>
                    <a:pt x="795" y="129"/>
                  </a:lnTo>
                  <a:lnTo>
                    <a:pt x="799" y="127"/>
                  </a:lnTo>
                  <a:lnTo>
                    <a:pt x="801" y="125"/>
                  </a:lnTo>
                  <a:lnTo>
                    <a:pt x="802" y="123"/>
                  </a:lnTo>
                  <a:lnTo>
                    <a:pt x="804" y="119"/>
                  </a:lnTo>
                  <a:lnTo>
                    <a:pt x="808" y="117"/>
                  </a:lnTo>
                  <a:lnTo>
                    <a:pt x="810" y="115"/>
                  </a:lnTo>
                  <a:lnTo>
                    <a:pt x="812" y="112"/>
                  </a:lnTo>
                  <a:lnTo>
                    <a:pt x="814" y="110"/>
                  </a:lnTo>
                  <a:lnTo>
                    <a:pt x="818" y="108"/>
                  </a:lnTo>
                  <a:lnTo>
                    <a:pt x="820" y="106"/>
                  </a:lnTo>
                  <a:lnTo>
                    <a:pt x="822" y="104"/>
                  </a:lnTo>
                  <a:lnTo>
                    <a:pt x="824" y="100"/>
                  </a:lnTo>
                  <a:lnTo>
                    <a:pt x="827" y="98"/>
                  </a:lnTo>
                  <a:lnTo>
                    <a:pt x="833" y="96"/>
                  </a:lnTo>
                  <a:lnTo>
                    <a:pt x="841" y="92"/>
                  </a:lnTo>
                  <a:lnTo>
                    <a:pt x="845" y="91"/>
                  </a:lnTo>
                  <a:lnTo>
                    <a:pt x="847" y="89"/>
                  </a:lnTo>
                  <a:lnTo>
                    <a:pt x="850" y="89"/>
                  </a:lnTo>
                  <a:lnTo>
                    <a:pt x="856" y="89"/>
                  </a:lnTo>
                  <a:lnTo>
                    <a:pt x="858" y="91"/>
                  </a:lnTo>
                  <a:lnTo>
                    <a:pt x="860" y="92"/>
                  </a:lnTo>
                  <a:lnTo>
                    <a:pt x="858" y="96"/>
                  </a:lnTo>
                  <a:lnTo>
                    <a:pt x="856" y="98"/>
                  </a:lnTo>
                  <a:lnTo>
                    <a:pt x="854" y="100"/>
                  </a:lnTo>
                  <a:lnTo>
                    <a:pt x="850" y="104"/>
                  </a:lnTo>
                  <a:lnTo>
                    <a:pt x="848" y="106"/>
                  </a:lnTo>
                  <a:lnTo>
                    <a:pt x="847" y="108"/>
                  </a:lnTo>
                  <a:lnTo>
                    <a:pt x="847" y="112"/>
                  </a:lnTo>
                  <a:lnTo>
                    <a:pt x="847" y="117"/>
                  </a:lnTo>
                  <a:lnTo>
                    <a:pt x="848" y="119"/>
                  </a:lnTo>
                  <a:lnTo>
                    <a:pt x="850" y="123"/>
                  </a:lnTo>
                  <a:lnTo>
                    <a:pt x="854" y="125"/>
                  </a:lnTo>
                  <a:lnTo>
                    <a:pt x="856" y="127"/>
                  </a:lnTo>
                  <a:lnTo>
                    <a:pt x="858" y="129"/>
                  </a:lnTo>
                  <a:lnTo>
                    <a:pt x="860" y="133"/>
                  </a:lnTo>
                  <a:lnTo>
                    <a:pt x="862" y="135"/>
                  </a:lnTo>
                  <a:lnTo>
                    <a:pt x="866" y="137"/>
                  </a:lnTo>
                  <a:lnTo>
                    <a:pt x="868" y="138"/>
                  </a:lnTo>
                  <a:lnTo>
                    <a:pt x="870" y="142"/>
                  </a:lnTo>
                  <a:lnTo>
                    <a:pt x="868" y="144"/>
                  </a:lnTo>
                  <a:lnTo>
                    <a:pt x="866" y="146"/>
                  </a:lnTo>
                  <a:lnTo>
                    <a:pt x="862" y="148"/>
                  </a:lnTo>
                  <a:lnTo>
                    <a:pt x="860" y="152"/>
                  </a:lnTo>
                  <a:lnTo>
                    <a:pt x="858" y="154"/>
                  </a:lnTo>
                  <a:lnTo>
                    <a:pt x="856" y="156"/>
                  </a:lnTo>
                  <a:lnTo>
                    <a:pt x="854" y="163"/>
                  </a:lnTo>
                  <a:lnTo>
                    <a:pt x="850" y="171"/>
                  </a:lnTo>
                  <a:lnTo>
                    <a:pt x="848" y="173"/>
                  </a:lnTo>
                  <a:lnTo>
                    <a:pt x="847" y="175"/>
                  </a:lnTo>
                  <a:lnTo>
                    <a:pt x="845" y="177"/>
                  </a:lnTo>
                  <a:lnTo>
                    <a:pt x="841" y="181"/>
                  </a:lnTo>
                  <a:lnTo>
                    <a:pt x="839" y="183"/>
                  </a:lnTo>
                  <a:lnTo>
                    <a:pt x="837" y="185"/>
                  </a:lnTo>
                  <a:lnTo>
                    <a:pt x="824" y="188"/>
                  </a:lnTo>
                  <a:lnTo>
                    <a:pt x="812" y="190"/>
                  </a:lnTo>
                  <a:lnTo>
                    <a:pt x="810" y="192"/>
                  </a:lnTo>
                  <a:lnTo>
                    <a:pt x="808" y="194"/>
                  </a:lnTo>
                  <a:lnTo>
                    <a:pt x="804" y="196"/>
                  </a:lnTo>
                  <a:lnTo>
                    <a:pt x="802" y="200"/>
                  </a:lnTo>
                  <a:lnTo>
                    <a:pt x="801" y="202"/>
                  </a:lnTo>
                  <a:lnTo>
                    <a:pt x="799" y="204"/>
                  </a:lnTo>
                  <a:lnTo>
                    <a:pt x="785" y="208"/>
                  </a:lnTo>
                  <a:lnTo>
                    <a:pt x="774" y="209"/>
                  </a:lnTo>
                  <a:lnTo>
                    <a:pt x="772" y="211"/>
                  </a:lnTo>
                  <a:lnTo>
                    <a:pt x="770" y="215"/>
                  </a:lnTo>
                  <a:lnTo>
                    <a:pt x="762" y="217"/>
                  </a:lnTo>
                  <a:lnTo>
                    <a:pt x="754" y="219"/>
                  </a:lnTo>
                  <a:lnTo>
                    <a:pt x="753" y="221"/>
                  </a:lnTo>
                  <a:lnTo>
                    <a:pt x="749" y="223"/>
                  </a:lnTo>
                  <a:lnTo>
                    <a:pt x="743" y="227"/>
                  </a:lnTo>
                  <a:lnTo>
                    <a:pt x="735" y="229"/>
                  </a:lnTo>
                  <a:lnTo>
                    <a:pt x="733" y="231"/>
                  </a:lnTo>
                  <a:lnTo>
                    <a:pt x="730" y="232"/>
                  </a:lnTo>
                  <a:lnTo>
                    <a:pt x="728" y="236"/>
                  </a:lnTo>
                  <a:lnTo>
                    <a:pt x="726" y="238"/>
                  </a:lnTo>
                  <a:lnTo>
                    <a:pt x="722" y="240"/>
                  </a:lnTo>
                  <a:lnTo>
                    <a:pt x="720" y="244"/>
                  </a:lnTo>
                  <a:lnTo>
                    <a:pt x="712" y="246"/>
                  </a:lnTo>
                  <a:lnTo>
                    <a:pt x="707" y="248"/>
                  </a:lnTo>
                  <a:lnTo>
                    <a:pt x="703" y="250"/>
                  </a:lnTo>
                  <a:lnTo>
                    <a:pt x="701" y="254"/>
                  </a:lnTo>
                  <a:lnTo>
                    <a:pt x="683" y="259"/>
                  </a:lnTo>
                  <a:lnTo>
                    <a:pt x="666" y="267"/>
                  </a:lnTo>
                  <a:lnTo>
                    <a:pt x="664" y="269"/>
                  </a:lnTo>
                  <a:lnTo>
                    <a:pt x="662" y="273"/>
                  </a:lnTo>
                  <a:lnTo>
                    <a:pt x="660" y="275"/>
                  </a:lnTo>
                  <a:lnTo>
                    <a:pt x="657" y="277"/>
                  </a:lnTo>
                  <a:lnTo>
                    <a:pt x="655" y="279"/>
                  </a:lnTo>
                  <a:lnTo>
                    <a:pt x="653" y="282"/>
                  </a:lnTo>
                  <a:lnTo>
                    <a:pt x="651" y="284"/>
                  </a:lnTo>
                  <a:lnTo>
                    <a:pt x="649" y="286"/>
                  </a:lnTo>
                  <a:lnTo>
                    <a:pt x="645" y="288"/>
                  </a:lnTo>
                  <a:lnTo>
                    <a:pt x="643" y="292"/>
                  </a:lnTo>
                  <a:lnTo>
                    <a:pt x="636" y="294"/>
                  </a:lnTo>
                  <a:lnTo>
                    <a:pt x="628" y="296"/>
                  </a:lnTo>
                  <a:lnTo>
                    <a:pt x="626" y="300"/>
                  </a:lnTo>
                  <a:lnTo>
                    <a:pt x="624" y="302"/>
                  </a:lnTo>
                  <a:lnTo>
                    <a:pt x="618" y="302"/>
                  </a:lnTo>
                  <a:lnTo>
                    <a:pt x="614" y="302"/>
                  </a:lnTo>
                  <a:lnTo>
                    <a:pt x="612" y="300"/>
                  </a:lnTo>
                  <a:lnTo>
                    <a:pt x="609" y="296"/>
                  </a:lnTo>
                  <a:lnTo>
                    <a:pt x="595" y="296"/>
                  </a:lnTo>
                  <a:lnTo>
                    <a:pt x="580" y="296"/>
                  </a:lnTo>
                  <a:lnTo>
                    <a:pt x="578" y="300"/>
                  </a:lnTo>
                  <a:lnTo>
                    <a:pt x="576" y="302"/>
                  </a:lnTo>
                  <a:lnTo>
                    <a:pt x="572" y="303"/>
                  </a:lnTo>
                  <a:lnTo>
                    <a:pt x="570" y="305"/>
                  </a:lnTo>
                  <a:lnTo>
                    <a:pt x="568" y="309"/>
                  </a:lnTo>
                  <a:lnTo>
                    <a:pt x="566" y="311"/>
                  </a:lnTo>
                  <a:lnTo>
                    <a:pt x="563" y="313"/>
                  </a:lnTo>
                  <a:lnTo>
                    <a:pt x="561" y="315"/>
                  </a:lnTo>
                  <a:lnTo>
                    <a:pt x="559" y="317"/>
                  </a:lnTo>
                  <a:lnTo>
                    <a:pt x="557" y="321"/>
                  </a:lnTo>
                  <a:lnTo>
                    <a:pt x="553" y="338"/>
                  </a:lnTo>
                  <a:lnTo>
                    <a:pt x="551" y="353"/>
                  </a:lnTo>
                  <a:lnTo>
                    <a:pt x="549" y="357"/>
                  </a:lnTo>
                  <a:lnTo>
                    <a:pt x="545" y="359"/>
                  </a:lnTo>
                  <a:lnTo>
                    <a:pt x="543" y="361"/>
                  </a:lnTo>
                  <a:lnTo>
                    <a:pt x="542" y="365"/>
                  </a:lnTo>
                  <a:lnTo>
                    <a:pt x="540" y="367"/>
                  </a:lnTo>
                  <a:lnTo>
                    <a:pt x="538" y="369"/>
                  </a:lnTo>
                  <a:lnTo>
                    <a:pt x="534" y="371"/>
                  </a:lnTo>
                  <a:lnTo>
                    <a:pt x="532" y="374"/>
                  </a:lnTo>
                  <a:lnTo>
                    <a:pt x="530" y="376"/>
                  </a:lnTo>
                  <a:lnTo>
                    <a:pt x="528" y="378"/>
                  </a:lnTo>
                  <a:lnTo>
                    <a:pt x="524" y="380"/>
                  </a:lnTo>
                  <a:lnTo>
                    <a:pt x="522" y="382"/>
                  </a:lnTo>
                  <a:lnTo>
                    <a:pt x="520" y="386"/>
                  </a:lnTo>
                  <a:lnTo>
                    <a:pt x="517" y="388"/>
                  </a:lnTo>
                  <a:lnTo>
                    <a:pt x="515" y="396"/>
                  </a:lnTo>
                  <a:lnTo>
                    <a:pt x="513" y="403"/>
                  </a:lnTo>
                  <a:lnTo>
                    <a:pt x="511" y="405"/>
                  </a:lnTo>
                  <a:lnTo>
                    <a:pt x="507" y="407"/>
                  </a:lnTo>
                  <a:lnTo>
                    <a:pt x="505" y="424"/>
                  </a:lnTo>
                  <a:lnTo>
                    <a:pt x="503" y="442"/>
                  </a:lnTo>
                  <a:lnTo>
                    <a:pt x="501" y="444"/>
                  </a:lnTo>
                  <a:lnTo>
                    <a:pt x="497" y="447"/>
                  </a:lnTo>
                  <a:lnTo>
                    <a:pt x="495" y="453"/>
                  </a:lnTo>
                  <a:lnTo>
                    <a:pt x="494" y="461"/>
                  </a:lnTo>
                  <a:lnTo>
                    <a:pt x="492" y="463"/>
                  </a:lnTo>
                  <a:lnTo>
                    <a:pt x="488" y="465"/>
                  </a:lnTo>
                  <a:lnTo>
                    <a:pt x="486" y="478"/>
                  </a:lnTo>
                  <a:lnTo>
                    <a:pt x="484" y="490"/>
                  </a:lnTo>
                  <a:lnTo>
                    <a:pt x="480" y="492"/>
                  </a:lnTo>
                  <a:lnTo>
                    <a:pt x="478" y="495"/>
                  </a:lnTo>
                  <a:lnTo>
                    <a:pt x="476" y="497"/>
                  </a:lnTo>
                  <a:lnTo>
                    <a:pt x="474" y="499"/>
                  </a:lnTo>
                  <a:lnTo>
                    <a:pt x="471" y="501"/>
                  </a:lnTo>
                  <a:lnTo>
                    <a:pt x="469" y="505"/>
                  </a:lnTo>
                  <a:lnTo>
                    <a:pt x="461" y="516"/>
                  </a:lnTo>
                  <a:lnTo>
                    <a:pt x="455" y="528"/>
                  </a:lnTo>
                  <a:lnTo>
                    <a:pt x="451" y="530"/>
                  </a:lnTo>
                  <a:lnTo>
                    <a:pt x="449" y="534"/>
                  </a:lnTo>
                  <a:lnTo>
                    <a:pt x="424" y="534"/>
                  </a:lnTo>
                  <a:lnTo>
                    <a:pt x="401" y="534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76" name="Freeform 73"/>
            <p:cNvSpPr>
              <a:spLocks/>
            </p:cNvSpPr>
            <p:nvPr/>
          </p:nvSpPr>
          <p:spPr bwMode="auto">
            <a:xfrm>
              <a:off x="2222500" y="3389313"/>
              <a:ext cx="360363" cy="230187"/>
            </a:xfrm>
            <a:custGeom>
              <a:avLst/>
              <a:gdLst>
                <a:gd name="T0" fmla="*/ 2147483646 w 255"/>
                <a:gd name="T1" fmla="*/ 2147483646 h 194"/>
                <a:gd name="T2" fmla="*/ 2147483646 w 255"/>
                <a:gd name="T3" fmla="*/ 2147483646 h 194"/>
                <a:gd name="T4" fmla="*/ 2147483646 w 255"/>
                <a:gd name="T5" fmla="*/ 2147483646 h 194"/>
                <a:gd name="T6" fmla="*/ 2147483646 w 255"/>
                <a:gd name="T7" fmla="*/ 2147483646 h 194"/>
                <a:gd name="T8" fmla="*/ 2147483646 w 255"/>
                <a:gd name="T9" fmla="*/ 2147483646 h 194"/>
                <a:gd name="T10" fmla="*/ 2147483646 w 255"/>
                <a:gd name="T11" fmla="*/ 2147483646 h 194"/>
                <a:gd name="T12" fmla="*/ 2147483646 w 255"/>
                <a:gd name="T13" fmla="*/ 2147483646 h 194"/>
                <a:gd name="T14" fmla="*/ 2147483646 w 255"/>
                <a:gd name="T15" fmla="*/ 2147483646 h 194"/>
                <a:gd name="T16" fmla="*/ 2147483646 w 255"/>
                <a:gd name="T17" fmla="*/ 2147483646 h 194"/>
                <a:gd name="T18" fmla="*/ 2147483646 w 255"/>
                <a:gd name="T19" fmla="*/ 2147483646 h 194"/>
                <a:gd name="T20" fmla="*/ 2147483646 w 255"/>
                <a:gd name="T21" fmla="*/ 2147483646 h 194"/>
                <a:gd name="T22" fmla="*/ 2147483646 w 255"/>
                <a:gd name="T23" fmla="*/ 2147483646 h 194"/>
                <a:gd name="T24" fmla="*/ 2147483646 w 255"/>
                <a:gd name="T25" fmla="*/ 2147483646 h 194"/>
                <a:gd name="T26" fmla="*/ 2147483646 w 255"/>
                <a:gd name="T27" fmla="*/ 2147483646 h 194"/>
                <a:gd name="T28" fmla="*/ 2147483646 w 255"/>
                <a:gd name="T29" fmla="*/ 2147483646 h 194"/>
                <a:gd name="T30" fmla="*/ 2147483646 w 255"/>
                <a:gd name="T31" fmla="*/ 2147483646 h 194"/>
                <a:gd name="T32" fmla="*/ 2147483646 w 255"/>
                <a:gd name="T33" fmla="*/ 2147483646 h 194"/>
                <a:gd name="T34" fmla="*/ 2147483646 w 255"/>
                <a:gd name="T35" fmla="*/ 2147483646 h 194"/>
                <a:gd name="T36" fmla="*/ 2147483646 w 255"/>
                <a:gd name="T37" fmla="*/ 2147483646 h 194"/>
                <a:gd name="T38" fmla="*/ 2147483646 w 255"/>
                <a:gd name="T39" fmla="*/ 2147483646 h 194"/>
                <a:gd name="T40" fmla="*/ 2147483646 w 255"/>
                <a:gd name="T41" fmla="*/ 2147483646 h 194"/>
                <a:gd name="T42" fmla="*/ 2147483646 w 255"/>
                <a:gd name="T43" fmla="*/ 2147483646 h 194"/>
                <a:gd name="T44" fmla="*/ 2147483646 w 255"/>
                <a:gd name="T45" fmla="*/ 2147483646 h 194"/>
                <a:gd name="T46" fmla="*/ 2147483646 w 255"/>
                <a:gd name="T47" fmla="*/ 2147483646 h 194"/>
                <a:gd name="T48" fmla="*/ 2147483646 w 255"/>
                <a:gd name="T49" fmla="*/ 2147483646 h 194"/>
                <a:gd name="T50" fmla="*/ 2147483646 w 255"/>
                <a:gd name="T51" fmla="*/ 2147483646 h 194"/>
                <a:gd name="T52" fmla="*/ 2147483646 w 255"/>
                <a:gd name="T53" fmla="*/ 2147483646 h 194"/>
                <a:gd name="T54" fmla="*/ 2147483646 w 255"/>
                <a:gd name="T55" fmla="*/ 2147483646 h 194"/>
                <a:gd name="T56" fmla="*/ 2147483646 w 255"/>
                <a:gd name="T57" fmla="*/ 2147483646 h 194"/>
                <a:gd name="T58" fmla="*/ 2147483646 w 255"/>
                <a:gd name="T59" fmla="*/ 2147483646 h 194"/>
                <a:gd name="T60" fmla="*/ 2147483646 w 255"/>
                <a:gd name="T61" fmla="*/ 2147483646 h 194"/>
                <a:gd name="T62" fmla="*/ 2147483646 w 255"/>
                <a:gd name="T63" fmla="*/ 2147483646 h 194"/>
                <a:gd name="T64" fmla="*/ 2147483646 w 255"/>
                <a:gd name="T65" fmla="*/ 2147483646 h 194"/>
                <a:gd name="T66" fmla="*/ 2147483646 w 255"/>
                <a:gd name="T67" fmla="*/ 2147483646 h 194"/>
                <a:gd name="T68" fmla="*/ 2147483646 w 255"/>
                <a:gd name="T69" fmla="*/ 2147483646 h 194"/>
                <a:gd name="T70" fmla="*/ 2147483646 w 255"/>
                <a:gd name="T71" fmla="*/ 2147483646 h 194"/>
                <a:gd name="T72" fmla="*/ 2147483646 w 255"/>
                <a:gd name="T73" fmla="*/ 2147483646 h 194"/>
                <a:gd name="T74" fmla="*/ 2147483646 w 255"/>
                <a:gd name="T75" fmla="*/ 2147483646 h 194"/>
                <a:gd name="T76" fmla="*/ 2147483646 w 255"/>
                <a:gd name="T77" fmla="*/ 2147483646 h 194"/>
                <a:gd name="T78" fmla="*/ 2147483646 w 255"/>
                <a:gd name="T79" fmla="*/ 2147483646 h 194"/>
                <a:gd name="T80" fmla="*/ 2147483646 w 255"/>
                <a:gd name="T81" fmla="*/ 2147483646 h 194"/>
                <a:gd name="T82" fmla="*/ 2147483646 w 255"/>
                <a:gd name="T83" fmla="*/ 0 h 194"/>
                <a:gd name="T84" fmla="*/ 2147483646 w 255"/>
                <a:gd name="T85" fmla="*/ 2147483646 h 194"/>
                <a:gd name="T86" fmla="*/ 2147483646 w 255"/>
                <a:gd name="T87" fmla="*/ 2147483646 h 194"/>
                <a:gd name="T88" fmla="*/ 2147483646 w 255"/>
                <a:gd name="T89" fmla="*/ 2147483646 h 194"/>
                <a:gd name="T90" fmla="*/ 2147483646 w 255"/>
                <a:gd name="T91" fmla="*/ 2147483646 h 194"/>
                <a:gd name="T92" fmla="*/ 2147483646 w 255"/>
                <a:gd name="T93" fmla="*/ 2147483646 h 194"/>
                <a:gd name="T94" fmla="*/ 2147483646 w 255"/>
                <a:gd name="T95" fmla="*/ 2147483646 h 194"/>
                <a:gd name="T96" fmla="*/ 2147483646 w 255"/>
                <a:gd name="T97" fmla="*/ 2147483646 h 194"/>
                <a:gd name="T98" fmla="*/ 2147483646 w 255"/>
                <a:gd name="T99" fmla="*/ 2147483646 h 194"/>
                <a:gd name="T100" fmla="*/ 2147483646 w 255"/>
                <a:gd name="T101" fmla="*/ 2147483646 h 194"/>
                <a:gd name="T102" fmla="*/ 2147483646 w 255"/>
                <a:gd name="T103" fmla="*/ 2147483646 h 194"/>
                <a:gd name="T104" fmla="*/ 2147483646 w 255"/>
                <a:gd name="T105" fmla="*/ 2147483646 h 194"/>
                <a:gd name="T106" fmla="*/ 2147483646 w 255"/>
                <a:gd name="T107" fmla="*/ 2147483646 h 194"/>
                <a:gd name="T108" fmla="*/ 2147483646 w 255"/>
                <a:gd name="T109" fmla="*/ 2147483646 h 194"/>
                <a:gd name="T110" fmla="*/ 2147483646 w 255"/>
                <a:gd name="T111" fmla="*/ 2147483646 h 194"/>
                <a:gd name="T112" fmla="*/ 2147483646 w 255"/>
                <a:gd name="T113" fmla="*/ 2147483646 h 194"/>
                <a:gd name="T114" fmla="*/ 2147483646 w 255"/>
                <a:gd name="T115" fmla="*/ 2147483646 h 194"/>
                <a:gd name="T116" fmla="*/ 2147483646 w 255"/>
                <a:gd name="T117" fmla="*/ 2147483646 h 194"/>
                <a:gd name="T118" fmla="*/ 2147483646 w 255"/>
                <a:gd name="T119" fmla="*/ 2147483646 h 194"/>
                <a:gd name="T120" fmla="*/ 2147483646 w 255"/>
                <a:gd name="T121" fmla="*/ 2147483646 h 194"/>
                <a:gd name="T122" fmla="*/ 2147483646 w 255"/>
                <a:gd name="T123" fmla="*/ 2147483646 h 1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55"/>
                <a:gd name="T187" fmla="*/ 0 h 194"/>
                <a:gd name="T188" fmla="*/ 255 w 255"/>
                <a:gd name="T189" fmla="*/ 194 h 1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55" h="194">
                  <a:moveTo>
                    <a:pt x="255" y="194"/>
                  </a:moveTo>
                  <a:lnTo>
                    <a:pt x="253" y="192"/>
                  </a:lnTo>
                  <a:lnTo>
                    <a:pt x="251" y="190"/>
                  </a:lnTo>
                  <a:lnTo>
                    <a:pt x="244" y="188"/>
                  </a:lnTo>
                  <a:lnTo>
                    <a:pt x="236" y="185"/>
                  </a:lnTo>
                  <a:lnTo>
                    <a:pt x="234" y="183"/>
                  </a:lnTo>
                  <a:lnTo>
                    <a:pt x="232" y="181"/>
                  </a:lnTo>
                  <a:lnTo>
                    <a:pt x="226" y="181"/>
                  </a:lnTo>
                  <a:lnTo>
                    <a:pt x="223" y="181"/>
                  </a:lnTo>
                  <a:lnTo>
                    <a:pt x="219" y="183"/>
                  </a:lnTo>
                  <a:lnTo>
                    <a:pt x="217" y="185"/>
                  </a:lnTo>
                  <a:lnTo>
                    <a:pt x="215" y="183"/>
                  </a:lnTo>
                  <a:lnTo>
                    <a:pt x="211" y="181"/>
                  </a:lnTo>
                  <a:lnTo>
                    <a:pt x="200" y="173"/>
                  </a:lnTo>
                  <a:lnTo>
                    <a:pt x="188" y="165"/>
                  </a:lnTo>
                  <a:lnTo>
                    <a:pt x="186" y="163"/>
                  </a:lnTo>
                  <a:lnTo>
                    <a:pt x="182" y="162"/>
                  </a:lnTo>
                  <a:lnTo>
                    <a:pt x="180" y="158"/>
                  </a:lnTo>
                  <a:lnTo>
                    <a:pt x="178" y="156"/>
                  </a:lnTo>
                  <a:lnTo>
                    <a:pt x="175" y="154"/>
                  </a:lnTo>
                  <a:lnTo>
                    <a:pt x="173" y="152"/>
                  </a:lnTo>
                  <a:lnTo>
                    <a:pt x="154" y="152"/>
                  </a:lnTo>
                  <a:lnTo>
                    <a:pt x="134" y="152"/>
                  </a:lnTo>
                  <a:lnTo>
                    <a:pt x="132" y="154"/>
                  </a:lnTo>
                  <a:lnTo>
                    <a:pt x="130" y="156"/>
                  </a:lnTo>
                  <a:lnTo>
                    <a:pt x="123" y="158"/>
                  </a:lnTo>
                  <a:lnTo>
                    <a:pt x="115" y="162"/>
                  </a:lnTo>
                  <a:lnTo>
                    <a:pt x="113" y="163"/>
                  </a:lnTo>
                  <a:lnTo>
                    <a:pt x="111" y="165"/>
                  </a:lnTo>
                  <a:lnTo>
                    <a:pt x="106" y="165"/>
                  </a:lnTo>
                  <a:lnTo>
                    <a:pt x="102" y="165"/>
                  </a:lnTo>
                  <a:lnTo>
                    <a:pt x="98" y="163"/>
                  </a:lnTo>
                  <a:lnTo>
                    <a:pt x="96" y="162"/>
                  </a:lnTo>
                  <a:lnTo>
                    <a:pt x="88" y="158"/>
                  </a:lnTo>
                  <a:lnTo>
                    <a:pt x="81" y="156"/>
                  </a:lnTo>
                  <a:lnTo>
                    <a:pt x="79" y="154"/>
                  </a:lnTo>
                  <a:lnTo>
                    <a:pt x="77" y="152"/>
                  </a:lnTo>
                  <a:lnTo>
                    <a:pt x="59" y="148"/>
                  </a:lnTo>
                  <a:lnTo>
                    <a:pt x="42" y="146"/>
                  </a:lnTo>
                  <a:lnTo>
                    <a:pt x="40" y="144"/>
                  </a:lnTo>
                  <a:lnTo>
                    <a:pt x="38" y="142"/>
                  </a:lnTo>
                  <a:lnTo>
                    <a:pt x="31" y="138"/>
                  </a:lnTo>
                  <a:lnTo>
                    <a:pt x="23" y="137"/>
                  </a:lnTo>
                  <a:lnTo>
                    <a:pt x="21" y="135"/>
                  </a:lnTo>
                  <a:lnTo>
                    <a:pt x="19" y="133"/>
                  </a:lnTo>
                  <a:lnTo>
                    <a:pt x="12" y="129"/>
                  </a:lnTo>
                  <a:lnTo>
                    <a:pt x="4" y="127"/>
                  </a:lnTo>
                  <a:lnTo>
                    <a:pt x="2" y="125"/>
                  </a:lnTo>
                  <a:lnTo>
                    <a:pt x="0" y="123"/>
                  </a:lnTo>
                  <a:lnTo>
                    <a:pt x="2" y="119"/>
                  </a:lnTo>
                  <a:lnTo>
                    <a:pt x="4" y="117"/>
                  </a:lnTo>
                  <a:lnTo>
                    <a:pt x="6" y="110"/>
                  </a:lnTo>
                  <a:lnTo>
                    <a:pt x="10" y="104"/>
                  </a:lnTo>
                  <a:lnTo>
                    <a:pt x="12" y="100"/>
                  </a:lnTo>
                  <a:lnTo>
                    <a:pt x="13" y="98"/>
                  </a:lnTo>
                  <a:lnTo>
                    <a:pt x="15" y="96"/>
                  </a:lnTo>
                  <a:lnTo>
                    <a:pt x="19" y="92"/>
                  </a:lnTo>
                  <a:lnTo>
                    <a:pt x="21" y="91"/>
                  </a:lnTo>
                  <a:lnTo>
                    <a:pt x="23" y="89"/>
                  </a:lnTo>
                  <a:lnTo>
                    <a:pt x="25" y="85"/>
                  </a:lnTo>
                  <a:lnTo>
                    <a:pt x="29" y="83"/>
                  </a:lnTo>
                  <a:lnTo>
                    <a:pt x="31" y="81"/>
                  </a:lnTo>
                  <a:lnTo>
                    <a:pt x="33" y="79"/>
                  </a:lnTo>
                  <a:lnTo>
                    <a:pt x="36" y="77"/>
                  </a:lnTo>
                  <a:lnTo>
                    <a:pt x="38" y="73"/>
                  </a:lnTo>
                  <a:lnTo>
                    <a:pt x="40" y="71"/>
                  </a:lnTo>
                  <a:lnTo>
                    <a:pt x="42" y="69"/>
                  </a:lnTo>
                  <a:lnTo>
                    <a:pt x="46" y="64"/>
                  </a:lnTo>
                  <a:lnTo>
                    <a:pt x="46" y="50"/>
                  </a:lnTo>
                  <a:lnTo>
                    <a:pt x="46" y="37"/>
                  </a:lnTo>
                  <a:lnTo>
                    <a:pt x="42" y="31"/>
                  </a:lnTo>
                  <a:lnTo>
                    <a:pt x="40" y="27"/>
                  </a:lnTo>
                  <a:lnTo>
                    <a:pt x="38" y="25"/>
                  </a:lnTo>
                  <a:lnTo>
                    <a:pt x="40" y="23"/>
                  </a:lnTo>
                  <a:lnTo>
                    <a:pt x="42" y="21"/>
                  </a:lnTo>
                  <a:lnTo>
                    <a:pt x="46" y="18"/>
                  </a:lnTo>
                  <a:lnTo>
                    <a:pt x="48" y="16"/>
                  </a:lnTo>
                  <a:lnTo>
                    <a:pt x="50" y="14"/>
                  </a:lnTo>
                  <a:lnTo>
                    <a:pt x="52" y="12"/>
                  </a:lnTo>
                  <a:lnTo>
                    <a:pt x="65" y="8"/>
                  </a:lnTo>
                  <a:lnTo>
                    <a:pt x="77" y="6"/>
                  </a:lnTo>
                  <a:lnTo>
                    <a:pt x="79" y="4"/>
                  </a:lnTo>
                  <a:lnTo>
                    <a:pt x="81" y="0"/>
                  </a:lnTo>
                  <a:lnTo>
                    <a:pt x="86" y="0"/>
                  </a:lnTo>
                  <a:lnTo>
                    <a:pt x="90" y="0"/>
                  </a:lnTo>
                  <a:lnTo>
                    <a:pt x="94" y="4"/>
                  </a:lnTo>
                  <a:lnTo>
                    <a:pt x="96" y="6"/>
                  </a:lnTo>
                  <a:lnTo>
                    <a:pt x="113" y="8"/>
                  </a:lnTo>
                  <a:lnTo>
                    <a:pt x="130" y="12"/>
                  </a:lnTo>
                  <a:lnTo>
                    <a:pt x="132" y="14"/>
                  </a:lnTo>
                  <a:lnTo>
                    <a:pt x="134" y="16"/>
                  </a:lnTo>
                  <a:lnTo>
                    <a:pt x="157" y="18"/>
                  </a:lnTo>
                  <a:lnTo>
                    <a:pt x="178" y="21"/>
                  </a:lnTo>
                  <a:lnTo>
                    <a:pt x="180" y="23"/>
                  </a:lnTo>
                  <a:lnTo>
                    <a:pt x="182" y="25"/>
                  </a:lnTo>
                  <a:lnTo>
                    <a:pt x="186" y="33"/>
                  </a:lnTo>
                  <a:lnTo>
                    <a:pt x="188" y="41"/>
                  </a:lnTo>
                  <a:lnTo>
                    <a:pt x="190" y="43"/>
                  </a:lnTo>
                  <a:lnTo>
                    <a:pt x="194" y="44"/>
                  </a:lnTo>
                  <a:lnTo>
                    <a:pt x="205" y="46"/>
                  </a:lnTo>
                  <a:lnTo>
                    <a:pt x="217" y="50"/>
                  </a:lnTo>
                  <a:lnTo>
                    <a:pt x="219" y="52"/>
                  </a:lnTo>
                  <a:lnTo>
                    <a:pt x="223" y="54"/>
                  </a:lnTo>
                  <a:lnTo>
                    <a:pt x="224" y="71"/>
                  </a:lnTo>
                  <a:lnTo>
                    <a:pt x="226" y="89"/>
                  </a:lnTo>
                  <a:lnTo>
                    <a:pt x="228" y="91"/>
                  </a:lnTo>
                  <a:lnTo>
                    <a:pt x="232" y="92"/>
                  </a:lnTo>
                  <a:lnTo>
                    <a:pt x="234" y="96"/>
                  </a:lnTo>
                  <a:lnTo>
                    <a:pt x="236" y="98"/>
                  </a:lnTo>
                  <a:lnTo>
                    <a:pt x="238" y="100"/>
                  </a:lnTo>
                  <a:lnTo>
                    <a:pt x="242" y="104"/>
                  </a:lnTo>
                  <a:lnTo>
                    <a:pt x="244" y="106"/>
                  </a:lnTo>
                  <a:lnTo>
                    <a:pt x="246" y="108"/>
                  </a:lnTo>
                  <a:lnTo>
                    <a:pt x="248" y="110"/>
                  </a:lnTo>
                  <a:lnTo>
                    <a:pt x="251" y="112"/>
                  </a:lnTo>
                  <a:lnTo>
                    <a:pt x="251" y="121"/>
                  </a:lnTo>
                  <a:lnTo>
                    <a:pt x="251" y="133"/>
                  </a:lnTo>
                  <a:lnTo>
                    <a:pt x="248" y="135"/>
                  </a:lnTo>
                  <a:lnTo>
                    <a:pt x="246" y="137"/>
                  </a:lnTo>
                  <a:lnTo>
                    <a:pt x="246" y="146"/>
                  </a:lnTo>
                  <a:lnTo>
                    <a:pt x="246" y="156"/>
                  </a:lnTo>
                  <a:lnTo>
                    <a:pt x="248" y="158"/>
                  </a:lnTo>
                  <a:lnTo>
                    <a:pt x="251" y="162"/>
                  </a:lnTo>
                  <a:lnTo>
                    <a:pt x="253" y="177"/>
                  </a:lnTo>
                  <a:lnTo>
                    <a:pt x="255" y="194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77" name="Freeform 74"/>
            <p:cNvSpPr>
              <a:spLocks/>
            </p:cNvSpPr>
            <p:nvPr/>
          </p:nvSpPr>
          <p:spPr bwMode="auto">
            <a:xfrm>
              <a:off x="2044700" y="3265488"/>
              <a:ext cx="258763" cy="354012"/>
            </a:xfrm>
            <a:custGeom>
              <a:avLst/>
              <a:gdLst>
                <a:gd name="T0" fmla="*/ 2147483646 w 185"/>
                <a:gd name="T1" fmla="*/ 2147483646 h 299"/>
                <a:gd name="T2" fmla="*/ 2147483646 w 185"/>
                <a:gd name="T3" fmla="*/ 2147483646 h 299"/>
                <a:gd name="T4" fmla="*/ 2147483646 w 185"/>
                <a:gd name="T5" fmla="*/ 2147483646 h 299"/>
                <a:gd name="T6" fmla="*/ 2147483646 w 185"/>
                <a:gd name="T7" fmla="*/ 2147483646 h 299"/>
                <a:gd name="T8" fmla="*/ 2147483646 w 185"/>
                <a:gd name="T9" fmla="*/ 2147483646 h 299"/>
                <a:gd name="T10" fmla="*/ 2147483646 w 185"/>
                <a:gd name="T11" fmla="*/ 2147483646 h 299"/>
                <a:gd name="T12" fmla="*/ 2147483646 w 185"/>
                <a:gd name="T13" fmla="*/ 2147483646 h 299"/>
                <a:gd name="T14" fmla="*/ 2147483646 w 185"/>
                <a:gd name="T15" fmla="*/ 2147483646 h 299"/>
                <a:gd name="T16" fmla="*/ 2147483646 w 185"/>
                <a:gd name="T17" fmla="*/ 2147483646 h 299"/>
                <a:gd name="T18" fmla="*/ 2147483646 w 185"/>
                <a:gd name="T19" fmla="*/ 2147483646 h 299"/>
                <a:gd name="T20" fmla="*/ 2147483646 w 185"/>
                <a:gd name="T21" fmla="*/ 2147483646 h 299"/>
                <a:gd name="T22" fmla="*/ 2147483646 w 185"/>
                <a:gd name="T23" fmla="*/ 2147483646 h 299"/>
                <a:gd name="T24" fmla="*/ 2147483646 w 185"/>
                <a:gd name="T25" fmla="*/ 2147483646 h 299"/>
                <a:gd name="T26" fmla="*/ 2147483646 w 185"/>
                <a:gd name="T27" fmla="*/ 2147483646 h 299"/>
                <a:gd name="T28" fmla="*/ 2147483646 w 185"/>
                <a:gd name="T29" fmla="*/ 2147483646 h 299"/>
                <a:gd name="T30" fmla="*/ 2147483646 w 185"/>
                <a:gd name="T31" fmla="*/ 2147483646 h 299"/>
                <a:gd name="T32" fmla="*/ 2147483646 w 185"/>
                <a:gd name="T33" fmla="*/ 2147483646 h 299"/>
                <a:gd name="T34" fmla="*/ 2147483646 w 185"/>
                <a:gd name="T35" fmla="*/ 2147483646 h 299"/>
                <a:gd name="T36" fmla="*/ 2147483646 w 185"/>
                <a:gd name="T37" fmla="*/ 2147483646 h 299"/>
                <a:gd name="T38" fmla="*/ 2147483646 w 185"/>
                <a:gd name="T39" fmla="*/ 2147483646 h 299"/>
                <a:gd name="T40" fmla="*/ 2147483646 w 185"/>
                <a:gd name="T41" fmla="*/ 2147483646 h 299"/>
                <a:gd name="T42" fmla="*/ 2147483646 w 185"/>
                <a:gd name="T43" fmla="*/ 2147483646 h 299"/>
                <a:gd name="T44" fmla="*/ 2147483646 w 185"/>
                <a:gd name="T45" fmla="*/ 2147483646 h 299"/>
                <a:gd name="T46" fmla="*/ 2147483646 w 185"/>
                <a:gd name="T47" fmla="*/ 2147483646 h 299"/>
                <a:gd name="T48" fmla="*/ 2147483646 w 185"/>
                <a:gd name="T49" fmla="*/ 0 h 299"/>
                <a:gd name="T50" fmla="*/ 2147483646 w 185"/>
                <a:gd name="T51" fmla="*/ 2147483646 h 299"/>
                <a:gd name="T52" fmla="*/ 2147483646 w 185"/>
                <a:gd name="T53" fmla="*/ 2147483646 h 299"/>
                <a:gd name="T54" fmla="*/ 2147483646 w 185"/>
                <a:gd name="T55" fmla="*/ 2147483646 h 299"/>
                <a:gd name="T56" fmla="*/ 2147483646 w 185"/>
                <a:gd name="T57" fmla="*/ 2147483646 h 299"/>
                <a:gd name="T58" fmla="*/ 2147483646 w 185"/>
                <a:gd name="T59" fmla="*/ 2147483646 h 299"/>
                <a:gd name="T60" fmla="*/ 2147483646 w 185"/>
                <a:gd name="T61" fmla="*/ 2147483646 h 299"/>
                <a:gd name="T62" fmla="*/ 2147483646 w 185"/>
                <a:gd name="T63" fmla="*/ 2147483646 h 299"/>
                <a:gd name="T64" fmla="*/ 2147483646 w 185"/>
                <a:gd name="T65" fmla="*/ 2147483646 h 299"/>
                <a:gd name="T66" fmla="*/ 2147483646 w 185"/>
                <a:gd name="T67" fmla="*/ 2147483646 h 299"/>
                <a:gd name="T68" fmla="*/ 2147483646 w 185"/>
                <a:gd name="T69" fmla="*/ 2147483646 h 299"/>
                <a:gd name="T70" fmla="*/ 2147483646 w 185"/>
                <a:gd name="T71" fmla="*/ 2147483646 h 299"/>
                <a:gd name="T72" fmla="*/ 2147483646 w 185"/>
                <a:gd name="T73" fmla="*/ 2147483646 h 299"/>
                <a:gd name="T74" fmla="*/ 2147483646 w 185"/>
                <a:gd name="T75" fmla="*/ 2147483646 h 299"/>
                <a:gd name="T76" fmla="*/ 2147483646 w 185"/>
                <a:gd name="T77" fmla="*/ 2147483646 h 299"/>
                <a:gd name="T78" fmla="*/ 2147483646 w 185"/>
                <a:gd name="T79" fmla="*/ 2147483646 h 299"/>
                <a:gd name="T80" fmla="*/ 2147483646 w 185"/>
                <a:gd name="T81" fmla="*/ 2147483646 h 299"/>
                <a:gd name="T82" fmla="*/ 2147483646 w 185"/>
                <a:gd name="T83" fmla="*/ 2147483646 h 299"/>
                <a:gd name="T84" fmla="*/ 2147483646 w 185"/>
                <a:gd name="T85" fmla="*/ 2147483646 h 299"/>
                <a:gd name="T86" fmla="*/ 2147483646 w 185"/>
                <a:gd name="T87" fmla="*/ 2147483646 h 299"/>
                <a:gd name="T88" fmla="*/ 2147483646 w 185"/>
                <a:gd name="T89" fmla="*/ 2147483646 h 299"/>
                <a:gd name="T90" fmla="*/ 2147483646 w 185"/>
                <a:gd name="T91" fmla="*/ 2147483646 h 299"/>
                <a:gd name="T92" fmla="*/ 2147483646 w 185"/>
                <a:gd name="T93" fmla="*/ 2147483646 h 299"/>
                <a:gd name="T94" fmla="*/ 2147483646 w 185"/>
                <a:gd name="T95" fmla="*/ 2147483646 h 299"/>
                <a:gd name="T96" fmla="*/ 2147483646 w 185"/>
                <a:gd name="T97" fmla="*/ 2147483646 h 299"/>
                <a:gd name="T98" fmla="*/ 2147483646 w 185"/>
                <a:gd name="T99" fmla="*/ 2147483646 h 299"/>
                <a:gd name="T100" fmla="*/ 2147483646 w 185"/>
                <a:gd name="T101" fmla="*/ 2147483646 h 299"/>
                <a:gd name="T102" fmla="*/ 2147483646 w 185"/>
                <a:gd name="T103" fmla="*/ 2147483646 h 299"/>
                <a:gd name="T104" fmla="*/ 2147483646 w 185"/>
                <a:gd name="T105" fmla="*/ 2147483646 h 299"/>
                <a:gd name="T106" fmla="*/ 2147483646 w 185"/>
                <a:gd name="T107" fmla="*/ 2147483646 h 299"/>
                <a:gd name="T108" fmla="*/ 2147483646 w 185"/>
                <a:gd name="T109" fmla="*/ 2147483646 h 299"/>
                <a:gd name="T110" fmla="*/ 2147483646 w 185"/>
                <a:gd name="T111" fmla="*/ 2147483646 h 299"/>
                <a:gd name="T112" fmla="*/ 2147483646 w 185"/>
                <a:gd name="T113" fmla="*/ 2147483646 h 299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85"/>
                <a:gd name="T172" fmla="*/ 0 h 299"/>
                <a:gd name="T173" fmla="*/ 185 w 185"/>
                <a:gd name="T174" fmla="*/ 299 h 299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85" h="299">
                  <a:moveTo>
                    <a:pt x="29" y="261"/>
                  </a:moveTo>
                  <a:lnTo>
                    <a:pt x="33" y="259"/>
                  </a:lnTo>
                  <a:lnTo>
                    <a:pt x="31" y="257"/>
                  </a:lnTo>
                  <a:lnTo>
                    <a:pt x="27" y="255"/>
                  </a:lnTo>
                  <a:lnTo>
                    <a:pt x="20" y="251"/>
                  </a:lnTo>
                  <a:lnTo>
                    <a:pt x="18" y="251"/>
                  </a:lnTo>
                  <a:lnTo>
                    <a:pt x="16" y="249"/>
                  </a:lnTo>
                  <a:lnTo>
                    <a:pt x="16" y="247"/>
                  </a:lnTo>
                  <a:lnTo>
                    <a:pt x="14" y="242"/>
                  </a:lnTo>
                  <a:lnTo>
                    <a:pt x="8" y="219"/>
                  </a:lnTo>
                  <a:lnTo>
                    <a:pt x="0" y="174"/>
                  </a:lnTo>
                  <a:lnTo>
                    <a:pt x="4" y="169"/>
                  </a:lnTo>
                  <a:lnTo>
                    <a:pt x="10" y="165"/>
                  </a:lnTo>
                  <a:lnTo>
                    <a:pt x="16" y="159"/>
                  </a:lnTo>
                  <a:lnTo>
                    <a:pt x="20" y="155"/>
                  </a:lnTo>
                  <a:lnTo>
                    <a:pt x="20" y="146"/>
                  </a:lnTo>
                  <a:lnTo>
                    <a:pt x="20" y="136"/>
                  </a:lnTo>
                  <a:lnTo>
                    <a:pt x="25" y="136"/>
                  </a:lnTo>
                  <a:lnTo>
                    <a:pt x="29" y="136"/>
                  </a:lnTo>
                  <a:lnTo>
                    <a:pt x="35" y="130"/>
                  </a:lnTo>
                  <a:lnTo>
                    <a:pt x="39" y="126"/>
                  </a:lnTo>
                  <a:lnTo>
                    <a:pt x="45" y="121"/>
                  </a:lnTo>
                  <a:lnTo>
                    <a:pt x="48" y="117"/>
                  </a:lnTo>
                  <a:lnTo>
                    <a:pt x="54" y="111"/>
                  </a:lnTo>
                  <a:lnTo>
                    <a:pt x="58" y="105"/>
                  </a:lnTo>
                  <a:lnTo>
                    <a:pt x="64" y="101"/>
                  </a:lnTo>
                  <a:lnTo>
                    <a:pt x="68" y="96"/>
                  </a:lnTo>
                  <a:lnTo>
                    <a:pt x="68" y="92"/>
                  </a:lnTo>
                  <a:lnTo>
                    <a:pt x="68" y="88"/>
                  </a:lnTo>
                  <a:lnTo>
                    <a:pt x="68" y="82"/>
                  </a:lnTo>
                  <a:lnTo>
                    <a:pt x="68" y="77"/>
                  </a:lnTo>
                  <a:lnTo>
                    <a:pt x="77" y="73"/>
                  </a:lnTo>
                  <a:lnTo>
                    <a:pt x="89" y="67"/>
                  </a:lnTo>
                  <a:lnTo>
                    <a:pt x="92" y="63"/>
                  </a:lnTo>
                  <a:lnTo>
                    <a:pt x="96" y="57"/>
                  </a:lnTo>
                  <a:lnTo>
                    <a:pt x="102" y="54"/>
                  </a:lnTo>
                  <a:lnTo>
                    <a:pt x="108" y="48"/>
                  </a:lnTo>
                  <a:lnTo>
                    <a:pt x="112" y="44"/>
                  </a:lnTo>
                  <a:lnTo>
                    <a:pt x="117" y="38"/>
                  </a:lnTo>
                  <a:lnTo>
                    <a:pt x="117" y="34"/>
                  </a:lnTo>
                  <a:lnTo>
                    <a:pt x="117" y="29"/>
                  </a:lnTo>
                  <a:lnTo>
                    <a:pt x="117" y="25"/>
                  </a:lnTo>
                  <a:lnTo>
                    <a:pt x="117" y="19"/>
                  </a:lnTo>
                  <a:lnTo>
                    <a:pt x="121" y="19"/>
                  </a:lnTo>
                  <a:lnTo>
                    <a:pt x="127" y="19"/>
                  </a:lnTo>
                  <a:lnTo>
                    <a:pt x="131" y="13"/>
                  </a:lnTo>
                  <a:lnTo>
                    <a:pt x="137" y="9"/>
                  </a:lnTo>
                  <a:lnTo>
                    <a:pt x="140" y="6"/>
                  </a:lnTo>
                  <a:lnTo>
                    <a:pt x="146" y="0"/>
                  </a:lnTo>
                  <a:lnTo>
                    <a:pt x="156" y="0"/>
                  </a:lnTo>
                  <a:lnTo>
                    <a:pt x="165" y="0"/>
                  </a:lnTo>
                  <a:lnTo>
                    <a:pt x="169" y="6"/>
                  </a:lnTo>
                  <a:lnTo>
                    <a:pt x="175" y="9"/>
                  </a:lnTo>
                  <a:lnTo>
                    <a:pt x="175" y="13"/>
                  </a:lnTo>
                  <a:lnTo>
                    <a:pt x="175" y="19"/>
                  </a:lnTo>
                  <a:lnTo>
                    <a:pt x="177" y="25"/>
                  </a:lnTo>
                  <a:lnTo>
                    <a:pt x="179" y="29"/>
                  </a:lnTo>
                  <a:lnTo>
                    <a:pt x="183" y="31"/>
                  </a:lnTo>
                  <a:lnTo>
                    <a:pt x="185" y="34"/>
                  </a:lnTo>
                  <a:lnTo>
                    <a:pt x="183" y="54"/>
                  </a:lnTo>
                  <a:lnTo>
                    <a:pt x="179" y="73"/>
                  </a:lnTo>
                  <a:lnTo>
                    <a:pt x="177" y="92"/>
                  </a:lnTo>
                  <a:lnTo>
                    <a:pt x="175" y="111"/>
                  </a:lnTo>
                  <a:lnTo>
                    <a:pt x="173" y="113"/>
                  </a:lnTo>
                  <a:lnTo>
                    <a:pt x="169" y="117"/>
                  </a:lnTo>
                  <a:lnTo>
                    <a:pt x="167" y="119"/>
                  </a:lnTo>
                  <a:lnTo>
                    <a:pt x="165" y="121"/>
                  </a:lnTo>
                  <a:lnTo>
                    <a:pt x="163" y="123"/>
                  </a:lnTo>
                  <a:lnTo>
                    <a:pt x="160" y="126"/>
                  </a:lnTo>
                  <a:lnTo>
                    <a:pt x="160" y="130"/>
                  </a:lnTo>
                  <a:lnTo>
                    <a:pt x="160" y="136"/>
                  </a:lnTo>
                  <a:lnTo>
                    <a:pt x="163" y="138"/>
                  </a:lnTo>
                  <a:lnTo>
                    <a:pt x="165" y="140"/>
                  </a:lnTo>
                  <a:lnTo>
                    <a:pt x="165" y="155"/>
                  </a:lnTo>
                  <a:lnTo>
                    <a:pt x="165" y="169"/>
                  </a:lnTo>
                  <a:lnTo>
                    <a:pt x="163" y="172"/>
                  </a:lnTo>
                  <a:lnTo>
                    <a:pt x="160" y="174"/>
                  </a:lnTo>
                  <a:lnTo>
                    <a:pt x="158" y="176"/>
                  </a:lnTo>
                  <a:lnTo>
                    <a:pt x="156" y="178"/>
                  </a:lnTo>
                  <a:lnTo>
                    <a:pt x="152" y="182"/>
                  </a:lnTo>
                  <a:lnTo>
                    <a:pt x="150" y="184"/>
                  </a:lnTo>
                  <a:lnTo>
                    <a:pt x="148" y="186"/>
                  </a:lnTo>
                  <a:lnTo>
                    <a:pt x="146" y="188"/>
                  </a:lnTo>
                  <a:lnTo>
                    <a:pt x="142" y="190"/>
                  </a:lnTo>
                  <a:lnTo>
                    <a:pt x="140" y="194"/>
                  </a:lnTo>
                  <a:lnTo>
                    <a:pt x="139" y="196"/>
                  </a:lnTo>
                  <a:lnTo>
                    <a:pt x="137" y="197"/>
                  </a:lnTo>
                  <a:lnTo>
                    <a:pt x="133" y="201"/>
                  </a:lnTo>
                  <a:lnTo>
                    <a:pt x="131" y="203"/>
                  </a:lnTo>
                  <a:lnTo>
                    <a:pt x="129" y="211"/>
                  </a:lnTo>
                  <a:lnTo>
                    <a:pt x="127" y="217"/>
                  </a:lnTo>
                  <a:lnTo>
                    <a:pt x="123" y="220"/>
                  </a:lnTo>
                  <a:lnTo>
                    <a:pt x="121" y="222"/>
                  </a:lnTo>
                  <a:lnTo>
                    <a:pt x="119" y="224"/>
                  </a:lnTo>
                  <a:lnTo>
                    <a:pt x="117" y="228"/>
                  </a:lnTo>
                  <a:lnTo>
                    <a:pt x="114" y="230"/>
                  </a:lnTo>
                  <a:lnTo>
                    <a:pt x="112" y="232"/>
                  </a:lnTo>
                  <a:lnTo>
                    <a:pt x="110" y="253"/>
                  </a:lnTo>
                  <a:lnTo>
                    <a:pt x="108" y="276"/>
                  </a:lnTo>
                  <a:lnTo>
                    <a:pt x="104" y="278"/>
                  </a:lnTo>
                  <a:lnTo>
                    <a:pt x="102" y="280"/>
                  </a:lnTo>
                  <a:lnTo>
                    <a:pt x="100" y="282"/>
                  </a:lnTo>
                  <a:lnTo>
                    <a:pt x="96" y="286"/>
                  </a:lnTo>
                  <a:lnTo>
                    <a:pt x="94" y="288"/>
                  </a:lnTo>
                  <a:lnTo>
                    <a:pt x="92" y="290"/>
                  </a:lnTo>
                  <a:lnTo>
                    <a:pt x="85" y="293"/>
                  </a:lnTo>
                  <a:lnTo>
                    <a:pt x="77" y="295"/>
                  </a:lnTo>
                  <a:lnTo>
                    <a:pt x="75" y="297"/>
                  </a:lnTo>
                  <a:lnTo>
                    <a:pt x="73" y="299"/>
                  </a:lnTo>
                  <a:lnTo>
                    <a:pt x="66" y="299"/>
                  </a:lnTo>
                  <a:lnTo>
                    <a:pt x="58" y="299"/>
                  </a:lnTo>
                  <a:lnTo>
                    <a:pt x="50" y="293"/>
                  </a:lnTo>
                  <a:lnTo>
                    <a:pt x="45" y="288"/>
                  </a:lnTo>
                  <a:lnTo>
                    <a:pt x="39" y="278"/>
                  </a:lnTo>
                  <a:lnTo>
                    <a:pt x="29" y="261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78" name="Freeform 76"/>
            <p:cNvSpPr>
              <a:spLocks/>
            </p:cNvSpPr>
            <p:nvPr/>
          </p:nvSpPr>
          <p:spPr bwMode="auto">
            <a:xfrm>
              <a:off x="2549525" y="2838450"/>
              <a:ext cx="557213" cy="608013"/>
            </a:xfrm>
            <a:custGeom>
              <a:avLst/>
              <a:gdLst>
                <a:gd name="T0" fmla="*/ 2147483646 w 395"/>
                <a:gd name="T1" fmla="*/ 2147483646 h 512"/>
                <a:gd name="T2" fmla="*/ 2147483646 w 395"/>
                <a:gd name="T3" fmla="*/ 2147483646 h 512"/>
                <a:gd name="T4" fmla="*/ 2147483646 w 395"/>
                <a:gd name="T5" fmla="*/ 2147483646 h 512"/>
                <a:gd name="T6" fmla="*/ 2147483646 w 395"/>
                <a:gd name="T7" fmla="*/ 2147483646 h 512"/>
                <a:gd name="T8" fmla="*/ 2147483646 w 395"/>
                <a:gd name="T9" fmla="*/ 2147483646 h 512"/>
                <a:gd name="T10" fmla="*/ 2147483646 w 395"/>
                <a:gd name="T11" fmla="*/ 2147483646 h 512"/>
                <a:gd name="T12" fmla="*/ 2147483646 w 395"/>
                <a:gd name="T13" fmla="*/ 2147483646 h 512"/>
                <a:gd name="T14" fmla="*/ 2147483646 w 395"/>
                <a:gd name="T15" fmla="*/ 0 h 512"/>
                <a:gd name="T16" fmla="*/ 2147483646 w 395"/>
                <a:gd name="T17" fmla="*/ 2147483646 h 512"/>
                <a:gd name="T18" fmla="*/ 2147483646 w 395"/>
                <a:gd name="T19" fmla="*/ 2147483646 h 512"/>
                <a:gd name="T20" fmla="*/ 2147483646 w 395"/>
                <a:gd name="T21" fmla="*/ 2147483646 h 512"/>
                <a:gd name="T22" fmla="*/ 2147483646 w 395"/>
                <a:gd name="T23" fmla="*/ 2147483646 h 512"/>
                <a:gd name="T24" fmla="*/ 2147483646 w 395"/>
                <a:gd name="T25" fmla="*/ 2147483646 h 512"/>
                <a:gd name="T26" fmla="*/ 2147483646 w 395"/>
                <a:gd name="T27" fmla="*/ 2147483646 h 512"/>
                <a:gd name="T28" fmla="*/ 2147483646 w 395"/>
                <a:gd name="T29" fmla="*/ 2147483646 h 512"/>
                <a:gd name="T30" fmla="*/ 2147483646 w 395"/>
                <a:gd name="T31" fmla="*/ 2147483646 h 512"/>
                <a:gd name="T32" fmla="*/ 2147483646 w 395"/>
                <a:gd name="T33" fmla="*/ 2147483646 h 512"/>
                <a:gd name="T34" fmla="*/ 2147483646 w 395"/>
                <a:gd name="T35" fmla="*/ 2147483646 h 512"/>
                <a:gd name="T36" fmla="*/ 2147483646 w 395"/>
                <a:gd name="T37" fmla="*/ 2147483646 h 512"/>
                <a:gd name="T38" fmla="*/ 2147483646 w 395"/>
                <a:gd name="T39" fmla="*/ 2147483646 h 512"/>
                <a:gd name="T40" fmla="*/ 2147483646 w 395"/>
                <a:gd name="T41" fmla="*/ 2147483646 h 512"/>
                <a:gd name="T42" fmla="*/ 2147483646 w 395"/>
                <a:gd name="T43" fmla="*/ 2147483646 h 512"/>
                <a:gd name="T44" fmla="*/ 2147483646 w 395"/>
                <a:gd name="T45" fmla="*/ 2147483646 h 512"/>
                <a:gd name="T46" fmla="*/ 2147483646 w 395"/>
                <a:gd name="T47" fmla="*/ 2147483646 h 512"/>
                <a:gd name="T48" fmla="*/ 2147483646 w 395"/>
                <a:gd name="T49" fmla="*/ 2147483646 h 512"/>
                <a:gd name="T50" fmla="*/ 0 w 395"/>
                <a:gd name="T51" fmla="*/ 2147483646 h 512"/>
                <a:gd name="T52" fmla="*/ 2147483646 w 395"/>
                <a:gd name="T53" fmla="*/ 2147483646 h 512"/>
                <a:gd name="T54" fmla="*/ 2147483646 w 395"/>
                <a:gd name="T55" fmla="*/ 2147483646 h 512"/>
                <a:gd name="T56" fmla="*/ 2147483646 w 395"/>
                <a:gd name="T57" fmla="*/ 2147483646 h 512"/>
                <a:gd name="T58" fmla="*/ 2147483646 w 395"/>
                <a:gd name="T59" fmla="*/ 2147483646 h 512"/>
                <a:gd name="T60" fmla="*/ 2147483646 w 395"/>
                <a:gd name="T61" fmla="*/ 2147483646 h 512"/>
                <a:gd name="T62" fmla="*/ 2147483646 w 395"/>
                <a:gd name="T63" fmla="*/ 2147483646 h 512"/>
                <a:gd name="T64" fmla="*/ 2147483646 w 395"/>
                <a:gd name="T65" fmla="*/ 2147483646 h 512"/>
                <a:gd name="T66" fmla="*/ 2147483646 w 395"/>
                <a:gd name="T67" fmla="*/ 2147483646 h 512"/>
                <a:gd name="T68" fmla="*/ 2147483646 w 395"/>
                <a:gd name="T69" fmla="*/ 2147483646 h 512"/>
                <a:gd name="T70" fmla="*/ 2147483646 w 395"/>
                <a:gd name="T71" fmla="*/ 2147483646 h 512"/>
                <a:gd name="T72" fmla="*/ 2147483646 w 395"/>
                <a:gd name="T73" fmla="*/ 2147483646 h 512"/>
                <a:gd name="T74" fmla="*/ 2147483646 w 395"/>
                <a:gd name="T75" fmla="*/ 2147483646 h 512"/>
                <a:gd name="T76" fmla="*/ 2147483646 w 395"/>
                <a:gd name="T77" fmla="*/ 2147483646 h 512"/>
                <a:gd name="T78" fmla="*/ 2147483646 w 395"/>
                <a:gd name="T79" fmla="*/ 2147483646 h 512"/>
                <a:gd name="T80" fmla="*/ 2147483646 w 395"/>
                <a:gd name="T81" fmla="*/ 2147483646 h 512"/>
                <a:gd name="T82" fmla="*/ 2147483646 w 395"/>
                <a:gd name="T83" fmla="*/ 2147483646 h 512"/>
                <a:gd name="T84" fmla="*/ 2147483646 w 395"/>
                <a:gd name="T85" fmla="*/ 2147483646 h 512"/>
                <a:gd name="T86" fmla="*/ 2147483646 w 395"/>
                <a:gd name="T87" fmla="*/ 2147483646 h 512"/>
                <a:gd name="T88" fmla="*/ 2147483646 w 395"/>
                <a:gd name="T89" fmla="*/ 2147483646 h 512"/>
                <a:gd name="T90" fmla="*/ 2147483646 w 395"/>
                <a:gd name="T91" fmla="*/ 2147483646 h 512"/>
                <a:gd name="T92" fmla="*/ 2147483646 w 395"/>
                <a:gd name="T93" fmla="*/ 2147483646 h 512"/>
                <a:gd name="T94" fmla="*/ 2147483646 w 395"/>
                <a:gd name="T95" fmla="*/ 2147483646 h 512"/>
                <a:gd name="T96" fmla="*/ 2147483646 w 395"/>
                <a:gd name="T97" fmla="*/ 2147483646 h 512"/>
                <a:gd name="T98" fmla="*/ 2147483646 w 395"/>
                <a:gd name="T99" fmla="*/ 2147483646 h 512"/>
                <a:gd name="T100" fmla="*/ 2147483646 w 395"/>
                <a:gd name="T101" fmla="*/ 2147483646 h 512"/>
                <a:gd name="T102" fmla="*/ 2147483646 w 395"/>
                <a:gd name="T103" fmla="*/ 2147483646 h 51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395"/>
                <a:gd name="T157" fmla="*/ 0 h 512"/>
                <a:gd name="T158" fmla="*/ 395 w 395"/>
                <a:gd name="T159" fmla="*/ 512 h 51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395" h="512">
                  <a:moveTo>
                    <a:pt x="311" y="330"/>
                  </a:moveTo>
                  <a:lnTo>
                    <a:pt x="321" y="330"/>
                  </a:lnTo>
                  <a:lnTo>
                    <a:pt x="328" y="330"/>
                  </a:lnTo>
                  <a:lnTo>
                    <a:pt x="326" y="303"/>
                  </a:lnTo>
                  <a:lnTo>
                    <a:pt x="326" y="276"/>
                  </a:lnTo>
                  <a:lnTo>
                    <a:pt x="324" y="249"/>
                  </a:lnTo>
                  <a:lnTo>
                    <a:pt x="322" y="223"/>
                  </a:lnTo>
                  <a:lnTo>
                    <a:pt x="347" y="186"/>
                  </a:lnTo>
                  <a:lnTo>
                    <a:pt x="370" y="157"/>
                  </a:lnTo>
                  <a:lnTo>
                    <a:pt x="378" y="144"/>
                  </a:lnTo>
                  <a:lnTo>
                    <a:pt x="386" y="127"/>
                  </a:lnTo>
                  <a:lnTo>
                    <a:pt x="392" y="106"/>
                  </a:lnTo>
                  <a:lnTo>
                    <a:pt x="395" y="79"/>
                  </a:lnTo>
                  <a:lnTo>
                    <a:pt x="395" y="77"/>
                  </a:lnTo>
                  <a:lnTo>
                    <a:pt x="395" y="73"/>
                  </a:lnTo>
                  <a:lnTo>
                    <a:pt x="393" y="71"/>
                  </a:lnTo>
                  <a:lnTo>
                    <a:pt x="392" y="69"/>
                  </a:lnTo>
                  <a:lnTo>
                    <a:pt x="388" y="52"/>
                  </a:lnTo>
                  <a:lnTo>
                    <a:pt x="386" y="35"/>
                  </a:lnTo>
                  <a:lnTo>
                    <a:pt x="384" y="33"/>
                  </a:lnTo>
                  <a:lnTo>
                    <a:pt x="382" y="31"/>
                  </a:lnTo>
                  <a:lnTo>
                    <a:pt x="374" y="27"/>
                  </a:lnTo>
                  <a:lnTo>
                    <a:pt x="367" y="25"/>
                  </a:lnTo>
                  <a:lnTo>
                    <a:pt x="365" y="23"/>
                  </a:lnTo>
                  <a:lnTo>
                    <a:pt x="363" y="21"/>
                  </a:lnTo>
                  <a:lnTo>
                    <a:pt x="359" y="17"/>
                  </a:lnTo>
                  <a:lnTo>
                    <a:pt x="357" y="15"/>
                  </a:lnTo>
                  <a:lnTo>
                    <a:pt x="355" y="13"/>
                  </a:lnTo>
                  <a:lnTo>
                    <a:pt x="353" y="12"/>
                  </a:lnTo>
                  <a:lnTo>
                    <a:pt x="349" y="6"/>
                  </a:lnTo>
                  <a:lnTo>
                    <a:pt x="347" y="0"/>
                  </a:lnTo>
                  <a:lnTo>
                    <a:pt x="342" y="0"/>
                  </a:lnTo>
                  <a:lnTo>
                    <a:pt x="338" y="0"/>
                  </a:lnTo>
                  <a:lnTo>
                    <a:pt x="332" y="0"/>
                  </a:lnTo>
                  <a:lnTo>
                    <a:pt x="328" y="0"/>
                  </a:lnTo>
                  <a:lnTo>
                    <a:pt x="322" y="6"/>
                  </a:lnTo>
                  <a:lnTo>
                    <a:pt x="319" y="12"/>
                  </a:lnTo>
                  <a:lnTo>
                    <a:pt x="319" y="21"/>
                  </a:lnTo>
                  <a:lnTo>
                    <a:pt x="319" y="31"/>
                  </a:lnTo>
                  <a:lnTo>
                    <a:pt x="313" y="31"/>
                  </a:lnTo>
                  <a:lnTo>
                    <a:pt x="309" y="31"/>
                  </a:lnTo>
                  <a:lnTo>
                    <a:pt x="303" y="31"/>
                  </a:lnTo>
                  <a:lnTo>
                    <a:pt x="299" y="31"/>
                  </a:lnTo>
                  <a:lnTo>
                    <a:pt x="299" y="35"/>
                  </a:lnTo>
                  <a:lnTo>
                    <a:pt x="299" y="40"/>
                  </a:lnTo>
                  <a:lnTo>
                    <a:pt x="294" y="40"/>
                  </a:lnTo>
                  <a:lnTo>
                    <a:pt x="290" y="40"/>
                  </a:lnTo>
                  <a:lnTo>
                    <a:pt x="284" y="40"/>
                  </a:lnTo>
                  <a:lnTo>
                    <a:pt x="280" y="40"/>
                  </a:lnTo>
                  <a:lnTo>
                    <a:pt x="275" y="44"/>
                  </a:lnTo>
                  <a:lnTo>
                    <a:pt x="271" y="50"/>
                  </a:lnTo>
                  <a:lnTo>
                    <a:pt x="265" y="54"/>
                  </a:lnTo>
                  <a:lnTo>
                    <a:pt x="261" y="59"/>
                  </a:lnTo>
                  <a:lnTo>
                    <a:pt x="255" y="69"/>
                  </a:lnTo>
                  <a:lnTo>
                    <a:pt x="252" y="79"/>
                  </a:lnTo>
                  <a:lnTo>
                    <a:pt x="246" y="79"/>
                  </a:lnTo>
                  <a:lnTo>
                    <a:pt x="242" y="79"/>
                  </a:lnTo>
                  <a:lnTo>
                    <a:pt x="242" y="83"/>
                  </a:lnTo>
                  <a:lnTo>
                    <a:pt x="242" y="88"/>
                  </a:lnTo>
                  <a:lnTo>
                    <a:pt x="236" y="92"/>
                  </a:lnTo>
                  <a:lnTo>
                    <a:pt x="232" y="98"/>
                  </a:lnTo>
                  <a:lnTo>
                    <a:pt x="227" y="107"/>
                  </a:lnTo>
                  <a:lnTo>
                    <a:pt x="223" y="117"/>
                  </a:lnTo>
                  <a:lnTo>
                    <a:pt x="217" y="123"/>
                  </a:lnTo>
                  <a:lnTo>
                    <a:pt x="211" y="127"/>
                  </a:lnTo>
                  <a:lnTo>
                    <a:pt x="211" y="132"/>
                  </a:lnTo>
                  <a:lnTo>
                    <a:pt x="211" y="136"/>
                  </a:lnTo>
                  <a:lnTo>
                    <a:pt x="204" y="152"/>
                  </a:lnTo>
                  <a:lnTo>
                    <a:pt x="194" y="165"/>
                  </a:lnTo>
                  <a:lnTo>
                    <a:pt x="188" y="171"/>
                  </a:lnTo>
                  <a:lnTo>
                    <a:pt x="182" y="175"/>
                  </a:lnTo>
                  <a:lnTo>
                    <a:pt x="179" y="180"/>
                  </a:lnTo>
                  <a:lnTo>
                    <a:pt x="173" y="184"/>
                  </a:lnTo>
                  <a:lnTo>
                    <a:pt x="169" y="184"/>
                  </a:lnTo>
                  <a:lnTo>
                    <a:pt x="163" y="184"/>
                  </a:lnTo>
                  <a:lnTo>
                    <a:pt x="163" y="190"/>
                  </a:lnTo>
                  <a:lnTo>
                    <a:pt x="163" y="194"/>
                  </a:lnTo>
                  <a:lnTo>
                    <a:pt x="163" y="213"/>
                  </a:lnTo>
                  <a:lnTo>
                    <a:pt x="163" y="232"/>
                  </a:lnTo>
                  <a:lnTo>
                    <a:pt x="163" y="238"/>
                  </a:lnTo>
                  <a:lnTo>
                    <a:pt x="163" y="244"/>
                  </a:lnTo>
                  <a:lnTo>
                    <a:pt x="159" y="248"/>
                  </a:lnTo>
                  <a:lnTo>
                    <a:pt x="154" y="253"/>
                  </a:lnTo>
                  <a:lnTo>
                    <a:pt x="150" y="257"/>
                  </a:lnTo>
                  <a:lnTo>
                    <a:pt x="144" y="263"/>
                  </a:lnTo>
                  <a:lnTo>
                    <a:pt x="140" y="263"/>
                  </a:lnTo>
                  <a:lnTo>
                    <a:pt x="134" y="263"/>
                  </a:lnTo>
                  <a:lnTo>
                    <a:pt x="131" y="267"/>
                  </a:lnTo>
                  <a:lnTo>
                    <a:pt x="125" y="272"/>
                  </a:lnTo>
                  <a:lnTo>
                    <a:pt x="111" y="272"/>
                  </a:lnTo>
                  <a:lnTo>
                    <a:pt x="96" y="272"/>
                  </a:lnTo>
                  <a:lnTo>
                    <a:pt x="90" y="276"/>
                  </a:lnTo>
                  <a:lnTo>
                    <a:pt x="87" y="282"/>
                  </a:lnTo>
                  <a:lnTo>
                    <a:pt x="77" y="282"/>
                  </a:lnTo>
                  <a:lnTo>
                    <a:pt x="67" y="282"/>
                  </a:lnTo>
                  <a:lnTo>
                    <a:pt x="62" y="282"/>
                  </a:lnTo>
                  <a:lnTo>
                    <a:pt x="58" y="282"/>
                  </a:lnTo>
                  <a:lnTo>
                    <a:pt x="48" y="282"/>
                  </a:lnTo>
                  <a:lnTo>
                    <a:pt x="39" y="282"/>
                  </a:lnTo>
                  <a:lnTo>
                    <a:pt x="33" y="282"/>
                  </a:lnTo>
                  <a:lnTo>
                    <a:pt x="29" y="282"/>
                  </a:lnTo>
                  <a:lnTo>
                    <a:pt x="14" y="282"/>
                  </a:lnTo>
                  <a:lnTo>
                    <a:pt x="0" y="282"/>
                  </a:lnTo>
                  <a:lnTo>
                    <a:pt x="0" y="286"/>
                  </a:lnTo>
                  <a:lnTo>
                    <a:pt x="0" y="292"/>
                  </a:lnTo>
                  <a:lnTo>
                    <a:pt x="4" y="295"/>
                  </a:lnTo>
                  <a:lnTo>
                    <a:pt x="10" y="301"/>
                  </a:lnTo>
                  <a:lnTo>
                    <a:pt x="10" y="305"/>
                  </a:lnTo>
                  <a:lnTo>
                    <a:pt x="10" y="311"/>
                  </a:lnTo>
                  <a:lnTo>
                    <a:pt x="14" y="311"/>
                  </a:lnTo>
                  <a:lnTo>
                    <a:pt x="19" y="311"/>
                  </a:lnTo>
                  <a:lnTo>
                    <a:pt x="29" y="305"/>
                  </a:lnTo>
                  <a:lnTo>
                    <a:pt x="39" y="301"/>
                  </a:lnTo>
                  <a:lnTo>
                    <a:pt x="52" y="305"/>
                  </a:lnTo>
                  <a:lnTo>
                    <a:pt x="67" y="311"/>
                  </a:lnTo>
                  <a:lnTo>
                    <a:pt x="71" y="311"/>
                  </a:lnTo>
                  <a:lnTo>
                    <a:pt x="77" y="311"/>
                  </a:lnTo>
                  <a:lnTo>
                    <a:pt x="81" y="315"/>
                  </a:lnTo>
                  <a:lnTo>
                    <a:pt x="87" y="320"/>
                  </a:lnTo>
                  <a:lnTo>
                    <a:pt x="81" y="330"/>
                  </a:lnTo>
                  <a:lnTo>
                    <a:pt x="77" y="340"/>
                  </a:lnTo>
                  <a:lnTo>
                    <a:pt x="71" y="340"/>
                  </a:lnTo>
                  <a:lnTo>
                    <a:pt x="67" y="340"/>
                  </a:lnTo>
                  <a:lnTo>
                    <a:pt x="65" y="355"/>
                  </a:lnTo>
                  <a:lnTo>
                    <a:pt x="67" y="366"/>
                  </a:lnTo>
                  <a:lnTo>
                    <a:pt x="67" y="370"/>
                  </a:lnTo>
                  <a:lnTo>
                    <a:pt x="65" y="374"/>
                  </a:lnTo>
                  <a:lnTo>
                    <a:pt x="63" y="380"/>
                  </a:lnTo>
                  <a:lnTo>
                    <a:pt x="65" y="384"/>
                  </a:lnTo>
                  <a:lnTo>
                    <a:pt x="69" y="388"/>
                  </a:lnTo>
                  <a:lnTo>
                    <a:pt x="67" y="391"/>
                  </a:lnTo>
                  <a:lnTo>
                    <a:pt x="65" y="395"/>
                  </a:lnTo>
                  <a:lnTo>
                    <a:pt x="62" y="397"/>
                  </a:lnTo>
                  <a:lnTo>
                    <a:pt x="58" y="401"/>
                  </a:lnTo>
                  <a:lnTo>
                    <a:pt x="56" y="405"/>
                  </a:lnTo>
                  <a:lnTo>
                    <a:pt x="58" y="411"/>
                  </a:lnTo>
                  <a:lnTo>
                    <a:pt x="65" y="416"/>
                  </a:lnTo>
                  <a:lnTo>
                    <a:pt x="58" y="420"/>
                  </a:lnTo>
                  <a:lnTo>
                    <a:pt x="52" y="426"/>
                  </a:lnTo>
                  <a:lnTo>
                    <a:pt x="60" y="432"/>
                  </a:lnTo>
                  <a:lnTo>
                    <a:pt x="73" y="437"/>
                  </a:lnTo>
                  <a:lnTo>
                    <a:pt x="77" y="439"/>
                  </a:lnTo>
                  <a:lnTo>
                    <a:pt x="81" y="443"/>
                  </a:lnTo>
                  <a:lnTo>
                    <a:pt x="88" y="443"/>
                  </a:lnTo>
                  <a:lnTo>
                    <a:pt x="96" y="445"/>
                  </a:lnTo>
                  <a:lnTo>
                    <a:pt x="100" y="443"/>
                  </a:lnTo>
                  <a:lnTo>
                    <a:pt x="106" y="443"/>
                  </a:lnTo>
                  <a:lnTo>
                    <a:pt x="108" y="439"/>
                  </a:lnTo>
                  <a:lnTo>
                    <a:pt x="110" y="436"/>
                  </a:lnTo>
                  <a:lnTo>
                    <a:pt x="115" y="436"/>
                  </a:lnTo>
                  <a:lnTo>
                    <a:pt x="119" y="436"/>
                  </a:lnTo>
                  <a:lnTo>
                    <a:pt x="127" y="443"/>
                  </a:lnTo>
                  <a:lnTo>
                    <a:pt x="134" y="451"/>
                  </a:lnTo>
                  <a:lnTo>
                    <a:pt x="144" y="459"/>
                  </a:lnTo>
                  <a:lnTo>
                    <a:pt x="152" y="466"/>
                  </a:lnTo>
                  <a:lnTo>
                    <a:pt x="156" y="470"/>
                  </a:lnTo>
                  <a:lnTo>
                    <a:pt x="156" y="474"/>
                  </a:lnTo>
                  <a:lnTo>
                    <a:pt x="152" y="482"/>
                  </a:lnTo>
                  <a:lnTo>
                    <a:pt x="148" y="487"/>
                  </a:lnTo>
                  <a:lnTo>
                    <a:pt x="148" y="491"/>
                  </a:lnTo>
                  <a:lnTo>
                    <a:pt x="148" y="493"/>
                  </a:lnTo>
                  <a:lnTo>
                    <a:pt x="146" y="499"/>
                  </a:lnTo>
                  <a:lnTo>
                    <a:pt x="146" y="503"/>
                  </a:lnTo>
                  <a:lnTo>
                    <a:pt x="150" y="508"/>
                  </a:lnTo>
                  <a:lnTo>
                    <a:pt x="157" y="510"/>
                  </a:lnTo>
                  <a:lnTo>
                    <a:pt x="167" y="512"/>
                  </a:lnTo>
                  <a:lnTo>
                    <a:pt x="179" y="510"/>
                  </a:lnTo>
                  <a:lnTo>
                    <a:pt x="181" y="507"/>
                  </a:lnTo>
                  <a:lnTo>
                    <a:pt x="182" y="503"/>
                  </a:lnTo>
                  <a:lnTo>
                    <a:pt x="188" y="499"/>
                  </a:lnTo>
                  <a:lnTo>
                    <a:pt x="194" y="493"/>
                  </a:lnTo>
                  <a:lnTo>
                    <a:pt x="211" y="493"/>
                  </a:lnTo>
                  <a:lnTo>
                    <a:pt x="221" y="495"/>
                  </a:lnTo>
                  <a:lnTo>
                    <a:pt x="227" y="499"/>
                  </a:lnTo>
                  <a:lnTo>
                    <a:pt x="236" y="505"/>
                  </a:lnTo>
                  <a:lnTo>
                    <a:pt x="246" y="505"/>
                  </a:lnTo>
                  <a:lnTo>
                    <a:pt x="255" y="505"/>
                  </a:lnTo>
                  <a:lnTo>
                    <a:pt x="257" y="501"/>
                  </a:lnTo>
                  <a:lnTo>
                    <a:pt x="261" y="499"/>
                  </a:lnTo>
                  <a:lnTo>
                    <a:pt x="263" y="491"/>
                  </a:lnTo>
                  <a:lnTo>
                    <a:pt x="265" y="485"/>
                  </a:lnTo>
                  <a:lnTo>
                    <a:pt x="267" y="482"/>
                  </a:lnTo>
                  <a:lnTo>
                    <a:pt x="271" y="480"/>
                  </a:lnTo>
                  <a:lnTo>
                    <a:pt x="273" y="478"/>
                  </a:lnTo>
                  <a:lnTo>
                    <a:pt x="275" y="476"/>
                  </a:lnTo>
                  <a:lnTo>
                    <a:pt x="278" y="472"/>
                  </a:lnTo>
                  <a:lnTo>
                    <a:pt x="280" y="470"/>
                  </a:lnTo>
                  <a:lnTo>
                    <a:pt x="282" y="462"/>
                  </a:lnTo>
                  <a:lnTo>
                    <a:pt x="284" y="455"/>
                  </a:lnTo>
                  <a:lnTo>
                    <a:pt x="286" y="453"/>
                  </a:lnTo>
                  <a:lnTo>
                    <a:pt x="290" y="451"/>
                  </a:lnTo>
                  <a:lnTo>
                    <a:pt x="292" y="449"/>
                  </a:lnTo>
                  <a:lnTo>
                    <a:pt x="294" y="447"/>
                  </a:lnTo>
                  <a:lnTo>
                    <a:pt x="296" y="443"/>
                  </a:lnTo>
                  <a:lnTo>
                    <a:pt x="299" y="441"/>
                  </a:lnTo>
                  <a:lnTo>
                    <a:pt x="296" y="439"/>
                  </a:lnTo>
                  <a:lnTo>
                    <a:pt x="294" y="436"/>
                  </a:lnTo>
                  <a:lnTo>
                    <a:pt x="292" y="434"/>
                  </a:lnTo>
                  <a:lnTo>
                    <a:pt x="290" y="432"/>
                  </a:lnTo>
                  <a:lnTo>
                    <a:pt x="286" y="428"/>
                  </a:lnTo>
                  <a:lnTo>
                    <a:pt x="284" y="426"/>
                  </a:lnTo>
                  <a:lnTo>
                    <a:pt x="282" y="416"/>
                  </a:lnTo>
                  <a:lnTo>
                    <a:pt x="280" y="407"/>
                  </a:lnTo>
                  <a:lnTo>
                    <a:pt x="280" y="403"/>
                  </a:lnTo>
                  <a:lnTo>
                    <a:pt x="280" y="397"/>
                  </a:lnTo>
                  <a:lnTo>
                    <a:pt x="284" y="386"/>
                  </a:lnTo>
                  <a:lnTo>
                    <a:pt x="296" y="365"/>
                  </a:lnTo>
                  <a:lnTo>
                    <a:pt x="307" y="342"/>
                  </a:lnTo>
                  <a:lnTo>
                    <a:pt x="311" y="330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79" name="Freeform 77"/>
            <p:cNvSpPr>
              <a:spLocks/>
            </p:cNvSpPr>
            <p:nvPr/>
          </p:nvSpPr>
          <p:spPr bwMode="auto">
            <a:xfrm>
              <a:off x="2879725" y="3160713"/>
              <a:ext cx="804863" cy="666750"/>
            </a:xfrm>
            <a:custGeom>
              <a:avLst/>
              <a:gdLst>
                <a:gd name="T0" fmla="*/ 2147483646 w 570"/>
                <a:gd name="T1" fmla="*/ 2147483646 h 561"/>
                <a:gd name="T2" fmla="*/ 2147483646 w 570"/>
                <a:gd name="T3" fmla="*/ 2147483646 h 561"/>
                <a:gd name="T4" fmla="*/ 2147483646 w 570"/>
                <a:gd name="T5" fmla="*/ 2147483646 h 561"/>
                <a:gd name="T6" fmla="*/ 2147483646 w 570"/>
                <a:gd name="T7" fmla="*/ 2147483646 h 561"/>
                <a:gd name="T8" fmla="*/ 2147483646 w 570"/>
                <a:gd name="T9" fmla="*/ 2147483646 h 561"/>
                <a:gd name="T10" fmla="*/ 2147483646 w 570"/>
                <a:gd name="T11" fmla="*/ 2147483646 h 561"/>
                <a:gd name="T12" fmla="*/ 2147483646 w 570"/>
                <a:gd name="T13" fmla="*/ 2147483646 h 561"/>
                <a:gd name="T14" fmla="*/ 2147483646 w 570"/>
                <a:gd name="T15" fmla="*/ 2147483646 h 561"/>
                <a:gd name="T16" fmla="*/ 2147483646 w 570"/>
                <a:gd name="T17" fmla="*/ 2147483646 h 561"/>
                <a:gd name="T18" fmla="*/ 2147483646 w 570"/>
                <a:gd name="T19" fmla="*/ 2147483646 h 561"/>
                <a:gd name="T20" fmla="*/ 2147483646 w 570"/>
                <a:gd name="T21" fmla="*/ 2147483646 h 561"/>
                <a:gd name="T22" fmla="*/ 2147483646 w 570"/>
                <a:gd name="T23" fmla="*/ 2147483646 h 561"/>
                <a:gd name="T24" fmla="*/ 2147483646 w 570"/>
                <a:gd name="T25" fmla="*/ 2147483646 h 561"/>
                <a:gd name="T26" fmla="*/ 2147483646 w 570"/>
                <a:gd name="T27" fmla="*/ 2147483646 h 561"/>
                <a:gd name="T28" fmla="*/ 2147483646 w 570"/>
                <a:gd name="T29" fmla="*/ 2147483646 h 561"/>
                <a:gd name="T30" fmla="*/ 2147483646 w 570"/>
                <a:gd name="T31" fmla="*/ 2147483646 h 561"/>
                <a:gd name="T32" fmla="*/ 2147483646 w 570"/>
                <a:gd name="T33" fmla="*/ 2147483646 h 561"/>
                <a:gd name="T34" fmla="*/ 2147483646 w 570"/>
                <a:gd name="T35" fmla="*/ 2147483646 h 561"/>
                <a:gd name="T36" fmla="*/ 2147483646 w 570"/>
                <a:gd name="T37" fmla="*/ 2147483646 h 561"/>
                <a:gd name="T38" fmla="*/ 2147483646 w 570"/>
                <a:gd name="T39" fmla="*/ 2147483646 h 561"/>
                <a:gd name="T40" fmla="*/ 2147483646 w 570"/>
                <a:gd name="T41" fmla="*/ 2147483646 h 561"/>
                <a:gd name="T42" fmla="*/ 2147483646 w 570"/>
                <a:gd name="T43" fmla="*/ 2147483646 h 561"/>
                <a:gd name="T44" fmla="*/ 2147483646 w 570"/>
                <a:gd name="T45" fmla="*/ 2147483646 h 561"/>
                <a:gd name="T46" fmla="*/ 2147483646 w 570"/>
                <a:gd name="T47" fmla="*/ 2147483646 h 561"/>
                <a:gd name="T48" fmla="*/ 2147483646 w 570"/>
                <a:gd name="T49" fmla="*/ 2147483646 h 561"/>
                <a:gd name="T50" fmla="*/ 2147483646 w 570"/>
                <a:gd name="T51" fmla="*/ 2147483646 h 561"/>
                <a:gd name="T52" fmla="*/ 2147483646 w 570"/>
                <a:gd name="T53" fmla="*/ 2147483646 h 561"/>
                <a:gd name="T54" fmla="*/ 2147483646 w 570"/>
                <a:gd name="T55" fmla="*/ 2147483646 h 561"/>
                <a:gd name="T56" fmla="*/ 2147483646 w 570"/>
                <a:gd name="T57" fmla="*/ 2147483646 h 561"/>
                <a:gd name="T58" fmla="*/ 2147483646 w 570"/>
                <a:gd name="T59" fmla="*/ 2147483646 h 561"/>
                <a:gd name="T60" fmla="*/ 2147483646 w 570"/>
                <a:gd name="T61" fmla="*/ 2147483646 h 561"/>
                <a:gd name="T62" fmla="*/ 2147483646 w 570"/>
                <a:gd name="T63" fmla="*/ 2147483646 h 561"/>
                <a:gd name="T64" fmla="*/ 2147483646 w 570"/>
                <a:gd name="T65" fmla="*/ 2147483646 h 561"/>
                <a:gd name="T66" fmla="*/ 2147483646 w 570"/>
                <a:gd name="T67" fmla="*/ 2147483646 h 561"/>
                <a:gd name="T68" fmla="*/ 2147483646 w 570"/>
                <a:gd name="T69" fmla="*/ 2147483646 h 561"/>
                <a:gd name="T70" fmla="*/ 2147483646 w 570"/>
                <a:gd name="T71" fmla="*/ 2147483646 h 561"/>
                <a:gd name="T72" fmla="*/ 2147483646 w 570"/>
                <a:gd name="T73" fmla="*/ 2147483646 h 561"/>
                <a:gd name="T74" fmla="*/ 2147483646 w 570"/>
                <a:gd name="T75" fmla="*/ 2147483646 h 561"/>
                <a:gd name="T76" fmla="*/ 2147483646 w 570"/>
                <a:gd name="T77" fmla="*/ 2147483646 h 561"/>
                <a:gd name="T78" fmla="*/ 2147483646 w 570"/>
                <a:gd name="T79" fmla="*/ 2147483646 h 561"/>
                <a:gd name="T80" fmla="*/ 2147483646 w 570"/>
                <a:gd name="T81" fmla="*/ 2147483646 h 561"/>
                <a:gd name="T82" fmla="*/ 2147483646 w 570"/>
                <a:gd name="T83" fmla="*/ 2147483646 h 561"/>
                <a:gd name="T84" fmla="*/ 2147483646 w 570"/>
                <a:gd name="T85" fmla="*/ 2147483646 h 561"/>
                <a:gd name="T86" fmla="*/ 2147483646 w 570"/>
                <a:gd name="T87" fmla="*/ 2147483646 h 561"/>
                <a:gd name="T88" fmla="*/ 2147483646 w 570"/>
                <a:gd name="T89" fmla="*/ 2147483646 h 561"/>
                <a:gd name="T90" fmla="*/ 2147483646 w 570"/>
                <a:gd name="T91" fmla="*/ 2147483646 h 561"/>
                <a:gd name="T92" fmla="*/ 2147483646 w 570"/>
                <a:gd name="T93" fmla="*/ 2147483646 h 561"/>
                <a:gd name="T94" fmla="*/ 2147483646 w 570"/>
                <a:gd name="T95" fmla="*/ 2147483646 h 561"/>
                <a:gd name="T96" fmla="*/ 2147483646 w 570"/>
                <a:gd name="T97" fmla="*/ 2147483646 h 561"/>
                <a:gd name="T98" fmla="*/ 2147483646 w 570"/>
                <a:gd name="T99" fmla="*/ 2147483646 h 561"/>
                <a:gd name="T100" fmla="*/ 2147483646 w 570"/>
                <a:gd name="T101" fmla="*/ 2147483646 h 561"/>
                <a:gd name="T102" fmla="*/ 2147483646 w 570"/>
                <a:gd name="T103" fmla="*/ 2147483646 h 561"/>
                <a:gd name="T104" fmla="*/ 2147483646 w 570"/>
                <a:gd name="T105" fmla="*/ 2147483646 h 561"/>
                <a:gd name="T106" fmla="*/ 2147483646 w 570"/>
                <a:gd name="T107" fmla="*/ 2147483646 h 561"/>
                <a:gd name="T108" fmla="*/ 2147483646 w 570"/>
                <a:gd name="T109" fmla="*/ 2147483646 h 561"/>
                <a:gd name="T110" fmla="*/ 2147483646 w 570"/>
                <a:gd name="T111" fmla="*/ 2147483646 h 561"/>
                <a:gd name="T112" fmla="*/ 2147483646 w 570"/>
                <a:gd name="T113" fmla="*/ 2147483646 h 561"/>
                <a:gd name="T114" fmla="*/ 2147483646 w 570"/>
                <a:gd name="T115" fmla="*/ 2147483646 h 561"/>
                <a:gd name="T116" fmla="*/ 2147483646 w 570"/>
                <a:gd name="T117" fmla="*/ 2147483646 h 561"/>
                <a:gd name="T118" fmla="*/ 2147483646 w 570"/>
                <a:gd name="T119" fmla="*/ 2147483646 h 561"/>
                <a:gd name="T120" fmla="*/ 2147483646 w 570"/>
                <a:gd name="T121" fmla="*/ 2147483646 h 561"/>
                <a:gd name="T122" fmla="*/ 2147483646 w 570"/>
                <a:gd name="T123" fmla="*/ 2147483646 h 561"/>
                <a:gd name="T124" fmla="*/ 2147483646 w 570"/>
                <a:gd name="T125" fmla="*/ 2147483646 h 56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570"/>
                <a:gd name="T190" fmla="*/ 0 h 561"/>
                <a:gd name="T191" fmla="*/ 570 w 570"/>
                <a:gd name="T192" fmla="*/ 561 h 561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570" h="561">
                  <a:moveTo>
                    <a:pt x="313" y="561"/>
                  </a:moveTo>
                  <a:lnTo>
                    <a:pt x="311" y="559"/>
                  </a:lnTo>
                  <a:lnTo>
                    <a:pt x="309" y="557"/>
                  </a:lnTo>
                  <a:lnTo>
                    <a:pt x="309" y="543"/>
                  </a:lnTo>
                  <a:lnTo>
                    <a:pt x="309" y="532"/>
                  </a:lnTo>
                  <a:lnTo>
                    <a:pt x="311" y="532"/>
                  </a:lnTo>
                  <a:lnTo>
                    <a:pt x="311" y="530"/>
                  </a:lnTo>
                  <a:lnTo>
                    <a:pt x="311" y="528"/>
                  </a:lnTo>
                  <a:lnTo>
                    <a:pt x="309" y="524"/>
                  </a:lnTo>
                  <a:lnTo>
                    <a:pt x="305" y="517"/>
                  </a:lnTo>
                  <a:lnTo>
                    <a:pt x="298" y="507"/>
                  </a:lnTo>
                  <a:lnTo>
                    <a:pt x="288" y="497"/>
                  </a:lnTo>
                  <a:lnTo>
                    <a:pt x="277" y="490"/>
                  </a:lnTo>
                  <a:lnTo>
                    <a:pt x="263" y="484"/>
                  </a:lnTo>
                  <a:lnTo>
                    <a:pt x="252" y="482"/>
                  </a:lnTo>
                  <a:lnTo>
                    <a:pt x="244" y="484"/>
                  </a:lnTo>
                  <a:lnTo>
                    <a:pt x="236" y="484"/>
                  </a:lnTo>
                  <a:lnTo>
                    <a:pt x="234" y="480"/>
                  </a:lnTo>
                  <a:lnTo>
                    <a:pt x="232" y="478"/>
                  </a:lnTo>
                  <a:lnTo>
                    <a:pt x="232" y="476"/>
                  </a:lnTo>
                  <a:lnTo>
                    <a:pt x="232" y="474"/>
                  </a:lnTo>
                  <a:lnTo>
                    <a:pt x="232" y="469"/>
                  </a:lnTo>
                  <a:lnTo>
                    <a:pt x="232" y="465"/>
                  </a:lnTo>
                  <a:lnTo>
                    <a:pt x="227" y="459"/>
                  </a:lnTo>
                  <a:lnTo>
                    <a:pt x="223" y="455"/>
                  </a:lnTo>
                  <a:lnTo>
                    <a:pt x="217" y="449"/>
                  </a:lnTo>
                  <a:lnTo>
                    <a:pt x="211" y="446"/>
                  </a:lnTo>
                  <a:lnTo>
                    <a:pt x="208" y="446"/>
                  </a:lnTo>
                  <a:lnTo>
                    <a:pt x="202" y="446"/>
                  </a:lnTo>
                  <a:lnTo>
                    <a:pt x="179" y="446"/>
                  </a:lnTo>
                  <a:lnTo>
                    <a:pt x="154" y="446"/>
                  </a:lnTo>
                  <a:lnTo>
                    <a:pt x="146" y="440"/>
                  </a:lnTo>
                  <a:lnTo>
                    <a:pt x="140" y="436"/>
                  </a:lnTo>
                  <a:lnTo>
                    <a:pt x="137" y="432"/>
                  </a:lnTo>
                  <a:lnTo>
                    <a:pt x="135" y="430"/>
                  </a:lnTo>
                  <a:lnTo>
                    <a:pt x="133" y="428"/>
                  </a:lnTo>
                  <a:lnTo>
                    <a:pt x="131" y="424"/>
                  </a:lnTo>
                  <a:lnTo>
                    <a:pt x="127" y="423"/>
                  </a:lnTo>
                  <a:lnTo>
                    <a:pt x="125" y="421"/>
                  </a:lnTo>
                  <a:lnTo>
                    <a:pt x="117" y="419"/>
                  </a:lnTo>
                  <a:lnTo>
                    <a:pt x="112" y="415"/>
                  </a:lnTo>
                  <a:lnTo>
                    <a:pt x="108" y="413"/>
                  </a:lnTo>
                  <a:lnTo>
                    <a:pt x="106" y="411"/>
                  </a:lnTo>
                  <a:lnTo>
                    <a:pt x="104" y="409"/>
                  </a:lnTo>
                  <a:lnTo>
                    <a:pt x="102" y="407"/>
                  </a:lnTo>
                  <a:lnTo>
                    <a:pt x="98" y="403"/>
                  </a:lnTo>
                  <a:lnTo>
                    <a:pt x="96" y="401"/>
                  </a:lnTo>
                  <a:lnTo>
                    <a:pt x="85" y="400"/>
                  </a:lnTo>
                  <a:lnTo>
                    <a:pt x="71" y="396"/>
                  </a:lnTo>
                  <a:lnTo>
                    <a:pt x="69" y="394"/>
                  </a:lnTo>
                  <a:lnTo>
                    <a:pt x="67" y="392"/>
                  </a:lnTo>
                  <a:lnTo>
                    <a:pt x="64" y="388"/>
                  </a:lnTo>
                  <a:lnTo>
                    <a:pt x="62" y="386"/>
                  </a:lnTo>
                  <a:lnTo>
                    <a:pt x="60" y="384"/>
                  </a:lnTo>
                  <a:lnTo>
                    <a:pt x="58" y="382"/>
                  </a:lnTo>
                  <a:lnTo>
                    <a:pt x="58" y="375"/>
                  </a:lnTo>
                  <a:lnTo>
                    <a:pt x="58" y="367"/>
                  </a:lnTo>
                  <a:lnTo>
                    <a:pt x="44" y="363"/>
                  </a:lnTo>
                  <a:lnTo>
                    <a:pt x="33" y="357"/>
                  </a:lnTo>
                  <a:lnTo>
                    <a:pt x="31" y="355"/>
                  </a:lnTo>
                  <a:lnTo>
                    <a:pt x="29" y="354"/>
                  </a:lnTo>
                  <a:lnTo>
                    <a:pt x="25" y="350"/>
                  </a:lnTo>
                  <a:lnTo>
                    <a:pt x="23" y="348"/>
                  </a:lnTo>
                  <a:lnTo>
                    <a:pt x="21" y="346"/>
                  </a:lnTo>
                  <a:lnTo>
                    <a:pt x="20" y="344"/>
                  </a:lnTo>
                  <a:lnTo>
                    <a:pt x="16" y="340"/>
                  </a:lnTo>
                  <a:lnTo>
                    <a:pt x="14" y="338"/>
                  </a:lnTo>
                  <a:lnTo>
                    <a:pt x="12" y="336"/>
                  </a:lnTo>
                  <a:lnTo>
                    <a:pt x="10" y="334"/>
                  </a:lnTo>
                  <a:lnTo>
                    <a:pt x="6" y="330"/>
                  </a:lnTo>
                  <a:lnTo>
                    <a:pt x="4" y="329"/>
                  </a:lnTo>
                  <a:lnTo>
                    <a:pt x="2" y="327"/>
                  </a:lnTo>
                  <a:lnTo>
                    <a:pt x="0" y="325"/>
                  </a:lnTo>
                  <a:lnTo>
                    <a:pt x="0" y="309"/>
                  </a:lnTo>
                  <a:lnTo>
                    <a:pt x="0" y="296"/>
                  </a:lnTo>
                  <a:lnTo>
                    <a:pt x="2" y="292"/>
                  </a:lnTo>
                  <a:lnTo>
                    <a:pt x="4" y="290"/>
                  </a:lnTo>
                  <a:lnTo>
                    <a:pt x="6" y="283"/>
                  </a:lnTo>
                  <a:lnTo>
                    <a:pt x="10" y="275"/>
                  </a:lnTo>
                  <a:lnTo>
                    <a:pt x="12" y="273"/>
                  </a:lnTo>
                  <a:lnTo>
                    <a:pt x="14" y="271"/>
                  </a:lnTo>
                  <a:lnTo>
                    <a:pt x="21" y="254"/>
                  </a:lnTo>
                  <a:lnTo>
                    <a:pt x="29" y="236"/>
                  </a:lnTo>
                  <a:lnTo>
                    <a:pt x="31" y="235"/>
                  </a:lnTo>
                  <a:lnTo>
                    <a:pt x="33" y="233"/>
                  </a:lnTo>
                  <a:lnTo>
                    <a:pt x="35" y="225"/>
                  </a:lnTo>
                  <a:lnTo>
                    <a:pt x="39" y="217"/>
                  </a:lnTo>
                  <a:lnTo>
                    <a:pt x="41" y="215"/>
                  </a:lnTo>
                  <a:lnTo>
                    <a:pt x="43" y="213"/>
                  </a:lnTo>
                  <a:lnTo>
                    <a:pt x="46" y="210"/>
                  </a:lnTo>
                  <a:lnTo>
                    <a:pt x="48" y="208"/>
                  </a:lnTo>
                  <a:lnTo>
                    <a:pt x="50" y="206"/>
                  </a:lnTo>
                  <a:lnTo>
                    <a:pt x="52" y="204"/>
                  </a:lnTo>
                  <a:lnTo>
                    <a:pt x="54" y="196"/>
                  </a:lnTo>
                  <a:lnTo>
                    <a:pt x="58" y="188"/>
                  </a:lnTo>
                  <a:lnTo>
                    <a:pt x="60" y="187"/>
                  </a:lnTo>
                  <a:lnTo>
                    <a:pt x="62" y="183"/>
                  </a:lnTo>
                  <a:lnTo>
                    <a:pt x="64" y="181"/>
                  </a:lnTo>
                  <a:lnTo>
                    <a:pt x="67" y="179"/>
                  </a:lnTo>
                  <a:lnTo>
                    <a:pt x="69" y="177"/>
                  </a:lnTo>
                  <a:lnTo>
                    <a:pt x="71" y="175"/>
                  </a:lnTo>
                  <a:lnTo>
                    <a:pt x="71" y="169"/>
                  </a:lnTo>
                  <a:lnTo>
                    <a:pt x="71" y="164"/>
                  </a:lnTo>
                  <a:lnTo>
                    <a:pt x="69" y="162"/>
                  </a:lnTo>
                  <a:lnTo>
                    <a:pt x="67" y="160"/>
                  </a:lnTo>
                  <a:lnTo>
                    <a:pt x="64" y="156"/>
                  </a:lnTo>
                  <a:lnTo>
                    <a:pt x="62" y="154"/>
                  </a:lnTo>
                  <a:lnTo>
                    <a:pt x="60" y="152"/>
                  </a:lnTo>
                  <a:lnTo>
                    <a:pt x="58" y="150"/>
                  </a:lnTo>
                  <a:lnTo>
                    <a:pt x="58" y="142"/>
                  </a:lnTo>
                  <a:lnTo>
                    <a:pt x="58" y="135"/>
                  </a:lnTo>
                  <a:lnTo>
                    <a:pt x="62" y="131"/>
                  </a:lnTo>
                  <a:lnTo>
                    <a:pt x="67" y="125"/>
                  </a:lnTo>
                  <a:lnTo>
                    <a:pt x="71" y="102"/>
                  </a:lnTo>
                  <a:lnTo>
                    <a:pt x="77" y="77"/>
                  </a:lnTo>
                  <a:lnTo>
                    <a:pt x="87" y="77"/>
                  </a:lnTo>
                  <a:lnTo>
                    <a:pt x="96" y="77"/>
                  </a:lnTo>
                  <a:lnTo>
                    <a:pt x="96" y="83"/>
                  </a:lnTo>
                  <a:lnTo>
                    <a:pt x="96" y="87"/>
                  </a:lnTo>
                  <a:lnTo>
                    <a:pt x="90" y="93"/>
                  </a:lnTo>
                  <a:lnTo>
                    <a:pt x="87" y="96"/>
                  </a:lnTo>
                  <a:lnTo>
                    <a:pt x="87" y="100"/>
                  </a:lnTo>
                  <a:lnTo>
                    <a:pt x="87" y="106"/>
                  </a:lnTo>
                  <a:lnTo>
                    <a:pt x="87" y="112"/>
                  </a:lnTo>
                  <a:lnTo>
                    <a:pt x="87" y="116"/>
                  </a:lnTo>
                  <a:lnTo>
                    <a:pt x="87" y="121"/>
                  </a:lnTo>
                  <a:lnTo>
                    <a:pt x="87" y="125"/>
                  </a:lnTo>
                  <a:lnTo>
                    <a:pt x="90" y="131"/>
                  </a:lnTo>
                  <a:lnTo>
                    <a:pt x="96" y="135"/>
                  </a:lnTo>
                  <a:lnTo>
                    <a:pt x="100" y="131"/>
                  </a:lnTo>
                  <a:lnTo>
                    <a:pt x="106" y="125"/>
                  </a:lnTo>
                  <a:lnTo>
                    <a:pt x="110" y="121"/>
                  </a:lnTo>
                  <a:lnTo>
                    <a:pt x="115" y="116"/>
                  </a:lnTo>
                  <a:lnTo>
                    <a:pt x="115" y="112"/>
                  </a:lnTo>
                  <a:lnTo>
                    <a:pt x="115" y="106"/>
                  </a:lnTo>
                  <a:lnTo>
                    <a:pt x="115" y="100"/>
                  </a:lnTo>
                  <a:lnTo>
                    <a:pt x="115" y="96"/>
                  </a:lnTo>
                  <a:lnTo>
                    <a:pt x="115" y="93"/>
                  </a:lnTo>
                  <a:lnTo>
                    <a:pt x="115" y="87"/>
                  </a:lnTo>
                  <a:lnTo>
                    <a:pt x="115" y="83"/>
                  </a:lnTo>
                  <a:lnTo>
                    <a:pt x="115" y="77"/>
                  </a:lnTo>
                  <a:lnTo>
                    <a:pt x="119" y="77"/>
                  </a:lnTo>
                  <a:lnTo>
                    <a:pt x="125" y="77"/>
                  </a:lnTo>
                  <a:lnTo>
                    <a:pt x="131" y="83"/>
                  </a:lnTo>
                  <a:lnTo>
                    <a:pt x="135" y="87"/>
                  </a:lnTo>
                  <a:lnTo>
                    <a:pt x="135" y="93"/>
                  </a:lnTo>
                  <a:lnTo>
                    <a:pt x="135" y="96"/>
                  </a:lnTo>
                  <a:lnTo>
                    <a:pt x="154" y="96"/>
                  </a:lnTo>
                  <a:lnTo>
                    <a:pt x="173" y="96"/>
                  </a:lnTo>
                  <a:lnTo>
                    <a:pt x="173" y="93"/>
                  </a:lnTo>
                  <a:lnTo>
                    <a:pt x="173" y="87"/>
                  </a:lnTo>
                  <a:lnTo>
                    <a:pt x="179" y="87"/>
                  </a:lnTo>
                  <a:lnTo>
                    <a:pt x="183" y="87"/>
                  </a:lnTo>
                  <a:lnTo>
                    <a:pt x="179" y="77"/>
                  </a:lnTo>
                  <a:lnTo>
                    <a:pt x="173" y="68"/>
                  </a:lnTo>
                  <a:lnTo>
                    <a:pt x="169" y="62"/>
                  </a:lnTo>
                  <a:lnTo>
                    <a:pt x="163" y="58"/>
                  </a:lnTo>
                  <a:lnTo>
                    <a:pt x="163" y="39"/>
                  </a:lnTo>
                  <a:lnTo>
                    <a:pt x="163" y="20"/>
                  </a:lnTo>
                  <a:lnTo>
                    <a:pt x="169" y="20"/>
                  </a:lnTo>
                  <a:lnTo>
                    <a:pt x="173" y="20"/>
                  </a:lnTo>
                  <a:lnTo>
                    <a:pt x="179" y="14"/>
                  </a:lnTo>
                  <a:lnTo>
                    <a:pt x="183" y="10"/>
                  </a:lnTo>
                  <a:lnTo>
                    <a:pt x="183" y="4"/>
                  </a:lnTo>
                  <a:lnTo>
                    <a:pt x="183" y="0"/>
                  </a:lnTo>
                  <a:lnTo>
                    <a:pt x="188" y="0"/>
                  </a:lnTo>
                  <a:lnTo>
                    <a:pt x="194" y="0"/>
                  </a:lnTo>
                  <a:lnTo>
                    <a:pt x="198" y="4"/>
                  </a:lnTo>
                  <a:lnTo>
                    <a:pt x="202" y="10"/>
                  </a:lnTo>
                  <a:lnTo>
                    <a:pt x="208" y="14"/>
                  </a:lnTo>
                  <a:lnTo>
                    <a:pt x="211" y="20"/>
                  </a:lnTo>
                  <a:lnTo>
                    <a:pt x="211" y="23"/>
                  </a:lnTo>
                  <a:lnTo>
                    <a:pt x="211" y="29"/>
                  </a:lnTo>
                  <a:lnTo>
                    <a:pt x="206" y="33"/>
                  </a:lnTo>
                  <a:lnTo>
                    <a:pt x="202" y="37"/>
                  </a:lnTo>
                  <a:lnTo>
                    <a:pt x="200" y="45"/>
                  </a:lnTo>
                  <a:lnTo>
                    <a:pt x="198" y="58"/>
                  </a:lnTo>
                  <a:lnTo>
                    <a:pt x="206" y="62"/>
                  </a:lnTo>
                  <a:lnTo>
                    <a:pt x="211" y="68"/>
                  </a:lnTo>
                  <a:lnTo>
                    <a:pt x="217" y="71"/>
                  </a:lnTo>
                  <a:lnTo>
                    <a:pt x="223" y="77"/>
                  </a:lnTo>
                  <a:lnTo>
                    <a:pt x="227" y="77"/>
                  </a:lnTo>
                  <a:lnTo>
                    <a:pt x="232" y="77"/>
                  </a:lnTo>
                  <a:lnTo>
                    <a:pt x="236" y="87"/>
                  </a:lnTo>
                  <a:lnTo>
                    <a:pt x="242" y="96"/>
                  </a:lnTo>
                  <a:lnTo>
                    <a:pt x="246" y="100"/>
                  </a:lnTo>
                  <a:lnTo>
                    <a:pt x="252" y="106"/>
                  </a:lnTo>
                  <a:lnTo>
                    <a:pt x="252" y="118"/>
                  </a:lnTo>
                  <a:lnTo>
                    <a:pt x="252" y="123"/>
                  </a:lnTo>
                  <a:lnTo>
                    <a:pt x="256" y="125"/>
                  </a:lnTo>
                  <a:lnTo>
                    <a:pt x="261" y="125"/>
                  </a:lnTo>
                  <a:lnTo>
                    <a:pt x="261" y="116"/>
                  </a:lnTo>
                  <a:lnTo>
                    <a:pt x="261" y="106"/>
                  </a:lnTo>
                  <a:lnTo>
                    <a:pt x="265" y="100"/>
                  </a:lnTo>
                  <a:lnTo>
                    <a:pt x="271" y="96"/>
                  </a:lnTo>
                  <a:lnTo>
                    <a:pt x="275" y="96"/>
                  </a:lnTo>
                  <a:lnTo>
                    <a:pt x="280" y="96"/>
                  </a:lnTo>
                  <a:lnTo>
                    <a:pt x="280" y="100"/>
                  </a:lnTo>
                  <a:lnTo>
                    <a:pt x="280" y="106"/>
                  </a:lnTo>
                  <a:lnTo>
                    <a:pt x="280" y="112"/>
                  </a:lnTo>
                  <a:lnTo>
                    <a:pt x="280" y="116"/>
                  </a:lnTo>
                  <a:lnTo>
                    <a:pt x="275" y="121"/>
                  </a:lnTo>
                  <a:lnTo>
                    <a:pt x="271" y="125"/>
                  </a:lnTo>
                  <a:lnTo>
                    <a:pt x="275" y="131"/>
                  </a:lnTo>
                  <a:lnTo>
                    <a:pt x="280" y="135"/>
                  </a:lnTo>
                  <a:lnTo>
                    <a:pt x="284" y="135"/>
                  </a:lnTo>
                  <a:lnTo>
                    <a:pt x="290" y="135"/>
                  </a:lnTo>
                  <a:lnTo>
                    <a:pt x="294" y="131"/>
                  </a:lnTo>
                  <a:lnTo>
                    <a:pt x="300" y="125"/>
                  </a:lnTo>
                  <a:lnTo>
                    <a:pt x="300" y="121"/>
                  </a:lnTo>
                  <a:lnTo>
                    <a:pt x="300" y="116"/>
                  </a:lnTo>
                  <a:lnTo>
                    <a:pt x="300" y="112"/>
                  </a:lnTo>
                  <a:lnTo>
                    <a:pt x="300" y="106"/>
                  </a:lnTo>
                  <a:lnTo>
                    <a:pt x="300" y="100"/>
                  </a:lnTo>
                  <a:lnTo>
                    <a:pt x="300" y="96"/>
                  </a:lnTo>
                  <a:lnTo>
                    <a:pt x="303" y="93"/>
                  </a:lnTo>
                  <a:lnTo>
                    <a:pt x="309" y="87"/>
                  </a:lnTo>
                  <a:lnTo>
                    <a:pt x="309" y="83"/>
                  </a:lnTo>
                  <a:lnTo>
                    <a:pt x="309" y="77"/>
                  </a:lnTo>
                  <a:lnTo>
                    <a:pt x="309" y="71"/>
                  </a:lnTo>
                  <a:lnTo>
                    <a:pt x="309" y="68"/>
                  </a:lnTo>
                  <a:lnTo>
                    <a:pt x="309" y="62"/>
                  </a:lnTo>
                  <a:lnTo>
                    <a:pt x="309" y="58"/>
                  </a:lnTo>
                  <a:lnTo>
                    <a:pt x="323" y="58"/>
                  </a:lnTo>
                  <a:lnTo>
                    <a:pt x="338" y="58"/>
                  </a:lnTo>
                  <a:lnTo>
                    <a:pt x="338" y="68"/>
                  </a:lnTo>
                  <a:lnTo>
                    <a:pt x="338" y="77"/>
                  </a:lnTo>
                  <a:lnTo>
                    <a:pt x="338" y="83"/>
                  </a:lnTo>
                  <a:lnTo>
                    <a:pt x="338" y="87"/>
                  </a:lnTo>
                  <a:lnTo>
                    <a:pt x="338" y="93"/>
                  </a:lnTo>
                  <a:lnTo>
                    <a:pt x="338" y="96"/>
                  </a:lnTo>
                  <a:lnTo>
                    <a:pt x="332" y="100"/>
                  </a:lnTo>
                  <a:lnTo>
                    <a:pt x="328" y="106"/>
                  </a:lnTo>
                  <a:lnTo>
                    <a:pt x="328" y="112"/>
                  </a:lnTo>
                  <a:lnTo>
                    <a:pt x="328" y="116"/>
                  </a:lnTo>
                  <a:lnTo>
                    <a:pt x="328" y="121"/>
                  </a:lnTo>
                  <a:lnTo>
                    <a:pt x="328" y="125"/>
                  </a:lnTo>
                  <a:lnTo>
                    <a:pt x="332" y="131"/>
                  </a:lnTo>
                  <a:lnTo>
                    <a:pt x="338" y="135"/>
                  </a:lnTo>
                  <a:lnTo>
                    <a:pt x="342" y="135"/>
                  </a:lnTo>
                  <a:lnTo>
                    <a:pt x="348" y="135"/>
                  </a:lnTo>
                  <a:lnTo>
                    <a:pt x="351" y="131"/>
                  </a:lnTo>
                  <a:lnTo>
                    <a:pt x="357" y="125"/>
                  </a:lnTo>
                  <a:lnTo>
                    <a:pt x="357" y="116"/>
                  </a:lnTo>
                  <a:lnTo>
                    <a:pt x="357" y="106"/>
                  </a:lnTo>
                  <a:lnTo>
                    <a:pt x="357" y="100"/>
                  </a:lnTo>
                  <a:lnTo>
                    <a:pt x="357" y="96"/>
                  </a:lnTo>
                  <a:lnTo>
                    <a:pt x="357" y="93"/>
                  </a:lnTo>
                  <a:lnTo>
                    <a:pt x="357" y="87"/>
                  </a:lnTo>
                  <a:lnTo>
                    <a:pt x="363" y="87"/>
                  </a:lnTo>
                  <a:lnTo>
                    <a:pt x="367" y="87"/>
                  </a:lnTo>
                  <a:lnTo>
                    <a:pt x="367" y="102"/>
                  </a:lnTo>
                  <a:lnTo>
                    <a:pt x="367" y="116"/>
                  </a:lnTo>
                  <a:lnTo>
                    <a:pt x="373" y="121"/>
                  </a:lnTo>
                  <a:lnTo>
                    <a:pt x="376" y="125"/>
                  </a:lnTo>
                  <a:lnTo>
                    <a:pt x="382" y="131"/>
                  </a:lnTo>
                  <a:lnTo>
                    <a:pt x="386" y="135"/>
                  </a:lnTo>
                  <a:lnTo>
                    <a:pt x="401" y="135"/>
                  </a:lnTo>
                  <a:lnTo>
                    <a:pt x="415" y="135"/>
                  </a:lnTo>
                  <a:lnTo>
                    <a:pt x="421" y="131"/>
                  </a:lnTo>
                  <a:lnTo>
                    <a:pt x="426" y="125"/>
                  </a:lnTo>
                  <a:lnTo>
                    <a:pt x="430" y="121"/>
                  </a:lnTo>
                  <a:lnTo>
                    <a:pt x="434" y="116"/>
                  </a:lnTo>
                  <a:lnTo>
                    <a:pt x="434" y="112"/>
                  </a:lnTo>
                  <a:lnTo>
                    <a:pt x="434" y="106"/>
                  </a:lnTo>
                  <a:lnTo>
                    <a:pt x="434" y="100"/>
                  </a:lnTo>
                  <a:lnTo>
                    <a:pt x="434" y="96"/>
                  </a:lnTo>
                  <a:lnTo>
                    <a:pt x="444" y="93"/>
                  </a:lnTo>
                  <a:lnTo>
                    <a:pt x="455" y="87"/>
                  </a:lnTo>
                  <a:lnTo>
                    <a:pt x="459" y="87"/>
                  </a:lnTo>
                  <a:lnTo>
                    <a:pt x="465" y="87"/>
                  </a:lnTo>
                  <a:lnTo>
                    <a:pt x="465" y="93"/>
                  </a:lnTo>
                  <a:lnTo>
                    <a:pt x="465" y="96"/>
                  </a:lnTo>
                  <a:lnTo>
                    <a:pt x="465" y="106"/>
                  </a:lnTo>
                  <a:lnTo>
                    <a:pt x="465" y="116"/>
                  </a:lnTo>
                  <a:lnTo>
                    <a:pt x="459" y="121"/>
                  </a:lnTo>
                  <a:lnTo>
                    <a:pt x="455" y="125"/>
                  </a:lnTo>
                  <a:lnTo>
                    <a:pt x="459" y="131"/>
                  </a:lnTo>
                  <a:lnTo>
                    <a:pt x="465" y="135"/>
                  </a:lnTo>
                  <a:lnTo>
                    <a:pt x="468" y="135"/>
                  </a:lnTo>
                  <a:lnTo>
                    <a:pt x="472" y="135"/>
                  </a:lnTo>
                  <a:lnTo>
                    <a:pt x="478" y="135"/>
                  </a:lnTo>
                  <a:lnTo>
                    <a:pt x="484" y="135"/>
                  </a:lnTo>
                  <a:lnTo>
                    <a:pt x="486" y="141"/>
                  </a:lnTo>
                  <a:lnTo>
                    <a:pt x="488" y="144"/>
                  </a:lnTo>
                  <a:lnTo>
                    <a:pt x="490" y="148"/>
                  </a:lnTo>
                  <a:lnTo>
                    <a:pt x="493" y="150"/>
                  </a:lnTo>
                  <a:lnTo>
                    <a:pt x="495" y="152"/>
                  </a:lnTo>
                  <a:lnTo>
                    <a:pt x="497" y="154"/>
                  </a:lnTo>
                  <a:lnTo>
                    <a:pt x="499" y="156"/>
                  </a:lnTo>
                  <a:lnTo>
                    <a:pt x="503" y="160"/>
                  </a:lnTo>
                  <a:lnTo>
                    <a:pt x="505" y="171"/>
                  </a:lnTo>
                  <a:lnTo>
                    <a:pt x="507" y="183"/>
                  </a:lnTo>
                  <a:lnTo>
                    <a:pt x="509" y="187"/>
                  </a:lnTo>
                  <a:lnTo>
                    <a:pt x="513" y="188"/>
                  </a:lnTo>
                  <a:lnTo>
                    <a:pt x="515" y="190"/>
                  </a:lnTo>
                  <a:lnTo>
                    <a:pt x="516" y="192"/>
                  </a:lnTo>
                  <a:lnTo>
                    <a:pt x="518" y="196"/>
                  </a:lnTo>
                  <a:lnTo>
                    <a:pt x="522" y="198"/>
                  </a:lnTo>
                  <a:lnTo>
                    <a:pt x="532" y="198"/>
                  </a:lnTo>
                  <a:lnTo>
                    <a:pt x="541" y="198"/>
                  </a:lnTo>
                  <a:lnTo>
                    <a:pt x="543" y="196"/>
                  </a:lnTo>
                  <a:lnTo>
                    <a:pt x="545" y="192"/>
                  </a:lnTo>
                  <a:lnTo>
                    <a:pt x="555" y="192"/>
                  </a:lnTo>
                  <a:lnTo>
                    <a:pt x="564" y="192"/>
                  </a:lnTo>
                  <a:lnTo>
                    <a:pt x="568" y="196"/>
                  </a:lnTo>
                  <a:lnTo>
                    <a:pt x="570" y="198"/>
                  </a:lnTo>
                  <a:lnTo>
                    <a:pt x="570" y="202"/>
                  </a:lnTo>
                  <a:lnTo>
                    <a:pt x="570" y="208"/>
                  </a:lnTo>
                  <a:lnTo>
                    <a:pt x="568" y="210"/>
                  </a:lnTo>
                  <a:lnTo>
                    <a:pt x="564" y="213"/>
                  </a:lnTo>
                  <a:lnTo>
                    <a:pt x="562" y="215"/>
                  </a:lnTo>
                  <a:lnTo>
                    <a:pt x="561" y="217"/>
                  </a:lnTo>
                  <a:lnTo>
                    <a:pt x="559" y="219"/>
                  </a:lnTo>
                  <a:lnTo>
                    <a:pt x="555" y="223"/>
                  </a:lnTo>
                  <a:lnTo>
                    <a:pt x="553" y="225"/>
                  </a:lnTo>
                  <a:lnTo>
                    <a:pt x="551" y="227"/>
                  </a:lnTo>
                  <a:lnTo>
                    <a:pt x="549" y="229"/>
                  </a:lnTo>
                  <a:lnTo>
                    <a:pt x="545" y="233"/>
                  </a:lnTo>
                  <a:lnTo>
                    <a:pt x="545" y="259"/>
                  </a:lnTo>
                  <a:lnTo>
                    <a:pt x="547" y="279"/>
                  </a:lnTo>
                  <a:lnTo>
                    <a:pt x="549" y="292"/>
                  </a:lnTo>
                  <a:lnTo>
                    <a:pt x="555" y="309"/>
                  </a:lnTo>
                  <a:lnTo>
                    <a:pt x="559" y="311"/>
                  </a:lnTo>
                  <a:lnTo>
                    <a:pt x="561" y="315"/>
                  </a:lnTo>
                  <a:lnTo>
                    <a:pt x="561" y="323"/>
                  </a:lnTo>
                  <a:lnTo>
                    <a:pt x="561" y="334"/>
                  </a:lnTo>
                  <a:lnTo>
                    <a:pt x="559" y="336"/>
                  </a:lnTo>
                  <a:lnTo>
                    <a:pt x="555" y="338"/>
                  </a:lnTo>
                  <a:lnTo>
                    <a:pt x="551" y="338"/>
                  </a:lnTo>
                  <a:lnTo>
                    <a:pt x="545" y="338"/>
                  </a:lnTo>
                  <a:lnTo>
                    <a:pt x="543" y="336"/>
                  </a:lnTo>
                  <a:lnTo>
                    <a:pt x="541" y="334"/>
                  </a:lnTo>
                  <a:lnTo>
                    <a:pt x="539" y="330"/>
                  </a:lnTo>
                  <a:lnTo>
                    <a:pt x="536" y="329"/>
                  </a:lnTo>
                  <a:lnTo>
                    <a:pt x="534" y="327"/>
                  </a:lnTo>
                  <a:lnTo>
                    <a:pt x="532" y="325"/>
                  </a:lnTo>
                  <a:lnTo>
                    <a:pt x="526" y="325"/>
                  </a:lnTo>
                  <a:lnTo>
                    <a:pt x="522" y="325"/>
                  </a:lnTo>
                  <a:lnTo>
                    <a:pt x="518" y="327"/>
                  </a:lnTo>
                  <a:lnTo>
                    <a:pt x="516" y="329"/>
                  </a:lnTo>
                  <a:lnTo>
                    <a:pt x="513" y="329"/>
                  </a:lnTo>
                  <a:lnTo>
                    <a:pt x="507" y="329"/>
                  </a:lnTo>
                  <a:lnTo>
                    <a:pt x="505" y="327"/>
                  </a:lnTo>
                  <a:lnTo>
                    <a:pt x="503" y="325"/>
                  </a:lnTo>
                  <a:lnTo>
                    <a:pt x="490" y="321"/>
                  </a:lnTo>
                  <a:lnTo>
                    <a:pt x="478" y="319"/>
                  </a:lnTo>
                  <a:lnTo>
                    <a:pt x="476" y="317"/>
                  </a:lnTo>
                  <a:lnTo>
                    <a:pt x="472" y="315"/>
                  </a:lnTo>
                  <a:lnTo>
                    <a:pt x="470" y="311"/>
                  </a:lnTo>
                  <a:lnTo>
                    <a:pt x="468" y="309"/>
                  </a:lnTo>
                  <a:lnTo>
                    <a:pt x="467" y="307"/>
                  </a:lnTo>
                  <a:lnTo>
                    <a:pt x="465" y="304"/>
                  </a:lnTo>
                  <a:lnTo>
                    <a:pt x="461" y="302"/>
                  </a:lnTo>
                  <a:lnTo>
                    <a:pt x="459" y="300"/>
                  </a:lnTo>
                  <a:lnTo>
                    <a:pt x="457" y="298"/>
                  </a:lnTo>
                  <a:lnTo>
                    <a:pt x="455" y="296"/>
                  </a:lnTo>
                  <a:lnTo>
                    <a:pt x="442" y="292"/>
                  </a:lnTo>
                  <a:lnTo>
                    <a:pt x="430" y="290"/>
                  </a:lnTo>
                  <a:lnTo>
                    <a:pt x="428" y="288"/>
                  </a:lnTo>
                  <a:lnTo>
                    <a:pt x="426" y="284"/>
                  </a:lnTo>
                  <a:lnTo>
                    <a:pt x="421" y="281"/>
                  </a:lnTo>
                  <a:lnTo>
                    <a:pt x="415" y="279"/>
                  </a:lnTo>
                  <a:lnTo>
                    <a:pt x="401" y="279"/>
                  </a:lnTo>
                  <a:lnTo>
                    <a:pt x="378" y="279"/>
                  </a:lnTo>
                  <a:lnTo>
                    <a:pt x="386" y="288"/>
                  </a:lnTo>
                  <a:lnTo>
                    <a:pt x="392" y="300"/>
                  </a:lnTo>
                  <a:lnTo>
                    <a:pt x="394" y="302"/>
                  </a:lnTo>
                  <a:lnTo>
                    <a:pt x="396" y="304"/>
                  </a:lnTo>
                  <a:lnTo>
                    <a:pt x="396" y="329"/>
                  </a:lnTo>
                  <a:lnTo>
                    <a:pt x="396" y="354"/>
                  </a:lnTo>
                  <a:lnTo>
                    <a:pt x="394" y="355"/>
                  </a:lnTo>
                  <a:lnTo>
                    <a:pt x="392" y="357"/>
                  </a:lnTo>
                  <a:lnTo>
                    <a:pt x="388" y="361"/>
                  </a:lnTo>
                  <a:lnTo>
                    <a:pt x="388" y="367"/>
                  </a:lnTo>
                  <a:lnTo>
                    <a:pt x="388" y="375"/>
                  </a:lnTo>
                  <a:lnTo>
                    <a:pt x="392" y="377"/>
                  </a:lnTo>
                  <a:lnTo>
                    <a:pt x="394" y="380"/>
                  </a:lnTo>
                  <a:lnTo>
                    <a:pt x="396" y="382"/>
                  </a:lnTo>
                  <a:lnTo>
                    <a:pt x="394" y="384"/>
                  </a:lnTo>
                  <a:lnTo>
                    <a:pt x="392" y="386"/>
                  </a:lnTo>
                  <a:lnTo>
                    <a:pt x="388" y="388"/>
                  </a:lnTo>
                  <a:lnTo>
                    <a:pt x="386" y="392"/>
                  </a:lnTo>
                  <a:lnTo>
                    <a:pt x="384" y="394"/>
                  </a:lnTo>
                  <a:lnTo>
                    <a:pt x="382" y="396"/>
                  </a:lnTo>
                  <a:lnTo>
                    <a:pt x="369" y="396"/>
                  </a:lnTo>
                  <a:lnTo>
                    <a:pt x="357" y="396"/>
                  </a:lnTo>
                  <a:lnTo>
                    <a:pt x="357" y="403"/>
                  </a:lnTo>
                  <a:lnTo>
                    <a:pt x="357" y="411"/>
                  </a:lnTo>
                  <a:lnTo>
                    <a:pt x="355" y="413"/>
                  </a:lnTo>
                  <a:lnTo>
                    <a:pt x="353" y="415"/>
                  </a:lnTo>
                  <a:lnTo>
                    <a:pt x="350" y="423"/>
                  </a:lnTo>
                  <a:lnTo>
                    <a:pt x="348" y="430"/>
                  </a:lnTo>
                  <a:lnTo>
                    <a:pt x="346" y="432"/>
                  </a:lnTo>
                  <a:lnTo>
                    <a:pt x="344" y="436"/>
                  </a:lnTo>
                  <a:lnTo>
                    <a:pt x="344" y="440"/>
                  </a:lnTo>
                  <a:lnTo>
                    <a:pt x="344" y="446"/>
                  </a:lnTo>
                  <a:lnTo>
                    <a:pt x="346" y="448"/>
                  </a:lnTo>
                  <a:lnTo>
                    <a:pt x="348" y="449"/>
                  </a:lnTo>
                  <a:lnTo>
                    <a:pt x="359" y="451"/>
                  </a:lnTo>
                  <a:lnTo>
                    <a:pt x="373" y="455"/>
                  </a:lnTo>
                  <a:lnTo>
                    <a:pt x="374" y="457"/>
                  </a:lnTo>
                  <a:lnTo>
                    <a:pt x="376" y="459"/>
                  </a:lnTo>
                  <a:lnTo>
                    <a:pt x="386" y="459"/>
                  </a:lnTo>
                  <a:lnTo>
                    <a:pt x="396" y="459"/>
                  </a:lnTo>
                  <a:lnTo>
                    <a:pt x="399" y="457"/>
                  </a:lnTo>
                  <a:lnTo>
                    <a:pt x="401" y="455"/>
                  </a:lnTo>
                  <a:lnTo>
                    <a:pt x="403" y="451"/>
                  </a:lnTo>
                  <a:lnTo>
                    <a:pt x="405" y="449"/>
                  </a:lnTo>
                  <a:lnTo>
                    <a:pt x="407" y="448"/>
                  </a:lnTo>
                  <a:lnTo>
                    <a:pt x="411" y="446"/>
                  </a:lnTo>
                  <a:lnTo>
                    <a:pt x="413" y="448"/>
                  </a:lnTo>
                  <a:lnTo>
                    <a:pt x="415" y="449"/>
                  </a:lnTo>
                  <a:lnTo>
                    <a:pt x="417" y="451"/>
                  </a:lnTo>
                  <a:lnTo>
                    <a:pt x="421" y="455"/>
                  </a:lnTo>
                  <a:lnTo>
                    <a:pt x="422" y="457"/>
                  </a:lnTo>
                  <a:lnTo>
                    <a:pt x="426" y="459"/>
                  </a:lnTo>
                  <a:lnTo>
                    <a:pt x="426" y="465"/>
                  </a:lnTo>
                  <a:lnTo>
                    <a:pt x="426" y="469"/>
                  </a:lnTo>
                  <a:lnTo>
                    <a:pt x="422" y="471"/>
                  </a:lnTo>
                  <a:lnTo>
                    <a:pt x="421" y="474"/>
                  </a:lnTo>
                  <a:lnTo>
                    <a:pt x="417" y="476"/>
                  </a:lnTo>
                  <a:lnTo>
                    <a:pt x="415" y="478"/>
                  </a:lnTo>
                  <a:lnTo>
                    <a:pt x="413" y="480"/>
                  </a:lnTo>
                  <a:lnTo>
                    <a:pt x="411" y="484"/>
                  </a:lnTo>
                  <a:lnTo>
                    <a:pt x="407" y="486"/>
                  </a:lnTo>
                  <a:lnTo>
                    <a:pt x="405" y="488"/>
                  </a:lnTo>
                  <a:lnTo>
                    <a:pt x="403" y="492"/>
                  </a:lnTo>
                  <a:lnTo>
                    <a:pt x="401" y="494"/>
                  </a:lnTo>
                  <a:lnTo>
                    <a:pt x="399" y="495"/>
                  </a:lnTo>
                  <a:lnTo>
                    <a:pt x="396" y="497"/>
                  </a:lnTo>
                  <a:lnTo>
                    <a:pt x="394" y="501"/>
                  </a:lnTo>
                  <a:lnTo>
                    <a:pt x="392" y="503"/>
                  </a:lnTo>
                  <a:lnTo>
                    <a:pt x="388" y="505"/>
                  </a:lnTo>
                  <a:lnTo>
                    <a:pt x="386" y="507"/>
                  </a:lnTo>
                  <a:lnTo>
                    <a:pt x="384" y="509"/>
                  </a:lnTo>
                  <a:lnTo>
                    <a:pt x="382" y="513"/>
                  </a:lnTo>
                  <a:lnTo>
                    <a:pt x="374" y="530"/>
                  </a:lnTo>
                  <a:lnTo>
                    <a:pt x="367" y="545"/>
                  </a:lnTo>
                  <a:lnTo>
                    <a:pt x="365" y="549"/>
                  </a:lnTo>
                  <a:lnTo>
                    <a:pt x="361" y="551"/>
                  </a:lnTo>
                  <a:lnTo>
                    <a:pt x="355" y="553"/>
                  </a:lnTo>
                  <a:lnTo>
                    <a:pt x="348" y="557"/>
                  </a:lnTo>
                  <a:lnTo>
                    <a:pt x="346" y="559"/>
                  </a:lnTo>
                  <a:lnTo>
                    <a:pt x="344" y="561"/>
                  </a:lnTo>
                  <a:lnTo>
                    <a:pt x="328" y="561"/>
                  </a:lnTo>
                  <a:lnTo>
                    <a:pt x="313" y="561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80" name="Freeform 79"/>
            <p:cNvSpPr>
              <a:spLocks/>
            </p:cNvSpPr>
            <p:nvPr/>
          </p:nvSpPr>
          <p:spPr bwMode="auto">
            <a:xfrm>
              <a:off x="3027363" y="2633663"/>
              <a:ext cx="430212" cy="493712"/>
            </a:xfrm>
            <a:custGeom>
              <a:avLst/>
              <a:gdLst>
                <a:gd name="T0" fmla="*/ 2147483646 w 303"/>
                <a:gd name="T1" fmla="*/ 2147483646 h 417"/>
                <a:gd name="T2" fmla="*/ 2147483646 w 303"/>
                <a:gd name="T3" fmla="*/ 2147483646 h 417"/>
                <a:gd name="T4" fmla="*/ 2147483646 w 303"/>
                <a:gd name="T5" fmla="*/ 2147483646 h 417"/>
                <a:gd name="T6" fmla="*/ 2147483646 w 303"/>
                <a:gd name="T7" fmla="*/ 2147483646 h 417"/>
                <a:gd name="T8" fmla="*/ 2147483646 w 303"/>
                <a:gd name="T9" fmla="*/ 2147483646 h 417"/>
                <a:gd name="T10" fmla="*/ 2147483646 w 303"/>
                <a:gd name="T11" fmla="*/ 2147483646 h 417"/>
                <a:gd name="T12" fmla="*/ 2147483646 w 303"/>
                <a:gd name="T13" fmla="*/ 2147483646 h 417"/>
                <a:gd name="T14" fmla="*/ 2147483646 w 303"/>
                <a:gd name="T15" fmla="*/ 2147483646 h 417"/>
                <a:gd name="T16" fmla="*/ 2147483646 w 303"/>
                <a:gd name="T17" fmla="*/ 2147483646 h 417"/>
                <a:gd name="T18" fmla="*/ 2147483646 w 303"/>
                <a:gd name="T19" fmla="*/ 2147483646 h 417"/>
                <a:gd name="T20" fmla="*/ 2147483646 w 303"/>
                <a:gd name="T21" fmla="*/ 2147483646 h 417"/>
                <a:gd name="T22" fmla="*/ 2147483646 w 303"/>
                <a:gd name="T23" fmla="*/ 2147483646 h 417"/>
                <a:gd name="T24" fmla="*/ 2147483646 w 303"/>
                <a:gd name="T25" fmla="*/ 2147483646 h 417"/>
                <a:gd name="T26" fmla="*/ 2147483646 w 303"/>
                <a:gd name="T27" fmla="*/ 2147483646 h 417"/>
                <a:gd name="T28" fmla="*/ 2147483646 w 303"/>
                <a:gd name="T29" fmla="*/ 2147483646 h 417"/>
                <a:gd name="T30" fmla="*/ 2147483646 w 303"/>
                <a:gd name="T31" fmla="*/ 2147483646 h 417"/>
                <a:gd name="T32" fmla="*/ 0 w 303"/>
                <a:gd name="T33" fmla="*/ 2147483646 h 417"/>
                <a:gd name="T34" fmla="*/ 2147483646 w 303"/>
                <a:gd name="T35" fmla="*/ 2147483646 h 417"/>
                <a:gd name="T36" fmla="*/ 2147483646 w 303"/>
                <a:gd name="T37" fmla="*/ 2147483646 h 417"/>
                <a:gd name="T38" fmla="*/ 2147483646 w 303"/>
                <a:gd name="T39" fmla="*/ 2147483646 h 417"/>
                <a:gd name="T40" fmla="*/ 2147483646 w 303"/>
                <a:gd name="T41" fmla="*/ 2147483646 h 417"/>
                <a:gd name="T42" fmla="*/ 2147483646 w 303"/>
                <a:gd name="T43" fmla="*/ 2147483646 h 417"/>
                <a:gd name="T44" fmla="*/ 2147483646 w 303"/>
                <a:gd name="T45" fmla="*/ 2147483646 h 417"/>
                <a:gd name="T46" fmla="*/ 2147483646 w 303"/>
                <a:gd name="T47" fmla="*/ 2147483646 h 417"/>
                <a:gd name="T48" fmla="*/ 2147483646 w 303"/>
                <a:gd name="T49" fmla="*/ 2147483646 h 417"/>
                <a:gd name="T50" fmla="*/ 2147483646 w 303"/>
                <a:gd name="T51" fmla="*/ 2147483646 h 417"/>
                <a:gd name="T52" fmla="*/ 2147483646 w 303"/>
                <a:gd name="T53" fmla="*/ 0 h 417"/>
                <a:gd name="T54" fmla="*/ 2147483646 w 303"/>
                <a:gd name="T55" fmla="*/ 0 h 417"/>
                <a:gd name="T56" fmla="*/ 2147483646 w 303"/>
                <a:gd name="T57" fmla="*/ 2147483646 h 417"/>
                <a:gd name="T58" fmla="*/ 2147483646 w 303"/>
                <a:gd name="T59" fmla="*/ 2147483646 h 417"/>
                <a:gd name="T60" fmla="*/ 2147483646 w 303"/>
                <a:gd name="T61" fmla="*/ 2147483646 h 417"/>
                <a:gd name="T62" fmla="*/ 2147483646 w 303"/>
                <a:gd name="T63" fmla="*/ 2147483646 h 417"/>
                <a:gd name="T64" fmla="*/ 2147483646 w 303"/>
                <a:gd name="T65" fmla="*/ 2147483646 h 417"/>
                <a:gd name="T66" fmla="*/ 2147483646 w 303"/>
                <a:gd name="T67" fmla="*/ 2147483646 h 417"/>
                <a:gd name="T68" fmla="*/ 2147483646 w 303"/>
                <a:gd name="T69" fmla="*/ 2147483646 h 417"/>
                <a:gd name="T70" fmla="*/ 2147483646 w 303"/>
                <a:gd name="T71" fmla="*/ 2147483646 h 417"/>
                <a:gd name="T72" fmla="*/ 2147483646 w 303"/>
                <a:gd name="T73" fmla="*/ 2147483646 h 417"/>
                <a:gd name="T74" fmla="*/ 2147483646 w 303"/>
                <a:gd name="T75" fmla="*/ 2147483646 h 417"/>
                <a:gd name="T76" fmla="*/ 2147483646 w 303"/>
                <a:gd name="T77" fmla="*/ 2147483646 h 417"/>
                <a:gd name="T78" fmla="*/ 2147483646 w 303"/>
                <a:gd name="T79" fmla="*/ 2147483646 h 417"/>
                <a:gd name="T80" fmla="*/ 2147483646 w 303"/>
                <a:gd name="T81" fmla="*/ 2147483646 h 417"/>
                <a:gd name="T82" fmla="*/ 2147483646 w 303"/>
                <a:gd name="T83" fmla="*/ 2147483646 h 417"/>
                <a:gd name="T84" fmla="*/ 2147483646 w 303"/>
                <a:gd name="T85" fmla="*/ 2147483646 h 41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03"/>
                <a:gd name="T130" fmla="*/ 0 h 417"/>
                <a:gd name="T131" fmla="*/ 303 w 303"/>
                <a:gd name="T132" fmla="*/ 417 h 417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03" h="417">
                  <a:moveTo>
                    <a:pt x="165" y="376"/>
                  </a:moveTo>
                  <a:lnTo>
                    <a:pt x="159" y="369"/>
                  </a:lnTo>
                  <a:lnTo>
                    <a:pt x="157" y="365"/>
                  </a:lnTo>
                  <a:lnTo>
                    <a:pt x="155" y="365"/>
                  </a:lnTo>
                  <a:lnTo>
                    <a:pt x="155" y="367"/>
                  </a:lnTo>
                  <a:lnTo>
                    <a:pt x="150" y="367"/>
                  </a:lnTo>
                  <a:lnTo>
                    <a:pt x="146" y="367"/>
                  </a:lnTo>
                  <a:lnTo>
                    <a:pt x="140" y="353"/>
                  </a:lnTo>
                  <a:lnTo>
                    <a:pt x="136" y="338"/>
                  </a:lnTo>
                  <a:lnTo>
                    <a:pt x="130" y="325"/>
                  </a:lnTo>
                  <a:lnTo>
                    <a:pt x="126" y="309"/>
                  </a:lnTo>
                  <a:lnTo>
                    <a:pt x="121" y="284"/>
                  </a:lnTo>
                  <a:lnTo>
                    <a:pt x="117" y="261"/>
                  </a:lnTo>
                  <a:lnTo>
                    <a:pt x="117" y="256"/>
                  </a:lnTo>
                  <a:lnTo>
                    <a:pt x="117" y="252"/>
                  </a:lnTo>
                  <a:lnTo>
                    <a:pt x="117" y="236"/>
                  </a:lnTo>
                  <a:lnTo>
                    <a:pt x="117" y="223"/>
                  </a:lnTo>
                  <a:lnTo>
                    <a:pt x="119" y="221"/>
                  </a:lnTo>
                  <a:lnTo>
                    <a:pt x="119" y="219"/>
                  </a:lnTo>
                  <a:lnTo>
                    <a:pt x="115" y="217"/>
                  </a:lnTo>
                  <a:lnTo>
                    <a:pt x="105" y="213"/>
                  </a:lnTo>
                  <a:lnTo>
                    <a:pt x="109" y="206"/>
                  </a:lnTo>
                  <a:lnTo>
                    <a:pt x="113" y="200"/>
                  </a:lnTo>
                  <a:lnTo>
                    <a:pt x="98" y="200"/>
                  </a:lnTo>
                  <a:lnTo>
                    <a:pt x="90" y="200"/>
                  </a:lnTo>
                  <a:lnTo>
                    <a:pt x="88" y="200"/>
                  </a:lnTo>
                  <a:lnTo>
                    <a:pt x="88" y="204"/>
                  </a:lnTo>
                  <a:lnTo>
                    <a:pt x="77" y="204"/>
                  </a:lnTo>
                  <a:lnTo>
                    <a:pt x="67" y="204"/>
                  </a:lnTo>
                  <a:lnTo>
                    <a:pt x="67" y="215"/>
                  </a:lnTo>
                  <a:lnTo>
                    <a:pt x="67" y="219"/>
                  </a:lnTo>
                  <a:lnTo>
                    <a:pt x="63" y="223"/>
                  </a:lnTo>
                  <a:lnTo>
                    <a:pt x="57" y="223"/>
                  </a:lnTo>
                  <a:lnTo>
                    <a:pt x="55" y="213"/>
                  </a:lnTo>
                  <a:lnTo>
                    <a:pt x="54" y="204"/>
                  </a:lnTo>
                  <a:lnTo>
                    <a:pt x="50" y="200"/>
                  </a:lnTo>
                  <a:lnTo>
                    <a:pt x="48" y="198"/>
                  </a:lnTo>
                  <a:lnTo>
                    <a:pt x="40" y="196"/>
                  </a:lnTo>
                  <a:lnTo>
                    <a:pt x="34" y="194"/>
                  </a:lnTo>
                  <a:lnTo>
                    <a:pt x="31" y="190"/>
                  </a:lnTo>
                  <a:lnTo>
                    <a:pt x="29" y="188"/>
                  </a:lnTo>
                  <a:lnTo>
                    <a:pt x="27" y="186"/>
                  </a:lnTo>
                  <a:lnTo>
                    <a:pt x="25" y="185"/>
                  </a:lnTo>
                  <a:lnTo>
                    <a:pt x="21" y="181"/>
                  </a:lnTo>
                  <a:lnTo>
                    <a:pt x="19" y="179"/>
                  </a:lnTo>
                  <a:lnTo>
                    <a:pt x="13" y="177"/>
                  </a:lnTo>
                  <a:lnTo>
                    <a:pt x="9" y="173"/>
                  </a:lnTo>
                  <a:lnTo>
                    <a:pt x="4" y="169"/>
                  </a:lnTo>
                  <a:lnTo>
                    <a:pt x="0" y="163"/>
                  </a:lnTo>
                  <a:lnTo>
                    <a:pt x="0" y="160"/>
                  </a:lnTo>
                  <a:lnTo>
                    <a:pt x="0" y="156"/>
                  </a:lnTo>
                  <a:lnTo>
                    <a:pt x="4" y="150"/>
                  </a:lnTo>
                  <a:lnTo>
                    <a:pt x="9" y="144"/>
                  </a:lnTo>
                  <a:lnTo>
                    <a:pt x="9" y="135"/>
                  </a:lnTo>
                  <a:lnTo>
                    <a:pt x="9" y="125"/>
                  </a:lnTo>
                  <a:lnTo>
                    <a:pt x="23" y="123"/>
                  </a:lnTo>
                  <a:lnTo>
                    <a:pt x="38" y="121"/>
                  </a:lnTo>
                  <a:lnTo>
                    <a:pt x="54" y="119"/>
                  </a:lnTo>
                  <a:lnTo>
                    <a:pt x="67" y="115"/>
                  </a:lnTo>
                  <a:lnTo>
                    <a:pt x="73" y="115"/>
                  </a:lnTo>
                  <a:lnTo>
                    <a:pt x="77" y="115"/>
                  </a:lnTo>
                  <a:lnTo>
                    <a:pt x="82" y="112"/>
                  </a:lnTo>
                  <a:lnTo>
                    <a:pt x="88" y="106"/>
                  </a:lnTo>
                  <a:lnTo>
                    <a:pt x="88" y="102"/>
                  </a:lnTo>
                  <a:lnTo>
                    <a:pt x="88" y="96"/>
                  </a:lnTo>
                  <a:lnTo>
                    <a:pt x="88" y="87"/>
                  </a:lnTo>
                  <a:lnTo>
                    <a:pt x="88" y="77"/>
                  </a:lnTo>
                  <a:lnTo>
                    <a:pt x="88" y="73"/>
                  </a:lnTo>
                  <a:lnTo>
                    <a:pt x="88" y="67"/>
                  </a:lnTo>
                  <a:lnTo>
                    <a:pt x="92" y="54"/>
                  </a:lnTo>
                  <a:lnTo>
                    <a:pt x="96" y="39"/>
                  </a:lnTo>
                  <a:lnTo>
                    <a:pt x="96" y="29"/>
                  </a:lnTo>
                  <a:lnTo>
                    <a:pt x="96" y="19"/>
                  </a:lnTo>
                  <a:lnTo>
                    <a:pt x="102" y="19"/>
                  </a:lnTo>
                  <a:lnTo>
                    <a:pt x="105" y="19"/>
                  </a:lnTo>
                  <a:lnTo>
                    <a:pt x="105" y="14"/>
                  </a:lnTo>
                  <a:lnTo>
                    <a:pt x="105" y="10"/>
                  </a:lnTo>
                  <a:lnTo>
                    <a:pt x="115" y="10"/>
                  </a:lnTo>
                  <a:lnTo>
                    <a:pt x="126" y="10"/>
                  </a:lnTo>
                  <a:lnTo>
                    <a:pt x="130" y="4"/>
                  </a:lnTo>
                  <a:lnTo>
                    <a:pt x="136" y="0"/>
                  </a:lnTo>
                  <a:lnTo>
                    <a:pt x="146" y="0"/>
                  </a:lnTo>
                  <a:lnTo>
                    <a:pt x="155" y="0"/>
                  </a:lnTo>
                  <a:lnTo>
                    <a:pt x="169" y="0"/>
                  </a:lnTo>
                  <a:lnTo>
                    <a:pt x="184" y="0"/>
                  </a:lnTo>
                  <a:lnTo>
                    <a:pt x="194" y="4"/>
                  </a:lnTo>
                  <a:lnTo>
                    <a:pt x="203" y="10"/>
                  </a:lnTo>
                  <a:lnTo>
                    <a:pt x="207" y="16"/>
                  </a:lnTo>
                  <a:lnTo>
                    <a:pt x="209" y="21"/>
                  </a:lnTo>
                  <a:lnTo>
                    <a:pt x="236" y="25"/>
                  </a:lnTo>
                  <a:lnTo>
                    <a:pt x="261" y="29"/>
                  </a:lnTo>
                  <a:lnTo>
                    <a:pt x="267" y="33"/>
                  </a:lnTo>
                  <a:lnTo>
                    <a:pt x="270" y="39"/>
                  </a:lnTo>
                  <a:lnTo>
                    <a:pt x="270" y="43"/>
                  </a:lnTo>
                  <a:lnTo>
                    <a:pt x="270" y="48"/>
                  </a:lnTo>
                  <a:lnTo>
                    <a:pt x="267" y="48"/>
                  </a:lnTo>
                  <a:lnTo>
                    <a:pt x="261" y="48"/>
                  </a:lnTo>
                  <a:lnTo>
                    <a:pt x="257" y="48"/>
                  </a:lnTo>
                  <a:lnTo>
                    <a:pt x="251" y="48"/>
                  </a:lnTo>
                  <a:lnTo>
                    <a:pt x="240" y="52"/>
                  </a:lnTo>
                  <a:lnTo>
                    <a:pt x="230" y="56"/>
                  </a:lnTo>
                  <a:lnTo>
                    <a:pt x="230" y="81"/>
                  </a:lnTo>
                  <a:lnTo>
                    <a:pt x="232" y="106"/>
                  </a:lnTo>
                  <a:lnTo>
                    <a:pt x="236" y="112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51" y="115"/>
                  </a:lnTo>
                  <a:lnTo>
                    <a:pt x="270" y="125"/>
                  </a:lnTo>
                  <a:lnTo>
                    <a:pt x="290" y="135"/>
                  </a:lnTo>
                  <a:lnTo>
                    <a:pt x="290" y="140"/>
                  </a:lnTo>
                  <a:lnTo>
                    <a:pt x="290" y="144"/>
                  </a:lnTo>
                  <a:lnTo>
                    <a:pt x="282" y="154"/>
                  </a:lnTo>
                  <a:lnTo>
                    <a:pt x="272" y="161"/>
                  </a:lnTo>
                  <a:lnTo>
                    <a:pt x="290" y="232"/>
                  </a:lnTo>
                  <a:lnTo>
                    <a:pt x="301" y="296"/>
                  </a:lnTo>
                  <a:lnTo>
                    <a:pt x="303" y="311"/>
                  </a:lnTo>
                  <a:lnTo>
                    <a:pt x="303" y="326"/>
                  </a:lnTo>
                  <a:lnTo>
                    <a:pt x="301" y="340"/>
                  </a:lnTo>
                  <a:lnTo>
                    <a:pt x="299" y="355"/>
                  </a:lnTo>
                  <a:lnTo>
                    <a:pt x="295" y="371"/>
                  </a:lnTo>
                  <a:lnTo>
                    <a:pt x="290" y="386"/>
                  </a:lnTo>
                  <a:lnTo>
                    <a:pt x="280" y="401"/>
                  </a:lnTo>
                  <a:lnTo>
                    <a:pt x="270" y="417"/>
                  </a:lnTo>
                  <a:lnTo>
                    <a:pt x="253" y="413"/>
                  </a:lnTo>
                  <a:lnTo>
                    <a:pt x="236" y="411"/>
                  </a:lnTo>
                  <a:lnTo>
                    <a:pt x="220" y="409"/>
                  </a:lnTo>
                  <a:lnTo>
                    <a:pt x="203" y="405"/>
                  </a:lnTo>
                  <a:lnTo>
                    <a:pt x="203" y="397"/>
                  </a:lnTo>
                  <a:lnTo>
                    <a:pt x="203" y="388"/>
                  </a:lnTo>
                  <a:lnTo>
                    <a:pt x="184" y="382"/>
                  </a:lnTo>
                  <a:lnTo>
                    <a:pt x="165" y="376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81" name="Freeform 81"/>
            <p:cNvSpPr>
              <a:spLocks/>
            </p:cNvSpPr>
            <p:nvPr/>
          </p:nvSpPr>
          <p:spPr bwMode="auto">
            <a:xfrm>
              <a:off x="4349750" y="2644775"/>
              <a:ext cx="576263" cy="219075"/>
            </a:xfrm>
            <a:custGeom>
              <a:avLst/>
              <a:gdLst>
                <a:gd name="T0" fmla="*/ 2147483646 w 407"/>
                <a:gd name="T1" fmla="*/ 2147483646 h 184"/>
                <a:gd name="T2" fmla="*/ 0 w 407"/>
                <a:gd name="T3" fmla="*/ 2147483646 h 184"/>
                <a:gd name="T4" fmla="*/ 2147483646 w 407"/>
                <a:gd name="T5" fmla="*/ 2147483646 h 184"/>
                <a:gd name="T6" fmla="*/ 2147483646 w 407"/>
                <a:gd name="T7" fmla="*/ 2147483646 h 184"/>
                <a:gd name="T8" fmla="*/ 0 w 407"/>
                <a:gd name="T9" fmla="*/ 2147483646 h 184"/>
                <a:gd name="T10" fmla="*/ 2147483646 w 407"/>
                <a:gd name="T11" fmla="*/ 2147483646 h 184"/>
                <a:gd name="T12" fmla="*/ 2147483646 w 407"/>
                <a:gd name="T13" fmla="*/ 2147483646 h 184"/>
                <a:gd name="T14" fmla="*/ 2147483646 w 407"/>
                <a:gd name="T15" fmla="*/ 2147483646 h 184"/>
                <a:gd name="T16" fmla="*/ 2147483646 w 407"/>
                <a:gd name="T17" fmla="*/ 2147483646 h 184"/>
                <a:gd name="T18" fmla="*/ 2147483646 w 407"/>
                <a:gd name="T19" fmla="*/ 2147483646 h 184"/>
                <a:gd name="T20" fmla="*/ 2147483646 w 407"/>
                <a:gd name="T21" fmla="*/ 2147483646 h 184"/>
                <a:gd name="T22" fmla="*/ 2147483646 w 407"/>
                <a:gd name="T23" fmla="*/ 2147483646 h 184"/>
                <a:gd name="T24" fmla="*/ 2147483646 w 407"/>
                <a:gd name="T25" fmla="*/ 2147483646 h 184"/>
                <a:gd name="T26" fmla="*/ 2147483646 w 407"/>
                <a:gd name="T27" fmla="*/ 2147483646 h 184"/>
                <a:gd name="T28" fmla="*/ 2147483646 w 407"/>
                <a:gd name="T29" fmla="*/ 2147483646 h 184"/>
                <a:gd name="T30" fmla="*/ 2147483646 w 407"/>
                <a:gd name="T31" fmla="*/ 2147483646 h 184"/>
                <a:gd name="T32" fmla="*/ 2147483646 w 407"/>
                <a:gd name="T33" fmla="*/ 2147483646 h 184"/>
                <a:gd name="T34" fmla="*/ 2147483646 w 407"/>
                <a:gd name="T35" fmla="*/ 2147483646 h 184"/>
                <a:gd name="T36" fmla="*/ 2147483646 w 407"/>
                <a:gd name="T37" fmla="*/ 2147483646 h 184"/>
                <a:gd name="T38" fmla="*/ 2147483646 w 407"/>
                <a:gd name="T39" fmla="*/ 2147483646 h 184"/>
                <a:gd name="T40" fmla="*/ 2147483646 w 407"/>
                <a:gd name="T41" fmla="*/ 2147483646 h 184"/>
                <a:gd name="T42" fmla="*/ 2147483646 w 407"/>
                <a:gd name="T43" fmla="*/ 2147483646 h 184"/>
                <a:gd name="T44" fmla="*/ 2147483646 w 407"/>
                <a:gd name="T45" fmla="*/ 2147483646 h 184"/>
                <a:gd name="T46" fmla="*/ 2147483646 w 407"/>
                <a:gd name="T47" fmla="*/ 2147483646 h 184"/>
                <a:gd name="T48" fmla="*/ 2147483646 w 407"/>
                <a:gd name="T49" fmla="*/ 2147483646 h 184"/>
                <a:gd name="T50" fmla="*/ 2147483646 w 407"/>
                <a:gd name="T51" fmla="*/ 2147483646 h 184"/>
                <a:gd name="T52" fmla="*/ 2147483646 w 407"/>
                <a:gd name="T53" fmla="*/ 0 h 184"/>
                <a:gd name="T54" fmla="*/ 2147483646 w 407"/>
                <a:gd name="T55" fmla="*/ 0 h 184"/>
                <a:gd name="T56" fmla="*/ 2147483646 w 407"/>
                <a:gd name="T57" fmla="*/ 2147483646 h 184"/>
                <a:gd name="T58" fmla="*/ 2147483646 w 407"/>
                <a:gd name="T59" fmla="*/ 2147483646 h 184"/>
                <a:gd name="T60" fmla="*/ 2147483646 w 407"/>
                <a:gd name="T61" fmla="*/ 2147483646 h 184"/>
                <a:gd name="T62" fmla="*/ 2147483646 w 407"/>
                <a:gd name="T63" fmla="*/ 2147483646 h 184"/>
                <a:gd name="T64" fmla="*/ 2147483646 w 407"/>
                <a:gd name="T65" fmla="*/ 2147483646 h 184"/>
                <a:gd name="T66" fmla="*/ 2147483646 w 407"/>
                <a:gd name="T67" fmla="*/ 2147483646 h 184"/>
                <a:gd name="T68" fmla="*/ 2147483646 w 407"/>
                <a:gd name="T69" fmla="*/ 2147483646 h 184"/>
                <a:gd name="T70" fmla="*/ 2147483646 w 407"/>
                <a:gd name="T71" fmla="*/ 2147483646 h 184"/>
                <a:gd name="T72" fmla="*/ 2147483646 w 407"/>
                <a:gd name="T73" fmla="*/ 2147483646 h 184"/>
                <a:gd name="T74" fmla="*/ 2147483646 w 407"/>
                <a:gd name="T75" fmla="*/ 2147483646 h 184"/>
                <a:gd name="T76" fmla="*/ 2147483646 w 407"/>
                <a:gd name="T77" fmla="*/ 2147483646 h 184"/>
                <a:gd name="T78" fmla="*/ 2147483646 w 407"/>
                <a:gd name="T79" fmla="*/ 2147483646 h 184"/>
                <a:gd name="T80" fmla="*/ 2147483646 w 407"/>
                <a:gd name="T81" fmla="*/ 2147483646 h 184"/>
                <a:gd name="T82" fmla="*/ 2147483646 w 407"/>
                <a:gd name="T83" fmla="*/ 2147483646 h 184"/>
                <a:gd name="T84" fmla="*/ 2147483646 w 407"/>
                <a:gd name="T85" fmla="*/ 2147483646 h 184"/>
                <a:gd name="T86" fmla="*/ 2147483646 w 407"/>
                <a:gd name="T87" fmla="*/ 2147483646 h 18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07"/>
                <a:gd name="T133" fmla="*/ 0 h 184"/>
                <a:gd name="T134" fmla="*/ 407 w 407"/>
                <a:gd name="T135" fmla="*/ 184 h 18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07" h="184">
                  <a:moveTo>
                    <a:pt x="13" y="184"/>
                  </a:moveTo>
                  <a:lnTo>
                    <a:pt x="12" y="180"/>
                  </a:lnTo>
                  <a:lnTo>
                    <a:pt x="10" y="178"/>
                  </a:lnTo>
                  <a:lnTo>
                    <a:pt x="4" y="176"/>
                  </a:lnTo>
                  <a:lnTo>
                    <a:pt x="0" y="175"/>
                  </a:lnTo>
                  <a:lnTo>
                    <a:pt x="0" y="169"/>
                  </a:lnTo>
                  <a:lnTo>
                    <a:pt x="0" y="163"/>
                  </a:lnTo>
                  <a:lnTo>
                    <a:pt x="10" y="159"/>
                  </a:lnTo>
                  <a:lnTo>
                    <a:pt x="19" y="153"/>
                  </a:lnTo>
                  <a:lnTo>
                    <a:pt x="13" y="150"/>
                  </a:lnTo>
                  <a:lnTo>
                    <a:pt x="10" y="146"/>
                  </a:lnTo>
                  <a:lnTo>
                    <a:pt x="4" y="146"/>
                  </a:lnTo>
                  <a:lnTo>
                    <a:pt x="0" y="146"/>
                  </a:lnTo>
                  <a:lnTo>
                    <a:pt x="0" y="140"/>
                  </a:lnTo>
                  <a:lnTo>
                    <a:pt x="0" y="134"/>
                  </a:lnTo>
                  <a:lnTo>
                    <a:pt x="4" y="134"/>
                  </a:lnTo>
                  <a:lnTo>
                    <a:pt x="10" y="134"/>
                  </a:lnTo>
                  <a:lnTo>
                    <a:pt x="13" y="130"/>
                  </a:lnTo>
                  <a:lnTo>
                    <a:pt x="19" y="125"/>
                  </a:lnTo>
                  <a:lnTo>
                    <a:pt x="25" y="125"/>
                  </a:lnTo>
                  <a:lnTo>
                    <a:pt x="29" y="125"/>
                  </a:lnTo>
                  <a:lnTo>
                    <a:pt x="35" y="125"/>
                  </a:lnTo>
                  <a:lnTo>
                    <a:pt x="38" y="125"/>
                  </a:lnTo>
                  <a:lnTo>
                    <a:pt x="42" y="121"/>
                  </a:lnTo>
                  <a:lnTo>
                    <a:pt x="48" y="115"/>
                  </a:lnTo>
                  <a:lnTo>
                    <a:pt x="54" y="111"/>
                  </a:lnTo>
                  <a:lnTo>
                    <a:pt x="58" y="105"/>
                  </a:lnTo>
                  <a:lnTo>
                    <a:pt x="63" y="105"/>
                  </a:lnTo>
                  <a:lnTo>
                    <a:pt x="67" y="105"/>
                  </a:lnTo>
                  <a:lnTo>
                    <a:pt x="73" y="105"/>
                  </a:lnTo>
                  <a:lnTo>
                    <a:pt x="77" y="105"/>
                  </a:lnTo>
                  <a:lnTo>
                    <a:pt x="83" y="96"/>
                  </a:lnTo>
                  <a:lnTo>
                    <a:pt x="86" y="86"/>
                  </a:lnTo>
                  <a:lnTo>
                    <a:pt x="92" y="86"/>
                  </a:lnTo>
                  <a:lnTo>
                    <a:pt x="96" y="86"/>
                  </a:lnTo>
                  <a:lnTo>
                    <a:pt x="96" y="77"/>
                  </a:lnTo>
                  <a:lnTo>
                    <a:pt x="96" y="67"/>
                  </a:lnTo>
                  <a:lnTo>
                    <a:pt x="102" y="67"/>
                  </a:lnTo>
                  <a:lnTo>
                    <a:pt x="106" y="67"/>
                  </a:lnTo>
                  <a:lnTo>
                    <a:pt x="111" y="63"/>
                  </a:lnTo>
                  <a:lnTo>
                    <a:pt x="117" y="57"/>
                  </a:lnTo>
                  <a:lnTo>
                    <a:pt x="117" y="54"/>
                  </a:lnTo>
                  <a:lnTo>
                    <a:pt x="117" y="48"/>
                  </a:lnTo>
                  <a:lnTo>
                    <a:pt x="121" y="48"/>
                  </a:lnTo>
                  <a:lnTo>
                    <a:pt x="125" y="48"/>
                  </a:lnTo>
                  <a:lnTo>
                    <a:pt x="131" y="48"/>
                  </a:lnTo>
                  <a:lnTo>
                    <a:pt x="134" y="48"/>
                  </a:lnTo>
                  <a:lnTo>
                    <a:pt x="144" y="42"/>
                  </a:lnTo>
                  <a:lnTo>
                    <a:pt x="155" y="38"/>
                  </a:lnTo>
                  <a:lnTo>
                    <a:pt x="159" y="38"/>
                  </a:lnTo>
                  <a:lnTo>
                    <a:pt x="165" y="38"/>
                  </a:lnTo>
                  <a:lnTo>
                    <a:pt x="169" y="33"/>
                  </a:lnTo>
                  <a:lnTo>
                    <a:pt x="175" y="29"/>
                  </a:lnTo>
                  <a:lnTo>
                    <a:pt x="178" y="29"/>
                  </a:lnTo>
                  <a:lnTo>
                    <a:pt x="184" y="29"/>
                  </a:lnTo>
                  <a:lnTo>
                    <a:pt x="188" y="29"/>
                  </a:lnTo>
                  <a:lnTo>
                    <a:pt x="194" y="29"/>
                  </a:lnTo>
                  <a:lnTo>
                    <a:pt x="213" y="23"/>
                  </a:lnTo>
                  <a:lnTo>
                    <a:pt x="232" y="19"/>
                  </a:lnTo>
                  <a:lnTo>
                    <a:pt x="236" y="13"/>
                  </a:lnTo>
                  <a:lnTo>
                    <a:pt x="242" y="9"/>
                  </a:lnTo>
                  <a:lnTo>
                    <a:pt x="246" y="9"/>
                  </a:lnTo>
                  <a:lnTo>
                    <a:pt x="251" y="9"/>
                  </a:lnTo>
                  <a:lnTo>
                    <a:pt x="261" y="13"/>
                  </a:lnTo>
                  <a:lnTo>
                    <a:pt x="271" y="19"/>
                  </a:lnTo>
                  <a:lnTo>
                    <a:pt x="274" y="19"/>
                  </a:lnTo>
                  <a:lnTo>
                    <a:pt x="280" y="19"/>
                  </a:lnTo>
                  <a:lnTo>
                    <a:pt x="280" y="23"/>
                  </a:lnTo>
                  <a:lnTo>
                    <a:pt x="280" y="29"/>
                  </a:lnTo>
                  <a:lnTo>
                    <a:pt x="290" y="29"/>
                  </a:lnTo>
                  <a:lnTo>
                    <a:pt x="299" y="29"/>
                  </a:lnTo>
                  <a:lnTo>
                    <a:pt x="324" y="29"/>
                  </a:lnTo>
                  <a:lnTo>
                    <a:pt x="349" y="29"/>
                  </a:lnTo>
                  <a:lnTo>
                    <a:pt x="353" y="23"/>
                  </a:lnTo>
                  <a:lnTo>
                    <a:pt x="357" y="19"/>
                  </a:lnTo>
                  <a:lnTo>
                    <a:pt x="357" y="13"/>
                  </a:lnTo>
                  <a:lnTo>
                    <a:pt x="357" y="9"/>
                  </a:lnTo>
                  <a:lnTo>
                    <a:pt x="363" y="9"/>
                  </a:lnTo>
                  <a:lnTo>
                    <a:pt x="367" y="9"/>
                  </a:lnTo>
                  <a:lnTo>
                    <a:pt x="372" y="4"/>
                  </a:lnTo>
                  <a:lnTo>
                    <a:pt x="378" y="0"/>
                  </a:lnTo>
                  <a:lnTo>
                    <a:pt x="382" y="0"/>
                  </a:lnTo>
                  <a:lnTo>
                    <a:pt x="388" y="0"/>
                  </a:lnTo>
                  <a:lnTo>
                    <a:pt x="397" y="0"/>
                  </a:lnTo>
                  <a:lnTo>
                    <a:pt x="407" y="0"/>
                  </a:lnTo>
                  <a:lnTo>
                    <a:pt x="407" y="4"/>
                  </a:lnTo>
                  <a:lnTo>
                    <a:pt x="407" y="9"/>
                  </a:lnTo>
                  <a:lnTo>
                    <a:pt x="407" y="13"/>
                  </a:lnTo>
                  <a:lnTo>
                    <a:pt x="407" y="19"/>
                  </a:lnTo>
                  <a:lnTo>
                    <a:pt x="397" y="23"/>
                  </a:lnTo>
                  <a:lnTo>
                    <a:pt x="388" y="29"/>
                  </a:lnTo>
                  <a:lnTo>
                    <a:pt x="382" y="29"/>
                  </a:lnTo>
                  <a:lnTo>
                    <a:pt x="378" y="29"/>
                  </a:lnTo>
                  <a:lnTo>
                    <a:pt x="378" y="33"/>
                  </a:lnTo>
                  <a:lnTo>
                    <a:pt x="378" y="38"/>
                  </a:lnTo>
                  <a:lnTo>
                    <a:pt x="372" y="42"/>
                  </a:lnTo>
                  <a:lnTo>
                    <a:pt x="367" y="48"/>
                  </a:lnTo>
                  <a:lnTo>
                    <a:pt x="363" y="48"/>
                  </a:lnTo>
                  <a:lnTo>
                    <a:pt x="357" y="48"/>
                  </a:lnTo>
                  <a:lnTo>
                    <a:pt x="347" y="54"/>
                  </a:lnTo>
                  <a:lnTo>
                    <a:pt x="338" y="57"/>
                  </a:lnTo>
                  <a:lnTo>
                    <a:pt x="320" y="57"/>
                  </a:lnTo>
                  <a:lnTo>
                    <a:pt x="305" y="57"/>
                  </a:lnTo>
                  <a:lnTo>
                    <a:pt x="288" y="57"/>
                  </a:lnTo>
                  <a:lnTo>
                    <a:pt x="271" y="57"/>
                  </a:lnTo>
                  <a:lnTo>
                    <a:pt x="271" y="52"/>
                  </a:lnTo>
                  <a:lnTo>
                    <a:pt x="269" y="50"/>
                  </a:lnTo>
                  <a:lnTo>
                    <a:pt x="263" y="48"/>
                  </a:lnTo>
                  <a:lnTo>
                    <a:pt x="251" y="48"/>
                  </a:lnTo>
                  <a:lnTo>
                    <a:pt x="251" y="54"/>
                  </a:lnTo>
                  <a:lnTo>
                    <a:pt x="251" y="57"/>
                  </a:lnTo>
                  <a:lnTo>
                    <a:pt x="223" y="61"/>
                  </a:lnTo>
                  <a:lnTo>
                    <a:pt x="207" y="63"/>
                  </a:lnTo>
                  <a:lnTo>
                    <a:pt x="196" y="69"/>
                  </a:lnTo>
                  <a:lnTo>
                    <a:pt x="184" y="77"/>
                  </a:lnTo>
                  <a:lnTo>
                    <a:pt x="173" y="80"/>
                  </a:lnTo>
                  <a:lnTo>
                    <a:pt x="165" y="82"/>
                  </a:lnTo>
                  <a:lnTo>
                    <a:pt x="161" y="88"/>
                  </a:lnTo>
                  <a:lnTo>
                    <a:pt x="155" y="96"/>
                  </a:lnTo>
                  <a:lnTo>
                    <a:pt x="131" y="105"/>
                  </a:lnTo>
                  <a:lnTo>
                    <a:pt x="106" y="115"/>
                  </a:lnTo>
                  <a:lnTo>
                    <a:pt x="96" y="115"/>
                  </a:lnTo>
                  <a:lnTo>
                    <a:pt x="86" y="115"/>
                  </a:lnTo>
                  <a:lnTo>
                    <a:pt x="86" y="125"/>
                  </a:lnTo>
                  <a:lnTo>
                    <a:pt x="86" y="134"/>
                  </a:lnTo>
                  <a:lnTo>
                    <a:pt x="77" y="134"/>
                  </a:lnTo>
                  <a:lnTo>
                    <a:pt x="67" y="134"/>
                  </a:lnTo>
                  <a:lnTo>
                    <a:pt x="48" y="159"/>
                  </a:lnTo>
                  <a:lnTo>
                    <a:pt x="29" y="184"/>
                  </a:lnTo>
                  <a:lnTo>
                    <a:pt x="25" y="184"/>
                  </a:lnTo>
                  <a:lnTo>
                    <a:pt x="19" y="184"/>
                  </a:lnTo>
                  <a:lnTo>
                    <a:pt x="17" y="184"/>
                  </a:lnTo>
                  <a:lnTo>
                    <a:pt x="13" y="184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82" name="Freeform 82"/>
            <p:cNvSpPr>
              <a:spLocks/>
            </p:cNvSpPr>
            <p:nvPr/>
          </p:nvSpPr>
          <p:spPr bwMode="auto">
            <a:xfrm>
              <a:off x="3560763" y="3252788"/>
              <a:ext cx="954087" cy="322262"/>
            </a:xfrm>
            <a:custGeom>
              <a:avLst/>
              <a:gdLst>
                <a:gd name="T0" fmla="*/ 2147483646 w 677"/>
                <a:gd name="T1" fmla="*/ 2147483646 h 271"/>
                <a:gd name="T2" fmla="*/ 2147483646 w 677"/>
                <a:gd name="T3" fmla="*/ 2147483646 h 271"/>
                <a:gd name="T4" fmla="*/ 2147483646 w 677"/>
                <a:gd name="T5" fmla="*/ 2147483646 h 271"/>
                <a:gd name="T6" fmla="*/ 2147483646 w 677"/>
                <a:gd name="T7" fmla="*/ 2147483646 h 271"/>
                <a:gd name="T8" fmla="*/ 2147483646 w 677"/>
                <a:gd name="T9" fmla="*/ 2147483646 h 271"/>
                <a:gd name="T10" fmla="*/ 2147483646 w 677"/>
                <a:gd name="T11" fmla="*/ 2147483646 h 271"/>
                <a:gd name="T12" fmla="*/ 2147483646 w 677"/>
                <a:gd name="T13" fmla="*/ 2147483646 h 271"/>
                <a:gd name="T14" fmla="*/ 2147483646 w 677"/>
                <a:gd name="T15" fmla="*/ 2147483646 h 271"/>
                <a:gd name="T16" fmla="*/ 2147483646 w 677"/>
                <a:gd name="T17" fmla="*/ 2147483646 h 271"/>
                <a:gd name="T18" fmla="*/ 2147483646 w 677"/>
                <a:gd name="T19" fmla="*/ 2147483646 h 271"/>
                <a:gd name="T20" fmla="*/ 2147483646 w 677"/>
                <a:gd name="T21" fmla="*/ 2147483646 h 271"/>
                <a:gd name="T22" fmla="*/ 2147483646 w 677"/>
                <a:gd name="T23" fmla="*/ 2147483646 h 271"/>
                <a:gd name="T24" fmla="*/ 2147483646 w 677"/>
                <a:gd name="T25" fmla="*/ 2147483646 h 271"/>
                <a:gd name="T26" fmla="*/ 2147483646 w 677"/>
                <a:gd name="T27" fmla="*/ 2147483646 h 271"/>
                <a:gd name="T28" fmla="*/ 2147483646 w 677"/>
                <a:gd name="T29" fmla="*/ 2147483646 h 271"/>
                <a:gd name="T30" fmla="*/ 2147483646 w 677"/>
                <a:gd name="T31" fmla="*/ 2147483646 h 271"/>
                <a:gd name="T32" fmla="*/ 2147483646 w 677"/>
                <a:gd name="T33" fmla="*/ 2147483646 h 271"/>
                <a:gd name="T34" fmla="*/ 2147483646 w 677"/>
                <a:gd name="T35" fmla="*/ 2147483646 h 271"/>
                <a:gd name="T36" fmla="*/ 2147483646 w 677"/>
                <a:gd name="T37" fmla="*/ 2147483646 h 271"/>
                <a:gd name="T38" fmla="*/ 2147483646 w 677"/>
                <a:gd name="T39" fmla="*/ 2147483646 h 271"/>
                <a:gd name="T40" fmla="*/ 2147483646 w 677"/>
                <a:gd name="T41" fmla="*/ 2147483646 h 271"/>
                <a:gd name="T42" fmla="*/ 2147483646 w 677"/>
                <a:gd name="T43" fmla="*/ 2147483646 h 271"/>
                <a:gd name="T44" fmla="*/ 0 w 677"/>
                <a:gd name="T45" fmla="*/ 2147483646 h 271"/>
                <a:gd name="T46" fmla="*/ 2147483646 w 677"/>
                <a:gd name="T47" fmla="*/ 2147483646 h 271"/>
                <a:gd name="T48" fmla="*/ 2147483646 w 677"/>
                <a:gd name="T49" fmla="*/ 2147483646 h 271"/>
                <a:gd name="T50" fmla="*/ 2147483646 w 677"/>
                <a:gd name="T51" fmla="*/ 2147483646 h 271"/>
                <a:gd name="T52" fmla="*/ 2147483646 w 677"/>
                <a:gd name="T53" fmla="*/ 2147483646 h 271"/>
                <a:gd name="T54" fmla="*/ 2147483646 w 677"/>
                <a:gd name="T55" fmla="*/ 2147483646 h 271"/>
                <a:gd name="T56" fmla="*/ 2147483646 w 677"/>
                <a:gd name="T57" fmla="*/ 2147483646 h 271"/>
                <a:gd name="T58" fmla="*/ 2147483646 w 677"/>
                <a:gd name="T59" fmla="*/ 2147483646 h 271"/>
                <a:gd name="T60" fmla="*/ 2147483646 w 677"/>
                <a:gd name="T61" fmla="*/ 2147483646 h 271"/>
                <a:gd name="T62" fmla="*/ 2147483646 w 677"/>
                <a:gd name="T63" fmla="*/ 2147483646 h 271"/>
                <a:gd name="T64" fmla="*/ 2147483646 w 677"/>
                <a:gd name="T65" fmla="*/ 2147483646 h 271"/>
                <a:gd name="T66" fmla="*/ 2147483646 w 677"/>
                <a:gd name="T67" fmla="*/ 2147483646 h 271"/>
                <a:gd name="T68" fmla="*/ 2147483646 w 677"/>
                <a:gd name="T69" fmla="*/ 2147483646 h 271"/>
                <a:gd name="T70" fmla="*/ 2147483646 w 677"/>
                <a:gd name="T71" fmla="*/ 2147483646 h 271"/>
                <a:gd name="T72" fmla="*/ 2147483646 w 677"/>
                <a:gd name="T73" fmla="*/ 2147483646 h 271"/>
                <a:gd name="T74" fmla="*/ 2147483646 w 677"/>
                <a:gd name="T75" fmla="*/ 2147483646 h 271"/>
                <a:gd name="T76" fmla="*/ 2147483646 w 677"/>
                <a:gd name="T77" fmla="*/ 2147483646 h 271"/>
                <a:gd name="T78" fmla="*/ 2147483646 w 677"/>
                <a:gd name="T79" fmla="*/ 2147483646 h 271"/>
                <a:gd name="T80" fmla="*/ 2147483646 w 677"/>
                <a:gd name="T81" fmla="*/ 2147483646 h 271"/>
                <a:gd name="T82" fmla="*/ 2147483646 w 677"/>
                <a:gd name="T83" fmla="*/ 2147483646 h 271"/>
                <a:gd name="T84" fmla="*/ 2147483646 w 677"/>
                <a:gd name="T85" fmla="*/ 2147483646 h 271"/>
                <a:gd name="T86" fmla="*/ 2147483646 w 677"/>
                <a:gd name="T87" fmla="*/ 2147483646 h 271"/>
                <a:gd name="T88" fmla="*/ 2147483646 w 677"/>
                <a:gd name="T89" fmla="*/ 2147483646 h 271"/>
                <a:gd name="T90" fmla="*/ 2147483646 w 677"/>
                <a:gd name="T91" fmla="*/ 2147483646 h 271"/>
                <a:gd name="T92" fmla="*/ 2147483646 w 677"/>
                <a:gd name="T93" fmla="*/ 2147483646 h 271"/>
                <a:gd name="T94" fmla="*/ 2147483646 w 677"/>
                <a:gd name="T95" fmla="*/ 2147483646 h 271"/>
                <a:gd name="T96" fmla="*/ 2147483646 w 677"/>
                <a:gd name="T97" fmla="*/ 2147483646 h 271"/>
                <a:gd name="T98" fmla="*/ 2147483646 w 677"/>
                <a:gd name="T99" fmla="*/ 2147483646 h 271"/>
                <a:gd name="T100" fmla="*/ 2147483646 w 677"/>
                <a:gd name="T101" fmla="*/ 2147483646 h 271"/>
                <a:gd name="T102" fmla="*/ 2147483646 w 677"/>
                <a:gd name="T103" fmla="*/ 2147483646 h 271"/>
                <a:gd name="T104" fmla="*/ 2147483646 w 677"/>
                <a:gd name="T105" fmla="*/ 2147483646 h 271"/>
                <a:gd name="T106" fmla="*/ 2147483646 w 677"/>
                <a:gd name="T107" fmla="*/ 2147483646 h 271"/>
                <a:gd name="T108" fmla="*/ 2147483646 w 677"/>
                <a:gd name="T109" fmla="*/ 2147483646 h 27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677"/>
                <a:gd name="T166" fmla="*/ 0 h 271"/>
                <a:gd name="T167" fmla="*/ 677 w 677"/>
                <a:gd name="T168" fmla="*/ 271 h 27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677" h="271">
                  <a:moveTo>
                    <a:pt x="656" y="198"/>
                  </a:moveTo>
                  <a:lnTo>
                    <a:pt x="646" y="198"/>
                  </a:lnTo>
                  <a:lnTo>
                    <a:pt x="637" y="198"/>
                  </a:lnTo>
                  <a:lnTo>
                    <a:pt x="635" y="200"/>
                  </a:lnTo>
                  <a:lnTo>
                    <a:pt x="633" y="204"/>
                  </a:lnTo>
                  <a:lnTo>
                    <a:pt x="625" y="206"/>
                  </a:lnTo>
                  <a:lnTo>
                    <a:pt x="618" y="207"/>
                  </a:lnTo>
                  <a:lnTo>
                    <a:pt x="616" y="211"/>
                  </a:lnTo>
                  <a:lnTo>
                    <a:pt x="614" y="213"/>
                  </a:lnTo>
                  <a:lnTo>
                    <a:pt x="610" y="215"/>
                  </a:lnTo>
                  <a:lnTo>
                    <a:pt x="608" y="219"/>
                  </a:lnTo>
                  <a:lnTo>
                    <a:pt x="606" y="221"/>
                  </a:lnTo>
                  <a:lnTo>
                    <a:pt x="604" y="223"/>
                  </a:lnTo>
                  <a:lnTo>
                    <a:pt x="600" y="225"/>
                  </a:lnTo>
                  <a:lnTo>
                    <a:pt x="598" y="227"/>
                  </a:lnTo>
                  <a:lnTo>
                    <a:pt x="597" y="230"/>
                  </a:lnTo>
                  <a:lnTo>
                    <a:pt x="595" y="232"/>
                  </a:lnTo>
                  <a:lnTo>
                    <a:pt x="591" y="234"/>
                  </a:lnTo>
                  <a:lnTo>
                    <a:pt x="589" y="238"/>
                  </a:lnTo>
                  <a:lnTo>
                    <a:pt x="587" y="240"/>
                  </a:lnTo>
                  <a:lnTo>
                    <a:pt x="585" y="242"/>
                  </a:lnTo>
                  <a:lnTo>
                    <a:pt x="581" y="244"/>
                  </a:lnTo>
                  <a:lnTo>
                    <a:pt x="579" y="248"/>
                  </a:lnTo>
                  <a:lnTo>
                    <a:pt x="577" y="250"/>
                  </a:lnTo>
                  <a:lnTo>
                    <a:pt x="573" y="252"/>
                  </a:lnTo>
                  <a:lnTo>
                    <a:pt x="568" y="253"/>
                  </a:lnTo>
                  <a:lnTo>
                    <a:pt x="560" y="257"/>
                  </a:lnTo>
                  <a:lnTo>
                    <a:pt x="558" y="259"/>
                  </a:lnTo>
                  <a:lnTo>
                    <a:pt x="556" y="261"/>
                  </a:lnTo>
                  <a:lnTo>
                    <a:pt x="543" y="263"/>
                  </a:lnTo>
                  <a:lnTo>
                    <a:pt x="531" y="267"/>
                  </a:lnTo>
                  <a:lnTo>
                    <a:pt x="529" y="269"/>
                  </a:lnTo>
                  <a:lnTo>
                    <a:pt x="526" y="271"/>
                  </a:lnTo>
                  <a:lnTo>
                    <a:pt x="522" y="271"/>
                  </a:lnTo>
                  <a:lnTo>
                    <a:pt x="516" y="271"/>
                  </a:lnTo>
                  <a:lnTo>
                    <a:pt x="514" y="269"/>
                  </a:lnTo>
                  <a:lnTo>
                    <a:pt x="512" y="267"/>
                  </a:lnTo>
                  <a:lnTo>
                    <a:pt x="499" y="263"/>
                  </a:lnTo>
                  <a:lnTo>
                    <a:pt x="487" y="261"/>
                  </a:lnTo>
                  <a:lnTo>
                    <a:pt x="485" y="259"/>
                  </a:lnTo>
                  <a:lnTo>
                    <a:pt x="483" y="257"/>
                  </a:lnTo>
                  <a:lnTo>
                    <a:pt x="476" y="253"/>
                  </a:lnTo>
                  <a:lnTo>
                    <a:pt x="468" y="252"/>
                  </a:lnTo>
                  <a:lnTo>
                    <a:pt x="466" y="250"/>
                  </a:lnTo>
                  <a:lnTo>
                    <a:pt x="462" y="248"/>
                  </a:lnTo>
                  <a:lnTo>
                    <a:pt x="456" y="244"/>
                  </a:lnTo>
                  <a:lnTo>
                    <a:pt x="449" y="242"/>
                  </a:lnTo>
                  <a:lnTo>
                    <a:pt x="447" y="240"/>
                  </a:lnTo>
                  <a:lnTo>
                    <a:pt x="445" y="238"/>
                  </a:lnTo>
                  <a:lnTo>
                    <a:pt x="437" y="234"/>
                  </a:lnTo>
                  <a:lnTo>
                    <a:pt x="430" y="232"/>
                  </a:lnTo>
                  <a:lnTo>
                    <a:pt x="426" y="230"/>
                  </a:lnTo>
                  <a:lnTo>
                    <a:pt x="424" y="227"/>
                  </a:lnTo>
                  <a:lnTo>
                    <a:pt x="418" y="225"/>
                  </a:lnTo>
                  <a:lnTo>
                    <a:pt x="410" y="223"/>
                  </a:lnTo>
                  <a:lnTo>
                    <a:pt x="408" y="221"/>
                  </a:lnTo>
                  <a:lnTo>
                    <a:pt x="405" y="219"/>
                  </a:lnTo>
                  <a:lnTo>
                    <a:pt x="403" y="215"/>
                  </a:lnTo>
                  <a:lnTo>
                    <a:pt x="401" y="213"/>
                  </a:lnTo>
                  <a:lnTo>
                    <a:pt x="397" y="211"/>
                  </a:lnTo>
                  <a:lnTo>
                    <a:pt x="395" y="207"/>
                  </a:lnTo>
                  <a:lnTo>
                    <a:pt x="384" y="206"/>
                  </a:lnTo>
                  <a:lnTo>
                    <a:pt x="372" y="204"/>
                  </a:lnTo>
                  <a:lnTo>
                    <a:pt x="368" y="200"/>
                  </a:lnTo>
                  <a:lnTo>
                    <a:pt x="366" y="198"/>
                  </a:lnTo>
                  <a:lnTo>
                    <a:pt x="359" y="196"/>
                  </a:lnTo>
                  <a:lnTo>
                    <a:pt x="353" y="194"/>
                  </a:lnTo>
                  <a:lnTo>
                    <a:pt x="349" y="192"/>
                  </a:lnTo>
                  <a:lnTo>
                    <a:pt x="347" y="188"/>
                  </a:lnTo>
                  <a:lnTo>
                    <a:pt x="345" y="186"/>
                  </a:lnTo>
                  <a:lnTo>
                    <a:pt x="341" y="184"/>
                  </a:lnTo>
                  <a:lnTo>
                    <a:pt x="339" y="182"/>
                  </a:lnTo>
                  <a:lnTo>
                    <a:pt x="338" y="179"/>
                  </a:lnTo>
                  <a:lnTo>
                    <a:pt x="326" y="177"/>
                  </a:lnTo>
                  <a:lnTo>
                    <a:pt x="313" y="175"/>
                  </a:lnTo>
                  <a:lnTo>
                    <a:pt x="311" y="171"/>
                  </a:lnTo>
                  <a:lnTo>
                    <a:pt x="309" y="169"/>
                  </a:lnTo>
                  <a:lnTo>
                    <a:pt x="307" y="167"/>
                  </a:lnTo>
                  <a:lnTo>
                    <a:pt x="303" y="165"/>
                  </a:lnTo>
                  <a:lnTo>
                    <a:pt x="301" y="161"/>
                  </a:lnTo>
                  <a:lnTo>
                    <a:pt x="299" y="159"/>
                  </a:lnTo>
                  <a:lnTo>
                    <a:pt x="291" y="158"/>
                  </a:lnTo>
                  <a:lnTo>
                    <a:pt x="284" y="156"/>
                  </a:lnTo>
                  <a:lnTo>
                    <a:pt x="282" y="152"/>
                  </a:lnTo>
                  <a:lnTo>
                    <a:pt x="280" y="150"/>
                  </a:lnTo>
                  <a:lnTo>
                    <a:pt x="276" y="148"/>
                  </a:lnTo>
                  <a:lnTo>
                    <a:pt x="274" y="146"/>
                  </a:lnTo>
                  <a:lnTo>
                    <a:pt x="272" y="142"/>
                  </a:lnTo>
                  <a:lnTo>
                    <a:pt x="270" y="140"/>
                  </a:lnTo>
                  <a:lnTo>
                    <a:pt x="267" y="138"/>
                  </a:lnTo>
                  <a:lnTo>
                    <a:pt x="265" y="136"/>
                  </a:lnTo>
                  <a:lnTo>
                    <a:pt x="263" y="133"/>
                  </a:lnTo>
                  <a:lnTo>
                    <a:pt x="261" y="131"/>
                  </a:lnTo>
                  <a:lnTo>
                    <a:pt x="257" y="129"/>
                  </a:lnTo>
                  <a:lnTo>
                    <a:pt x="255" y="127"/>
                  </a:lnTo>
                  <a:lnTo>
                    <a:pt x="253" y="123"/>
                  </a:lnTo>
                  <a:lnTo>
                    <a:pt x="251" y="121"/>
                  </a:lnTo>
                  <a:lnTo>
                    <a:pt x="243" y="119"/>
                  </a:lnTo>
                  <a:lnTo>
                    <a:pt x="236" y="115"/>
                  </a:lnTo>
                  <a:lnTo>
                    <a:pt x="234" y="113"/>
                  </a:lnTo>
                  <a:lnTo>
                    <a:pt x="232" y="111"/>
                  </a:lnTo>
                  <a:lnTo>
                    <a:pt x="228" y="110"/>
                  </a:lnTo>
                  <a:lnTo>
                    <a:pt x="222" y="108"/>
                  </a:lnTo>
                  <a:lnTo>
                    <a:pt x="215" y="110"/>
                  </a:lnTo>
                  <a:lnTo>
                    <a:pt x="213" y="111"/>
                  </a:lnTo>
                  <a:lnTo>
                    <a:pt x="209" y="113"/>
                  </a:lnTo>
                  <a:lnTo>
                    <a:pt x="207" y="115"/>
                  </a:lnTo>
                  <a:lnTo>
                    <a:pt x="178" y="115"/>
                  </a:lnTo>
                  <a:lnTo>
                    <a:pt x="149" y="115"/>
                  </a:lnTo>
                  <a:lnTo>
                    <a:pt x="121" y="115"/>
                  </a:lnTo>
                  <a:lnTo>
                    <a:pt x="92" y="115"/>
                  </a:lnTo>
                  <a:lnTo>
                    <a:pt x="88" y="113"/>
                  </a:lnTo>
                  <a:lnTo>
                    <a:pt x="86" y="111"/>
                  </a:lnTo>
                  <a:lnTo>
                    <a:pt x="82" y="110"/>
                  </a:lnTo>
                  <a:lnTo>
                    <a:pt x="71" y="108"/>
                  </a:lnTo>
                  <a:lnTo>
                    <a:pt x="61" y="110"/>
                  </a:lnTo>
                  <a:lnTo>
                    <a:pt x="57" y="111"/>
                  </a:lnTo>
                  <a:lnTo>
                    <a:pt x="55" y="113"/>
                  </a:lnTo>
                  <a:lnTo>
                    <a:pt x="52" y="115"/>
                  </a:lnTo>
                  <a:lnTo>
                    <a:pt x="48" y="115"/>
                  </a:lnTo>
                  <a:lnTo>
                    <a:pt x="42" y="115"/>
                  </a:lnTo>
                  <a:lnTo>
                    <a:pt x="40" y="113"/>
                  </a:lnTo>
                  <a:lnTo>
                    <a:pt x="38" y="111"/>
                  </a:lnTo>
                  <a:lnTo>
                    <a:pt x="34" y="110"/>
                  </a:lnTo>
                  <a:lnTo>
                    <a:pt x="32" y="106"/>
                  </a:lnTo>
                  <a:lnTo>
                    <a:pt x="31" y="104"/>
                  </a:lnTo>
                  <a:lnTo>
                    <a:pt x="29" y="102"/>
                  </a:lnTo>
                  <a:lnTo>
                    <a:pt x="25" y="90"/>
                  </a:lnTo>
                  <a:lnTo>
                    <a:pt x="23" y="77"/>
                  </a:lnTo>
                  <a:lnTo>
                    <a:pt x="21" y="75"/>
                  </a:lnTo>
                  <a:lnTo>
                    <a:pt x="19" y="73"/>
                  </a:lnTo>
                  <a:lnTo>
                    <a:pt x="15" y="71"/>
                  </a:lnTo>
                  <a:lnTo>
                    <a:pt x="13" y="67"/>
                  </a:lnTo>
                  <a:lnTo>
                    <a:pt x="11" y="65"/>
                  </a:lnTo>
                  <a:lnTo>
                    <a:pt x="9" y="64"/>
                  </a:lnTo>
                  <a:lnTo>
                    <a:pt x="4" y="56"/>
                  </a:lnTo>
                  <a:lnTo>
                    <a:pt x="0" y="48"/>
                  </a:lnTo>
                  <a:lnTo>
                    <a:pt x="0" y="44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29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4" y="16"/>
                  </a:lnTo>
                  <a:lnTo>
                    <a:pt x="9" y="10"/>
                  </a:lnTo>
                  <a:lnTo>
                    <a:pt x="9" y="6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9" y="0"/>
                  </a:lnTo>
                  <a:lnTo>
                    <a:pt x="19" y="6"/>
                  </a:lnTo>
                  <a:lnTo>
                    <a:pt x="19" y="10"/>
                  </a:lnTo>
                  <a:lnTo>
                    <a:pt x="19" y="25"/>
                  </a:lnTo>
                  <a:lnTo>
                    <a:pt x="19" y="39"/>
                  </a:lnTo>
                  <a:lnTo>
                    <a:pt x="23" y="44"/>
                  </a:lnTo>
                  <a:lnTo>
                    <a:pt x="29" y="48"/>
                  </a:lnTo>
                  <a:lnTo>
                    <a:pt x="32" y="54"/>
                  </a:lnTo>
                  <a:lnTo>
                    <a:pt x="38" y="58"/>
                  </a:lnTo>
                  <a:lnTo>
                    <a:pt x="52" y="58"/>
                  </a:lnTo>
                  <a:lnTo>
                    <a:pt x="67" y="58"/>
                  </a:lnTo>
                  <a:lnTo>
                    <a:pt x="71" y="54"/>
                  </a:lnTo>
                  <a:lnTo>
                    <a:pt x="77" y="48"/>
                  </a:lnTo>
                  <a:lnTo>
                    <a:pt x="80" y="44"/>
                  </a:lnTo>
                  <a:lnTo>
                    <a:pt x="86" y="39"/>
                  </a:lnTo>
                  <a:lnTo>
                    <a:pt x="90" y="39"/>
                  </a:lnTo>
                  <a:lnTo>
                    <a:pt x="96" y="39"/>
                  </a:lnTo>
                  <a:lnTo>
                    <a:pt x="96" y="48"/>
                  </a:lnTo>
                  <a:lnTo>
                    <a:pt x="96" y="58"/>
                  </a:lnTo>
                  <a:lnTo>
                    <a:pt x="96" y="64"/>
                  </a:lnTo>
                  <a:lnTo>
                    <a:pt x="96" y="67"/>
                  </a:lnTo>
                  <a:lnTo>
                    <a:pt x="92" y="71"/>
                  </a:lnTo>
                  <a:lnTo>
                    <a:pt x="92" y="75"/>
                  </a:lnTo>
                  <a:lnTo>
                    <a:pt x="96" y="77"/>
                  </a:lnTo>
                  <a:lnTo>
                    <a:pt x="100" y="77"/>
                  </a:lnTo>
                  <a:lnTo>
                    <a:pt x="105" y="77"/>
                  </a:lnTo>
                  <a:lnTo>
                    <a:pt x="111" y="73"/>
                  </a:lnTo>
                  <a:lnTo>
                    <a:pt x="115" y="67"/>
                  </a:lnTo>
                  <a:lnTo>
                    <a:pt x="115" y="64"/>
                  </a:lnTo>
                  <a:lnTo>
                    <a:pt x="115" y="58"/>
                  </a:lnTo>
                  <a:lnTo>
                    <a:pt x="121" y="58"/>
                  </a:lnTo>
                  <a:lnTo>
                    <a:pt x="125" y="58"/>
                  </a:lnTo>
                  <a:lnTo>
                    <a:pt x="134" y="58"/>
                  </a:lnTo>
                  <a:lnTo>
                    <a:pt x="144" y="58"/>
                  </a:lnTo>
                  <a:lnTo>
                    <a:pt x="149" y="54"/>
                  </a:lnTo>
                  <a:lnTo>
                    <a:pt x="153" y="48"/>
                  </a:lnTo>
                  <a:lnTo>
                    <a:pt x="159" y="44"/>
                  </a:lnTo>
                  <a:lnTo>
                    <a:pt x="163" y="39"/>
                  </a:lnTo>
                  <a:lnTo>
                    <a:pt x="172" y="39"/>
                  </a:lnTo>
                  <a:lnTo>
                    <a:pt x="182" y="39"/>
                  </a:lnTo>
                  <a:lnTo>
                    <a:pt x="182" y="44"/>
                  </a:lnTo>
                  <a:lnTo>
                    <a:pt x="182" y="48"/>
                  </a:lnTo>
                  <a:lnTo>
                    <a:pt x="188" y="54"/>
                  </a:lnTo>
                  <a:lnTo>
                    <a:pt x="192" y="58"/>
                  </a:lnTo>
                  <a:lnTo>
                    <a:pt x="207" y="58"/>
                  </a:lnTo>
                  <a:lnTo>
                    <a:pt x="220" y="58"/>
                  </a:lnTo>
                  <a:lnTo>
                    <a:pt x="226" y="54"/>
                  </a:lnTo>
                  <a:lnTo>
                    <a:pt x="232" y="48"/>
                  </a:lnTo>
                  <a:lnTo>
                    <a:pt x="236" y="44"/>
                  </a:lnTo>
                  <a:lnTo>
                    <a:pt x="242" y="39"/>
                  </a:lnTo>
                  <a:lnTo>
                    <a:pt x="245" y="35"/>
                  </a:lnTo>
                  <a:lnTo>
                    <a:pt x="251" y="29"/>
                  </a:lnTo>
                  <a:lnTo>
                    <a:pt x="251" y="23"/>
                  </a:lnTo>
                  <a:lnTo>
                    <a:pt x="251" y="19"/>
                  </a:lnTo>
                  <a:lnTo>
                    <a:pt x="251" y="10"/>
                  </a:lnTo>
                  <a:lnTo>
                    <a:pt x="251" y="0"/>
                  </a:lnTo>
                  <a:lnTo>
                    <a:pt x="255" y="0"/>
                  </a:lnTo>
                  <a:lnTo>
                    <a:pt x="261" y="0"/>
                  </a:lnTo>
                  <a:lnTo>
                    <a:pt x="261" y="6"/>
                  </a:lnTo>
                  <a:lnTo>
                    <a:pt x="261" y="10"/>
                  </a:lnTo>
                  <a:lnTo>
                    <a:pt x="261" y="16"/>
                  </a:lnTo>
                  <a:lnTo>
                    <a:pt x="261" y="19"/>
                  </a:lnTo>
                  <a:lnTo>
                    <a:pt x="265" y="23"/>
                  </a:lnTo>
                  <a:lnTo>
                    <a:pt x="270" y="29"/>
                  </a:lnTo>
                  <a:lnTo>
                    <a:pt x="270" y="35"/>
                  </a:lnTo>
                  <a:lnTo>
                    <a:pt x="270" y="39"/>
                  </a:lnTo>
                  <a:lnTo>
                    <a:pt x="270" y="44"/>
                  </a:lnTo>
                  <a:lnTo>
                    <a:pt x="270" y="48"/>
                  </a:lnTo>
                  <a:lnTo>
                    <a:pt x="270" y="54"/>
                  </a:lnTo>
                  <a:lnTo>
                    <a:pt x="270" y="58"/>
                  </a:lnTo>
                  <a:lnTo>
                    <a:pt x="265" y="58"/>
                  </a:lnTo>
                  <a:lnTo>
                    <a:pt x="261" y="58"/>
                  </a:lnTo>
                  <a:lnTo>
                    <a:pt x="255" y="64"/>
                  </a:lnTo>
                  <a:lnTo>
                    <a:pt x="251" y="67"/>
                  </a:lnTo>
                  <a:lnTo>
                    <a:pt x="255" y="73"/>
                  </a:lnTo>
                  <a:lnTo>
                    <a:pt x="261" y="77"/>
                  </a:lnTo>
                  <a:lnTo>
                    <a:pt x="265" y="77"/>
                  </a:lnTo>
                  <a:lnTo>
                    <a:pt x="270" y="77"/>
                  </a:lnTo>
                  <a:lnTo>
                    <a:pt x="274" y="73"/>
                  </a:lnTo>
                  <a:lnTo>
                    <a:pt x="280" y="67"/>
                  </a:lnTo>
                  <a:lnTo>
                    <a:pt x="284" y="64"/>
                  </a:lnTo>
                  <a:lnTo>
                    <a:pt x="290" y="58"/>
                  </a:lnTo>
                  <a:lnTo>
                    <a:pt x="293" y="54"/>
                  </a:lnTo>
                  <a:lnTo>
                    <a:pt x="299" y="48"/>
                  </a:lnTo>
                  <a:lnTo>
                    <a:pt x="303" y="48"/>
                  </a:lnTo>
                  <a:lnTo>
                    <a:pt x="309" y="48"/>
                  </a:lnTo>
                  <a:lnTo>
                    <a:pt x="313" y="48"/>
                  </a:lnTo>
                  <a:lnTo>
                    <a:pt x="318" y="48"/>
                  </a:lnTo>
                  <a:lnTo>
                    <a:pt x="318" y="54"/>
                  </a:lnTo>
                  <a:lnTo>
                    <a:pt x="318" y="58"/>
                  </a:lnTo>
                  <a:lnTo>
                    <a:pt x="322" y="67"/>
                  </a:lnTo>
                  <a:lnTo>
                    <a:pt x="328" y="77"/>
                  </a:lnTo>
                  <a:lnTo>
                    <a:pt x="332" y="77"/>
                  </a:lnTo>
                  <a:lnTo>
                    <a:pt x="338" y="77"/>
                  </a:lnTo>
                  <a:lnTo>
                    <a:pt x="341" y="73"/>
                  </a:lnTo>
                  <a:lnTo>
                    <a:pt x="347" y="67"/>
                  </a:lnTo>
                  <a:lnTo>
                    <a:pt x="353" y="67"/>
                  </a:lnTo>
                  <a:lnTo>
                    <a:pt x="357" y="67"/>
                  </a:lnTo>
                  <a:lnTo>
                    <a:pt x="362" y="67"/>
                  </a:lnTo>
                  <a:lnTo>
                    <a:pt x="366" y="67"/>
                  </a:lnTo>
                  <a:lnTo>
                    <a:pt x="370" y="64"/>
                  </a:lnTo>
                  <a:lnTo>
                    <a:pt x="376" y="58"/>
                  </a:lnTo>
                  <a:lnTo>
                    <a:pt x="382" y="58"/>
                  </a:lnTo>
                  <a:lnTo>
                    <a:pt x="385" y="58"/>
                  </a:lnTo>
                  <a:lnTo>
                    <a:pt x="395" y="58"/>
                  </a:lnTo>
                  <a:lnTo>
                    <a:pt x="405" y="58"/>
                  </a:lnTo>
                  <a:lnTo>
                    <a:pt x="414" y="64"/>
                  </a:lnTo>
                  <a:lnTo>
                    <a:pt x="424" y="67"/>
                  </a:lnTo>
                  <a:lnTo>
                    <a:pt x="439" y="73"/>
                  </a:lnTo>
                  <a:lnTo>
                    <a:pt x="453" y="77"/>
                  </a:lnTo>
                  <a:lnTo>
                    <a:pt x="458" y="77"/>
                  </a:lnTo>
                  <a:lnTo>
                    <a:pt x="462" y="77"/>
                  </a:lnTo>
                  <a:lnTo>
                    <a:pt x="481" y="77"/>
                  </a:lnTo>
                  <a:lnTo>
                    <a:pt x="503" y="77"/>
                  </a:lnTo>
                  <a:lnTo>
                    <a:pt x="503" y="83"/>
                  </a:lnTo>
                  <a:lnTo>
                    <a:pt x="503" y="87"/>
                  </a:lnTo>
                  <a:lnTo>
                    <a:pt x="497" y="87"/>
                  </a:lnTo>
                  <a:lnTo>
                    <a:pt x="493" y="87"/>
                  </a:lnTo>
                  <a:lnTo>
                    <a:pt x="481" y="90"/>
                  </a:lnTo>
                  <a:lnTo>
                    <a:pt x="474" y="94"/>
                  </a:lnTo>
                  <a:lnTo>
                    <a:pt x="468" y="98"/>
                  </a:lnTo>
                  <a:lnTo>
                    <a:pt x="462" y="104"/>
                  </a:lnTo>
                  <a:lnTo>
                    <a:pt x="456" y="117"/>
                  </a:lnTo>
                  <a:lnTo>
                    <a:pt x="453" y="136"/>
                  </a:lnTo>
                  <a:lnTo>
                    <a:pt x="462" y="136"/>
                  </a:lnTo>
                  <a:lnTo>
                    <a:pt x="474" y="136"/>
                  </a:lnTo>
                  <a:lnTo>
                    <a:pt x="478" y="136"/>
                  </a:lnTo>
                  <a:lnTo>
                    <a:pt x="483" y="136"/>
                  </a:lnTo>
                  <a:lnTo>
                    <a:pt x="483" y="142"/>
                  </a:lnTo>
                  <a:lnTo>
                    <a:pt x="485" y="144"/>
                  </a:lnTo>
                  <a:lnTo>
                    <a:pt x="491" y="146"/>
                  </a:lnTo>
                  <a:lnTo>
                    <a:pt x="503" y="146"/>
                  </a:lnTo>
                  <a:lnTo>
                    <a:pt x="503" y="140"/>
                  </a:lnTo>
                  <a:lnTo>
                    <a:pt x="503" y="136"/>
                  </a:lnTo>
                  <a:lnTo>
                    <a:pt x="506" y="136"/>
                  </a:lnTo>
                  <a:lnTo>
                    <a:pt x="512" y="136"/>
                  </a:lnTo>
                  <a:lnTo>
                    <a:pt x="512" y="131"/>
                  </a:lnTo>
                  <a:lnTo>
                    <a:pt x="512" y="127"/>
                  </a:lnTo>
                  <a:lnTo>
                    <a:pt x="512" y="115"/>
                  </a:lnTo>
                  <a:lnTo>
                    <a:pt x="512" y="106"/>
                  </a:lnTo>
                  <a:lnTo>
                    <a:pt x="516" y="106"/>
                  </a:lnTo>
                  <a:lnTo>
                    <a:pt x="522" y="106"/>
                  </a:lnTo>
                  <a:lnTo>
                    <a:pt x="531" y="106"/>
                  </a:lnTo>
                  <a:lnTo>
                    <a:pt x="541" y="106"/>
                  </a:lnTo>
                  <a:lnTo>
                    <a:pt x="545" y="102"/>
                  </a:lnTo>
                  <a:lnTo>
                    <a:pt x="550" y="98"/>
                  </a:lnTo>
                  <a:lnTo>
                    <a:pt x="550" y="92"/>
                  </a:lnTo>
                  <a:lnTo>
                    <a:pt x="550" y="87"/>
                  </a:lnTo>
                  <a:lnTo>
                    <a:pt x="550" y="64"/>
                  </a:lnTo>
                  <a:lnTo>
                    <a:pt x="550" y="39"/>
                  </a:lnTo>
                  <a:lnTo>
                    <a:pt x="554" y="29"/>
                  </a:lnTo>
                  <a:lnTo>
                    <a:pt x="560" y="19"/>
                  </a:lnTo>
                  <a:lnTo>
                    <a:pt x="564" y="19"/>
                  </a:lnTo>
                  <a:lnTo>
                    <a:pt x="570" y="19"/>
                  </a:lnTo>
                  <a:lnTo>
                    <a:pt x="573" y="23"/>
                  </a:lnTo>
                  <a:lnTo>
                    <a:pt x="579" y="29"/>
                  </a:lnTo>
                  <a:lnTo>
                    <a:pt x="585" y="35"/>
                  </a:lnTo>
                  <a:lnTo>
                    <a:pt x="589" y="39"/>
                  </a:lnTo>
                  <a:lnTo>
                    <a:pt x="595" y="44"/>
                  </a:lnTo>
                  <a:lnTo>
                    <a:pt x="598" y="48"/>
                  </a:lnTo>
                  <a:lnTo>
                    <a:pt x="602" y="54"/>
                  </a:lnTo>
                  <a:lnTo>
                    <a:pt x="608" y="58"/>
                  </a:lnTo>
                  <a:lnTo>
                    <a:pt x="618" y="64"/>
                  </a:lnTo>
                  <a:lnTo>
                    <a:pt x="627" y="67"/>
                  </a:lnTo>
                  <a:lnTo>
                    <a:pt x="633" y="73"/>
                  </a:lnTo>
                  <a:lnTo>
                    <a:pt x="637" y="77"/>
                  </a:lnTo>
                  <a:lnTo>
                    <a:pt x="643" y="83"/>
                  </a:lnTo>
                  <a:lnTo>
                    <a:pt x="646" y="87"/>
                  </a:lnTo>
                  <a:lnTo>
                    <a:pt x="656" y="92"/>
                  </a:lnTo>
                  <a:lnTo>
                    <a:pt x="666" y="98"/>
                  </a:lnTo>
                  <a:lnTo>
                    <a:pt x="671" y="102"/>
                  </a:lnTo>
                  <a:lnTo>
                    <a:pt x="677" y="106"/>
                  </a:lnTo>
                  <a:lnTo>
                    <a:pt x="677" y="111"/>
                  </a:lnTo>
                  <a:lnTo>
                    <a:pt x="677" y="115"/>
                  </a:lnTo>
                  <a:lnTo>
                    <a:pt x="671" y="119"/>
                  </a:lnTo>
                  <a:lnTo>
                    <a:pt x="666" y="121"/>
                  </a:lnTo>
                  <a:lnTo>
                    <a:pt x="664" y="123"/>
                  </a:lnTo>
                  <a:lnTo>
                    <a:pt x="662" y="127"/>
                  </a:lnTo>
                  <a:lnTo>
                    <a:pt x="662" y="146"/>
                  </a:lnTo>
                  <a:lnTo>
                    <a:pt x="662" y="165"/>
                  </a:lnTo>
                  <a:lnTo>
                    <a:pt x="664" y="167"/>
                  </a:lnTo>
                  <a:lnTo>
                    <a:pt x="666" y="169"/>
                  </a:lnTo>
                  <a:lnTo>
                    <a:pt x="669" y="179"/>
                  </a:lnTo>
                  <a:lnTo>
                    <a:pt x="669" y="188"/>
                  </a:lnTo>
                  <a:lnTo>
                    <a:pt x="662" y="194"/>
                  </a:lnTo>
                  <a:lnTo>
                    <a:pt x="656" y="198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83" name="Freeform 83"/>
            <p:cNvSpPr>
              <a:spLocks/>
            </p:cNvSpPr>
            <p:nvPr/>
          </p:nvSpPr>
          <p:spPr bwMode="auto">
            <a:xfrm>
              <a:off x="4213225" y="3079750"/>
              <a:ext cx="1147763" cy="1219200"/>
            </a:xfrm>
            <a:custGeom>
              <a:avLst/>
              <a:gdLst>
                <a:gd name="T0" fmla="*/ 2147483646 w 814"/>
                <a:gd name="T1" fmla="*/ 2147483646 h 1027"/>
                <a:gd name="T2" fmla="*/ 2147483646 w 814"/>
                <a:gd name="T3" fmla="*/ 2147483646 h 1027"/>
                <a:gd name="T4" fmla="*/ 2147483646 w 814"/>
                <a:gd name="T5" fmla="*/ 2147483646 h 1027"/>
                <a:gd name="T6" fmla="*/ 2147483646 w 814"/>
                <a:gd name="T7" fmla="*/ 2147483646 h 1027"/>
                <a:gd name="T8" fmla="*/ 2147483646 w 814"/>
                <a:gd name="T9" fmla="*/ 2147483646 h 1027"/>
                <a:gd name="T10" fmla="*/ 2147483646 w 814"/>
                <a:gd name="T11" fmla="*/ 2147483646 h 1027"/>
                <a:gd name="T12" fmla="*/ 2147483646 w 814"/>
                <a:gd name="T13" fmla="*/ 2147483646 h 1027"/>
                <a:gd name="T14" fmla="*/ 2147483646 w 814"/>
                <a:gd name="T15" fmla="*/ 2147483646 h 1027"/>
                <a:gd name="T16" fmla="*/ 2147483646 w 814"/>
                <a:gd name="T17" fmla="*/ 0 h 1027"/>
                <a:gd name="T18" fmla="*/ 2147483646 w 814"/>
                <a:gd name="T19" fmla="*/ 2147483646 h 1027"/>
                <a:gd name="T20" fmla="*/ 2147483646 w 814"/>
                <a:gd name="T21" fmla="*/ 2147483646 h 1027"/>
                <a:gd name="T22" fmla="*/ 2147483646 w 814"/>
                <a:gd name="T23" fmla="*/ 2147483646 h 1027"/>
                <a:gd name="T24" fmla="*/ 2147483646 w 814"/>
                <a:gd name="T25" fmla="*/ 2147483646 h 1027"/>
                <a:gd name="T26" fmla="*/ 2147483646 w 814"/>
                <a:gd name="T27" fmla="*/ 2147483646 h 1027"/>
                <a:gd name="T28" fmla="*/ 2147483646 w 814"/>
                <a:gd name="T29" fmla="*/ 2147483646 h 1027"/>
                <a:gd name="T30" fmla="*/ 2147483646 w 814"/>
                <a:gd name="T31" fmla="*/ 2147483646 h 1027"/>
                <a:gd name="T32" fmla="*/ 2147483646 w 814"/>
                <a:gd name="T33" fmla="*/ 2147483646 h 1027"/>
                <a:gd name="T34" fmla="*/ 2147483646 w 814"/>
                <a:gd name="T35" fmla="*/ 2147483646 h 1027"/>
                <a:gd name="T36" fmla="*/ 2147483646 w 814"/>
                <a:gd name="T37" fmla="*/ 2147483646 h 1027"/>
                <a:gd name="T38" fmla="*/ 2147483646 w 814"/>
                <a:gd name="T39" fmla="*/ 2147483646 h 1027"/>
                <a:gd name="T40" fmla="*/ 2147483646 w 814"/>
                <a:gd name="T41" fmla="*/ 2147483646 h 1027"/>
                <a:gd name="T42" fmla="*/ 2147483646 w 814"/>
                <a:gd name="T43" fmla="*/ 2147483646 h 1027"/>
                <a:gd name="T44" fmla="*/ 2147483646 w 814"/>
                <a:gd name="T45" fmla="*/ 2147483646 h 1027"/>
                <a:gd name="T46" fmla="*/ 2147483646 w 814"/>
                <a:gd name="T47" fmla="*/ 2147483646 h 1027"/>
                <a:gd name="T48" fmla="*/ 2147483646 w 814"/>
                <a:gd name="T49" fmla="*/ 2147483646 h 1027"/>
                <a:gd name="T50" fmla="*/ 2147483646 w 814"/>
                <a:gd name="T51" fmla="*/ 2147483646 h 1027"/>
                <a:gd name="T52" fmla="*/ 2147483646 w 814"/>
                <a:gd name="T53" fmla="*/ 2147483646 h 1027"/>
                <a:gd name="T54" fmla="*/ 2147483646 w 814"/>
                <a:gd name="T55" fmla="*/ 2147483646 h 1027"/>
                <a:gd name="T56" fmla="*/ 2147483646 w 814"/>
                <a:gd name="T57" fmla="*/ 2147483646 h 1027"/>
                <a:gd name="T58" fmla="*/ 2147483646 w 814"/>
                <a:gd name="T59" fmla="*/ 2147483646 h 1027"/>
                <a:gd name="T60" fmla="*/ 2147483646 w 814"/>
                <a:gd name="T61" fmla="*/ 2147483646 h 1027"/>
                <a:gd name="T62" fmla="*/ 2147483646 w 814"/>
                <a:gd name="T63" fmla="*/ 2147483646 h 1027"/>
                <a:gd name="T64" fmla="*/ 2147483646 w 814"/>
                <a:gd name="T65" fmla="*/ 2147483646 h 1027"/>
                <a:gd name="T66" fmla="*/ 2147483646 w 814"/>
                <a:gd name="T67" fmla="*/ 2147483646 h 1027"/>
                <a:gd name="T68" fmla="*/ 2147483646 w 814"/>
                <a:gd name="T69" fmla="*/ 2147483646 h 1027"/>
                <a:gd name="T70" fmla="*/ 2147483646 w 814"/>
                <a:gd name="T71" fmla="*/ 2147483646 h 1027"/>
                <a:gd name="T72" fmla="*/ 2147483646 w 814"/>
                <a:gd name="T73" fmla="*/ 2147483646 h 1027"/>
                <a:gd name="T74" fmla="*/ 2147483646 w 814"/>
                <a:gd name="T75" fmla="*/ 2147483646 h 1027"/>
                <a:gd name="T76" fmla="*/ 2147483646 w 814"/>
                <a:gd name="T77" fmla="*/ 2147483646 h 1027"/>
                <a:gd name="T78" fmla="*/ 2147483646 w 814"/>
                <a:gd name="T79" fmla="*/ 2147483646 h 1027"/>
                <a:gd name="T80" fmla="*/ 2147483646 w 814"/>
                <a:gd name="T81" fmla="*/ 2147483646 h 1027"/>
                <a:gd name="T82" fmla="*/ 2147483646 w 814"/>
                <a:gd name="T83" fmla="*/ 2147483646 h 1027"/>
                <a:gd name="T84" fmla="*/ 2147483646 w 814"/>
                <a:gd name="T85" fmla="*/ 2147483646 h 1027"/>
                <a:gd name="T86" fmla="*/ 2147483646 w 814"/>
                <a:gd name="T87" fmla="*/ 2147483646 h 1027"/>
                <a:gd name="T88" fmla="*/ 2147483646 w 814"/>
                <a:gd name="T89" fmla="*/ 2147483646 h 1027"/>
                <a:gd name="T90" fmla="*/ 2147483646 w 814"/>
                <a:gd name="T91" fmla="*/ 2147483646 h 1027"/>
                <a:gd name="T92" fmla="*/ 2147483646 w 814"/>
                <a:gd name="T93" fmla="*/ 2147483646 h 1027"/>
                <a:gd name="T94" fmla="*/ 2147483646 w 814"/>
                <a:gd name="T95" fmla="*/ 2147483646 h 1027"/>
                <a:gd name="T96" fmla="*/ 2147483646 w 814"/>
                <a:gd name="T97" fmla="*/ 2147483646 h 1027"/>
                <a:gd name="T98" fmla="*/ 2147483646 w 814"/>
                <a:gd name="T99" fmla="*/ 2147483646 h 1027"/>
                <a:gd name="T100" fmla="*/ 2147483646 w 814"/>
                <a:gd name="T101" fmla="*/ 2147483646 h 1027"/>
                <a:gd name="T102" fmla="*/ 2147483646 w 814"/>
                <a:gd name="T103" fmla="*/ 2147483646 h 1027"/>
                <a:gd name="T104" fmla="*/ 2147483646 w 814"/>
                <a:gd name="T105" fmla="*/ 2147483646 h 1027"/>
                <a:gd name="T106" fmla="*/ 2147483646 w 814"/>
                <a:gd name="T107" fmla="*/ 2147483646 h 1027"/>
                <a:gd name="T108" fmla="*/ 2147483646 w 814"/>
                <a:gd name="T109" fmla="*/ 2147483646 h 1027"/>
                <a:gd name="T110" fmla="*/ 2147483646 w 814"/>
                <a:gd name="T111" fmla="*/ 2147483646 h 1027"/>
                <a:gd name="T112" fmla="*/ 2147483646 w 814"/>
                <a:gd name="T113" fmla="*/ 2147483646 h 1027"/>
                <a:gd name="T114" fmla="*/ 2147483646 w 814"/>
                <a:gd name="T115" fmla="*/ 2147483646 h 1027"/>
                <a:gd name="T116" fmla="*/ 2147483646 w 814"/>
                <a:gd name="T117" fmla="*/ 2147483646 h 1027"/>
                <a:gd name="T118" fmla="*/ 2147483646 w 814"/>
                <a:gd name="T119" fmla="*/ 2147483646 h 1027"/>
                <a:gd name="T120" fmla="*/ 2147483646 w 814"/>
                <a:gd name="T121" fmla="*/ 2147483646 h 1027"/>
                <a:gd name="T122" fmla="*/ 2147483646 w 814"/>
                <a:gd name="T123" fmla="*/ 2147483646 h 102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814"/>
                <a:gd name="T187" fmla="*/ 0 h 1027"/>
                <a:gd name="T188" fmla="*/ 814 w 814"/>
                <a:gd name="T189" fmla="*/ 1027 h 102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814" h="1027">
                  <a:moveTo>
                    <a:pt x="206" y="344"/>
                  </a:moveTo>
                  <a:lnTo>
                    <a:pt x="209" y="342"/>
                  </a:lnTo>
                  <a:lnTo>
                    <a:pt x="215" y="340"/>
                  </a:lnTo>
                  <a:lnTo>
                    <a:pt x="211" y="325"/>
                  </a:lnTo>
                  <a:lnTo>
                    <a:pt x="209" y="311"/>
                  </a:lnTo>
                  <a:lnTo>
                    <a:pt x="207" y="307"/>
                  </a:lnTo>
                  <a:lnTo>
                    <a:pt x="204" y="305"/>
                  </a:lnTo>
                  <a:lnTo>
                    <a:pt x="204" y="292"/>
                  </a:lnTo>
                  <a:lnTo>
                    <a:pt x="204" y="277"/>
                  </a:lnTo>
                  <a:lnTo>
                    <a:pt x="207" y="275"/>
                  </a:lnTo>
                  <a:lnTo>
                    <a:pt x="209" y="273"/>
                  </a:lnTo>
                  <a:lnTo>
                    <a:pt x="211" y="273"/>
                  </a:lnTo>
                  <a:lnTo>
                    <a:pt x="215" y="273"/>
                  </a:lnTo>
                  <a:lnTo>
                    <a:pt x="219" y="277"/>
                  </a:lnTo>
                  <a:lnTo>
                    <a:pt x="223" y="282"/>
                  </a:lnTo>
                  <a:lnTo>
                    <a:pt x="223" y="286"/>
                  </a:lnTo>
                  <a:lnTo>
                    <a:pt x="223" y="292"/>
                  </a:lnTo>
                  <a:lnTo>
                    <a:pt x="229" y="296"/>
                  </a:lnTo>
                  <a:lnTo>
                    <a:pt x="232" y="302"/>
                  </a:lnTo>
                  <a:lnTo>
                    <a:pt x="238" y="305"/>
                  </a:lnTo>
                  <a:lnTo>
                    <a:pt x="244" y="311"/>
                  </a:lnTo>
                  <a:lnTo>
                    <a:pt x="244" y="315"/>
                  </a:lnTo>
                  <a:lnTo>
                    <a:pt x="244" y="321"/>
                  </a:lnTo>
                  <a:lnTo>
                    <a:pt x="240" y="325"/>
                  </a:lnTo>
                  <a:lnTo>
                    <a:pt x="236" y="327"/>
                  </a:lnTo>
                  <a:lnTo>
                    <a:pt x="244" y="338"/>
                  </a:lnTo>
                  <a:lnTo>
                    <a:pt x="253" y="350"/>
                  </a:lnTo>
                  <a:lnTo>
                    <a:pt x="257" y="350"/>
                  </a:lnTo>
                  <a:lnTo>
                    <a:pt x="263" y="350"/>
                  </a:lnTo>
                  <a:lnTo>
                    <a:pt x="267" y="353"/>
                  </a:lnTo>
                  <a:lnTo>
                    <a:pt x="273" y="359"/>
                  </a:lnTo>
                  <a:lnTo>
                    <a:pt x="276" y="363"/>
                  </a:lnTo>
                  <a:lnTo>
                    <a:pt x="282" y="369"/>
                  </a:lnTo>
                  <a:lnTo>
                    <a:pt x="282" y="375"/>
                  </a:lnTo>
                  <a:lnTo>
                    <a:pt x="284" y="376"/>
                  </a:lnTo>
                  <a:lnTo>
                    <a:pt x="290" y="378"/>
                  </a:lnTo>
                  <a:lnTo>
                    <a:pt x="301" y="378"/>
                  </a:lnTo>
                  <a:lnTo>
                    <a:pt x="301" y="373"/>
                  </a:lnTo>
                  <a:lnTo>
                    <a:pt x="301" y="369"/>
                  </a:lnTo>
                  <a:lnTo>
                    <a:pt x="305" y="363"/>
                  </a:lnTo>
                  <a:lnTo>
                    <a:pt x="311" y="359"/>
                  </a:lnTo>
                  <a:lnTo>
                    <a:pt x="315" y="359"/>
                  </a:lnTo>
                  <a:lnTo>
                    <a:pt x="321" y="359"/>
                  </a:lnTo>
                  <a:lnTo>
                    <a:pt x="321" y="340"/>
                  </a:lnTo>
                  <a:lnTo>
                    <a:pt x="321" y="321"/>
                  </a:lnTo>
                  <a:lnTo>
                    <a:pt x="315" y="321"/>
                  </a:lnTo>
                  <a:lnTo>
                    <a:pt x="311" y="321"/>
                  </a:lnTo>
                  <a:lnTo>
                    <a:pt x="311" y="311"/>
                  </a:lnTo>
                  <a:lnTo>
                    <a:pt x="311" y="302"/>
                  </a:lnTo>
                  <a:lnTo>
                    <a:pt x="311" y="281"/>
                  </a:lnTo>
                  <a:lnTo>
                    <a:pt x="311" y="261"/>
                  </a:lnTo>
                  <a:lnTo>
                    <a:pt x="292" y="261"/>
                  </a:lnTo>
                  <a:lnTo>
                    <a:pt x="273" y="261"/>
                  </a:lnTo>
                  <a:lnTo>
                    <a:pt x="273" y="248"/>
                  </a:lnTo>
                  <a:lnTo>
                    <a:pt x="273" y="233"/>
                  </a:lnTo>
                  <a:lnTo>
                    <a:pt x="276" y="233"/>
                  </a:lnTo>
                  <a:lnTo>
                    <a:pt x="282" y="233"/>
                  </a:lnTo>
                  <a:lnTo>
                    <a:pt x="282" y="229"/>
                  </a:lnTo>
                  <a:lnTo>
                    <a:pt x="282" y="223"/>
                  </a:lnTo>
                  <a:lnTo>
                    <a:pt x="286" y="219"/>
                  </a:lnTo>
                  <a:lnTo>
                    <a:pt x="292" y="213"/>
                  </a:lnTo>
                  <a:lnTo>
                    <a:pt x="296" y="213"/>
                  </a:lnTo>
                  <a:lnTo>
                    <a:pt x="301" y="213"/>
                  </a:lnTo>
                  <a:lnTo>
                    <a:pt x="301" y="210"/>
                  </a:lnTo>
                  <a:lnTo>
                    <a:pt x="301" y="204"/>
                  </a:lnTo>
                  <a:lnTo>
                    <a:pt x="301" y="200"/>
                  </a:lnTo>
                  <a:lnTo>
                    <a:pt x="301" y="194"/>
                  </a:lnTo>
                  <a:lnTo>
                    <a:pt x="305" y="190"/>
                  </a:lnTo>
                  <a:lnTo>
                    <a:pt x="311" y="185"/>
                  </a:lnTo>
                  <a:lnTo>
                    <a:pt x="317" y="185"/>
                  </a:lnTo>
                  <a:lnTo>
                    <a:pt x="319" y="181"/>
                  </a:lnTo>
                  <a:lnTo>
                    <a:pt x="321" y="173"/>
                  </a:lnTo>
                  <a:lnTo>
                    <a:pt x="321" y="156"/>
                  </a:lnTo>
                  <a:lnTo>
                    <a:pt x="315" y="156"/>
                  </a:lnTo>
                  <a:lnTo>
                    <a:pt x="311" y="156"/>
                  </a:lnTo>
                  <a:lnTo>
                    <a:pt x="311" y="142"/>
                  </a:lnTo>
                  <a:lnTo>
                    <a:pt x="311" y="127"/>
                  </a:lnTo>
                  <a:lnTo>
                    <a:pt x="321" y="127"/>
                  </a:lnTo>
                  <a:lnTo>
                    <a:pt x="330" y="127"/>
                  </a:lnTo>
                  <a:lnTo>
                    <a:pt x="334" y="121"/>
                  </a:lnTo>
                  <a:lnTo>
                    <a:pt x="340" y="117"/>
                  </a:lnTo>
                  <a:lnTo>
                    <a:pt x="349" y="117"/>
                  </a:lnTo>
                  <a:lnTo>
                    <a:pt x="359" y="117"/>
                  </a:lnTo>
                  <a:lnTo>
                    <a:pt x="359" y="112"/>
                  </a:lnTo>
                  <a:lnTo>
                    <a:pt x="359" y="108"/>
                  </a:lnTo>
                  <a:lnTo>
                    <a:pt x="365" y="102"/>
                  </a:lnTo>
                  <a:lnTo>
                    <a:pt x="369" y="98"/>
                  </a:lnTo>
                  <a:lnTo>
                    <a:pt x="372" y="98"/>
                  </a:lnTo>
                  <a:lnTo>
                    <a:pt x="378" y="98"/>
                  </a:lnTo>
                  <a:lnTo>
                    <a:pt x="378" y="89"/>
                  </a:lnTo>
                  <a:lnTo>
                    <a:pt x="378" y="79"/>
                  </a:lnTo>
                  <a:lnTo>
                    <a:pt x="384" y="79"/>
                  </a:lnTo>
                  <a:lnTo>
                    <a:pt x="388" y="79"/>
                  </a:lnTo>
                  <a:lnTo>
                    <a:pt x="388" y="69"/>
                  </a:lnTo>
                  <a:lnTo>
                    <a:pt x="388" y="60"/>
                  </a:lnTo>
                  <a:lnTo>
                    <a:pt x="394" y="60"/>
                  </a:lnTo>
                  <a:lnTo>
                    <a:pt x="397" y="60"/>
                  </a:lnTo>
                  <a:lnTo>
                    <a:pt x="403" y="54"/>
                  </a:lnTo>
                  <a:lnTo>
                    <a:pt x="407" y="50"/>
                  </a:lnTo>
                  <a:lnTo>
                    <a:pt x="407" y="31"/>
                  </a:lnTo>
                  <a:lnTo>
                    <a:pt x="407" y="12"/>
                  </a:lnTo>
                  <a:lnTo>
                    <a:pt x="413" y="12"/>
                  </a:lnTo>
                  <a:lnTo>
                    <a:pt x="417" y="12"/>
                  </a:lnTo>
                  <a:lnTo>
                    <a:pt x="422" y="6"/>
                  </a:lnTo>
                  <a:lnTo>
                    <a:pt x="426" y="0"/>
                  </a:lnTo>
                  <a:lnTo>
                    <a:pt x="432" y="0"/>
                  </a:lnTo>
                  <a:lnTo>
                    <a:pt x="436" y="0"/>
                  </a:lnTo>
                  <a:lnTo>
                    <a:pt x="442" y="0"/>
                  </a:lnTo>
                  <a:lnTo>
                    <a:pt x="447" y="0"/>
                  </a:lnTo>
                  <a:lnTo>
                    <a:pt x="455" y="6"/>
                  </a:lnTo>
                  <a:lnTo>
                    <a:pt x="465" y="12"/>
                  </a:lnTo>
                  <a:lnTo>
                    <a:pt x="470" y="16"/>
                  </a:lnTo>
                  <a:lnTo>
                    <a:pt x="476" y="20"/>
                  </a:lnTo>
                  <a:lnTo>
                    <a:pt x="486" y="25"/>
                  </a:lnTo>
                  <a:lnTo>
                    <a:pt x="495" y="29"/>
                  </a:lnTo>
                  <a:lnTo>
                    <a:pt x="495" y="35"/>
                  </a:lnTo>
                  <a:lnTo>
                    <a:pt x="495" y="41"/>
                  </a:lnTo>
                  <a:lnTo>
                    <a:pt x="495" y="45"/>
                  </a:lnTo>
                  <a:lnTo>
                    <a:pt x="495" y="50"/>
                  </a:lnTo>
                  <a:lnTo>
                    <a:pt x="486" y="50"/>
                  </a:lnTo>
                  <a:lnTo>
                    <a:pt x="476" y="50"/>
                  </a:lnTo>
                  <a:lnTo>
                    <a:pt x="457" y="91"/>
                  </a:lnTo>
                  <a:lnTo>
                    <a:pt x="443" y="125"/>
                  </a:lnTo>
                  <a:lnTo>
                    <a:pt x="440" y="140"/>
                  </a:lnTo>
                  <a:lnTo>
                    <a:pt x="438" y="160"/>
                  </a:lnTo>
                  <a:lnTo>
                    <a:pt x="438" y="181"/>
                  </a:lnTo>
                  <a:lnTo>
                    <a:pt x="442" y="204"/>
                  </a:lnTo>
                  <a:lnTo>
                    <a:pt x="418" y="250"/>
                  </a:lnTo>
                  <a:lnTo>
                    <a:pt x="407" y="277"/>
                  </a:lnTo>
                  <a:lnTo>
                    <a:pt x="399" y="300"/>
                  </a:lnTo>
                  <a:lnTo>
                    <a:pt x="394" y="325"/>
                  </a:lnTo>
                  <a:lnTo>
                    <a:pt x="397" y="346"/>
                  </a:lnTo>
                  <a:lnTo>
                    <a:pt x="401" y="363"/>
                  </a:lnTo>
                  <a:lnTo>
                    <a:pt x="403" y="378"/>
                  </a:lnTo>
                  <a:lnTo>
                    <a:pt x="405" y="394"/>
                  </a:lnTo>
                  <a:lnTo>
                    <a:pt x="403" y="407"/>
                  </a:lnTo>
                  <a:lnTo>
                    <a:pt x="401" y="419"/>
                  </a:lnTo>
                  <a:lnTo>
                    <a:pt x="397" y="432"/>
                  </a:lnTo>
                  <a:lnTo>
                    <a:pt x="392" y="442"/>
                  </a:lnTo>
                  <a:lnTo>
                    <a:pt x="378" y="465"/>
                  </a:lnTo>
                  <a:lnTo>
                    <a:pt x="359" y="488"/>
                  </a:lnTo>
                  <a:lnTo>
                    <a:pt x="336" y="513"/>
                  </a:lnTo>
                  <a:lnTo>
                    <a:pt x="311" y="543"/>
                  </a:lnTo>
                  <a:lnTo>
                    <a:pt x="305" y="538"/>
                  </a:lnTo>
                  <a:lnTo>
                    <a:pt x="301" y="534"/>
                  </a:lnTo>
                  <a:lnTo>
                    <a:pt x="296" y="528"/>
                  </a:lnTo>
                  <a:lnTo>
                    <a:pt x="292" y="524"/>
                  </a:lnTo>
                  <a:lnTo>
                    <a:pt x="286" y="518"/>
                  </a:lnTo>
                  <a:lnTo>
                    <a:pt x="282" y="515"/>
                  </a:lnTo>
                  <a:lnTo>
                    <a:pt x="276" y="515"/>
                  </a:lnTo>
                  <a:lnTo>
                    <a:pt x="273" y="515"/>
                  </a:lnTo>
                  <a:lnTo>
                    <a:pt x="267" y="518"/>
                  </a:lnTo>
                  <a:lnTo>
                    <a:pt x="263" y="524"/>
                  </a:lnTo>
                  <a:lnTo>
                    <a:pt x="263" y="528"/>
                  </a:lnTo>
                  <a:lnTo>
                    <a:pt x="263" y="534"/>
                  </a:lnTo>
                  <a:lnTo>
                    <a:pt x="267" y="538"/>
                  </a:lnTo>
                  <a:lnTo>
                    <a:pt x="273" y="543"/>
                  </a:lnTo>
                  <a:lnTo>
                    <a:pt x="276" y="547"/>
                  </a:lnTo>
                  <a:lnTo>
                    <a:pt x="282" y="553"/>
                  </a:lnTo>
                  <a:lnTo>
                    <a:pt x="286" y="557"/>
                  </a:lnTo>
                  <a:lnTo>
                    <a:pt x="292" y="563"/>
                  </a:lnTo>
                  <a:lnTo>
                    <a:pt x="296" y="566"/>
                  </a:lnTo>
                  <a:lnTo>
                    <a:pt x="301" y="572"/>
                  </a:lnTo>
                  <a:lnTo>
                    <a:pt x="305" y="572"/>
                  </a:lnTo>
                  <a:lnTo>
                    <a:pt x="311" y="572"/>
                  </a:lnTo>
                  <a:lnTo>
                    <a:pt x="315" y="576"/>
                  </a:lnTo>
                  <a:lnTo>
                    <a:pt x="321" y="582"/>
                  </a:lnTo>
                  <a:lnTo>
                    <a:pt x="321" y="588"/>
                  </a:lnTo>
                  <a:lnTo>
                    <a:pt x="324" y="591"/>
                  </a:lnTo>
                  <a:lnTo>
                    <a:pt x="334" y="593"/>
                  </a:lnTo>
                  <a:lnTo>
                    <a:pt x="351" y="597"/>
                  </a:lnTo>
                  <a:lnTo>
                    <a:pt x="355" y="589"/>
                  </a:lnTo>
                  <a:lnTo>
                    <a:pt x="359" y="582"/>
                  </a:lnTo>
                  <a:lnTo>
                    <a:pt x="369" y="576"/>
                  </a:lnTo>
                  <a:lnTo>
                    <a:pt x="378" y="572"/>
                  </a:lnTo>
                  <a:lnTo>
                    <a:pt x="384" y="572"/>
                  </a:lnTo>
                  <a:lnTo>
                    <a:pt x="388" y="572"/>
                  </a:lnTo>
                  <a:lnTo>
                    <a:pt x="394" y="566"/>
                  </a:lnTo>
                  <a:lnTo>
                    <a:pt x="397" y="563"/>
                  </a:lnTo>
                  <a:lnTo>
                    <a:pt x="403" y="563"/>
                  </a:lnTo>
                  <a:lnTo>
                    <a:pt x="407" y="563"/>
                  </a:lnTo>
                  <a:lnTo>
                    <a:pt x="413" y="563"/>
                  </a:lnTo>
                  <a:lnTo>
                    <a:pt x="417" y="563"/>
                  </a:lnTo>
                  <a:lnTo>
                    <a:pt x="417" y="557"/>
                  </a:lnTo>
                  <a:lnTo>
                    <a:pt x="417" y="553"/>
                  </a:lnTo>
                  <a:lnTo>
                    <a:pt x="422" y="553"/>
                  </a:lnTo>
                  <a:lnTo>
                    <a:pt x="426" y="553"/>
                  </a:lnTo>
                  <a:lnTo>
                    <a:pt x="426" y="547"/>
                  </a:lnTo>
                  <a:lnTo>
                    <a:pt x="426" y="543"/>
                  </a:lnTo>
                  <a:lnTo>
                    <a:pt x="432" y="543"/>
                  </a:lnTo>
                  <a:lnTo>
                    <a:pt x="436" y="543"/>
                  </a:lnTo>
                  <a:lnTo>
                    <a:pt x="436" y="538"/>
                  </a:lnTo>
                  <a:lnTo>
                    <a:pt x="436" y="534"/>
                  </a:lnTo>
                  <a:lnTo>
                    <a:pt x="436" y="528"/>
                  </a:lnTo>
                  <a:lnTo>
                    <a:pt x="436" y="524"/>
                  </a:lnTo>
                  <a:lnTo>
                    <a:pt x="445" y="518"/>
                  </a:lnTo>
                  <a:lnTo>
                    <a:pt x="455" y="515"/>
                  </a:lnTo>
                  <a:lnTo>
                    <a:pt x="455" y="509"/>
                  </a:lnTo>
                  <a:lnTo>
                    <a:pt x="455" y="505"/>
                  </a:lnTo>
                  <a:lnTo>
                    <a:pt x="461" y="499"/>
                  </a:lnTo>
                  <a:lnTo>
                    <a:pt x="465" y="493"/>
                  </a:lnTo>
                  <a:lnTo>
                    <a:pt x="468" y="472"/>
                  </a:lnTo>
                  <a:lnTo>
                    <a:pt x="470" y="451"/>
                  </a:lnTo>
                  <a:lnTo>
                    <a:pt x="472" y="428"/>
                  </a:lnTo>
                  <a:lnTo>
                    <a:pt x="476" y="407"/>
                  </a:lnTo>
                  <a:lnTo>
                    <a:pt x="480" y="407"/>
                  </a:lnTo>
                  <a:lnTo>
                    <a:pt x="486" y="407"/>
                  </a:lnTo>
                  <a:lnTo>
                    <a:pt x="489" y="401"/>
                  </a:lnTo>
                  <a:lnTo>
                    <a:pt x="495" y="398"/>
                  </a:lnTo>
                  <a:lnTo>
                    <a:pt x="514" y="398"/>
                  </a:lnTo>
                  <a:lnTo>
                    <a:pt x="534" y="398"/>
                  </a:lnTo>
                  <a:lnTo>
                    <a:pt x="537" y="407"/>
                  </a:lnTo>
                  <a:lnTo>
                    <a:pt x="543" y="417"/>
                  </a:lnTo>
                  <a:lnTo>
                    <a:pt x="547" y="423"/>
                  </a:lnTo>
                  <a:lnTo>
                    <a:pt x="553" y="426"/>
                  </a:lnTo>
                  <a:lnTo>
                    <a:pt x="553" y="444"/>
                  </a:lnTo>
                  <a:lnTo>
                    <a:pt x="553" y="461"/>
                  </a:lnTo>
                  <a:lnTo>
                    <a:pt x="549" y="463"/>
                  </a:lnTo>
                  <a:lnTo>
                    <a:pt x="547" y="465"/>
                  </a:lnTo>
                  <a:lnTo>
                    <a:pt x="547" y="480"/>
                  </a:lnTo>
                  <a:lnTo>
                    <a:pt x="547" y="493"/>
                  </a:lnTo>
                  <a:lnTo>
                    <a:pt x="549" y="497"/>
                  </a:lnTo>
                  <a:lnTo>
                    <a:pt x="553" y="499"/>
                  </a:lnTo>
                  <a:lnTo>
                    <a:pt x="553" y="501"/>
                  </a:lnTo>
                  <a:lnTo>
                    <a:pt x="553" y="505"/>
                  </a:lnTo>
                  <a:lnTo>
                    <a:pt x="557" y="509"/>
                  </a:lnTo>
                  <a:lnTo>
                    <a:pt x="562" y="515"/>
                  </a:lnTo>
                  <a:lnTo>
                    <a:pt x="562" y="509"/>
                  </a:lnTo>
                  <a:lnTo>
                    <a:pt x="562" y="505"/>
                  </a:lnTo>
                  <a:lnTo>
                    <a:pt x="560" y="499"/>
                  </a:lnTo>
                  <a:lnTo>
                    <a:pt x="557" y="493"/>
                  </a:lnTo>
                  <a:lnTo>
                    <a:pt x="555" y="492"/>
                  </a:lnTo>
                  <a:lnTo>
                    <a:pt x="553" y="490"/>
                  </a:lnTo>
                  <a:lnTo>
                    <a:pt x="553" y="480"/>
                  </a:lnTo>
                  <a:lnTo>
                    <a:pt x="553" y="470"/>
                  </a:lnTo>
                  <a:lnTo>
                    <a:pt x="555" y="469"/>
                  </a:lnTo>
                  <a:lnTo>
                    <a:pt x="557" y="465"/>
                  </a:lnTo>
                  <a:lnTo>
                    <a:pt x="564" y="461"/>
                  </a:lnTo>
                  <a:lnTo>
                    <a:pt x="572" y="455"/>
                  </a:lnTo>
                  <a:lnTo>
                    <a:pt x="576" y="455"/>
                  </a:lnTo>
                  <a:lnTo>
                    <a:pt x="582" y="455"/>
                  </a:lnTo>
                  <a:lnTo>
                    <a:pt x="582" y="436"/>
                  </a:lnTo>
                  <a:lnTo>
                    <a:pt x="582" y="417"/>
                  </a:lnTo>
                  <a:lnTo>
                    <a:pt x="576" y="417"/>
                  </a:lnTo>
                  <a:lnTo>
                    <a:pt x="572" y="417"/>
                  </a:lnTo>
                  <a:lnTo>
                    <a:pt x="572" y="407"/>
                  </a:lnTo>
                  <a:lnTo>
                    <a:pt x="572" y="398"/>
                  </a:lnTo>
                  <a:lnTo>
                    <a:pt x="566" y="373"/>
                  </a:lnTo>
                  <a:lnTo>
                    <a:pt x="562" y="350"/>
                  </a:lnTo>
                  <a:lnTo>
                    <a:pt x="553" y="350"/>
                  </a:lnTo>
                  <a:lnTo>
                    <a:pt x="543" y="350"/>
                  </a:lnTo>
                  <a:lnTo>
                    <a:pt x="539" y="340"/>
                  </a:lnTo>
                  <a:lnTo>
                    <a:pt x="536" y="332"/>
                  </a:lnTo>
                  <a:lnTo>
                    <a:pt x="520" y="338"/>
                  </a:lnTo>
                  <a:lnTo>
                    <a:pt x="505" y="346"/>
                  </a:lnTo>
                  <a:lnTo>
                    <a:pt x="489" y="352"/>
                  </a:lnTo>
                  <a:lnTo>
                    <a:pt x="476" y="359"/>
                  </a:lnTo>
                  <a:lnTo>
                    <a:pt x="476" y="334"/>
                  </a:lnTo>
                  <a:lnTo>
                    <a:pt x="476" y="311"/>
                  </a:lnTo>
                  <a:lnTo>
                    <a:pt x="480" y="302"/>
                  </a:lnTo>
                  <a:lnTo>
                    <a:pt x="486" y="292"/>
                  </a:lnTo>
                  <a:lnTo>
                    <a:pt x="486" y="286"/>
                  </a:lnTo>
                  <a:lnTo>
                    <a:pt x="486" y="282"/>
                  </a:lnTo>
                  <a:lnTo>
                    <a:pt x="486" y="277"/>
                  </a:lnTo>
                  <a:lnTo>
                    <a:pt x="486" y="273"/>
                  </a:lnTo>
                  <a:lnTo>
                    <a:pt x="489" y="261"/>
                  </a:lnTo>
                  <a:lnTo>
                    <a:pt x="495" y="252"/>
                  </a:lnTo>
                  <a:lnTo>
                    <a:pt x="499" y="252"/>
                  </a:lnTo>
                  <a:lnTo>
                    <a:pt x="505" y="252"/>
                  </a:lnTo>
                  <a:lnTo>
                    <a:pt x="505" y="229"/>
                  </a:lnTo>
                  <a:lnTo>
                    <a:pt x="505" y="204"/>
                  </a:lnTo>
                  <a:lnTo>
                    <a:pt x="499" y="204"/>
                  </a:lnTo>
                  <a:lnTo>
                    <a:pt x="495" y="204"/>
                  </a:lnTo>
                  <a:lnTo>
                    <a:pt x="495" y="187"/>
                  </a:lnTo>
                  <a:lnTo>
                    <a:pt x="495" y="171"/>
                  </a:lnTo>
                  <a:lnTo>
                    <a:pt x="495" y="154"/>
                  </a:lnTo>
                  <a:lnTo>
                    <a:pt x="495" y="137"/>
                  </a:lnTo>
                  <a:lnTo>
                    <a:pt x="514" y="131"/>
                  </a:lnTo>
                  <a:lnTo>
                    <a:pt x="534" y="127"/>
                  </a:lnTo>
                  <a:lnTo>
                    <a:pt x="537" y="121"/>
                  </a:lnTo>
                  <a:lnTo>
                    <a:pt x="543" y="117"/>
                  </a:lnTo>
                  <a:lnTo>
                    <a:pt x="547" y="98"/>
                  </a:lnTo>
                  <a:lnTo>
                    <a:pt x="553" y="79"/>
                  </a:lnTo>
                  <a:lnTo>
                    <a:pt x="557" y="64"/>
                  </a:lnTo>
                  <a:lnTo>
                    <a:pt x="562" y="50"/>
                  </a:lnTo>
                  <a:lnTo>
                    <a:pt x="566" y="50"/>
                  </a:lnTo>
                  <a:lnTo>
                    <a:pt x="572" y="50"/>
                  </a:lnTo>
                  <a:lnTo>
                    <a:pt x="572" y="54"/>
                  </a:lnTo>
                  <a:lnTo>
                    <a:pt x="572" y="60"/>
                  </a:lnTo>
                  <a:lnTo>
                    <a:pt x="572" y="64"/>
                  </a:lnTo>
                  <a:lnTo>
                    <a:pt x="572" y="69"/>
                  </a:lnTo>
                  <a:lnTo>
                    <a:pt x="572" y="73"/>
                  </a:lnTo>
                  <a:lnTo>
                    <a:pt x="572" y="79"/>
                  </a:lnTo>
                  <a:lnTo>
                    <a:pt x="572" y="83"/>
                  </a:lnTo>
                  <a:lnTo>
                    <a:pt x="572" y="89"/>
                  </a:lnTo>
                  <a:lnTo>
                    <a:pt x="566" y="98"/>
                  </a:lnTo>
                  <a:lnTo>
                    <a:pt x="562" y="108"/>
                  </a:lnTo>
                  <a:lnTo>
                    <a:pt x="562" y="121"/>
                  </a:lnTo>
                  <a:lnTo>
                    <a:pt x="562" y="137"/>
                  </a:lnTo>
                  <a:lnTo>
                    <a:pt x="557" y="140"/>
                  </a:lnTo>
                  <a:lnTo>
                    <a:pt x="553" y="146"/>
                  </a:lnTo>
                  <a:lnTo>
                    <a:pt x="547" y="152"/>
                  </a:lnTo>
                  <a:lnTo>
                    <a:pt x="543" y="156"/>
                  </a:lnTo>
                  <a:lnTo>
                    <a:pt x="534" y="163"/>
                  </a:lnTo>
                  <a:lnTo>
                    <a:pt x="524" y="169"/>
                  </a:lnTo>
                  <a:lnTo>
                    <a:pt x="534" y="173"/>
                  </a:lnTo>
                  <a:lnTo>
                    <a:pt x="543" y="175"/>
                  </a:lnTo>
                  <a:lnTo>
                    <a:pt x="547" y="181"/>
                  </a:lnTo>
                  <a:lnTo>
                    <a:pt x="553" y="185"/>
                  </a:lnTo>
                  <a:lnTo>
                    <a:pt x="557" y="185"/>
                  </a:lnTo>
                  <a:lnTo>
                    <a:pt x="562" y="185"/>
                  </a:lnTo>
                  <a:lnTo>
                    <a:pt x="566" y="190"/>
                  </a:lnTo>
                  <a:lnTo>
                    <a:pt x="572" y="194"/>
                  </a:lnTo>
                  <a:lnTo>
                    <a:pt x="582" y="200"/>
                  </a:lnTo>
                  <a:lnTo>
                    <a:pt x="591" y="204"/>
                  </a:lnTo>
                  <a:lnTo>
                    <a:pt x="595" y="210"/>
                  </a:lnTo>
                  <a:lnTo>
                    <a:pt x="601" y="213"/>
                  </a:lnTo>
                  <a:lnTo>
                    <a:pt x="610" y="223"/>
                  </a:lnTo>
                  <a:lnTo>
                    <a:pt x="620" y="233"/>
                  </a:lnTo>
                  <a:lnTo>
                    <a:pt x="628" y="242"/>
                  </a:lnTo>
                  <a:lnTo>
                    <a:pt x="635" y="252"/>
                  </a:lnTo>
                  <a:lnTo>
                    <a:pt x="631" y="229"/>
                  </a:lnTo>
                  <a:lnTo>
                    <a:pt x="630" y="204"/>
                  </a:lnTo>
                  <a:lnTo>
                    <a:pt x="630" y="200"/>
                  </a:lnTo>
                  <a:lnTo>
                    <a:pt x="630" y="194"/>
                  </a:lnTo>
                  <a:lnTo>
                    <a:pt x="635" y="194"/>
                  </a:lnTo>
                  <a:lnTo>
                    <a:pt x="639" y="190"/>
                  </a:lnTo>
                  <a:lnTo>
                    <a:pt x="639" y="183"/>
                  </a:lnTo>
                  <a:lnTo>
                    <a:pt x="639" y="165"/>
                  </a:lnTo>
                  <a:lnTo>
                    <a:pt x="616" y="165"/>
                  </a:lnTo>
                  <a:lnTo>
                    <a:pt x="591" y="165"/>
                  </a:lnTo>
                  <a:lnTo>
                    <a:pt x="585" y="162"/>
                  </a:lnTo>
                  <a:lnTo>
                    <a:pt x="582" y="156"/>
                  </a:lnTo>
                  <a:lnTo>
                    <a:pt x="582" y="152"/>
                  </a:lnTo>
                  <a:lnTo>
                    <a:pt x="582" y="146"/>
                  </a:lnTo>
                  <a:lnTo>
                    <a:pt x="582" y="137"/>
                  </a:lnTo>
                  <a:lnTo>
                    <a:pt x="582" y="127"/>
                  </a:lnTo>
                  <a:lnTo>
                    <a:pt x="585" y="127"/>
                  </a:lnTo>
                  <a:lnTo>
                    <a:pt x="591" y="127"/>
                  </a:lnTo>
                  <a:lnTo>
                    <a:pt x="595" y="131"/>
                  </a:lnTo>
                  <a:lnTo>
                    <a:pt x="601" y="137"/>
                  </a:lnTo>
                  <a:lnTo>
                    <a:pt x="605" y="140"/>
                  </a:lnTo>
                  <a:lnTo>
                    <a:pt x="610" y="146"/>
                  </a:lnTo>
                  <a:lnTo>
                    <a:pt x="610" y="152"/>
                  </a:lnTo>
                  <a:lnTo>
                    <a:pt x="610" y="156"/>
                  </a:lnTo>
                  <a:lnTo>
                    <a:pt x="624" y="156"/>
                  </a:lnTo>
                  <a:lnTo>
                    <a:pt x="639" y="156"/>
                  </a:lnTo>
                  <a:lnTo>
                    <a:pt x="639" y="137"/>
                  </a:lnTo>
                  <a:lnTo>
                    <a:pt x="639" y="117"/>
                  </a:lnTo>
                  <a:lnTo>
                    <a:pt x="645" y="117"/>
                  </a:lnTo>
                  <a:lnTo>
                    <a:pt x="649" y="117"/>
                  </a:lnTo>
                  <a:lnTo>
                    <a:pt x="654" y="127"/>
                  </a:lnTo>
                  <a:lnTo>
                    <a:pt x="658" y="137"/>
                  </a:lnTo>
                  <a:lnTo>
                    <a:pt x="672" y="140"/>
                  </a:lnTo>
                  <a:lnTo>
                    <a:pt x="683" y="146"/>
                  </a:lnTo>
                  <a:lnTo>
                    <a:pt x="685" y="148"/>
                  </a:lnTo>
                  <a:lnTo>
                    <a:pt x="687" y="152"/>
                  </a:lnTo>
                  <a:lnTo>
                    <a:pt x="687" y="162"/>
                  </a:lnTo>
                  <a:lnTo>
                    <a:pt x="687" y="171"/>
                  </a:lnTo>
                  <a:lnTo>
                    <a:pt x="685" y="173"/>
                  </a:lnTo>
                  <a:lnTo>
                    <a:pt x="683" y="175"/>
                  </a:lnTo>
                  <a:lnTo>
                    <a:pt x="681" y="177"/>
                  </a:lnTo>
                  <a:lnTo>
                    <a:pt x="679" y="181"/>
                  </a:lnTo>
                  <a:lnTo>
                    <a:pt x="676" y="183"/>
                  </a:lnTo>
                  <a:lnTo>
                    <a:pt x="674" y="185"/>
                  </a:lnTo>
                  <a:lnTo>
                    <a:pt x="674" y="210"/>
                  </a:lnTo>
                  <a:lnTo>
                    <a:pt x="674" y="233"/>
                  </a:lnTo>
                  <a:lnTo>
                    <a:pt x="676" y="236"/>
                  </a:lnTo>
                  <a:lnTo>
                    <a:pt x="679" y="238"/>
                  </a:lnTo>
                  <a:lnTo>
                    <a:pt x="681" y="244"/>
                  </a:lnTo>
                  <a:lnTo>
                    <a:pt x="683" y="252"/>
                  </a:lnTo>
                  <a:lnTo>
                    <a:pt x="685" y="256"/>
                  </a:lnTo>
                  <a:lnTo>
                    <a:pt x="687" y="257"/>
                  </a:lnTo>
                  <a:lnTo>
                    <a:pt x="687" y="261"/>
                  </a:lnTo>
                  <a:lnTo>
                    <a:pt x="687" y="267"/>
                  </a:lnTo>
                  <a:lnTo>
                    <a:pt x="685" y="269"/>
                  </a:lnTo>
                  <a:lnTo>
                    <a:pt x="683" y="273"/>
                  </a:lnTo>
                  <a:lnTo>
                    <a:pt x="681" y="284"/>
                  </a:lnTo>
                  <a:lnTo>
                    <a:pt x="679" y="296"/>
                  </a:lnTo>
                  <a:lnTo>
                    <a:pt x="676" y="298"/>
                  </a:lnTo>
                  <a:lnTo>
                    <a:pt x="674" y="302"/>
                  </a:lnTo>
                  <a:lnTo>
                    <a:pt x="666" y="304"/>
                  </a:lnTo>
                  <a:lnTo>
                    <a:pt x="658" y="305"/>
                  </a:lnTo>
                  <a:lnTo>
                    <a:pt x="656" y="307"/>
                  </a:lnTo>
                  <a:lnTo>
                    <a:pt x="654" y="311"/>
                  </a:lnTo>
                  <a:lnTo>
                    <a:pt x="647" y="313"/>
                  </a:lnTo>
                  <a:lnTo>
                    <a:pt x="639" y="315"/>
                  </a:lnTo>
                  <a:lnTo>
                    <a:pt x="637" y="317"/>
                  </a:lnTo>
                  <a:lnTo>
                    <a:pt x="635" y="321"/>
                  </a:lnTo>
                  <a:lnTo>
                    <a:pt x="635" y="334"/>
                  </a:lnTo>
                  <a:lnTo>
                    <a:pt x="635" y="350"/>
                  </a:lnTo>
                  <a:lnTo>
                    <a:pt x="637" y="352"/>
                  </a:lnTo>
                  <a:lnTo>
                    <a:pt x="639" y="353"/>
                  </a:lnTo>
                  <a:lnTo>
                    <a:pt x="641" y="357"/>
                  </a:lnTo>
                  <a:lnTo>
                    <a:pt x="645" y="359"/>
                  </a:lnTo>
                  <a:lnTo>
                    <a:pt x="647" y="361"/>
                  </a:lnTo>
                  <a:lnTo>
                    <a:pt x="649" y="365"/>
                  </a:lnTo>
                  <a:lnTo>
                    <a:pt x="653" y="371"/>
                  </a:lnTo>
                  <a:lnTo>
                    <a:pt x="654" y="378"/>
                  </a:lnTo>
                  <a:lnTo>
                    <a:pt x="656" y="380"/>
                  </a:lnTo>
                  <a:lnTo>
                    <a:pt x="658" y="384"/>
                  </a:lnTo>
                  <a:lnTo>
                    <a:pt x="660" y="386"/>
                  </a:lnTo>
                  <a:lnTo>
                    <a:pt x="664" y="388"/>
                  </a:lnTo>
                  <a:lnTo>
                    <a:pt x="666" y="390"/>
                  </a:lnTo>
                  <a:lnTo>
                    <a:pt x="668" y="394"/>
                  </a:lnTo>
                  <a:lnTo>
                    <a:pt x="672" y="396"/>
                  </a:lnTo>
                  <a:lnTo>
                    <a:pt x="674" y="398"/>
                  </a:lnTo>
                  <a:lnTo>
                    <a:pt x="676" y="399"/>
                  </a:lnTo>
                  <a:lnTo>
                    <a:pt x="679" y="403"/>
                  </a:lnTo>
                  <a:lnTo>
                    <a:pt x="695" y="405"/>
                  </a:lnTo>
                  <a:lnTo>
                    <a:pt x="712" y="407"/>
                  </a:lnTo>
                  <a:lnTo>
                    <a:pt x="714" y="409"/>
                  </a:lnTo>
                  <a:lnTo>
                    <a:pt x="718" y="413"/>
                  </a:lnTo>
                  <a:lnTo>
                    <a:pt x="720" y="415"/>
                  </a:lnTo>
                  <a:lnTo>
                    <a:pt x="722" y="417"/>
                  </a:lnTo>
                  <a:lnTo>
                    <a:pt x="724" y="419"/>
                  </a:lnTo>
                  <a:lnTo>
                    <a:pt x="727" y="423"/>
                  </a:lnTo>
                  <a:lnTo>
                    <a:pt x="724" y="438"/>
                  </a:lnTo>
                  <a:lnTo>
                    <a:pt x="722" y="455"/>
                  </a:lnTo>
                  <a:lnTo>
                    <a:pt x="720" y="472"/>
                  </a:lnTo>
                  <a:lnTo>
                    <a:pt x="718" y="490"/>
                  </a:lnTo>
                  <a:lnTo>
                    <a:pt x="714" y="492"/>
                  </a:lnTo>
                  <a:lnTo>
                    <a:pt x="712" y="493"/>
                  </a:lnTo>
                  <a:lnTo>
                    <a:pt x="710" y="497"/>
                  </a:lnTo>
                  <a:lnTo>
                    <a:pt x="708" y="499"/>
                  </a:lnTo>
                  <a:lnTo>
                    <a:pt x="704" y="501"/>
                  </a:lnTo>
                  <a:lnTo>
                    <a:pt x="702" y="505"/>
                  </a:lnTo>
                  <a:lnTo>
                    <a:pt x="701" y="507"/>
                  </a:lnTo>
                  <a:lnTo>
                    <a:pt x="697" y="509"/>
                  </a:lnTo>
                  <a:lnTo>
                    <a:pt x="695" y="511"/>
                  </a:lnTo>
                  <a:lnTo>
                    <a:pt x="693" y="515"/>
                  </a:lnTo>
                  <a:lnTo>
                    <a:pt x="691" y="517"/>
                  </a:lnTo>
                  <a:lnTo>
                    <a:pt x="689" y="524"/>
                  </a:lnTo>
                  <a:lnTo>
                    <a:pt x="691" y="530"/>
                  </a:lnTo>
                  <a:lnTo>
                    <a:pt x="693" y="534"/>
                  </a:lnTo>
                  <a:lnTo>
                    <a:pt x="695" y="536"/>
                  </a:lnTo>
                  <a:lnTo>
                    <a:pt x="697" y="538"/>
                  </a:lnTo>
                  <a:lnTo>
                    <a:pt x="701" y="551"/>
                  </a:lnTo>
                  <a:lnTo>
                    <a:pt x="702" y="563"/>
                  </a:lnTo>
                  <a:lnTo>
                    <a:pt x="704" y="564"/>
                  </a:lnTo>
                  <a:lnTo>
                    <a:pt x="708" y="566"/>
                  </a:lnTo>
                  <a:lnTo>
                    <a:pt x="710" y="584"/>
                  </a:lnTo>
                  <a:lnTo>
                    <a:pt x="712" y="601"/>
                  </a:lnTo>
                  <a:lnTo>
                    <a:pt x="714" y="603"/>
                  </a:lnTo>
                  <a:lnTo>
                    <a:pt x="718" y="605"/>
                  </a:lnTo>
                  <a:lnTo>
                    <a:pt x="720" y="609"/>
                  </a:lnTo>
                  <a:lnTo>
                    <a:pt x="722" y="611"/>
                  </a:lnTo>
                  <a:lnTo>
                    <a:pt x="724" y="612"/>
                  </a:lnTo>
                  <a:lnTo>
                    <a:pt x="727" y="614"/>
                  </a:lnTo>
                  <a:lnTo>
                    <a:pt x="727" y="634"/>
                  </a:lnTo>
                  <a:lnTo>
                    <a:pt x="729" y="651"/>
                  </a:lnTo>
                  <a:lnTo>
                    <a:pt x="729" y="670"/>
                  </a:lnTo>
                  <a:lnTo>
                    <a:pt x="731" y="687"/>
                  </a:lnTo>
                  <a:lnTo>
                    <a:pt x="733" y="689"/>
                  </a:lnTo>
                  <a:lnTo>
                    <a:pt x="737" y="693"/>
                  </a:lnTo>
                  <a:lnTo>
                    <a:pt x="739" y="701"/>
                  </a:lnTo>
                  <a:lnTo>
                    <a:pt x="741" y="708"/>
                  </a:lnTo>
                  <a:lnTo>
                    <a:pt x="743" y="710"/>
                  </a:lnTo>
                  <a:lnTo>
                    <a:pt x="747" y="712"/>
                  </a:lnTo>
                  <a:lnTo>
                    <a:pt x="748" y="714"/>
                  </a:lnTo>
                  <a:lnTo>
                    <a:pt x="750" y="716"/>
                  </a:lnTo>
                  <a:lnTo>
                    <a:pt x="752" y="720"/>
                  </a:lnTo>
                  <a:lnTo>
                    <a:pt x="756" y="722"/>
                  </a:lnTo>
                  <a:lnTo>
                    <a:pt x="758" y="724"/>
                  </a:lnTo>
                  <a:lnTo>
                    <a:pt x="760" y="726"/>
                  </a:lnTo>
                  <a:lnTo>
                    <a:pt x="764" y="730"/>
                  </a:lnTo>
                  <a:lnTo>
                    <a:pt x="766" y="731"/>
                  </a:lnTo>
                  <a:lnTo>
                    <a:pt x="766" y="747"/>
                  </a:lnTo>
                  <a:lnTo>
                    <a:pt x="766" y="760"/>
                  </a:lnTo>
                  <a:lnTo>
                    <a:pt x="764" y="762"/>
                  </a:lnTo>
                  <a:lnTo>
                    <a:pt x="760" y="766"/>
                  </a:lnTo>
                  <a:lnTo>
                    <a:pt x="760" y="776"/>
                  </a:lnTo>
                  <a:lnTo>
                    <a:pt x="760" y="785"/>
                  </a:lnTo>
                  <a:lnTo>
                    <a:pt x="764" y="787"/>
                  </a:lnTo>
                  <a:lnTo>
                    <a:pt x="766" y="789"/>
                  </a:lnTo>
                  <a:lnTo>
                    <a:pt x="772" y="791"/>
                  </a:lnTo>
                  <a:lnTo>
                    <a:pt x="779" y="795"/>
                  </a:lnTo>
                  <a:lnTo>
                    <a:pt x="781" y="797"/>
                  </a:lnTo>
                  <a:lnTo>
                    <a:pt x="785" y="799"/>
                  </a:lnTo>
                  <a:lnTo>
                    <a:pt x="796" y="806"/>
                  </a:lnTo>
                  <a:lnTo>
                    <a:pt x="808" y="814"/>
                  </a:lnTo>
                  <a:lnTo>
                    <a:pt x="812" y="816"/>
                  </a:lnTo>
                  <a:lnTo>
                    <a:pt x="814" y="818"/>
                  </a:lnTo>
                  <a:lnTo>
                    <a:pt x="814" y="833"/>
                  </a:lnTo>
                  <a:lnTo>
                    <a:pt x="814" y="847"/>
                  </a:lnTo>
                  <a:lnTo>
                    <a:pt x="812" y="850"/>
                  </a:lnTo>
                  <a:lnTo>
                    <a:pt x="808" y="852"/>
                  </a:lnTo>
                  <a:lnTo>
                    <a:pt x="806" y="854"/>
                  </a:lnTo>
                  <a:lnTo>
                    <a:pt x="804" y="858"/>
                  </a:lnTo>
                  <a:lnTo>
                    <a:pt x="802" y="860"/>
                  </a:lnTo>
                  <a:lnTo>
                    <a:pt x="800" y="862"/>
                  </a:lnTo>
                  <a:lnTo>
                    <a:pt x="796" y="864"/>
                  </a:lnTo>
                  <a:lnTo>
                    <a:pt x="795" y="868"/>
                  </a:lnTo>
                  <a:lnTo>
                    <a:pt x="793" y="870"/>
                  </a:lnTo>
                  <a:lnTo>
                    <a:pt x="789" y="871"/>
                  </a:lnTo>
                  <a:lnTo>
                    <a:pt x="787" y="873"/>
                  </a:lnTo>
                  <a:lnTo>
                    <a:pt x="785" y="875"/>
                  </a:lnTo>
                  <a:lnTo>
                    <a:pt x="781" y="879"/>
                  </a:lnTo>
                  <a:lnTo>
                    <a:pt x="779" y="881"/>
                  </a:lnTo>
                  <a:lnTo>
                    <a:pt x="779" y="896"/>
                  </a:lnTo>
                  <a:lnTo>
                    <a:pt x="779" y="910"/>
                  </a:lnTo>
                  <a:lnTo>
                    <a:pt x="781" y="914"/>
                  </a:lnTo>
                  <a:lnTo>
                    <a:pt x="785" y="916"/>
                  </a:lnTo>
                  <a:lnTo>
                    <a:pt x="785" y="929"/>
                  </a:lnTo>
                  <a:lnTo>
                    <a:pt x="785" y="944"/>
                  </a:lnTo>
                  <a:lnTo>
                    <a:pt x="781" y="946"/>
                  </a:lnTo>
                  <a:lnTo>
                    <a:pt x="779" y="948"/>
                  </a:lnTo>
                  <a:lnTo>
                    <a:pt x="777" y="956"/>
                  </a:lnTo>
                  <a:lnTo>
                    <a:pt x="775" y="964"/>
                  </a:lnTo>
                  <a:lnTo>
                    <a:pt x="773" y="966"/>
                  </a:lnTo>
                  <a:lnTo>
                    <a:pt x="770" y="969"/>
                  </a:lnTo>
                  <a:lnTo>
                    <a:pt x="768" y="981"/>
                  </a:lnTo>
                  <a:lnTo>
                    <a:pt x="766" y="992"/>
                  </a:lnTo>
                  <a:lnTo>
                    <a:pt x="764" y="994"/>
                  </a:lnTo>
                  <a:lnTo>
                    <a:pt x="760" y="998"/>
                  </a:lnTo>
                  <a:lnTo>
                    <a:pt x="756" y="1012"/>
                  </a:lnTo>
                  <a:lnTo>
                    <a:pt x="750" y="1027"/>
                  </a:lnTo>
                  <a:lnTo>
                    <a:pt x="747" y="1017"/>
                  </a:lnTo>
                  <a:lnTo>
                    <a:pt x="741" y="1008"/>
                  </a:lnTo>
                  <a:lnTo>
                    <a:pt x="739" y="1004"/>
                  </a:lnTo>
                  <a:lnTo>
                    <a:pt x="737" y="1002"/>
                  </a:lnTo>
                  <a:lnTo>
                    <a:pt x="733" y="1000"/>
                  </a:lnTo>
                  <a:lnTo>
                    <a:pt x="731" y="998"/>
                  </a:lnTo>
                  <a:lnTo>
                    <a:pt x="729" y="994"/>
                  </a:lnTo>
                  <a:lnTo>
                    <a:pt x="727" y="992"/>
                  </a:lnTo>
                  <a:lnTo>
                    <a:pt x="720" y="990"/>
                  </a:lnTo>
                  <a:lnTo>
                    <a:pt x="712" y="989"/>
                  </a:lnTo>
                  <a:lnTo>
                    <a:pt x="710" y="985"/>
                  </a:lnTo>
                  <a:lnTo>
                    <a:pt x="708" y="983"/>
                  </a:lnTo>
                  <a:lnTo>
                    <a:pt x="701" y="981"/>
                  </a:lnTo>
                  <a:lnTo>
                    <a:pt x="693" y="979"/>
                  </a:lnTo>
                  <a:lnTo>
                    <a:pt x="691" y="975"/>
                  </a:lnTo>
                  <a:lnTo>
                    <a:pt x="687" y="973"/>
                  </a:lnTo>
                  <a:lnTo>
                    <a:pt x="685" y="971"/>
                  </a:lnTo>
                  <a:lnTo>
                    <a:pt x="683" y="969"/>
                  </a:lnTo>
                  <a:lnTo>
                    <a:pt x="681" y="966"/>
                  </a:lnTo>
                  <a:lnTo>
                    <a:pt x="679" y="964"/>
                  </a:lnTo>
                  <a:lnTo>
                    <a:pt x="662" y="962"/>
                  </a:lnTo>
                  <a:lnTo>
                    <a:pt x="645" y="958"/>
                  </a:lnTo>
                  <a:lnTo>
                    <a:pt x="641" y="956"/>
                  </a:lnTo>
                  <a:lnTo>
                    <a:pt x="639" y="954"/>
                  </a:lnTo>
                  <a:lnTo>
                    <a:pt x="637" y="952"/>
                  </a:lnTo>
                  <a:lnTo>
                    <a:pt x="635" y="948"/>
                  </a:lnTo>
                  <a:lnTo>
                    <a:pt x="631" y="946"/>
                  </a:lnTo>
                  <a:lnTo>
                    <a:pt x="630" y="944"/>
                  </a:lnTo>
                  <a:lnTo>
                    <a:pt x="628" y="942"/>
                  </a:lnTo>
                  <a:lnTo>
                    <a:pt x="626" y="941"/>
                  </a:lnTo>
                  <a:lnTo>
                    <a:pt x="622" y="937"/>
                  </a:lnTo>
                  <a:lnTo>
                    <a:pt x="620" y="935"/>
                  </a:lnTo>
                  <a:lnTo>
                    <a:pt x="607" y="935"/>
                  </a:lnTo>
                  <a:lnTo>
                    <a:pt x="591" y="935"/>
                  </a:lnTo>
                  <a:lnTo>
                    <a:pt x="589" y="937"/>
                  </a:lnTo>
                  <a:lnTo>
                    <a:pt x="585" y="941"/>
                  </a:lnTo>
                  <a:lnTo>
                    <a:pt x="583" y="946"/>
                  </a:lnTo>
                  <a:lnTo>
                    <a:pt x="582" y="954"/>
                  </a:lnTo>
                  <a:lnTo>
                    <a:pt x="580" y="956"/>
                  </a:lnTo>
                  <a:lnTo>
                    <a:pt x="576" y="958"/>
                  </a:lnTo>
                  <a:lnTo>
                    <a:pt x="562" y="958"/>
                  </a:lnTo>
                  <a:lnTo>
                    <a:pt x="547" y="958"/>
                  </a:lnTo>
                  <a:lnTo>
                    <a:pt x="534" y="958"/>
                  </a:lnTo>
                  <a:lnTo>
                    <a:pt x="518" y="958"/>
                  </a:lnTo>
                  <a:lnTo>
                    <a:pt x="516" y="956"/>
                  </a:lnTo>
                  <a:lnTo>
                    <a:pt x="514" y="954"/>
                  </a:lnTo>
                  <a:lnTo>
                    <a:pt x="507" y="952"/>
                  </a:lnTo>
                  <a:lnTo>
                    <a:pt x="499" y="948"/>
                  </a:lnTo>
                  <a:lnTo>
                    <a:pt x="497" y="946"/>
                  </a:lnTo>
                  <a:lnTo>
                    <a:pt x="495" y="944"/>
                  </a:lnTo>
                  <a:lnTo>
                    <a:pt x="488" y="937"/>
                  </a:lnTo>
                  <a:lnTo>
                    <a:pt x="480" y="929"/>
                  </a:lnTo>
                  <a:lnTo>
                    <a:pt x="478" y="927"/>
                  </a:lnTo>
                  <a:lnTo>
                    <a:pt x="476" y="925"/>
                  </a:lnTo>
                  <a:lnTo>
                    <a:pt x="472" y="921"/>
                  </a:lnTo>
                  <a:lnTo>
                    <a:pt x="470" y="919"/>
                  </a:lnTo>
                  <a:lnTo>
                    <a:pt x="468" y="918"/>
                  </a:lnTo>
                  <a:lnTo>
                    <a:pt x="465" y="916"/>
                  </a:lnTo>
                  <a:lnTo>
                    <a:pt x="463" y="914"/>
                  </a:lnTo>
                  <a:lnTo>
                    <a:pt x="461" y="910"/>
                  </a:lnTo>
                  <a:lnTo>
                    <a:pt x="459" y="908"/>
                  </a:lnTo>
                  <a:lnTo>
                    <a:pt x="455" y="906"/>
                  </a:lnTo>
                  <a:lnTo>
                    <a:pt x="453" y="902"/>
                  </a:lnTo>
                  <a:lnTo>
                    <a:pt x="451" y="900"/>
                  </a:lnTo>
                  <a:lnTo>
                    <a:pt x="449" y="898"/>
                  </a:lnTo>
                  <a:lnTo>
                    <a:pt x="447" y="896"/>
                  </a:lnTo>
                  <a:lnTo>
                    <a:pt x="440" y="893"/>
                  </a:lnTo>
                  <a:lnTo>
                    <a:pt x="432" y="891"/>
                  </a:lnTo>
                  <a:lnTo>
                    <a:pt x="428" y="889"/>
                  </a:lnTo>
                  <a:lnTo>
                    <a:pt x="426" y="887"/>
                  </a:lnTo>
                  <a:lnTo>
                    <a:pt x="399" y="883"/>
                  </a:lnTo>
                  <a:lnTo>
                    <a:pt x="374" y="881"/>
                  </a:lnTo>
                  <a:lnTo>
                    <a:pt x="371" y="879"/>
                  </a:lnTo>
                  <a:lnTo>
                    <a:pt x="369" y="875"/>
                  </a:lnTo>
                  <a:lnTo>
                    <a:pt x="361" y="873"/>
                  </a:lnTo>
                  <a:lnTo>
                    <a:pt x="355" y="871"/>
                  </a:lnTo>
                  <a:lnTo>
                    <a:pt x="351" y="870"/>
                  </a:lnTo>
                  <a:lnTo>
                    <a:pt x="349" y="868"/>
                  </a:lnTo>
                  <a:lnTo>
                    <a:pt x="347" y="864"/>
                  </a:lnTo>
                  <a:lnTo>
                    <a:pt x="344" y="862"/>
                  </a:lnTo>
                  <a:lnTo>
                    <a:pt x="342" y="860"/>
                  </a:lnTo>
                  <a:lnTo>
                    <a:pt x="340" y="858"/>
                  </a:lnTo>
                  <a:lnTo>
                    <a:pt x="338" y="854"/>
                  </a:lnTo>
                  <a:lnTo>
                    <a:pt x="336" y="852"/>
                  </a:lnTo>
                  <a:lnTo>
                    <a:pt x="332" y="850"/>
                  </a:lnTo>
                  <a:lnTo>
                    <a:pt x="330" y="847"/>
                  </a:lnTo>
                  <a:lnTo>
                    <a:pt x="309" y="841"/>
                  </a:lnTo>
                  <a:lnTo>
                    <a:pt x="286" y="833"/>
                  </a:lnTo>
                  <a:lnTo>
                    <a:pt x="284" y="831"/>
                  </a:lnTo>
                  <a:lnTo>
                    <a:pt x="282" y="827"/>
                  </a:lnTo>
                  <a:lnTo>
                    <a:pt x="278" y="825"/>
                  </a:lnTo>
                  <a:lnTo>
                    <a:pt x="276" y="824"/>
                  </a:lnTo>
                  <a:lnTo>
                    <a:pt x="275" y="822"/>
                  </a:lnTo>
                  <a:lnTo>
                    <a:pt x="273" y="818"/>
                  </a:lnTo>
                  <a:lnTo>
                    <a:pt x="269" y="800"/>
                  </a:lnTo>
                  <a:lnTo>
                    <a:pt x="267" y="785"/>
                  </a:lnTo>
                  <a:lnTo>
                    <a:pt x="265" y="781"/>
                  </a:lnTo>
                  <a:lnTo>
                    <a:pt x="263" y="779"/>
                  </a:lnTo>
                  <a:lnTo>
                    <a:pt x="259" y="762"/>
                  </a:lnTo>
                  <a:lnTo>
                    <a:pt x="257" y="747"/>
                  </a:lnTo>
                  <a:lnTo>
                    <a:pt x="255" y="743"/>
                  </a:lnTo>
                  <a:lnTo>
                    <a:pt x="253" y="741"/>
                  </a:lnTo>
                  <a:lnTo>
                    <a:pt x="246" y="739"/>
                  </a:lnTo>
                  <a:lnTo>
                    <a:pt x="238" y="737"/>
                  </a:lnTo>
                  <a:lnTo>
                    <a:pt x="236" y="733"/>
                  </a:lnTo>
                  <a:lnTo>
                    <a:pt x="232" y="731"/>
                  </a:lnTo>
                  <a:lnTo>
                    <a:pt x="227" y="730"/>
                  </a:lnTo>
                  <a:lnTo>
                    <a:pt x="219" y="726"/>
                  </a:lnTo>
                  <a:lnTo>
                    <a:pt x="217" y="724"/>
                  </a:lnTo>
                  <a:lnTo>
                    <a:pt x="215" y="722"/>
                  </a:lnTo>
                  <a:lnTo>
                    <a:pt x="209" y="722"/>
                  </a:lnTo>
                  <a:lnTo>
                    <a:pt x="204" y="722"/>
                  </a:lnTo>
                  <a:lnTo>
                    <a:pt x="202" y="724"/>
                  </a:lnTo>
                  <a:lnTo>
                    <a:pt x="200" y="726"/>
                  </a:lnTo>
                  <a:lnTo>
                    <a:pt x="194" y="726"/>
                  </a:lnTo>
                  <a:lnTo>
                    <a:pt x="190" y="726"/>
                  </a:lnTo>
                  <a:lnTo>
                    <a:pt x="188" y="724"/>
                  </a:lnTo>
                  <a:lnTo>
                    <a:pt x="184" y="722"/>
                  </a:lnTo>
                  <a:lnTo>
                    <a:pt x="181" y="722"/>
                  </a:lnTo>
                  <a:lnTo>
                    <a:pt x="175" y="722"/>
                  </a:lnTo>
                  <a:lnTo>
                    <a:pt x="173" y="724"/>
                  </a:lnTo>
                  <a:lnTo>
                    <a:pt x="171" y="726"/>
                  </a:lnTo>
                  <a:lnTo>
                    <a:pt x="156" y="726"/>
                  </a:lnTo>
                  <a:lnTo>
                    <a:pt x="142" y="726"/>
                  </a:lnTo>
                  <a:lnTo>
                    <a:pt x="138" y="724"/>
                  </a:lnTo>
                  <a:lnTo>
                    <a:pt x="136" y="722"/>
                  </a:lnTo>
                  <a:lnTo>
                    <a:pt x="135" y="714"/>
                  </a:lnTo>
                  <a:lnTo>
                    <a:pt x="133" y="708"/>
                  </a:lnTo>
                  <a:lnTo>
                    <a:pt x="129" y="705"/>
                  </a:lnTo>
                  <a:lnTo>
                    <a:pt x="127" y="703"/>
                  </a:lnTo>
                  <a:lnTo>
                    <a:pt x="127" y="685"/>
                  </a:lnTo>
                  <a:lnTo>
                    <a:pt x="127" y="668"/>
                  </a:lnTo>
                  <a:lnTo>
                    <a:pt x="119" y="668"/>
                  </a:lnTo>
                  <a:lnTo>
                    <a:pt x="111" y="668"/>
                  </a:lnTo>
                  <a:lnTo>
                    <a:pt x="110" y="666"/>
                  </a:lnTo>
                  <a:lnTo>
                    <a:pt x="108" y="664"/>
                  </a:lnTo>
                  <a:lnTo>
                    <a:pt x="87" y="660"/>
                  </a:lnTo>
                  <a:lnTo>
                    <a:pt x="65" y="657"/>
                  </a:lnTo>
                  <a:lnTo>
                    <a:pt x="46" y="653"/>
                  </a:lnTo>
                  <a:lnTo>
                    <a:pt x="25" y="649"/>
                  </a:lnTo>
                  <a:lnTo>
                    <a:pt x="23" y="647"/>
                  </a:lnTo>
                  <a:lnTo>
                    <a:pt x="21" y="643"/>
                  </a:lnTo>
                  <a:lnTo>
                    <a:pt x="17" y="641"/>
                  </a:lnTo>
                  <a:lnTo>
                    <a:pt x="16" y="639"/>
                  </a:lnTo>
                  <a:lnTo>
                    <a:pt x="14" y="637"/>
                  </a:lnTo>
                  <a:lnTo>
                    <a:pt x="12" y="635"/>
                  </a:lnTo>
                  <a:lnTo>
                    <a:pt x="8" y="628"/>
                  </a:lnTo>
                  <a:lnTo>
                    <a:pt x="6" y="620"/>
                  </a:lnTo>
                  <a:lnTo>
                    <a:pt x="4" y="618"/>
                  </a:lnTo>
                  <a:lnTo>
                    <a:pt x="0" y="614"/>
                  </a:lnTo>
                  <a:lnTo>
                    <a:pt x="0" y="611"/>
                  </a:lnTo>
                  <a:lnTo>
                    <a:pt x="0" y="605"/>
                  </a:lnTo>
                  <a:lnTo>
                    <a:pt x="4" y="603"/>
                  </a:lnTo>
                  <a:lnTo>
                    <a:pt x="6" y="601"/>
                  </a:lnTo>
                  <a:lnTo>
                    <a:pt x="8" y="593"/>
                  </a:lnTo>
                  <a:lnTo>
                    <a:pt x="12" y="586"/>
                  </a:lnTo>
                  <a:lnTo>
                    <a:pt x="14" y="584"/>
                  </a:lnTo>
                  <a:lnTo>
                    <a:pt x="16" y="582"/>
                  </a:lnTo>
                  <a:lnTo>
                    <a:pt x="17" y="578"/>
                  </a:lnTo>
                  <a:lnTo>
                    <a:pt x="21" y="576"/>
                  </a:lnTo>
                  <a:lnTo>
                    <a:pt x="23" y="574"/>
                  </a:lnTo>
                  <a:lnTo>
                    <a:pt x="25" y="572"/>
                  </a:lnTo>
                  <a:lnTo>
                    <a:pt x="29" y="566"/>
                  </a:lnTo>
                  <a:lnTo>
                    <a:pt x="29" y="553"/>
                  </a:lnTo>
                  <a:lnTo>
                    <a:pt x="29" y="540"/>
                  </a:lnTo>
                  <a:lnTo>
                    <a:pt x="25" y="534"/>
                  </a:lnTo>
                  <a:lnTo>
                    <a:pt x="23" y="530"/>
                  </a:lnTo>
                  <a:lnTo>
                    <a:pt x="21" y="528"/>
                  </a:lnTo>
                  <a:lnTo>
                    <a:pt x="31" y="522"/>
                  </a:lnTo>
                  <a:lnTo>
                    <a:pt x="41" y="518"/>
                  </a:lnTo>
                  <a:lnTo>
                    <a:pt x="42" y="517"/>
                  </a:lnTo>
                  <a:lnTo>
                    <a:pt x="44" y="515"/>
                  </a:lnTo>
                  <a:lnTo>
                    <a:pt x="52" y="511"/>
                  </a:lnTo>
                  <a:lnTo>
                    <a:pt x="60" y="509"/>
                  </a:lnTo>
                  <a:lnTo>
                    <a:pt x="62" y="507"/>
                  </a:lnTo>
                  <a:lnTo>
                    <a:pt x="64" y="505"/>
                  </a:lnTo>
                  <a:lnTo>
                    <a:pt x="67" y="501"/>
                  </a:lnTo>
                  <a:lnTo>
                    <a:pt x="69" y="499"/>
                  </a:lnTo>
                  <a:lnTo>
                    <a:pt x="71" y="497"/>
                  </a:lnTo>
                  <a:lnTo>
                    <a:pt x="73" y="493"/>
                  </a:lnTo>
                  <a:lnTo>
                    <a:pt x="81" y="492"/>
                  </a:lnTo>
                  <a:lnTo>
                    <a:pt x="88" y="490"/>
                  </a:lnTo>
                  <a:lnTo>
                    <a:pt x="90" y="488"/>
                  </a:lnTo>
                  <a:lnTo>
                    <a:pt x="94" y="484"/>
                  </a:lnTo>
                  <a:lnTo>
                    <a:pt x="100" y="482"/>
                  </a:lnTo>
                  <a:lnTo>
                    <a:pt x="108" y="480"/>
                  </a:lnTo>
                  <a:lnTo>
                    <a:pt x="110" y="478"/>
                  </a:lnTo>
                  <a:lnTo>
                    <a:pt x="111" y="476"/>
                  </a:lnTo>
                  <a:lnTo>
                    <a:pt x="125" y="472"/>
                  </a:lnTo>
                  <a:lnTo>
                    <a:pt x="136" y="470"/>
                  </a:lnTo>
                  <a:lnTo>
                    <a:pt x="138" y="469"/>
                  </a:lnTo>
                  <a:lnTo>
                    <a:pt x="142" y="465"/>
                  </a:lnTo>
                  <a:lnTo>
                    <a:pt x="144" y="463"/>
                  </a:lnTo>
                  <a:lnTo>
                    <a:pt x="146" y="461"/>
                  </a:lnTo>
                  <a:lnTo>
                    <a:pt x="148" y="457"/>
                  </a:lnTo>
                  <a:lnTo>
                    <a:pt x="152" y="455"/>
                  </a:lnTo>
                  <a:lnTo>
                    <a:pt x="163" y="453"/>
                  </a:lnTo>
                  <a:lnTo>
                    <a:pt x="175" y="451"/>
                  </a:lnTo>
                  <a:lnTo>
                    <a:pt x="179" y="449"/>
                  </a:lnTo>
                  <a:lnTo>
                    <a:pt x="181" y="446"/>
                  </a:lnTo>
                  <a:lnTo>
                    <a:pt x="182" y="444"/>
                  </a:lnTo>
                  <a:lnTo>
                    <a:pt x="184" y="442"/>
                  </a:lnTo>
                  <a:lnTo>
                    <a:pt x="188" y="438"/>
                  </a:lnTo>
                  <a:lnTo>
                    <a:pt x="190" y="436"/>
                  </a:lnTo>
                  <a:lnTo>
                    <a:pt x="192" y="428"/>
                  </a:lnTo>
                  <a:lnTo>
                    <a:pt x="194" y="423"/>
                  </a:lnTo>
                  <a:lnTo>
                    <a:pt x="196" y="419"/>
                  </a:lnTo>
                  <a:lnTo>
                    <a:pt x="200" y="417"/>
                  </a:lnTo>
                  <a:lnTo>
                    <a:pt x="202" y="415"/>
                  </a:lnTo>
                  <a:lnTo>
                    <a:pt x="204" y="413"/>
                  </a:lnTo>
                  <a:lnTo>
                    <a:pt x="207" y="409"/>
                  </a:lnTo>
                  <a:lnTo>
                    <a:pt x="209" y="407"/>
                  </a:lnTo>
                  <a:lnTo>
                    <a:pt x="209" y="401"/>
                  </a:lnTo>
                  <a:lnTo>
                    <a:pt x="209" y="398"/>
                  </a:lnTo>
                  <a:lnTo>
                    <a:pt x="207" y="396"/>
                  </a:lnTo>
                  <a:lnTo>
                    <a:pt x="204" y="394"/>
                  </a:lnTo>
                  <a:lnTo>
                    <a:pt x="202" y="390"/>
                  </a:lnTo>
                  <a:lnTo>
                    <a:pt x="200" y="388"/>
                  </a:lnTo>
                  <a:lnTo>
                    <a:pt x="196" y="386"/>
                  </a:lnTo>
                  <a:lnTo>
                    <a:pt x="194" y="384"/>
                  </a:lnTo>
                  <a:lnTo>
                    <a:pt x="192" y="380"/>
                  </a:lnTo>
                  <a:lnTo>
                    <a:pt x="190" y="378"/>
                  </a:lnTo>
                  <a:lnTo>
                    <a:pt x="188" y="376"/>
                  </a:lnTo>
                  <a:lnTo>
                    <a:pt x="184" y="373"/>
                  </a:lnTo>
                  <a:lnTo>
                    <a:pt x="188" y="371"/>
                  </a:lnTo>
                  <a:lnTo>
                    <a:pt x="190" y="369"/>
                  </a:lnTo>
                  <a:lnTo>
                    <a:pt x="192" y="367"/>
                  </a:lnTo>
                  <a:lnTo>
                    <a:pt x="194" y="365"/>
                  </a:lnTo>
                  <a:lnTo>
                    <a:pt x="196" y="361"/>
                  </a:lnTo>
                  <a:lnTo>
                    <a:pt x="200" y="359"/>
                  </a:lnTo>
                  <a:lnTo>
                    <a:pt x="200" y="353"/>
                  </a:lnTo>
                  <a:lnTo>
                    <a:pt x="200" y="350"/>
                  </a:lnTo>
                  <a:lnTo>
                    <a:pt x="202" y="346"/>
                  </a:lnTo>
                  <a:lnTo>
                    <a:pt x="206" y="344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84" name="Freeform 84"/>
            <p:cNvSpPr>
              <a:spLocks/>
            </p:cNvSpPr>
            <p:nvPr/>
          </p:nvSpPr>
          <p:spPr bwMode="auto">
            <a:xfrm>
              <a:off x="5113338" y="2622550"/>
              <a:ext cx="1325562" cy="1147763"/>
            </a:xfrm>
            <a:custGeom>
              <a:avLst/>
              <a:gdLst>
                <a:gd name="T0" fmla="*/ 2147483646 w 938"/>
                <a:gd name="T1" fmla="*/ 2147483646 h 967"/>
                <a:gd name="T2" fmla="*/ 2147483646 w 938"/>
                <a:gd name="T3" fmla="*/ 2147483646 h 967"/>
                <a:gd name="T4" fmla="*/ 2147483646 w 938"/>
                <a:gd name="T5" fmla="*/ 2147483646 h 967"/>
                <a:gd name="T6" fmla="*/ 2147483646 w 938"/>
                <a:gd name="T7" fmla="*/ 2147483646 h 967"/>
                <a:gd name="T8" fmla="*/ 2147483646 w 938"/>
                <a:gd name="T9" fmla="*/ 2147483646 h 967"/>
                <a:gd name="T10" fmla="*/ 2147483646 w 938"/>
                <a:gd name="T11" fmla="*/ 2147483646 h 967"/>
                <a:gd name="T12" fmla="*/ 2147483646 w 938"/>
                <a:gd name="T13" fmla="*/ 2147483646 h 967"/>
                <a:gd name="T14" fmla="*/ 2147483646 w 938"/>
                <a:gd name="T15" fmla="*/ 2147483646 h 967"/>
                <a:gd name="T16" fmla="*/ 2147483646 w 938"/>
                <a:gd name="T17" fmla="*/ 2147483646 h 967"/>
                <a:gd name="T18" fmla="*/ 2147483646 w 938"/>
                <a:gd name="T19" fmla="*/ 2147483646 h 967"/>
                <a:gd name="T20" fmla="*/ 2147483646 w 938"/>
                <a:gd name="T21" fmla="*/ 2147483646 h 967"/>
                <a:gd name="T22" fmla="*/ 2147483646 w 938"/>
                <a:gd name="T23" fmla="*/ 2147483646 h 967"/>
                <a:gd name="T24" fmla="*/ 2147483646 w 938"/>
                <a:gd name="T25" fmla="*/ 2147483646 h 967"/>
                <a:gd name="T26" fmla="*/ 2147483646 w 938"/>
                <a:gd name="T27" fmla="*/ 2147483646 h 967"/>
                <a:gd name="T28" fmla="*/ 2147483646 w 938"/>
                <a:gd name="T29" fmla="*/ 2147483646 h 967"/>
                <a:gd name="T30" fmla="*/ 2147483646 w 938"/>
                <a:gd name="T31" fmla="*/ 2147483646 h 967"/>
                <a:gd name="T32" fmla="*/ 2147483646 w 938"/>
                <a:gd name="T33" fmla="*/ 2147483646 h 967"/>
                <a:gd name="T34" fmla="*/ 2147483646 w 938"/>
                <a:gd name="T35" fmla="*/ 2147483646 h 967"/>
                <a:gd name="T36" fmla="*/ 2147483646 w 938"/>
                <a:gd name="T37" fmla="*/ 2147483646 h 967"/>
                <a:gd name="T38" fmla="*/ 2147483646 w 938"/>
                <a:gd name="T39" fmla="*/ 2147483646 h 967"/>
                <a:gd name="T40" fmla="*/ 2147483646 w 938"/>
                <a:gd name="T41" fmla="*/ 2147483646 h 967"/>
                <a:gd name="T42" fmla="*/ 2147483646 w 938"/>
                <a:gd name="T43" fmla="*/ 2147483646 h 967"/>
                <a:gd name="T44" fmla="*/ 2147483646 w 938"/>
                <a:gd name="T45" fmla="*/ 2147483646 h 967"/>
                <a:gd name="T46" fmla="*/ 2147483646 w 938"/>
                <a:gd name="T47" fmla="*/ 2147483646 h 967"/>
                <a:gd name="T48" fmla="*/ 2147483646 w 938"/>
                <a:gd name="T49" fmla="*/ 2147483646 h 967"/>
                <a:gd name="T50" fmla="*/ 2147483646 w 938"/>
                <a:gd name="T51" fmla="*/ 2147483646 h 967"/>
                <a:gd name="T52" fmla="*/ 2147483646 w 938"/>
                <a:gd name="T53" fmla="*/ 2147483646 h 967"/>
                <a:gd name="T54" fmla="*/ 2147483646 w 938"/>
                <a:gd name="T55" fmla="*/ 2147483646 h 967"/>
                <a:gd name="T56" fmla="*/ 2147483646 w 938"/>
                <a:gd name="T57" fmla="*/ 2147483646 h 967"/>
                <a:gd name="T58" fmla="*/ 2147483646 w 938"/>
                <a:gd name="T59" fmla="*/ 2147483646 h 967"/>
                <a:gd name="T60" fmla="*/ 2147483646 w 938"/>
                <a:gd name="T61" fmla="*/ 2147483646 h 967"/>
                <a:gd name="T62" fmla="*/ 2147483646 w 938"/>
                <a:gd name="T63" fmla="*/ 2147483646 h 967"/>
                <a:gd name="T64" fmla="*/ 2147483646 w 938"/>
                <a:gd name="T65" fmla="*/ 2147483646 h 967"/>
                <a:gd name="T66" fmla="*/ 2147483646 w 938"/>
                <a:gd name="T67" fmla="*/ 2147483646 h 967"/>
                <a:gd name="T68" fmla="*/ 2147483646 w 938"/>
                <a:gd name="T69" fmla="*/ 2147483646 h 967"/>
                <a:gd name="T70" fmla="*/ 2147483646 w 938"/>
                <a:gd name="T71" fmla="*/ 2147483646 h 967"/>
                <a:gd name="T72" fmla="*/ 2147483646 w 938"/>
                <a:gd name="T73" fmla="*/ 2147483646 h 967"/>
                <a:gd name="T74" fmla="*/ 2147483646 w 938"/>
                <a:gd name="T75" fmla="*/ 2147483646 h 967"/>
                <a:gd name="T76" fmla="*/ 2147483646 w 938"/>
                <a:gd name="T77" fmla="*/ 2147483646 h 967"/>
                <a:gd name="T78" fmla="*/ 2147483646 w 938"/>
                <a:gd name="T79" fmla="*/ 2147483646 h 967"/>
                <a:gd name="T80" fmla="*/ 2147483646 w 938"/>
                <a:gd name="T81" fmla="*/ 2147483646 h 967"/>
                <a:gd name="T82" fmla="*/ 2147483646 w 938"/>
                <a:gd name="T83" fmla="*/ 2147483646 h 967"/>
                <a:gd name="T84" fmla="*/ 2147483646 w 938"/>
                <a:gd name="T85" fmla="*/ 2147483646 h 967"/>
                <a:gd name="T86" fmla="*/ 2147483646 w 938"/>
                <a:gd name="T87" fmla="*/ 2147483646 h 967"/>
                <a:gd name="T88" fmla="*/ 2147483646 w 938"/>
                <a:gd name="T89" fmla="*/ 2147483646 h 967"/>
                <a:gd name="T90" fmla="*/ 2147483646 w 938"/>
                <a:gd name="T91" fmla="*/ 2147483646 h 967"/>
                <a:gd name="T92" fmla="*/ 2147483646 w 938"/>
                <a:gd name="T93" fmla="*/ 2147483646 h 967"/>
                <a:gd name="T94" fmla="*/ 2147483646 w 938"/>
                <a:gd name="T95" fmla="*/ 2147483646 h 967"/>
                <a:gd name="T96" fmla="*/ 2147483646 w 938"/>
                <a:gd name="T97" fmla="*/ 2147483646 h 967"/>
                <a:gd name="T98" fmla="*/ 2147483646 w 938"/>
                <a:gd name="T99" fmla="*/ 2147483646 h 967"/>
                <a:gd name="T100" fmla="*/ 2147483646 w 938"/>
                <a:gd name="T101" fmla="*/ 2147483646 h 967"/>
                <a:gd name="T102" fmla="*/ 2147483646 w 938"/>
                <a:gd name="T103" fmla="*/ 2147483646 h 967"/>
                <a:gd name="T104" fmla="*/ 2147483646 w 938"/>
                <a:gd name="T105" fmla="*/ 2147483646 h 967"/>
                <a:gd name="T106" fmla="*/ 2147483646 w 938"/>
                <a:gd name="T107" fmla="*/ 2147483646 h 967"/>
                <a:gd name="T108" fmla="*/ 2147483646 w 938"/>
                <a:gd name="T109" fmla="*/ 2147483646 h 967"/>
                <a:gd name="T110" fmla="*/ 2147483646 w 938"/>
                <a:gd name="T111" fmla="*/ 2147483646 h 967"/>
                <a:gd name="T112" fmla="*/ 2147483646 w 938"/>
                <a:gd name="T113" fmla="*/ 2147483646 h 967"/>
                <a:gd name="T114" fmla="*/ 2147483646 w 938"/>
                <a:gd name="T115" fmla="*/ 2147483646 h 967"/>
                <a:gd name="T116" fmla="*/ 2147483646 w 938"/>
                <a:gd name="T117" fmla="*/ 2147483646 h 967"/>
                <a:gd name="T118" fmla="*/ 2147483646 w 938"/>
                <a:gd name="T119" fmla="*/ 2147483646 h 967"/>
                <a:gd name="T120" fmla="*/ 2147483646 w 938"/>
                <a:gd name="T121" fmla="*/ 2147483646 h 967"/>
                <a:gd name="T122" fmla="*/ 2147483646 w 938"/>
                <a:gd name="T123" fmla="*/ 2147483646 h 96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938"/>
                <a:gd name="T187" fmla="*/ 0 h 967"/>
                <a:gd name="T188" fmla="*/ 938 w 938"/>
                <a:gd name="T189" fmla="*/ 967 h 96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938" h="967">
                  <a:moveTo>
                    <a:pt x="353" y="967"/>
                  </a:moveTo>
                  <a:lnTo>
                    <a:pt x="351" y="963"/>
                  </a:lnTo>
                  <a:lnTo>
                    <a:pt x="349" y="961"/>
                  </a:lnTo>
                  <a:lnTo>
                    <a:pt x="321" y="961"/>
                  </a:lnTo>
                  <a:lnTo>
                    <a:pt x="294" y="959"/>
                  </a:lnTo>
                  <a:lnTo>
                    <a:pt x="265" y="957"/>
                  </a:lnTo>
                  <a:lnTo>
                    <a:pt x="238" y="957"/>
                  </a:lnTo>
                  <a:lnTo>
                    <a:pt x="234" y="955"/>
                  </a:lnTo>
                  <a:lnTo>
                    <a:pt x="232" y="951"/>
                  </a:lnTo>
                  <a:lnTo>
                    <a:pt x="228" y="930"/>
                  </a:lnTo>
                  <a:lnTo>
                    <a:pt x="223" y="909"/>
                  </a:lnTo>
                  <a:lnTo>
                    <a:pt x="215" y="909"/>
                  </a:lnTo>
                  <a:lnTo>
                    <a:pt x="207" y="909"/>
                  </a:lnTo>
                  <a:lnTo>
                    <a:pt x="205" y="905"/>
                  </a:lnTo>
                  <a:lnTo>
                    <a:pt x="203" y="903"/>
                  </a:lnTo>
                  <a:lnTo>
                    <a:pt x="194" y="903"/>
                  </a:lnTo>
                  <a:lnTo>
                    <a:pt x="184" y="903"/>
                  </a:lnTo>
                  <a:lnTo>
                    <a:pt x="182" y="905"/>
                  </a:lnTo>
                  <a:lnTo>
                    <a:pt x="179" y="909"/>
                  </a:lnTo>
                  <a:lnTo>
                    <a:pt x="177" y="915"/>
                  </a:lnTo>
                  <a:lnTo>
                    <a:pt x="175" y="923"/>
                  </a:lnTo>
                  <a:lnTo>
                    <a:pt x="173" y="925"/>
                  </a:lnTo>
                  <a:lnTo>
                    <a:pt x="169" y="928"/>
                  </a:lnTo>
                  <a:lnTo>
                    <a:pt x="167" y="930"/>
                  </a:lnTo>
                  <a:lnTo>
                    <a:pt x="165" y="932"/>
                  </a:lnTo>
                  <a:lnTo>
                    <a:pt x="163" y="934"/>
                  </a:lnTo>
                  <a:lnTo>
                    <a:pt x="161" y="938"/>
                  </a:lnTo>
                  <a:lnTo>
                    <a:pt x="157" y="944"/>
                  </a:lnTo>
                  <a:lnTo>
                    <a:pt x="156" y="951"/>
                  </a:lnTo>
                  <a:lnTo>
                    <a:pt x="154" y="955"/>
                  </a:lnTo>
                  <a:lnTo>
                    <a:pt x="150" y="957"/>
                  </a:lnTo>
                  <a:lnTo>
                    <a:pt x="148" y="955"/>
                  </a:lnTo>
                  <a:lnTo>
                    <a:pt x="146" y="951"/>
                  </a:lnTo>
                  <a:lnTo>
                    <a:pt x="142" y="949"/>
                  </a:lnTo>
                  <a:lnTo>
                    <a:pt x="140" y="948"/>
                  </a:lnTo>
                  <a:lnTo>
                    <a:pt x="138" y="946"/>
                  </a:lnTo>
                  <a:lnTo>
                    <a:pt x="136" y="942"/>
                  </a:lnTo>
                  <a:lnTo>
                    <a:pt x="134" y="940"/>
                  </a:lnTo>
                  <a:lnTo>
                    <a:pt x="131" y="938"/>
                  </a:lnTo>
                  <a:lnTo>
                    <a:pt x="129" y="934"/>
                  </a:lnTo>
                  <a:lnTo>
                    <a:pt x="127" y="932"/>
                  </a:lnTo>
                  <a:lnTo>
                    <a:pt x="125" y="930"/>
                  </a:lnTo>
                  <a:lnTo>
                    <a:pt x="121" y="928"/>
                  </a:lnTo>
                  <a:lnTo>
                    <a:pt x="119" y="925"/>
                  </a:lnTo>
                  <a:lnTo>
                    <a:pt x="117" y="923"/>
                  </a:lnTo>
                  <a:lnTo>
                    <a:pt x="113" y="911"/>
                  </a:lnTo>
                  <a:lnTo>
                    <a:pt x="111" y="900"/>
                  </a:lnTo>
                  <a:lnTo>
                    <a:pt x="109" y="896"/>
                  </a:lnTo>
                  <a:lnTo>
                    <a:pt x="108" y="894"/>
                  </a:lnTo>
                  <a:lnTo>
                    <a:pt x="104" y="886"/>
                  </a:lnTo>
                  <a:lnTo>
                    <a:pt x="102" y="878"/>
                  </a:lnTo>
                  <a:lnTo>
                    <a:pt x="100" y="877"/>
                  </a:lnTo>
                  <a:lnTo>
                    <a:pt x="98" y="875"/>
                  </a:lnTo>
                  <a:lnTo>
                    <a:pt x="96" y="857"/>
                  </a:lnTo>
                  <a:lnTo>
                    <a:pt x="94" y="838"/>
                  </a:lnTo>
                  <a:lnTo>
                    <a:pt x="94" y="821"/>
                  </a:lnTo>
                  <a:lnTo>
                    <a:pt x="92" y="802"/>
                  </a:lnTo>
                  <a:lnTo>
                    <a:pt x="90" y="800"/>
                  </a:lnTo>
                  <a:lnTo>
                    <a:pt x="88" y="798"/>
                  </a:lnTo>
                  <a:lnTo>
                    <a:pt x="85" y="794"/>
                  </a:lnTo>
                  <a:lnTo>
                    <a:pt x="83" y="792"/>
                  </a:lnTo>
                  <a:lnTo>
                    <a:pt x="81" y="790"/>
                  </a:lnTo>
                  <a:lnTo>
                    <a:pt x="79" y="788"/>
                  </a:lnTo>
                  <a:lnTo>
                    <a:pt x="62" y="784"/>
                  </a:lnTo>
                  <a:lnTo>
                    <a:pt x="44" y="783"/>
                  </a:lnTo>
                  <a:lnTo>
                    <a:pt x="42" y="781"/>
                  </a:lnTo>
                  <a:lnTo>
                    <a:pt x="40" y="779"/>
                  </a:lnTo>
                  <a:lnTo>
                    <a:pt x="37" y="775"/>
                  </a:lnTo>
                  <a:lnTo>
                    <a:pt x="35" y="773"/>
                  </a:lnTo>
                  <a:lnTo>
                    <a:pt x="33" y="771"/>
                  </a:lnTo>
                  <a:lnTo>
                    <a:pt x="29" y="769"/>
                  </a:lnTo>
                  <a:lnTo>
                    <a:pt x="27" y="765"/>
                  </a:lnTo>
                  <a:lnTo>
                    <a:pt x="25" y="763"/>
                  </a:lnTo>
                  <a:lnTo>
                    <a:pt x="21" y="761"/>
                  </a:lnTo>
                  <a:lnTo>
                    <a:pt x="19" y="758"/>
                  </a:lnTo>
                  <a:lnTo>
                    <a:pt x="17" y="752"/>
                  </a:lnTo>
                  <a:lnTo>
                    <a:pt x="15" y="744"/>
                  </a:lnTo>
                  <a:lnTo>
                    <a:pt x="14" y="742"/>
                  </a:lnTo>
                  <a:lnTo>
                    <a:pt x="10" y="738"/>
                  </a:lnTo>
                  <a:lnTo>
                    <a:pt x="8" y="737"/>
                  </a:lnTo>
                  <a:lnTo>
                    <a:pt x="6" y="735"/>
                  </a:lnTo>
                  <a:lnTo>
                    <a:pt x="2" y="731"/>
                  </a:lnTo>
                  <a:lnTo>
                    <a:pt x="0" y="729"/>
                  </a:lnTo>
                  <a:lnTo>
                    <a:pt x="0" y="719"/>
                  </a:lnTo>
                  <a:lnTo>
                    <a:pt x="0" y="710"/>
                  </a:lnTo>
                  <a:lnTo>
                    <a:pt x="2" y="708"/>
                  </a:lnTo>
                  <a:lnTo>
                    <a:pt x="6" y="706"/>
                  </a:lnTo>
                  <a:lnTo>
                    <a:pt x="12" y="702"/>
                  </a:lnTo>
                  <a:lnTo>
                    <a:pt x="19" y="700"/>
                  </a:lnTo>
                  <a:lnTo>
                    <a:pt x="21" y="698"/>
                  </a:lnTo>
                  <a:lnTo>
                    <a:pt x="25" y="696"/>
                  </a:lnTo>
                  <a:lnTo>
                    <a:pt x="33" y="692"/>
                  </a:lnTo>
                  <a:lnTo>
                    <a:pt x="40" y="690"/>
                  </a:lnTo>
                  <a:lnTo>
                    <a:pt x="42" y="689"/>
                  </a:lnTo>
                  <a:lnTo>
                    <a:pt x="44" y="687"/>
                  </a:lnTo>
                  <a:lnTo>
                    <a:pt x="46" y="673"/>
                  </a:lnTo>
                  <a:lnTo>
                    <a:pt x="48" y="662"/>
                  </a:lnTo>
                  <a:lnTo>
                    <a:pt x="52" y="660"/>
                  </a:lnTo>
                  <a:lnTo>
                    <a:pt x="54" y="658"/>
                  </a:lnTo>
                  <a:lnTo>
                    <a:pt x="54" y="646"/>
                  </a:lnTo>
                  <a:lnTo>
                    <a:pt x="54" y="637"/>
                  </a:lnTo>
                  <a:lnTo>
                    <a:pt x="52" y="635"/>
                  </a:lnTo>
                  <a:lnTo>
                    <a:pt x="48" y="633"/>
                  </a:lnTo>
                  <a:lnTo>
                    <a:pt x="46" y="625"/>
                  </a:lnTo>
                  <a:lnTo>
                    <a:pt x="44" y="618"/>
                  </a:lnTo>
                  <a:lnTo>
                    <a:pt x="42" y="616"/>
                  </a:lnTo>
                  <a:lnTo>
                    <a:pt x="40" y="614"/>
                  </a:lnTo>
                  <a:lnTo>
                    <a:pt x="40" y="595"/>
                  </a:lnTo>
                  <a:lnTo>
                    <a:pt x="40" y="575"/>
                  </a:lnTo>
                  <a:lnTo>
                    <a:pt x="42" y="572"/>
                  </a:lnTo>
                  <a:lnTo>
                    <a:pt x="44" y="570"/>
                  </a:lnTo>
                  <a:lnTo>
                    <a:pt x="46" y="568"/>
                  </a:lnTo>
                  <a:lnTo>
                    <a:pt x="48" y="566"/>
                  </a:lnTo>
                  <a:lnTo>
                    <a:pt x="52" y="562"/>
                  </a:lnTo>
                  <a:lnTo>
                    <a:pt x="54" y="560"/>
                  </a:lnTo>
                  <a:lnTo>
                    <a:pt x="56" y="547"/>
                  </a:lnTo>
                  <a:lnTo>
                    <a:pt x="58" y="531"/>
                  </a:lnTo>
                  <a:lnTo>
                    <a:pt x="63" y="531"/>
                  </a:lnTo>
                  <a:lnTo>
                    <a:pt x="69" y="531"/>
                  </a:lnTo>
                  <a:lnTo>
                    <a:pt x="73" y="537"/>
                  </a:lnTo>
                  <a:lnTo>
                    <a:pt x="79" y="541"/>
                  </a:lnTo>
                  <a:lnTo>
                    <a:pt x="83" y="547"/>
                  </a:lnTo>
                  <a:lnTo>
                    <a:pt x="88" y="550"/>
                  </a:lnTo>
                  <a:lnTo>
                    <a:pt x="92" y="554"/>
                  </a:lnTo>
                  <a:lnTo>
                    <a:pt x="98" y="560"/>
                  </a:lnTo>
                  <a:lnTo>
                    <a:pt x="108" y="570"/>
                  </a:lnTo>
                  <a:lnTo>
                    <a:pt x="117" y="579"/>
                  </a:lnTo>
                  <a:lnTo>
                    <a:pt x="111" y="585"/>
                  </a:lnTo>
                  <a:lnTo>
                    <a:pt x="108" y="589"/>
                  </a:lnTo>
                  <a:lnTo>
                    <a:pt x="102" y="598"/>
                  </a:lnTo>
                  <a:lnTo>
                    <a:pt x="98" y="608"/>
                  </a:lnTo>
                  <a:lnTo>
                    <a:pt x="98" y="614"/>
                  </a:lnTo>
                  <a:lnTo>
                    <a:pt x="98" y="618"/>
                  </a:lnTo>
                  <a:lnTo>
                    <a:pt x="98" y="627"/>
                  </a:lnTo>
                  <a:lnTo>
                    <a:pt x="98" y="637"/>
                  </a:lnTo>
                  <a:lnTo>
                    <a:pt x="92" y="642"/>
                  </a:lnTo>
                  <a:lnTo>
                    <a:pt x="88" y="646"/>
                  </a:lnTo>
                  <a:lnTo>
                    <a:pt x="90" y="662"/>
                  </a:lnTo>
                  <a:lnTo>
                    <a:pt x="92" y="677"/>
                  </a:lnTo>
                  <a:lnTo>
                    <a:pt x="94" y="679"/>
                  </a:lnTo>
                  <a:lnTo>
                    <a:pt x="98" y="681"/>
                  </a:lnTo>
                  <a:lnTo>
                    <a:pt x="102" y="689"/>
                  </a:lnTo>
                  <a:lnTo>
                    <a:pt x="108" y="696"/>
                  </a:lnTo>
                  <a:lnTo>
                    <a:pt x="111" y="696"/>
                  </a:lnTo>
                  <a:lnTo>
                    <a:pt x="117" y="696"/>
                  </a:lnTo>
                  <a:lnTo>
                    <a:pt x="121" y="690"/>
                  </a:lnTo>
                  <a:lnTo>
                    <a:pt x="127" y="687"/>
                  </a:lnTo>
                  <a:lnTo>
                    <a:pt x="131" y="681"/>
                  </a:lnTo>
                  <a:lnTo>
                    <a:pt x="136" y="677"/>
                  </a:lnTo>
                  <a:lnTo>
                    <a:pt x="140" y="671"/>
                  </a:lnTo>
                  <a:lnTo>
                    <a:pt x="146" y="667"/>
                  </a:lnTo>
                  <a:lnTo>
                    <a:pt x="140" y="662"/>
                  </a:lnTo>
                  <a:lnTo>
                    <a:pt x="136" y="658"/>
                  </a:lnTo>
                  <a:lnTo>
                    <a:pt x="136" y="642"/>
                  </a:lnTo>
                  <a:lnTo>
                    <a:pt x="136" y="629"/>
                  </a:lnTo>
                  <a:lnTo>
                    <a:pt x="131" y="623"/>
                  </a:lnTo>
                  <a:lnTo>
                    <a:pt x="127" y="618"/>
                  </a:lnTo>
                  <a:lnTo>
                    <a:pt x="127" y="608"/>
                  </a:lnTo>
                  <a:lnTo>
                    <a:pt x="127" y="598"/>
                  </a:lnTo>
                  <a:lnTo>
                    <a:pt x="131" y="589"/>
                  </a:lnTo>
                  <a:lnTo>
                    <a:pt x="136" y="579"/>
                  </a:lnTo>
                  <a:lnTo>
                    <a:pt x="142" y="579"/>
                  </a:lnTo>
                  <a:lnTo>
                    <a:pt x="144" y="577"/>
                  </a:lnTo>
                  <a:lnTo>
                    <a:pt x="146" y="572"/>
                  </a:lnTo>
                  <a:lnTo>
                    <a:pt x="146" y="560"/>
                  </a:lnTo>
                  <a:lnTo>
                    <a:pt x="140" y="560"/>
                  </a:lnTo>
                  <a:lnTo>
                    <a:pt x="136" y="560"/>
                  </a:lnTo>
                  <a:lnTo>
                    <a:pt x="131" y="550"/>
                  </a:lnTo>
                  <a:lnTo>
                    <a:pt x="127" y="541"/>
                  </a:lnTo>
                  <a:lnTo>
                    <a:pt x="127" y="537"/>
                  </a:lnTo>
                  <a:lnTo>
                    <a:pt x="127" y="531"/>
                  </a:lnTo>
                  <a:lnTo>
                    <a:pt x="127" y="520"/>
                  </a:lnTo>
                  <a:lnTo>
                    <a:pt x="129" y="508"/>
                  </a:lnTo>
                  <a:lnTo>
                    <a:pt x="115" y="502"/>
                  </a:lnTo>
                  <a:lnTo>
                    <a:pt x="108" y="499"/>
                  </a:lnTo>
                  <a:lnTo>
                    <a:pt x="100" y="501"/>
                  </a:lnTo>
                  <a:lnTo>
                    <a:pt x="88" y="502"/>
                  </a:lnTo>
                  <a:lnTo>
                    <a:pt x="83" y="502"/>
                  </a:lnTo>
                  <a:lnTo>
                    <a:pt x="79" y="502"/>
                  </a:lnTo>
                  <a:lnTo>
                    <a:pt x="79" y="487"/>
                  </a:lnTo>
                  <a:lnTo>
                    <a:pt x="79" y="474"/>
                  </a:lnTo>
                  <a:lnTo>
                    <a:pt x="83" y="474"/>
                  </a:lnTo>
                  <a:lnTo>
                    <a:pt x="88" y="474"/>
                  </a:lnTo>
                  <a:lnTo>
                    <a:pt x="88" y="454"/>
                  </a:lnTo>
                  <a:lnTo>
                    <a:pt x="88" y="435"/>
                  </a:lnTo>
                  <a:lnTo>
                    <a:pt x="83" y="435"/>
                  </a:lnTo>
                  <a:lnTo>
                    <a:pt x="79" y="435"/>
                  </a:lnTo>
                  <a:lnTo>
                    <a:pt x="73" y="430"/>
                  </a:lnTo>
                  <a:lnTo>
                    <a:pt x="69" y="426"/>
                  </a:lnTo>
                  <a:lnTo>
                    <a:pt x="69" y="410"/>
                  </a:lnTo>
                  <a:lnTo>
                    <a:pt x="69" y="397"/>
                  </a:lnTo>
                  <a:lnTo>
                    <a:pt x="73" y="397"/>
                  </a:lnTo>
                  <a:lnTo>
                    <a:pt x="79" y="397"/>
                  </a:lnTo>
                  <a:lnTo>
                    <a:pt x="83" y="399"/>
                  </a:lnTo>
                  <a:lnTo>
                    <a:pt x="88" y="401"/>
                  </a:lnTo>
                  <a:lnTo>
                    <a:pt x="90" y="399"/>
                  </a:lnTo>
                  <a:lnTo>
                    <a:pt x="92" y="397"/>
                  </a:lnTo>
                  <a:lnTo>
                    <a:pt x="94" y="391"/>
                  </a:lnTo>
                  <a:lnTo>
                    <a:pt x="98" y="385"/>
                  </a:lnTo>
                  <a:lnTo>
                    <a:pt x="102" y="385"/>
                  </a:lnTo>
                  <a:lnTo>
                    <a:pt x="108" y="385"/>
                  </a:lnTo>
                  <a:lnTo>
                    <a:pt x="111" y="385"/>
                  </a:lnTo>
                  <a:lnTo>
                    <a:pt x="117" y="385"/>
                  </a:lnTo>
                  <a:lnTo>
                    <a:pt x="144" y="385"/>
                  </a:lnTo>
                  <a:lnTo>
                    <a:pt x="169" y="385"/>
                  </a:lnTo>
                  <a:lnTo>
                    <a:pt x="196" y="385"/>
                  </a:lnTo>
                  <a:lnTo>
                    <a:pt x="223" y="385"/>
                  </a:lnTo>
                  <a:lnTo>
                    <a:pt x="230" y="385"/>
                  </a:lnTo>
                  <a:lnTo>
                    <a:pt x="238" y="385"/>
                  </a:lnTo>
                  <a:lnTo>
                    <a:pt x="240" y="389"/>
                  </a:lnTo>
                  <a:lnTo>
                    <a:pt x="242" y="391"/>
                  </a:lnTo>
                  <a:lnTo>
                    <a:pt x="246" y="389"/>
                  </a:lnTo>
                  <a:lnTo>
                    <a:pt x="248" y="385"/>
                  </a:lnTo>
                  <a:lnTo>
                    <a:pt x="246" y="383"/>
                  </a:lnTo>
                  <a:lnTo>
                    <a:pt x="242" y="382"/>
                  </a:lnTo>
                  <a:lnTo>
                    <a:pt x="242" y="378"/>
                  </a:lnTo>
                  <a:lnTo>
                    <a:pt x="242" y="376"/>
                  </a:lnTo>
                  <a:lnTo>
                    <a:pt x="248" y="376"/>
                  </a:lnTo>
                  <a:lnTo>
                    <a:pt x="251" y="374"/>
                  </a:lnTo>
                  <a:lnTo>
                    <a:pt x="251" y="368"/>
                  </a:lnTo>
                  <a:lnTo>
                    <a:pt x="251" y="357"/>
                  </a:lnTo>
                  <a:lnTo>
                    <a:pt x="248" y="357"/>
                  </a:lnTo>
                  <a:lnTo>
                    <a:pt x="242" y="357"/>
                  </a:lnTo>
                  <a:lnTo>
                    <a:pt x="238" y="347"/>
                  </a:lnTo>
                  <a:lnTo>
                    <a:pt x="232" y="337"/>
                  </a:lnTo>
                  <a:lnTo>
                    <a:pt x="232" y="318"/>
                  </a:lnTo>
                  <a:lnTo>
                    <a:pt x="232" y="299"/>
                  </a:lnTo>
                  <a:lnTo>
                    <a:pt x="232" y="293"/>
                  </a:lnTo>
                  <a:lnTo>
                    <a:pt x="232" y="289"/>
                  </a:lnTo>
                  <a:lnTo>
                    <a:pt x="238" y="289"/>
                  </a:lnTo>
                  <a:lnTo>
                    <a:pt x="242" y="289"/>
                  </a:lnTo>
                  <a:lnTo>
                    <a:pt x="248" y="289"/>
                  </a:lnTo>
                  <a:lnTo>
                    <a:pt x="251" y="289"/>
                  </a:lnTo>
                  <a:lnTo>
                    <a:pt x="251" y="284"/>
                  </a:lnTo>
                  <a:lnTo>
                    <a:pt x="251" y="280"/>
                  </a:lnTo>
                  <a:lnTo>
                    <a:pt x="257" y="280"/>
                  </a:lnTo>
                  <a:lnTo>
                    <a:pt x="261" y="280"/>
                  </a:lnTo>
                  <a:lnTo>
                    <a:pt x="261" y="274"/>
                  </a:lnTo>
                  <a:lnTo>
                    <a:pt x="261" y="270"/>
                  </a:lnTo>
                  <a:lnTo>
                    <a:pt x="267" y="270"/>
                  </a:lnTo>
                  <a:lnTo>
                    <a:pt x="273" y="270"/>
                  </a:lnTo>
                  <a:lnTo>
                    <a:pt x="276" y="265"/>
                  </a:lnTo>
                  <a:lnTo>
                    <a:pt x="280" y="261"/>
                  </a:lnTo>
                  <a:lnTo>
                    <a:pt x="280" y="255"/>
                  </a:lnTo>
                  <a:lnTo>
                    <a:pt x="280" y="251"/>
                  </a:lnTo>
                  <a:lnTo>
                    <a:pt x="286" y="251"/>
                  </a:lnTo>
                  <a:lnTo>
                    <a:pt x="290" y="251"/>
                  </a:lnTo>
                  <a:lnTo>
                    <a:pt x="296" y="245"/>
                  </a:lnTo>
                  <a:lnTo>
                    <a:pt x="301" y="241"/>
                  </a:lnTo>
                  <a:lnTo>
                    <a:pt x="301" y="238"/>
                  </a:lnTo>
                  <a:lnTo>
                    <a:pt x="301" y="236"/>
                  </a:lnTo>
                  <a:lnTo>
                    <a:pt x="303" y="234"/>
                  </a:lnTo>
                  <a:lnTo>
                    <a:pt x="305" y="232"/>
                  </a:lnTo>
                  <a:lnTo>
                    <a:pt x="307" y="232"/>
                  </a:lnTo>
                  <a:lnTo>
                    <a:pt x="311" y="232"/>
                  </a:lnTo>
                  <a:lnTo>
                    <a:pt x="315" y="226"/>
                  </a:lnTo>
                  <a:lnTo>
                    <a:pt x="321" y="222"/>
                  </a:lnTo>
                  <a:lnTo>
                    <a:pt x="324" y="222"/>
                  </a:lnTo>
                  <a:lnTo>
                    <a:pt x="330" y="222"/>
                  </a:lnTo>
                  <a:lnTo>
                    <a:pt x="334" y="217"/>
                  </a:lnTo>
                  <a:lnTo>
                    <a:pt x="340" y="213"/>
                  </a:lnTo>
                  <a:lnTo>
                    <a:pt x="353" y="213"/>
                  </a:lnTo>
                  <a:lnTo>
                    <a:pt x="369" y="213"/>
                  </a:lnTo>
                  <a:lnTo>
                    <a:pt x="372" y="207"/>
                  </a:lnTo>
                  <a:lnTo>
                    <a:pt x="378" y="203"/>
                  </a:lnTo>
                  <a:lnTo>
                    <a:pt x="382" y="197"/>
                  </a:lnTo>
                  <a:lnTo>
                    <a:pt x="388" y="194"/>
                  </a:lnTo>
                  <a:lnTo>
                    <a:pt x="388" y="182"/>
                  </a:lnTo>
                  <a:lnTo>
                    <a:pt x="388" y="172"/>
                  </a:lnTo>
                  <a:lnTo>
                    <a:pt x="397" y="172"/>
                  </a:lnTo>
                  <a:lnTo>
                    <a:pt x="407" y="172"/>
                  </a:lnTo>
                  <a:lnTo>
                    <a:pt x="411" y="169"/>
                  </a:lnTo>
                  <a:lnTo>
                    <a:pt x="416" y="165"/>
                  </a:lnTo>
                  <a:lnTo>
                    <a:pt x="420" y="165"/>
                  </a:lnTo>
                  <a:lnTo>
                    <a:pt x="426" y="165"/>
                  </a:lnTo>
                  <a:lnTo>
                    <a:pt x="430" y="165"/>
                  </a:lnTo>
                  <a:lnTo>
                    <a:pt x="436" y="165"/>
                  </a:lnTo>
                  <a:lnTo>
                    <a:pt x="436" y="159"/>
                  </a:lnTo>
                  <a:lnTo>
                    <a:pt x="436" y="153"/>
                  </a:lnTo>
                  <a:lnTo>
                    <a:pt x="439" y="153"/>
                  </a:lnTo>
                  <a:lnTo>
                    <a:pt x="445" y="153"/>
                  </a:lnTo>
                  <a:lnTo>
                    <a:pt x="451" y="153"/>
                  </a:lnTo>
                  <a:lnTo>
                    <a:pt x="455" y="153"/>
                  </a:lnTo>
                  <a:lnTo>
                    <a:pt x="455" y="169"/>
                  </a:lnTo>
                  <a:lnTo>
                    <a:pt x="455" y="182"/>
                  </a:lnTo>
                  <a:lnTo>
                    <a:pt x="466" y="182"/>
                  </a:lnTo>
                  <a:lnTo>
                    <a:pt x="472" y="182"/>
                  </a:lnTo>
                  <a:lnTo>
                    <a:pt x="474" y="178"/>
                  </a:lnTo>
                  <a:lnTo>
                    <a:pt x="474" y="172"/>
                  </a:lnTo>
                  <a:lnTo>
                    <a:pt x="480" y="169"/>
                  </a:lnTo>
                  <a:lnTo>
                    <a:pt x="484" y="165"/>
                  </a:lnTo>
                  <a:lnTo>
                    <a:pt x="489" y="165"/>
                  </a:lnTo>
                  <a:lnTo>
                    <a:pt x="493" y="165"/>
                  </a:lnTo>
                  <a:lnTo>
                    <a:pt x="493" y="159"/>
                  </a:lnTo>
                  <a:lnTo>
                    <a:pt x="493" y="153"/>
                  </a:lnTo>
                  <a:lnTo>
                    <a:pt x="512" y="157"/>
                  </a:lnTo>
                  <a:lnTo>
                    <a:pt x="532" y="159"/>
                  </a:lnTo>
                  <a:lnTo>
                    <a:pt x="522" y="151"/>
                  </a:lnTo>
                  <a:lnTo>
                    <a:pt x="512" y="144"/>
                  </a:lnTo>
                  <a:lnTo>
                    <a:pt x="512" y="140"/>
                  </a:lnTo>
                  <a:lnTo>
                    <a:pt x="512" y="134"/>
                  </a:lnTo>
                  <a:lnTo>
                    <a:pt x="518" y="130"/>
                  </a:lnTo>
                  <a:lnTo>
                    <a:pt x="522" y="124"/>
                  </a:lnTo>
                  <a:lnTo>
                    <a:pt x="532" y="124"/>
                  </a:lnTo>
                  <a:lnTo>
                    <a:pt x="543" y="124"/>
                  </a:lnTo>
                  <a:lnTo>
                    <a:pt x="547" y="121"/>
                  </a:lnTo>
                  <a:lnTo>
                    <a:pt x="553" y="115"/>
                  </a:lnTo>
                  <a:lnTo>
                    <a:pt x="553" y="98"/>
                  </a:lnTo>
                  <a:lnTo>
                    <a:pt x="553" y="82"/>
                  </a:lnTo>
                  <a:lnTo>
                    <a:pt x="553" y="65"/>
                  </a:lnTo>
                  <a:lnTo>
                    <a:pt x="553" y="48"/>
                  </a:lnTo>
                  <a:lnTo>
                    <a:pt x="557" y="42"/>
                  </a:lnTo>
                  <a:lnTo>
                    <a:pt x="562" y="38"/>
                  </a:lnTo>
                  <a:lnTo>
                    <a:pt x="566" y="38"/>
                  </a:lnTo>
                  <a:lnTo>
                    <a:pt x="572" y="38"/>
                  </a:lnTo>
                  <a:lnTo>
                    <a:pt x="572" y="32"/>
                  </a:lnTo>
                  <a:lnTo>
                    <a:pt x="572" y="28"/>
                  </a:lnTo>
                  <a:lnTo>
                    <a:pt x="572" y="23"/>
                  </a:lnTo>
                  <a:lnTo>
                    <a:pt x="572" y="19"/>
                  </a:lnTo>
                  <a:lnTo>
                    <a:pt x="576" y="13"/>
                  </a:lnTo>
                  <a:lnTo>
                    <a:pt x="581" y="9"/>
                  </a:lnTo>
                  <a:lnTo>
                    <a:pt x="585" y="4"/>
                  </a:lnTo>
                  <a:lnTo>
                    <a:pt x="591" y="0"/>
                  </a:lnTo>
                  <a:lnTo>
                    <a:pt x="595" y="0"/>
                  </a:lnTo>
                  <a:lnTo>
                    <a:pt x="601" y="0"/>
                  </a:lnTo>
                  <a:lnTo>
                    <a:pt x="610" y="0"/>
                  </a:lnTo>
                  <a:lnTo>
                    <a:pt x="620" y="0"/>
                  </a:lnTo>
                  <a:lnTo>
                    <a:pt x="629" y="4"/>
                  </a:lnTo>
                  <a:lnTo>
                    <a:pt x="639" y="9"/>
                  </a:lnTo>
                  <a:lnTo>
                    <a:pt x="639" y="13"/>
                  </a:lnTo>
                  <a:lnTo>
                    <a:pt x="639" y="19"/>
                  </a:lnTo>
                  <a:lnTo>
                    <a:pt x="633" y="19"/>
                  </a:lnTo>
                  <a:lnTo>
                    <a:pt x="629" y="19"/>
                  </a:lnTo>
                  <a:lnTo>
                    <a:pt x="624" y="23"/>
                  </a:lnTo>
                  <a:lnTo>
                    <a:pt x="620" y="28"/>
                  </a:lnTo>
                  <a:lnTo>
                    <a:pt x="624" y="32"/>
                  </a:lnTo>
                  <a:lnTo>
                    <a:pt x="629" y="38"/>
                  </a:lnTo>
                  <a:lnTo>
                    <a:pt x="649" y="42"/>
                  </a:lnTo>
                  <a:lnTo>
                    <a:pt x="668" y="48"/>
                  </a:lnTo>
                  <a:lnTo>
                    <a:pt x="668" y="59"/>
                  </a:lnTo>
                  <a:lnTo>
                    <a:pt x="668" y="73"/>
                  </a:lnTo>
                  <a:lnTo>
                    <a:pt x="666" y="75"/>
                  </a:lnTo>
                  <a:lnTo>
                    <a:pt x="664" y="76"/>
                  </a:lnTo>
                  <a:lnTo>
                    <a:pt x="666" y="78"/>
                  </a:lnTo>
                  <a:lnTo>
                    <a:pt x="668" y="82"/>
                  </a:lnTo>
                  <a:lnTo>
                    <a:pt x="670" y="78"/>
                  </a:lnTo>
                  <a:lnTo>
                    <a:pt x="672" y="76"/>
                  </a:lnTo>
                  <a:lnTo>
                    <a:pt x="675" y="76"/>
                  </a:lnTo>
                  <a:lnTo>
                    <a:pt x="677" y="76"/>
                  </a:lnTo>
                  <a:lnTo>
                    <a:pt x="683" y="76"/>
                  </a:lnTo>
                  <a:lnTo>
                    <a:pt x="687" y="76"/>
                  </a:lnTo>
                  <a:lnTo>
                    <a:pt x="693" y="73"/>
                  </a:lnTo>
                  <a:lnTo>
                    <a:pt x="697" y="67"/>
                  </a:lnTo>
                  <a:lnTo>
                    <a:pt x="697" y="61"/>
                  </a:lnTo>
                  <a:lnTo>
                    <a:pt x="697" y="57"/>
                  </a:lnTo>
                  <a:lnTo>
                    <a:pt x="700" y="57"/>
                  </a:lnTo>
                  <a:lnTo>
                    <a:pt x="706" y="57"/>
                  </a:lnTo>
                  <a:lnTo>
                    <a:pt x="712" y="57"/>
                  </a:lnTo>
                  <a:lnTo>
                    <a:pt x="716" y="57"/>
                  </a:lnTo>
                  <a:lnTo>
                    <a:pt x="722" y="52"/>
                  </a:lnTo>
                  <a:lnTo>
                    <a:pt x="725" y="48"/>
                  </a:lnTo>
                  <a:lnTo>
                    <a:pt x="735" y="48"/>
                  </a:lnTo>
                  <a:lnTo>
                    <a:pt x="745" y="48"/>
                  </a:lnTo>
                  <a:lnTo>
                    <a:pt x="750" y="48"/>
                  </a:lnTo>
                  <a:lnTo>
                    <a:pt x="754" y="48"/>
                  </a:lnTo>
                  <a:lnTo>
                    <a:pt x="760" y="52"/>
                  </a:lnTo>
                  <a:lnTo>
                    <a:pt x="764" y="57"/>
                  </a:lnTo>
                  <a:lnTo>
                    <a:pt x="773" y="61"/>
                  </a:lnTo>
                  <a:lnTo>
                    <a:pt x="785" y="67"/>
                  </a:lnTo>
                  <a:lnTo>
                    <a:pt x="789" y="73"/>
                  </a:lnTo>
                  <a:lnTo>
                    <a:pt x="793" y="76"/>
                  </a:lnTo>
                  <a:lnTo>
                    <a:pt x="798" y="82"/>
                  </a:lnTo>
                  <a:lnTo>
                    <a:pt x="804" y="86"/>
                  </a:lnTo>
                  <a:lnTo>
                    <a:pt x="814" y="90"/>
                  </a:lnTo>
                  <a:lnTo>
                    <a:pt x="823" y="96"/>
                  </a:lnTo>
                  <a:lnTo>
                    <a:pt x="823" y="101"/>
                  </a:lnTo>
                  <a:lnTo>
                    <a:pt x="823" y="105"/>
                  </a:lnTo>
                  <a:lnTo>
                    <a:pt x="823" y="111"/>
                  </a:lnTo>
                  <a:lnTo>
                    <a:pt x="823" y="115"/>
                  </a:lnTo>
                  <a:lnTo>
                    <a:pt x="812" y="153"/>
                  </a:lnTo>
                  <a:lnTo>
                    <a:pt x="796" y="190"/>
                  </a:lnTo>
                  <a:lnTo>
                    <a:pt x="779" y="226"/>
                  </a:lnTo>
                  <a:lnTo>
                    <a:pt x="760" y="261"/>
                  </a:lnTo>
                  <a:lnTo>
                    <a:pt x="743" y="295"/>
                  </a:lnTo>
                  <a:lnTo>
                    <a:pt x="725" y="330"/>
                  </a:lnTo>
                  <a:lnTo>
                    <a:pt x="708" y="366"/>
                  </a:lnTo>
                  <a:lnTo>
                    <a:pt x="697" y="405"/>
                  </a:lnTo>
                  <a:lnTo>
                    <a:pt x="706" y="405"/>
                  </a:lnTo>
                  <a:lnTo>
                    <a:pt x="716" y="405"/>
                  </a:lnTo>
                  <a:lnTo>
                    <a:pt x="716" y="414"/>
                  </a:lnTo>
                  <a:lnTo>
                    <a:pt x="716" y="426"/>
                  </a:lnTo>
                  <a:lnTo>
                    <a:pt x="727" y="424"/>
                  </a:lnTo>
                  <a:lnTo>
                    <a:pt x="733" y="424"/>
                  </a:lnTo>
                  <a:lnTo>
                    <a:pt x="735" y="420"/>
                  </a:lnTo>
                  <a:lnTo>
                    <a:pt x="735" y="414"/>
                  </a:lnTo>
                  <a:lnTo>
                    <a:pt x="741" y="410"/>
                  </a:lnTo>
                  <a:lnTo>
                    <a:pt x="745" y="405"/>
                  </a:lnTo>
                  <a:lnTo>
                    <a:pt x="754" y="401"/>
                  </a:lnTo>
                  <a:lnTo>
                    <a:pt x="764" y="397"/>
                  </a:lnTo>
                  <a:lnTo>
                    <a:pt x="769" y="397"/>
                  </a:lnTo>
                  <a:lnTo>
                    <a:pt x="775" y="397"/>
                  </a:lnTo>
                  <a:lnTo>
                    <a:pt x="779" y="391"/>
                  </a:lnTo>
                  <a:lnTo>
                    <a:pt x="785" y="385"/>
                  </a:lnTo>
                  <a:lnTo>
                    <a:pt x="785" y="382"/>
                  </a:lnTo>
                  <a:lnTo>
                    <a:pt x="785" y="376"/>
                  </a:lnTo>
                  <a:lnTo>
                    <a:pt x="789" y="376"/>
                  </a:lnTo>
                  <a:lnTo>
                    <a:pt x="793" y="376"/>
                  </a:lnTo>
                  <a:lnTo>
                    <a:pt x="793" y="372"/>
                  </a:lnTo>
                  <a:lnTo>
                    <a:pt x="793" y="366"/>
                  </a:lnTo>
                  <a:lnTo>
                    <a:pt x="798" y="362"/>
                  </a:lnTo>
                  <a:lnTo>
                    <a:pt x="804" y="357"/>
                  </a:lnTo>
                  <a:lnTo>
                    <a:pt x="814" y="347"/>
                  </a:lnTo>
                  <a:lnTo>
                    <a:pt x="823" y="337"/>
                  </a:lnTo>
                  <a:lnTo>
                    <a:pt x="825" y="353"/>
                  </a:lnTo>
                  <a:lnTo>
                    <a:pt x="827" y="366"/>
                  </a:lnTo>
                  <a:lnTo>
                    <a:pt x="829" y="370"/>
                  </a:lnTo>
                  <a:lnTo>
                    <a:pt x="833" y="372"/>
                  </a:lnTo>
                  <a:lnTo>
                    <a:pt x="835" y="374"/>
                  </a:lnTo>
                  <a:lnTo>
                    <a:pt x="837" y="376"/>
                  </a:lnTo>
                  <a:lnTo>
                    <a:pt x="839" y="378"/>
                  </a:lnTo>
                  <a:lnTo>
                    <a:pt x="842" y="382"/>
                  </a:lnTo>
                  <a:lnTo>
                    <a:pt x="844" y="389"/>
                  </a:lnTo>
                  <a:lnTo>
                    <a:pt x="846" y="397"/>
                  </a:lnTo>
                  <a:lnTo>
                    <a:pt x="848" y="399"/>
                  </a:lnTo>
                  <a:lnTo>
                    <a:pt x="852" y="401"/>
                  </a:lnTo>
                  <a:lnTo>
                    <a:pt x="854" y="403"/>
                  </a:lnTo>
                  <a:lnTo>
                    <a:pt x="856" y="405"/>
                  </a:lnTo>
                  <a:lnTo>
                    <a:pt x="860" y="408"/>
                  </a:lnTo>
                  <a:lnTo>
                    <a:pt x="862" y="410"/>
                  </a:lnTo>
                  <a:lnTo>
                    <a:pt x="864" y="412"/>
                  </a:lnTo>
                  <a:lnTo>
                    <a:pt x="865" y="414"/>
                  </a:lnTo>
                  <a:lnTo>
                    <a:pt x="869" y="418"/>
                  </a:lnTo>
                  <a:lnTo>
                    <a:pt x="871" y="420"/>
                  </a:lnTo>
                  <a:lnTo>
                    <a:pt x="873" y="428"/>
                  </a:lnTo>
                  <a:lnTo>
                    <a:pt x="875" y="435"/>
                  </a:lnTo>
                  <a:lnTo>
                    <a:pt x="877" y="437"/>
                  </a:lnTo>
                  <a:lnTo>
                    <a:pt x="881" y="439"/>
                  </a:lnTo>
                  <a:lnTo>
                    <a:pt x="883" y="441"/>
                  </a:lnTo>
                  <a:lnTo>
                    <a:pt x="887" y="445"/>
                  </a:lnTo>
                  <a:lnTo>
                    <a:pt x="888" y="447"/>
                  </a:lnTo>
                  <a:lnTo>
                    <a:pt x="890" y="449"/>
                  </a:lnTo>
                  <a:lnTo>
                    <a:pt x="892" y="451"/>
                  </a:lnTo>
                  <a:lnTo>
                    <a:pt x="896" y="454"/>
                  </a:lnTo>
                  <a:lnTo>
                    <a:pt x="898" y="456"/>
                  </a:lnTo>
                  <a:lnTo>
                    <a:pt x="900" y="458"/>
                  </a:lnTo>
                  <a:lnTo>
                    <a:pt x="902" y="460"/>
                  </a:lnTo>
                  <a:lnTo>
                    <a:pt x="904" y="464"/>
                  </a:lnTo>
                  <a:lnTo>
                    <a:pt x="908" y="466"/>
                  </a:lnTo>
                  <a:lnTo>
                    <a:pt x="910" y="468"/>
                  </a:lnTo>
                  <a:lnTo>
                    <a:pt x="911" y="485"/>
                  </a:lnTo>
                  <a:lnTo>
                    <a:pt x="915" y="502"/>
                  </a:lnTo>
                  <a:lnTo>
                    <a:pt x="917" y="504"/>
                  </a:lnTo>
                  <a:lnTo>
                    <a:pt x="919" y="508"/>
                  </a:lnTo>
                  <a:lnTo>
                    <a:pt x="921" y="510"/>
                  </a:lnTo>
                  <a:lnTo>
                    <a:pt x="925" y="512"/>
                  </a:lnTo>
                  <a:lnTo>
                    <a:pt x="927" y="514"/>
                  </a:lnTo>
                  <a:lnTo>
                    <a:pt x="929" y="518"/>
                  </a:lnTo>
                  <a:lnTo>
                    <a:pt x="931" y="520"/>
                  </a:lnTo>
                  <a:lnTo>
                    <a:pt x="934" y="522"/>
                  </a:lnTo>
                  <a:lnTo>
                    <a:pt x="936" y="524"/>
                  </a:lnTo>
                  <a:lnTo>
                    <a:pt x="938" y="525"/>
                  </a:lnTo>
                  <a:lnTo>
                    <a:pt x="936" y="529"/>
                  </a:lnTo>
                  <a:lnTo>
                    <a:pt x="934" y="531"/>
                  </a:lnTo>
                  <a:lnTo>
                    <a:pt x="927" y="533"/>
                  </a:lnTo>
                  <a:lnTo>
                    <a:pt x="919" y="537"/>
                  </a:lnTo>
                  <a:lnTo>
                    <a:pt x="917" y="539"/>
                  </a:lnTo>
                  <a:lnTo>
                    <a:pt x="915" y="541"/>
                  </a:lnTo>
                  <a:lnTo>
                    <a:pt x="911" y="543"/>
                  </a:lnTo>
                  <a:lnTo>
                    <a:pt x="910" y="547"/>
                  </a:lnTo>
                  <a:lnTo>
                    <a:pt x="908" y="548"/>
                  </a:lnTo>
                  <a:lnTo>
                    <a:pt x="904" y="550"/>
                  </a:lnTo>
                  <a:lnTo>
                    <a:pt x="902" y="552"/>
                  </a:lnTo>
                  <a:lnTo>
                    <a:pt x="900" y="556"/>
                  </a:lnTo>
                  <a:lnTo>
                    <a:pt x="898" y="558"/>
                  </a:lnTo>
                  <a:lnTo>
                    <a:pt x="896" y="560"/>
                  </a:lnTo>
                  <a:lnTo>
                    <a:pt x="892" y="572"/>
                  </a:lnTo>
                  <a:lnTo>
                    <a:pt x="890" y="585"/>
                  </a:lnTo>
                  <a:lnTo>
                    <a:pt x="888" y="587"/>
                  </a:lnTo>
                  <a:lnTo>
                    <a:pt x="887" y="589"/>
                  </a:lnTo>
                  <a:lnTo>
                    <a:pt x="883" y="596"/>
                  </a:lnTo>
                  <a:lnTo>
                    <a:pt x="881" y="604"/>
                  </a:lnTo>
                  <a:lnTo>
                    <a:pt x="877" y="606"/>
                  </a:lnTo>
                  <a:lnTo>
                    <a:pt x="875" y="608"/>
                  </a:lnTo>
                  <a:lnTo>
                    <a:pt x="875" y="627"/>
                  </a:lnTo>
                  <a:lnTo>
                    <a:pt x="875" y="646"/>
                  </a:lnTo>
                  <a:lnTo>
                    <a:pt x="877" y="650"/>
                  </a:lnTo>
                  <a:lnTo>
                    <a:pt x="881" y="652"/>
                  </a:lnTo>
                  <a:lnTo>
                    <a:pt x="881" y="656"/>
                  </a:lnTo>
                  <a:lnTo>
                    <a:pt x="881" y="662"/>
                  </a:lnTo>
                  <a:lnTo>
                    <a:pt x="877" y="664"/>
                  </a:lnTo>
                  <a:lnTo>
                    <a:pt x="875" y="667"/>
                  </a:lnTo>
                  <a:lnTo>
                    <a:pt x="864" y="669"/>
                  </a:lnTo>
                  <a:lnTo>
                    <a:pt x="852" y="671"/>
                  </a:lnTo>
                  <a:lnTo>
                    <a:pt x="848" y="673"/>
                  </a:lnTo>
                  <a:lnTo>
                    <a:pt x="846" y="677"/>
                  </a:lnTo>
                  <a:lnTo>
                    <a:pt x="844" y="679"/>
                  </a:lnTo>
                  <a:lnTo>
                    <a:pt x="842" y="681"/>
                  </a:lnTo>
                  <a:lnTo>
                    <a:pt x="839" y="683"/>
                  </a:lnTo>
                  <a:lnTo>
                    <a:pt x="837" y="687"/>
                  </a:lnTo>
                  <a:lnTo>
                    <a:pt x="829" y="687"/>
                  </a:lnTo>
                  <a:lnTo>
                    <a:pt x="823" y="687"/>
                  </a:lnTo>
                  <a:lnTo>
                    <a:pt x="823" y="692"/>
                  </a:lnTo>
                  <a:lnTo>
                    <a:pt x="823" y="700"/>
                  </a:lnTo>
                  <a:lnTo>
                    <a:pt x="819" y="702"/>
                  </a:lnTo>
                  <a:lnTo>
                    <a:pt x="817" y="706"/>
                  </a:lnTo>
                  <a:lnTo>
                    <a:pt x="810" y="706"/>
                  </a:lnTo>
                  <a:lnTo>
                    <a:pt x="804" y="706"/>
                  </a:lnTo>
                  <a:lnTo>
                    <a:pt x="804" y="712"/>
                  </a:lnTo>
                  <a:lnTo>
                    <a:pt x="804" y="719"/>
                  </a:lnTo>
                  <a:lnTo>
                    <a:pt x="800" y="723"/>
                  </a:lnTo>
                  <a:lnTo>
                    <a:pt x="798" y="725"/>
                  </a:lnTo>
                  <a:lnTo>
                    <a:pt x="796" y="727"/>
                  </a:lnTo>
                  <a:lnTo>
                    <a:pt x="793" y="729"/>
                  </a:lnTo>
                  <a:lnTo>
                    <a:pt x="791" y="731"/>
                  </a:lnTo>
                  <a:lnTo>
                    <a:pt x="789" y="735"/>
                  </a:lnTo>
                  <a:lnTo>
                    <a:pt x="779" y="735"/>
                  </a:lnTo>
                  <a:lnTo>
                    <a:pt x="769" y="735"/>
                  </a:lnTo>
                  <a:lnTo>
                    <a:pt x="768" y="731"/>
                  </a:lnTo>
                  <a:lnTo>
                    <a:pt x="764" y="729"/>
                  </a:lnTo>
                  <a:lnTo>
                    <a:pt x="760" y="729"/>
                  </a:lnTo>
                  <a:lnTo>
                    <a:pt x="754" y="729"/>
                  </a:lnTo>
                  <a:lnTo>
                    <a:pt x="752" y="731"/>
                  </a:lnTo>
                  <a:lnTo>
                    <a:pt x="750" y="735"/>
                  </a:lnTo>
                  <a:lnTo>
                    <a:pt x="748" y="737"/>
                  </a:lnTo>
                  <a:lnTo>
                    <a:pt x="745" y="738"/>
                  </a:lnTo>
                  <a:lnTo>
                    <a:pt x="743" y="742"/>
                  </a:lnTo>
                  <a:lnTo>
                    <a:pt x="741" y="744"/>
                  </a:lnTo>
                  <a:lnTo>
                    <a:pt x="716" y="744"/>
                  </a:lnTo>
                  <a:lnTo>
                    <a:pt x="693" y="744"/>
                  </a:lnTo>
                  <a:lnTo>
                    <a:pt x="689" y="742"/>
                  </a:lnTo>
                  <a:lnTo>
                    <a:pt x="687" y="738"/>
                  </a:lnTo>
                  <a:lnTo>
                    <a:pt x="683" y="737"/>
                  </a:lnTo>
                  <a:lnTo>
                    <a:pt x="674" y="735"/>
                  </a:lnTo>
                  <a:lnTo>
                    <a:pt x="662" y="737"/>
                  </a:lnTo>
                  <a:lnTo>
                    <a:pt x="658" y="738"/>
                  </a:lnTo>
                  <a:lnTo>
                    <a:pt x="656" y="742"/>
                  </a:lnTo>
                  <a:lnTo>
                    <a:pt x="654" y="744"/>
                  </a:lnTo>
                  <a:lnTo>
                    <a:pt x="649" y="744"/>
                  </a:lnTo>
                  <a:lnTo>
                    <a:pt x="643" y="744"/>
                  </a:lnTo>
                  <a:lnTo>
                    <a:pt x="641" y="742"/>
                  </a:lnTo>
                  <a:lnTo>
                    <a:pt x="639" y="738"/>
                  </a:lnTo>
                  <a:lnTo>
                    <a:pt x="637" y="737"/>
                  </a:lnTo>
                  <a:lnTo>
                    <a:pt x="633" y="735"/>
                  </a:lnTo>
                  <a:lnTo>
                    <a:pt x="631" y="731"/>
                  </a:lnTo>
                  <a:lnTo>
                    <a:pt x="629" y="729"/>
                  </a:lnTo>
                  <a:lnTo>
                    <a:pt x="628" y="727"/>
                  </a:lnTo>
                  <a:lnTo>
                    <a:pt x="624" y="725"/>
                  </a:lnTo>
                  <a:lnTo>
                    <a:pt x="622" y="723"/>
                  </a:lnTo>
                  <a:lnTo>
                    <a:pt x="620" y="719"/>
                  </a:lnTo>
                  <a:lnTo>
                    <a:pt x="614" y="719"/>
                  </a:lnTo>
                  <a:lnTo>
                    <a:pt x="610" y="719"/>
                  </a:lnTo>
                  <a:lnTo>
                    <a:pt x="606" y="723"/>
                  </a:lnTo>
                  <a:lnTo>
                    <a:pt x="604" y="725"/>
                  </a:lnTo>
                  <a:lnTo>
                    <a:pt x="597" y="727"/>
                  </a:lnTo>
                  <a:lnTo>
                    <a:pt x="591" y="729"/>
                  </a:lnTo>
                  <a:lnTo>
                    <a:pt x="587" y="731"/>
                  </a:lnTo>
                  <a:lnTo>
                    <a:pt x="585" y="735"/>
                  </a:lnTo>
                  <a:lnTo>
                    <a:pt x="574" y="737"/>
                  </a:lnTo>
                  <a:lnTo>
                    <a:pt x="562" y="738"/>
                  </a:lnTo>
                  <a:lnTo>
                    <a:pt x="558" y="742"/>
                  </a:lnTo>
                  <a:lnTo>
                    <a:pt x="557" y="744"/>
                  </a:lnTo>
                  <a:lnTo>
                    <a:pt x="545" y="746"/>
                  </a:lnTo>
                  <a:lnTo>
                    <a:pt x="532" y="750"/>
                  </a:lnTo>
                  <a:lnTo>
                    <a:pt x="530" y="752"/>
                  </a:lnTo>
                  <a:lnTo>
                    <a:pt x="528" y="754"/>
                  </a:lnTo>
                  <a:lnTo>
                    <a:pt x="526" y="756"/>
                  </a:lnTo>
                  <a:lnTo>
                    <a:pt x="522" y="758"/>
                  </a:lnTo>
                  <a:lnTo>
                    <a:pt x="520" y="761"/>
                  </a:lnTo>
                  <a:lnTo>
                    <a:pt x="518" y="763"/>
                  </a:lnTo>
                  <a:lnTo>
                    <a:pt x="516" y="765"/>
                  </a:lnTo>
                  <a:lnTo>
                    <a:pt x="512" y="769"/>
                  </a:lnTo>
                  <a:lnTo>
                    <a:pt x="510" y="771"/>
                  </a:lnTo>
                  <a:lnTo>
                    <a:pt x="509" y="773"/>
                  </a:lnTo>
                  <a:lnTo>
                    <a:pt x="501" y="775"/>
                  </a:lnTo>
                  <a:lnTo>
                    <a:pt x="493" y="779"/>
                  </a:lnTo>
                  <a:lnTo>
                    <a:pt x="491" y="781"/>
                  </a:lnTo>
                  <a:lnTo>
                    <a:pt x="489" y="783"/>
                  </a:lnTo>
                  <a:lnTo>
                    <a:pt x="482" y="783"/>
                  </a:lnTo>
                  <a:lnTo>
                    <a:pt x="474" y="783"/>
                  </a:lnTo>
                  <a:lnTo>
                    <a:pt x="474" y="790"/>
                  </a:lnTo>
                  <a:lnTo>
                    <a:pt x="474" y="798"/>
                  </a:lnTo>
                  <a:lnTo>
                    <a:pt x="472" y="800"/>
                  </a:lnTo>
                  <a:lnTo>
                    <a:pt x="470" y="802"/>
                  </a:lnTo>
                  <a:lnTo>
                    <a:pt x="466" y="809"/>
                  </a:lnTo>
                  <a:lnTo>
                    <a:pt x="464" y="817"/>
                  </a:lnTo>
                  <a:lnTo>
                    <a:pt x="463" y="819"/>
                  </a:lnTo>
                  <a:lnTo>
                    <a:pt x="461" y="821"/>
                  </a:lnTo>
                  <a:lnTo>
                    <a:pt x="457" y="823"/>
                  </a:lnTo>
                  <a:lnTo>
                    <a:pt x="455" y="827"/>
                  </a:lnTo>
                  <a:lnTo>
                    <a:pt x="453" y="829"/>
                  </a:lnTo>
                  <a:lnTo>
                    <a:pt x="451" y="831"/>
                  </a:lnTo>
                  <a:lnTo>
                    <a:pt x="447" y="844"/>
                  </a:lnTo>
                  <a:lnTo>
                    <a:pt x="445" y="855"/>
                  </a:lnTo>
                  <a:lnTo>
                    <a:pt x="443" y="857"/>
                  </a:lnTo>
                  <a:lnTo>
                    <a:pt x="439" y="861"/>
                  </a:lnTo>
                  <a:lnTo>
                    <a:pt x="438" y="863"/>
                  </a:lnTo>
                  <a:lnTo>
                    <a:pt x="436" y="865"/>
                  </a:lnTo>
                  <a:lnTo>
                    <a:pt x="434" y="867"/>
                  </a:lnTo>
                  <a:lnTo>
                    <a:pt x="432" y="869"/>
                  </a:lnTo>
                  <a:lnTo>
                    <a:pt x="418" y="873"/>
                  </a:lnTo>
                  <a:lnTo>
                    <a:pt x="407" y="875"/>
                  </a:lnTo>
                  <a:lnTo>
                    <a:pt x="405" y="877"/>
                  </a:lnTo>
                  <a:lnTo>
                    <a:pt x="401" y="878"/>
                  </a:lnTo>
                  <a:lnTo>
                    <a:pt x="399" y="886"/>
                  </a:lnTo>
                  <a:lnTo>
                    <a:pt x="397" y="894"/>
                  </a:lnTo>
                  <a:lnTo>
                    <a:pt x="395" y="896"/>
                  </a:lnTo>
                  <a:lnTo>
                    <a:pt x="392" y="900"/>
                  </a:lnTo>
                  <a:lnTo>
                    <a:pt x="390" y="905"/>
                  </a:lnTo>
                  <a:lnTo>
                    <a:pt x="388" y="913"/>
                  </a:lnTo>
                  <a:lnTo>
                    <a:pt x="386" y="915"/>
                  </a:lnTo>
                  <a:lnTo>
                    <a:pt x="382" y="919"/>
                  </a:lnTo>
                  <a:lnTo>
                    <a:pt x="380" y="921"/>
                  </a:lnTo>
                  <a:lnTo>
                    <a:pt x="378" y="923"/>
                  </a:lnTo>
                  <a:lnTo>
                    <a:pt x="374" y="925"/>
                  </a:lnTo>
                  <a:lnTo>
                    <a:pt x="372" y="928"/>
                  </a:lnTo>
                  <a:lnTo>
                    <a:pt x="370" y="940"/>
                  </a:lnTo>
                  <a:lnTo>
                    <a:pt x="369" y="951"/>
                  </a:lnTo>
                  <a:lnTo>
                    <a:pt x="367" y="955"/>
                  </a:lnTo>
                  <a:lnTo>
                    <a:pt x="363" y="957"/>
                  </a:lnTo>
                  <a:lnTo>
                    <a:pt x="361" y="959"/>
                  </a:lnTo>
                  <a:lnTo>
                    <a:pt x="359" y="961"/>
                  </a:lnTo>
                  <a:lnTo>
                    <a:pt x="355" y="963"/>
                  </a:lnTo>
                  <a:lnTo>
                    <a:pt x="353" y="967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85" name="Freeform 85"/>
            <p:cNvSpPr>
              <a:spLocks/>
            </p:cNvSpPr>
            <p:nvPr/>
          </p:nvSpPr>
          <p:spPr bwMode="auto">
            <a:xfrm>
              <a:off x="8828088" y="4630738"/>
              <a:ext cx="334962" cy="712787"/>
            </a:xfrm>
            <a:custGeom>
              <a:avLst/>
              <a:gdLst>
                <a:gd name="T0" fmla="*/ 2147483646 w 237"/>
                <a:gd name="T1" fmla="*/ 2147483646 h 601"/>
                <a:gd name="T2" fmla="*/ 2147483646 w 237"/>
                <a:gd name="T3" fmla="*/ 2147483646 h 601"/>
                <a:gd name="T4" fmla="*/ 0 w 237"/>
                <a:gd name="T5" fmla="*/ 2147483646 h 601"/>
                <a:gd name="T6" fmla="*/ 2147483646 w 237"/>
                <a:gd name="T7" fmla="*/ 2147483646 h 601"/>
                <a:gd name="T8" fmla="*/ 2147483646 w 237"/>
                <a:gd name="T9" fmla="*/ 2147483646 h 601"/>
                <a:gd name="T10" fmla="*/ 2147483646 w 237"/>
                <a:gd name="T11" fmla="*/ 2147483646 h 601"/>
                <a:gd name="T12" fmla="*/ 2147483646 w 237"/>
                <a:gd name="T13" fmla="*/ 2147483646 h 601"/>
                <a:gd name="T14" fmla="*/ 2147483646 w 237"/>
                <a:gd name="T15" fmla="*/ 2147483646 h 601"/>
                <a:gd name="T16" fmla="*/ 2147483646 w 237"/>
                <a:gd name="T17" fmla="*/ 2147483646 h 601"/>
                <a:gd name="T18" fmla="*/ 2147483646 w 237"/>
                <a:gd name="T19" fmla="*/ 2147483646 h 601"/>
                <a:gd name="T20" fmla="*/ 2147483646 w 237"/>
                <a:gd name="T21" fmla="*/ 2147483646 h 601"/>
                <a:gd name="T22" fmla="*/ 2147483646 w 237"/>
                <a:gd name="T23" fmla="*/ 2147483646 h 601"/>
                <a:gd name="T24" fmla="*/ 2147483646 w 237"/>
                <a:gd name="T25" fmla="*/ 2147483646 h 601"/>
                <a:gd name="T26" fmla="*/ 2147483646 w 237"/>
                <a:gd name="T27" fmla="*/ 2147483646 h 601"/>
                <a:gd name="T28" fmla="*/ 2147483646 w 237"/>
                <a:gd name="T29" fmla="*/ 2147483646 h 601"/>
                <a:gd name="T30" fmla="*/ 2147483646 w 237"/>
                <a:gd name="T31" fmla="*/ 2147483646 h 601"/>
                <a:gd name="T32" fmla="*/ 2147483646 w 237"/>
                <a:gd name="T33" fmla="*/ 2147483646 h 601"/>
                <a:gd name="T34" fmla="*/ 2147483646 w 237"/>
                <a:gd name="T35" fmla="*/ 2147483646 h 601"/>
                <a:gd name="T36" fmla="*/ 2147483646 w 237"/>
                <a:gd name="T37" fmla="*/ 2147483646 h 601"/>
                <a:gd name="T38" fmla="*/ 2147483646 w 237"/>
                <a:gd name="T39" fmla="*/ 2147483646 h 601"/>
                <a:gd name="T40" fmla="*/ 2147483646 w 237"/>
                <a:gd name="T41" fmla="*/ 2147483646 h 601"/>
                <a:gd name="T42" fmla="*/ 2147483646 w 237"/>
                <a:gd name="T43" fmla="*/ 2147483646 h 601"/>
                <a:gd name="T44" fmla="*/ 2147483646 w 237"/>
                <a:gd name="T45" fmla="*/ 2147483646 h 601"/>
                <a:gd name="T46" fmla="*/ 2147483646 w 237"/>
                <a:gd name="T47" fmla="*/ 2147483646 h 601"/>
                <a:gd name="T48" fmla="*/ 2147483646 w 237"/>
                <a:gd name="T49" fmla="*/ 2147483646 h 601"/>
                <a:gd name="T50" fmla="*/ 2147483646 w 237"/>
                <a:gd name="T51" fmla="*/ 2147483646 h 601"/>
                <a:gd name="T52" fmla="*/ 2147483646 w 237"/>
                <a:gd name="T53" fmla="*/ 2147483646 h 601"/>
                <a:gd name="T54" fmla="*/ 2147483646 w 237"/>
                <a:gd name="T55" fmla="*/ 2147483646 h 601"/>
                <a:gd name="T56" fmla="*/ 2147483646 w 237"/>
                <a:gd name="T57" fmla="*/ 2147483646 h 601"/>
                <a:gd name="T58" fmla="*/ 2147483646 w 237"/>
                <a:gd name="T59" fmla="*/ 2147483646 h 601"/>
                <a:gd name="T60" fmla="*/ 2147483646 w 237"/>
                <a:gd name="T61" fmla="*/ 2147483646 h 601"/>
                <a:gd name="T62" fmla="*/ 2147483646 w 237"/>
                <a:gd name="T63" fmla="*/ 2147483646 h 601"/>
                <a:gd name="T64" fmla="*/ 2147483646 w 237"/>
                <a:gd name="T65" fmla="*/ 2147483646 h 601"/>
                <a:gd name="T66" fmla="*/ 2147483646 w 237"/>
                <a:gd name="T67" fmla="*/ 2147483646 h 601"/>
                <a:gd name="T68" fmla="*/ 2147483646 w 237"/>
                <a:gd name="T69" fmla="*/ 0 h 601"/>
                <a:gd name="T70" fmla="*/ 2147483646 w 237"/>
                <a:gd name="T71" fmla="*/ 2147483646 h 601"/>
                <a:gd name="T72" fmla="*/ 2147483646 w 237"/>
                <a:gd name="T73" fmla="*/ 2147483646 h 601"/>
                <a:gd name="T74" fmla="*/ 2147483646 w 237"/>
                <a:gd name="T75" fmla="*/ 2147483646 h 601"/>
                <a:gd name="T76" fmla="*/ 2147483646 w 237"/>
                <a:gd name="T77" fmla="*/ 2147483646 h 601"/>
                <a:gd name="T78" fmla="*/ 2147483646 w 237"/>
                <a:gd name="T79" fmla="*/ 2147483646 h 601"/>
                <a:gd name="T80" fmla="*/ 2147483646 w 237"/>
                <a:gd name="T81" fmla="*/ 2147483646 h 601"/>
                <a:gd name="T82" fmla="*/ 2147483646 w 237"/>
                <a:gd name="T83" fmla="*/ 2147483646 h 601"/>
                <a:gd name="T84" fmla="*/ 2147483646 w 237"/>
                <a:gd name="T85" fmla="*/ 2147483646 h 601"/>
                <a:gd name="T86" fmla="*/ 2147483646 w 237"/>
                <a:gd name="T87" fmla="*/ 2147483646 h 601"/>
                <a:gd name="T88" fmla="*/ 2147483646 w 237"/>
                <a:gd name="T89" fmla="*/ 2147483646 h 601"/>
                <a:gd name="T90" fmla="*/ 2147483646 w 237"/>
                <a:gd name="T91" fmla="*/ 2147483646 h 601"/>
                <a:gd name="T92" fmla="*/ 2147483646 w 237"/>
                <a:gd name="T93" fmla="*/ 2147483646 h 601"/>
                <a:gd name="T94" fmla="*/ 2147483646 w 237"/>
                <a:gd name="T95" fmla="*/ 2147483646 h 601"/>
                <a:gd name="T96" fmla="*/ 2147483646 w 237"/>
                <a:gd name="T97" fmla="*/ 2147483646 h 60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37"/>
                <a:gd name="T148" fmla="*/ 0 h 601"/>
                <a:gd name="T149" fmla="*/ 237 w 237"/>
                <a:gd name="T150" fmla="*/ 601 h 60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37" h="601">
                  <a:moveTo>
                    <a:pt x="69" y="560"/>
                  </a:moveTo>
                  <a:lnTo>
                    <a:pt x="61" y="543"/>
                  </a:lnTo>
                  <a:lnTo>
                    <a:pt x="53" y="528"/>
                  </a:lnTo>
                  <a:lnTo>
                    <a:pt x="46" y="510"/>
                  </a:lnTo>
                  <a:lnTo>
                    <a:pt x="40" y="493"/>
                  </a:lnTo>
                  <a:lnTo>
                    <a:pt x="25" y="493"/>
                  </a:lnTo>
                  <a:lnTo>
                    <a:pt x="9" y="493"/>
                  </a:lnTo>
                  <a:lnTo>
                    <a:pt x="5" y="478"/>
                  </a:lnTo>
                  <a:lnTo>
                    <a:pt x="0" y="464"/>
                  </a:lnTo>
                  <a:lnTo>
                    <a:pt x="0" y="455"/>
                  </a:lnTo>
                  <a:lnTo>
                    <a:pt x="0" y="445"/>
                  </a:lnTo>
                  <a:lnTo>
                    <a:pt x="5" y="445"/>
                  </a:lnTo>
                  <a:lnTo>
                    <a:pt x="9" y="445"/>
                  </a:lnTo>
                  <a:lnTo>
                    <a:pt x="15" y="439"/>
                  </a:lnTo>
                  <a:lnTo>
                    <a:pt x="19" y="436"/>
                  </a:lnTo>
                  <a:lnTo>
                    <a:pt x="38" y="430"/>
                  </a:lnTo>
                  <a:lnTo>
                    <a:pt x="57" y="426"/>
                  </a:lnTo>
                  <a:lnTo>
                    <a:pt x="63" y="426"/>
                  </a:lnTo>
                  <a:lnTo>
                    <a:pt x="69" y="426"/>
                  </a:lnTo>
                  <a:lnTo>
                    <a:pt x="78" y="426"/>
                  </a:lnTo>
                  <a:lnTo>
                    <a:pt x="88" y="426"/>
                  </a:lnTo>
                  <a:lnTo>
                    <a:pt x="78" y="386"/>
                  </a:lnTo>
                  <a:lnTo>
                    <a:pt x="69" y="347"/>
                  </a:lnTo>
                  <a:lnTo>
                    <a:pt x="59" y="309"/>
                  </a:lnTo>
                  <a:lnTo>
                    <a:pt x="49" y="271"/>
                  </a:lnTo>
                  <a:lnTo>
                    <a:pt x="53" y="269"/>
                  </a:lnTo>
                  <a:lnTo>
                    <a:pt x="57" y="265"/>
                  </a:lnTo>
                  <a:lnTo>
                    <a:pt x="61" y="263"/>
                  </a:lnTo>
                  <a:lnTo>
                    <a:pt x="63" y="261"/>
                  </a:lnTo>
                  <a:lnTo>
                    <a:pt x="63" y="251"/>
                  </a:lnTo>
                  <a:lnTo>
                    <a:pt x="63" y="242"/>
                  </a:lnTo>
                  <a:lnTo>
                    <a:pt x="61" y="240"/>
                  </a:lnTo>
                  <a:lnTo>
                    <a:pt x="57" y="236"/>
                  </a:lnTo>
                  <a:lnTo>
                    <a:pt x="57" y="226"/>
                  </a:lnTo>
                  <a:lnTo>
                    <a:pt x="57" y="217"/>
                  </a:lnTo>
                  <a:lnTo>
                    <a:pt x="61" y="215"/>
                  </a:lnTo>
                  <a:lnTo>
                    <a:pt x="63" y="213"/>
                  </a:lnTo>
                  <a:lnTo>
                    <a:pt x="65" y="211"/>
                  </a:lnTo>
                  <a:lnTo>
                    <a:pt x="69" y="207"/>
                  </a:lnTo>
                  <a:lnTo>
                    <a:pt x="71" y="205"/>
                  </a:lnTo>
                  <a:lnTo>
                    <a:pt x="72" y="203"/>
                  </a:lnTo>
                  <a:lnTo>
                    <a:pt x="74" y="200"/>
                  </a:lnTo>
                  <a:lnTo>
                    <a:pt x="78" y="198"/>
                  </a:lnTo>
                  <a:lnTo>
                    <a:pt x="80" y="196"/>
                  </a:lnTo>
                  <a:lnTo>
                    <a:pt x="82" y="194"/>
                  </a:lnTo>
                  <a:lnTo>
                    <a:pt x="97" y="192"/>
                  </a:lnTo>
                  <a:lnTo>
                    <a:pt x="113" y="190"/>
                  </a:lnTo>
                  <a:lnTo>
                    <a:pt x="128" y="190"/>
                  </a:lnTo>
                  <a:lnTo>
                    <a:pt x="145" y="188"/>
                  </a:lnTo>
                  <a:lnTo>
                    <a:pt x="147" y="186"/>
                  </a:lnTo>
                  <a:lnTo>
                    <a:pt x="149" y="184"/>
                  </a:lnTo>
                  <a:lnTo>
                    <a:pt x="153" y="180"/>
                  </a:lnTo>
                  <a:lnTo>
                    <a:pt x="155" y="178"/>
                  </a:lnTo>
                  <a:lnTo>
                    <a:pt x="157" y="177"/>
                  </a:lnTo>
                  <a:lnTo>
                    <a:pt x="161" y="175"/>
                  </a:lnTo>
                  <a:lnTo>
                    <a:pt x="163" y="171"/>
                  </a:lnTo>
                  <a:lnTo>
                    <a:pt x="165" y="169"/>
                  </a:lnTo>
                  <a:lnTo>
                    <a:pt x="167" y="167"/>
                  </a:lnTo>
                  <a:lnTo>
                    <a:pt x="168" y="165"/>
                  </a:lnTo>
                  <a:lnTo>
                    <a:pt x="172" y="161"/>
                  </a:lnTo>
                  <a:lnTo>
                    <a:pt x="172" y="155"/>
                  </a:lnTo>
                  <a:lnTo>
                    <a:pt x="172" y="148"/>
                  </a:lnTo>
                  <a:lnTo>
                    <a:pt x="168" y="146"/>
                  </a:lnTo>
                  <a:lnTo>
                    <a:pt x="167" y="142"/>
                  </a:lnTo>
                  <a:lnTo>
                    <a:pt x="165" y="140"/>
                  </a:lnTo>
                  <a:lnTo>
                    <a:pt x="165" y="131"/>
                  </a:lnTo>
                  <a:lnTo>
                    <a:pt x="165" y="121"/>
                  </a:lnTo>
                  <a:lnTo>
                    <a:pt x="167" y="119"/>
                  </a:lnTo>
                  <a:lnTo>
                    <a:pt x="168" y="115"/>
                  </a:lnTo>
                  <a:lnTo>
                    <a:pt x="172" y="113"/>
                  </a:lnTo>
                  <a:lnTo>
                    <a:pt x="174" y="111"/>
                  </a:lnTo>
                  <a:lnTo>
                    <a:pt x="176" y="109"/>
                  </a:lnTo>
                  <a:lnTo>
                    <a:pt x="178" y="106"/>
                  </a:lnTo>
                  <a:lnTo>
                    <a:pt x="182" y="104"/>
                  </a:lnTo>
                  <a:lnTo>
                    <a:pt x="184" y="102"/>
                  </a:lnTo>
                  <a:lnTo>
                    <a:pt x="186" y="100"/>
                  </a:lnTo>
                  <a:lnTo>
                    <a:pt x="190" y="96"/>
                  </a:lnTo>
                  <a:lnTo>
                    <a:pt x="190" y="83"/>
                  </a:lnTo>
                  <a:lnTo>
                    <a:pt x="190" y="67"/>
                  </a:lnTo>
                  <a:lnTo>
                    <a:pt x="186" y="65"/>
                  </a:lnTo>
                  <a:lnTo>
                    <a:pt x="184" y="63"/>
                  </a:lnTo>
                  <a:lnTo>
                    <a:pt x="163" y="60"/>
                  </a:lnTo>
                  <a:lnTo>
                    <a:pt x="140" y="58"/>
                  </a:lnTo>
                  <a:lnTo>
                    <a:pt x="138" y="56"/>
                  </a:lnTo>
                  <a:lnTo>
                    <a:pt x="136" y="54"/>
                  </a:lnTo>
                  <a:lnTo>
                    <a:pt x="134" y="50"/>
                  </a:lnTo>
                  <a:lnTo>
                    <a:pt x="130" y="48"/>
                  </a:lnTo>
                  <a:lnTo>
                    <a:pt x="128" y="46"/>
                  </a:lnTo>
                  <a:lnTo>
                    <a:pt x="126" y="44"/>
                  </a:lnTo>
                  <a:lnTo>
                    <a:pt x="126" y="38"/>
                  </a:lnTo>
                  <a:lnTo>
                    <a:pt x="126" y="33"/>
                  </a:lnTo>
                  <a:lnTo>
                    <a:pt x="128" y="31"/>
                  </a:lnTo>
                  <a:lnTo>
                    <a:pt x="130" y="29"/>
                  </a:lnTo>
                  <a:lnTo>
                    <a:pt x="134" y="27"/>
                  </a:lnTo>
                  <a:lnTo>
                    <a:pt x="136" y="25"/>
                  </a:lnTo>
                  <a:lnTo>
                    <a:pt x="138" y="21"/>
                  </a:lnTo>
                  <a:lnTo>
                    <a:pt x="140" y="19"/>
                  </a:lnTo>
                  <a:lnTo>
                    <a:pt x="142" y="17"/>
                  </a:lnTo>
                  <a:lnTo>
                    <a:pt x="145" y="15"/>
                  </a:lnTo>
                  <a:lnTo>
                    <a:pt x="147" y="12"/>
                  </a:lnTo>
                  <a:lnTo>
                    <a:pt x="149" y="10"/>
                  </a:lnTo>
                  <a:lnTo>
                    <a:pt x="153" y="8"/>
                  </a:lnTo>
                  <a:lnTo>
                    <a:pt x="155" y="4"/>
                  </a:lnTo>
                  <a:lnTo>
                    <a:pt x="157" y="2"/>
                  </a:lnTo>
                  <a:lnTo>
                    <a:pt x="161" y="0"/>
                  </a:lnTo>
                  <a:lnTo>
                    <a:pt x="165" y="0"/>
                  </a:lnTo>
                  <a:lnTo>
                    <a:pt x="168" y="0"/>
                  </a:lnTo>
                  <a:lnTo>
                    <a:pt x="172" y="2"/>
                  </a:lnTo>
                  <a:lnTo>
                    <a:pt x="174" y="4"/>
                  </a:lnTo>
                  <a:lnTo>
                    <a:pt x="176" y="8"/>
                  </a:lnTo>
                  <a:lnTo>
                    <a:pt x="178" y="10"/>
                  </a:lnTo>
                  <a:lnTo>
                    <a:pt x="182" y="12"/>
                  </a:lnTo>
                  <a:lnTo>
                    <a:pt x="184" y="15"/>
                  </a:lnTo>
                  <a:lnTo>
                    <a:pt x="186" y="17"/>
                  </a:lnTo>
                  <a:lnTo>
                    <a:pt x="190" y="19"/>
                  </a:lnTo>
                  <a:lnTo>
                    <a:pt x="191" y="21"/>
                  </a:lnTo>
                  <a:lnTo>
                    <a:pt x="193" y="25"/>
                  </a:lnTo>
                  <a:lnTo>
                    <a:pt x="197" y="27"/>
                  </a:lnTo>
                  <a:lnTo>
                    <a:pt x="203" y="29"/>
                  </a:lnTo>
                  <a:lnTo>
                    <a:pt x="203" y="38"/>
                  </a:lnTo>
                  <a:lnTo>
                    <a:pt x="203" y="48"/>
                  </a:lnTo>
                  <a:lnTo>
                    <a:pt x="216" y="107"/>
                  </a:lnTo>
                  <a:lnTo>
                    <a:pt x="228" y="171"/>
                  </a:lnTo>
                  <a:lnTo>
                    <a:pt x="232" y="203"/>
                  </a:lnTo>
                  <a:lnTo>
                    <a:pt x="236" y="236"/>
                  </a:lnTo>
                  <a:lnTo>
                    <a:pt x="237" y="271"/>
                  </a:lnTo>
                  <a:lnTo>
                    <a:pt x="237" y="305"/>
                  </a:lnTo>
                  <a:lnTo>
                    <a:pt x="236" y="338"/>
                  </a:lnTo>
                  <a:lnTo>
                    <a:pt x="234" y="370"/>
                  </a:lnTo>
                  <a:lnTo>
                    <a:pt x="228" y="403"/>
                  </a:lnTo>
                  <a:lnTo>
                    <a:pt x="222" y="436"/>
                  </a:lnTo>
                  <a:lnTo>
                    <a:pt x="214" y="464"/>
                  </a:lnTo>
                  <a:lnTo>
                    <a:pt x="203" y="493"/>
                  </a:lnTo>
                  <a:lnTo>
                    <a:pt x="190" y="522"/>
                  </a:lnTo>
                  <a:lnTo>
                    <a:pt x="174" y="547"/>
                  </a:lnTo>
                  <a:lnTo>
                    <a:pt x="155" y="545"/>
                  </a:lnTo>
                  <a:lnTo>
                    <a:pt x="136" y="543"/>
                  </a:lnTo>
                  <a:lnTo>
                    <a:pt x="117" y="543"/>
                  </a:lnTo>
                  <a:lnTo>
                    <a:pt x="97" y="541"/>
                  </a:lnTo>
                  <a:lnTo>
                    <a:pt x="97" y="551"/>
                  </a:lnTo>
                  <a:lnTo>
                    <a:pt x="97" y="560"/>
                  </a:lnTo>
                  <a:lnTo>
                    <a:pt x="88" y="564"/>
                  </a:lnTo>
                  <a:lnTo>
                    <a:pt x="80" y="568"/>
                  </a:lnTo>
                  <a:lnTo>
                    <a:pt x="84" y="583"/>
                  </a:lnTo>
                  <a:lnTo>
                    <a:pt x="88" y="601"/>
                  </a:lnTo>
                  <a:lnTo>
                    <a:pt x="78" y="580"/>
                  </a:lnTo>
                  <a:lnTo>
                    <a:pt x="69" y="560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86" name="Freeform 88"/>
            <p:cNvSpPr>
              <a:spLocks/>
            </p:cNvSpPr>
            <p:nvPr/>
          </p:nvSpPr>
          <p:spPr bwMode="auto">
            <a:xfrm>
              <a:off x="9297988" y="2921000"/>
              <a:ext cx="433387" cy="588963"/>
            </a:xfrm>
            <a:custGeom>
              <a:avLst/>
              <a:gdLst>
                <a:gd name="T0" fmla="*/ 2147483646 w 308"/>
                <a:gd name="T1" fmla="*/ 2147483646 h 497"/>
                <a:gd name="T2" fmla="*/ 2147483646 w 308"/>
                <a:gd name="T3" fmla="*/ 2147483646 h 497"/>
                <a:gd name="T4" fmla="*/ 2147483646 w 308"/>
                <a:gd name="T5" fmla="*/ 2147483646 h 497"/>
                <a:gd name="T6" fmla="*/ 2147483646 w 308"/>
                <a:gd name="T7" fmla="*/ 2147483646 h 497"/>
                <a:gd name="T8" fmla="*/ 2147483646 w 308"/>
                <a:gd name="T9" fmla="*/ 2147483646 h 497"/>
                <a:gd name="T10" fmla="*/ 2147483646 w 308"/>
                <a:gd name="T11" fmla="*/ 2147483646 h 497"/>
                <a:gd name="T12" fmla="*/ 2147483646 w 308"/>
                <a:gd name="T13" fmla="*/ 2147483646 h 497"/>
                <a:gd name="T14" fmla="*/ 2147483646 w 308"/>
                <a:gd name="T15" fmla="*/ 2147483646 h 497"/>
                <a:gd name="T16" fmla="*/ 2147483646 w 308"/>
                <a:gd name="T17" fmla="*/ 2147483646 h 497"/>
                <a:gd name="T18" fmla="*/ 2147483646 w 308"/>
                <a:gd name="T19" fmla="*/ 2147483646 h 497"/>
                <a:gd name="T20" fmla="*/ 2147483646 w 308"/>
                <a:gd name="T21" fmla="*/ 2147483646 h 497"/>
                <a:gd name="T22" fmla="*/ 2147483646 w 308"/>
                <a:gd name="T23" fmla="*/ 2147483646 h 497"/>
                <a:gd name="T24" fmla="*/ 2147483646 w 308"/>
                <a:gd name="T25" fmla="*/ 2147483646 h 497"/>
                <a:gd name="T26" fmla="*/ 0 w 308"/>
                <a:gd name="T27" fmla="*/ 2147483646 h 497"/>
                <a:gd name="T28" fmla="*/ 2147483646 w 308"/>
                <a:gd name="T29" fmla="*/ 2147483646 h 497"/>
                <a:gd name="T30" fmla="*/ 2147483646 w 308"/>
                <a:gd name="T31" fmla="*/ 2147483646 h 497"/>
                <a:gd name="T32" fmla="*/ 2147483646 w 308"/>
                <a:gd name="T33" fmla="*/ 2147483646 h 497"/>
                <a:gd name="T34" fmla="*/ 2147483646 w 308"/>
                <a:gd name="T35" fmla="*/ 2147483646 h 497"/>
                <a:gd name="T36" fmla="*/ 2147483646 w 308"/>
                <a:gd name="T37" fmla="*/ 2147483646 h 497"/>
                <a:gd name="T38" fmla="*/ 2147483646 w 308"/>
                <a:gd name="T39" fmla="*/ 2147483646 h 497"/>
                <a:gd name="T40" fmla="*/ 2147483646 w 308"/>
                <a:gd name="T41" fmla="*/ 0 h 497"/>
                <a:gd name="T42" fmla="*/ 2147483646 w 308"/>
                <a:gd name="T43" fmla="*/ 2147483646 h 497"/>
                <a:gd name="T44" fmla="*/ 2147483646 w 308"/>
                <a:gd name="T45" fmla="*/ 2147483646 h 497"/>
                <a:gd name="T46" fmla="*/ 2147483646 w 308"/>
                <a:gd name="T47" fmla="*/ 2147483646 h 497"/>
                <a:gd name="T48" fmla="*/ 2147483646 w 308"/>
                <a:gd name="T49" fmla="*/ 2147483646 h 497"/>
                <a:gd name="T50" fmla="*/ 2147483646 w 308"/>
                <a:gd name="T51" fmla="*/ 2147483646 h 497"/>
                <a:gd name="T52" fmla="*/ 2147483646 w 308"/>
                <a:gd name="T53" fmla="*/ 2147483646 h 497"/>
                <a:gd name="T54" fmla="*/ 2147483646 w 308"/>
                <a:gd name="T55" fmla="*/ 2147483646 h 497"/>
                <a:gd name="T56" fmla="*/ 2147483646 w 308"/>
                <a:gd name="T57" fmla="*/ 2147483646 h 497"/>
                <a:gd name="T58" fmla="*/ 2147483646 w 308"/>
                <a:gd name="T59" fmla="*/ 2147483646 h 497"/>
                <a:gd name="T60" fmla="*/ 2147483646 w 308"/>
                <a:gd name="T61" fmla="*/ 2147483646 h 497"/>
                <a:gd name="T62" fmla="*/ 2147483646 w 308"/>
                <a:gd name="T63" fmla="*/ 2147483646 h 497"/>
                <a:gd name="T64" fmla="*/ 2147483646 w 308"/>
                <a:gd name="T65" fmla="*/ 2147483646 h 497"/>
                <a:gd name="T66" fmla="*/ 2147483646 w 308"/>
                <a:gd name="T67" fmla="*/ 2147483646 h 497"/>
                <a:gd name="T68" fmla="*/ 2147483646 w 308"/>
                <a:gd name="T69" fmla="*/ 2147483646 h 497"/>
                <a:gd name="T70" fmla="*/ 2147483646 w 308"/>
                <a:gd name="T71" fmla="*/ 2147483646 h 497"/>
                <a:gd name="T72" fmla="*/ 2147483646 w 308"/>
                <a:gd name="T73" fmla="*/ 2147483646 h 497"/>
                <a:gd name="T74" fmla="*/ 2147483646 w 308"/>
                <a:gd name="T75" fmla="*/ 2147483646 h 497"/>
                <a:gd name="T76" fmla="*/ 2147483646 w 308"/>
                <a:gd name="T77" fmla="*/ 2147483646 h 497"/>
                <a:gd name="T78" fmla="*/ 2147483646 w 308"/>
                <a:gd name="T79" fmla="*/ 2147483646 h 497"/>
                <a:gd name="T80" fmla="*/ 2147483646 w 308"/>
                <a:gd name="T81" fmla="*/ 2147483646 h 497"/>
                <a:gd name="T82" fmla="*/ 2147483646 w 308"/>
                <a:gd name="T83" fmla="*/ 2147483646 h 497"/>
                <a:gd name="T84" fmla="*/ 2147483646 w 308"/>
                <a:gd name="T85" fmla="*/ 2147483646 h 497"/>
                <a:gd name="T86" fmla="*/ 2147483646 w 308"/>
                <a:gd name="T87" fmla="*/ 2147483646 h 497"/>
                <a:gd name="T88" fmla="*/ 2147483646 w 308"/>
                <a:gd name="T89" fmla="*/ 2147483646 h 497"/>
                <a:gd name="T90" fmla="*/ 2147483646 w 308"/>
                <a:gd name="T91" fmla="*/ 2147483646 h 497"/>
                <a:gd name="T92" fmla="*/ 2147483646 w 308"/>
                <a:gd name="T93" fmla="*/ 2147483646 h 497"/>
                <a:gd name="T94" fmla="*/ 2147483646 w 308"/>
                <a:gd name="T95" fmla="*/ 2147483646 h 497"/>
                <a:gd name="T96" fmla="*/ 2147483646 w 308"/>
                <a:gd name="T97" fmla="*/ 2147483646 h 497"/>
                <a:gd name="T98" fmla="*/ 2147483646 w 308"/>
                <a:gd name="T99" fmla="*/ 2147483646 h 497"/>
                <a:gd name="T100" fmla="*/ 2147483646 w 308"/>
                <a:gd name="T101" fmla="*/ 2147483646 h 49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08"/>
                <a:gd name="T154" fmla="*/ 0 h 497"/>
                <a:gd name="T155" fmla="*/ 308 w 308"/>
                <a:gd name="T156" fmla="*/ 497 h 497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08" h="497">
                  <a:moveTo>
                    <a:pt x="9" y="328"/>
                  </a:moveTo>
                  <a:lnTo>
                    <a:pt x="9" y="326"/>
                  </a:lnTo>
                  <a:lnTo>
                    <a:pt x="9" y="324"/>
                  </a:lnTo>
                  <a:lnTo>
                    <a:pt x="11" y="321"/>
                  </a:lnTo>
                  <a:lnTo>
                    <a:pt x="13" y="319"/>
                  </a:lnTo>
                  <a:lnTo>
                    <a:pt x="15" y="317"/>
                  </a:lnTo>
                  <a:lnTo>
                    <a:pt x="19" y="315"/>
                  </a:lnTo>
                  <a:lnTo>
                    <a:pt x="21" y="311"/>
                  </a:lnTo>
                  <a:lnTo>
                    <a:pt x="23" y="309"/>
                  </a:lnTo>
                  <a:lnTo>
                    <a:pt x="25" y="297"/>
                  </a:lnTo>
                  <a:lnTo>
                    <a:pt x="28" y="286"/>
                  </a:lnTo>
                  <a:lnTo>
                    <a:pt x="30" y="282"/>
                  </a:lnTo>
                  <a:lnTo>
                    <a:pt x="32" y="280"/>
                  </a:lnTo>
                  <a:lnTo>
                    <a:pt x="36" y="276"/>
                  </a:lnTo>
                  <a:lnTo>
                    <a:pt x="36" y="265"/>
                  </a:lnTo>
                  <a:lnTo>
                    <a:pt x="36" y="255"/>
                  </a:lnTo>
                  <a:lnTo>
                    <a:pt x="32" y="251"/>
                  </a:lnTo>
                  <a:lnTo>
                    <a:pt x="30" y="248"/>
                  </a:lnTo>
                  <a:lnTo>
                    <a:pt x="28" y="246"/>
                  </a:lnTo>
                  <a:lnTo>
                    <a:pt x="25" y="225"/>
                  </a:lnTo>
                  <a:lnTo>
                    <a:pt x="23" y="203"/>
                  </a:lnTo>
                  <a:lnTo>
                    <a:pt x="21" y="200"/>
                  </a:lnTo>
                  <a:lnTo>
                    <a:pt x="19" y="198"/>
                  </a:lnTo>
                  <a:lnTo>
                    <a:pt x="19" y="188"/>
                  </a:lnTo>
                  <a:lnTo>
                    <a:pt x="19" y="179"/>
                  </a:lnTo>
                  <a:lnTo>
                    <a:pt x="21" y="177"/>
                  </a:lnTo>
                  <a:lnTo>
                    <a:pt x="23" y="175"/>
                  </a:lnTo>
                  <a:lnTo>
                    <a:pt x="26" y="167"/>
                  </a:lnTo>
                  <a:lnTo>
                    <a:pt x="26" y="150"/>
                  </a:lnTo>
                  <a:lnTo>
                    <a:pt x="26" y="132"/>
                  </a:lnTo>
                  <a:lnTo>
                    <a:pt x="23" y="125"/>
                  </a:lnTo>
                  <a:lnTo>
                    <a:pt x="21" y="123"/>
                  </a:lnTo>
                  <a:lnTo>
                    <a:pt x="19" y="121"/>
                  </a:lnTo>
                  <a:lnTo>
                    <a:pt x="15" y="119"/>
                  </a:lnTo>
                  <a:lnTo>
                    <a:pt x="13" y="115"/>
                  </a:lnTo>
                  <a:lnTo>
                    <a:pt x="11" y="113"/>
                  </a:lnTo>
                  <a:lnTo>
                    <a:pt x="9" y="111"/>
                  </a:lnTo>
                  <a:lnTo>
                    <a:pt x="5" y="94"/>
                  </a:lnTo>
                  <a:lnTo>
                    <a:pt x="3" y="77"/>
                  </a:lnTo>
                  <a:lnTo>
                    <a:pt x="2" y="75"/>
                  </a:lnTo>
                  <a:lnTo>
                    <a:pt x="0" y="73"/>
                  </a:lnTo>
                  <a:lnTo>
                    <a:pt x="0" y="67"/>
                  </a:lnTo>
                  <a:lnTo>
                    <a:pt x="0" y="63"/>
                  </a:lnTo>
                  <a:lnTo>
                    <a:pt x="2" y="60"/>
                  </a:lnTo>
                  <a:lnTo>
                    <a:pt x="3" y="58"/>
                  </a:lnTo>
                  <a:lnTo>
                    <a:pt x="11" y="56"/>
                  </a:lnTo>
                  <a:lnTo>
                    <a:pt x="19" y="54"/>
                  </a:lnTo>
                  <a:lnTo>
                    <a:pt x="21" y="50"/>
                  </a:lnTo>
                  <a:lnTo>
                    <a:pt x="23" y="48"/>
                  </a:lnTo>
                  <a:lnTo>
                    <a:pt x="25" y="46"/>
                  </a:lnTo>
                  <a:lnTo>
                    <a:pt x="28" y="42"/>
                  </a:lnTo>
                  <a:lnTo>
                    <a:pt x="30" y="40"/>
                  </a:lnTo>
                  <a:lnTo>
                    <a:pt x="32" y="38"/>
                  </a:lnTo>
                  <a:lnTo>
                    <a:pt x="36" y="37"/>
                  </a:lnTo>
                  <a:lnTo>
                    <a:pt x="38" y="35"/>
                  </a:lnTo>
                  <a:lnTo>
                    <a:pt x="40" y="31"/>
                  </a:lnTo>
                  <a:lnTo>
                    <a:pt x="42" y="29"/>
                  </a:lnTo>
                  <a:lnTo>
                    <a:pt x="44" y="17"/>
                  </a:lnTo>
                  <a:lnTo>
                    <a:pt x="48" y="4"/>
                  </a:lnTo>
                  <a:lnTo>
                    <a:pt x="49" y="2"/>
                  </a:lnTo>
                  <a:lnTo>
                    <a:pt x="51" y="0"/>
                  </a:lnTo>
                  <a:lnTo>
                    <a:pt x="55" y="0"/>
                  </a:lnTo>
                  <a:lnTo>
                    <a:pt x="57" y="0"/>
                  </a:lnTo>
                  <a:lnTo>
                    <a:pt x="61" y="0"/>
                  </a:lnTo>
                  <a:lnTo>
                    <a:pt x="67" y="0"/>
                  </a:lnTo>
                  <a:lnTo>
                    <a:pt x="80" y="4"/>
                  </a:lnTo>
                  <a:lnTo>
                    <a:pt x="96" y="10"/>
                  </a:lnTo>
                  <a:lnTo>
                    <a:pt x="99" y="10"/>
                  </a:lnTo>
                  <a:lnTo>
                    <a:pt x="105" y="10"/>
                  </a:lnTo>
                  <a:lnTo>
                    <a:pt x="120" y="10"/>
                  </a:lnTo>
                  <a:lnTo>
                    <a:pt x="134" y="10"/>
                  </a:lnTo>
                  <a:lnTo>
                    <a:pt x="140" y="14"/>
                  </a:lnTo>
                  <a:lnTo>
                    <a:pt x="143" y="19"/>
                  </a:lnTo>
                  <a:lnTo>
                    <a:pt x="143" y="23"/>
                  </a:lnTo>
                  <a:lnTo>
                    <a:pt x="143" y="29"/>
                  </a:lnTo>
                  <a:lnTo>
                    <a:pt x="134" y="33"/>
                  </a:lnTo>
                  <a:lnTo>
                    <a:pt x="124" y="38"/>
                  </a:lnTo>
                  <a:lnTo>
                    <a:pt x="115" y="38"/>
                  </a:lnTo>
                  <a:lnTo>
                    <a:pt x="105" y="38"/>
                  </a:lnTo>
                  <a:lnTo>
                    <a:pt x="109" y="60"/>
                  </a:lnTo>
                  <a:lnTo>
                    <a:pt x="113" y="79"/>
                  </a:lnTo>
                  <a:lnTo>
                    <a:pt x="124" y="83"/>
                  </a:lnTo>
                  <a:lnTo>
                    <a:pt x="134" y="86"/>
                  </a:lnTo>
                  <a:lnTo>
                    <a:pt x="140" y="92"/>
                  </a:lnTo>
                  <a:lnTo>
                    <a:pt x="143" y="96"/>
                  </a:lnTo>
                  <a:lnTo>
                    <a:pt x="153" y="102"/>
                  </a:lnTo>
                  <a:lnTo>
                    <a:pt x="163" y="106"/>
                  </a:lnTo>
                  <a:lnTo>
                    <a:pt x="168" y="111"/>
                  </a:lnTo>
                  <a:lnTo>
                    <a:pt x="172" y="115"/>
                  </a:lnTo>
                  <a:lnTo>
                    <a:pt x="182" y="121"/>
                  </a:lnTo>
                  <a:lnTo>
                    <a:pt x="191" y="125"/>
                  </a:lnTo>
                  <a:lnTo>
                    <a:pt x="201" y="131"/>
                  </a:lnTo>
                  <a:lnTo>
                    <a:pt x="213" y="134"/>
                  </a:lnTo>
                  <a:lnTo>
                    <a:pt x="213" y="140"/>
                  </a:lnTo>
                  <a:lnTo>
                    <a:pt x="213" y="146"/>
                  </a:lnTo>
                  <a:lnTo>
                    <a:pt x="207" y="150"/>
                  </a:lnTo>
                  <a:lnTo>
                    <a:pt x="201" y="154"/>
                  </a:lnTo>
                  <a:lnTo>
                    <a:pt x="191" y="157"/>
                  </a:lnTo>
                  <a:lnTo>
                    <a:pt x="180" y="161"/>
                  </a:lnTo>
                  <a:lnTo>
                    <a:pt x="176" y="177"/>
                  </a:lnTo>
                  <a:lnTo>
                    <a:pt x="174" y="190"/>
                  </a:lnTo>
                  <a:lnTo>
                    <a:pt x="174" y="203"/>
                  </a:lnTo>
                  <a:lnTo>
                    <a:pt x="176" y="217"/>
                  </a:lnTo>
                  <a:lnTo>
                    <a:pt x="180" y="228"/>
                  </a:lnTo>
                  <a:lnTo>
                    <a:pt x="188" y="240"/>
                  </a:lnTo>
                  <a:lnTo>
                    <a:pt x="199" y="250"/>
                  </a:lnTo>
                  <a:lnTo>
                    <a:pt x="213" y="261"/>
                  </a:lnTo>
                  <a:lnTo>
                    <a:pt x="216" y="261"/>
                  </a:lnTo>
                  <a:lnTo>
                    <a:pt x="222" y="261"/>
                  </a:lnTo>
                  <a:lnTo>
                    <a:pt x="226" y="265"/>
                  </a:lnTo>
                  <a:lnTo>
                    <a:pt x="230" y="271"/>
                  </a:lnTo>
                  <a:lnTo>
                    <a:pt x="236" y="274"/>
                  </a:lnTo>
                  <a:lnTo>
                    <a:pt x="241" y="280"/>
                  </a:lnTo>
                  <a:lnTo>
                    <a:pt x="251" y="286"/>
                  </a:lnTo>
                  <a:lnTo>
                    <a:pt x="261" y="290"/>
                  </a:lnTo>
                  <a:lnTo>
                    <a:pt x="261" y="296"/>
                  </a:lnTo>
                  <a:lnTo>
                    <a:pt x="261" y="299"/>
                  </a:lnTo>
                  <a:lnTo>
                    <a:pt x="251" y="303"/>
                  </a:lnTo>
                  <a:lnTo>
                    <a:pt x="241" y="309"/>
                  </a:lnTo>
                  <a:lnTo>
                    <a:pt x="234" y="313"/>
                  </a:lnTo>
                  <a:lnTo>
                    <a:pt x="228" y="317"/>
                  </a:lnTo>
                  <a:lnTo>
                    <a:pt x="230" y="332"/>
                  </a:lnTo>
                  <a:lnTo>
                    <a:pt x="230" y="347"/>
                  </a:lnTo>
                  <a:lnTo>
                    <a:pt x="230" y="361"/>
                  </a:lnTo>
                  <a:lnTo>
                    <a:pt x="230" y="378"/>
                  </a:lnTo>
                  <a:lnTo>
                    <a:pt x="239" y="378"/>
                  </a:lnTo>
                  <a:lnTo>
                    <a:pt x="251" y="378"/>
                  </a:lnTo>
                  <a:lnTo>
                    <a:pt x="255" y="378"/>
                  </a:lnTo>
                  <a:lnTo>
                    <a:pt x="261" y="378"/>
                  </a:lnTo>
                  <a:lnTo>
                    <a:pt x="264" y="382"/>
                  </a:lnTo>
                  <a:lnTo>
                    <a:pt x="270" y="386"/>
                  </a:lnTo>
                  <a:lnTo>
                    <a:pt x="280" y="391"/>
                  </a:lnTo>
                  <a:lnTo>
                    <a:pt x="289" y="395"/>
                  </a:lnTo>
                  <a:lnTo>
                    <a:pt x="293" y="401"/>
                  </a:lnTo>
                  <a:lnTo>
                    <a:pt x="299" y="407"/>
                  </a:lnTo>
                  <a:lnTo>
                    <a:pt x="299" y="416"/>
                  </a:lnTo>
                  <a:lnTo>
                    <a:pt x="299" y="426"/>
                  </a:lnTo>
                  <a:lnTo>
                    <a:pt x="301" y="455"/>
                  </a:lnTo>
                  <a:lnTo>
                    <a:pt x="301" y="472"/>
                  </a:lnTo>
                  <a:lnTo>
                    <a:pt x="305" y="480"/>
                  </a:lnTo>
                  <a:lnTo>
                    <a:pt x="308" y="487"/>
                  </a:lnTo>
                  <a:lnTo>
                    <a:pt x="301" y="493"/>
                  </a:lnTo>
                  <a:lnTo>
                    <a:pt x="293" y="497"/>
                  </a:lnTo>
                  <a:lnTo>
                    <a:pt x="230" y="464"/>
                  </a:lnTo>
                  <a:lnTo>
                    <a:pt x="167" y="432"/>
                  </a:lnTo>
                  <a:lnTo>
                    <a:pt x="101" y="399"/>
                  </a:lnTo>
                  <a:lnTo>
                    <a:pt x="38" y="367"/>
                  </a:lnTo>
                  <a:lnTo>
                    <a:pt x="38" y="357"/>
                  </a:lnTo>
                  <a:lnTo>
                    <a:pt x="38" y="347"/>
                  </a:lnTo>
                  <a:lnTo>
                    <a:pt x="28" y="347"/>
                  </a:lnTo>
                  <a:lnTo>
                    <a:pt x="19" y="347"/>
                  </a:lnTo>
                  <a:lnTo>
                    <a:pt x="19" y="338"/>
                  </a:lnTo>
                  <a:lnTo>
                    <a:pt x="17" y="332"/>
                  </a:lnTo>
                  <a:lnTo>
                    <a:pt x="15" y="328"/>
                  </a:lnTo>
                  <a:lnTo>
                    <a:pt x="9" y="328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87" name="Freeform 89"/>
            <p:cNvSpPr>
              <a:spLocks/>
            </p:cNvSpPr>
            <p:nvPr/>
          </p:nvSpPr>
          <p:spPr bwMode="auto">
            <a:xfrm>
              <a:off x="8626475" y="2174875"/>
              <a:ext cx="736600" cy="1123950"/>
            </a:xfrm>
            <a:custGeom>
              <a:avLst/>
              <a:gdLst>
                <a:gd name="T0" fmla="*/ 2147483646 w 522"/>
                <a:gd name="T1" fmla="*/ 2147483646 h 948"/>
                <a:gd name="T2" fmla="*/ 2147483646 w 522"/>
                <a:gd name="T3" fmla="*/ 2147483646 h 948"/>
                <a:gd name="T4" fmla="*/ 2147483646 w 522"/>
                <a:gd name="T5" fmla="*/ 2147483646 h 948"/>
                <a:gd name="T6" fmla="*/ 2147483646 w 522"/>
                <a:gd name="T7" fmla="*/ 2147483646 h 948"/>
                <a:gd name="T8" fmla="*/ 2147483646 w 522"/>
                <a:gd name="T9" fmla="*/ 2147483646 h 948"/>
                <a:gd name="T10" fmla="*/ 2147483646 w 522"/>
                <a:gd name="T11" fmla="*/ 2147483646 h 948"/>
                <a:gd name="T12" fmla="*/ 2147483646 w 522"/>
                <a:gd name="T13" fmla="*/ 2147483646 h 948"/>
                <a:gd name="T14" fmla="*/ 2147483646 w 522"/>
                <a:gd name="T15" fmla="*/ 2147483646 h 948"/>
                <a:gd name="T16" fmla="*/ 2147483646 w 522"/>
                <a:gd name="T17" fmla="*/ 2147483646 h 948"/>
                <a:gd name="T18" fmla="*/ 2147483646 w 522"/>
                <a:gd name="T19" fmla="*/ 2147483646 h 948"/>
                <a:gd name="T20" fmla="*/ 2147483646 w 522"/>
                <a:gd name="T21" fmla="*/ 2147483646 h 948"/>
                <a:gd name="T22" fmla="*/ 2147483646 w 522"/>
                <a:gd name="T23" fmla="*/ 2147483646 h 948"/>
                <a:gd name="T24" fmla="*/ 2147483646 w 522"/>
                <a:gd name="T25" fmla="*/ 2147483646 h 948"/>
                <a:gd name="T26" fmla="*/ 2147483646 w 522"/>
                <a:gd name="T27" fmla="*/ 2147483646 h 948"/>
                <a:gd name="T28" fmla="*/ 2147483646 w 522"/>
                <a:gd name="T29" fmla="*/ 2147483646 h 948"/>
                <a:gd name="T30" fmla="*/ 2147483646 w 522"/>
                <a:gd name="T31" fmla="*/ 2147483646 h 948"/>
                <a:gd name="T32" fmla="*/ 2147483646 w 522"/>
                <a:gd name="T33" fmla="*/ 2147483646 h 948"/>
                <a:gd name="T34" fmla="*/ 2147483646 w 522"/>
                <a:gd name="T35" fmla="*/ 2147483646 h 948"/>
                <a:gd name="T36" fmla="*/ 2147483646 w 522"/>
                <a:gd name="T37" fmla="*/ 2147483646 h 948"/>
                <a:gd name="T38" fmla="*/ 2147483646 w 522"/>
                <a:gd name="T39" fmla="*/ 2147483646 h 948"/>
                <a:gd name="T40" fmla="*/ 2147483646 w 522"/>
                <a:gd name="T41" fmla="*/ 2147483646 h 948"/>
                <a:gd name="T42" fmla="*/ 2147483646 w 522"/>
                <a:gd name="T43" fmla="*/ 2147483646 h 948"/>
                <a:gd name="T44" fmla="*/ 2147483646 w 522"/>
                <a:gd name="T45" fmla="*/ 2147483646 h 948"/>
                <a:gd name="T46" fmla="*/ 2147483646 w 522"/>
                <a:gd name="T47" fmla="*/ 2147483646 h 948"/>
                <a:gd name="T48" fmla="*/ 2147483646 w 522"/>
                <a:gd name="T49" fmla="*/ 2147483646 h 948"/>
                <a:gd name="T50" fmla="*/ 2147483646 w 522"/>
                <a:gd name="T51" fmla="*/ 2147483646 h 948"/>
                <a:gd name="T52" fmla="*/ 2147483646 w 522"/>
                <a:gd name="T53" fmla="*/ 2147483646 h 948"/>
                <a:gd name="T54" fmla="*/ 2147483646 w 522"/>
                <a:gd name="T55" fmla="*/ 2147483646 h 948"/>
                <a:gd name="T56" fmla="*/ 2147483646 w 522"/>
                <a:gd name="T57" fmla="*/ 2147483646 h 948"/>
                <a:gd name="T58" fmla="*/ 2147483646 w 522"/>
                <a:gd name="T59" fmla="*/ 2147483646 h 948"/>
                <a:gd name="T60" fmla="*/ 2147483646 w 522"/>
                <a:gd name="T61" fmla="*/ 2147483646 h 948"/>
                <a:gd name="T62" fmla="*/ 2147483646 w 522"/>
                <a:gd name="T63" fmla="*/ 2147483646 h 948"/>
                <a:gd name="T64" fmla="*/ 2147483646 w 522"/>
                <a:gd name="T65" fmla="*/ 2147483646 h 948"/>
                <a:gd name="T66" fmla="*/ 2147483646 w 522"/>
                <a:gd name="T67" fmla="*/ 2147483646 h 948"/>
                <a:gd name="T68" fmla="*/ 2147483646 w 522"/>
                <a:gd name="T69" fmla="*/ 2147483646 h 948"/>
                <a:gd name="T70" fmla="*/ 2147483646 w 522"/>
                <a:gd name="T71" fmla="*/ 2147483646 h 948"/>
                <a:gd name="T72" fmla="*/ 2147483646 w 522"/>
                <a:gd name="T73" fmla="*/ 2147483646 h 948"/>
                <a:gd name="T74" fmla="*/ 2147483646 w 522"/>
                <a:gd name="T75" fmla="*/ 2147483646 h 948"/>
                <a:gd name="T76" fmla="*/ 2147483646 w 522"/>
                <a:gd name="T77" fmla="*/ 2147483646 h 948"/>
                <a:gd name="T78" fmla="*/ 2147483646 w 522"/>
                <a:gd name="T79" fmla="*/ 2147483646 h 948"/>
                <a:gd name="T80" fmla="*/ 2147483646 w 522"/>
                <a:gd name="T81" fmla="*/ 2147483646 h 948"/>
                <a:gd name="T82" fmla="*/ 2147483646 w 522"/>
                <a:gd name="T83" fmla="*/ 2147483646 h 948"/>
                <a:gd name="T84" fmla="*/ 2147483646 w 522"/>
                <a:gd name="T85" fmla="*/ 2147483646 h 948"/>
                <a:gd name="T86" fmla="*/ 2147483646 w 522"/>
                <a:gd name="T87" fmla="*/ 2147483646 h 948"/>
                <a:gd name="T88" fmla="*/ 2147483646 w 522"/>
                <a:gd name="T89" fmla="*/ 2147483646 h 948"/>
                <a:gd name="T90" fmla="*/ 2147483646 w 522"/>
                <a:gd name="T91" fmla="*/ 2147483646 h 948"/>
                <a:gd name="T92" fmla="*/ 2147483646 w 522"/>
                <a:gd name="T93" fmla="*/ 2147483646 h 948"/>
                <a:gd name="T94" fmla="*/ 2147483646 w 522"/>
                <a:gd name="T95" fmla="*/ 2147483646 h 948"/>
                <a:gd name="T96" fmla="*/ 2147483646 w 522"/>
                <a:gd name="T97" fmla="*/ 2147483646 h 948"/>
                <a:gd name="T98" fmla="*/ 2147483646 w 522"/>
                <a:gd name="T99" fmla="*/ 2147483646 h 948"/>
                <a:gd name="T100" fmla="*/ 2147483646 w 522"/>
                <a:gd name="T101" fmla="*/ 2147483646 h 948"/>
                <a:gd name="T102" fmla="*/ 2147483646 w 522"/>
                <a:gd name="T103" fmla="*/ 2147483646 h 948"/>
                <a:gd name="T104" fmla="*/ 2147483646 w 522"/>
                <a:gd name="T105" fmla="*/ 2147483646 h 948"/>
                <a:gd name="T106" fmla="*/ 2147483646 w 522"/>
                <a:gd name="T107" fmla="*/ 2147483646 h 948"/>
                <a:gd name="T108" fmla="*/ 2147483646 w 522"/>
                <a:gd name="T109" fmla="*/ 2147483646 h 948"/>
                <a:gd name="T110" fmla="*/ 2147483646 w 522"/>
                <a:gd name="T111" fmla="*/ 2147483646 h 94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522"/>
                <a:gd name="T169" fmla="*/ 0 h 948"/>
                <a:gd name="T170" fmla="*/ 522 w 522"/>
                <a:gd name="T171" fmla="*/ 948 h 94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522" h="948">
                  <a:moveTo>
                    <a:pt x="474" y="948"/>
                  </a:moveTo>
                  <a:lnTo>
                    <a:pt x="472" y="942"/>
                  </a:lnTo>
                  <a:lnTo>
                    <a:pt x="470" y="940"/>
                  </a:lnTo>
                  <a:lnTo>
                    <a:pt x="464" y="938"/>
                  </a:lnTo>
                  <a:lnTo>
                    <a:pt x="454" y="938"/>
                  </a:lnTo>
                  <a:lnTo>
                    <a:pt x="454" y="928"/>
                  </a:lnTo>
                  <a:lnTo>
                    <a:pt x="454" y="919"/>
                  </a:lnTo>
                  <a:lnTo>
                    <a:pt x="429" y="915"/>
                  </a:lnTo>
                  <a:lnTo>
                    <a:pt x="405" y="909"/>
                  </a:lnTo>
                  <a:lnTo>
                    <a:pt x="401" y="886"/>
                  </a:lnTo>
                  <a:lnTo>
                    <a:pt x="395" y="861"/>
                  </a:lnTo>
                  <a:lnTo>
                    <a:pt x="395" y="855"/>
                  </a:lnTo>
                  <a:lnTo>
                    <a:pt x="395" y="852"/>
                  </a:lnTo>
                  <a:lnTo>
                    <a:pt x="397" y="840"/>
                  </a:lnTo>
                  <a:lnTo>
                    <a:pt x="397" y="829"/>
                  </a:lnTo>
                  <a:lnTo>
                    <a:pt x="381" y="827"/>
                  </a:lnTo>
                  <a:lnTo>
                    <a:pt x="366" y="823"/>
                  </a:lnTo>
                  <a:lnTo>
                    <a:pt x="364" y="794"/>
                  </a:lnTo>
                  <a:lnTo>
                    <a:pt x="362" y="763"/>
                  </a:lnTo>
                  <a:lnTo>
                    <a:pt x="358" y="735"/>
                  </a:lnTo>
                  <a:lnTo>
                    <a:pt x="357" y="706"/>
                  </a:lnTo>
                  <a:lnTo>
                    <a:pt x="353" y="687"/>
                  </a:lnTo>
                  <a:lnTo>
                    <a:pt x="347" y="667"/>
                  </a:lnTo>
                  <a:lnTo>
                    <a:pt x="341" y="658"/>
                  </a:lnTo>
                  <a:lnTo>
                    <a:pt x="337" y="648"/>
                  </a:lnTo>
                  <a:lnTo>
                    <a:pt x="332" y="629"/>
                  </a:lnTo>
                  <a:lnTo>
                    <a:pt x="328" y="610"/>
                  </a:lnTo>
                  <a:lnTo>
                    <a:pt x="328" y="604"/>
                  </a:lnTo>
                  <a:lnTo>
                    <a:pt x="328" y="600"/>
                  </a:lnTo>
                  <a:lnTo>
                    <a:pt x="324" y="595"/>
                  </a:lnTo>
                  <a:lnTo>
                    <a:pt x="318" y="591"/>
                  </a:lnTo>
                  <a:lnTo>
                    <a:pt x="312" y="581"/>
                  </a:lnTo>
                  <a:lnTo>
                    <a:pt x="309" y="572"/>
                  </a:lnTo>
                  <a:lnTo>
                    <a:pt x="303" y="560"/>
                  </a:lnTo>
                  <a:lnTo>
                    <a:pt x="299" y="550"/>
                  </a:lnTo>
                  <a:lnTo>
                    <a:pt x="293" y="537"/>
                  </a:lnTo>
                  <a:lnTo>
                    <a:pt x="289" y="522"/>
                  </a:lnTo>
                  <a:lnTo>
                    <a:pt x="289" y="502"/>
                  </a:lnTo>
                  <a:lnTo>
                    <a:pt x="289" y="483"/>
                  </a:lnTo>
                  <a:lnTo>
                    <a:pt x="289" y="464"/>
                  </a:lnTo>
                  <a:lnTo>
                    <a:pt x="289" y="445"/>
                  </a:lnTo>
                  <a:lnTo>
                    <a:pt x="289" y="439"/>
                  </a:lnTo>
                  <a:lnTo>
                    <a:pt x="289" y="435"/>
                  </a:lnTo>
                  <a:lnTo>
                    <a:pt x="289" y="416"/>
                  </a:lnTo>
                  <a:lnTo>
                    <a:pt x="289" y="397"/>
                  </a:lnTo>
                  <a:lnTo>
                    <a:pt x="274" y="391"/>
                  </a:lnTo>
                  <a:lnTo>
                    <a:pt x="261" y="387"/>
                  </a:lnTo>
                  <a:lnTo>
                    <a:pt x="245" y="382"/>
                  </a:lnTo>
                  <a:lnTo>
                    <a:pt x="232" y="378"/>
                  </a:lnTo>
                  <a:lnTo>
                    <a:pt x="228" y="366"/>
                  </a:lnTo>
                  <a:lnTo>
                    <a:pt x="224" y="355"/>
                  </a:lnTo>
                  <a:lnTo>
                    <a:pt x="213" y="353"/>
                  </a:lnTo>
                  <a:lnTo>
                    <a:pt x="201" y="349"/>
                  </a:lnTo>
                  <a:lnTo>
                    <a:pt x="201" y="343"/>
                  </a:lnTo>
                  <a:lnTo>
                    <a:pt x="201" y="339"/>
                  </a:lnTo>
                  <a:lnTo>
                    <a:pt x="201" y="334"/>
                  </a:lnTo>
                  <a:lnTo>
                    <a:pt x="201" y="330"/>
                  </a:lnTo>
                  <a:lnTo>
                    <a:pt x="201" y="324"/>
                  </a:lnTo>
                  <a:lnTo>
                    <a:pt x="201" y="318"/>
                  </a:lnTo>
                  <a:lnTo>
                    <a:pt x="207" y="309"/>
                  </a:lnTo>
                  <a:lnTo>
                    <a:pt x="213" y="299"/>
                  </a:lnTo>
                  <a:lnTo>
                    <a:pt x="213" y="289"/>
                  </a:lnTo>
                  <a:lnTo>
                    <a:pt x="213" y="280"/>
                  </a:lnTo>
                  <a:lnTo>
                    <a:pt x="199" y="278"/>
                  </a:lnTo>
                  <a:lnTo>
                    <a:pt x="190" y="278"/>
                  </a:lnTo>
                  <a:lnTo>
                    <a:pt x="180" y="280"/>
                  </a:lnTo>
                  <a:lnTo>
                    <a:pt x="172" y="284"/>
                  </a:lnTo>
                  <a:lnTo>
                    <a:pt x="165" y="288"/>
                  </a:lnTo>
                  <a:lnTo>
                    <a:pt x="159" y="291"/>
                  </a:lnTo>
                  <a:lnTo>
                    <a:pt x="155" y="299"/>
                  </a:lnTo>
                  <a:lnTo>
                    <a:pt x="151" y="305"/>
                  </a:lnTo>
                  <a:lnTo>
                    <a:pt x="145" y="322"/>
                  </a:lnTo>
                  <a:lnTo>
                    <a:pt x="144" y="339"/>
                  </a:lnTo>
                  <a:lnTo>
                    <a:pt x="144" y="359"/>
                  </a:lnTo>
                  <a:lnTo>
                    <a:pt x="144" y="378"/>
                  </a:lnTo>
                  <a:lnTo>
                    <a:pt x="153" y="378"/>
                  </a:lnTo>
                  <a:lnTo>
                    <a:pt x="163" y="378"/>
                  </a:lnTo>
                  <a:lnTo>
                    <a:pt x="169" y="378"/>
                  </a:lnTo>
                  <a:lnTo>
                    <a:pt x="172" y="378"/>
                  </a:lnTo>
                  <a:lnTo>
                    <a:pt x="178" y="382"/>
                  </a:lnTo>
                  <a:lnTo>
                    <a:pt x="184" y="387"/>
                  </a:lnTo>
                  <a:lnTo>
                    <a:pt x="188" y="391"/>
                  </a:lnTo>
                  <a:lnTo>
                    <a:pt x="193" y="397"/>
                  </a:lnTo>
                  <a:lnTo>
                    <a:pt x="203" y="401"/>
                  </a:lnTo>
                  <a:lnTo>
                    <a:pt x="213" y="406"/>
                  </a:lnTo>
                  <a:lnTo>
                    <a:pt x="213" y="410"/>
                  </a:lnTo>
                  <a:lnTo>
                    <a:pt x="213" y="416"/>
                  </a:lnTo>
                  <a:lnTo>
                    <a:pt x="203" y="416"/>
                  </a:lnTo>
                  <a:lnTo>
                    <a:pt x="193" y="416"/>
                  </a:lnTo>
                  <a:lnTo>
                    <a:pt x="193" y="426"/>
                  </a:lnTo>
                  <a:lnTo>
                    <a:pt x="193" y="435"/>
                  </a:lnTo>
                  <a:lnTo>
                    <a:pt x="190" y="435"/>
                  </a:lnTo>
                  <a:lnTo>
                    <a:pt x="188" y="435"/>
                  </a:lnTo>
                  <a:lnTo>
                    <a:pt x="186" y="433"/>
                  </a:lnTo>
                  <a:lnTo>
                    <a:pt x="184" y="431"/>
                  </a:lnTo>
                  <a:lnTo>
                    <a:pt x="180" y="428"/>
                  </a:lnTo>
                  <a:lnTo>
                    <a:pt x="178" y="426"/>
                  </a:lnTo>
                  <a:lnTo>
                    <a:pt x="176" y="424"/>
                  </a:lnTo>
                  <a:lnTo>
                    <a:pt x="172" y="422"/>
                  </a:lnTo>
                  <a:lnTo>
                    <a:pt x="170" y="414"/>
                  </a:lnTo>
                  <a:lnTo>
                    <a:pt x="169" y="406"/>
                  </a:lnTo>
                  <a:lnTo>
                    <a:pt x="167" y="405"/>
                  </a:lnTo>
                  <a:lnTo>
                    <a:pt x="163" y="401"/>
                  </a:lnTo>
                  <a:lnTo>
                    <a:pt x="161" y="399"/>
                  </a:lnTo>
                  <a:lnTo>
                    <a:pt x="159" y="397"/>
                  </a:lnTo>
                  <a:lnTo>
                    <a:pt x="157" y="395"/>
                  </a:lnTo>
                  <a:lnTo>
                    <a:pt x="153" y="391"/>
                  </a:lnTo>
                  <a:lnTo>
                    <a:pt x="136" y="389"/>
                  </a:lnTo>
                  <a:lnTo>
                    <a:pt x="121" y="387"/>
                  </a:lnTo>
                  <a:lnTo>
                    <a:pt x="117" y="385"/>
                  </a:lnTo>
                  <a:lnTo>
                    <a:pt x="115" y="382"/>
                  </a:lnTo>
                  <a:lnTo>
                    <a:pt x="113" y="374"/>
                  </a:lnTo>
                  <a:lnTo>
                    <a:pt x="111" y="368"/>
                  </a:lnTo>
                  <a:lnTo>
                    <a:pt x="107" y="364"/>
                  </a:lnTo>
                  <a:lnTo>
                    <a:pt x="105" y="362"/>
                  </a:lnTo>
                  <a:lnTo>
                    <a:pt x="103" y="360"/>
                  </a:lnTo>
                  <a:lnTo>
                    <a:pt x="101" y="359"/>
                  </a:lnTo>
                  <a:lnTo>
                    <a:pt x="98" y="355"/>
                  </a:lnTo>
                  <a:lnTo>
                    <a:pt x="96" y="353"/>
                  </a:lnTo>
                  <a:lnTo>
                    <a:pt x="94" y="351"/>
                  </a:lnTo>
                  <a:lnTo>
                    <a:pt x="90" y="349"/>
                  </a:lnTo>
                  <a:lnTo>
                    <a:pt x="88" y="345"/>
                  </a:lnTo>
                  <a:lnTo>
                    <a:pt x="86" y="343"/>
                  </a:lnTo>
                  <a:lnTo>
                    <a:pt x="78" y="341"/>
                  </a:lnTo>
                  <a:lnTo>
                    <a:pt x="73" y="339"/>
                  </a:lnTo>
                  <a:lnTo>
                    <a:pt x="69" y="336"/>
                  </a:lnTo>
                  <a:lnTo>
                    <a:pt x="67" y="334"/>
                  </a:lnTo>
                  <a:lnTo>
                    <a:pt x="59" y="332"/>
                  </a:lnTo>
                  <a:lnTo>
                    <a:pt x="51" y="330"/>
                  </a:lnTo>
                  <a:lnTo>
                    <a:pt x="50" y="326"/>
                  </a:lnTo>
                  <a:lnTo>
                    <a:pt x="48" y="324"/>
                  </a:lnTo>
                  <a:lnTo>
                    <a:pt x="46" y="322"/>
                  </a:lnTo>
                  <a:lnTo>
                    <a:pt x="42" y="318"/>
                  </a:lnTo>
                  <a:lnTo>
                    <a:pt x="40" y="316"/>
                  </a:lnTo>
                  <a:lnTo>
                    <a:pt x="38" y="314"/>
                  </a:lnTo>
                  <a:lnTo>
                    <a:pt x="36" y="303"/>
                  </a:lnTo>
                  <a:lnTo>
                    <a:pt x="32" y="289"/>
                  </a:lnTo>
                  <a:lnTo>
                    <a:pt x="30" y="288"/>
                  </a:lnTo>
                  <a:lnTo>
                    <a:pt x="28" y="286"/>
                  </a:lnTo>
                  <a:lnTo>
                    <a:pt x="15" y="284"/>
                  </a:lnTo>
                  <a:lnTo>
                    <a:pt x="4" y="280"/>
                  </a:lnTo>
                  <a:lnTo>
                    <a:pt x="2" y="278"/>
                  </a:lnTo>
                  <a:lnTo>
                    <a:pt x="0" y="276"/>
                  </a:lnTo>
                  <a:lnTo>
                    <a:pt x="0" y="270"/>
                  </a:lnTo>
                  <a:lnTo>
                    <a:pt x="0" y="266"/>
                  </a:lnTo>
                  <a:lnTo>
                    <a:pt x="2" y="263"/>
                  </a:lnTo>
                  <a:lnTo>
                    <a:pt x="4" y="261"/>
                  </a:lnTo>
                  <a:lnTo>
                    <a:pt x="7" y="259"/>
                  </a:lnTo>
                  <a:lnTo>
                    <a:pt x="9" y="257"/>
                  </a:lnTo>
                  <a:lnTo>
                    <a:pt x="11" y="253"/>
                  </a:lnTo>
                  <a:lnTo>
                    <a:pt x="13" y="251"/>
                  </a:lnTo>
                  <a:lnTo>
                    <a:pt x="21" y="249"/>
                  </a:lnTo>
                  <a:lnTo>
                    <a:pt x="28" y="247"/>
                  </a:lnTo>
                  <a:lnTo>
                    <a:pt x="30" y="245"/>
                  </a:lnTo>
                  <a:lnTo>
                    <a:pt x="32" y="241"/>
                  </a:lnTo>
                  <a:lnTo>
                    <a:pt x="36" y="230"/>
                  </a:lnTo>
                  <a:lnTo>
                    <a:pt x="38" y="218"/>
                  </a:lnTo>
                  <a:lnTo>
                    <a:pt x="40" y="215"/>
                  </a:lnTo>
                  <a:lnTo>
                    <a:pt x="42" y="213"/>
                  </a:lnTo>
                  <a:lnTo>
                    <a:pt x="46" y="211"/>
                  </a:lnTo>
                  <a:lnTo>
                    <a:pt x="48" y="207"/>
                  </a:lnTo>
                  <a:lnTo>
                    <a:pt x="50" y="205"/>
                  </a:lnTo>
                  <a:lnTo>
                    <a:pt x="51" y="203"/>
                  </a:lnTo>
                  <a:lnTo>
                    <a:pt x="53" y="201"/>
                  </a:lnTo>
                  <a:lnTo>
                    <a:pt x="57" y="199"/>
                  </a:lnTo>
                  <a:lnTo>
                    <a:pt x="59" y="195"/>
                  </a:lnTo>
                  <a:lnTo>
                    <a:pt x="61" y="194"/>
                  </a:lnTo>
                  <a:lnTo>
                    <a:pt x="65" y="192"/>
                  </a:lnTo>
                  <a:lnTo>
                    <a:pt x="67" y="190"/>
                  </a:lnTo>
                  <a:lnTo>
                    <a:pt x="69" y="186"/>
                  </a:lnTo>
                  <a:lnTo>
                    <a:pt x="73" y="184"/>
                  </a:lnTo>
                  <a:lnTo>
                    <a:pt x="75" y="182"/>
                  </a:lnTo>
                  <a:lnTo>
                    <a:pt x="76" y="178"/>
                  </a:lnTo>
                  <a:lnTo>
                    <a:pt x="78" y="176"/>
                  </a:lnTo>
                  <a:lnTo>
                    <a:pt x="80" y="174"/>
                  </a:lnTo>
                  <a:lnTo>
                    <a:pt x="84" y="172"/>
                  </a:lnTo>
                  <a:lnTo>
                    <a:pt x="86" y="169"/>
                  </a:lnTo>
                  <a:lnTo>
                    <a:pt x="88" y="167"/>
                  </a:lnTo>
                  <a:lnTo>
                    <a:pt x="90" y="165"/>
                  </a:lnTo>
                  <a:lnTo>
                    <a:pt x="94" y="163"/>
                  </a:lnTo>
                  <a:lnTo>
                    <a:pt x="96" y="159"/>
                  </a:lnTo>
                  <a:lnTo>
                    <a:pt x="98" y="157"/>
                  </a:lnTo>
                  <a:lnTo>
                    <a:pt x="101" y="155"/>
                  </a:lnTo>
                  <a:lnTo>
                    <a:pt x="103" y="153"/>
                  </a:lnTo>
                  <a:lnTo>
                    <a:pt x="105" y="149"/>
                  </a:lnTo>
                  <a:lnTo>
                    <a:pt x="107" y="147"/>
                  </a:lnTo>
                  <a:lnTo>
                    <a:pt x="111" y="146"/>
                  </a:lnTo>
                  <a:lnTo>
                    <a:pt x="117" y="142"/>
                  </a:lnTo>
                  <a:lnTo>
                    <a:pt x="124" y="140"/>
                  </a:lnTo>
                  <a:lnTo>
                    <a:pt x="126" y="138"/>
                  </a:lnTo>
                  <a:lnTo>
                    <a:pt x="130" y="136"/>
                  </a:lnTo>
                  <a:lnTo>
                    <a:pt x="142" y="132"/>
                  </a:lnTo>
                  <a:lnTo>
                    <a:pt x="153" y="130"/>
                  </a:lnTo>
                  <a:lnTo>
                    <a:pt x="157" y="128"/>
                  </a:lnTo>
                  <a:lnTo>
                    <a:pt x="159" y="126"/>
                  </a:lnTo>
                  <a:lnTo>
                    <a:pt x="161" y="128"/>
                  </a:lnTo>
                  <a:lnTo>
                    <a:pt x="163" y="130"/>
                  </a:lnTo>
                  <a:lnTo>
                    <a:pt x="170" y="132"/>
                  </a:lnTo>
                  <a:lnTo>
                    <a:pt x="178" y="136"/>
                  </a:lnTo>
                  <a:lnTo>
                    <a:pt x="180" y="138"/>
                  </a:lnTo>
                  <a:lnTo>
                    <a:pt x="184" y="140"/>
                  </a:lnTo>
                  <a:lnTo>
                    <a:pt x="190" y="142"/>
                  </a:lnTo>
                  <a:lnTo>
                    <a:pt x="197" y="146"/>
                  </a:lnTo>
                  <a:lnTo>
                    <a:pt x="199" y="147"/>
                  </a:lnTo>
                  <a:lnTo>
                    <a:pt x="201" y="149"/>
                  </a:lnTo>
                  <a:lnTo>
                    <a:pt x="205" y="157"/>
                  </a:lnTo>
                  <a:lnTo>
                    <a:pt x="207" y="165"/>
                  </a:lnTo>
                  <a:lnTo>
                    <a:pt x="209" y="167"/>
                  </a:lnTo>
                  <a:lnTo>
                    <a:pt x="213" y="169"/>
                  </a:lnTo>
                  <a:lnTo>
                    <a:pt x="215" y="172"/>
                  </a:lnTo>
                  <a:lnTo>
                    <a:pt x="222" y="172"/>
                  </a:lnTo>
                  <a:lnTo>
                    <a:pt x="228" y="172"/>
                  </a:lnTo>
                  <a:lnTo>
                    <a:pt x="232" y="169"/>
                  </a:lnTo>
                  <a:lnTo>
                    <a:pt x="234" y="167"/>
                  </a:lnTo>
                  <a:lnTo>
                    <a:pt x="236" y="165"/>
                  </a:lnTo>
                  <a:lnTo>
                    <a:pt x="243" y="163"/>
                  </a:lnTo>
                  <a:lnTo>
                    <a:pt x="251" y="159"/>
                  </a:lnTo>
                  <a:lnTo>
                    <a:pt x="253" y="157"/>
                  </a:lnTo>
                  <a:lnTo>
                    <a:pt x="255" y="155"/>
                  </a:lnTo>
                  <a:lnTo>
                    <a:pt x="268" y="153"/>
                  </a:lnTo>
                  <a:lnTo>
                    <a:pt x="280" y="149"/>
                  </a:lnTo>
                  <a:lnTo>
                    <a:pt x="282" y="147"/>
                  </a:lnTo>
                  <a:lnTo>
                    <a:pt x="284" y="146"/>
                  </a:lnTo>
                  <a:lnTo>
                    <a:pt x="297" y="142"/>
                  </a:lnTo>
                  <a:lnTo>
                    <a:pt x="309" y="140"/>
                  </a:lnTo>
                  <a:lnTo>
                    <a:pt x="311" y="138"/>
                  </a:lnTo>
                  <a:lnTo>
                    <a:pt x="312" y="136"/>
                  </a:lnTo>
                  <a:lnTo>
                    <a:pt x="316" y="128"/>
                  </a:lnTo>
                  <a:lnTo>
                    <a:pt x="318" y="121"/>
                  </a:lnTo>
                  <a:lnTo>
                    <a:pt x="320" y="119"/>
                  </a:lnTo>
                  <a:lnTo>
                    <a:pt x="322" y="117"/>
                  </a:lnTo>
                  <a:lnTo>
                    <a:pt x="326" y="99"/>
                  </a:lnTo>
                  <a:lnTo>
                    <a:pt x="328" y="82"/>
                  </a:lnTo>
                  <a:lnTo>
                    <a:pt x="330" y="80"/>
                  </a:lnTo>
                  <a:lnTo>
                    <a:pt x="334" y="78"/>
                  </a:lnTo>
                  <a:lnTo>
                    <a:pt x="335" y="61"/>
                  </a:lnTo>
                  <a:lnTo>
                    <a:pt x="337" y="44"/>
                  </a:lnTo>
                  <a:lnTo>
                    <a:pt x="339" y="42"/>
                  </a:lnTo>
                  <a:lnTo>
                    <a:pt x="343" y="38"/>
                  </a:lnTo>
                  <a:lnTo>
                    <a:pt x="345" y="23"/>
                  </a:lnTo>
                  <a:lnTo>
                    <a:pt x="347" y="5"/>
                  </a:lnTo>
                  <a:lnTo>
                    <a:pt x="349" y="2"/>
                  </a:lnTo>
                  <a:lnTo>
                    <a:pt x="353" y="0"/>
                  </a:lnTo>
                  <a:lnTo>
                    <a:pt x="355" y="2"/>
                  </a:lnTo>
                  <a:lnTo>
                    <a:pt x="357" y="5"/>
                  </a:lnTo>
                  <a:lnTo>
                    <a:pt x="366" y="7"/>
                  </a:lnTo>
                  <a:lnTo>
                    <a:pt x="376" y="9"/>
                  </a:lnTo>
                  <a:lnTo>
                    <a:pt x="380" y="30"/>
                  </a:lnTo>
                  <a:lnTo>
                    <a:pt x="385" y="53"/>
                  </a:lnTo>
                  <a:lnTo>
                    <a:pt x="393" y="78"/>
                  </a:lnTo>
                  <a:lnTo>
                    <a:pt x="403" y="101"/>
                  </a:lnTo>
                  <a:lnTo>
                    <a:pt x="414" y="124"/>
                  </a:lnTo>
                  <a:lnTo>
                    <a:pt x="428" y="147"/>
                  </a:lnTo>
                  <a:lnTo>
                    <a:pt x="441" y="167"/>
                  </a:lnTo>
                  <a:lnTo>
                    <a:pt x="454" y="184"/>
                  </a:lnTo>
                  <a:lnTo>
                    <a:pt x="449" y="199"/>
                  </a:lnTo>
                  <a:lnTo>
                    <a:pt x="445" y="213"/>
                  </a:lnTo>
                  <a:lnTo>
                    <a:pt x="439" y="213"/>
                  </a:lnTo>
                  <a:lnTo>
                    <a:pt x="433" y="213"/>
                  </a:lnTo>
                  <a:lnTo>
                    <a:pt x="431" y="209"/>
                  </a:lnTo>
                  <a:lnTo>
                    <a:pt x="428" y="205"/>
                  </a:lnTo>
                  <a:lnTo>
                    <a:pt x="414" y="215"/>
                  </a:lnTo>
                  <a:lnTo>
                    <a:pt x="403" y="226"/>
                  </a:lnTo>
                  <a:lnTo>
                    <a:pt x="391" y="240"/>
                  </a:lnTo>
                  <a:lnTo>
                    <a:pt x="380" y="255"/>
                  </a:lnTo>
                  <a:lnTo>
                    <a:pt x="370" y="272"/>
                  </a:lnTo>
                  <a:lnTo>
                    <a:pt x="362" y="289"/>
                  </a:lnTo>
                  <a:lnTo>
                    <a:pt x="355" y="309"/>
                  </a:lnTo>
                  <a:lnTo>
                    <a:pt x="349" y="330"/>
                  </a:lnTo>
                  <a:lnTo>
                    <a:pt x="343" y="349"/>
                  </a:lnTo>
                  <a:lnTo>
                    <a:pt x="339" y="370"/>
                  </a:lnTo>
                  <a:lnTo>
                    <a:pt x="337" y="391"/>
                  </a:lnTo>
                  <a:lnTo>
                    <a:pt x="335" y="410"/>
                  </a:lnTo>
                  <a:lnTo>
                    <a:pt x="334" y="431"/>
                  </a:lnTo>
                  <a:lnTo>
                    <a:pt x="334" y="451"/>
                  </a:lnTo>
                  <a:lnTo>
                    <a:pt x="335" y="468"/>
                  </a:lnTo>
                  <a:lnTo>
                    <a:pt x="337" y="483"/>
                  </a:lnTo>
                  <a:lnTo>
                    <a:pt x="347" y="483"/>
                  </a:lnTo>
                  <a:lnTo>
                    <a:pt x="357" y="483"/>
                  </a:lnTo>
                  <a:lnTo>
                    <a:pt x="362" y="489"/>
                  </a:lnTo>
                  <a:lnTo>
                    <a:pt x="366" y="493"/>
                  </a:lnTo>
                  <a:lnTo>
                    <a:pt x="372" y="493"/>
                  </a:lnTo>
                  <a:lnTo>
                    <a:pt x="376" y="493"/>
                  </a:lnTo>
                  <a:lnTo>
                    <a:pt x="381" y="499"/>
                  </a:lnTo>
                  <a:lnTo>
                    <a:pt x="385" y="502"/>
                  </a:lnTo>
                  <a:lnTo>
                    <a:pt x="385" y="508"/>
                  </a:lnTo>
                  <a:lnTo>
                    <a:pt x="385" y="512"/>
                  </a:lnTo>
                  <a:lnTo>
                    <a:pt x="380" y="512"/>
                  </a:lnTo>
                  <a:lnTo>
                    <a:pt x="378" y="516"/>
                  </a:lnTo>
                  <a:lnTo>
                    <a:pt x="376" y="522"/>
                  </a:lnTo>
                  <a:lnTo>
                    <a:pt x="376" y="531"/>
                  </a:lnTo>
                  <a:lnTo>
                    <a:pt x="381" y="531"/>
                  </a:lnTo>
                  <a:lnTo>
                    <a:pt x="385" y="531"/>
                  </a:lnTo>
                  <a:lnTo>
                    <a:pt x="391" y="531"/>
                  </a:lnTo>
                  <a:lnTo>
                    <a:pt x="395" y="531"/>
                  </a:lnTo>
                  <a:lnTo>
                    <a:pt x="401" y="537"/>
                  </a:lnTo>
                  <a:lnTo>
                    <a:pt x="405" y="543"/>
                  </a:lnTo>
                  <a:lnTo>
                    <a:pt x="405" y="547"/>
                  </a:lnTo>
                  <a:lnTo>
                    <a:pt x="405" y="550"/>
                  </a:lnTo>
                  <a:lnTo>
                    <a:pt x="410" y="556"/>
                  </a:lnTo>
                  <a:lnTo>
                    <a:pt x="414" y="560"/>
                  </a:lnTo>
                  <a:lnTo>
                    <a:pt x="420" y="566"/>
                  </a:lnTo>
                  <a:lnTo>
                    <a:pt x="426" y="572"/>
                  </a:lnTo>
                  <a:lnTo>
                    <a:pt x="429" y="575"/>
                  </a:lnTo>
                  <a:lnTo>
                    <a:pt x="433" y="581"/>
                  </a:lnTo>
                  <a:lnTo>
                    <a:pt x="439" y="585"/>
                  </a:lnTo>
                  <a:lnTo>
                    <a:pt x="445" y="591"/>
                  </a:lnTo>
                  <a:lnTo>
                    <a:pt x="449" y="595"/>
                  </a:lnTo>
                  <a:lnTo>
                    <a:pt x="454" y="600"/>
                  </a:lnTo>
                  <a:lnTo>
                    <a:pt x="458" y="604"/>
                  </a:lnTo>
                  <a:lnTo>
                    <a:pt x="464" y="610"/>
                  </a:lnTo>
                  <a:lnTo>
                    <a:pt x="468" y="614"/>
                  </a:lnTo>
                  <a:lnTo>
                    <a:pt x="474" y="619"/>
                  </a:lnTo>
                  <a:lnTo>
                    <a:pt x="474" y="625"/>
                  </a:lnTo>
                  <a:lnTo>
                    <a:pt x="476" y="627"/>
                  </a:lnTo>
                  <a:lnTo>
                    <a:pt x="481" y="629"/>
                  </a:lnTo>
                  <a:lnTo>
                    <a:pt x="493" y="629"/>
                  </a:lnTo>
                  <a:lnTo>
                    <a:pt x="493" y="623"/>
                  </a:lnTo>
                  <a:lnTo>
                    <a:pt x="493" y="619"/>
                  </a:lnTo>
                  <a:lnTo>
                    <a:pt x="493" y="614"/>
                  </a:lnTo>
                  <a:lnTo>
                    <a:pt x="493" y="610"/>
                  </a:lnTo>
                  <a:lnTo>
                    <a:pt x="493" y="604"/>
                  </a:lnTo>
                  <a:lnTo>
                    <a:pt x="493" y="600"/>
                  </a:lnTo>
                  <a:lnTo>
                    <a:pt x="493" y="595"/>
                  </a:lnTo>
                  <a:lnTo>
                    <a:pt x="493" y="591"/>
                  </a:lnTo>
                  <a:lnTo>
                    <a:pt x="497" y="591"/>
                  </a:lnTo>
                  <a:lnTo>
                    <a:pt x="502" y="591"/>
                  </a:lnTo>
                  <a:lnTo>
                    <a:pt x="512" y="591"/>
                  </a:lnTo>
                  <a:lnTo>
                    <a:pt x="522" y="591"/>
                  </a:lnTo>
                  <a:lnTo>
                    <a:pt x="522" y="595"/>
                  </a:lnTo>
                  <a:lnTo>
                    <a:pt x="522" y="600"/>
                  </a:lnTo>
                  <a:lnTo>
                    <a:pt x="522" y="604"/>
                  </a:lnTo>
                  <a:lnTo>
                    <a:pt x="522" y="610"/>
                  </a:lnTo>
                  <a:lnTo>
                    <a:pt x="522" y="614"/>
                  </a:lnTo>
                  <a:lnTo>
                    <a:pt x="522" y="619"/>
                  </a:lnTo>
                  <a:lnTo>
                    <a:pt x="522" y="621"/>
                  </a:lnTo>
                  <a:lnTo>
                    <a:pt x="522" y="623"/>
                  </a:lnTo>
                  <a:lnTo>
                    <a:pt x="518" y="627"/>
                  </a:lnTo>
                  <a:lnTo>
                    <a:pt x="516" y="629"/>
                  </a:lnTo>
                  <a:lnTo>
                    <a:pt x="514" y="641"/>
                  </a:lnTo>
                  <a:lnTo>
                    <a:pt x="512" y="654"/>
                  </a:lnTo>
                  <a:lnTo>
                    <a:pt x="510" y="656"/>
                  </a:lnTo>
                  <a:lnTo>
                    <a:pt x="506" y="658"/>
                  </a:lnTo>
                  <a:lnTo>
                    <a:pt x="504" y="660"/>
                  </a:lnTo>
                  <a:lnTo>
                    <a:pt x="502" y="664"/>
                  </a:lnTo>
                  <a:lnTo>
                    <a:pt x="499" y="666"/>
                  </a:lnTo>
                  <a:lnTo>
                    <a:pt x="497" y="667"/>
                  </a:lnTo>
                  <a:lnTo>
                    <a:pt x="495" y="669"/>
                  </a:lnTo>
                  <a:lnTo>
                    <a:pt x="493" y="671"/>
                  </a:lnTo>
                  <a:lnTo>
                    <a:pt x="489" y="675"/>
                  </a:lnTo>
                  <a:lnTo>
                    <a:pt x="487" y="677"/>
                  </a:lnTo>
                  <a:lnTo>
                    <a:pt x="479" y="679"/>
                  </a:lnTo>
                  <a:lnTo>
                    <a:pt x="474" y="683"/>
                  </a:lnTo>
                  <a:lnTo>
                    <a:pt x="470" y="685"/>
                  </a:lnTo>
                  <a:lnTo>
                    <a:pt x="468" y="687"/>
                  </a:lnTo>
                  <a:lnTo>
                    <a:pt x="468" y="696"/>
                  </a:lnTo>
                  <a:lnTo>
                    <a:pt x="468" y="706"/>
                  </a:lnTo>
                  <a:lnTo>
                    <a:pt x="470" y="708"/>
                  </a:lnTo>
                  <a:lnTo>
                    <a:pt x="474" y="712"/>
                  </a:lnTo>
                  <a:lnTo>
                    <a:pt x="476" y="727"/>
                  </a:lnTo>
                  <a:lnTo>
                    <a:pt x="477" y="744"/>
                  </a:lnTo>
                  <a:lnTo>
                    <a:pt x="479" y="748"/>
                  </a:lnTo>
                  <a:lnTo>
                    <a:pt x="483" y="750"/>
                  </a:lnTo>
                  <a:lnTo>
                    <a:pt x="485" y="752"/>
                  </a:lnTo>
                  <a:lnTo>
                    <a:pt x="487" y="754"/>
                  </a:lnTo>
                  <a:lnTo>
                    <a:pt x="489" y="756"/>
                  </a:lnTo>
                  <a:lnTo>
                    <a:pt x="493" y="760"/>
                  </a:lnTo>
                  <a:lnTo>
                    <a:pt x="493" y="779"/>
                  </a:lnTo>
                  <a:lnTo>
                    <a:pt x="493" y="798"/>
                  </a:lnTo>
                  <a:lnTo>
                    <a:pt x="489" y="800"/>
                  </a:lnTo>
                  <a:lnTo>
                    <a:pt x="487" y="804"/>
                  </a:lnTo>
                  <a:lnTo>
                    <a:pt x="485" y="808"/>
                  </a:lnTo>
                  <a:lnTo>
                    <a:pt x="483" y="817"/>
                  </a:lnTo>
                  <a:lnTo>
                    <a:pt x="485" y="827"/>
                  </a:lnTo>
                  <a:lnTo>
                    <a:pt x="487" y="832"/>
                  </a:lnTo>
                  <a:lnTo>
                    <a:pt x="489" y="834"/>
                  </a:lnTo>
                  <a:lnTo>
                    <a:pt x="493" y="836"/>
                  </a:lnTo>
                  <a:lnTo>
                    <a:pt x="495" y="859"/>
                  </a:lnTo>
                  <a:lnTo>
                    <a:pt x="497" y="880"/>
                  </a:lnTo>
                  <a:lnTo>
                    <a:pt x="499" y="882"/>
                  </a:lnTo>
                  <a:lnTo>
                    <a:pt x="502" y="886"/>
                  </a:lnTo>
                  <a:lnTo>
                    <a:pt x="502" y="894"/>
                  </a:lnTo>
                  <a:lnTo>
                    <a:pt x="502" y="903"/>
                  </a:lnTo>
                  <a:lnTo>
                    <a:pt x="499" y="907"/>
                  </a:lnTo>
                  <a:lnTo>
                    <a:pt x="497" y="909"/>
                  </a:lnTo>
                  <a:lnTo>
                    <a:pt x="495" y="921"/>
                  </a:lnTo>
                  <a:lnTo>
                    <a:pt x="493" y="934"/>
                  </a:lnTo>
                  <a:lnTo>
                    <a:pt x="489" y="936"/>
                  </a:lnTo>
                  <a:lnTo>
                    <a:pt x="487" y="938"/>
                  </a:lnTo>
                  <a:lnTo>
                    <a:pt x="485" y="940"/>
                  </a:lnTo>
                  <a:lnTo>
                    <a:pt x="483" y="944"/>
                  </a:lnTo>
                  <a:lnTo>
                    <a:pt x="479" y="946"/>
                  </a:lnTo>
                  <a:lnTo>
                    <a:pt x="477" y="948"/>
                  </a:lnTo>
                  <a:lnTo>
                    <a:pt x="476" y="948"/>
                  </a:lnTo>
                  <a:lnTo>
                    <a:pt x="474" y="948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88" name="Freeform 90"/>
            <p:cNvSpPr>
              <a:spLocks/>
            </p:cNvSpPr>
            <p:nvPr/>
          </p:nvSpPr>
          <p:spPr bwMode="auto">
            <a:xfrm>
              <a:off x="8104188" y="1395413"/>
              <a:ext cx="1106487" cy="1204912"/>
            </a:xfrm>
            <a:custGeom>
              <a:avLst/>
              <a:gdLst>
                <a:gd name="T0" fmla="*/ 2147483646 w 783"/>
                <a:gd name="T1" fmla="*/ 2147483646 h 1015"/>
                <a:gd name="T2" fmla="*/ 2147483646 w 783"/>
                <a:gd name="T3" fmla="*/ 2147483646 h 1015"/>
                <a:gd name="T4" fmla="*/ 2147483646 w 783"/>
                <a:gd name="T5" fmla="*/ 2147483646 h 1015"/>
                <a:gd name="T6" fmla="*/ 2147483646 w 783"/>
                <a:gd name="T7" fmla="*/ 2147483646 h 1015"/>
                <a:gd name="T8" fmla="*/ 2147483646 w 783"/>
                <a:gd name="T9" fmla="*/ 2147483646 h 1015"/>
                <a:gd name="T10" fmla="*/ 2147483646 w 783"/>
                <a:gd name="T11" fmla="*/ 2147483646 h 1015"/>
                <a:gd name="T12" fmla="*/ 2147483646 w 783"/>
                <a:gd name="T13" fmla="*/ 2147483646 h 1015"/>
                <a:gd name="T14" fmla="*/ 2147483646 w 783"/>
                <a:gd name="T15" fmla="*/ 2147483646 h 1015"/>
                <a:gd name="T16" fmla="*/ 2147483646 w 783"/>
                <a:gd name="T17" fmla="*/ 2147483646 h 1015"/>
                <a:gd name="T18" fmla="*/ 2147483646 w 783"/>
                <a:gd name="T19" fmla="*/ 2147483646 h 1015"/>
                <a:gd name="T20" fmla="*/ 2147483646 w 783"/>
                <a:gd name="T21" fmla="*/ 2147483646 h 1015"/>
                <a:gd name="T22" fmla="*/ 2147483646 w 783"/>
                <a:gd name="T23" fmla="*/ 2147483646 h 1015"/>
                <a:gd name="T24" fmla="*/ 2147483646 w 783"/>
                <a:gd name="T25" fmla="*/ 2147483646 h 1015"/>
                <a:gd name="T26" fmla="*/ 2147483646 w 783"/>
                <a:gd name="T27" fmla="*/ 2147483646 h 1015"/>
                <a:gd name="T28" fmla="*/ 2147483646 w 783"/>
                <a:gd name="T29" fmla="*/ 2147483646 h 1015"/>
                <a:gd name="T30" fmla="*/ 2147483646 w 783"/>
                <a:gd name="T31" fmla="*/ 2147483646 h 1015"/>
                <a:gd name="T32" fmla="*/ 2147483646 w 783"/>
                <a:gd name="T33" fmla="*/ 2147483646 h 1015"/>
                <a:gd name="T34" fmla="*/ 2147483646 w 783"/>
                <a:gd name="T35" fmla="*/ 2147483646 h 1015"/>
                <a:gd name="T36" fmla="*/ 2147483646 w 783"/>
                <a:gd name="T37" fmla="*/ 2147483646 h 1015"/>
                <a:gd name="T38" fmla="*/ 2147483646 w 783"/>
                <a:gd name="T39" fmla="*/ 2147483646 h 1015"/>
                <a:gd name="T40" fmla="*/ 2147483646 w 783"/>
                <a:gd name="T41" fmla="*/ 2147483646 h 1015"/>
                <a:gd name="T42" fmla="*/ 2147483646 w 783"/>
                <a:gd name="T43" fmla="*/ 2147483646 h 1015"/>
                <a:gd name="T44" fmla="*/ 2147483646 w 783"/>
                <a:gd name="T45" fmla="*/ 2147483646 h 1015"/>
                <a:gd name="T46" fmla="*/ 2147483646 w 783"/>
                <a:gd name="T47" fmla="*/ 2147483646 h 1015"/>
                <a:gd name="T48" fmla="*/ 2147483646 w 783"/>
                <a:gd name="T49" fmla="*/ 2147483646 h 1015"/>
                <a:gd name="T50" fmla="*/ 2147483646 w 783"/>
                <a:gd name="T51" fmla="*/ 2147483646 h 1015"/>
                <a:gd name="T52" fmla="*/ 2147483646 w 783"/>
                <a:gd name="T53" fmla="*/ 2147483646 h 1015"/>
                <a:gd name="T54" fmla="*/ 2147483646 w 783"/>
                <a:gd name="T55" fmla="*/ 2147483646 h 1015"/>
                <a:gd name="T56" fmla="*/ 2147483646 w 783"/>
                <a:gd name="T57" fmla="*/ 2147483646 h 1015"/>
                <a:gd name="T58" fmla="*/ 2147483646 w 783"/>
                <a:gd name="T59" fmla="*/ 2147483646 h 1015"/>
                <a:gd name="T60" fmla="*/ 2147483646 w 783"/>
                <a:gd name="T61" fmla="*/ 2147483646 h 1015"/>
                <a:gd name="T62" fmla="*/ 2147483646 w 783"/>
                <a:gd name="T63" fmla="*/ 2147483646 h 1015"/>
                <a:gd name="T64" fmla="*/ 2147483646 w 783"/>
                <a:gd name="T65" fmla="*/ 2147483646 h 1015"/>
                <a:gd name="T66" fmla="*/ 2147483646 w 783"/>
                <a:gd name="T67" fmla="*/ 2147483646 h 1015"/>
                <a:gd name="T68" fmla="*/ 2147483646 w 783"/>
                <a:gd name="T69" fmla="*/ 2147483646 h 1015"/>
                <a:gd name="T70" fmla="*/ 2147483646 w 783"/>
                <a:gd name="T71" fmla="*/ 2147483646 h 1015"/>
                <a:gd name="T72" fmla="*/ 2147483646 w 783"/>
                <a:gd name="T73" fmla="*/ 2147483646 h 1015"/>
                <a:gd name="T74" fmla="*/ 2147483646 w 783"/>
                <a:gd name="T75" fmla="*/ 2147483646 h 1015"/>
                <a:gd name="T76" fmla="*/ 2147483646 w 783"/>
                <a:gd name="T77" fmla="*/ 2147483646 h 1015"/>
                <a:gd name="T78" fmla="*/ 2147483646 w 783"/>
                <a:gd name="T79" fmla="*/ 2147483646 h 1015"/>
                <a:gd name="T80" fmla="*/ 2147483646 w 783"/>
                <a:gd name="T81" fmla="*/ 2147483646 h 1015"/>
                <a:gd name="T82" fmla="*/ 2147483646 w 783"/>
                <a:gd name="T83" fmla="*/ 2147483646 h 1015"/>
                <a:gd name="T84" fmla="*/ 2147483646 w 783"/>
                <a:gd name="T85" fmla="*/ 2147483646 h 1015"/>
                <a:gd name="T86" fmla="*/ 2147483646 w 783"/>
                <a:gd name="T87" fmla="*/ 2147483646 h 1015"/>
                <a:gd name="T88" fmla="*/ 2147483646 w 783"/>
                <a:gd name="T89" fmla="*/ 2147483646 h 1015"/>
                <a:gd name="T90" fmla="*/ 2147483646 w 783"/>
                <a:gd name="T91" fmla="*/ 2147483646 h 1015"/>
                <a:gd name="T92" fmla="*/ 2147483646 w 783"/>
                <a:gd name="T93" fmla="*/ 2147483646 h 1015"/>
                <a:gd name="T94" fmla="*/ 2147483646 w 783"/>
                <a:gd name="T95" fmla="*/ 2147483646 h 1015"/>
                <a:gd name="T96" fmla="*/ 2147483646 w 783"/>
                <a:gd name="T97" fmla="*/ 2147483646 h 1015"/>
                <a:gd name="T98" fmla="*/ 2147483646 w 783"/>
                <a:gd name="T99" fmla="*/ 2147483646 h 1015"/>
                <a:gd name="T100" fmla="*/ 2147483646 w 783"/>
                <a:gd name="T101" fmla="*/ 2147483646 h 1015"/>
                <a:gd name="T102" fmla="*/ 2147483646 w 783"/>
                <a:gd name="T103" fmla="*/ 2147483646 h 1015"/>
                <a:gd name="T104" fmla="*/ 2147483646 w 783"/>
                <a:gd name="T105" fmla="*/ 2147483646 h 1015"/>
                <a:gd name="T106" fmla="*/ 2147483646 w 783"/>
                <a:gd name="T107" fmla="*/ 2147483646 h 1015"/>
                <a:gd name="T108" fmla="*/ 2147483646 w 783"/>
                <a:gd name="T109" fmla="*/ 2147483646 h 1015"/>
                <a:gd name="T110" fmla="*/ 2147483646 w 783"/>
                <a:gd name="T111" fmla="*/ 2147483646 h 1015"/>
                <a:gd name="T112" fmla="*/ 2147483646 w 783"/>
                <a:gd name="T113" fmla="*/ 2147483646 h 1015"/>
                <a:gd name="T114" fmla="*/ 2147483646 w 783"/>
                <a:gd name="T115" fmla="*/ 2147483646 h 1015"/>
                <a:gd name="T116" fmla="*/ 2147483646 w 783"/>
                <a:gd name="T117" fmla="*/ 2147483646 h 1015"/>
                <a:gd name="T118" fmla="*/ 2147483646 w 783"/>
                <a:gd name="T119" fmla="*/ 2147483646 h 101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783"/>
                <a:gd name="T181" fmla="*/ 0 h 1015"/>
                <a:gd name="T182" fmla="*/ 783 w 783"/>
                <a:gd name="T183" fmla="*/ 1015 h 1015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783" h="1015">
                  <a:moveTo>
                    <a:pt x="209" y="1015"/>
                  </a:moveTo>
                  <a:lnTo>
                    <a:pt x="206" y="1011"/>
                  </a:lnTo>
                  <a:lnTo>
                    <a:pt x="204" y="1009"/>
                  </a:lnTo>
                  <a:lnTo>
                    <a:pt x="202" y="1007"/>
                  </a:lnTo>
                  <a:lnTo>
                    <a:pt x="198" y="1005"/>
                  </a:lnTo>
                  <a:lnTo>
                    <a:pt x="196" y="1001"/>
                  </a:lnTo>
                  <a:lnTo>
                    <a:pt x="194" y="999"/>
                  </a:lnTo>
                  <a:lnTo>
                    <a:pt x="184" y="999"/>
                  </a:lnTo>
                  <a:lnTo>
                    <a:pt x="175" y="999"/>
                  </a:lnTo>
                  <a:lnTo>
                    <a:pt x="173" y="1001"/>
                  </a:lnTo>
                  <a:lnTo>
                    <a:pt x="169" y="1005"/>
                  </a:lnTo>
                  <a:lnTo>
                    <a:pt x="167" y="1001"/>
                  </a:lnTo>
                  <a:lnTo>
                    <a:pt x="165" y="999"/>
                  </a:lnTo>
                  <a:lnTo>
                    <a:pt x="161" y="997"/>
                  </a:lnTo>
                  <a:lnTo>
                    <a:pt x="160" y="995"/>
                  </a:lnTo>
                  <a:lnTo>
                    <a:pt x="158" y="992"/>
                  </a:lnTo>
                  <a:lnTo>
                    <a:pt x="156" y="990"/>
                  </a:lnTo>
                  <a:lnTo>
                    <a:pt x="156" y="982"/>
                  </a:lnTo>
                  <a:lnTo>
                    <a:pt x="156" y="974"/>
                  </a:lnTo>
                  <a:lnTo>
                    <a:pt x="148" y="974"/>
                  </a:lnTo>
                  <a:lnTo>
                    <a:pt x="140" y="974"/>
                  </a:lnTo>
                  <a:lnTo>
                    <a:pt x="138" y="972"/>
                  </a:lnTo>
                  <a:lnTo>
                    <a:pt x="137" y="970"/>
                  </a:lnTo>
                  <a:lnTo>
                    <a:pt x="121" y="968"/>
                  </a:lnTo>
                  <a:lnTo>
                    <a:pt x="108" y="968"/>
                  </a:lnTo>
                  <a:lnTo>
                    <a:pt x="92" y="967"/>
                  </a:lnTo>
                  <a:lnTo>
                    <a:pt x="77" y="967"/>
                  </a:lnTo>
                  <a:lnTo>
                    <a:pt x="75" y="955"/>
                  </a:lnTo>
                  <a:lnTo>
                    <a:pt x="73" y="945"/>
                  </a:lnTo>
                  <a:lnTo>
                    <a:pt x="71" y="944"/>
                  </a:lnTo>
                  <a:lnTo>
                    <a:pt x="67" y="942"/>
                  </a:lnTo>
                  <a:lnTo>
                    <a:pt x="66" y="940"/>
                  </a:lnTo>
                  <a:lnTo>
                    <a:pt x="64" y="936"/>
                  </a:lnTo>
                  <a:lnTo>
                    <a:pt x="62" y="934"/>
                  </a:lnTo>
                  <a:lnTo>
                    <a:pt x="58" y="932"/>
                  </a:lnTo>
                  <a:lnTo>
                    <a:pt x="56" y="930"/>
                  </a:lnTo>
                  <a:lnTo>
                    <a:pt x="54" y="926"/>
                  </a:lnTo>
                  <a:lnTo>
                    <a:pt x="52" y="924"/>
                  </a:lnTo>
                  <a:lnTo>
                    <a:pt x="48" y="922"/>
                  </a:lnTo>
                  <a:lnTo>
                    <a:pt x="48" y="917"/>
                  </a:lnTo>
                  <a:lnTo>
                    <a:pt x="48" y="913"/>
                  </a:lnTo>
                  <a:lnTo>
                    <a:pt x="52" y="909"/>
                  </a:lnTo>
                  <a:lnTo>
                    <a:pt x="54" y="907"/>
                  </a:lnTo>
                  <a:lnTo>
                    <a:pt x="56" y="899"/>
                  </a:lnTo>
                  <a:lnTo>
                    <a:pt x="58" y="894"/>
                  </a:lnTo>
                  <a:lnTo>
                    <a:pt x="62" y="890"/>
                  </a:lnTo>
                  <a:lnTo>
                    <a:pt x="64" y="888"/>
                  </a:lnTo>
                  <a:lnTo>
                    <a:pt x="66" y="880"/>
                  </a:lnTo>
                  <a:lnTo>
                    <a:pt x="67" y="874"/>
                  </a:lnTo>
                  <a:lnTo>
                    <a:pt x="71" y="871"/>
                  </a:lnTo>
                  <a:lnTo>
                    <a:pt x="73" y="869"/>
                  </a:lnTo>
                  <a:lnTo>
                    <a:pt x="75" y="851"/>
                  </a:lnTo>
                  <a:lnTo>
                    <a:pt x="77" y="834"/>
                  </a:lnTo>
                  <a:lnTo>
                    <a:pt x="81" y="832"/>
                  </a:lnTo>
                  <a:lnTo>
                    <a:pt x="83" y="830"/>
                  </a:lnTo>
                  <a:lnTo>
                    <a:pt x="85" y="825"/>
                  </a:lnTo>
                  <a:lnTo>
                    <a:pt x="87" y="811"/>
                  </a:lnTo>
                  <a:lnTo>
                    <a:pt x="85" y="798"/>
                  </a:lnTo>
                  <a:lnTo>
                    <a:pt x="83" y="792"/>
                  </a:lnTo>
                  <a:lnTo>
                    <a:pt x="81" y="788"/>
                  </a:lnTo>
                  <a:lnTo>
                    <a:pt x="77" y="786"/>
                  </a:lnTo>
                  <a:lnTo>
                    <a:pt x="75" y="779"/>
                  </a:lnTo>
                  <a:lnTo>
                    <a:pt x="73" y="773"/>
                  </a:lnTo>
                  <a:lnTo>
                    <a:pt x="71" y="769"/>
                  </a:lnTo>
                  <a:lnTo>
                    <a:pt x="67" y="767"/>
                  </a:lnTo>
                  <a:lnTo>
                    <a:pt x="60" y="765"/>
                  </a:lnTo>
                  <a:lnTo>
                    <a:pt x="54" y="763"/>
                  </a:lnTo>
                  <a:lnTo>
                    <a:pt x="52" y="759"/>
                  </a:lnTo>
                  <a:lnTo>
                    <a:pt x="48" y="757"/>
                  </a:lnTo>
                  <a:lnTo>
                    <a:pt x="37" y="755"/>
                  </a:lnTo>
                  <a:lnTo>
                    <a:pt x="25" y="754"/>
                  </a:lnTo>
                  <a:lnTo>
                    <a:pt x="21" y="750"/>
                  </a:lnTo>
                  <a:lnTo>
                    <a:pt x="19" y="748"/>
                  </a:lnTo>
                  <a:lnTo>
                    <a:pt x="10" y="746"/>
                  </a:lnTo>
                  <a:lnTo>
                    <a:pt x="0" y="742"/>
                  </a:lnTo>
                  <a:lnTo>
                    <a:pt x="0" y="732"/>
                  </a:lnTo>
                  <a:lnTo>
                    <a:pt x="0" y="725"/>
                  </a:lnTo>
                  <a:lnTo>
                    <a:pt x="6" y="725"/>
                  </a:lnTo>
                  <a:lnTo>
                    <a:pt x="10" y="725"/>
                  </a:lnTo>
                  <a:lnTo>
                    <a:pt x="10" y="719"/>
                  </a:lnTo>
                  <a:lnTo>
                    <a:pt x="10" y="713"/>
                  </a:lnTo>
                  <a:lnTo>
                    <a:pt x="10" y="709"/>
                  </a:lnTo>
                  <a:lnTo>
                    <a:pt x="10" y="704"/>
                  </a:lnTo>
                  <a:lnTo>
                    <a:pt x="14" y="704"/>
                  </a:lnTo>
                  <a:lnTo>
                    <a:pt x="19" y="704"/>
                  </a:lnTo>
                  <a:lnTo>
                    <a:pt x="25" y="700"/>
                  </a:lnTo>
                  <a:lnTo>
                    <a:pt x="29" y="694"/>
                  </a:lnTo>
                  <a:lnTo>
                    <a:pt x="35" y="694"/>
                  </a:lnTo>
                  <a:lnTo>
                    <a:pt x="39" y="694"/>
                  </a:lnTo>
                  <a:lnTo>
                    <a:pt x="44" y="690"/>
                  </a:lnTo>
                  <a:lnTo>
                    <a:pt x="48" y="685"/>
                  </a:lnTo>
                  <a:lnTo>
                    <a:pt x="48" y="675"/>
                  </a:lnTo>
                  <a:lnTo>
                    <a:pt x="48" y="665"/>
                  </a:lnTo>
                  <a:lnTo>
                    <a:pt x="54" y="661"/>
                  </a:lnTo>
                  <a:lnTo>
                    <a:pt x="58" y="656"/>
                  </a:lnTo>
                  <a:lnTo>
                    <a:pt x="64" y="652"/>
                  </a:lnTo>
                  <a:lnTo>
                    <a:pt x="67" y="646"/>
                  </a:lnTo>
                  <a:lnTo>
                    <a:pt x="67" y="633"/>
                  </a:lnTo>
                  <a:lnTo>
                    <a:pt x="67" y="617"/>
                  </a:lnTo>
                  <a:lnTo>
                    <a:pt x="67" y="602"/>
                  </a:lnTo>
                  <a:lnTo>
                    <a:pt x="67" y="589"/>
                  </a:lnTo>
                  <a:lnTo>
                    <a:pt x="67" y="583"/>
                  </a:lnTo>
                  <a:lnTo>
                    <a:pt x="67" y="579"/>
                  </a:lnTo>
                  <a:lnTo>
                    <a:pt x="73" y="579"/>
                  </a:lnTo>
                  <a:lnTo>
                    <a:pt x="77" y="579"/>
                  </a:lnTo>
                  <a:lnTo>
                    <a:pt x="83" y="583"/>
                  </a:lnTo>
                  <a:lnTo>
                    <a:pt x="89" y="589"/>
                  </a:lnTo>
                  <a:lnTo>
                    <a:pt x="92" y="589"/>
                  </a:lnTo>
                  <a:lnTo>
                    <a:pt x="98" y="589"/>
                  </a:lnTo>
                  <a:lnTo>
                    <a:pt x="108" y="592"/>
                  </a:lnTo>
                  <a:lnTo>
                    <a:pt x="117" y="598"/>
                  </a:lnTo>
                  <a:lnTo>
                    <a:pt x="121" y="589"/>
                  </a:lnTo>
                  <a:lnTo>
                    <a:pt x="127" y="579"/>
                  </a:lnTo>
                  <a:lnTo>
                    <a:pt x="131" y="579"/>
                  </a:lnTo>
                  <a:lnTo>
                    <a:pt x="137" y="579"/>
                  </a:lnTo>
                  <a:lnTo>
                    <a:pt x="140" y="579"/>
                  </a:lnTo>
                  <a:lnTo>
                    <a:pt x="146" y="579"/>
                  </a:lnTo>
                  <a:lnTo>
                    <a:pt x="156" y="579"/>
                  </a:lnTo>
                  <a:lnTo>
                    <a:pt x="165" y="579"/>
                  </a:lnTo>
                  <a:lnTo>
                    <a:pt x="169" y="573"/>
                  </a:lnTo>
                  <a:lnTo>
                    <a:pt x="175" y="569"/>
                  </a:lnTo>
                  <a:lnTo>
                    <a:pt x="175" y="564"/>
                  </a:lnTo>
                  <a:lnTo>
                    <a:pt x="175" y="560"/>
                  </a:lnTo>
                  <a:lnTo>
                    <a:pt x="181" y="558"/>
                  </a:lnTo>
                  <a:lnTo>
                    <a:pt x="183" y="556"/>
                  </a:lnTo>
                  <a:lnTo>
                    <a:pt x="184" y="550"/>
                  </a:lnTo>
                  <a:lnTo>
                    <a:pt x="184" y="541"/>
                  </a:lnTo>
                  <a:lnTo>
                    <a:pt x="179" y="541"/>
                  </a:lnTo>
                  <a:lnTo>
                    <a:pt x="175" y="541"/>
                  </a:lnTo>
                  <a:lnTo>
                    <a:pt x="175" y="535"/>
                  </a:lnTo>
                  <a:lnTo>
                    <a:pt x="175" y="531"/>
                  </a:lnTo>
                  <a:lnTo>
                    <a:pt x="179" y="531"/>
                  </a:lnTo>
                  <a:lnTo>
                    <a:pt x="184" y="531"/>
                  </a:lnTo>
                  <a:lnTo>
                    <a:pt x="184" y="516"/>
                  </a:lnTo>
                  <a:lnTo>
                    <a:pt x="184" y="502"/>
                  </a:lnTo>
                  <a:lnTo>
                    <a:pt x="146" y="498"/>
                  </a:lnTo>
                  <a:lnTo>
                    <a:pt x="125" y="498"/>
                  </a:lnTo>
                  <a:lnTo>
                    <a:pt x="119" y="498"/>
                  </a:lnTo>
                  <a:lnTo>
                    <a:pt x="117" y="498"/>
                  </a:lnTo>
                  <a:lnTo>
                    <a:pt x="117" y="500"/>
                  </a:lnTo>
                  <a:lnTo>
                    <a:pt x="117" y="502"/>
                  </a:lnTo>
                  <a:lnTo>
                    <a:pt x="102" y="502"/>
                  </a:lnTo>
                  <a:lnTo>
                    <a:pt x="89" y="502"/>
                  </a:lnTo>
                  <a:lnTo>
                    <a:pt x="89" y="496"/>
                  </a:lnTo>
                  <a:lnTo>
                    <a:pt x="89" y="493"/>
                  </a:lnTo>
                  <a:lnTo>
                    <a:pt x="92" y="477"/>
                  </a:lnTo>
                  <a:lnTo>
                    <a:pt x="98" y="464"/>
                  </a:lnTo>
                  <a:lnTo>
                    <a:pt x="102" y="464"/>
                  </a:lnTo>
                  <a:lnTo>
                    <a:pt x="106" y="464"/>
                  </a:lnTo>
                  <a:lnTo>
                    <a:pt x="106" y="458"/>
                  </a:lnTo>
                  <a:lnTo>
                    <a:pt x="106" y="452"/>
                  </a:lnTo>
                  <a:lnTo>
                    <a:pt x="112" y="448"/>
                  </a:lnTo>
                  <a:lnTo>
                    <a:pt x="117" y="443"/>
                  </a:lnTo>
                  <a:lnTo>
                    <a:pt x="117" y="439"/>
                  </a:lnTo>
                  <a:lnTo>
                    <a:pt x="117" y="433"/>
                  </a:lnTo>
                  <a:lnTo>
                    <a:pt x="121" y="433"/>
                  </a:lnTo>
                  <a:lnTo>
                    <a:pt x="127" y="433"/>
                  </a:lnTo>
                  <a:lnTo>
                    <a:pt x="127" y="424"/>
                  </a:lnTo>
                  <a:lnTo>
                    <a:pt x="127" y="414"/>
                  </a:lnTo>
                  <a:lnTo>
                    <a:pt x="131" y="414"/>
                  </a:lnTo>
                  <a:lnTo>
                    <a:pt x="137" y="414"/>
                  </a:lnTo>
                  <a:lnTo>
                    <a:pt x="137" y="410"/>
                  </a:lnTo>
                  <a:lnTo>
                    <a:pt x="137" y="404"/>
                  </a:lnTo>
                  <a:lnTo>
                    <a:pt x="140" y="401"/>
                  </a:lnTo>
                  <a:lnTo>
                    <a:pt x="146" y="395"/>
                  </a:lnTo>
                  <a:lnTo>
                    <a:pt x="150" y="389"/>
                  </a:lnTo>
                  <a:lnTo>
                    <a:pt x="156" y="385"/>
                  </a:lnTo>
                  <a:lnTo>
                    <a:pt x="156" y="379"/>
                  </a:lnTo>
                  <a:lnTo>
                    <a:pt x="156" y="376"/>
                  </a:lnTo>
                  <a:lnTo>
                    <a:pt x="160" y="376"/>
                  </a:lnTo>
                  <a:lnTo>
                    <a:pt x="165" y="376"/>
                  </a:lnTo>
                  <a:lnTo>
                    <a:pt x="165" y="370"/>
                  </a:lnTo>
                  <a:lnTo>
                    <a:pt x="165" y="366"/>
                  </a:lnTo>
                  <a:lnTo>
                    <a:pt x="165" y="360"/>
                  </a:lnTo>
                  <a:lnTo>
                    <a:pt x="165" y="356"/>
                  </a:lnTo>
                  <a:lnTo>
                    <a:pt x="169" y="351"/>
                  </a:lnTo>
                  <a:lnTo>
                    <a:pt x="175" y="347"/>
                  </a:lnTo>
                  <a:lnTo>
                    <a:pt x="179" y="341"/>
                  </a:lnTo>
                  <a:lnTo>
                    <a:pt x="184" y="337"/>
                  </a:lnTo>
                  <a:lnTo>
                    <a:pt x="184" y="328"/>
                  </a:lnTo>
                  <a:lnTo>
                    <a:pt x="184" y="318"/>
                  </a:lnTo>
                  <a:lnTo>
                    <a:pt x="188" y="318"/>
                  </a:lnTo>
                  <a:lnTo>
                    <a:pt x="194" y="318"/>
                  </a:lnTo>
                  <a:lnTo>
                    <a:pt x="198" y="320"/>
                  </a:lnTo>
                  <a:lnTo>
                    <a:pt x="204" y="322"/>
                  </a:lnTo>
                  <a:lnTo>
                    <a:pt x="206" y="320"/>
                  </a:lnTo>
                  <a:lnTo>
                    <a:pt x="209" y="318"/>
                  </a:lnTo>
                  <a:lnTo>
                    <a:pt x="206" y="312"/>
                  </a:lnTo>
                  <a:lnTo>
                    <a:pt x="204" y="308"/>
                  </a:lnTo>
                  <a:lnTo>
                    <a:pt x="204" y="303"/>
                  </a:lnTo>
                  <a:lnTo>
                    <a:pt x="204" y="299"/>
                  </a:lnTo>
                  <a:lnTo>
                    <a:pt x="208" y="299"/>
                  </a:lnTo>
                  <a:lnTo>
                    <a:pt x="213" y="299"/>
                  </a:lnTo>
                  <a:lnTo>
                    <a:pt x="217" y="293"/>
                  </a:lnTo>
                  <a:lnTo>
                    <a:pt x="223" y="289"/>
                  </a:lnTo>
                  <a:lnTo>
                    <a:pt x="229" y="283"/>
                  </a:lnTo>
                  <a:lnTo>
                    <a:pt x="232" y="280"/>
                  </a:lnTo>
                  <a:lnTo>
                    <a:pt x="236" y="280"/>
                  </a:lnTo>
                  <a:lnTo>
                    <a:pt x="242" y="280"/>
                  </a:lnTo>
                  <a:lnTo>
                    <a:pt x="246" y="274"/>
                  </a:lnTo>
                  <a:lnTo>
                    <a:pt x="252" y="270"/>
                  </a:lnTo>
                  <a:lnTo>
                    <a:pt x="252" y="264"/>
                  </a:lnTo>
                  <a:lnTo>
                    <a:pt x="252" y="260"/>
                  </a:lnTo>
                  <a:lnTo>
                    <a:pt x="257" y="260"/>
                  </a:lnTo>
                  <a:lnTo>
                    <a:pt x="261" y="260"/>
                  </a:lnTo>
                  <a:lnTo>
                    <a:pt x="267" y="255"/>
                  </a:lnTo>
                  <a:lnTo>
                    <a:pt x="271" y="249"/>
                  </a:lnTo>
                  <a:lnTo>
                    <a:pt x="277" y="245"/>
                  </a:lnTo>
                  <a:lnTo>
                    <a:pt x="280" y="239"/>
                  </a:lnTo>
                  <a:lnTo>
                    <a:pt x="280" y="236"/>
                  </a:lnTo>
                  <a:lnTo>
                    <a:pt x="280" y="232"/>
                  </a:lnTo>
                  <a:lnTo>
                    <a:pt x="286" y="232"/>
                  </a:lnTo>
                  <a:lnTo>
                    <a:pt x="290" y="232"/>
                  </a:lnTo>
                  <a:lnTo>
                    <a:pt x="296" y="232"/>
                  </a:lnTo>
                  <a:lnTo>
                    <a:pt x="300" y="232"/>
                  </a:lnTo>
                  <a:lnTo>
                    <a:pt x="305" y="232"/>
                  </a:lnTo>
                  <a:lnTo>
                    <a:pt x="309" y="232"/>
                  </a:lnTo>
                  <a:lnTo>
                    <a:pt x="315" y="226"/>
                  </a:lnTo>
                  <a:lnTo>
                    <a:pt x="321" y="220"/>
                  </a:lnTo>
                  <a:lnTo>
                    <a:pt x="325" y="220"/>
                  </a:lnTo>
                  <a:lnTo>
                    <a:pt x="330" y="220"/>
                  </a:lnTo>
                  <a:lnTo>
                    <a:pt x="330" y="216"/>
                  </a:lnTo>
                  <a:lnTo>
                    <a:pt x="330" y="211"/>
                  </a:lnTo>
                  <a:lnTo>
                    <a:pt x="334" y="211"/>
                  </a:lnTo>
                  <a:lnTo>
                    <a:pt x="338" y="211"/>
                  </a:lnTo>
                  <a:lnTo>
                    <a:pt x="344" y="207"/>
                  </a:lnTo>
                  <a:lnTo>
                    <a:pt x="349" y="201"/>
                  </a:lnTo>
                  <a:lnTo>
                    <a:pt x="353" y="201"/>
                  </a:lnTo>
                  <a:lnTo>
                    <a:pt x="359" y="201"/>
                  </a:lnTo>
                  <a:lnTo>
                    <a:pt x="363" y="197"/>
                  </a:lnTo>
                  <a:lnTo>
                    <a:pt x="369" y="191"/>
                  </a:lnTo>
                  <a:lnTo>
                    <a:pt x="369" y="188"/>
                  </a:lnTo>
                  <a:lnTo>
                    <a:pt x="369" y="182"/>
                  </a:lnTo>
                  <a:lnTo>
                    <a:pt x="373" y="182"/>
                  </a:lnTo>
                  <a:lnTo>
                    <a:pt x="378" y="182"/>
                  </a:lnTo>
                  <a:lnTo>
                    <a:pt x="382" y="178"/>
                  </a:lnTo>
                  <a:lnTo>
                    <a:pt x="388" y="172"/>
                  </a:lnTo>
                  <a:lnTo>
                    <a:pt x="388" y="168"/>
                  </a:lnTo>
                  <a:lnTo>
                    <a:pt x="388" y="163"/>
                  </a:lnTo>
                  <a:lnTo>
                    <a:pt x="392" y="157"/>
                  </a:lnTo>
                  <a:lnTo>
                    <a:pt x="397" y="153"/>
                  </a:lnTo>
                  <a:lnTo>
                    <a:pt x="407" y="147"/>
                  </a:lnTo>
                  <a:lnTo>
                    <a:pt x="417" y="143"/>
                  </a:lnTo>
                  <a:lnTo>
                    <a:pt x="420" y="143"/>
                  </a:lnTo>
                  <a:lnTo>
                    <a:pt x="426" y="143"/>
                  </a:lnTo>
                  <a:lnTo>
                    <a:pt x="430" y="143"/>
                  </a:lnTo>
                  <a:lnTo>
                    <a:pt x="436" y="143"/>
                  </a:lnTo>
                  <a:lnTo>
                    <a:pt x="436" y="138"/>
                  </a:lnTo>
                  <a:lnTo>
                    <a:pt x="436" y="134"/>
                  </a:lnTo>
                  <a:lnTo>
                    <a:pt x="445" y="134"/>
                  </a:lnTo>
                  <a:lnTo>
                    <a:pt x="455" y="134"/>
                  </a:lnTo>
                  <a:lnTo>
                    <a:pt x="465" y="134"/>
                  </a:lnTo>
                  <a:lnTo>
                    <a:pt x="474" y="134"/>
                  </a:lnTo>
                  <a:lnTo>
                    <a:pt x="484" y="138"/>
                  </a:lnTo>
                  <a:lnTo>
                    <a:pt x="493" y="143"/>
                  </a:lnTo>
                  <a:lnTo>
                    <a:pt x="493" y="149"/>
                  </a:lnTo>
                  <a:lnTo>
                    <a:pt x="495" y="151"/>
                  </a:lnTo>
                  <a:lnTo>
                    <a:pt x="503" y="153"/>
                  </a:lnTo>
                  <a:lnTo>
                    <a:pt x="513" y="153"/>
                  </a:lnTo>
                  <a:lnTo>
                    <a:pt x="513" y="147"/>
                  </a:lnTo>
                  <a:lnTo>
                    <a:pt x="513" y="143"/>
                  </a:lnTo>
                  <a:lnTo>
                    <a:pt x="522" y="143"/>
                  </a:lnTo>
                  <a:lnTo>
                    <a:pt x="532" y="143"/>
                  </a:lnTo>
                  <a:lnTo>
                    <a:pt x="532" y="128"/>
                  </a:lnTo>
                  <a:lnTo>
                    <a:pt x="532" y="115"/>
                  </a:lnTo>
                  <a:lnTo>
                    <a:pt x="528" y="115"/>
                  </a:lnTo>
                  <a:lnTo>
                    <a:pt x="522" y="115"/>
                  </a:lnTo>
                  <a:lnTo>
                    <a:pt x="528" y="99"/>
                  </a:lnTo>
                  <a:lnTo>
                    <a:pt x="532" y="86"/>
                  </a:lnTo>
                  <a:lnTo>
                    <a:pt x="509" y="90"/>
                  </a:lnTo>
                  <a:lnTo>
                    <a:pt x="484" y="95"/>
                  </a:lnTo>
                  <a:lnTo>
                    <a:pt x="484" y="71"/>
                  </a:lnTo>
                  <a:lnTo>
                    <a:pt x="484" y="47"/>
                  </a:lnTo>
                  <a:lnTo>
                    <a:pt x="490" y="47"/>
                  </a:lnTo>
                  <a:lnTo>
                    <a:pt x="493" y="47"/>
                  </a:lnTo>
                  <a:lnTo>
                    <a:pt x="499" y="49"/>
                  </a:lnTo>
                  <a:lnTo>
                    <a:pt x="503" y="51"/>
                  </a:lnTo>
                  <a:lnTo>
                    <a:pt x="505" y="49"/>
                  </a:lnTo>
                  <a:lnTo>
                    <a:pt x="509" y="47"/>
                  </a:lnTo>
                  <a:lnTo>
                    <a:pt x="511" y="42"/>
                  </a:lnTo>
                  <a:lnTo>
                    <a:pt x="513" y="38"/>
                  </a:lnTo>
                  <a:lnTo>
                    <a:pt x="513" y="32"/>
                  </a:lnTo>
                  <a:lnTo>
                    <a:pt x="513" y="28"/>
                  </a:lnTo>
                  <a:lnTo>
                    <a:pt x="518" y="28"/>
                  </a:lnTo>
                  <a:lnTo>
                    <a:pt x="522" y="28"/>
                  </a:lnTo>
                  <a:lnTo>
                    <a:pt x="528" y="23"/>
                  </a:lnTo>
                  <a:lnTo>
                    <a:pt x="532" y="17"/>
                  </a:lnTo>
                  <a:lnTo>
                    <a:pt x="538" y="13"/>
                  </a:lnTo>
                  <a:lnTo>
                    <a:pt x="541" y="7"/>
                  </a:lnTo>
                  <a:lnTo>
                    <a:pt x="551" y="3"/>
                  </a:lnTo>
                  <a:lnTo>
                    <a:pt x="562" y="0"/>
                  </a:lnTo>
                  <a:lnTo>
                    <a:pt x="566" y="0"/>
                  </a:lnTo>
                  <a:lnTo>
                    <a:pt x="570" y="0"/>
                  </a:lnTo>
                  <a:lnTo>
                    <a:pt x="576" y="0"/>
                  </a:lnTo>
                  <a:lnTo>
                    <a:pt x="582" y="0"/>
                  </a:lnTo>
                  <a:lnTo>
                    <a:pt x="582" y="3"/>
                  </a:lnTo>
                  <a:lnTo>
                    <a:pt x="582" y="7"/>
                  </a:lnTo>
                  <a:lnTo>
                    <a:pt x="585" y="7"/>
                  </a:lnTo>
                  <a:lnTo>
                    <a:pt x="591" y="7"/>
                  </a:lnTo>
                  <a:lnTo>
                    <a:pt x="591" y="13"/>
                  </a:lnTo>
                  <a:lnTo>
                    <a:pt x="591" y="17"/>
                  </a:lnTo>
                  <a:lnTo>
                    <a:pt x="582" y="32"/>
                  </a:lnTo>
                  <a:lnTo>
                    <a:pt x="578" y="44"/>
                  </a:lnTo>
                  <a:lnTo>
                    <a:pt x="576" y="57"/>
                  </a:lnTo>
                  <a:lnTo>
                    <a:pt x="576" y="76"/>
                  </a:lnTo>
                  <a:lnTo>
                    <a:pt x="584" y="80"/>
                  </a:lnTo>
                  <a:lnTo>
                    <a:pt x="591" y="86"/>
                  </a:lnTo>
                  <a:lnTo>
                    <a:pt x="595" y="86"/>
                  </a:lnTo>
                  <a:lnTo>
                    <a:pt x="601" y="86"/>
                  </a:lnTo>
                  <a:lnTo>
                    <a:pt x="610" y="90"/>
                  </a:lnTo>
                  <a:lnTo>
                    <a:pt x="620" y="95"/>
                  </a:lnTo>
                  <a:lnTo>
                    <a:pt x="620" y="90"/>
                  </a:lnTo>
                  <a:lnTo>
                    <a:pt x="620" y="86"/>
                  </a:lnTo>
                  <a:lnTo>
                    <a:pt x="630" y="86"/>
                  </a:lnTo>
                  <a:lnTo>
                    <a:pt x="639" y="86"/>
                  </a:lnTo>
                  <a:lnTo>
                    <a:pt x="649" y="90"/>
                  </a:lnTo>
                  <a:lnTo>
                    <a:pt x="658" y="95"/>
                  </a:lnTo>
                  <a:lnTo>
                    <a:pt x="678" y="99"/>
                  </a:lnTo>
                  <a:lnTo>
                    <a:pt x="697" y="105"/>
                  </a:lnTo>
                  <a:lnTo>
                    <a:pt x="697" y="109"/>
                  </a:lnTo>
                  <a:lnTo>
                    <a:pt x="697" y="115"/>
                  </a:lnTo>
                  <a:lnTo>
                    <a:pt x="687" y="118"/>
                  </a:lnTo>
                  <a:lnTo>
                    <a:pt x="678" y="124"/>
                  </a:lnTo>
                  <a:lnTo>
                    <a:pt x="672" y="128"/>
                  </a:lnTo>
                  <a:lnTo>
                    <a:pt x="668" y="134"/>
                  </a:lnTo>
                  <a:lnTo>
                    <a:pt x="653" y="134"/>
                  </a:lnTo>
                  <a:lnTo>
                    <a:pt x="639" y="134"/>
                  </a:lnTo>
                  <a:lnTo>
                    <a:pt x="639" y="143"/>
                  </a:lnTo>
                  <a:lnTo>
                    <a:pt x="639" y="153"/>
                  </a:lnTo>
                  <a:lnTo>
                    <a:pt x="597" y="174"/>
                  </a:lnTo>
                  <a:lnTo>
                    <a:pt x="570" y="188"/>
                  </a:lnTo>
                  <a:lnTo>
                    <a:pt x="564" y="191"/>
                  </a:lnTo>
                  <a:lnTo>
                    <a:pt x="559" y="197"/>
                  </a:lnTo>
                  <a:lnTo>
                    <a:pt x="555" y="203"/>
                  </a:lnTo>
                  <a:lnTo>
                    <a:pt x="551" y="211"/>
                  </a:lnTo>
                  <a:lnTo>
                    <a:pt x="541" y="230"/>
                  </a:lnTo>
                  <a:lnTo>
                    <a:pt x="532" y="260"/>
                  </a:lnTo>
                  <a:lnTo>
                    <a:pt x="518" y="262"/>
                  </a:lnTo>
                  <a:lnTo>
                    <a:pt x="503" y="266"/>
                  </a:lnTo>
                  <a:lnTo>
                    <a:pt x="488" y="270"/>
                  </a:lnTo>
                  <a:lnTo>
                    <a:pt x="474" y="274"/>
                  </a:lnTo>
                  <a:lnTo>
                    <a:pt x="468" y="287"/>
                  </a:lnTo>
                  <a:lnTo>
                    <a:pt x="465" y="303"/>
                  </a:lnTo>
                  <a:lnTo>
                    <a:pt x="474" y="305"/>
                  </a:lnTo>
                  <a:lnTo>
                    <a:pt x="484" y="308"/>
                  </a:lnTo>
                  <a:lnTo>
                    <a:pt x="490" y="312"/>
                  </a:lnTo>
                  <a:lnTo>
                    <a:pt x="493" y="318"/>
                  </a:lnTo>
                  <a:lnTo>
                    <a:pt x="499" y="318"/>
                  </a:lnTo>
                  <a:lnTo>
                    <a:pt x="503" y="318"/>
                  </a:lnTo>
                  <a:lnTo>
                    <a:pt x="518" y="322"/>
                  </a:lnTo>
                  <a:lnTo>
                    <a:pt x="532" y="328"/>
                  </a:lnTo>
                  <a:lnTo>
                    <a:pt x="547" y="331"/>
                  </a:lnTo>
                  <a:lnTo>
                    <a:pt x="562" y="337"/>
                  </a:lnTo>
                  <a:lnTo>
                    <a:pt x="572" y="341"/>
                  </a:lnTo>
                  <a:lnTo>
                    <a:pt x="582" y="347"/>
                  </a:lnTo>
                  <a:lnTo>
                    <a:pt x="582" y="351"/>
                  </a:lnTo>
                  <a:lnTo>
                    <a:pt x="582" y="356"/>
                  </a:lnTo>
                  <a:lnTo>
                    <a:pt x="572" y="370"/>
                  </a:lnTo>
                  <a:lnTo>
                    <a:pt x="566" y="383"/>
                  </a:lnTo>
                  <a:lnTo>
                    <a:pt x="561" y="399"/>
                  </a:lnTo>
                  <a:lnTo>
                    <a:pt x="555" y="425"/>
                  </a:lnTo>
                  <a:lnTo>
                    <a:pt x="543" y="429"/>
                  </a:lnTo>
                  <a:lnTo>
                    <a:pt x="532" y="433"/>
                  </a:lnTo>
                  <a:lnTo>
                    <a:pt x="530" y="452"/>
                  </a:lnTo>
                  <a:lnTo>
                    <a:pt x="528" y="472"/>
                  </a:lnTo>
                  <a:lnTo>
                    <a:pt x="534" y="481"/>
                  </a:lnTo>
                  <a:lnTo>
                    <a:pt x="538" y="485"/>
                  </a:lnTo>
                  <a:lnTo>
                    <a:pt x="539" y="485"/>
                  </a:lnTo>
                  <a:lnTo>
                    <a:pt x="541" y="481"/>
                  </a:lnTo>
                  <a:lnTo>
                    <a:pt x="547" y="481"/>
                  </a:lnTo>
                  <a:lnTo>
                    <a:pt x="553" y="481"/>
                  </a:lnTo>
                  <a:lnTo>
                    <a:pt x="557" y="487"/>
                  </a:lnTo>
                  <a:lnTo>
                    <a:pt x="562" y="493"/>
                  </a:lnTo>
                  <a:lnTo>
                    <a:pt x="562" y="496"/>
                  </a:lnTo>
                  <a:lnTo>
                    <a:pt x="564" y="500"/>
                  </a:lnTo>
                  <a:lnTo>
                    <a:pt x="570" y="502"/>
                  </a:lnTo>
                  <a:lnTo>
                    <a:pt x="582" y="502"/>
                  </a:lnTo>
                  <a:lnTo>
                    <a:pt x="582" y="496"/>
                  </a:lnTo>
                  <a:lnTo>
                    <a:pt x="582" y="493"/>
                  </a:lnTo>
                  <a:lnTo>
                    <a:pt x="585" y="481"/>
                  </a:lnTo>
                  <a:lnTo>
                    <a:pt x="591" y="472"/>
                  </a:lnTo>
                  <a:lnTo>
                    <a:pt x="595" y="468"/>
                  </a:lnTo>
                  <a:lnTo>
                    <a:pt x="601" y="464"/>
                  </a:lnTo>
                  <a:lnTo>
                    <a:pt x="610" y="458"/>
                  </a:lnTo>
                  <a:lnTo>
                    <a:pt x="620" y="452"/>
                  </a:lnTo>
                  <a:lnTo>
                    <a:pt x="620" y="448"/>
                  </a:lnTo>
                  <a:lnTo>
                    <a:pt x="620" y="443"/>
                  </a:lnTo>
                  <a:lnTo>
                    <a:pt x="651" y="443"/>
                  </a:lnTo>
                  <a:lnTo>
                    <a:pt x="683" y="443"/>
                  </a:lnTo>
                  <a:lnTo>
                    <a:pt x="714" y="443"/>
                  </a:lnTo>
                  <a:lnTo>
                    <a:pt x="745" y="443"/>
                  </a:lnTo>
                  <a:lnTo>
                    <a:pt x="764" y="443"/>
                  </a:lnTo>
                  <a:lnTo>
                    <a:pt x="783" y="443"/>
                  </a:lnTo>
                  <a:lnTo>
                    <a:pt x="783" y="448"/>
                  </a:lnTo>
                  <a:lnTo>
                    <a:pt x="783" y="452"/>
                  </a:lnTo>
                  <a:lnTo>
                    <a:pt x="774" y="458"/>
                  </a:lnTo>
                  <a:lnTo>
                    <a:pt x="764" y="464"/>
                  </a:lnTo>
                  <a:lnTo>
                    <a:pt x="760" y="468"/>
                  </a:lnTo>
                  <a:lnTo>
                    <a:pt x="754" y="472"/>
                  </a:lnTo>
                  <a:lnTo>
                    <a:pt x="745" y="472"/>
                  </a:lnTo>
                  <a:lnTo>
                    <a:pt x="735" y="472"/>
                  </a:lnTo>
                  <a:lnTo>
                    <a:pt x="729" y="485"/>
                  </a:lnTo>
                  <a:lnTo>
                    <a:pt x="726" y="498"/>
                  </a:lnTo>
                  <a:lnTo>
                    <a:pt x="722" y="510"/>
                  </a:lnTo>
                  <a:lnTo>
                    <a:pt x="720" y="521"/>
                  </a:lnTo>
                  <a:lnTo>
                    <a:pt x="718" y="543"/>
                  </a:lnTo>
                  <a:lnTo>
                    <a:pt x="720" y="564"/>
                  </a:lnTo>
                  <a:lnTo>
                    <a:pt x="727" y="606"/>
                  </a:lnTo>
                  <a:lnTo>
                    <a:pt x="735" y="656"/>
                  </a:lnTo>
                  <a:lnTo>
                    <a:pt x="733" y="656"/>
                  </a:lnTo>
                  <a:lnTo>
                    <a:pt x="731" y="656"/>
                  </a:lnTo>
                  <a:lnTo>
                    <a:pt x="727" y="654"/>
                  </a:lnTo>
                  <a:lnTo>
                    <a:pt x="726" y="652"/>
                  </a:lnTo>
                  <a:lnTo>
                    <a:pt x="722" y="652"/>
                  </a:lnTo>
                  <a:lnTo>
                    <a:pt x="716" y="652"/>
                  </a:lnTo>
                  <a:lnTo>
                    <a:pt x="714" y="654"/>
                  </a:lnTo>
                  <a:lnTo>
                    <a:pt x="712" y="656"/>
                  </a:lnTo>
                  <a:lnTo>
                    <a:pt x="708" y="673"/>
                  </a:lnTo>
                  <a:lnTo>
                    <a:pt x="706" y="690"/>
                  </a:lnTo>
                  <a:lnTo>
                    <a:pt x="704" y="692"/>
                  </a:lnTo>
                  <a:lnTo>
                    <a:pt x="703" y="694"/>
                  </a:lnTo>
                  <a:lnTo>
                    <a:pt x="699" y="711"/>
                  </a:lnTo>
                  <a:lnTo>
                    <a:pt x="697" y="729"/>
                  </a:lnTo>
                  <a:lnTo>
                    <a:pt x="695" y="731"/>
                  </a:lnTo>
                  <a:lnTo>
                    <a:pt x="691" y="734"/>
                  </a:lnTo>
                  <a:lnTo>
                    <a:pt x="689" y="750"/>
                  </a:lnTo>
                  <a:lnTo>
                    <a:pt x="687" y="767"/>
                  </a:lnTo>
                  <a:lnTo>
                    <a:pt x="685" y="769"/>
                  </a:lnTo>
                  <a:lnTo>
                    <a:pt x="681" y="773"/>
                  </a:lnTo>
                  <a:lnTo>
                    <a:pt x="680" y="779"/>
                  </a:lnTo>
                  <a:lnTo>
                    <a:pt x="678" y="786"/>
                  </a:lnTo>
                  <a:lnTo>
                    <a:pt x="676" y="788"/>
                  </a:lnTo>
                  <a:lnTo>
                    <a:pt x="674" y="792"/>
                  </a:lnTo>
                  <a:lnTo>
                    <a:pt x="660" y="794"/>
                  </a:lnTo>
                  <a:lnTo>
                    <a:pt x="649" y="796"/>
                  </a:lnTo>
                  <a:lnTo>
                    <a:pt x="647" y="798"/>
                  </a:lnTo>
                  <a:lnTo>
                    <a:pt x="643" y="802"/>
                  </a:lnTo>
                  <a:lnTo>
                    <a:pt x="632" y="803"/>
                  </a:lnTo>
                  <a:lnTo>
                    <a:pt x="620" y="805"/>
                  </a:lnTo>
                  <a:lnTo>
                    <a:pt x="616" y="809"/>
                  </a:lnTo>
                  <a:lnTo>
                    <a:pt x="614" y="811"/>
                  </a:lnTo>
                  <a:lnTo>
                    <a:pt x="607" y="813"/>
                  </a:lnTo>
                  <a:lnTo>
                    <a:pt x="601" y="815"/>
                  </a:lnTo>
                  <a:lnTo>
                    <a:pt x="597" y="819"/>
                  </a:lnTo>
                  <a:lnTo>
                    <a:pt x="595" y="821"/>
                  </a:lnTo>
                  <a:lnTo>
                    <a:pt x="591" y="821"/>
                  </a:lnTo>
                  <a:lnTo>
                    <a:pt x="585" y="821"/>
                  </a:lnTo>
                  <a:lnTo>
                    <a:pt x="584" y="819"/>
                  </a:lnTo>
                  <a:lnTo>
                    <a:pt x="582" y="815"/>
                  </a:lnTo>
                  <a:lnTo>
                    <a:pt x="578" y="807"/>
                  </a:lnTo>
                  <a:lnTo>
                    <a:pt x="576" y="802"/>
                  </a:lnTo>
                  <a:lnTo>
                    <a:pt x="574" y="798"/>
                  </a:lnTo>
                  <a:lnTo>
                    <a:pt x="570" y="796"/>
                  </a:lnTo>
                  <a:lnTo>
                    <a:pt x="564" y="794"/>
                  </a:lnTo>
                  <a:lnTo>
                    <a:pt x="557" y="792"/>
                  </a:lnTo>
                  <a:lnTo>
                    <a:pt x="555" y="788"/>
                  </a:lnTo>
                  <a:lnTo>
                    <a:pt x="553" y="786"/>
                  </a:lnTo>
                  <a:lnTo>
                    <a:pt x="545" y="784"/>
                  </a:lnTo>
                  <a:lnTo>
                    <a:pt x="538" y="782"/>
                  </a:lnTo>
                  <a:lnTo>
                    <a:pt x="536" y="779"/>
                  </a:lnTo>
                  <a:lnTo>
                    <a:pt x="532" y="777"/>
                  </a:lnTo>
                  <a:lnTo>
                    <a:pt x="528" y="777"/>
                  </a:lnTo>
                  <a:lnTo>
                    <a:pt x="522" y="777"/>
                  </a:lnTo>
                  <a:lnTo>
                    <a:pt x="520" y="779"/>
                  </a:lnTo>
                  <a:lnTo>
                    <a:pt x="518" y="782"/>
                  </a:lnTo>
                  <a:lnTo>
                    <a:pt x="507" y="784"/>
                  </a:lnTo>
                  <a:lnTo>
                    <a:pt x="493" y="786"/>
                  </a:lnTo>
                  <a:lnTo>
                    <a:pt x="491" y="788"/>
                  </a:lnTo>
                  <a:lnTo>
                    <a:pt x="490" y="792"/>
                  </a:lnTo>
                  <a:lnTo>
                    <a:pt x="482" y="794"/>
                  </a:lnTo>
                  <a:lnTo>
                    <a:pt x="474" y="796"/>
                  </a:lnTo>
                  <a:lnTo>
                    <a:pt x="472" y="798"/>
                  </a:lnTo>
                  <a:lnTo>
                    <a:pt x="470" y="802"/>
                  </a:lnTo>
                  <a:lnTo>
                    <a:pt x="467" y="803"/>
                  </a:lnTo>
                  <a:lnTo>
                    <a:pt x="465" y="805"/>
                  </a:lnTo>
                  <a:lnTo>
                    <a:pt x="463" y="809"/>
                  </a:lnTo>
                  <a:lnTo>
                    <a:pt x="459" y="811"/>
                  </a:lnTo>
                  <a:lnTo>
                    <a:pt x="457" y="813"/>
                  </a:lnTo>
                  <a:lnTo>
                    <a:pt x="455" y="815"/>
                  </a:lnTo>
                  <a:lnTo>
                    <a:pt x="453" y="819"/>
                  </a:lnTo>
                  <a:lnTo>
                    <a:pt x="449" y="821"/>
                  </a:lnTo>
                  <a:lnTo>
                    <a:pt x="447" y="823"/>
                  </a:lnTo>
                  <a:lnTo>
                    <a:pt x="445" y="825"/>
                  </a:lnTo>
                  <a:lnTo>
                    <a:pt x="444" y="828"/>
                  </a:lnTo>
                  <a:lnTo>
                    <a:pt x="442" y="830"/>
                  </a:lnTo>
                  <a:lnTo>
                    <a:pt x="438" y="832"/>
                  </a:lnTo>
                  <a:lnTo>
                    <a:pt x="436" y="834"/>
                  </a:lnTo>
                  <a:lnTo>
                    <a:pt x="434" y="838"/>
                  </a:lnTo>
                  <a:lnTo>
                    <a:pt x="430" y="840"/>
                  </a:lnTo>
                  <a:lnTo>
                    <a:pt x="428" y="842"/>
                  </a:lnTo>
                  <a:lnTo>
                    <a:pt x="426" y="846"/>
                  </a:lnTo>
                  <a:lnTo>
                    <a:pt x="422" y="848"/>
                  </a:lnTo>
                  <a:lnTo>
                    <a:pt x="420" y="850"/>
                  </a:lnTo>
                  <a:lnTo>
                    <a:pt x="419" y="851"/>
                  </a:lnTo>
                  <a:lnTo>
                    <a:pt x="417" y="855"/>
                  </a:lnTo>
                  <a:lnTo>
                    <a:pt x="415" y="857"/>
                  </a:lnTo>
                  <a:lnTo>
                    <a:pt x="411" y="859"/>
                  </a:lnTo>
                  <a:lnTo>
                    <a:pt x="409" y="861"/>
                  </a:lnTo>
                  <a:lnTo>
                    <a:pt x="407" y="863"/>
                  </a:lnTo>
                  <a:lnTo>
                    <a:pt x="405" y="867"/>
                  </a:lnTo>
                  <a:lnTo>
                    <a:pt x="401" y="869"/>
                  </a:lnTo>
                  <a:lnTo>
                    <a:pt x="399" y="880"/>
                  </a:lnTo>
                  <a:lnTo>
                    <a:pt x="397" y="894"/>
                  </a:lnTo>
                  <a:lnTo>
                    <a:pt x="394" y="896"/>
                  </a:lnTo>
                  <a:lnTo>
                    <a:pt x="392" y="897"/>
                  </a:lnTo>
                  <a:lnTo>
                    <a:pt x="384" y="901"/>
                  </a:lnTo>
                  <a:lnTo>
                    <a:pt x="378" y="903"/>
                  </a:lnTo>
                  <a:lnTo>
                    <a:pt x="376" y="905"/>
                  </a:lnTo>
                  <a:lnTo>
                    <a:pt x="373" y="907"/>
                  </a:lnTo>
                  <a:lnTo>
                    <a:pt x="371" y="909"/>
                  </a:lnTo>
                  <a:lnTo>
                    <a:pt x="369" y="913"/>
                  </a:lnTo>
                  <a:lnTo>
                    <a:pt x="365" y="915"/>
                  </a:lnTo>
                  <a:lnTo>
                    <a:pt x="363" y="917"/>
                  </a:lnTo>
                  <a:lnTo>
                    <a:pt x="363" y="926"/>
                  </a:lnTo>
                  <a:lnTo>
                    <a:pt x="363" y="936"/>
                  </a:lnTo>
                  <a:lnTo>
                    <a:pt x="365" y="940"/>
                  </a:lnTo>
                  <a:lnTo>
                    <a:pt x="369" y="942"/>
                  </a:lnTo>
                  <a:lnTo>
                    <a:pt x="369" y="951"/>
                  </a:lnTo>
                  <a:lnTo>
                    <a:pt x="369" y="961"/>
                  </a:lnTo>
                  <a:lnTo>
                    <a:pt x="365" y="963"/>
                  </a:lnTo>
                  <a:lnTo>
                    <a:pt x="363" y="967"/>
                  </a:lnTo>
                  <a:lnTo>
                    <a:pt x="351" y="968"/>
                  </a:lnTo>
                  <a:lnTo>
                    <a:pt x="338" y="970"/>
                  </a:lnTo>
                  <a:lnTo>
                    <a:pt x="336" y="972"/>
                  </a:lnTo>
                  <a:lnTo>
                    <a:pt x="334" y="974"/>
                  </a:lnTo>
                  <a:lnTo>
                    <a:pt x="323" y="978"/>
                  </a:lnTo>
                  <a:lnTo>
                    <a:pt x="309" y="980"/>
                  </a:lnTo>
                  <a:lnTo>
                    <a:pt x="307" y="982"/>
                  </a:lnTo>
                  <a:lnTo>
                    <a:pt x="305" y="986"/>
                  </a:lnTo>
                  <a:lnTo>
                    <a:pt x="298" y="988"/>
                  </a:lnTo>
                  <a:lnTo>
                    <a:pt x="290" y="990"/>
                  </a:lnTo>
                  <a:lnTo>
                    <a:pt x="288" y="992"/>
                  </a:lnTo>
                  <a:lnTo>
                    <a:pt x="286" y="995"/>
                  </a:lnTo>
                  <a:lnTo>
                    <a:pt x="269" y="997"/>
                  </a:lnTo>
                  <a:lnTo>
                    <a:pt x="252" y="999"/>
                  </a:lnTo>
                  <a:lnTo>
                    <a:pt x="250" y="1001"/>
                  </a:lnTo>
                  <a:lnTo>
                    <a:pt x="248" y="1005"/>
                  </a:lnTo>
                  <a:lnTo>
                    <a:pt x="240" y="1007"/>
                  </a:lnTo>
                  <a:lnTo>
                    <a:pt x="232" y="1009"/>
                  </a:lnTo>
                  <a:lnTo>
                    <a:pt x="231" y="1011"/>
                  </a:lnTo>
                  <a:lnTo>
                    <a:pt x="229" y="1015"/>
                  </a:lnTo>
                  <a:lnTo>
                    <a:pt x="219" y="1015"/>
                  </a:lnTo>
                  <a:lnTo>
                    <a:pt x="209" y="1015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89" name="Freeform 91"/>
            <p:cNvSpPr>
              <a:spLocks/>
            </p:cNvSpPr>
            <p:nvPr/>
          </p:nvSpPr>
          <p:spPr bwMode="auto">
            <a:xfrm>
              <a:off x="5195888" y="3663950"/>
              <a:ext cx="1122362" cy="1679575"/>
            </a:xfrm>
            <a:custGeom>
              <a:avLst/>
              <a:gdLst>
                <a:gd name="T0" fmla="*/ 2147483646 w 794"/>
                <a:gd name="T1" fmla="*/ 2147483646 h 1415"/>
                <a:gd name="T2" fmla="*/ 2147483646 w 794"/>
                <a:gd name="T3" fmla="*/ 2147483646 h 1415"/>
                <a:gd name="T4" fmla="*/ 2147483646 w 794"/>
                <a:gd name="T5" fmla="*/ 2147483646 h 1415"/>
                <a:gd name="T6" fmla="*/ 2147483646 w 794"/>
                <a:gd name="T7" fmla="*/ 2147483646 h 1415"/>
                <a:gd name="T8" fmla="*/ 2147483646 w 794"/>
                <a:gd name="T9" fmla="*/ 2147483646 h 1415"/>
                <a:gd name="T10" fmla="*/ 2147483646 w 794"/>
                <a:gd name="T11" fmla="*/ 2147483646 h 1415"/>
                <a:gd name="T12" fmla="*/ 2147483646 w 794"/>
                <a:gd name="T13" fmla="*/ 2147483646 h 1415"/>
                <a:gd name="T14" fmla="*/ 2147483646 w 794"/>
                <a:gd name="T15" fmla="*/ 2147483646 h 1415"/>
                <a:gd name="T16" fmla="*/ 2147483646 w 794"/>
                <a:gd name="T17" fmla="*/ 2147483646 h 1415"/>
                <a:gd name="T18" fmla="*/ 2147483646 w 794"/>
                <a:gd name="T19" fmla="*/ 2147483646 h 1415"/>
                <a:gd name="T20" fmla="*/ 2147483646 w 794"/>
                <a:gd name="T21" fmla="*/ 2147483646 h 1415"/>
                <a:gd name="T22" fmla="*/ 2147483646 w 794"/>
                <a:gd name="T23" fmla="*/ 2147483646 h 1415"/>
                <a:gd name="T24" fmla="*/ 2147483646 w 794"/>
                <a:gd name="T25" fmla="*/ 2147483646 h 1415"/>
                <a:gd name="T26" fmla="*/ 2147483646 w 794"/>
                <a:gd name="T27" fmla="*/ 2147483646 h 1415"/>
                <a:gd name="T28" fmla="*/ 2147483646 w 794"/>
                <a:gd name="T29" fmla="*/ 2147483646 h 1415"/>
                <a:gd name="T30" fmla="*/ 2147483646 w 794"/>
                <a:gd name="T31" fmla="*/ 2147483646 h 1415"/>
                <a:gd name="T32" fmla="*/ 2147483646 w 794"/>
                <a:gd name="T33" fmla="*/ 2147483646 h 1415"/>
                <a:gd name="T34" fmla="*/ 2147483646 w 794"/>
                <a:gd name="T35" fmla="*/ 2147483646 h 1415"/>
                <a:gd name="T36" fmla="*/ 2147483646 w 794"/>
                <a:gd name="T37" fmla="*/ 2147483646 h 1415"/>
                <a:gd name="T38" fmla="*/ 2147483646 w 794"/>
                <a:gd name="T39" fmla="*/ 2147483646 h 1415"/>
                <a:gd name="T40" fmla="*/ 2147483646 w 794"/>
                <a:gd name="T41" fmla="*/ 2147483646 h 1415"/>
                <a:gd name="T42" fmla="*/ 2147483646 w 794"/>
                <a:gd name="T43" fmla="*/ 2147483646 h 1415"/>
                <a:gd name="T44" fmla="*/ 2147483646 w 794"/>
                <a:gd name="T45" fmla="*/ 2147483646 h 1415"/>
                <a:gd name="T46" fmla="*/ 2147483646 w 794"/>
                <a:gd name="T47" fmla="*/ 2147483646 h 1415"/>
                <a:gd name="T48" fmla="*/ 2147483646 w 794"/>
                <a:gd name="T49" fmla="*/ 2147483646 h 1415"/>
                <a:gd name="T50" fmla="*/ 2147483646 w 794"/>
                <a:gd name="T51" fmla="*/ 2147483646 h 1415"/>
                <a:gd name="T52" fmla="*/ 2147483646 w 794"/>
                <a:gd name="T53" fmla="*/ 2147483646 h 1415"/>
                <a:gd name="T54" fmla="*/ 2147483646 w 794"/>
                <a:gd name="T55" fmla="*/ 2147483646 h 1415"/>
                <a:gd name="T56" fmla="*/ 2147483646 w 794"/>
                <a:gd name="T57" fmla="*/ 2147483646 h 1415"/>
                <a:gd name="T58" fmla="*/ 2147483646 w 794"/>
                <a:gd name="T59" fmla="*/ 2147483646 h 1415"/>
                <a:gd name="T60" fmla="*/ 2147483646 w 794"/>
                <a:gd name="T61" fmla="*/ 2147483646 h 1415"/>
                <a:gd name="T62" fmla="*/ 2147483646 w 794"/>
                <a:gd name="T63" fmla="*/ 2147483646 h 1415"/>
                <a:gd name="T64" fmla="*/ 2147483646 w 794"/>
                <a:gd name="T65" fmla="*/ 2147483646 h 1415"/>
                <a:gd name="T66" fmla="*/ 2147483646 w 794"/>
                <a:gd name="T67" fmla="*/ 2147483646 h 1415"/>
                <a:gd name="T68" fmla="*/ 2147483646 w 794"/>
                <a:gd name="T69" fmla="*/ 2147483646 h 1415"/>
                <a:gd name="T70" fmla="*/ 2147483646 w 794"/>
                <a:gd name="T71" fmla="*/ 2147483646 h 1415"/>
                <a:gd name="T72" fmla="*/ 2147483646 w 794"/>
                <a:gd name="T73" fmla="*/ 2147483646 h 1415"/>
                <a:gd name="T74" fmla="*/ 2147483646 w 794"/>
                <a:gd name="T75" fmla="*/ 2147483646 h 1415"/>
                <a:gd name="T76" fmla="*/ 2147483646 w 794"/>
                <a:gd name="T77" fmla="*/ 2147483646 h 1415"/>
                <a:gd name="T78" fmla="*/ 2147483646 w 794"/>
                <a:gd name="T79" fmla="*/ 2147483646 h 1415"/>
                <a:gd name="T80" fmla="*/ 2147483646 w 794"/>
                <a:gd name="T81" fmla="*/ 2147483646 h 1415"/>
                <a:gd name="T82" fmla="*/ 2147483646 w 794"/>
                <a:gd name="T83" fmla="*/ 2147483646 h 1415"/>
                <a:gd name="T84" fmla="*/ 2147483646 w 794"/>
                <a:gd name="T85" fmla="*/ 2147483646 h 1415"/>
                <a:gd name="T86" fmla="*/ 2147483646 w 794"/>
                <a:gd name="T87" fmla="*/ 2147483646 h 1415"/>
                <a:gd name="T88" fmla="*/ 2147483646 w 794"/>
                <a:gd name="T89" fmla="*/ 2147483646 h 1415"/>
                <a:gd name="T90" fmla="*/ 2147483646 w 794"/>
                <a:gd name="T91" fmla="*/ 2147483646 h 1415"/>
                <a:gd name="T92" fmla="*/ 2147483646 w 794"/>
                <a:gd name="T93" fmla="*/ 2147483646 h 1415"/>
                <a:gd name="T94" fmla="*/ 2147483646 w 794"/>
                <a:gd name="T95" fmla="*/ 2147483646 h 1415"/>
                <a:gd name="T96" fmla="*/ 2147483646 w 794"/>
                <a:gd name="T97" fmla="*/ 2147483646 h 1415"/>
                <a:gd name="T98" fmla="*/ 2147483646 w 794"/>
                <a:gd name="T99" fmla="*/ 2147483646 h 1415"/>
                <a:gd name="T100" fmla="*/ 2147483646 w 794"/>
                <a:gd name="T101" fmla="*/ 2147483646 h 1415"/>
                <a:gd name="T102" fmla="*/ 2147483646 w 794"/>
                <a:gd name="T103" fmla="*/ 2147483646 h 1415"/>
                <a:gd name="T104" fmla="*/ 2147483646 w 794"/>
                <a:gd name="T105" fmla="*/ 2147483646 h 1415"/>
                <a:gd name="T106" fmla="*/ 2147483646 w 794"/>
                <a:gd name="T107" fmla="*/ 2147483646 h 1415"/>
                <a:gd name="T108" fmla="*/ 2147483646 w 794"/>
                <a:gd name="T109" fmla="*/ 2147483646 h 1415"/>
                <a:gd name="T110" fmla="*/ 2147483646 w 794"/>
                <a:gd name="T111" fmla="*/ 2147483646 h 1415"/>
                <a:gd name="T112" fmla="*/ 2147483646 w 794"/>
                <a:gd name="T113" fmla="*/ 2147483646 h 1415"/>
                <a:gd name="T114" fmla="*/ 2147483646 w 794"/>
                <a:gd name="T115" fmla="*/ 2147483646 h 1415"/>
                <a:gd name="T116" fmla="*/ 2147483646 w 794"/>
                <a:gd name="T117" fmla="*/ 2147483646 h 1415"/>
                <a:gd name="T118" fmla="*/ 2147483646 w 794"/>
                <a:gd name="T119" fmla="*/ 2147483646 h 141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794"/>
                <a:gd name="T181" fmla="*/ 0 h 1415"/>
                <a:gd name="T182" fmla="*/ 794 w 794"/>
                <a:gd name="T183" fmla="*/ 1415 h 1415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794" h="1415">
                  <a:moveTo>
                    <a:pt x="339" y="555"/>
                  </a:moveTo>
                  <a:lnTo>
                    <a:pt x="339" y="567"/>
                  </a:lnTo>
                  <a:lnTo>
                    <a:pt x="337" y="597"/>
                  </a:lnTo>
                  <a:lnTo>
                    <a:pt x="337" y="630"/>
                  </a:lnTo>
                  <a:lnTo>
                    <a:pt x="337" y="641"/>
                  </a:lnTo>
                  <a:lnTo>
                    <a:pt x="345" y="641"/>
                  </a:lnTo>
                  <a:lnTo>
                    <a:pt x="353" y="639"/>
                  </a:lnTo>
                  <a:lnTo>
                    <a:pt x="360" y="638"/>
                  </a:lnTo>
                  <a:lnTo>
                    <a:pt x="368" y="636"/>
                  </a:lnTo>
                  <a:lnTo>
                    <a:pt x="370" y="632"/>
                  </a:lnTo>
                  <a:lnTo>
                    <a:pt x="374" y="630"/>
                  </a:lnTo>
                  <a:lnTo>
                    <a:pt x="376" y="618"/>
                  </a:lnTo>
                  <a:lnTo>
                    <a:pt x="378" y="607"/>
                  </a:lnTo>
                  <a:lnTo>
                    <a:pt x="380" y="603"/>
                  </a:lnTo>
                  <a:lnTo>
                    <a:pt x="381" y="601"/>
                  </a:lnTo>
                  <a:lnTo>
                    <a:pt x="385" y="603"/>
                  </a:lnTo>
                  <a:lnTo>
                    <a:pt x="387" y="607"/>
                  </a:lnTo>
                  <a:lnTo>
                    <a:pt x="389" y="609"/>
                  </a:lnTo>
                  <a:lnTo>
                    <a:pt x="393" y="611"/>
                  </a:lnTo>
                  <a:lnTo>
                    <a:pt x="395" y="613"/>
                  </a:lnTo>
                  <a:lnTo>
                    <a:pt x="397" y="614"/>
                  </a:lnTo>
                  <a:lnTo>
                    <a:pt x="399" y="618"/>
                  </a:lnTo>
                  <a:lnTo>
                    <a:pt x="403" y="620"/>
                  </a:lnTo>
                  <a:lnTo>
                    <a:pt x="405" y="622"/>
                  </a:lnTo>
                  <a:lnTo>
                    <a:pt x="406" y="626"/>
                  </a:lnTo>
                  <a:lnTo>
                    <a:pt x="408" y="628"/>
                  </a:lnTo>
                  <a:lnTo>
                    <a:pt x="412" y="630"/>
                  </a:lnTo>
                  <a:lnTo>
                    <a:pt x="414" y="632"/>
                  </a:lnTo>
                  <a:lnTo>
                    <a:pt x="416" y="636"/>
                  </a:lnTo>
                  <a:lnTo>
                    <a:pt x="426" y="636"/>
                  </a:lnTo>
                  <a:lnTo>
                    <a:pt x="435" y="636"/>
                  </a:lnTo>
                  <a:lnTo>
                    <a:pt x="437" y="632"/>
                  </a:lnTo>
                  <a:lnTo>
                    <a:pt x="441" y="630"/>
                  </a:lnTo>
                  <a:lnTo>
                    <a:pt x="451" y="630"/>
                  </a:lnTo>
                  <a:lnTo>
                    <a:pt x="460" y="630"/>
                  </a:lnTo>
                  <a:lnTo>
                    <a:pt x="462" y="632"/>
                  </a:lnTo>
                  <a:lnTo>
                    <a:pt x="464" y="636"/>
                  </a:lnTo>
                  <a:lnTo>
                    <a:pt x="472" y="641"/>
                  </a:lnTo>
                  <a:lnTo>
                    <a:pt x="479" y="649"/>
                  </a:lnTo>
                  <a:lnTo>
                    <a:pt x="481" y="653"/>
                  </a:lnTo>
                  <a:lnTo>
                    <a:pt x="485" y="655"/>
                  </a:lnTo>
                  <a:lnTo>
                    <a:pt x="485" y="659"/>
                  </a:lnTo>
                  <a:lnTo>
                    <a:pt x="485" y="664"/>
                  </a:lnTo>
                  <a:lnTo>
                    <a:pt x="481" y="666"/>
                  </a:lnTo>
                  <a:lnTo>
                    <a:pt x="479" y="668"/>
                  </a:lnTo>
                  <a:lnTo>
                    <a:pt x="477" y="682"/>
                  </a:lnTo>
                  <a:lnTo>
                    <a:pt x="474" y="693"/>
                  </a:lnTo>
                  <a:lnTo>
                    <a:pt x="472" y="695"/>
                  </a:lnTo>
                  <a:lnTo>
                    <a:pt x="470" y="697"/>
                  </a:lnTo>
                  <a:lnTo>
                    <a:pt x="468" y="701"/>
                  </a:lnTo>
                  <a:lnTo>
                    <a:pt x="466" y="707"/>
                  </a:lnTo>
                  <a:lnTo>
                    <a:pt x="468" y="714"/>
                  </a:lnTo>
                  <a:lnTo>
                    <a:pt x="470" y="718"/>
                  </a:lnTo>
                  <a:lnTo>
                    <a:pt x="472" y="720"/>
                  </a:lnTo>
                  <a:lnTo>
                    <a:pt x="474" y="722"/>
                  </a:lnTo>
                  <a:lnTo>
                    <a:pt x="477" y="730"/>
                  </a:lnTo>
                  <a:lnTo>
                    <a:pt x="479" y="737"/>
                  </a:lnTo>
                  <a:lnTo>
                    <a:pt x="481" y="739"/>
                  </a:lnTo>
                  <a:lnTo>
                    <a:pt x="485" y="741"/>
                  </a:lnTo>
                  <a:lnTo>
                    <a:pt x="497" y="743"/>
                  </a:lnTo>
                  <a:lnTo>
                    <a:pt x="508" y="747"/>
                  </a:lnTo>
                  <a:lnTo>
                    <a:pt x="510" y="749"/>
                  </a:lnTo>
                  <a:lnTo>
                    <a:pt x="514" y="751"/>
                  </a:lnTo>
                  <a:lnTo>
                    <a:pt x="537" y="751"/>
                  </a:lnTo>
                  <a:lnTo>
                    <a:pt x="562" y="751"/>
                  </a:lnTo>
                  <a:lnTo>
                    <a:pt x="564" y="749"/>
                  </a:lnTo>
                  <a:lnTo>
                    <a:pt x="566" y="747"/>
                  </a:lnTo>
                  <a:lnTo>
                    <a:pt x="570" y="743"/>
                  </a:lnTo>
                  <a:lnTo>
                    <a:pt x="571" y="741"/>
                  </a:lnTo>
                  <a:lnTo>
                    <a:pt x="573" y="739"/>
                  </a:lnTo>
                  <a:lnTo>
                    <a:pt x="575" y="737"/>
                  </a:lnTo>
                  <a:lnTo>
                    <a:pt x="589" y="733"/>
                  </a:lnTo>
                  <a:lnTo>
                    <a:pt x="600" y="732"/>
                  </a:lnTo>
                  <a:lnTo>
                    <a:pt x="602" y="730"/>
                  </a:lnTo>
                  <a:lnTo>
                    <a:pt x="606" y="728"/>
                  </a:lnTo>
                  <a:lnTo>
                    <a:pt x="617" y="724"/>
                  </a:lnTo>
                  <a:lnTo>
                    <a:pt x="629" y="722"/>
                  </a:lnTo>
                  <a:lnTo>
                    <a:pt x="631" y="720"/>
                  </a:lnTo>
                  <a:lnTo>
                    <a:pt x="635" y="718"/>
                  </a:lnTo>
                  <a:lnTo>
                    <a:pt x="641" y="714"/>
                  </a:lnTo>
                  <a:lnTo>
                    <a:pt x="648" y="712"/>
                  </a:lnTo>
                  <a:lnTo>
                    <a:pt x="652" y="710"/>
                  </a:lnTo>
                  <a:lnTo>
                    <a:pt x="654" y="707"/>
                  </a:lnTo>
                  <a:lnTo>
                    <a:pt x="656" y="705"/>
                  </a:lnTo>
                  <a:lnTo>
                    <a:pt x="658" y="703"/>
                  </a:lnTo>
                  <a:lnTo>
                    <a:pt x="660" y="701"/>
                  </a:lnTo>
                  <a:lnTo>
                    <a:pt x="664" y="697"/>
                  </a:lnTo>
                  <a:lnTo>
                    <a:pt x="673" y="697"/>
                  </a:lnTo>
                  <a:lnTo>
                    <a:pt x="683" y="697"/>
                  </a:lnTo>
                  <a:lnTo>
                    <a:pt x="685" y="701"/>
                  </a:lnTo>
                  <a:lnTo>
                    <a:pt x="687" y="703"/>
                  </a:lnTo>
                  <a:lnTo>
                    <a:pt x="700" y="705"/>
                  </a:lnTo>
                  <a:lnTo>
                    <a:pt x="711" y="707"/>
                  </a:lnTo>
                  <a:lnTo>
                    <a:pt x="713" y="710"/>
                  </a:lnTo>
                  <a:lnTo>
                    <a:pt x="717" y="712"/>
                  </a:lnTo>
                  <a:lnTo>
                    <a:pt x="733" y="714"/>
                  </a:lnTo>
                  <a:lnTo>
                    <a:pt x="748" y="714"/>
                  </a:lnTo>
                  <a:lnTo>
                    <a:pt x="763" y="716"/>
                  </a:lnTo>
                  <a:lnTo>
                    <a:pt x="779" y="718"/>
                  </a:lnTo>
                  <a:lnTo>
                    <a:pt x="781" y="720"/>
                  </a:lnTo>
                  <a:lnTo>
                    <a:pt x="784" y="722"/>
                  </a:lnTo>
                  <a:lnTo>
                    <a:pt x="786" y="730"/>
                  </a:lnTo>
                  <a:lnTo>
                    <a:pt x="788" y="737"/>
                  </a:lnTo>
                  <a:lnTo>
                    <a:pt x="790" y="739"/>
                  </a:lnTo>
                  <a:lnTo>
                    <a:pt x="794" y="741"/>
                  </a:lnTo>
                  <a:lnTo>
                    <a:pt x="794" y="760"/>
                  </a:lnTo>
                  <a:lnTo>
                    <a:pt x="794" y="780"/>
                  </a:lnTo>
                  <a:lnTo>
                    <a:pt x="790" y="781"/>
                  </a:lnTo>
                  <a:lnTo>
                    <a:pt x="788" y="785"/>
                  </a:lnTo>
                  <a:lnTo>
                    <a:pt x="786" y="791"/>
                  </a:lnTo>
                  <a:lnTo>
                    <a:pt x="784" y="799"/>
                  </a:lnTo>
                  <a:lnTo>
                    <a:pt x="781" y="803"/>
                  </a:lnTo>
                  <a:lnTo>
                    <a:pt x="779" y="804"/>
                  </a:lnTo>
                  <a:lnTo>
                    <a:pt x="777" y="806"/>
                  </a:lnTo>
                  <a:lnTo>
                    <a:pt x="775" y="808"/>
                  </a:lnTo>
                  <a:lnTo>
                    <a:pt x="771" y="812"/>
                  </a:lnTo>
                  <a:lnTo>
                    <a:pt x="769" y="814"/>
                  </a:lnTo>
                  <a:lnTo>
                    <a:pt x="767" y="822"/>
                  </a:lnTo>
                  <a:lnTo>
                    <a:pt x="765" y="829"/>
                  </a:lnTo>
                  <a:lnTo>
                    <a:pt x="761" y="831"/>
                  </a:lnTo>
                  <a:lnTo>
                    <a:pt x="759" y="833"/>
                  </a:lnTo>
                  <a:lnTo>
                    <a:pt x="752" y="833"/>
                  </a:lnTo>
                  <a:lnTo>
                    <a:pt x="746" y="833"/>
                  </a:lnTo>
                  <a:lnTo>
                    <a:pt x="746" y="849"/>
                  </a:lnTo>
                  <a:lnTo>
                    <a:pt x="746" y="864"/>
                  </a:lnTo>
                  <a:lnTo>
                    <a:pt x="746" y="879"/>
                  </a:lnTo>
                  <a:lnTo>
                    <a:pt x="746" y="897"/>
                  </a:lnTo>
                  <a:lnTo>
                    <a:pt x="742" y="898"/>
                  </a:lnTo>
                  <a:lnTo>
                    <a:pt x="740" y="900"/>
                  </a:lnTo>
                  <a:lnTo>
                    <a:pt x="736" y="900"/>
                  </a:lnTo>
                  <a:lnTo>
                    <a:pt x="731" y="900"/>
                  </a:lnTo>
                  <a:lnTo>
                    <a:pt x="729" y="898"/>
                  </a:lnTo>
                  <a:lnTo>
                    <a:pt x="727" y="897"/>
                  </a:lnTo>
                  <a:lnTo>
                    <a:pt x="723" y="883"/>
                  </a:lnTo>
                  <a:lnTo>
                    <a:pt x="721" y="872"/>
                  </a:lnTo>
                  <a:lnTo>
                    <a:pt x="719" y="870"/>
                  </a:lnTo>
                  <a:lnTo>
                    <a:pt x="717" y="868"/>
                  </a:lnTo>
                  <a:lnTo>
                    <a:pt x="713" y="864"/>
                  </a:lnTo>
                  <a:lnTo>
                    <a:pt x="711" y="862"/>
                  </a:lnTo>
                  <a:lnTo>
                    <a:pt x="710" y="860"/>
                  </a:lnTo>
                  <a:lnTo>
                    <a:pt x="706" y="858"/>
                  </a:lnTo>
                  <a:lnTo>
                    <a:pt x="702" y="858"/>
                  </a:lnTo>
                  <a:lnTo>
                    <a:pt x="696" y="858"/>
                  </a:lnTo>
                  <a:lnTo>
                    <a:pt x="694" y="860"/>
                  </a:lnTo>
                  <a:lnTo>
                    <a:pt x="692" y="862"/>
                  </a:lnTo>
                  <a:lnTo>
                    <a:pt x="690" y="864"/>
                  </a:lnTo>
                  <a:lnTo>
                    <a:pt x="687" y="868"/>
                  </a:lnTo>
                  <a:lnTo>
                    <a:pt x="685" y="870"/>
                  </a:lnTo>
                  <a:lnTo>
                    <a:pt x="683" y="872"/>
                  </a:lnTo>
                  <a:lnTo>
                    <a:pt x="681" y="874"/>
                  </a:lnTo>
                  <a:lnTo>
                    <a:pt x="677" y="877"/>
                  </a:lnTo>
                  <a:lnTo>
                    <a:pt x="675" y="879"/>
                  </a:lnTo>
                  <a:lnTo>
                    <a:pt x="673" y="881"/>
                  </a:lnTo>
                  <a:lnTo>
                    <a:pt x="652" y="885"/>
                  </a:lnTo>
                  <a:lnTo>
                    <a:pt x="629" y="887"/>
                  </a:lnTo>
                  <a:lnTo>
                    <a:pt x="627" y="889"/>
                  </a:lnTo>
                  <a:lnTo>
                    <a:pt x="625" y="891"/>
                  </a:lnTo>
                  <a:lnTo>
                    <a:pt x="621" y="893"/>
                  </a:lnTo>
                  <a:lnTo>
                    <a:pt x="619" y="897"/>
                  </a:lnTo>
                  <a:lnTo>
                    <a:pt x="617" y="898"/>
                  </a:lnTo>
                  <a:lnTo>
                    <a:pt x="614" y="900"/>
                  </a:lnTo>
                  <a:lnTo>
                    <a:pt x="612" y="902"/>
                  </a:lnTo>
                  <a:lnTo>
                    <a:pt x="610" y="906"/>
                  </a:lnTo>
                  <a:lnTo>
                    <a:pt x="608" y="908"/>
                  </a:lnTo>
                  <a:lnTo>
                    <a:pt x="606" y="910"/>
                  </a:lnTo>
                  <a:lnTo>
                    <a:pt x="602" y="918"/>
                  </a:lnTo>
                  <a:lnTo>
                    <a:pt x="602" y="935"/>
                  </a:lnTo>
                  <a:lnTo>
                    <a:pt x="602" y="952"/>
                  </a:lnTo>
                  <a:lnTo>
                    <a:pt x="606" y="960"/>
                  </a:lnTo>
                  <a:lnTo>
                    <a:pt x="608" y="962"/>
                  </a:lnTo>
                  <a:lnTo>
                    <a:pt x="610" y="964"/>
                  </a:lnTo>
                  <a:lnTo>
                    <a:pt x="612" y="971"/>
                  </a:lnTo>
                  <a:lnTo>
                    <a:pt x="614" y="979"/>
                  </a:lnTo>
                  <a:lnTo>
                    <a:pt x="617" y="981"/>
                  </a:lnTo>
                  <a:lnTo>
                    <a:pt x="619" y="983"/>
                  </a:lnTo>
                  <a:lnTo>
                    <a:pt x="619" y="992"/>
                  </a:lnTo>
                  <a:lnTo>
                    <a:pt x="619" y="1002"/>
                  </a:lnTo>
                  <a:lnTo>
                    <a:pt x="617" y="1004"/>
                  </a:lnTo>
                  <a:lnTo>
                    <a:pt x="614" y="1008"/>
                  </a:lnTo>
                  <a:lnTo>
                    <a:pt x="612" y="1014"/>
                  </a:lnTo>
                  <a:lnTo>
                    <a:pt x="610" y="1021"/>
                  </a:lnTo>
                  <a:lnTo>
                    <a:pt x="608" y="1025"/>
                  </a:lnTo>
                  <a:lnTo>
                    <a:pt x="606" y="1027"/>
                  </a:lnTo>
                  <a:lnTo>
                    <a:pt x="602" y="1029"/>
                  </a:lnTo>
                  <a:lnTo>
                    <a:pt x="600" y="1031"/>
                  </a:lnTo>
                  <a:lnTo>
                    <a:pt x="598" y="1035"/>
                  </a:lnTo>
                  <a:lnTo>
                    <a:pt x="596" y="1037"/>
                  </a:lnTo>
                  <a:lnTo>
                    <a:pt x="593" y="1039"/>
                  </a:lnTo>
                  <a:lnTo>
                    <a:pt x="591" y="1040"/>
                  </a:lnTo>
                  <a:lnTo>
                    <a:pt x="589" y="1044"/>
                  </a:lnTo>
                  <a:lnTo>
                    <a:pt x="585" y="1046"/>
                  </a:lnTo>
                  <a:lnTo>
                    <a:pt x="585" y="1077"/>
                  </a:lnTo>
                  <a:lnTo>
                    <a:pt x="583" y="1108"/>
                  </a:lnTo>
                  <a:lnTo>
                    <a:pt x="583" y="1136"/>
                  </a:lnTo>
                  <a:lnTo>
                    <a:pt x="581" y="1167"/>
                  </a:lnTo>
                  <a:lnTo>
                    <a:pt x="579" y="1169"/>
                  </a:lnTo>
                  <a:lnTo>
                    <a:pt x="575" y="1171"/>
                  </a:lnTo>
                  <a:lnTo>
                    <a:pt x="568" y="1175"/>
                  </a:lnTo>
                  <a:lnTo>
                    <a:pt x="562" y="1177"/>
                  </a:lnTo>
                  <a:lnTo>
                    <a:pt x="560" y="1179"/>
                  </a:lnTo>
                  <a:lnTo>
                    <a:pt x="556" y="1182"/>
                  </a:lnTo>
                  <a:lnTo>
                    <a:pt x="548" y="1184"/>
                  </a:lnTo>
                  <a:lnTo>
                    <a:pt x="543" y="1186"/>
                  </a:lnTo>
                  <a:lnTo>
                    <a:pt x="539" y="1188"/>
                  </a:lnTo>
                  <a:lnTo>
                    <a:pt x="537" y="1190"/>
                  </a:lnTo>
                  <a:lnTo>
                    <a:pt x="537" y="1196"/>
                  </a:lnTo>
                  <a:lnTo>
                    <a:pt x="537" y="1200"/>
                  </a:lnTo>
                  <a:lnTo>
                    <a:pt x="539" y="1204"/>
                  </a:lnTo>
                  <a:lnTo>
                    <a:pt x="543" y="1205"/>
                  </a:lnTo>
                  <a:lnTo>
                    <a:pt x="545" y="1207"/>
                  </a:lnTo>
                  <a:lnTo>
                    <a:pt x="546" y="1211"/>
                  </a:lnTo>
                  <a:lnTo>
                    <a:pt x="548" y="1213"/>
                  </a:lnTo>
                  <a:lnTo>
                    <a:pt x="552" y="1215"/>
                  </a:lnTo>
                  <a:lnTo>
                    <a:pt x="554" y="1217"/>
                  </a:lnTo>
                  <a:lnTo>
                    <a:pt x="556" y="1221"/>
                  </a:lnTo>
                  <a:lnTo>
                    <a:pt x="560" y="1223"/>
                  </a:lnTo>
                  <a:lnTo>
                    <a:pt x="562" y="1225"/>
                  </a:lnTo>
                  <a:lnTo>
                    <a:pt x="564" y="1232"/>
                  </a:lnTo>
                  <a:lnTo>
                    <a:pt x="566" y="1240"/>
                  </a:lnTo>
                  <a:lnTo>
                    <a:pt x="570" y="1242"/>
                  </a:lnTo>
                  <a:lnTo>
                    <a:pt x="571" y="1244"/>
                  </a:lnTo>
                  <a:lnTo>
                    <a:pt x="575" y="1248"/>
                  </a:lnTo>
                  <a:lnTo>
                    <a:pt x="579" y="1252"/>
                  </a:lnTo>
                  <a:lnTo>
                    <a:pt x="560" y="1257"/>
                  </a:lnTo>
                  <a:lnTo>
                    <a:pt x="543" y="1263"/>
                  </a:lnTo>
                  <a:lnTo>
                    <a:pt x="539" y="1267"/>
                  </a:lnTo>
                  <a:lnTo>
                    <a:pt x="537" y="1269"/>
                  </a:lnTo>
                  <a:lnTo>
                    <a:pt x="520" y="1271"/>
                  </a:lnTo>
                  <a:lnTo>
                    <a:pt x="504" y="1273"/>
                  </a:lnTo>
                  <a:lnTo>
                    <a:pt x="500" y="1276"/>
                  </a:lnTo>
                  <a:lnTo>
                    <a:pt x="499" y="1278"/>
                  </a:lnTo>
                  <a:lnTo>
                    <a:pt x="497" y="1286"/>
                  </a:lnTo>
                  <a:lnTo>
                    <a:pt x="495" y="1294"/>
                  </a:lnTo>
                  <a:lnTo>
                    <a:pt x="491" y="1296"/>
                  </a:lnTo>
                  <a:lnTo>
                    <a:pt x="489" y="1298"/>
                  </a:lnTo>
                  <a:lnTo>
                    <a:pt x="487" y="1309"/>
                  </a:lnTo>
                  <a:lnTo>
                    <a:pt x="485" y="1323"/>
                  </a:lnTo>
                  <a:lnTo>
                    <a:pt x="481" y="1324"/>
                  </a:lnTo>
                  <a:lnTo>
                    <a:pt x="479" y="1326"/>
                  </a:lnTo>
                  <a:lnTo>
                    <a:pt x="472" y="1326"/>
                  </a:lnTo>
                  <a:lnTo>
                    <a:pt x="464" y="1326"/>
                  </a:lnTo>
                  <a:lnTo>
                    <a:pt x="464" y="1334"/>
                  </a:lnTo>
                  <a:lnTo>
                    <a:pt x="464" y="1342"/>
                  </a:lnTo>
                  <a:lnTo>
                    <a:pt x="462" y="1344"/>
                  </a:lnTo>
                  <a:lnTo>
                    <a:pt x="460" y="1346"/>
                  </a:lnTo>
                  <a:lnTo>
                    <a:pt x="458" y="1353"/>
                  </a:lnTo>
                  <a:lnTo>
                    <a:pt x="454" y="1361"/>
                  </a:lnTo>
                  <a:lnTo>
                    <a:pt x="452" y="1363"/>
                  </a:lnTo>
                  <a:lnTo>
                    <a:pt x="451" y="1365"/>
                  </a:lnTo>
                  <a:lnTo>
                    <a:pt x="449" y="1372"/>
                  </a:lnTo>
                  <a:lnTo>
                    <a:pt x="445" y="1380"/>
                  </a:lnTo>
                  <a:lnTo>
                    <a:pt x="443" y="1382"/>
                  </a:lnTo>
                  <a:lnTo>
                    <a:pt x="441" y="1384"/>
                  </a:lnTo>
                  <a:lnTo>
                    <a:pt x="437" y="1388"/>
                  </a:lnTo>
                  <a:lnTo>
                    <a:pt x="435" y="1390"/>
                  </a:lnTo>
                  <a:lnTo>
                    <a:pt x="433" y="1392"/>
                  </a:lnTo>
                  <a:lnTo>
                    <a:pt x="431" y="1394"/>
                  </a:lnTo>
                  <a:lnTo>
                    <a:pt x="428" y="1395"/>
                  </a:lnTo>
                  <a:lnTo>
                    <a:pt x="426" y="1399"/>
                  </a:lnTo>
                  <a:lnTo>
                    <a:pt x="424" y="1401"/>
                  </a:lnTo>
                  <a:lnTo>
                    <a:pt x="422" y="1403"/>
                  </a:lnTo>
                  <a:lnTo>
                    <a:pt x="420" y="1407"/>
                  </a:lnTo>
                  <a:lnTo>
                    <a:pt x="416" y="1409"/>
                  </a:lnTo>
                  <a:lnTo>
                    <a:pt x="414" y="1411"/>
                  </a:lnTo>
                  <a:lnTo>
                    <a:pt x="412" y="1415"/>
                  </a:lnTo>
                  <a:lnTo>
                    <a:pt x="397" y="1415"/>
                  </a:lnTo>
                  <a:lnTo>
                    <a:pt x="381" y="1415"/>
                  </a:lnTo>
                  <a:lnTo>
                    <a:pt x="368" y="1415"/>
                  </a:lnTo>
                  <a:lnTo>
                    <a:pt x="353" y="1415"/>
                  </a:lnTo>
                  <a:lnTo>
                    <a:pt x="351" y="1411"/>
                  </a:lnTo>
                  <a:lnTo>
                    <a:pt x="349" y="1409"/>
                  </a:lnTo>
                  <a:lnTo>
                    <a:pt x="332" y="1407"/>
                  </a:lnTo>
                  <a:lnTo>
                    <a:pt x="314" y="1403"/>
                  </a:lnTo>
                  <a:lnTo>
                    <a:pt x="312" y="1401"/>
                  </a:lnTo>
                  <a:lnTo>
                    <a:pt x="311" y="1399"/>
                  </a:lnTo>
                  <a:lnTo>
                    <a:pt x="309" y="1395"/>
                  </a:lnTo>
                  <a:lnTo>
                    <a:pt x="305" y="1394"/>
                  </a:lnTo>
                  <a:lnTo>
                    <a:pt x="303" y="1392"/>
                  </a:lnTo>
                  <a:lnTo>
                    <a:pt x="301" y="1390"/>
                  </a:lnTo>
                  <a:lnTo>
                    <a:pt x="303" y="1388"/>
                  </a:lnTo>
                  <a:lnTo>
                    <a:pt x="305" y="1384"/>
                  </a:lnTo>
                  <a:lnTo>
                    <a:pt x="309" y="1376"/>
                  </a:lnTo>
                  <a:lnTo>
                    <a:pt x="311" y="1370"/>
                  </a:lnTo>
                  <a:lnTo>
                    <a:pt x="312" y="1367"/>
                  </a:lnTo>
                  <a:lnTo>
                    <a:pt x="314" y="1365"/>
                  </a:lnTo>
                  <a:lnTo>
                    <a:pt x="322" y="1363"/>
                  </a:lnTo>
                  <a:lnTo>
                    <a:pt x="330" y="1361"/>
                  </a:lnTo>
                  <a:lnTo>
                    <a:pt x="332" y="1357"/>
                  </a:lnTo>
                  <a:lnTo>
                    <a:pt x="334" y="1355"/>
                  </a:lnTo>
                  <a:lnTo>
                    <a:pt x="337" y="1353"/>
                  </a:lnTo>
                  <a:lnTo>
                    <a:pt x="339" y="1351"/>
                  </a:lnTo>
                  <a:lnTo>
                    <a:pt x="341" y="1347"/>
                  </a:lnTo>
                  <a:lnTo>
                    <a:pt x="343" y="1346"/>
                  </a:lnTo>
                  <a:lnTo>
                    <a:pt x="351" y="1319"/>
                  </a:lnTo>
                  <a:lnTo>
                    <a:pt x="358" y="1294"/>
                  </a:lnTo>
                  <a:lnTo>
                    <a:pt x="360" y="1290"/>
                  </a:lnTo>
                  <a:lnTo>
                    <a:pt x="364" y="1288"/>
                  </a:lnTo>
                  <a:lnTo>
                    <a:pt x="364" y="1282"/>
                  </a:lnTo>
                  <a:lnTo>
                    <a:pt x="364" y="1278"/>
                  </a:lnTo>
                  <a:lnTo>
                    <a:pt x="360" y="1276"/>
                  </a:lnTo>
                  <a:lnTo>
                    <a:pt x="358" y="1273"/>
                  </a:lnTo>
                  <a:lnTo>
                    <a:pt x="357" y="1265"/>
                  </a:lnTo>
                  <a:lnTo>
                    <a:pt x="353" y="1259"/>
                  </a:lnTo>
                  <a:lnTo>
                    <a:pt x="351" y="1255"/>
                  </a:lnTo>
                  <a:lnTo>
                    <a:pt x="349" y="1253"/>
                  </a:lnTo>
                  <a:lnTo>
                    <a:pt x="347" y="1242"/>
                  </a:lnTo>
                  <a:lnTo>
                    <a:pt x="343" y="1230"/>
                  </a:lnTo>
                  <a:lnTo>
                    <a:pt x="341" y="1227"/>
                  </a:lnTo>
                  <a:lnTo>
                    <a:pt x="339" y="1225"/>
                  </a:lnTo>
                  <a:lnTo>
                    <a:pt x="337" y="1223"/>
                  </a:lnTo>
                  <a:lnTo>
                    <a:pt x="334" y="1221"/>
                  </a:lnTo>
                  <a:lnTo>
                    <a:pt x="332" y="1217"/>
                  </a:lnTo>
                  <a:lnTo>
                    <a:pt x="330" y="1215"/>
                  </a:lnTo>
                  <a:lnTo>
                    <a:pt x="328" y="1198"/>
                  </a:lnTo>
                  <a:lnTo>
                    <a:pt x="324" y="1182"/>
                  </a:lnTo>
                  <a:lnTo>
                    <a:pt x="322" y="1179"/>
                  </a:lnTo>
                  <a:lnTo>
                    <a:pt x="320" y="1177"/>
                  </a:lnTo>
                  <a:lnTo>
                    <a:pt x="316" y="1175"/>
                  </a:lnTo>
                  <a:lnTo>
                    <a:pt x="314" y="1171"/>
                  </a:lnTo>
                  <a:lnTo>
                    <a:pt x="312" y="1169"/>
                  </a:lnTo>
                  <a:lnTo>
                    <a:pt x="311" y="1167"/>
                  </a:lnTo>
                  <a:lnTo>
                    <a:pt x="309" y="1165"/>
                  </a:lnTo>
                  <a:lnTo>
                    <a:pt x="305" y="1161"/>
                  </a:lnTo>
                  <a:lnTo>
                    <a:pt x="303" y="1159"/>
                  </a:lnTo>
                  <a:lnTo>
                    <a:pt x="301" y="1158"/>
                  </a:lnTo>
                  <a:lnTo>
                    <a:pt x="297" y="1156"/>
                  </a:lnTo>
                  <a:lnTo>
                    <a:pt x="295" y="1152"/>
                  </a:lnTo>
                  <a:lnTo>
                    <a:pt x="293" y="1150"/>
                  </a:lnTo>
                  <a:lnTo>
                    <a:pt x="291" y="1148"/>
                  </a:lnTo>
                  <a:lnTo>
                    <a:pt x="264" y="1146"/>
                  </a:lnTo>
                  <a:lnTo>
                    <a:pt x="238" y="1142"/>
                  </a:lnTo>
                  <a:lnTo>
                    <a:pt x="236" y="1140"/>
                  </a:lnTo>
                  <a:lnTo>
                    <a:pt x="232" y="1138"/>
                  </a:lnTo>
                  <a:lnTo>
                    <a:pt x="230" y="1134"/>
                  </a:lnTo>
                  <a:lnTo>
                    <a:pt x="228" y="1133"/>
                  </a:lnTo>
                  <a:lnTo>
                    <a:pt x="226" y="1131"/>
                  </a:lnTo>
                  <a:lnTo>
                    <a:pt x="222" y="1129"/>
                  </a:lnTo>
                  <a:lnTo>
                    <a:pt x="220" y="1121"/>
                  </a:lnTo>
                  <a:lnTo>
                    <a:pt x="218" y="1113"/>
                  </a:lnTo>
                  <a:lnTo>
                    <a:pt x="216" y="1111"/>
                  </a:lnTo>
                  <a:lnTo>
                    <a:pt x="215" y="1110"/>
                  </a:lnTo>
                  <a:lnTo>
                    <a:pt x="216" y="1106"/>
                  </a:lnTo>
                  <a:lnTo>
                    <a:pt x="218" y="1104"/>
                  </a:lnTo>
                  <a:lnTo>
                    <a:pt x="220" y="1102"/>
                  </a:lnTo>
                  <a:lnTo>
                    <a:pt x="222" y="1100"/>
                  </a:lnTo>
                  <a:lnTo>
                    <a:pt x="226" y="1096"/>
                  </a:lnTo>
                  <a:lnTo>
                    <a:pt x="228" y="1094"/>
                  </a:lnTo>
                  <a:lnTo>
                    <a:pt x="230" y="1092"/>
                  </a:lnTo>
                  <a:lnTo>
                    <a:pt x="232" y="1090"/>
                  </a:lnTo>
                  <a:lnTo>
                    <a:pt x="236" y="1087"/>
                  </a:lnTo>
                  <a:lnTo>
                    <a:pt x="238" y="1085"/>
                  </a:lnTo>
                  <a:lnTo>
                    <a:pt x="238" y="1079"/>
                  </a:lnTo>
                  <a:lnTo>
                    <a:pt x="238" y="1075"/>
                  </a:lnTo>
                  <a:lnTo>
                    <a:pt x="236" y="1073"/>
                  </a:lnTo>
                  <a:lnTo>
                    <a:pt x="232" y="1071"/>
                  </a:lnTo>
                  <a:lnTo>
                    <a:pt x="230" y="1063"/>
                  </a:lnTo>
                  <a:lnTo>
                    <a:pt x="228" y="1056"/>
                  </a:lnTo>
                  <a:lnTo>
                    <a:pt x="226" y="1054"/>
                  </a:lnTo>
                  <a:lnTo>
                    <a:pt x="222" y="1050"/>
                  </a:lnTo>
                  <a:lnTo>
                    <a:pt x="220" y="1033"/>
                  </a:lnTo>
                  <a:lnTo>
                    <a:pt x="218" y="1017"/>
                  </a:lnTo>
                  <a:lnTo>
                    <a:pt x="216" y="1014"/>
                  </a:lnTo>
                  <a:lnTo>
                    <a:pt x="215" y="1012"/>
                  </a:lnTo>
                  <a:lnTo>
                    <a:pt x="215" y="994"/>
                  </a:lnTo>
                  <a:lnTo>
                    <a:pt x="215" y="977"/>
                  </a:lnTo>
                  <a:lnTo>
                    <a:pt x="215" y="962"/>
                  </a:lnTo>
                  <a:lnTo>
                    <a:pt x="215" y="945"/>
                  </a:lnTo>
                  <a:lnTo>
                    <a:pt x="216" y="943"/>
                  </a:lnTo>
                  <a:lnTo>
                    <a:pt x="218" y="939"/>
                  </a:lnTo>
                  <a:lnTo>
                    <a:pt x="226" y="937"/>
                  </a:lnTo>
                  <a:lnTo>
                    <a:pt x="232" y="935"/>
                  </a:lnTo>
                  <a:lnTo>
                    <a:pt x="236" y="933"/>
                  </a:lnTo>
                  <a:lnTo>
                    <a:pt x="238" y="929"/>
                  </a:lnTo>
                  <a:lnTo>
                    <a:pt x="238" y="916"/>
                  </a:lnTo>
                  <a:lnTo>
                    <a:pt x="238" y="900"/>
                  </a:lnTo>
                  <a:lnTo>
                    <a:pt x="236" y="898"/>
                  </a:lnTo>
                  <a:lnTo>
                    <a:pt x="232" y="897"/>
                  </a:lnTo>
                  <a:lnTo>
                    <a:pt x="226" y="893"/>
                  </a:lnTo>
                  <a:lnTo>
                    <a:pt x="218" y="891"/>
                  </a:lnTo>
                  <a:lnTo>
                    <a:pt x="216" y="889"/>
                  </a:lnTo>
                  <a:lnTo>
                    <a:pt x="215" y="887"/>
                  </a:lnTo>
                  <a:lnTo>
                    <a:pt x="201" y="879"/>
                  </a:lnTo>
                  <a:lnTo>
                    <a:pt x="190" y="872"/>
                  </a:lnTo>
                  <a:lnTo>
                    <a:pt x="188" y="870"/>
                  </a:lnTo>
                  <a:lnTo>
                    <a:pt x="184" y="868"/>
                  </a:lnTo>
                  <a:lnTo>
                    <a:pt x="184" y="862"/>
                  </a:lnTo>
                  <a:lnTo>
                    <a:pt x="184" y="858"/>
                  </a:lnTo>
                  <a:lnTo>
                    <a:pt x="188" y="854"/>
                  </a:lnTo>
                  <a:lnTo>
                    <a:pt x="190" y="852"/>
                  </a:lnTo>
                  <a:lnTo>
                    <a:pt x="192" y="845"/>
                  </a:lnTo>
                  <a:lnTo>
                    <a:pt x="193" y="839"/>
                  </a:lnTo>
                  <a:lnTo>
                    <a:pt x="195" y="835"/>
                  </a:lnTo>
                  <a:lnTo>
                    <a:pt x="199" y="833"/>
                  </a:lnTo>
                  <a:lnTo>
                    <a:pt x="201" y="822"/>
                  </a:lnTo>
                  <a:lnTo>
                    <a:pt x="203" y="808"/>
                  </a:lnTo>
                  <a:lnTo>
                    <a:pt x="205" y="806"/>
                  </a:lnTo>
                  <a:lnTo>
                    <a:pt x="209" y="804"/>
                  </a:lnTo>
                  <a:lnTo>
                    <a:pt x="209" y="799"/>
                  </a:lnTo>
                  <a:lnTo>
                    <a:pt x="209" y="795"/>
                  </a:lnTo>
                  <a:lnTo>
                    <a:pt x="205" y="793"/>
                  </a:lnTo>
                  <a:lnTo>
                    <a:pt x="203" y="789"/>
                  </a:lnTo>
                  <a:lnTo>
                    <a:pt x="197" y="787"/>
                  </a:lnTo>
                  <a:lnTo>
                    <a:pt x="190" y="785"/>
                  </a:lnTo>
                  <a:lnTo>
                    <a:pt x="188" y="781"/>
                  </a:lnTo>
                  <a:lnTo>
                    <a:pt x="184" y="780"/>
                  </a:lnTo>
                  <a:lnTo>
                    <a:pt x="182" y="778"/>
                  </a:lnTo>
                  <a:lnTo>
                    <a:pt x="180" y="776"/>
                  </a:lnTo>
                  <a:lnTo>
                    <a:pt x="176" y="772"/>
                  </a:lnTo>
                  <a:lnTo>
                    <a:pt x="174" y="770"/>
                  </a:lnTo>
                  <a:lnTo>
                    <a:pt x="172" y="768"/>
                  </a:lnTo>
                  <a:lnTo>
                    <a:pt x="170" y="766"/>
                  </a:lnTo>
                  <a:lnTo>
                    <a:pt x="167" y="762"/>
                  </a:lnTo>
                  <a:lnTo>
                    <a:pt x="165" y="760"/>
                  </a:lnTo>
                  <a:lnTo>
                    <a:pt x="157" y="749"/>
                  </a:lnTo>
                  <a:lnTo>
                    <a:pt x="149" y="737"/>
                  </a:lnTo>
                  <a:lnTo>
                    <a:pt x="147" y="733"/>
                  </a:lnTo>
                  <a:lnTo>
                    <a:pt x="145" y="732"/>
                  </a:lnTo>
                  <a:lnTo>
                    <a:pt x="138" y="730"/>
                  </a:lnTo>
                  <a:lnTo>
                    <a:pt x="132" y="728"/>
                  </a:lnTo>
                  <a:lnTo>
                    <a:pt x="128" y="724"/>
                  </a:lnTo>
                  <a:lnTo>
                    <a:pt x="126" y="722"/>
                  </a:lnTo>
                  <a:lnTo>
                    <a:pt x="107" y="720"/>
                  </a:lnTo>
                  <a:lnTo>
                    <a:pt x="90" y="720"/>
                  </a:lnTo>
                  <a:lnTo>
                    <a:pt x="73" y="718"/>
                  </a:lnTo>
                  <a:lnTo>
                    <a:pt x="53" y="718"/>
                  </a:lnTo>
                  <a:lnTo>
                    <a:pt x="51" y="714"/>
                  </a:lnTo>
                  <a:lnTo>
                    <a:pt x="50" y="712"/>
                  </a:lnTo>
                  <a:lnTo>
                    <a:pt x="46" y="691"/>
                  </a:lnTo>
                  <a:lnTo>
                    <a:pt x="44" y="668"/>
                  </a:lnTo>
                  <a:lnTo>
                    <a:pt x="42" y="666"/>
                  </a:lnTo>
                  <a:lnTo>
                    <a:pt x="40" y="664"/>
                  </a:lnTo>
                  <a:lnTo>
                    <a:pt x="40" y="649"/>
                  </a:lnTo>
                  <a:lnTo>
                    <a:pt x="40" y="636"/>
                  </a:lnTo>
                  <a:lnTo>
                    <a:pt x="42" y="632"/>
                  </a:lnTo>
                  <a:lnTo>
                    <a:pt x="44" y="630"/>
                  </a:lnTo>
                  <a:lnTo>
                    <a:pt x="67" y="622"/>
                  </a:lnTo>
                  <a:lnTo>
                    <a:pt x="88" y="614"/>
                  </a:lnTo>
                  <a:lnTo>
                    <a:pt x="90" y="613"/>
                  </a:lnTo>
                  <a:lnTo>
                    <a:pt x="92" y="611"/>
                  </a:lnTo>
                  <a:lnTo>
                    <a:pt x="96" y="603"/>
                  </a:lnTo>
                  <a:lnTo>
                    <a:pt x="98" y="597"/>
                  </a:lnTo>
                  <a:lnTo>
                    <a:pt x="99" y="593"/>
                  </a:lnTo>
                  <a:lnTo>
                    <a:pt x="103" y="591"/>
                  </a:lnTo>
                  <a:lnTo>
                    <a:pt x="103" y="586"/>
                  </a:lnTo>
                  <a:lnTo>
                    <a:pt x="103" y="582"/>
                  </a:lnTo>
                  <a:lnTo>
                    <a:pt x="99" y="580"/>
                  </a:lnTo>
                  <a:lnTo>
                    <a:pt x="98" y="576"/>
                  </a:lnTo>
                  <a:lnTo>
                    <a:pt x="86" y="574"/>
                  </a:lnTo>
                  <a:lnTo>
                    <a:pt x="73" y="572"/>
                  </a:lnTo>
                  <a:lnTo>
                    <a:pt x="71" y="570"/>
                  </a:lnTo>
                  <a:lnTo>
                    <a:pt x="69" y="567"/>
                  </a:lnTo>
                  <a:lnTo>
                    <a:pt x="67" y="559"/>
                  </a:lnTo>
                  <a:lnTo>
                    <a:pt x="63" y="553"/>
                  </a:lnTo>
                  <a:lnTo>
                    <a:pt x="61" y="549"/>
                  </a:lnTo>
                  <a:lnTo>
                    <a:pt x="59" y="547"/>
                  </a:lnTo>
                  <a:lnTo>
                    <a:pt x="63" y="528"/>
                  </a:lnTo>
                  <a:lnTo>
                    <a:pt x="69" y="509"/>
                  </a:lnTo>
                  <a:lnTo>
                    <a:pt x="71" y="507"/>
                  </a:lnTo>
                  <a:lnTo>
                    <a:pt x="73" y="505"/>
                  </a:lnTo>
                  <a:lnTo>
                    <a:pt x="76" y="492"/>
                  </a:lnTo>
                  <a:lnTo>
                    <a:pt x="78" y="480"/>
                  </a:lnTo>
                  <a:lnTo>
                    <a:pt x="80" y="478"/>
                  </a:lnTo>
                  <a:lnTo>
                    <a:pt x="82" y="476"/>
                  </a:lnTo>
                  <a:lnTo>
                    <a:pt x="84" y="469"/>
                  </a:lnTo>
                  <a:lnTo>
                    <a:pt x="88" y="461"/>
                  </a:lnTo>
                  <a:lnTo>
                    <a:pt x="90" y="459"/>
                  </a:lnTo>
                  <a:lnTo>
                    <a:pt x="92" y="455"/>
                  </a:lnTo>
                  <a:lnTo>
                    <a:pt x="92" y="436"/>
                  </a:lnTo>
                  <a:lnTo>
                    <a:pt x="92" y="417"/>
                  </a:lnTo>
                  <a:lnTo>
                    <a:pt x="90" y="415"/>
                  </a:lnTo>
                  <a:lnTo>
                    <a:pt x="88" y="413"/>
                  </a:lnTo>
                  <a:lnTo>
                    <a:pt x="88" y="403"/>
                  </a:lnTo>
                  <a:lnTo>
                    <a:pt x="88" y="394"/>
                  </a:lnTo>
                  <a:lnTo>
                    <a:pt x="90" y="390"/>
                  </a:lnTo>
                  <a:lnTo>
                    <a:pt x="92" y="388"/>
                  </a:lnTo>
                  <a:lnTo>
                    <a:pt x="96" y="386"/>
                  </a:lnTo>
                  <a:lnTo>
                    <a:pt x="98" y="382"/>
                  </a:lnTo>
                  <a:lnTo>
                    <a:pt x="99" y="380"/>
                  </a:lnTo>
                  <a:lnTo>
                    <a:pt x="103" y="378"/>
                  </a:lnTo>
                  <a:lnTo>
                    <a:pt x="105" y="377"/>
                  </a:lnTo>
                  <a:lnTo>
                    <a:pt x="107" y="375"/>
                  </a:lnTo>
                  <a:lnTo>
                    <a:pt x="109" y="371"/>
                  </a:lnTo>
                  <a:lnTo>
                    <a:pt x="111" y="369"/>
                  </a:lnTo>
                  <a:lnTo>
                    <a:pt x="115" y="367"/>
                  </a:lnTo>
                  <a:lnTo>
                    <a:pt x="117" y="365"/>
                  </a:lnTo>
                  <a:lnTo>
                    <a:pt x="119" y="361"/>
                  </a:lnTo>
                  <a:lnTo>
                    <a:pt x="121" y="359"/>
                  </a:lnTo>
                  <a:lnTo>
                    <a:pt x="121" y="340"/>
                  </a:lnTo>
                  <a:lnTo>
                    <a:pt x="121" y="321"/>
                  </a:lnTo>
                  <a:lnTo>
                    <a:pt x="119" y="317"/>
                  </a:lnTo>
                  <a:lnTo>
                    <a:pt x="117" y="315"/>
                  </a:lnTo>
                  <a:lnTo>
                    <a:pt x="117" y="307"/>
                  </a:lnTo>
                  <a:lnTo>
                    <a:pt x="117" y="302"/>
                  </a:lnTo>
                  <a:lnTo>
                    <a:pt x="105" y="302"/>
                  </a:lnTo>
                  <a:lnTo>
                    <a:pt x="92" y="302"/>
                  </a:lnTo>
                  <a:lnTo>
                    <a:pt x="90" y="298"/>
                  </a:lnTo>
                  <a:lnTo>
                    <a:pt x="88" y="296"/>
                  </a:lnTo>
                  <a:lnTo>
                    <a:pt x="80" y="294"/>
                  </a:lnTo>
                  <a:lnTo>
                    <a:pt x="73" y="292"/>
                  </a:lnTo>
                  <a:lnTo>
                    <a:pt x="71" y="288"/>
                  </a:lnTo>
                  <a:lnTo>
                    <a:pt x="69" y="286"/>
                  </a:lnTo>
                  <a:lnTo>
                    <a:pt x="69" y="283"/>
                  </a:lnTo>
                  <a:lnTo>
                    <a:pt x="69" y="277"/>
                  </a:lnTo>
                  <a:lnTo>
                    <a:pt x="71" y="275"/>
                  </a:lnTo>
                  <a:lnTo>
                    <a:pt x="73" y="273"/>
                  </a:lnTo>
                  <a:lnTo>
                    <a:pt x="76" y="265"/>
                  </a:lnTo>
                  <a:lnTo>
                    <a:pt x="76" y="252"/>
                  </a:lnTo>
                  <a:lnTo>
                    <a:pt x="76" y="240"/>
                  </a:lnTo>
                  <a:lnTo>
                    <a:pt x="73" y="233"/>
                  </a:lnTo>
                  <a:lnTo>
                    <a:pt x="71" y="231"/>
                  </a:lnTo>
                  <a:lnTo>
                    <a:pt x="69" y="229"/>
                  </a:lnTo>
                  <a:lnTo>
                    <a:pt x="67" y="227"/>
                  </a:lnTo>
                  <a:lnTo>
                    <a:pt x="63" y="223"/>
                  </a:lnTo>
                  <a:lnTo>
                    <a:pt x="61" y="221"/>
                  </a:lnTo>
                  <a:lnTo>
                    <a:pt x="59" y="219"/>
                  </a:lnTo>
                  <a:lnTo>
                    <a:pt x="55" y="217"/>
                  </a:lnTo>
                  <a:lnTo>
                    <a:pt x="53" y="215"/>
                  </a:lnTo>
                  <a:lnTo>
                    <a:pt x="51" y="212"/>
                  </a:lnTo>
                  <a:lnTo>
                    <a:pt x="50" y="210"/>
                  </a:lnTo>
                  <a:lnTo>
                    <a:pt x="46" y="202"/>
                  </a:lnTo>
                  <a:lnTo>
                    <a:pt x="44" y="194"/>
                  </a:lnTo>
                  <a:lnTo>
                    <a:pt x="42" y="192"/>
                  </a:lnTo>
                  <a:lnTo>
                    <a:pt x="40" y="190"/>
                  </a:lnTo>
                  <a:lnTo>
                    <a:pt x="38" y="171"/>
                  </a:lnTo>
                  <a:lnTo>
                    <a:pt x="36" y="154"/>
                  </a:lnTo>
                  <a:lnTo>
                    <a:pt x="36" y="137"/>
                  </a:lnTo>
                  <a:lnTo>
                    <a:pt x="34" y="118"/>
                  </a:lnTo>
                  <a:lnTo>
                    <a:pt x="32" y="116"/>
                  </a:lnTo>
                  <a:lnTo>
                    <a:pt x="30" y="112"/>
                  </a:lnTo>
                  <a:lnTo>
                    <a:pt x="27" y="110"/>
                  </a:lnTo>
                  <a:lnTo>
                    <a:pt x="25" y="108"/>
                  </a:lnTo>
                  <a:lnTo>
                    <a:pt x="23" y="106"/>
                  </a:lnTo>
                  <a:lnTo>
                    <a:pt x="21" y="104"/>
                  </a:lnTo>
                  <a:lnTo>
                    <a:pt x="17" y="87"/>
                  </a:lnTo>
                  <a:lnTo>
                    <a:pt x="15" y="70"/>
                  </a:lnTo>
                  <a:lnTo>
                    <a:pt x="13" y="68"/>
                  </a:lnTo>
                  <a:lnTo>
                    <a:pt x="11" y="64"/>
                  </a:lnTo>
                  <a:lnTo>
                    <a:pt x="7" y="52"/>
                  </a:lnTo>
                  <a:lnTo>
                    <a:pt x="5" y="41"/>
                  </a:lnTo>
                  <a:lnTo>
                    <a:pt x="4" y="37"/>
                  </a:lnTo>
                  <a:lnTo>
                    <a:pt x="0" y="35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4" y="24"/>
                  </a:lnTo>
                  <a:lnTo>
                    <a:pt x="5" y="22"/>
                  </a:lnTo>
                  <a:lnTo>
                    <a:pt x="7" y="18"/>
                  </a:lnTo>
                  <a:lnTo>
                    <a:pt x="11" y="16"/>
                  </a:lnTo>
                  <a:lnTo>
                    <a:pt x="13" y="14"/>
                  </a:lnTo>
                  <a:lnTo>
                    <a:pt x="15" y="12"/>
                  </a:lnTo>
                  <a:lnTo>
                    <a:pt x="17" y="8"/>
                  </a:lnTo>
                  <a:lnTo>
                    <a:pt x="21" y="6"/>
                  </a:lnTo>
                  <a:lnTo>
                    <a:pt x="23" y="4"/>
                  </a:lnTo>
                  <a:lnTo>
                    <a:pt x="25" y="0"/>
                  </a:lnTo>
                  <a:lnTo>
                    <a:pt x="28" y="0"/>
                  </a:lnTo>
                  <a:lnTo>
                    <a:pt x="34" y="0"/>
                  </a:lnTo>
                  <a:lnTo>
                    <a:pt x="36" y="4"/>
                  </a:lnTo>
                  <a:lnTo>
                    <a:pt x="40" y="6"/>
                  </a:lnTo>
                  <a:lnTo>
                    <a:pt x="42" y="14"/>
                  </a:lnTo>
                  <a:lnTo>
                    <a:pt x="44" y="22"/>
                  </a:lnTo>
                  <a:lnTo>
                    <a:pt x="46" y="24"/>
                  </a:lnTo>
                  <a:lnTo>
                    <a:pt x="50" y="25"/>
                  </a:lnTo>
                  <a:lnTo>
                    <a:pt x="51" y="37"/>
                  </a:lnTo>
                  <a:lnTo>
                    <a:pt x="53" y="50"/>
                  </a:lnTo>
                  <a:lnTo>
                    <a:pt x="55" y="52"/>
                  </a:lnTo>
                  <a:lnTo>
                    <a:pt x="59" y="54"/>
                  </a:lnTo>
                  <a:lnTo>
                    <a:pt x="61" y="56"/>
                  </a:lnTo>
                  <a:lnTo>
                    <a:pt x="63" y="60"/>
                  </a:lnTo>
                  <a:lnTo>
                    <a:pt x="67" y="62"/>
                  </a:lnTo>
                  <a:lnTo>
                    <a:pt x="69" y="64"/>
                  </a:lnTo>
                  <a:lnTo>
                    <a:pt x="71" y="68"/>
                  </a:lnTo>
                  <a:lnTo>
                    <a:pt x="73" y="70"/>
                  </a:lnTo>
                  <a:lnTo>
                    <a:pt x="76" y="71"/>
                  </a:lnTo>
                  <a:lnTo>
                    <a:pt x="78" y="73"/>
                  </a:lnTo>
                  <a:lnTo>
                    <a:pt x="80" y="77"/>
                  </a:lnTo>
                  <a:lnTo>
                    <a:pt x="82" y="79"/>
                  </a:lnTo>
                  <a:lnTo>
                    <a:pt x="84" y="81"/>
                  </a:lnTo>
                  <a:lnTo>
                    <a:pt x="88" y="83"/>
                  </a:lnTo>
                  <a:lnTo>
                    <a:pt x="92" y="83"/>
                  </a:lnTo>
                  <a:lnTo>
                    <a:pt x="98" y="83"/>
                  </a:lnTo>
                  <a:lnTo>
                    <a:pt x="99" y="81"/>
                  </a:lnTo>
                  <a:lnTo>
                    <a:pt x="103" y="79"/>
                  </a:lnTo>
                  <a:lnTo>
                    <a:pt x="105" y="71"/>
                  </a:lnTo>
                  <a:lnTo>
                    <a:pt x="107" y="64"/>
                  </a:lnTo>
                  <a:lnTo>
                    <a:pt x="109" y="62"/>
                  </a:lnTo>
                  <a:lnTo>
                    <a:pt x="111" y="60"/>
                  </a:lnTo>
                  <a:lnTo>
                    <a:pt x="115" y="56"/>
                  </a:lnTo>
                  <a:lnTo>
                    <a:pt x="117" y="54"/>
                  </a:lnTo>
                  <a:lnTo>
                    <a:pt x="119" y="52"/>
                  </a:lnTo>
                  <a:lnTo>
                    <a:pt x="121" y="50"/>
                  </a:lnTo>
                  <a:lnTo>
                    <a:pt x="124" y="43"/>
                  </a:lnTo>
                  <a:lnTo>
                    <a:pt x="126" y="35"/>
                  </a:lnTo>
                  <a:lnTo>
                    <a:pt x="128" y="33"/>
                  </a:lnTo>
                  <a:lnTo>
                    <a:pt x="132" y="31"/>
                  </a:lnTo>
                  <a:lnTo>
                    <a:pt x="136" y="31"/>
                  </a:lnTo>
                  <a:lnTo>
                    <a:pt x="142" y="31"/>
                  </a:lnTo>
                  <a:lnTo>
                    <a:pt x="144" y="33"/>
                  </a:lnTo>
                  <a:lnTo>
                    <a:pt x="145" y="35"/>
                  </a:lnTo>
                  <a:lnTo>
                    <a:pt x="157" y="56"/>
                  </a:lnTo>
                  <a:lnTo>
                    <a:pt x="170" y="79"/>
                  </a:lnTo>
                  <a:lnTo>
                    <a:pt x="172" y="81"/>
                  </a:lnTo>
                  <a:lnTo>
                    <a:pt x="174" y="83"/>
                  </a:lnTo>
                  <a:lnTo>
                    <a:pt x="203" y="85"/>
                  </a:lnTo>
                  <a:lnTo>
                    <a:pt x="230" y="85"/>
                  </a:lnTo>
                  <a:lnTo>
                    <a:pt x="259" y="87"/>
                  </a:lnTo>
                  <a:lnTo>
                    <a:pt x="286" y="89"/>
                  </a:lnTo>
                  <a:lnTo>
                    <a:pt x="287" y="91"/>
                  </a:lnTo>
                  <a:lnTo>
                    <a:pt x="291" y="93"/>
                  </a:lnTo>
                  <a:lnTo>
                    <a:pt x="291" y="98"/>
                  </a:lnTo>
                  <a:lnTo>
                    <a:pt x="291" y="104"/>
                  </a:lnTo>
                  <a:lnTo>
                    <a:pt x="287" y="106"/>
                  </a:lnTo>
                  <a:lnTo>
                    <a:pt x="286" y="108"/>
                  </a:lnTo>
                  <a:lnTo>
                    <a:pt x="284" y="116"/>
                  </a:lnTo>
                  <a:lnTo>
                    <a:pt x="282" y="121"/>
                  </a:lnTo>
                  <a:lnTo>
                    <a:pt x="278" y="125"/>
                  </a:lnTo>
                  <a:lnTo>
                    <a:pt x="276" y="127"/>
                  </a:lnTo>
                  <a:lnTo>
                    <a:pt x="274" y="135"/>
                  </a:lnTo>
                  <a:lnTo>
                    <a:pt x="272" y="142"/>
                  </a:lnTo>
                  <a:lnTo>
                    <a:pt x="268" y="144"/>
                  </a:lnTo>
                  <a:lnTo>
                    <a:pt x="266" y="146"/>
                  </a:lnTo>
                  <a:lnTo>
                    <a:pt x="264" y="148"/>
                  </a:lnTo>
                  <a:lnTo>
                    <a:pt x="263" y="150"/>
                  </a:lnTo>
                  <a:lnTo>
                    <a:pt x="259" y="154"/>
                  </a:lnTo>
                  <a:lnTo>
                    <a:pt x="257" y="156"/>
                  </a:lnTo>
                  <a:lnTo>
                    <a:pt x="255" y="164"/>
                  </a:lnTo>
                  <a:lnTo>
                    <a:pt x="253" y="171"/>
                  </a:lnTo>
                  <a:lnTo>
                    <a:pt x="249" y="173"/>
                  </a:lnTo>
                  <a:lnTo>
                    <a:pt x="247" y="175"/>
                  </a:lnTo>
                  <a:lnTo>
                    <a:pt x="240" y="175"/>
                  </a:lnTo>
                  <a:lnTo>
                    <a:pt x="232" y="175"/>
                  </a:lnTo>
                  <a:lnTo>
                    <a:pt x="232" y="192"/>
                  </a:lnTo>
                  <a:lnTo>
                    <a:pt x="232" y="210"/>
                  </a:lnTo>
                  <a:lnTo>
                    <a:pt x="230" y="212"/>
                  </a:lnTo>
                  <a:lnTo>
                    <a:pt x="228" y="215"/>
                  </a:lnTo>
                  <a:lnTo>
                    <a:pt x="226" y="221"/>
                  </a:lnTo>
                  <a:lnTo>
                    <a:pt x="222" y="229"/>
                  </a:lnTo>
                  <a:lnTo>
                    <a:pt x="220" y="231"/>
                  </a:lnTo>
                  <a:lnTo>
                    <a:pt x="218" y="233"/>
                  </a:lnTo>
                  <a:lnTo>
                    <a:pt x="218" y="242"/>
                  </a:lnTo>
                  <a:lnTo>
                    <a:pt x="218" y="254"/>
                  </a:lnTo>
                  <a:lnTo>
                    <a:pt x="220" y="256"/>
                  </a:lnTo>
                  <a:lnTo>
                    <a:pt x="222" y="258"/>
                  </a:lnTo>
                  <a:lnTo>
                    <a:pt x="226" y="260"/>
                  </a:lnTo>
                  <a:lnTo>
                    <a:pt x="228" y="263"/>
                  </a:lnTo>
                  <a:lnTo>
                    <a:pt x="230" y="265"/>
                  </a:lnTo>
                  <a:lnTo>
                    <a:pt x="232" y="267"/>
                  </a:lnTo>
                  <a:lnTo>
                    <a:pt x="236" y="288"/>
                  </a:lnTo>
                  <a:lnTo>
                    <a:pt x="238" y="311"/>
                  </a:lnTo>
                  <a:lnTo>
                    <a:pt x="240" y="313"/>
                  </a:lnTo>
                  <a:lnTo>
                    <a:pt x="243" y="315"/>
                  </a:lnTo>
                  <a:lnTo>
                    <a:pt x="245" y="317"/>
                  </a:lnTo>
                  <a:lnTo>
                    <a:pt x="247" y="321"/>
                  </a:lnTo>
                  <a:lnTo>
                    <a:pt x="249" y="323"/>
                  </a:lnTo>
                  <a:lnTo>
                    <a:pt x="253" y="325"/>
                  </a:lnTo>
                  <a:lnTo>
                    <a:pt x="259" y="329"/>
                  </a:lnTo>
                  <a:lnTo>
                    <a:pt x="266" y="331"/>
                  </a:lnTo>
                  <a:lnTo>
                    <a:pt x="268" y="332"/>
                  </a:lnTo>
                  <a:lnTo>
                    <a:pt x="272" y="334"/>
                  </a:lnTo>
                  <a:lnTo>
                    <a:pt x="280" y="354"/>
                  </a:lnTo>
                  <a:lnTo>
                    <a:pt x="295" y="400"/>
                  </a:lnTo>
                  <a:lnTo>
                    <a:pt x="314" y="457"/>
                  </a:lnTo>
                  <a:lnTo>
                    <a:pt x="330" y="511"/>
                  </a:lnTo>
                  <a:lnTo>
                    <a:pt x="337" y="542"/>
                  </a:lnTo>
                  <a:lnTo>
                    <a:pt x="339" y="555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90" name="Freeform 92"/>
            <p:cNvSpPr>
              <a:spLocks/>
            </p:cNvSpPr>
            <p:nvPr/>
          </p:nvSpPr>
          <p:spPr bwMode="auto">
            <a:xfrm>
              <a:off x="5511800" y="3481388"/>
              <a:ext cx="981075" cy="1101725"/>
            </a:xfrm>
            <a:custGeom>
              <a:avLst/>
              <a:gdLst>
                <a:gd name="T0" fmla="*/ 2147483646 w 697"/>
                <a:gd name="T1" fmla="*/ 2147483646 h 929"/>
                <a:gd name="T2" fmla="*/ 2147483646 w 697"/>
                <a:gd name="T3" fmla="*/ 2147483646 h 929"/>
                <a:gd name="T4" fmla="*/ 2147483646 w 697"/>
                <a:gd name="T5" fmla="*/ 2147483646 h 929"/>
                <a:gd name="T6" fmla="*/ 2147483646 w 697"/>
                <a:gd name="T7" fmla="*/ 2147483646 h 929"/>
                <a:gd name="T8" fmla="*/ 2147483646 w 697"/>
                <a:gd name="T9" fmla="*/ 2147483646 h 929"/>
                <a:gd name="T10" fmla="*/ 2147483646 w 697"/>
                <a:gd name="T11" fmla="*/ 2147483646 h 929"/>
                <a:gd name="T12" fmla="*/ 2147483646 w 697"/>
                <a:gd name="T13" fmla="*/ 2147483646 h 929"/>
                <a:gd name="T14" fmla="*/ 2147483646 w 697"/>
                <a:gd name="T15" fmla="*/ 2147483646 h 929"/>
                <a:gd name="T16" fmla="*/ 2147483646 w 697"/>
                <a:gd name="T17" fmla="*/ 2147483646 h 929"/>
                <a:gd name="T18" fmla="*/ 2147483646 w 697"/>
                <a:gd name="T19" fmla="*/ 2147483646 h 929"/>
                <a:gd name="T20" fmla="*/ 2147483646 w 697"/>
                <a:gd name="T21" fmla="*/ 2147483646 h 929"/>
                <a:gd name="T22" fmla="*/ 2147483646 w 697"/>
                <a:gd name="T23" fmla="*/ 2147483646 h 929"/>
                <a:gd name="T24" fmla="*/ 2147483646 w 697"/>
                <a:gd name="T25" fmla="*/ 2147483646 h 929"/>
                <a:gd name="T26" fmla="*/ 2147483646 w 697"/>
                <a:gd name="T27" fmla="*/ 2147483646 h 929"/>
                <a:gd name="T28" fmla="*/ 2147483646 w 697"/>
                <a:gd name="T29" fmla="*/ 2147483646 h 929"/>
                <a:gd name="T30" fmla="*/ 2147483646 w 697"/>
                <a:gd name="T31" fmla="*/ 2147483646 h 929"/>
                <a:gd name="T32" fmla="*/ 2147483646 w 697"/>
                <a:gd name="T33" fmla="*/ 2147483646 h 929"/>
                <a:gd name="T34" fmla="*/ 2147483646 w 697"/>
                <a:gd name="T35" fmla="*/ 2147483646 h 929"/>
                <a:gd name="T36" fmla="*/ 2147483646 w 697"/>
                <a:gd name="T37" fmla="*/ 2147483646 h 929"/>
                <a:gd name="T38" fmla="*/ 2147483646 w 697"/>
                <a:gd name="T39" fmla="*/ 2147483646 h 929"/>
                <a:gd name="T40" fmla="*/ 2147483646 w 697"/>
                <a:gd name="T41" fmla="*/ 2147483646 h 929"/>
                <a:gd name="T42" fmla="*/ 2147483646 w 697"/>
                <a:gd name="T43" fmla="*/ 2147483646 h 929"/>
                <a:gd name="T44" fmla="*/ 2147483646 w 697"/>
                <a:gd name="T45" fmla="*/ 2147483646 h 929"/>
                <a:gd name="T46" fmla="*/ 2147483646 w 697"/>
                <a:gd name="T47" fmla="*/ 2147483646 h 929"/>
                <a:gd name="T48" fmla="*/ 2147483646 w 697"/>
                <a:gd name="T49" fmla="*/ 2147483646 h 929"/>
                <a:gd name="T50" fmla="*/ 2147483646 w 697"/>
                <a:gd name="T51" fmla="*/ 2147483646 h 929"/>
                <a:gd name="T52" fmla="*/ 2147483646 w 697"/>
                <a:gd name="T53" fmla="*/ 2147483646 h 929"/>
                <a:gd name="T54" fmla="*/ 2147483646 w 697"/>
                <a:gd name="T55" fmla="*/ 2147483646 h 929"/>
                <a:gd name="T56" fmla="*/ 2147483646 w 697"/>
                <a:gd name="T57" fmla="*/ 2147483646 h 929"/>
                <a:gd name="T58" fmla="*/ 2147483646 w 697"/>
                <a:gd name="T59" fmla="*/ 2147483646 h 929"/>
                <a:gd name="T60" fmla="*/ 2147483646 w 697"/>
                <a:gd name="T61" fmla="*/ 2147483646 h 929"/>
                <a:gd name="T62" fmla="*/ 2147483646 w 697"/>
                <a:gd name="T63" fmla="*/ 2147483646 h 929"/>
                <a:gd name="T64" fmla="*/ 2147483646 w 697"/>
                <a:gd name="T65" fmla="*/ 2147483646 h 929"/>
                <a:gd name="T66" fmla="*/ 2147483646 w 697"/>
                <a:gd name="T67" fmla="*/ 2147483646 h 929"/>
                <a:gd name="T68" fmla="*/ 2147483646 w 697"/>
                <a:gd name="T69" fmla="*/ 2147483646 h 929"/>
                <a:gd name="T70" fmla="*/ 2147483646 w 697"/>
                <a:gd name="T71" fmla="*/ 2147483646 h 929"/>
                <a:gd name="T72" fmla="*/ 2147483646 w 697"/>
                <a:gd name="T73" fmla="*/ 2147483646 h 929"/>
                <a:gd name="T74" fmla="*/ 2147483646 w 697"/>
                <a:gd name="T75" fmla="*/ 2147483646 h 929"/>
                <a:gd name="T76" fmla="*/ 2147483646 w 697"/>
                <a:gd name="T77" fmla="*/ 2147483646 h 929"/>
                <a:gd name="T78" fmla="*/ 2147483646 w 697"/>
                <a:gd name="T79" fmla="*/ 2147483646 h 929"/>
                <a:gd name="T80" fmla="*/ 2147483646 w 697"/>
                <a:gd name="T81" fmla="*/ 2147483646 h 929"/>
                <a:gd name="T82" fmla="*/ 2147483646 w 697"/>
                <a:gd name="T83" fmla="*/ 2147483646 h 929"/>
                <a:gd name="T84" fmla="*/ 2147483646 w 697"/>
                <a:gd name="T85" fmla="*/ 2147483646 h 929"/>
                <a:gd name="T86" fmla="*/ 2147483646 w 697"/>
                <a:gd name="T87" fmla="*/ 2147483646 h 929"/>
                <a:gd name="T88" fmla="*/ 2147483646 w 697"/>
                <a:gd name="T89" fmla="*/ 2147483646 h 929"/>
                <a:gd name="T90" fmla="*/ 2147483646 w 697"/>
                <a:gd name="T91" fmla="*/ 2147483646 h 929"/>
                <a:gd name="T92" fmla="*/ 2147483646 w 697"/>
                <a:gd name="T93" fmla="*/ 2147483646 h 929"/>
                <a:gd name="T94" fmla="*/ 2147483646 w 697"/>
                <a:gd name="T95" fmla="*/ 2147483646 h 929"/>
                <a:gd name="T96" fmla="*/ 2147483646 w 697"/>
                <a:gd name="T97" fmla="*/ 2147483646 h 929"/>
                <a:gd name="T98" fmla="*/ 2147483646 w 697"/>
                <a:gd name="T99" fmla="*/ 2147483646 h 929"/>
                <a:gd name="T100" fmla="*/ 2147483646 w 697"/>
                <a:gd name="T101" fmla="*/ 2147483646 h 929"/>
                <a:gd name="T102" fmla="*/ 2147483646 w 697"/>
                <a:gd name="T103" fmla="*/ 2147483646 h 929"/>
                <a:gd name="T104" fmla="*/ 2147483646 w 697"/>
                <a:gd name="T105" fmla="*/ 2147483646 h 929"/>
                <a:gd name="T106" fmla="*/ 2147483646 w 697"/>
                <a:gd name="T107" fmla="*/ 2147483646 h 929"/>
                <a:gd name="T108" fmla="*/ 2147483646 w 697"/>
                <a:gd name="T109" fmla="*/ 2147483646 h 929"/>
                <a:gd name="T110" fmla="*/ 2147483646 w 697"/>
                <a:gd name="T111" fmla="*/ 2147483646 h 929"/>
                <a:gd name="T112" fmla="*/ 2147483646 w 697"/>
                <a:gd name="T113" fmla="*/ 2147483646 h 929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697"/>
                <a:gd name="T172" fmla="*/ 0 h 929"/>
                <a:gd name="T173" fmla="*/ 697 w 697"/>
                <a:gd name="T174" fmla="*/ 929 h 929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697" h="929">
                  <a:moveTo>
                    <a:pt x="127" y="708"/>
                  </a:moveTo>
                  <a:lnTo>
                    <a:pt x="117" y="670"/>
                  </a:lnTo>
                  <a:lnTo>
                    <a:pt x="96" y="593"/>
                  </a:lnTo>
                  <a:lnTo>
                    <a:pt x="83" y="553"/>
                  </a:lnTo>
                  <a:lnTo>
                    <a:pt x="71" y="516"/>
                  </a:lnTo>
                  <a:lnTo>
                    <a:pt x="65" y="503"/>
                  </a:lnTo>
                  <a:lnTo>
                    <a:pt x="62" y="493"/>
                  </a:lnTo>
                  <a:lnTo>
                    <a:pt x="58" y="485"/>
                  </a:lnTo>
                  <a:lnTo>
                    <a:pt x="54" y="484"/>
                  </a:lnTo>
                  <a:lnTo>
                    <a:pt x="52" y="482"/>
                  </a:lnTo>
                  <a:lnTo>
                    <a:pt x="50" y="478"/>
                  </a:lnTo>
                  <a:lnTo>
                    <a:pt x="42" y="476"/>
                  </a:lnTo>
                  <a:lnTo>
                    <a:pt x="35" y="474"/>
                  </a:lnTo>
                  <a:lnTo>
                    <a:pt x="33" y="470"/>
                  </a:lnTo>
                  <a:lnTo>
                    <a:pt x="31" y="468"/>
                  </a:lnTo>
                  <a:lnTo>
                    <a:pt x="27" y="466"/>
                  </a:lnTo>
                  <a:lnTo>
                    <a:pt x="25" y="464"/>
                  </a:lnTo>
                  <a:lnTo>
                    <a:pt x="23" y="462"/>
                  </a:lnTo>
                  <a:lnTo>
                    <a:pt x="21" y="459"/>
                  </a:lnTo>
                  <a:lnTo>
                    <a:pt x="18" y="437"/>
                  </a:lnTo>
                  <a:lnTo>
                    <a:pt x="16" y="416"/>
                  </a:lnTo>
                  <a:lnTo>
                    <a:pt x="14" y="413"/>
                  </a:lnTo>
                  <a:lnTo>
                    <a:pt x="10" y="411"/>
                  </a:lnTo>
                  <a:lnTo>
                    <a:pt x="8" y="409"/>
                  </a:lnTo>
                  <a:lnTo>
                    <a:pt x="6" y="407"/>
                  </a:lnTo>
                  <a:lnTo>
                    <a:pt x="4" y="403"/>
                  </a:lnTo>
                  <a:lnTo>
                    <a:pt x="0" y="401"/>
                  </a:lnTo>
                  <a:lnTo>
                    <a:pt x="0" y="395"/>
                  </a:lnTo>
                  <a:lnTo>
                    <a:pt x="0" y="391"/>
                  </a:lnTo>
                  <a:lnTo>
                    <a:pt x="4" y="390"/>
                  </a:lnTo>
                  <a:lnTo>
                    <a:pt x="6" y="386"/>
                  </a:lnTo>
                  <a:lnTo>
                    <a:pt x="8" y="380"/>
                  </a:lnTo>
                  <a:lnTo>
                    <a:pt x="10" y="372"/>
                  </a:lnTo>
                  <a:lnTo>
                    <a:pt x="14" y="370"/>
                  </a:lnTo>
                  <a:lnTo>
                    <a:pt x="16" y="368"/>
                  </a:lnTo>
                  <a:lnTo>
                    <a:pt x="23" y="351"/>
                  </a:lnTo>
                  <a:lnTo>
                    <a:pt x="31" y="334"/>
                  </a:lnTo>
                  <a:lnTo>
                    <a:pt x="33" y="330"/>
                  </a:lnTo>
                  <a:lnTo>
                    <a:pt x="35" y="328"/>
                  </a:lnTo>
                  <a:lnTo>
                    <a:pt x="37" y="320"/>
                  </a:lnTo>
                  <a:lnTo>
                    <a:pt x="41" y="315"/>
                  </a:lnTo>
                  <a:lnTo>
                    <a:pt x="42" y="311"/>
                  </a:lnTo>
                  <a:lnTo>
                    <a:pt x="44" y="309"/>
                  </a:lnTo>
                  <a:lnTo>
                    <a:pt x="46" y="307"/>
                  </a:lnTo>
                  <a:lnTo>
                    <a:pt x="50" y="303"/>
                  </a:lnTo>
                  <a:lnTo>
                    <a:pt x="52" y="301"/>
                  </a:lnTo>
                  <a:lnTo>
                    <a:pt x="54" y="299"/>
                  </a:lnTo>
                  <a:lnTo>
                    <a:pt x="56" y="292"/>
                  </a:lnTo>
                  <a:lnTo>
                    <a:pt x="60" y="286"/>
                  </a:lnTo>
                  <a:lnTo>
                    <a:pt x="62" y="282"/>
                  </a:lnTo>
                  <a:lnTo>
                    <a:pt x="64" y="280"/>
                  </a:lnTo>
                  <a:lnTo>
                    <a:pt x="65" y="272"/>
                  </a:lnTo>
                  <a:lnTo>
                    <a:pt x="69" y="265"/>
                  </a:lnTo>
                  <a:lnTo>
                    <a:pt x="71" y="263"/>
                  </a:lnTo>
                  <a:lnTo>
                    <a:pt x="73" y="261"/>
                  </a:lnTo>
                  <a:lnTo>
                    <a:pt x="75" y="253"/>
                  </a:lnTo>
                  <a:lnTo>
                    <a:pt x="79" y="246"/>
                  </a:lnTo>
                  <a:lnTo>
                    <a:pt x="81" y="244"/>
                  </a:lnTo>
                  <a:lnTo>
                    <a:pt x="83" y="242"/>
                  </a:lnTo>
                  <a:lnTo>
                    <a:pt x="87" y="238"/>
                  </a:lnTo>
                  <a:lnTo>
                    <a:pt x="89" y="236"/>
                  </a:lnTo>
                  <a:lnTo>
                    <a:pt x="90" y="234"/>
                  </a:lnTo>
                  <a:lnTo>
                    <a:pt x="92" y="232"/>
                  </a:lnTo>
                  <a:lnTo>
                    <a:pt x="94" y="221"/>
                  </a:lnTo>
                  <a:lnTo>
                    <a:pt x="98" y="207"/>
                  </a:lnTo>
                  <a:lnTo>
                    <a:pt x="100" y="205"/>
                  </a:lnTo>
                  <a:lnTo>
                    <a:pt x="102" y="203"/>
                  </a:lnTo>
                  <a:lnTo>
                    <a:pt x="106" y="200"/>
                  </a:lnTo>
                  <a:lnTo>
                    <a:pt x="108" y="198"/>
                  </a:lnTo>
                  <a:lnTo>
                    <a:pt x="110" y="196"/>
                  </a:lnTo>
                  <a:lnTo>
                    <a:pt x="112" y="194"/>
                  </a:lnTo>
                  <a:lnTo>
                    <a:pt x="115" y="186"/>
                  </a:lnTo>
                  <a:lnTo>
                    <a:pt x="117" y="178"/>
                  </a:lnTo>
                  <a:lnTo>
                    <a:pt x="119" y="177"/>
                  </a:lnTo>
                  <a:lnTo>
                    <a:pt x="121" y="175"/>
                  </a:lnTo>
                  <a:lnTo>
                    <a:pt x="125" y="167"/>
                  </a:lnTo>
                  <a:lnTo>
                    <a:pt x="127" y="159"/>
                  </a:lnTo>
                  <a:lnTo>
                    <a:pt x="129" y="157"/>
                  </a:lnTo>
                  <a:lnTo>
                    <a:pt x="131" y="153"/>
                  </a:lnTo>
                  <a:lnTo>
                    <a:pt x="144" y="152"/>
                  </a:lnTo>
                  <a:lnTo>
                    <a:pt x="156" y="150"/>
                  </a:lnTo>
                  <a:lnTo>
                    <a:pt x="158" y="148"/>
                  </a:lnTo>
                  <a:lnTo>
                    <a:pt x="159" y="144"/>
                  </a:lnTo>
                  <a:lnTo>
                    <a:pt x="163" y="142"/>
                  </a:lnTo>
                  <a:lnTo>
                    <a:pt x="165" y="140"/>
                  </a:lnTo>
                  <a:lnTo>
                    <a:pt x="167" y="138"/>
                  </a:lnTo>
                  <a:lnTo>
                    <a:pt x="171" y="136"/>
                  </a:lnTo>
                  <a:lnTo>
                    <a:pt x="173" y="123"/>
                  </a:lnTo>
                  <a:lnTo>
                    <a:pt x="175" y="111"/>
                  </a:lnTo>
                  <a:lnTo>
                    <a:pt x="177" y="109"/>
                  </a:lnTo>
                  <a:lnTo>
                    <a:pt x="181" y="106"/>
                  </a:lnTo>
                  <a:lnTo>
                    <a:pt x="183" y="104"/>
                  </a:lnTo>
                  <a:lnTo>
                    <a:pt x="184" y="102"/>
                  </a:lnTo>
                  <a:lnTo>
                    <a:pt x="186" y="98"/>
                  </a:lnTo>
                  <a:lnTo>
                    <a:pt x="190" y="96"/>
                  </a:lnTo>
                  <a:lnTo>
                    <a:pt x="192" y="88"/>
                  </a:lnTo>
                  <a:lnTo>
                    <a:pt x="194" y="83"/>
                  </a:lnTo>
                  <a:lnTo>
                    <a:pt x="198" y="79"/>
                  </a:lnTo>
                  <a:lnTo>
                    <a:pt x="200" y="77"/>
                  </a:lnTo>
                  <a:lnTo>
                    <a:pt x="207" y="69"/>
                  </a:lnTo>
                  <a:lnTo>
                    <a:pt x="213" y="63"/>
                  </a:lnTo>
                  <a:lnTo>
                    <a:pt x="215" y="59"/>
                  </a:lnTo>
                  <a:lnTo>
                    <a:pt x="219" y="58"/>
                  </a:lnTo>
                  <a:lnTo>
                    <a:pt x="225" y="56"/>
                  </a:lnTo>
                  <a:lnTo>
                    <a:pt x="232" y="54"/>
                  </a:lnTo>
                  <a:lnTo>
                    <a:pt x="236" y="50"/>
                  </a:lnTo>
                  <a:lnTo>
                    <a:pt x="238" y="48"/>
                  </a:lnTo>
                  <a:lnTo>
                    <a:pt x="240" y="46"/>
                  </a:lnTo>
                  <a:lnTo>
                    <a:pt x="242" y="44"/>
                  </a:lnTo>
                  <a:lnTo>
                    <a:pt x="246" y="40"/>
                  </a:lnTo>
                  <a:lnTo>
                    <a:pt x="248" y="38"/>
                  </a:lnTo>
                  <a:lnTo>
                    <a:pt x="250" y="36"/>
                  </a:lnTo>
                  <a:lnTo>
                    <a:pt x="252" y="33"/>
                  </a:lnTo>
                  <a:lnTo>
                    <a:pt x="255" y="31"/>
                  </a:lnTo>
                  <a:lnTo>
                    <a:pt x="257" y="29"/>
                  </a:lnTo>
                  <a:lnTo>
                    <a:pt x="269" y="27"/>
                  </a:lnTo>
                  <a:lnTo>
                    <a:pt x="282" y="25"/>
                  </a:lnTo>
                  <a:lnTo>
                    <a:pt x="284" y="21"/>
                  </a:lnTo>
                  <a:lnTo>
                    <a:pt x="286" y="19"/>
                  </a:lnTo>
                  <a:lnTo>
                    <a:pt x="300" y="17"/>
                  </a:lnTo>
                  <a:lnTo>
                    <a:pt x="311" y="13"/>
                  </a:lnTo>
                  <a:lnTo>
                    <a:pt x="313" y="12"/>
                  </a:lnTo>
                  <a:lnTo>
                    <a:pt x="315" y="10"/>
                  </a:lnTo>
                  <a:lnTo>
                    <a:pt x="323" y="6"/>
                  </a:lnTo>
                  <a:lnTo>
                    <a:pt x="330" y="4"/>
                  </a:lnTo>
                  <a:lnTo>
                    <a:pt x="332" y="2"/>
                  </a:lnTo>
                  <a:lnTo>
                    <a:pt x="334" y="0"/>
                  </a:lnTo>
                  <a:lnTo>
                    <a:pt x="338" y="2"/>
                  </a:lnTo>
                  <a:lnTo>
                    <a:pt x="340" y="4"/>
                  </a:lnTo>
                  <a:lnTo>
                    <a:pt x="342" y="6"/>
                  </a:lnTo>
                  <a:lnTo>
                    <a:pt x="344" y="10"/>
                  </a:lnTo>
                  <a:lnTo>
                    <a:pt x="348" y="12"/>
                  </a:lnTo>
                  <a:lnTo>
                    <a:pt x="349" y="13"/>
                  </a:lnTo>
                  <a:lnTo>
                    <a:pt x="351" y="17"/>
                  </a:lnTo>
                  <a:lnTo>
                    <a:pt x="353" y="19"/>
                  </a:lnTo>
                  <a:lnTo>
                    <a:pt x="357" y="21"/>
                  </a:lnTo>
                  <a:lnTo>
                    <a:pt x="359" y="25"/>
                  </a:lnTo>
                  <a:lnTo>
                    <a:pt x="369" y="25"/>
                  </a:lnTo>
                  <a:lnTo>
                    <a:pt x="378" y="25"/>
                  </a:lnTo>
                  <a:lnTo>
                    <a:pt x="380" y="21"/>
                  </a:lnTo>
                  <a:lnTo>
                    <a:pt x="384" y="19"/>
                  </a:lnTo>
                  <a:lnTo>
                    <a:pt x="394" y="19"/>
                  </a:lnTo>
                  <a:lnTo>
                    <a:pt x="403" y="19"/>
                  </a:lnTo>
                  <a:lnTo>
                    <a:pt x="405" y="21"/>
                  </a:lnTo>
                  <a:lnTo>
                    <a:pt x="407" y="25"/>
                  </a:lnTo>
                  <a:lnTo>
                    <a:pt x="422" y="25"/>
                  </a:lnTo>
                  <a:lnTo>
                    <a:pt x="436" y="25"/>
                  </a:lnTo>
                  <a:lnTo>
                    <a:pt x="451" y="25"/>
                  </a:lnTo>
                  <a:lnTo>
                    <a:pt x="465" y="25"/>
                  </a:lnTo>
                  <a:lnTo>
                    <a:pt x="468" y="21"/>
                  </a:lnTo>
                  <a:lnTo>
                    <a:pt x="470" y="19"/>
                  </a:lnTo>
                  <a:lnTo>
                    <a:pt x="472" y="17"/>
                  </a:lnTo>
                  <a:lnTo>
                    <a:pt x="474" y="13"/>
                  </a:lnTo>
                  <a:lnTo>
                    <a:pt x="478" y="12"/>
                  </a:lnTo>
                  <a:lnTo>
                    <a:pt x="480" y="10"/>
                  </a:lnTo>
                  <a:lnTo>
                    <a:pt x="482" y="12"/>
                  </a:lnTo>
                  <a:lnTo>
                    <a:pt x="484" y="13"/>
                  </a:lnTo>
                  <a:lnTo>
                    <a:pt x="499" y="13"/>
                  </a:lnTo>
                  <a:lnTo>
                    <a:pt x="513" y="13"/>
                  </a:lnTo>
                  <a:lnTo>
                    <a:pt x="516" y="12"/>
                  </a:lnTo>
                  <a:lnTo>
                    <a:pt x="518" y="10"/>
                  </a:lnTo>
                  <a:lnTo>
                    <a:pt x="520" y="6"/>
                  </a:lnTo>
                  <a:lnTo>
                    <a:pt x="524" y="4"/>
                  </a:lnTo>
                  <a:lnTo>
                    <a:pt x="526" y="2"/>
                  </a:lnTo>
                  <a:lnTo>
                    <a:pt x="528" y="0"/>
                  </a:lnTo>
                  <a:lnTo>
                    <a:pt x="530" y="2"/>
                  </a:lnTo>
                  <a:lnTo>
                    <a:pt x="534" y="4"/>
                  </a:lnTo>
                  <a:lnTo>
                    <a:pt x="536" y="21"/>
                  </a:lnTo>
                  <a:lnTo>
                    <a:pt x="543" y="42"/>
                  </a:lnTo>
                  <a:lnTo>
                    <a:pt x="549" y="52"/>
                  </a:lnTo>
                  <a:lnTo>
                    <a:pt x="553" y="59"/>
                  </a:lnTo>
                  <a:lnTo>
                    <a:pt x="559" y="65"/>
                  </a:lnTo>
                  <a:lnTo>
                    <a:pt x="562" y="67"/>
                  </a:lnTo>
                  <a:lnTo>
                    <a:pt x="564" y="77"/>
                  </a:lnTo>
                  <a:lnTo>
                    <a:pt x="566" y="86"/>
                  </a:lnTo>
                  <a:lnTo>
                    <a:pt x="568" y="88"/>
                  </a:lnTo>
                  <a:lnTo>
                    <a:pt x="572" y="92"/>
                  </a:lnTo>
                  <a:lnTo>
                    <a:pt x="572" y="113"/>
                  </a:lnTo>
                  <a:lnTo>
                    <a:pt x="572" y="134"/>
                  </a:lnTo>
                  <a:lnTo>
                    <a:pt x="572" y="157"/>
                  </a:lnTo>
                  <a:lnTo>
                    <a:pt x="572" y="178"/>
                  </a:lnTo>
                  <a:lnTo>
                    <a:pt x="568" y="180"/>
                  </a:lnTo>
                  <a:lnTo>
                    <a:pt x="566" y="184"/>
                  </a:lnTo>
                  <a:lnTo>
                    <a:pt x="564" y="190"/>
                  </a:lnTo>
                  <a:lnTo>
                    <a:pt x="562" y="198"/>
                  </a:lnTo>
                  <a:lnTo>
                    <a:pt x="559" y="200"/>
                  </a:lnTo>
                  <a:lnTo>
                    <a:pt x="557" y="203"/>
                  </a:lnTo>
                  <a:lnTo>
                    <a:pt x="555" y="205"/>
                  </a:lnTo>
                  <a:lnTo>
                    <a:pt x="553" y="213"/>
                  </a:lnTo>
                  <a:lnTo>
                    <a:pt x="555" y="219"/>
                  </a:lnTo>
                  <a:lnTo>
                    <a:pt x="557" y="223"/>
                  </a:lnTo>
                  <a:lnTo>
                    <a:pt x="559" y="224"/>
                  </a:lnTo>
                  <a:lnTo>
                    <a:pt x="562" y="226"/>
                  </a:lnTo>
                  <a:lnTo>
                    <a:pt x="568" y="230"/>
                  </a:lnTo>
                  <a:lnTo>
                    <a:pt x="576" y="232"/>
                  </a:lnTo>
                  <a:lnTo>
                    <a:pt x="580" y="234"/>
                  </a:lnTo>
                  <a:lnTo>
                    <a:pt x="582" y="236"/>
                  </a:lnTo>
                  <a:lnTo>
                    <a:pt x="584" y="259"/>
                  </a:lnTo>
                  <a:lnTo>
                    <a:pt x="585" y="280"/>
                  </a:lnTo>
                  <a:lnTo>
                    <a:pt x="589" y="282"/>
                  </a:lnTo>
                  <a:lnTo>
                    <a:pt x="591" y="286"/>
                  </a:lnTo>
                  <a:lnTo>
                    <a:pt x="593" y="288"/>
                  </a:lnTo>
                  <a:lnTo>
                    <a:pt x="595" y="290"/>
                  </a:lnTo>
                  <a:lnTo>
                    <a:pt x="597" y="292"/>
                  </a:lnTo>
                  <a:lnTo>
                    <a:pt x="601" y="295"/>
                  </a:lnTo>
                  <a:lnTo>
                    <a:pt x="603" y="301"/>
                  </a:lnTo>
                  <a:lnTo>
                    <a:pt x="607" y="309"/>
                  </a:lnTo>
                  <a:lnTo>
                    <a:pt x="608" y="311"/>
                  </a:lnTo>
                  <a:lnTo>
                    <a:pt x="610" y="315"/>
                  </a:lnTo>
                  <a:lnTo>
                    <a:pt x="612" y="320"/>
                  </a:lnTo>
                  <a:lnTo>
                    <a:pt x="616" y="328"/>
                  </a:lnTo>
                  <a:lnTo>
                    <a:pt x="618" y="330"/>
                  </a:lnTo>
                  <a:lnTo>
                    <a:pt x="620" y="334"/>
                  </a:lnTo>
                  <a:lnTo>
                    <a:pt x="620" y="338"/>
                  </a:lnTo>
                  <a:lnTo>
                    <a:pt x="620" y="343"/>
                  </a:lnTo>
                  <a:lnTo>
                    <a:pt x="618" y="345"/>
                  </a:lnTo>
                  <a:lnTo>
                    <a:pt x="616" y="347"/>
                  </a:lnTo>
                  <a:lnTo>
                    <a:pt x="612" y="355"/>
                  </a:lnTo>
                  <a:lnTo>
                    <a:pt x="610" y="363"/>
                  </a:lnTo>
                  <a:lnTo>
                    <a:pt x="608" y="365"/>
                  </a:lnTo>
                  <a:lnTo>
                    <a:pt x="607" y="368"/>
                  </a:lnTo>
                  <a:lnTo>
                    <a:pt x="605" y="368"/>
                  </a:lnTo>
                  <a:lnTo>
                    <a:pt x="603" y="368"/>
                  </a:lnTo>
                  <a:lnTo>
                    <a:pt x="601" y="370"/>
                  </a:lnTo>
                  <a:lnTo>
                    <a:pt x="601" y="374"/>
                  </a:lnTo>
                  <a:lnTo>
                    <a:pt x="601" y="391"/>
                  </a:lnTo>
                  <a:lnTo>
                    <a:pt x="601" y="426"/>
                  </a:lnTo>
                  <a:lnTo>
                    <a:pt x="622" y="426"/>
                  </a:lnTo>
                  <a:lnTo>
                    <a:pt x="645" y="426"/>
                  </a:lnTo>
                  <a:lnTo>
                    <a:pt x="647" y="428"/>
                  </a:lnTo>
                  <a:lnTo>
                    <a:pt x="649" y="430"/>
                  </a:lnTo>
                  <a:lnTo>
                    <a:pt x="678" y="434"/>
                  </a:lnTo>
                  <a:lnTo>
                    <a:pt x="691" y="436"/>
                  </a:lnTo>
                  <a:lnTo>
                    <a:pt x="697" y="437"/>
                  </a:lnTo>
                  <a:lnTo>
                    <a:pt x="697" y="439"/>
                  </a:lnTo>
                  <a:lnTo>
                    <a:pt x="695" y="441"/>
                  </a:lnTo>
                  <a:lnTo>
                    <a:pt x="693" y="445"/>
                  </a:lnTo>
                  <a:lnTo>
                    <a:pt x="685" y="447"/>
                  </a:lnTo>
                  <a:lnTo>
                    <a:pt x="678" y="449"/>
                  </a:lnTo>
                  <a:lnTo>
                    <a:pt x="676" y="451"/>
                  </a:lnTo>
                  <a:lnTo>
                    <a:pt x="674" y="455"/>
                  </a:lnTo>
                  <a:lnTo>
                    <a:pt x="664" y="459"/>
                  </a:lnTo>
                  <a:lnTo>
                    <a:pt x="656" y="460"/>
                  </a:lnTo>
                  <a:lnTo>
                    <a:pt x="654" y="482"/>
                  </a:lnTo>
                  <a:lnTo>
                    <a:pt x="654" y="503"/>
                  </a:lnTo>
                  <a:lnTo>
                    <a:pt x="656" y="505"/>
                  </a:lnTo>
                  <a:lnTo>
                    <a:pt x="658" y="507"/>
                  </a:lnTo>
                  <a:lnTo>
                    <a:pt x="656" y="510"/>
                  </a:lnTo>
                  <a:lnTo>
                    <a:pt x="654" y="512"/>
                  </a:lnTo>
                  <a:lnTo>
                    <a:pt x="651" y="518"/>
                  </a:lnTo>
                  <a:lnTo>
                    <a:pt x="651" y="531"/>
                  </a:lnTo>
                  <a:lnTo>
                    <a:pt x="651" y="545"/>
                  </a:lnTo>
                  <a:lnTo>
                    <a:pt x="654" y="551"/>
                  </a:lnTo>
                  <a:lnTo>
                    <a:pt x="656" y="553"/>
                  </a:lnTo>
                  <a:lnTo>
                    <a:pt x="658" y="556"/>
                  </a:lnTo>
                  <a:lnTo>
                    <a:pt x="660" y="562"/>
                  </a:lnTo>
                  <a:lnTo>
                    <a:pt x="664" y="570"/>
                  </a:lnTo>
                  <a:lnTo>
                    <a:pt x="666" y="574"/>
                  </a:lnTo>
                  <a:lnTo>
                    <a:pt x="668" y="576"/>
                  </a:lnTo>
                  <a:lnTo>
                    <a:pt x="668" y="593"/>
                  </a:lnTo>
                  <a:lnTo>
                    <a:pt x="668" y="608"/>
                  </a:lnTo>
                  <a:lnTo>
                    <a:pt x="668" y="626"/>
                  </a:lnTo>
                  <a:lnTo>
                    <a:pt x="668" y="643"/>
                  </a:lnTo>
                  <a:lnTo>
                    <a:pt x="666" y="645"/>
                  </a:lnTo>
                  <a:lnTo>
                    <a:pt x="664" y="649"/>
                  </a:lnTo>
                  <a:lnTo>
                    <a:pt x="660" y="650"/>
                  </a:lnTo>
                  <a:lnTo>
                    <a:pt x="658" y="652"/>
                  </a:lnTo>
                  <a:lnTo>
                    <a:pt x="656" y="654"/>
                  </a:lnTo>
                  <a:lnTo>
                    <a:pt x="654" y="658"/>
                  </a:lnTo>
                  <a:lnTo>
                    <a:pt x="651" y="664"/>
                  </a:lnTo>
                  <a:lnTo>
                    <a:pt x="649" y="672"/>
                  </a:lnTo>
                  <a:lnTo>
                    <a:pt x="647" y="673"/>
                  </a:lnTo>
                  <a:lnTo>
                    <a:pt x="645" y="677"/>
                  </a:lnTo>
                  <a:lnTo>
                    <a:pt x="641" y="679"/>
                  </a:lnTo>
                  <a:lnTo>
                    <a:pt x="639" y="681"/>
                  </a:lnTo>
                  <a:lnTo>
                    <a:pt x="637" y="683"/>
                  </a:lnTo>
                  <a:lnTo>
                    <a:pt x="635" y="687"/>
                  </a:lnTo>
                  <a:lnTo>
                    <a:pt x="631" y="704"/>
                  </a:lnTo>
                  <a:lnTo>
                    <a:pt x="630" y="720"/>
                  </a:lnTo>
                  <a:lnTo>
                    <a:pt x="628" y="737"/>
                  </a:lnTo>
                  <a:lnTo>
                    <a:pt x="624" y="754"/>
                  </a:lnTo>
                  <a:lnTo>
                    <a:pt x="628" y="756"/>
                  </a:lnTo>
                  <a:lnTo>
                    <a:pt x="630" y="760"/>
                  </a:lnTo>
                  <a:lnTo>
                    <a:pt x="631" y="771"/>
                  </a:lnTo>
                  <a:lnTo>
                    <a:pt x="635" y="783"/>
                  </a:lnTo>
                  <a:lnTo>
                    <a:pt x="637" y="785"/>
                  </a:lnTo>
                  <a:lnTo>
                    <a:pt x="639" y="789"/>
                  </a:lnTo>
                  <a:lnTo>
                    <a:pt x="656" y="791"/>
                  </a:lnTo>
                  <a:lnTo>
                    <a:pt x="674" y="792"/>
                  </a:lnTo>
                  <a:lnTo>
                    <a:pt x="676" y="794"/>
                  </a:lnTo>
                  <a:lnTo>
                    <a:pt x="678" y="798"/>
                  </a:lnTo>
                  <a:lnTo>
                    <a:pt x="678" y="802"/>
                  </a:lnTo>
                  <a:lnTo>
                    <a:pt x="678" y="808"/>
                  </a:lnTo>
                  <a:lnTo>
                    <a:pt x="676" y="810"/>
                  </a:lnTo>
                  <a:lnTo>
                    <a:pt x="674" y="812"/>
                  </a:lnTo>
                  <a:lnTo>
                    <a:pt x="670" y="814"/>
                  </a:lnTo>
                  <a:lnTo>
                    <a:pt x="668" y="817"/>
                  </a:lnTo>
                  <a:lnTo>
                    <a:pt x="666" y="819"/>
                  </a:lnTo>
                  <a:lnTo>
                    <a:pt x="664" y="821"/>
                  </a:lnTo>
                  <a:lnTo>
                    <a:pt x="660" y="829"/>
                  </a:lnTo>
                  <a:lnTo>
                    <a:pt x="658" y="837"/>
                  </a:lnTo>
                  <a:lnTo>
                    <a:pt x="656" y="838"/>
                  </a:lnTo>
                  <a:lnTo>
                    <a:pt x="654" y="840"/>
                  </a:lnTo>
                  <a:lnTo>
                    <a:pt x="654" y="846"/>
                  </a:lnTo>
                  <a:lnTo>
                    <a:pt x="654" y="850"/>
                  </a:lnTo>
                  <a:lnTo>
                    <a:pt x="656" y="854"/>
                  </a:lnTo>
                  <a:lnTo>
                    <a:pt x="658" y="856"/>
                  </a:lnTo>
                  <a:lnTo>
                    <a:pt x="666" y="858"/>
                  </a:lnTo>
                  <a:lnTo>
                    <a:pt x="674" y="860"/>
                  </a:lnTo>
                  <a:lnTo>
                    <a:pt x="676" y="863"/>
                  </a:lnTo>
                  <a:lnTo>
                    <a:pt x="678" y="865"/>
                  </a:lnTo>
                  <a:lnTo>
                    <a:pt x="679" y="867"/>
                  </a:lnTo>
                  <a:lnTo>
                    <a:pt x="683" y="871"/>
                  </a:lnTo>
                  <a:lnTo>
                    <a:pt x="685" y="873"/>
                  </a:lnTo>
                  <a:lnTo>
                    <a:pt x="687" y="875"/>
                  </a:lnTo>
                  <a:lnTo>
                    <a:pt x="687" y="879"/>
                  </a:lnTo>
                  <a:lnTo>
                    <a:pt x="687" y="885"/>
                  </a:lnTo>
                  <a:lnTo>
                    <a:pt x="685" y="886"/>
                  </a:lnTo>
                  <a:lnTo>
                    <a:pt x="683" y="890"/>
                  </a:lnTo>
                  <a:lnTo>
                    <a:pt x="679" y="892"/>
                  </a:lnTo>
                  <a:lnTo>
                    <a:pt x="678" y="894"/>
                  </a:lnTo>
                  <a:lnTo>
                    <a:pt x="676" y="896"/>
                  </a:lnTo>
                  <a:lnTo>
                    <a:pt x="674" y="900"/>
                  </a:lnTo>
                  <a:lnTo>
                    <a:pt x="670" y="911"/>
                  </a:lnTo>
                  <a:lnTo>
                    <a:pt x="668" y="923"/>
                  </a:lnTo>
                  <a:lnTo>
                    <a:pt x="666" y="925"/>
                  </a:lnTo>
                  <a:lnTo>
                    <a:pt x="664" y="929"/>
                  </a:lnTo>
                  <a:lnTo>
                    <a:pt x="658" y="929"/>
                  </a:lnTo>
                  <a:lnTo>
                    <a:pt x="654" y="929"/>
                  </a:lnTo>
                  <a:lnTo>
                    <a:pt x="651" y="925"/>
                  </a:lnTo>
                  <a:lnTo>
                    <a:pt x="649" y="923"/>
                  </a:lnTo>
                  <a:lnTo>
                    <a:pt x="641" y="921"/>
                  </a:lnTo>
                  <a:lnTo>
                    <a:pt x="635" y="919"/>
                  </a:lnTo>
                  <a:lnTo>
                    <a:pt x="631" y="915"/>
                  </a:lnTo>
                  <a:lnTo>
                    <a:pt x="630" y="913"/>
                  </a:lnTo>
                  <a:lnTo>
                    <a:pt x="622" y="911"/>
                  </a:lnTo>
                  <a:lnTo>
                    <a:pt x="616" y="909"/>
                  </a:lnTo>
                  <a:lnTo>
                    <a:pt x="612" y="906"/>
                  </a:lnTo>
                  <a:lnTo>
                    <a:pt x="610" y="904"/>
                  </a:lnTo>
                  <a:lnTo>
                    <a:pt x="608" y="902"/>
                  </a:lnTo>
                  <a:lnTo>
                    <a:pt x="607" y="900"/>
                  </a:lnTo>
                  <a:lnTo>
                    <a:pt x="603" y="896"/>
                  </a:lnTo>
                  <a:lnTo>
                    <a:pt x="601" y="894"/>
                  </a:lnTo>
                  <a:lnTo>
                    <a:pt x="589" y="892"/>
                  </a:lnTo>
                  <a:lnTo>
                    <a:pt x="576" y="890"/>
                  </a:lnTo>
                  <a:lnTo>
                    <a:pt x="574" y="886"/>
                  </a:lnTo>
                  <a:lnTo>
                    <a:pt x="572" y="885"/>
                  </a:lnTo>
                  <a:lnTo>
                    <a:pt x="568" y="877"/>
                  </a:lnTo>
                  <a:lnTo>
                    <a:pt x="566" y="871"/>
                  </a:lnTo>
                  <a:lnTo>
                    <a:pt x="564" y="867"/>
                  </a:lnTo>
                  <a:lnTo>
                    <a:pt x="562" y="865"/>
                  </a:lnTo>
                  <a:lnTo>
                    <a:pt x="545" y="863"/>
                  </a:lnTo>
                  <a:lnTo>
                    <a:pt x="530" y="863"/>
                  </a:lnTo>
                  <a:lnTo>
                    <a:pt x="514" y="862"/>
                  </a:lnTo>
                  <a:lnTo>
                    <a:pt x="499" y="860"/>
                  </a:lnTo>
                  <a:lnTo>
                    <a:pt x="497" y="858"/>
                  </a:lnTo>
                  <a:lnTo>
                    <a:pt x="495" y="856"/>
                  </a:lnTo>
                  <a:lnTo>
                    <a:pt x="482" y="854"/>
                  </a:lnTo>
                  <a:lnTo>
                    <a:pt x="470" y="850"/>
                  </a:lnTo>
                  <a:lnTo>
                    <a:pt x="468" y="848"/>
                  </a:lnTo>
                  <a:lnTo>
                    <a:pt x="465" y="846"/>
                  </a:lnTo>
                  <a:lnTo>
                    <a:pt x="461" y="842"/>
                  </a:lnTo>
                  <a:lnTo>
                    <a:pt x="451" y="842"/>
                  </a:lnTo>
                  <a:lnTo>
                    <a:pt x="442" y="842"/>
                  </a:lnTo>
                  <a:lnTo>
                    <a:pt x="436" y="846"/>
                  </a:lnTo>
                  <a:lnTo>
                    <a:pt x="434" y="848"/>
                  </a:lnTo>
                  <a:lnTo>
                    <a:pt x="432" y="850"/>
                  </a:lnTo>
                  <a:lnTo>
                    <a:pt x="430" y="854"/>
                  </a:lnTo>
                  <a:lnTo>
                    <a:pt x="426" y="856"/>
                  </a:lnTo>
                  <a:lnTo>
                    <a:pt x="424" y="858"/>
                  </a:lnTo>
                  <a:lnTo>
                    <a:pt x="422" y="860"/>
                  </a:lnTo>
                  <a:lnTo>
                    <a:pt x="415" y="863"/>
                  </a:lnTo>
                  <a:lnTo>
                    <a:pt x="407" y="865"/>
                  </a:lnTo>
                  <a:lnTo>
                    <a:pt x="405" y="867"/>
                  </a:lnTo>
                  <a:lnTo>
                    <a:pt x="403" y="871"/>
                  </a:lnTo>
                  <a:lnTo>
                    <a:pt x="390" y="873"/>
                  </a:lnTo>
                  <a:lnTo>
                    <a:pt x="378" y="875"/>
                  </a:lnTo>
                  <a:lnTo>
                    <a:pt x="376" y="877"/>
                  </a:lnTo>
                  <a:lnTo>
                    <a:pt x="374" y="881"/>
                  </a:lnTo>
                  <a:lnTo>
                    <a:pt x="361" y="883"/>
                  </a:lnTo>
                  <a:lnTo>
                    <a:pt x="349" y="885"/>
                  </a:lnTo>
                  <a:lnTo>
                    <a:pt x="348" y="886"/>
                  </a:lnTo>
                  <a:lnTo>
                    <a:pt x="344" y="890"/>
                  </a:lnTo>
                  <a:lnTo>
                    <a:pt x="342" y="892"/>
                  </a:lnTo>
                  <a:lnTo>
                    <a:pt x="340" y="894"/>
                  </a:lnTo>
                  <a:lnTo>
                    <a:pt x="338" y="896"/>
                  </a:lnTo>
                  <a:lnTo>
                    <a:pt x="334" y="900"/>
                  </a:lnTo>
                  <a:lnTo>
                    <a:pt x="315" y="900"/>
                  </a:lnTo>
                  <a:lnTo>
                    <a:pt x="296" y="900"/>
                  </a:lnTo>
                  <a:lnTo>
                    <a:pt x="294" y="896"/>
                  </a:lnTo>
                  <a:lnTo>
                    <a:pt x="292" y="894"/>
                  </a:lnTo>
                  <a:lnTo>
                    <a:pt x="278" y="892"/>
                  </a:lnTo>
                  <a:lnTo>
                    <a:pt x="267" y="890"/>
                  </a:lnTo>
                  <a:lnTo>
                    <a:pt x="265" y="886"/>
                  </a:lnTo>
                  <a:lnTo>
                    <a:pt x="263" y="885"/>
                  </a:lnTo>
                  <a:lnTo>
                    <a:pt x="259" y="877"/>
                  </a:lnTo>
                  <a:lnTo>
                    <a:pt x="257" y="871"/>
                  </a:lnTo>
                  <a:lnTo>
                    <a:pt x="255" y="867"/>
                  </a:lnTo>
                  <a:lnTo>
                    <a:pt x="252" y="865"/>
                  </a:lnTo>
                  <a:lnTo>
                    <a:pt x="252" y="860"/>
                  </a:lnTo>
                  <a:lnTo>
                    <a:pt x="252" y="856"/>
                  </a:lnTo>
                  <a:lnTo>
                    <a:pt x="255" y="854"/>
                  </a:lnTo>
                  <a:lnTo>
                    <a:pt x="257" y="850"/>
                  </a:lnTo>
                  <a:lnTo>
                    <a:pt x="259" y="838"/>
                  </a:lnTo>
                  <a:lnTo>
                    <a:pt x="263" y="827"/>
                  </a:lnTo>
                  <a:lnTo>
                    <a:pt x="265" y="823"/>
                  </a:lnTo>
                  <a:lnTo>
                    <a:pt x="267" y="821"/>
                  </a:lnTo>
                  <a:lnTo>
                    <a:pt x="271" y="819"/>
                  </a:lnTo>
                  <a:lnTo>
                    <a:pt x="271" y="812"/>
                  </a:lnTo>
                  <a:lnTo>
                    <a:pt x="271" y="806"/>
                  </a:lnTo>
                  <a:lnTo>
                    <a:pt x="267" y="802"/>
                  </a:lnTo>
                  <a:lnTo>
                    <a:pt x="265" y="800"/>
                  </a:lnTo>
                  <a:lnTo>
                    <a:pt x="263" y="798"/>
                  </a:lnTo>
                  <a:lnTo>
                    <a:pt x="263" y="791"/>
                  </a:lnTo>
                  <a:lnTo>
                    <a:pt x="263" y="783"/>
                  </a:lnTo>
                  <a:lnTo>
                    <a:pt x="255" y="783"/>
                  </a:lnTo>
                  <a:lnTo>
                    <a:pt x="248" y="783"/>
                  </a:lnTo>
                  <a:lnTo>
                    <a:pt x="246" y="781"/>
                  </a:lnTo>
                  <a:lnTo>
                    <a:pt x="242" y="779"/>
                  </a:lnTo>
                  <a:lnTo>
                    <a:pt x="229" y="779"/>
                  </a:lnTo>
                  <a:lnTo>
                    <a:pt x="213" y="779"/>
                  </a:lnTo>
                  <a:lnTo>
                    <a:pt x="211" y="781"/>
                  </a:lnTo>
                  <a:lnTo>
                    <a:pt x="209" y="783"/>
                  </a:lnTo>
                  <a:lnTo>
                    <a:pt x="204" y="783"/>
                  </a:lnTo>
                  <a:lnTo>
                    <a:pt x="200" y="783"/>
                  </a:lnTo>
                  <a:lnTo>
                    <a:pt x="198" y="781"/>
                  </a:lnTo>
                  <a:lnTo>
                    <a:pt x="194" y="779"/>
                  </a:lnTo>
                  <a:lnTo>
                    <a:pt x="192" y="775"/>
                  </a:lnTo>
                  <a:lnTo>
                    <a:pt x="190" y="773"/>
                  </a:lnTo>
                  <a:lnTo>
                    <a:pt x="186" y="771"/>
                  </a:lnTo>
                  <a:lnTo>
                    <a:pt x="184" y="767"/>
                  </a:lnTo>
                  <a:lnTo>
                    <a:pt x="183" y="766"/>
                  </a:lnTo>
                  <a:lnTo>
                    <a:pt x="181" y="764"/>
                  </a:lnTo>
                  <a:lnTo>
                    <a:pt x="177" y="762"/>
                  </a:lnTo>
                  <a:lnTo>
                    <a:pt x="175" y="760"/>
                  </a:lnTo>
                  <a:lnTo>
                    <a:pt x="173" y="756"/>
                  </a:lnTo>
                  <a:lnTo>
                    <a:pt x="171" y="754"/>
                  </a:lnTo>
                  <a:lnTo>
                    <a:pt x="167" y="752"/>
                  </a:lnTo>
                  <a:lnTo>
                    <a:pt x="165" y="750"/>
                  </a:lnTo>
                  <a:lnTo>
                    <a:pt x="159" y="750"/>
                  </a:lnTo>
                  <a:lnTo>
                    <a:pt x="156" y="750"/>
                  </a:lnTo>
                  <a:lnTo>
                    <a:pt x="154" y="752"/>
                  </a:lnTo>
                  <a:lnTo>
                    <a:pt x="152" y="754"/>
                  </a:lnTo>
                  <a:lnTo>
                    <a:pt x="148" y="766"/>
                  </a:lnTo>
                  <a:lnTo>
                    <a:pt x="146" y="779"/>
                  </a:lnTo>
                  <a:lnTo>
                    <a:pt x="144" y="781"/>
                  </a:lnTo>
                  <a:lnTo>
                    <a:pt x="142" y="783"/>
                  </a:lnTo>
                  <a:lnTo>
                    <a:pt x="135" y="785"/>
                  </a:lnTo>
                  <a:lnTo>
                    <a:pt x="127" y="789"/>
                  </a:lnTo>
                  <a:lnTo>
                    <a:pt x="125" y="789"/>
                  </a:lnTo>
                  <a:lnTo>
                    <a:pt x="123" y="787"/>
                  </a:lnTo>
                  <a:lnTo>
                    <a:pt x="123" y="783"/>
                  </a:lnTo>
                  <a:lnTo>
                    <a:pt x="121" y="777"/>
                  </a:lnTo>
                  <a:lnTo>
                    <a:pt x="121" y="764"/>
                  </a:lnTo>
                  <a:lnTo>
                    <a:pt x="123" y="746"/>
                  </a:lnTo>
                  <a:lnTo>
                    <a:pt x="125" y="716"/>
                  </a:lnTo>
                  <a:lnTo>
                    <a:pt x="127" y="708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91" name="Freeform 93"/>
            <p:cNvSpPr>
              <a:spLocks/>
            </p:cNvSpPr>
            <p:nvPr/>
          </p:nvSpPr>
          <p:spPr bwMode="auto">
            <a:xfrm>
              <a:off x="6264275" y="2300288"/>
              <a:ext cx="2087563" cy="2179637"/>
            </a:xfrm>
            <a:custGeom>
              <a:avLst/>
              <a:gdLst>
                <a:gd name="T0" fmla="*/ 2147483646 w 1479"/>
                <a:gd name="T1" fmla="*/ 2147483646 h 1836"/>
                <a:gd name="T2" fmla="*/ 2147483646 w 1479"/>
                <a:gd name="T3" fmla="*/ 2147483646 h 1836"/>
                <a:gd name="T4" fmla="*/ 2147483646 w 1479"/>
                <a:gd name="T5" fmla="*/ 2147483646 h 1836"/>
                <a:gd name="T6" fmla="*/ 2147483646 w 1479"/>
                <a:gd name="T7" fmla="*/ 2147483646 h 1836"/>
                <a:gd name="T8" fmla="*/ 2147483646 w 1479"/>
                <a:gd name="T9" fmla="*/ 2147483646 h 1836"/>
                <a:gd name="T10" fmla="*/ 2147483646 w 1479"/>
                <a:gd name="T11" fmla="*/ 2147483646 h 1836"/>
                <a:gd name="T12" fmla="*/ 2147483646 w 1479"/>
                <a:gd name="T13" fmla="*/ 2147483646 h 1836"/>
                <a:gd name="T14" fmla="*/ 2147483646 w 1479"/>
                <a:gd name="T15" fmla="*/ 2147483646 h 1836"/>
                <a:gd name="T16" fmla="*/ 2147483646 w 1479"/>
                <a:gd name="T17" fmla="*/ 2147483646 h 1836"/>
                <a:gd name="T18" fmla="*/ 2147483646 w 1479"/>
                <a:gd name="T19" fmla="*/ 2147483646 h 1836"/>
                <a:gd name="T20" fmla="*/ 2147483646 w 1479"/>
                <a:gd name="T21" fmla="*/ 2147483646 h 1836"/>
                <a:gd name="T22" fmla="*/ 2147483646 w 1479"/>
                <a:gd name="T23" fmla="*/ 2147483646 h 1836"/>
                <a:gd name="T24" fmla="*/ 2147483646 w 1479"/>
                <a:gd name="T25" fmla="*/ 2147483646 h 1836"/>
                <a:gd name="T26" fmla="*/ 2147483646 w 1479"/>
                <a:gd name="T27" fmla="*/ 2147483646 h 1836"/>
                <a:gd name="T28" fmla="*/ 2147483646 w 1479"/>
                <a:gd name="T29" fmla="*/ 2147483646 h 1836"/>
                <a:gd name="T30" fmla="*/ 2147483646 w 1479"/>
                <a:gd name="T31" fmla="*/ 2147483646 h 1836"/>
                <a:gd name="T32" fmla="*/ 2147483646 w 1479"/>
                <a:gd name="T33" fmla="*/ 2147483646 h 1836"/>
                <a:gd name="T34" fmla="*/ 2147483646 w 1479"/>
                <a:gd name="T35" fmla="*/ 2147483646 h 1836"/>
                <a:gd name="T36" fmla="*/ 2147483646 w 1479"/>
                <a:gd name="T37" fmla="*/ 2147483646 h 1836"/>
                <a:gd name="T38" fmla="*/ 2147483646 w 1479"/>
                <a:gd name="T39" fmla="*/ 2147483646 h 1836"/>
                <a:gd name="T40" fmla="*/ 2147483646 w 1479"/>
                <a:gd name="T41" fmla="*/ 2147483646 h 1836"/>
                <a:gd name="T42" fmla="*/ 2147483646 w 1479"/>
                <a:gd name="T43" fmla="*/ 2147483646 h 1836"/>
                <a:gd name="T44" fmla="*/ 2147483646 w 1479"/>
                <a:gd name="T45" fmla="*/ 2147483646 h 1836"/>
                <a:gd name="T46" fmla="*/ 2147483646 w 1479"/>
                <a:gd name="T47" fmla="*/ 2147483646 h 1836"/>
                <a:gd name="T48" fmla="*/ 2147483646 w 1479"/>
                <a:gd name="T49" fmla="*/ 2147483646 h 1836"/>
                <a:gd name="T50" fmla="*/ 2147483646 w 1479"/>
                <a:gd name="T51" fmla="*/ 2147483646 h 1836"/>
                <a:gd name="T52" fmla="*/ 2147483646 w 1479"/>
                <a:gd name="T53" fmla="*/ 2147483646 h 1836"/>
                <a:gd name="T54" fmla="*/ 2147483646 w 1479"/>
                <a:gd name="T55" fmla="*/ 2147483646 h 1836"/>
                <a:gd name="T56" fmla="*/ 2147483646 w 1479"/>
                <a:gd name="T57" fmla="*/ 2147483646 h 1836"/>
                <a:gd name="T58" fmla="*/ 2147483646 w 1479"/>
                <a:gd name="T59" fmla="*/ 2147483646 h 1836"/>
                <a:gd name="T60" fmla="*/ 2147483646 w 1479"/>
                <a:gd name="T61" fmla="*/ 2147483646 h 1836"/>
                <a:gd name="T62" fmla="*/ 2147483646 w 1479"/>
                <a:gd name="T63" fmla="*/ 2147483646 h 1836"/>
                <a:gd name="T64" fmla="*/ 2147483646 w 1479"/>
                <a:gd name="T65" fmla="*/ 2147483646 h 1836"/>
                <a:gd name="T66" fmla="*/ 2147483646 w 1479"/>
                <a:gd name="T67" fmla="*/ 2147483646 h 1836"/>
                <a:gd name="T68" fmla="*/ 2147483646 w 1479"/>
                <a:gd name="T69" fmla="*/ 2147483646 h 1836"/>
                <a:gd name="T70" fmla="*/ 2147483646 w 1479"/>
                <a:gd name="T71" fmla="*/ 2147483646 h 1836"/>
                <a:gd name="T72" fmla="*/ 2147483646 w 1479"/>
                <a:gd name="T73" fmla="*/ 2147483646 h 1836"/>
                <a:gd name="T74" fmla="*/ 2147483646 w 1479"/>
                <a:gd name="T75" fmla="*/ 2147483646 h 1836"/>
                <a:gd name="T76" fmla="*/ 2147483646 w 1479"/>
                <a:gd name="T77" fmla="*/ 2147483646 h 1836"/>
                <a:gd name="T78" fmla="*/ 2147483646 w 1479"/>
                <a:gd name="T79" fmla="*/ 2147483646 h 1836"/>
                <a:gd name="T80" fmla="*/ 2147483646 w 1479"/>
                <a:gd name="T81" fmla="*/ 2147483646 h 1836"/>
                <a:gd name="T82" fmla="*/ 2147483646 w 1479"/>
                <a:gd name="T83" fmla="*/ 2147483646 h 1836"/>
                <a:gd name="T84" fmla="*/ 2147483646 w 1479"/>
                <a:gd name="T85" fmla="*/ 2147483646 h 1836"/>
                <a:gd name="T86" fmla="*/ 2147483646 w 1479"/>
                <a:gd name="T87" fmla="*/ 2147483646 h 1836"/>
                <a:gd name="T88" fmla="*/ 2147483646 w 1479"/>
                <a:gd name="T89" fmla="*/ 2147483646 h 1836"/>
                <a:gd name="T90" fmla="*/ 2147483646 w 1479"/>
                <a:gd name="T91" fmla="*/ 2147483646 h 1836"/>
                <a:gd name="T92" fmla="*/ 2147483646 w 1479"/>
                <a:gd name="T93" fmla="*/ 2147483646 h 1836"/>
                <a:gd name="T94" fmla="*/ 2147483646 w 1479"/>
                <a:gd name="T95" fmla="*/ 2147483646 h 1836"/>
                <a:gd name="T96" fmla="*/ 2147483646 w 1479"/>
                <a:gd name="T97" fmla="*/ 2147483646 h 1836"/>
                <a:gd name="T98" fmla="*/ 2147483646 w 1479"/>
                <a:gd name="T99" fmla="*/ 2147483646 h 1836"/>
                <a:gd name="T100" fmla="*/ 2147483646 w 1479"/>
                <a:gd name="T101" fmla="*/ 2147483646 h 1836"/>
                <a:gd name="T102" fmla="*/ 2147483646 w 1479"/>
                <a:gd name="T103" fmla="*/ 2147483646 h 1836"/>
                <a:gd name="T104" fmla="*/ 2147483646 w 1479"/>
                <a:gd name="T105" fmla="*/ 2147483646 h 1836"/>
                <a:gd name="T106" fmla="*/ 2147483646 w 1479"/>
                <a:gd name="T107" fmla="*/ 2147483646 h 1836"/>
                <a:gd name="T108" fmla="*/ 2147483646 w 1479"/>
                <a:gd name="T109" fmla="*/ 2147483646 h 1836"/>
                <a:gd name="T110" fmla="*/ 2147483646 w 1479"/>
                <a:gd name="T111" fmla="*/ 2147483646 h 1836"/>
                <a:gd name="T112" fmla="*/ 2147483646 w 1479"/>
                <a:gd name="T113" fmla="*/ 2147483646 h 1836"/>
                <a:gd name="T114" fmla="*/ 2147483646 w 1479"/>
                <a:gd name="T115" fmla="*/ 2147483646 h 1836"/>
                <a:gd name="T116" fmla="*/ 2147483646 w 1479"/>
                <a:gd name="T117" fmla="*/ 2147483646 h 1836"/>
                <a:gd name="T118" fmla="*/ 2147483646 w 1479"/>
                <a:gd name="T119" fmla="*/ 2147483646 h 1836"/>
                <a:gd name="T120" fmla="*/ 2147483646 w 1479"/>
                <a:gd name="T121" fmla="*/ 2147483646 h 1836"/>
                <a:gd name="T122" fmla="*/ 2147483646 w 1479"/>
                <a:gd name="T123" fmla="*/ 2147483646 h 1836"/>
                <a:gd name="T124" fmla="*/ 2147483646 w 1479"/>
                <a:gd name="T125" fmla="*/ 2147483646 h 18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479"/>
                <a:gd name="T190" fmla="*/ 0 h 1836"/>
                <a:gd name="T191" fmla="*/ 1479 w 1479"/>
                <a:gd name="T192" fmla="*/ 1836 h 18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479" h="1836">
                  <a:moveTo>
                    <a:pt x="1410" y="831"/>
                  </a:moveTo>
                  <a:lnTo>
                    <a:pt x="1414" y="841"/>
                  </a:lnTo>
                  <a:lnTo>
                    <a:pt x="1416" y="850"/>
                  </a:lnTo>
                  <a:lnTo>
                    <a:pt x="1418" y="852"/>
                  </a:lnTo>
                  <a:lnTo>
                    <a:pt x="1421" y="856"/>
                  </a:lnTo>
                  <a:lnTo>
                    <a:pt x="1423" y="862"/>
                  </a:lnTo>
                  <a:lnTo>
                    <a:pt x="1425" y="869"/>
                  </a:lnTo>
                  <a:lnTo>
                    <a:pt x="1427" y="873"/>
                  </a:lnTo>
                  <a:lnTo>
                    <a:pt x="1431" y="875"/>
                  </a:lnTo>
                  <a:lnTo>
                    <a:pt x="1435" y="892"/>
                  </a:lnTo>
                  <a:lnTo>
                    <a:pt x="1441" y="908"/>
                  </a:lnTo>
                  <a:lnTo>
                    <a:pt x="1423" y="908"/>
                  </a:lnTo>
                  <a:lnTo>
                    <a:pt x="1414" y="910"/>
                  </a:lnTo>
                  <a:lnTo>
                    <a:pt x="1412" y="910"/>
                  </a:lnTo>
                  <a:lnTo>
                    <a:pt x="1410" y="913"/>
                  </a:lnTo>
                  <a:lnTo>
                    <a:pt x="1408" y="915"/>
                  </a:lnTo>
                  <a:lnTo>
                    <a:pt x="1406" y="917"/>
                  </a:lnTo>
                  <a:lnTo>
                    <a:pt x="1398" y="921"/>
                  </a:lnTo>
                  <a:lnTo>
                    <a:pt x="1393" y="923"/>
                  </a:lnTo>
                  <a:lnTo>
                    <a:pt x="1389" y="925"/>
                  </a:lnTo>
                  <a:lnTo>
                    <a:pt x="1387" y="929"/>
                  </a:lnTo>
                  <a:lnTo>
                    <a:pt x="1385" y="935"/>
                  </a:lnTo>
                  <a:lnTo>
                    <a:pt x="1381" y="942"/>
                  </a:lnTo>
                  <a:lnTo>
                    <a:pt x="1379" y="944"/>
                  </a:lnTo>
                  <a:lnTo>
                    <a:pt x="1377" y="948"/>
                  </a:lnTo>
                  <a:lnTo>
                    <a:pt x="1356" y="948"/>
                  </a:lnTo>
                  <a:lnTo>
                    <a:pt x="1335" y="950"/>
                  </a:lnTo>
                  <a:lnTo>
                    <a:pt x="1316" y="952"/>
                  </a:lnTo>
                  <a:lnTo>
                    <a:pt x="1295" y="952"/>
                  </a:lnTo>
                  <a:lnTo>
                    <a:pt x="1293" y="954"/>
                  </a:lnTo>
                  <a:lnTo>
                    <a:pt x="1289" y="958"/>
                  </a:lnTo>
                  <a:lnTo>
                    <a:pt x="1289" y="977"/>
                  </a:lnTo>
                  <a:lnTo>
                    <a:pt x="1289" y="996"/>
                  </a:lnTo>
                  <a:lnTo>
                    <a:pt x="1293" y="998"/>
                  </a:lnTo>
                  <a:lnTo>
                    <a:pt x="1295" y="1000"/>
                  </a:lnTo>
                  <a:lnTo>
                    <a:pt x="1297" y="1013"/>
                  </a:lnTo>
                  <a:lnTo>
                    <a:pt x="1300" y="1025"/>
                  </a:lnTo>
                  <a:lnTo>
                    <a:pt x="1302" y="1027"/>
                  </a:lnTo>
                  <a:lnTo>
                    <a:pt x="1304" y="1029"/>
                  </a:lnTo>
                  <a:lnTo>
                    <a:pt x="1304" y="1054"/>
                  </a:lnTo>
                  <a:lnTo>
                    <a:pt x="1304" y="1079"/>
                  </a:lnTo>
                  <a:lnTo>
                    <a:pt x="1302" y="1080"/>
                  </a:lnTo>
                  <a:lnTo>
                    <a:pt x="1300" y="1082"/>
                  </a:lnTo>
                  <a:lnTo>
                    <a:pt x="1300" y="1102"/>
                  </a:lnTo>
                  <a:lnTo>
                    <a:pt x="1300" y="1121"/>
                  </a:lnTo>
                  <a:lnTo>
                    <a:pt x="1302" y="1125"/>
                  </a:lnTo>
                  <a:lnTo>
                    <a:pt x="1304" y="1126"/>
                  </a:lnTo>
                  <a:lnTo>
                    <a:pt x="1306" y="1138"/>
                  </a:lnTo>
                  <a:lnTo>
                    <a:pt x="1310" y="1149"/>
                  </a:lnTo>
                  <a:lnTo>
                    <a:pt x="1312" y="1153"/>
                  </a:lnTo>
                  <a:lnTo>
                    <a:pt x="1314" y="1155"/>
                  </a:lnTo>
                  <a:lnTo>
                    <a:pt x="1316" y="1157"/>
                  </a:lnTo>
                  <a:lnTo>
                    <a:pt x="1320" y="1161"/>
                  </a:lnTo>
                  <a:lnTo>
                    <a:pt x="1322" y="1163"/>
                  </a:lnTo>
                  <a:lnTo>
                    <a:pt x="1323" y="1165"/>
                  </a:lnTo>
                  <a:lnTo>
                    <a:pt x="1325" y="1167"/>
                  </a:lnTo>
                  <a:lnTo>
                    <a:pt x="1329" y="1171"/>
                  </a:lnTo>
                  <a:lnTo>
                    <a:pt x="1331" y="1173"/>
                  </a:lnTo>
                  <a:lnTo>
                    <a:pt x="1333" y="1174"/>
                  </a:lnTo>
                  <a:lnTo>
                    <a:pt x="1335" y="1176"/>
                  </a:lnTo>
                  <a:lnTo>
                    <a:pt x="1339" y="1180"/>
                  </a:lnTo>
                  <a:lnTo>
                    <a:pt x="1341" y="1182"/>
                  </a:lnTo>
                  <a:lnTo>
                    <a:pt x="1343" y="1184"/>
                  </a:lnTo>
                  <a:lnTo>
                    <a:pt x="1348" y="1203"/>
                  </a:lnTo>
                  <a:lnTo>
                    <a:pt x="1352" y="1222"/>
                  </a:lnTo>
                  <a:lnTo>
                    <a:pt x="1350" y="1226"/>
                  </a:lnTo>
                  <a:lnTo>
                    <a:pt x="1348" y="1228"/>
                  </a:lnTo>
                  <a:lnTo>
                    <a:pt x="1345" y="1249"/>
                  </a:lnTo>
                  <a:lnTo>
                    <a:pt x="1343" y="1270"/>
                  </a:lnTo>
                  <a:lnTo>
                    <a:pt x="1341" y="1274"/>
                  </a:lnTo>
                  <a:lnTo>
                    <a:pt x="1339" y="1276"/>
                  </a:lnTo>
                  <a:lnTo>
                    <a:pt x="1335" y="1278"/>
                  </a:lnTo>
                  <a:lnTo>
                    <a:pt x="1333" y="1282"/>
                  </a:lnTo>
                  <a:lnTo>
                    <a:pt x="1331" y="1284"/>
                  </a:lnTo>
                  <a:lnTo>
                    <a:pt x="1329" y="1286"/>
                  </a:lnTo>
                  <a:lnTo>
                    <a:pt x="1318" y="1288"/>
                  </a:lnTo>
                  <a:lnTo>
                    <a:pt x="1304" y="1291"/>
                  </a:lnTo>
                  <a:lnTo>
                    <a:pt x="1302" y="1293"/>
                  </a:lnTo>
                  <a:lnTo>
                    <a:pt x="1300" y="1295"/>
                  </a:lnTo>
                  <a:lnTo>
                    <a:pt x="1297" y="1297"/>
                  </a:lnTo>
                  <a:lnTo>
                    <a:pt x="1295" y="1299"/>
                  </a:lnTo>
                  <a:lnTo>
                    <a:pt x="1293" y="1303"/>
                  </a:lnTo>
                  <a:lnTo>
                    <a:pt x="1289" y="1305"/>
                  </a:lnTo>
                  <a:lnTo>
                    <a:pt x="1287" y="1322"/>
                  </a:lnTo>
                  <a:lnTo>
                    <a:pt x="1285" y="1339"/>
                  </a:lnTo>
                  <a:lnTo>
                    <a:pt x="1283" y="1341"/>
                  </a:lnTo>
                  <a:lnTo>
                    <a:pt x="1281" y="1343"/>
                  </a:lnTo>
                  <a:lnTo>
                    <a:pt x="1274" y="1345"/>
                  </a:lnTo>
                  <a:lnTo>
                    <a:pt x="1266" y="1349"/>
                  </a:lnTo>
                  <a:lnTo>
                    <a:pt x="1264" y="1351"/>
                  </a:lnTo>
                  <a:lnTo>
                    <a:pt x="1260" y="1353"/>
                  </a:lnTo>
                  <a:lnTo>
                    <a:pt x="1258" y="1357"/>
                  </a:lnTo>
                  <a:lnTo>
                    <a:pt x="1256" y="1359"/>
                  </a:lnTo>
                  <a:lnTo>
                    <a:pt x="1254" y="1361"/>
                  </a:lnTo>
                  <a:lnTo>
                    <a:pt x="1251" y="1364"/>
                  </a:lnTo>
                  <a:lnTo>
                    <a:pt x="1249" y="1366"/>
                  </a:lnTo>
                  <a:lnTo>
                    <a:pt x="1247" y="1368"/>
                  </a:lnTo>
                  <a:lnTo>
                    <a:pt x="1245" y="1370"/>
                  </a:lnTo>
                  <a:lnTo>
                    <a:pt x="1243" y="1372"/>
                  </a:lnTo>
                  <a:lnTo>
                    <a:pt x="1233" y="1376"/>
                  </a:lnTo>
                  <a:lnTo>
                    <a:pt x="1228" y="1378"/>
                  </a:lnTo>
                  <a:lnTo>
                    <a:pt x="1224" y="1380"/>
                  </a:lnTo>
                  <a:lnTo>
                    <a:pt x="1222" y="1382"/>
                  </a:lnTo>
                  <a:lnTo>
                    <a:pt x="1222" y="1407"/>
                  </a:lnTo>
                  <a:lnTo>
                    <a:pt x="1222" y="1432"/>
                  </a:lnTo>
                  <a:lnTo>
                    <a:pt x="1224" y="1433"/>
                  </a:lnTo>
                  <a:lnTo>
                    <a:pt x="1228" y="1435"/>
                  </a:lnTo>
                  <a:lnTo>
                    <a:pt x="1228" y="1460"/>
                  </a:lnTo>
                  <a:lnTo>
                    <a:pt x="1228" y="1483"/>
                  </a:lnTo>
                  <a:lnTo>
                    <a:pt x="1224" y="1487"/>
                  </a:lnTo>
                  <a:lnTo>
                    <a:pt x="1222" y="1489"/>
                  </a:lnTo>
                  <a:lnTo>
                    <a:pt x="1214" y="1491"/>
                  </a:lnTo>
                  <a:lnTo>
                    <a:pt x="1208" y="1493"/>
                  </a:lnTo>
                  <a:lnTo>
                    <a:pt x="1214" y="1501"/>
                  </a:lnTo>
                  <a:lnTo>
                    <a:pt x="1222" y="1508"/>
                  </a:lnTo>
                  <a:lnTo>
                    <a:pt x="1224" y="1510"/>
                  </a:lnTo>
                  <a:lnTo>
                    <a:pt x="1228" y="1514"/>
                  </a:lnTo>
                  <a:lnTo>
                    <a:pt x="1233" y="1516"/>
                  </a:lnTo>
                  <a:lnTo>
                    <a:pt x="1243" y="1518"/>
                  </a:lnTo>
                  <a:lnTo>
                    <a:pt x="1245" y="1520"/>
                  </a:lnTo>
                  <a:lnTo>
                    <a:pt x="1247" y="1524"/>
                  </a:lnTo>
                  <a:lnTo>
                    <a:pt x="1251" y="1533"/>
                  </a:lnTo>
                  <a:lnTo>
                    <a:pt x="1256" y="1543"/>
                  </a:lnTo>
                  <a:lnTo>
                    <a:pt x="1254" y="1545"/>
                  </a:lnTo>
                  <a:lnTo>
                    <a:pt x="1251" y="1547"/>
                  </a:lnTo>
                  <a:lnTo>
                    <a:pt x="1251" y="1562"/>
                  </a:lnTo>
                  <a:lnTo>
                    <a:pt x="1251" y="1575"/>
                  </a:lnTo>
                  <a:lnTo>
                    <a:pt x="1254" y="1577"/>
                  </a:lnTo>
                  <a:lnTo>
                    <a:pt x="1256" y="1581"/>
                  </a:lnTo>
                  <a:lnTo>
                    <a:pt x="1264" y="1583"/>
                  </a:lnTo>
                  <a:lnTo>
                    <a:pt x="1272" y="1585"/>
                  </a:lnTo>
                  <a:lnTo>
                    <a:pt x="1274" y="1587"/>
                  </a:lnTo>
                  <a:lnTo>
                    <a:pt x="1276" y="1591"/>
                  </a:lnTo>
                  <a:lnTo>
                    <a:pt x="1283" y="1593"/>
                  </a:lnTo>
                  <a:lnTo>
                    <a:pt x="1289" y="1597"/>
                  </a:lnTo>
                  <a:lnTo>
                    <a:pt x="1293" y="1598"/>
                  </a:lnTo>
                  <a:lnTo>
                    <a:pt x="1295" y="1600"/>
                  </a:lnTo>
                  <a:lnTo>
                    <a:pt x="1297" y="1622"/>
                  </a:lnTo>
                  <a:lnTo>
                    <a:pt x="1300" y="1645"/>
                  </a:lnTo>
                  <a:lnTo>
                    <a:pt x="1302" y="1646"/>
                  </a:lnTo>
                  <a:lnTo>
                    <a:pt x="1304" y="1648"/>
                  </a:lnTo>
                  <a:lnTo>
                    <a:pt x="1306" y="1650"/>
                  </a:lnTo>
                  <a:lnTo>
                    <a:pt x="1310" y="1654"/>
                  </a:lnTo>
                  <a:lnTo>
                    <a:pt x="1312" y="1656"/>
                  </a:lnTo>
                  <a:lnTo>
                    <a:pt x="1314" y="1658"/>
                  </a:lnTo>
                  <a:lnTo>
                    <a:pt x="1316" y="1660"/>
                  </a:lnTo>
                  <a:lnTo>
                    <a:pt x="1320" y="1664"/>
                  </a:lnTo>
                  <a:lnTo>
                    <a:pt x="1322" y="1666"/>
                  </a:lnTo>
                  <a:lnTo>
                    <a:pt x="1323" y="1668"/>
                  </a:lnTo>
                  <a:lnTo>
                    <a:pt x="1323" y="1673"/>
                  </a:lnTo>
                  <a:lnTo>
                    <a:pt x="1323" y="1677"/>
                  </a:lnTo>
                  <a:lnTo>
                    <a:pt x="1322" y="1679"/>
                  </a:lnTo>
                  <a:lnTo>
                    <a:pt x="1320" y="1683"/>
                  </a:lnTo>
                  <a:lnTo>
                    <a:pt x="1306" y="1685"/>
                  </a:lnTo>
                  <a:lnTo>
                    <a:pt x="1295" y="1687"/>
                  </a:lnTo>
                  <a:lnTo>
                    <a:pt x="1293" y="1689"/>
                  </a:lnTo>
                  <a:lnTo>
                    <a:pt x="1289" y="1693"/>
                  </a:lnTo>
                  <a:lnTo>
                    <a:pt x="1277" y="1698"/>
                  </a:lnTo>
                  <a:lnTo>
                    <a:pt x="1266" y="1706"/>
                  </a:lnTo>
                  <a:lnTo>
                    <a:pt x="1264" y="1710"/>
                  </a:lnTo>
                  <a:lnTo>
                    <a:pt x="1260" y="1712"/>
                  </a:lnTo>
                  <a:lnTo>
                    <a:pt x="1258" y="1714"/>
                  </a:lnTo>
                  <a:lnTo>
                    <a:pt x="1256" y="1716"/>
                  </a:lnTo>
                  <a:lnTo>
                    <a:pt x="1254" y="1719"/>
                  </a:lnTo>
                  <a:lnTo>
                    <a:pt x="1251" y="1721"/>
                  </a:lnTo>
                  <a:lnTo>
                    <a:pt x="1249" y="1723"/>
                  </a:lnTo>
                  <a:lnTo>
                    <a:pt x="1247" y="1725"/>
                  </a:lnTo>
                  <a:lnTo>
                    <a:pt x="1245" y="1729"/>
                  </a:lnTo>
                  <a:lnTo>
                    <a:pt x="1243" y="1731"/>
                  </a:lnTo>
                  <a:lnTo>
                    <a:pt x="1239" y="1733"/>
                  </a:lnTo>
                  <a:lnTo>
                    <a:pt x="1237" y="1735"/>
                  </a:lnTo>
                  <a:lnTo>
                    <a:pt x="1233" y="1739"/>
                  </a:lnTo>
                  <a:lnTo>
                    <a:pt x="1231" y="1740"/>
                  </a:lnTo>
                  <a:lnTo>
                    <a:pt x="1229" y="1742"/>
                  </a:lnTo>
                  <a:lnTo>
                    <a:pt x="1228" y="1746"/>
                  </a:lnTo>
                  <a:lnTo>
                    <a:pt x="1224" y="1748"/>
                  </a:lnTo>
                  <a:lnTo>
                    <a:pt x="1222" y="1750"/>
                  </a:lnTo>
                  <a:lnTo>
                    <a:pt x="1220" y="1752"/>
                  </a:lnTo>
                  <a:lnTo>
                    <a:pt x="1218" y="1756"/>
                  </a:lnTo>
                  <a:lnTo>
                    <a:pt x="1216" y="1758"/>
                  </a:lnTo>
                  <a:lnTo>
                    <a:pt x="1212" y="1760"/>
                  </a:lnTo>
                  <a:lnTo>
                    <a:pt x="1201" y="1762"/>
                  </a:lnTo>
                  <a:lnTo>
                    <a:pt x="1189" y="1763"/>
                  </a:lnTo>
                  <a:lnTo>
                    <a:pt x="1185" y="1767"/>
                  </a:lnTo>
                  <a:lnTo>
                    <a:pt x="1183" y="1769"/>
                  </a:lnTo>
                  <a:lnTo>
                    <a:pt x="1176" y="1771"/>
                  </a:lnTo>
                  <a:lnTo>
                    <a:pt x="1170" y="1775"/>
                  </a:lnTo>
                  <a:lnTo>
                    <a:pt x="1166" y="1777"/>
                  </a:lnTo>
                  <a:lnTo>
                    <a:pt x="1164" y="1779"/>
                  </a:lnTo>
                  <a:lnTo>
                    <a:pt x="1162" y="1781"/>
                  </a:lnTo>
                  <a:lnTo>
                    <a:pt x="1160" y="1785"/>
                  </a:lnTo>
                  <a:lnTo>
                    <a:pt x="1157" y="1787"/>
                  </a:lnTo>
                  <a:lnTo>
                    <a:pt x="1155" y="1788"/>
                  </a:lnTo>
                  <a:lnTo>
                    <a:pt x="1153" y="1790"/>
                  </a:lnTo>
                  <a:lnTo>
                    <a:pt x="1149" y="1794"/>
                  </a:lnTo>
                  <a:lnTo>
                    <a:pt x="1147" y="1796"/>
                  </a:lnTo>
                  <a:lnTo>
                    <a:pt x="1145" y="1798"/>
                  </a:lnTo>
                  <a:lnTo>
                    <a:pt x="1137" y="1802"/>
                  </a:lnTo>
                  <a:lnTo>
                    <a:pt x="1130" y="1804"/>
                  </a:lnTo>
                  <a:lnTo>
                    <a:pt x="1128" y="1806"/>
                  </a:lnTo>
                  <a:lnTo>
                    <a:pt x="1126" y="1808"/>
                  </a:lnTo>
                  <a:lnTo>
                    <a:pt x="1114" y="1810"/>
                  </a:lnTo>
                  <a:lnTo>
                    <a:pt x="1101" y="1813"/>
                  </a:lnTo>
                  <a:lnTo>
                    <a:pt x="1099" y="1815"/>
                  </a:lnTo>
                  <a:lnTo>
                    <a:pt x="1097" y="1817"/>
                  </a:lnTo>
                  <a:lnTo>
                    <a:pt x="1080" y="1819"/>
                  </a:lnTo>
                  <a:lnTo>
                    <a:pt x="1063" y="1823"/>
                  </a:lnTo>
                  <a:lnTo>
                    <a:pt x="1061" y="1825"/>
                  </a:lnTo>
                  <a:lnTo>
                    <a:pt x="1059" y="1827"/>
                  </a:lnTo>
                  <a:lnTo>
                    <a:pt x="1049" y="1827"/>
                  </a:lnTo>
                  <a:lnTo>
                    <a:pt x="1040" y="1827"/>
                  </a:lnTo>
                  <a:lnTo>
                    <a:pt x="1036" y="1825"/>
                  </a:lnTo>
                  <a:lnTo>
                    <a:pt x="1034" y="1823"/>
                  </a:lnTo>
                  <a:lnTo>
                    <a:pt x="1026" y="1819"/>
                  </a:lnTo>
                  <a:lnTo>
                    <a:pt x="1018" y="1817"/>
                  </a:lnTo>
                  <a:lnTo>
                    <a:pt x="1017" y="1815"/>
                  </a:lnTo>
                  <a:lnTo>
                    <a:pt x="1015" y="1813"/>
                  </a:lnTo>
                  <a:lnTo>
                    <a:pt x="1007" y="1810"/>
                  </a:lnTo>
                  <a:lnTo>
                    <a:pt x="999" y="1808"/>
                  </a:lnTo>
                  <a:lnTo>
                    <a:pt x="997" y="1806"/>
                  </a:lnTo>
                  <a:lnTo>
                    <a:pt x="995" y="1804"/>
                  </a:lnTo>
                  <a:lnTo>
                    <a:pt x="990" y="1804"/>
                  </a:lnTo>
                  <a:lnTo>
                    <a:pt x="986" y="1804"/>
                  </a:lnTo>
                  <a:lnTo>
                    <a:pt x="984" y="1806"/>
                  </a:lnTo>
                  <a:lnTo>
                    <a:pt x="980" y="1808"/>
                  </a:lnTo>
                  <a:lnTo>
                    <a:pt x="965" y="1810"/>
                  </a:lnTo>
                  <a:lnTo>
                    <a:pt x="949" y="1810"/>
                  </a:lnTo>
                  <a:lnTo>
                    <a:pt x="934" y="1811"/>
                  </a:lnTo>
                  <a:lnTo>
                    <a:pt x="917" y="1813"/>
                  </a:lnTo>
                  <a:lnTo>
                    <a:pt x="915" y="1815"/>
                  </a:lnTo>
                  <a:lnTo>
                    <a:pt x="913" y="1817"/>
                  </a:lnTo>
                  <a:lnTo>
                    <a:pt x="898" y="1817"/>
                  </a:lnTo>
                  <a:lnTo>
                    <a:pt x="884" y="1817"/>
                  </a:lnTo>
                  <a:lnTo>
                    <a:pt x="880" y="1815"/>
                  </a:lnTo>
                  <a:lnTo>
                    <a:pt x="878" y="1813"/>
                  </a:lnTo>
                  <a:lnTo>
                    <a:pt x="869" y="1813"/>
                  </a:lnTo>
                  <a:lnTo>
                    <a:pt x="859" y="1813"/>
                  </a:lnTo>
                  <a:lnTo>
                    <a:pt x="857" y="1815"/>
                  </a:lnTo>
                  <a:lnTo>
                    <a:pt x="855" y="1817"/>
                  </a:lnTo>
                  <a:lnTo>
                    <a:pt x="848" y="1819"/>
                  </a:lnTo>
                  <a:lnTo>
                    <a:pt x="840" y="1823"/>
                  </a:lnTo>
                  <a:lnTo>
                    <a:pt x="838" y="1825"/>
                  </a:lnTo>
                  <a:lnTo>
                    <a:pt x="836" y="1827"/>
                  </a:lnTo>
                  <a:lnTo>
                    <a:pt x="832" y="1831"/>
                  </a:lnTo>
                  <a:lnTo>
                    <a:pt x="830" y="1833"/>
                  </a:lnTo>
                  <a:lnTo>
                    <a:pt x="828" y="1834"/>
                  </a:lnTo>
                  <a:lnTo>
                    <a:pt x="827" y="1836"/>
                  </a:lnTo>
                  <a:lnTo>
                    <a:pt x="817" y="1836"/>
                  </a:lnTo>
                  <a:lnTo>
                    <a:pt x="807" y="1836"/>
                  </a:lnTo>
                  <a:lnTo>
                    <a:pt x="804" y="1834"/>
                  </a:lnTo>
                  <a:lnTo>
                    <a:pt x="802" y="1833"/>
                  </a:lnTo>
                  <a:lnTo>
                    <a:pt x="800" y="1831"/>
                  </a:lnTo>
                  <a:lnTo>
                    <a:pt x="796" y="1827"/>
                  </a:lnTo>
                  <a:lnTo>
                    <a:pt x="794" y="1825"/>
                  </a:lnTo>
                  <a:lnTo>
                    <a:pt x="792" y="1823"/>
                  </a:lnTo>
                  <a:lnTo>
                    <a:pt x="790" y="1819"/>
                  </a:lnTo>
                  <a:lnTo>
                    <a:pt x="786" y="1817"/>
                  </a:lnTo>
                  <a:lnTo>
                    <a:pt x="784" y="1815"/>
                  </a:lnTo>
                  <a:lnTo>
                    <a:pt x="782" y="1813"/>
                  </a:lnTo>
                  <a:lnTo>
                    <a:pt x="781" y="1806"/>
                  </a:lnTo>
                  <a:lnTo>
                    <a:pt x="779" y="1798"/>
                  </a:lnTo>
                  <a:lnTo>
                    <a:pt x="775" y="1796"/>
                  </a:lnTo>
                  <a:lnTo>
                    <a:pt x="773" y="1794"/>
                  </a:lnTo>
                  <a:lnTo>
                    <a:pt x="771" y="1790"/>
                  </a:lnTo>
                  <a:lnTo>
                    <a:pt x="767" y="1788"/>
                  </a:lnTo>
                  <a:lnTo>
                    <a:pt x="765" y="1787"/>
                  </a:lnTo>
                  <a:lnTo>
                    <a:pt x="763" y="1785"/>
                  </a:lnTo>
                  <a:lnTo>
                    <a:pt x="759" y="1777"/>
                  </a:lnTo>
                  <a:lnTo>
                    <a:pt x="757" y="1769"/>
                  </a:lnTo>
                  <a:lnTo>
                    <a:pt x="756" y="1767"/>
                  </a:lnTo>
                  <a:lnTo>
                    <a:pt x="754" y="1763"/>
                  </a:lnTo>
                  <a:lnTo>
                    <a:pt x="752" y="1762"/>
                  </a:lnTo>
                  <a:lnTo>
                    <a:pt x="748" y="1760"/>
                  </a:lnTo>
                  <a:lnTo>
                    <a:pt x="746" y="1758"/>
                  </a:lnTo>
                  <a:lnTo>
                    <a:pt x="744" y="1756"/>
                  </a:lnTo>
                  <a:lnTo>
                    <a:pt x="740" y="1752"/>
                  </a:lnTo>
                  <a:lnTo>
                    <a:pt x="738" y="1750"/>
                  </a:lnTo>
                  <a:lnTo>
                    <a:pt x="736" y="1748"/>
                  </a:lnTo>
                  <a:lnTo>
                    <a:pt x="734" y="1746"/>
                  </a:lnTo>
                  <a:lnTo>
                    <a:pt x="727" y="1739"/>
                  </a:lnTo>
                  <a:lnTo>
                    <a:pt x="719" y="1731"/>
                  </a:lnTo>
                  <a:lnTo>
                    <a:pt x="717" y="1729"/>
                  </a:lnTo>
                  <a:lnTo>
                    <a:pt x="715" y="1725"/>
                  </a:lnTo>
                  <a:lnTo>
                    <a:pt x="711" y="1723"/>
                  </a:lnTo>
                  <a:lnTo>
                    <a:pt x="710" y="1721"/>
                  </a:lnTo>
                  <a:lnTo>
                    <a:pt x="708" y="1719"/>
                  </a:lnTo>
                  <a:lnTo>
                    <a:pt x="706" y="1716"/>
                  </a:lnTo>
                  <a:lnTo>
                    <a:pt x="702" y="1714"/>
                  </a:lnTo>
                  <a:lnTo>
                    <a:pt x="700" y="1712"/>
                  </a:lnTo>
                  <a:lnTo>
                    <a:pt x="698" y="1710"/>
                  </a:lnTo>
                  <a:lnTo>
                    <a:pt x="696" y="1706"/>
                  </a:lnTo>
                  <a:lnTo>
                    <a:pt x="692" y="1704"/>
                  </a:lnTo>
                  <a:lnTo>
                    <a:pt x="690" y="1702"/>
                  </a:lnTo>
                  <a:lnTo>
                    <a:pt x="688" y="1698"/>
                  </a:lnTo>
                  <a:lnTo>
                    <a:pt x="686" y="1696"/>
                  </a:lnTo>
                  <a:lnTo>
                    <a:pt x="683" y="1685"/>
                  </a:lnTo>
                  <a:lnTo>
                    <a:pt x="681" y="1673"/>
                  </a:lnTo>
                  <a:lnTo>
                    <a:pt x="679" y="1669"/>
                  </a:lnTo>
                  <a:lnTo>
                    <a:pt x="675" y="1668"/>
                  </a:lnTo>
                  <a:lnTo>
                    <a:pt x="671" y="1668"/>
                  </a:lnTo>
                  <a:lnTo>
                    <a:pt x="665" y="1668"/>
                  </a:lnTo>
                  <a:lnTo>
                    <a:pt x="663" y="1669"/>
                  </a:lnTo>
                  <a:lnTo>
                    <a:pt x="662" y="1673"/>
                  </a:lnTo>
                  <a:lnTo>
                    <a:pt x="660" y="1675"/>
                  </a:lnTo>
                  <a:lnTo>
                    <a:pt x="658" y="1677"/>
                  </a:lnTo>
                  <a:lnTo>
                    <a:pt x="654" y="1679"/>
                  </a:lnTo>
                  <a:lnTo>
                    <a:pt x="652" y="1683"/>
                  </a:lnTo>
                  <a:lnTo>
                    <a:pt x="648" y="1685"/>
                  </a:lnTo>
                  <a:lnTo>
                    <a:pt x="646" y="1687"/>
                  </a:lnTo>
                  <a:lnTo>
                    <a:pt x="644" y="1689"/>
                  </a:lnTo>
                  <a:lnTo>
                    <a:pt x="642" y="1693"/>
                  </a:lnTo>
                  <a:lnTo>
                    <a:pt x="637" y="1693"/>
                  </a:lnTo>
                  <a:lnTo>
                    <a:pt x="633" y="1693"/>
                  </a:lnTo>
                  <a:lnTo>
                    <a:pt x="631" y="1689"/>
                  </a:lnTo>
                  <a:lnTo>
                    <a:pt x="627" y="1687"/>
                  </a:lnTo>
                  <a:lnTo>
                    <a:pt x="625" y="1685"/>
                  </a:lnTo>
                  <a:lnTo>
                    <a:pt x="623" y="1683"/>
                  </a:lnTo>
                  <a:lnTo>
                    <a:pt x="619" y="1679"/>
                  </a:lnTo>
                  <a:lnTo>
                    <a:pt x="617" y="1677"/>
                  </a:lnTo>
                  <a:lnTo>
                    <a:pt x="616" y="1669"/>
                  </a:lnTo>
                  <a:lnTo>
                    <a:pt x="614" y="1664"/>
                  </a:lnTo>
                  <a:lnTo>
                    <a:pt x="610" y="1660"/>
                  </a:lnTo>
                  <a:lnTo>
                    <a:pt x="608" y="1658"/>
                  </a:lnTo>
                  <a:lnTo>
                    <a:pt x="606" y="1656"/>
                  </a:lnTo>
                  <a:lnTo>
                    <a:pt x="604" y="1654"/>
                  </a:lnTo>
                  <a:lnTo>
                    <a:pt x="600" y="1650"/>
                  </a:lnTo>
                  <a:lnTo>
                    <a:pt x="598" y="1648"/>
                  </a:lnTo>
                  <a:lnTo>
                    <a:pt x="596" y="1646"/>
                  </a:lnTo>
                  <a:lnTo>
                    <a:pt x="594" y="1645"/>
                  </a:lnTo>
                  <a:lnTo>
                    <a:pt x="591" y="1641"/>
                  </a:lnTo>
                  <a:lnTo>
                    <a:pt x="589" y="1639"/>
                  </a:lnTo>
                  <a:lnTo>
                    <a:pt x="581" y="1637"/>
                  </a:lnTo>
                  <a:lnTo>
                    <a:pt x="575" y="1635"/>
                  </a:lnTo>
                  <a:lnTo>
                    <a:pt x="571" y="1631"/>
                  </a:lnTo>
                  <a:lnTo>
                    <a:pt x="569" y="1629"/>
                  </a:lnTo>
                  <a:lnTo>
                    <a:pt x="560" y="1629"/>
                  </a:lnTo>
                  <a:lnTo>
                    <a:pt x="550" y="1629"/>
                  </a:lnTo>
                  <a:lnTo>
                    <a:pt x="548" y="1631"/>
                  </a:lnTo>
                  <a:lnTo>
                    <a:pt x="546" y="1635"/>
                  </a:lnTo>
                  <a:lnTo>
                    <a:pt x="533" y="1637"/>
                  </a:lnTo>
                  <a:lnTo>
                    <a:pt x="521" y="1639"/>
                  </a:lnTo>
                  <a:lnTo>
                    <a:pt x="520" y="1641"/>
                  </a:lnTo>
                  <a:lnTo>
                    <a:pt x="516" y="1645"/>
                  </a:lnTo>
                  <a:lnTo>
                    <a:pt x="514" y="1656"/>
                  </a:lnTo>
                  <a:lnTo>
                    <a:pt x="512" y="1668"/>
                  </a:lnTo>
                  <a:lnTo>
                    <a:pt x="510" y="1669"/>
                  </a:lnTo>
                  <a:lnTo>
                    <a:pt x="506" y="1673"/>
                  </a:lnTo>
                  <a:lnTo>
                    <a:pt x="504" y="1694"/>
                  </a:lnTo>
                  <a:lnTo>
                    <a:pt x="502" y="1716"/>
                  </a:lnTo>
                  <a:lnTo>
                    <a:pt x="498" y="1719"/>
                  </a:lnTo>
                  <a:lnTo>
                    <a:pt x="497" y="1721"/>
                  </a:lnTo>
                  <a:lnTo>
                    <a:pt x="495" y="1729"/>
                  </a:lnTo>
                  <a:lnTo>
                    <a:pt x="493" y="1735"/>
                  </a:lnTo>
                  <a:lnTo>
                    <a:pt x="489" y="1739"/>
                  </a:lnTo>
                  <a:lnTo>
                    <a:pt x="487" y="1740"/>
                  </a:lnTo>
                  <a:lnTo>
                    <a:pt x="485" y="1748"/>
                  </a:lnTo>
                  <a:lnTo>
                    <a:pt x="483" y="1756"/>
                  </a:lnTo>
                  <a:lnTo>
                    <a:pt x="479" y="1758"/>
                  </a:lnTo>
                  <a:lnTo>
                    <a:pt x="477" y="1760"/>
                  </a:lnTo>
                  <a:lnTo>
                    <a:pt x="475" y="1767"/>
                  </a:lnTo>
                  <a:lnTo>
                    <a:pt x="474" y="1775"/>
                  </a:lnTo>
                  <a:lnTo>
                    <a:pt x="470" y="1777"/>
                  </a:lnTo>
                  <a:lnTo>
                    <a:pt x="468" y="1779"/>
                  </a:lnTo>
                  <a:lnTo>
                    <a:pt x="466" y="1781"/>
                  </a:lnTo>
                  <a:lnTo>
                    <a:pt x="464" y="1785"/>
                  </a:lnTo>
                  <a:lnTo>
                    <a:pt x="460" y="1787"/>
                  </a:lnTo>
                  <a:lnTo>
                    <a:pt x="458" y="1788"/>
                  </a:lnTo>
                  <a:lnTo>
                    <a:pt x="452" y="1788"/>
                  </a:lnTo>
                  <a:lnTo>
                    <a:pt x="449" y="1788"/>
                  </a:lnTo>
                  <a:lnTo>
                    <a:pt x="447" y="1787"/>
                  </a:lnTo>
                  <a:lnTo>
                    <a:pt x="443" y="1785"/>
                  </a:lnTo>
                  <a:lnTo>
                    <a:pt x="441" y="1781"/>
                  </a:lnTo>
                  <a:lnTo>
                    <a:pt x="439" y="1779"/>
                  </a:lnTo>
                  <a:lnTo>
                    <a:pt x="437" y="1777"/>
                  </a:lnTo>
                  <a:lnTo>
                    <a:pt x="433" y="1775"/>
                  </a:lnTo>
                  <a:lnTo>
                    <a:pt x="429" y="1775"/>
                  </a:lnTo>
                  <a:lnTo>
                    <a:pt x="426" y="1775"/>
                  </a:lnTo>
                  <a:lnTo>
                    <a:pt x="422" y="1777"/>
                  </a:lnTo>
                  <a:lnTo>
                    <a:pt x="420" y="1779"/>
                  </a:lnTo>
                  <a:lnTo>
                    <a:pt x="412" y="1781"/>
                  </a:lnTo>
                  <a:lnTo>
                    <a:pt x="404" y="1785"/>
                  </a:lnTo>
                  <a:lnTo>
                    <a:pt x="403" y="1787"/>
                  </a:lnTo>
                  <a:lnTo>
                    <a:pt x="401" y="1788"/>
                  </a:lnTo>
                  <a:lnTo>
                    <a:pt x="399" y="1790"/>
                  </a:lnTo>
                  <a:lnTo>
                    <a:pt x="395" y="1794"/>
                  </a:lnTo>
                  <a:lnTo>
                    <a:pt x="393" y="1796"/>
                  </a:lnTo>
                  <a:lnTo>
                    <a:pt x="391" y="1798"/>
                  </a:lnTo>
                  <a:lnTo>
                    <a:pt x="389" y="1802"/>
                  </a:lnTo>
                  <a:lnTo>
                    <a:pt x="385" y="1804"/>
                  </a:lnTo>
                  <a:lnTo>
                    <a:pt x="383" y="1806"/>
                  </a:lnTo>
                  <a:lnTo>
                    <a:pt x="381" y="1808"/>
                  </a:lnTo>
                  <a:lnTo>
                    <a:pt x="378" y="1810"/>
                  </a:lnTo>
                  <a:lnTo>
                    <a:pt x="376" y="1813"/>
                  </a:lnTo>
                  <a:lnTo>
                    <a:pt x="374" y="1815"/>
                  </a:lnTo>
                  <a:lnTo>
                    <a:pt x="372" y="1817"/>
                  </a:lnTo>
                  <a:lnTo>
                    <a:pt x="368" y="1819"/>
                  </a:lnTo>
                  <a:lnTo>
                    <a:pt x="366" y="1823"/>
                  </a:lnTo>
                  <a:lnTo>
                    <a:pt x="364" y="1825"/>
                  </a:lnTo>
                  <a:lnTo>
                    <a:pt x="362" y="1827"/>
                  </a:lnTo>
                  <a:lnTo>
                    <a:pt x="355" y="1831"/>
                  </a:lnTo>
                  <a:lnTo>
                    <a:pt x="347" y="1833"/>
                  </a:lnTo>
                  <a:lnTo>
                    <a:pt x="345" y="1834"/>
                  </a:lnTo>
                  <a:lnTo>
                    <a:pt x="343" y="1836"/>
                  </a:lnTo>
                  <a:lnTo>
                    <a:pt x="337" y="1836"/>
                  </a:lnTo>
                  <a:lnTo>
                    <a:pt x="332" y="1836"/>
                  </a:lnTo>
                  <a:lnTo>
                    <a:pt x="330" y="1834"/>
                  </a:lnTo>
                  <a:lnTo>
                    <a:pt x="328" y="1833"/>
                  </a:lnTo>
                  <a:lnTo>
                    <a:pt x="326" y="1831"/>
                  </a:lnTo>
                  <a:lnTo>
                    <a:pt x="322" y="1827"/>
                  </a:lnTo>
                  <a:lnTo>
                    <a:pt x="320" y="1825"/>
                  </a:lnTo>
                  <a:lnTo>
                    <a:pt x="318" y="1823"/>
                  </a:lnTo>
                  <a:lnTo>
                    <a:pt x="318" y="1790"/>
                  </a:lnTo>
                  <a:lnTo>
                    <a:pt x="318" y="1760"/>
                  </a:lnTo>
                  <a:lnTo>
                    <a:pt x="318" y="1729"/>
                  </a:lnTo>
                  <a:lnTo>
                    <a:pt x="318" y="1696"/>
                  </a:lnTo>
                  <a:lnTo>
                    <a:pt x="320" y="1694"/>
                  </a:lnTo>
                  <a:lnTo>
                    <a:pt x="322" y="1693"/>
                  </a:lnTo>
                  <a:lnTo>
                    <a:pt x="326" y="1685"/>
                  </a:lnTo>
                  <a:lnTo>
                    <a:pt x="326" y="1673"/>
                  </a:lnTo>
                  <a:lnTo>
                    <a:pt x="326" y="1660"/>
                  </a:lnTo>
                  <a:lnTo>
                    <a:pt x="322" y="1654"/>
                  </a:lnTo>
                  <a:lnTo>
                    <a:pt x="320" y="1650"/>
                  </a:lnTo>
                  <a:lnTo>
                    <a:pt x="318" y="1648"/>
                  </a:lnTo>
                  <a:lnTo>
                    <a:pt x="310" y="1646"/>
                  </a:lnTo>
                  <a:lnTo>
                    <a:pt x="303" y="1645"/>
                  </a:lnTo>
                  <a:lnTo>
                    <a:pt x="301" y="1641"/>
                  </a:lnTo>
                  <a:lnTo>
                    <a:pt x="299" y="1639"/>
                  </a:lnTo>
                  <a:lnTo>
                    <a:pt x="295" y="1637"/>
                  </a:lnTo>
                  <a:lnTo>
                    <a:pt x="293" y="1635"/>
                  </a:lnTo>
                  <a:lnTo>
                    <a:pt x="291" y="1631"/>
                  </a:lnTo>
                  <a:lnTo>
                    <a:pt x="289" y="1629"/>
                  </a:lnTo>
                  <a:lnTo>
                    <a:pt x="287" y="1627"/>
                  </a:lnTo>
                  <a:lnTo>
                    <a:pt x="284" y="1625"/>
                  </a:lnTo>
                  <a:lnTo>
                    <a:pt x="282" y="1622"/>
                  </a:lnTo>
                  <a:lnTo>
                    <a:pt x="280" y="1620"/>
                  </a:lnTo>
                  <a:lnTo>
                    <a:pt x="278" y="1593"/>
                  </a:lnTo>
                  <a:lnTo>
                    <a:pt x="274" y="1566"/>
                  </a:lnTo>
                  <a:lnTo>
                    <a:pt x="272" y="1564"/>
                  </a:lnTo>
                  <a:lnTo>
                    <a:pt x="270" y="1562"/>
                  </a:lnTo>
                  <a:lnTo>
                    <a:pt x="262" y="1558"/>
                  </a:lnTo>
                  <a:lnTo>
                    <a:pt x="255" y="1556"/>
                  </a:lnTo>
                  <a:lnTo>
                    <a:pt x="253" y="1554"/>
                  </a:lnTo>
                  <a:lnTo>
                    <a:pt x="251" y="1552"/>
                  </a:lnTo>
                  <a:lnTo>
                    <a:pt x="247" y="1545"/>
                  </a:lnTo>
                  <a:lnTo>
                    <a:pt x="245" y="1537"/>
                  </a:lnTo>
                  <a:lnTo>
                    <a:pt x="243" y="1535"/>
                  </a:lnTo>
                  <a:lnTo>
                    <a:pt x="241" y="1531"/>
                  </a:lnTo>
                  <a:lnTo>
                    <a:pt x="238" y="1520"/>
                  </a:lnTo>
                  <a:lnTo>
                    <a:pt x="236" y="1508"/>
                  </a:lnTo>
                  <a:lnTo>
                    <a:pt x="234" y="1506"/>
                  </a:lnTo>
                  <a:lnTo>
                    <a:pt x="232" y="1503"/>
                  </a:lnTo>
                  <a:lnTo>
                    <a:pt x="228" y="1497"/>
                  </a:lnTo>
                  <a:lnTo>
                    <a:pt x="226" y="1489"/>
                  </a:lnTo>
                  <a:lnTo>
                    <a:pt x="224" y="1487"/>
                  </a:lnTo>
                  <a:lnTo>
                    <a:pt x="222" y="1483"/>
                  </a:lnTo>
                  <a:lnTo>
                    <a:pt x="218" y="1481"/>
                  </a:lnTo>
                  <a:lnTo>
                    <a:pt x="216" y="1480"/>
                  </a:lnTo>
                  <a:lnTo>
                    <a:pt x="215" y="1478"/>
                  </a:lnTo>
                  <a:lnTo>
                    <a:pt x="211" y="1474"/>
                  </a:lnTo>
                  <a:lnTo>
                    <a:pt x="199" y="1472"/>
                  </a:lnTo>
                  <a:lnTo>
                    <a:pt x="188" y="1470"/>
                  </a:lnTo>
                  <a:lnTo>
                    <a:pt x="186" y="1466"/>
                  </a:lnTo>
                  <a:lnTo>
                    <a:pt x="182" y="1464"/>
                  </a:lnTo>
                  <a:lnTo>
                    <a:pt x="182" y="1460"/>
                  </a:lnTo>
                  <a:lnTo>
                    <a:pt x="182" y="1455"/>
                  </a:lnTo>
                  <a:lnTo>
                    <a:pt x="186" y="1453"/>
                  </a:lnTo>
                  <a:lnTo>
                    <a:pt x="188" y="1451"/>
                  </a:lnTo>
                  <a:lnTo>
                    <a:pt x="188" y="1445"/>
                  </a:lnTo>
                  <a:lnTo>
                    <a:pt x="188" y="1441"/>
                  </a:lnTo>
                  <a:lnTo>
                    <a:pt x="186" y="1437"/>
                  </a:lnTo>
                  <a:lnTo>
                    <a:pt x="182" y="1435"/>
                  </a:lnTo>
                  <a:lnTo>
                    <a:pt x="178" y="1432"/>
                  </a:lnTo>
                  <a:lnTo>
                    <a:pt x="168" y="1428"/>
                  </a:lnTo>
                  <a:lnTo>
                    <a:pt x="151" y="1426"/>
                  </a:lnTo>
                  <a:lnTo>
                    <a:pt x="120" y="1422"/>
                  </a:lnTo>
                  <a:lnTo>
                    <a:pt x="117" y="1418"/>
                  </a:lnTo>
                  <a:lnTo>
                    <a:pt x="115" y="1416"/>
                  </a:lnTo>
                  <a:lnTo>
                    <a:pt x="96" y="1414"/>
                  </a:lnTo>
                  <a:lnTo>
                    <a:pt x="76" y="1412"/>
                  </a:lnTo>
                  <a:lnTo>
                    <a:pt x="76" y="1389"/>
                  </a:lnTo>
                  <a:lnTo>
                    <a:pt x="76" y="1368"/>
                  </a:lnTo>
                  <a:lnTo>
                    <a:pt x="78" y="1366"/>
                  </a:lnTo>
                  <a:lnTo>
                    <a:pt x="82" y="1364"/>
                  </a:lnTo>
                  <a:lnTo>
                    <a:pt x="84" y="1357"/>
                  </a:lnTo>
                  <a:lnTo>
                    <a:pt x="86" y="1349"/>
                  </a:lnTo>
                  <a:lnTo>
                    <a:pt x="88" y="1345"/>
                  </a:lnTo>
                  <a:lnTo>
                    <a:pt x="90" y="1343"/>
                  </a:lnTo>
                  <a:lnTo>
                    <a:pt x="94" y="1341"/>
                  </a:lnTo>
                  <a:lnTo>
                    <a:pt x="94" y="1334"/>
                  </a:lnTo>
                  <a:lnTo>
                    <a:pt x="94" y="1328"/>
                  </a:lnTo>
                  <a:lnTo>
                    <a:pt x="90" y="1324"/>
                  </a:lnTo>
                  <a:lnTo>
                    <a:pt x="88" y="1322"/>
                  </a:lnTo>
                  <a:lnTo>
                    <a:pt x="86" y="1320"/>
                  </a:lnTo>
                  <a:lnTo>
                    <a:pt x="84" y="1313"/>
                  </a:lnTo>
                  <a:lnTo>
                    <a:pt x="82" y="1305"/>
                  </a:lnTo>
                  <a:lnTo>
                    <a:pt x="78" y="1303"/>
                  </a:lnTo>
                  <a:lnTo>
                    <a:pt x="76" y="1299"/>
                  </a:lnTo>
                  <a:lnTo>
                    <a:pt x="74" y="1293"/>
                  </a:lnTo>
                  <a:lnTo>
                    <a:pt x="73" y="1286"/>
                  </a:lnTo>
                  <a:lnTo>
                    <a:pt x="69" y="1284"/>
                  </a:lnTo>
                  <a:lnTo>
                    <a:pt x="67" y="1282"/>
                  </a:lnTo>
                  <a:lnTo>
                    <a:pt x="63" y="1278"/>
                  </a:lnTo>
                  <a:lnTo>
                    <a:pt x="61" y="1276"/>
                  </a:lnTo>
                  <a:lnTo>
                    <a:pt x="59" y="1274"/>
                  </a:lnTo>
                  <a:lnTo>
                    <a:pt x="57" y="1270"/>
                  </a:lnTo>
                  <a:lnTo>
                    <a:pt x="55" y="1249"/>
                  </a:lnTo>
                  <a:lnTo>
                    <a:pt x="51" y="1228"/>
                  </a:lnTo>
                  <a:lnTo>
                    <a:pt x="50" y="1226"/>
                  </a:lnTo>
                  <a:lnTo>
                    <a:pt x="48" y="1222"/>
                  </a:lnTo>
                  <a:lnTo>
                    <a:pt x="40" y="1220"/>
                  </a:lnTo>
                  <a:lnTo>
                    <a:pt x="32" y="1219"/>
                  </a:lnTo>
                  <a:lnTo>
                    <a:pt x="30" y="1217"/>
                  </a:lnTo>
                  <a:lnTo>
                    <a:pt x="28" y="1213"/>
                  </a:lnTo>
                  <a:lnTo>
                    <a:pt x="28" y="1209"/>
                  </a:lnTo>
                  <a:lnTo>
                    <a:pt x="28" y="1203"/>
                  </a:lnTo>
                  <a:lnTo>
                    <a:pt x="30" y="1201"/>
                  </a:lnTo>
                  <a:lnTo>
                    <a:pt x="32" y="1199"/>
                  </a:lnTo>
                  <a:lnTo>
                    <a:pt x="34" y="1192"/>
                  </a:lnTo>
                  <a:lnTo>
                    <a:pt x="38" y="1184"/>
                  </a:lnTo>
                  <a:lnTo>
                    <a:pt x="40" y="1182"/>
                  </a:lnTo>
                  <a:lnTo>
                    <a:pt x="42" y="1180"/>
                  </a:lnTo>
                  <a:lnTo>
                    <a:pt x="46" y="1165"/>
                  </a:lnTo>
                  <a:lnTo>
                    <a:pt x="46" y="1132"/>
                  </a:lnTo>
                  <a:lnTo>
                    <a:pt x="46" y="1098"/>
                  </a:lnTo>
                  <a:lnTo>
                    <a:pt x="42" y="1082"/>
                  </a:lnTo>
                  <a:lnTo>
                    <a:pt x="40" y="1080"/>
                  </a:lnTo>
                  <a:lnTo>
                    <a:pt x="38" y="1079"/>
                  </a:lnTo>
                  <a:lnTo>
                    <a:pt x="36" y="1071"/>
                  </a:lnTo>
                  <a:lnTo>
                    <a:pt x="32" y="1063"/>
                  </a:lnTo>
                  <a:lnTo>
                    <a:pt x="26" y="1055"/>
                  </a:lnTo>
                  <a:lnTo>
                    <a:pt x="21" y="1048"/>
                  </a:lnTo>
                  <a:lnTo>
                    <a:pt x="21" y="1040"/>
                  </a:lnTo>
                  <a:lnTo>
                    <a:pt x="17" y="1036"/>
                  </a:lnTo>
                  <a:lnTo>
                    <a:pt x="9" y="1036"/>
                  </a:lnTo>
                  <a:lnTo>
                    <a:pt x="7" y="1036"/>
                  </a:lnTo>
                  <a:lnTo>
                    <a:pt x="5" y="1032"/>
                  </a:lnTo>
                  <a:lnTo>
                    <a:pt x="7" y="1029"/>
                  </a:lnTo>
                  <a:lnTo>
                    <a:pt x="11" y="1021"/>
                  </a:lnTo>
                  <a:lnTo>
                    <a:pt x="13" y="1015"/>
                  </a:lnTo>
                  <a:lnTo>
                    <a:pt x="7" y="1015"/>
                  </a:lnTo>
                  <a:lnTo>
                    <a:pt x="5" y="1015"/>
                  </a:lnTo>
                  <a:lnTo>
                    <a:pt x="5" y="1013"/>
                  </a:lnTo>
                  <a:lnTo>
                    <a:pt x="7" y="1011"/>
                  </a:lnTo>
                  <a:lnTo>
                    <a:pt x="11" y="1009"/>
                  </a:lnTo>
                  <a:lnTo>
                    <a:pt x="11" y="1008"/>
                  </a:lnTo>
                  <a:lnTo>
                    <a:pt x="5" y="1006"/>
                  </a:lnTo>
                  <a:lnTo>
                    <a:pt x="2" y="1006"/>
                  </a:lnTo>
                  <a:lnTo>
                    <a:pt x="0" y="1004"/>
                  </a:lnTo>
                  <a:lnTo>
                    <a:pt x="2" y="1004"/>
                  </a:lnTo>
                  <a:lnTo>
                    <a:pt x="3" y="1000"/>
                  </a:lnTo>
                  <a:lnTo>
                    <a:pt x="3" y="996"/>
                  </a:lnTo>
                  <a:lnTo>
                    <a:pt x="2" y="994"/>
                  </a:lnTo>
                  <a:lnTo>
                    <a:pt x="0" y="990"/>
                  </a:lnTo>
                  <a:lnTo>
                    <a:pt x="3" y="986"/>
                  </a:lnTo>
                  <a:lnTo>
                    <a:pt x="9" y="981"/>
                  </a:lnTo>
                  <a:lnTo>
                    <a:pt x="11" y="979"/>
                  </a:lnTo>
                  <a:lnTo>
                    <a:pt x="13" y="977"/>
                  </a:lnTo>
                  <a:lnTo>
                    <a:pt x="21" y="969"/>
                  </a:lnTo>
                  <a:lnTo>
                    <a:pt x="28" y="961"/>
                  </a:lnTo>
                  <a:lnTo>
                    <a:pt x="30" y="960"/>
                  </a:lnTo>
                  <a:lnTo>
                    <a:pt x="32" y="958"/>
                  </a:lnTo>
                  <a:lnTo>
                    <a:pt x="34" y="954"/>
                  </a:lnTo>
                  <a:lnTo>
                    <a:pt x="38" y="952"/>
                  </a:lnTo>
                  <a:lnTo>
                    <a:pt x="40" y="950"/>
                  </a:lnTo>
                  <a:lnTo>
                    <a:pt x="42" y="948"/>
                  </a:lnTo>
                  <a:lnTo>
                    <a:pt x="55" y="944"/>
                  </a:lnTo>
                  <a:lnTo>
                    <a:pt x="67" y="942"/>
                  </a:lnTo>
                  <a:lnTo>
                    <a:pt x="69" y="940"/>
                  </a:lnTo>
                  <a:lnTo>
                    <a:pt x="73" y="938"/>
                  </a:lnTo>
                  <a:lnTo>
                    <a:pt x="73" y="927"/>
                  </a:lnTo>
                  <a:lnTo>
                    <a:pt x="73" y="917"/>
                  </a:lnTo>
                  <a:lnTo>
                    <a:pt x="69" y="915"/>
                  </a:lnTo>
                  <a:lnTo>
                    <a:pt x="67" y="913"/>
                  </a:lnTo>
                  <a:lnTo>
                    <a:pt x="67" y="898"/>
                  </a:lnTo>
                  <a:lnTo>
                    <a:pt x="67" y="885"/>
                  </a:lnTo>
                  <a:lnTo>
                    <a:pt x="69" y="881"/>
                  </a:lnTo>
                  <a:lnTo>
                    <a:pt x="73" y="879"/>
                  </a:lnTo>
                  <a:lnTo>
                    <a:pt x="74" y="871"/>
                  </a:lnTo>
                  <a:lnTo>
                    <a:pt x="76" y="866"/>
                  </a:lnTo>
                  <a:lnTo>
                    <a:pt x="78" y="862"/>
                  </a:lnTo>
                  <a:lnTo>
                    <a:pt x="82" y="860"/>
                  </a:lnTo>
                  <a:lnTo>
                    <a:pt x="84" y="848"/>
                  </a:lnTo>
                  <a:lnTo>
                    <a:pt x="86" y="837"/>
                  </a:lnTo>
                  <a:lnTo>
                    <a:pt x="88" y="833"/>
                  </a:lnTo>
                  <a:lnTo>
                    <a:pt x="90" y="831"/>
                  </a:lnTo>
                  <a:lnTo>
                    <a:pt x="94" y="829"/>
                  </a:lnTo>
                  <a:lnTo>
                    <a:pt x="96" y="827"/>
                  </a:lnTo>
                  <a:lnTo>
                    <a:pt x="97" y="823"/>
                  </a:lnTo>
                  <a:lnTo>
                    <a:pt x="101" y="821"/>
                  </a:lnTo>
                  <a:lnTo>
                    <a:pt x="103" y="819"/>
                  </a:lnTo>
                  <a:lnTo>
                    <a:pt x="105" y="818"/>
                  </a:lnTo>
                  <a:lnTo>
                    <a:pt x="107" y="814"/>
                  </a:lnTo>
                  <a:lnTo>
                    <a:pt x="111" y="812"/>
                  </a:lnTo>
                  <a:lnTo>
                    <a:pt x="117" y="810"/>
                  </a:lnTo>
                  <a:lnTo>
                    <a:pt x="124" y="808"/>
                  </a:lnTo>
                  <a:lnTo>
                    <a:pt x="126" y="804"/>
                  </a:lnTo>
                  <a:lnTo>
                    <a:pt x="130" y="802"/>
                  </a:lnTo>
                  <a:lnTo>
                    <a:pt x="130" y="796"/>
                  </a:lnTo>
                  <a:lnTo>
                    <a:pt x="130" y="793"/>
                  </a:lnTo>
                  <a:lnTo>
                    <a:pt x="126" y="791"/>
                  </a:lnTo>
                  <a:lnTo>
                    <a:pt x="124" y="789"/>
                  </a:lnTo>
                  <a:lnTo>
                    <a:pt x="122" y="785"/>
                  </a:lnTo>
                  <a:lnTo>
                    <a:pt x="120" y="783"/>
                  </a:lnTo>
                  <a:lnTo>
                    <a:pt x="117" y="781"/>
                  </a:lnTo>
                  <a:lnTo>
                    <a:pt x="115" y="779"/>
                  </a:lnTo>
                  <a:lnTo>
                    <a:pt x="113" y="775"/>
                  </a:lnTo>
                  <a:lnTo>
                    <a:pt x="111" y="773"/>
                  </a:lnTo>
                  <a:lnTo>
                    <a:pt x="107" y="770"/>
                  </a:lnTo>
                  <a:lnTo>
                    <a:pt x="105" y="768"/>
                  </a:lnTo>
                  <a:lnTo>
                    <a:pt x="103" y="750"/>
                  </a:lnTo>
                  <a:lnTo>
                    <a:pt x="101" y="735"/>
                  </a:lnTo>
                  <a:lnTo>
                    <a:pt x="97" y="731"/>
                  </a:lnTo>
                  <a:lnTo>
                    <a:pt x="96" y="729"/>
                  </a:lnTo>
                  <a:lnTo>
                    <a:pt x="94" y="727"/>
                  </a:lnTo>
                  <a:lnTo>
                    <a:pt x="90" y="725"/>
                  </a:lnTo>
                  <a:lnTo>
                    <a:pt x="88" y="722"/>
                  </a:lnTo>
                  <a:lnTo>
                    <a:pt x="86" y="720"/>
                  </a:lnTo>
                  <a:lnTo>
                    <a:pt x="84" y="718"/>
                  </a:lnTo>
                  <a:lnTo>
                    <a:pt x="82" y="716"/>
                  </a:lnTo>
                  <a:lnTo>
                    <a:pt x="78" y="712"/>
                  </a:lnTo>
                  <a:lnTo>
                    <a:pt x="76" y="710"/>
                  </a:lnTo>
                  <a:lnTo>
                    <a:pt x="74" y="708"/>
                  </a:lnTo>
                  <a:lnTo>
                    <a:pt x="73" y="706"/>
                  </a:lnTo>
                  <a:lnTo>
                    <a:pt x="69" y="702"/>
                  </a:lnTo>
                  <a:lnTo>
                    <a:pt x="67" y="701"/>
                  </a:lnTo>
                  <a:lnTo>
                    <a:pt x="63" y="693"/>
                  </a:lnTo>
                  <a:lnTo>
                    <a:pt x="61" y="685"/>
                  </a:lnTo>
                  <a:lnTo>
                    <a:pt x="59" y="683"/>
                  </a:lnTo>
                  <a:lnTo>
                    <a:pt x="57" y="681"/>
                  </a:lnTo>
                  <a:lnTo>
                    <a:pt x="55" y="679"/>
                  </a:lnTo>
                  <a:lnTo>
                    <a:pt x="51" y="676"/>
                  </a:lnTo>
                  <a:lnTo>
                    <a:pt x="50" y="674"/>
                  </a:lnTo>
                  <a:lnTo>
                    <a:pt x="48" y="672"/>
                  </a:lnTo>
                  <a:lnTo>
                    <a:pt x="46" y="670"/>
                  </a:lnTo>
                  <a:lnTo>
                    <a:pt x="42" y="668"/>
                  </a:lnTo>
                  <a:lnTo>
                    <a:pt x="40" y="664"/>
                  </a:lnTo>
                  <a:lnTo>
                    <a:pt x="38" y="662"/>
                  </a:lnTo>
                  <a:lnTo>
                    <a:pt x="34" y="654"/>
                  </a:lnTo>
                  <a:lnTo>
                    <a:pt x="32" y="647"/>
                  </a:lnTo>
                  <a:lnTo>
                    <a:pt x="30" y="645"/>
                  </a:lnTo>
                  <a:lnTo>
                    <a:pt x="28" y="643"/>
                  </a:lnTo>
                  <a:lnTo>
                    <a:pt x="25" y="641"/>
                  </a:lnTo>
                  <a:lnTo>
                    <a:pt x="23" y="637"/>
                  </a:lnTo>
                  <a:lnTo>
                    <a:pt x="21" y="635"/>
                  </a:lnTo>
                  <a:lnTo>
                    <a:pt x="19" y="633"/>
                  </a:lnTo>
                  <a:lnTo>
                    <a:pt x="19" y="616"/>
                  </a:lnTo>
                  <a:lnTo>
                    <a:pt x="19" y="599"/>
                  </a:lnTo>
                  <a:lnTo>
                    <a:pt x="23" y="593"/>
                  </a:lnTo>
                  <a:lnTo>
                    <a:pt x="28" y="589"/>
                  </a:lnTo>
                  <a:lnTo>
                    <a:pt x="28" y="585"/>
                  </a:lnTo>
                  <a:lnTo>
                    <a:pt x="28" y="580"/>
                  </a:lnTo>
                  <a:lnTo>
                    <a:pt x="32" y="576"/>
                  </a:lnTo>
                  <a:lnTo>
                    <a:pt x="38" y="570"/>
                  </a:lnTo>
                  <a:lnTo>
                    <a:pt x="42" y="570"/>
                  </a:lnTo>
                  <a:lnTo>
                    <a:pt x="48" y="570"/>
                  </a:lnTo>
                  <a:lnTo>
                    <a:pt x="51" y="570"/>
                  </a:lnTo>
                  <a:lnTo>
                    <a:pt x="57" y="570"/>
                  </a:lnTo>
                  <a:lnTo>
                    <a:pt x="82" y="570"/>
                  </a:lnTo>
                  <a:lnTo>
                    <a:pt x="105" y="570"/>
                  </a:lnTo>
                  <a:lnTo>
                    <a:pt x="111" y="570"/>
                  </a:lnTo>
                  <a:lnTo>
                    <a:pt x="115" y="570"/>
                  </a:lnTo>
                  <a:lnTo>
                    <a:pt x="115" y="564"/>
                  </a:lnTo>
                  <a:lnTo>
                    <a:pt x="115" y="560"/>
                  </a:lnTo>
                  <a:lnTo>
                    <a:pt x="119" y="560"/>
                  </a:lnTo>
                  <a:lnTo>
                    <a:pt x="124" y="560"/>
                  </a:lnTo>
                  <a:lnTo>
                    <a:pt x="130" y="562"/>
                  </a:lnTo>
                  <a:lnTo>
                    <a:pt x="134" y="564"/>
                  </a:lnTo>
                  <a:lnTo>
                    <a:pt x="136" y="562"/>
                  </a:lnTo>
                  <a:lnTo>
                    <a:pt x="140" y="560"/>
                  </a:lnTo>
                  <a:lnTo>
                    <a:pt x="142" y="555"/>
                  </a:lnTo>
                  <a:lnTo>
                    <a:pt x="144" y="551"/>
                  </a:lnTo>
                  <a:lnTo>
                    <a:pt x="149" y="545"/>
                  </a:lnTo>
                  <a:lnTo>
                    <a:pt x="153" y="541"/>
                  </a:lnTo>
                  <a:lnTo>
                    <a:pt x="159" y="541"/>
                  </a:lnTo>
                  <a:lnTo>
                    <a:pt x="163" y="541"/>
                  </a:lnTo>
                  <a:lnTo>
                    <a:pt x="168" y="541"/>
                  </a:lnTo>
                  <a:lnTo>
                    <a:pt x="172" y="541"/>
                  </a:lnTo>
                  <a:lnTo>
                    <a:pt x="178" y="541"/>
                  </a:lnTo>
                  <a:lnTo>
                    <a:pt x="182" y="541"/>
                  </a:lnTo>
                  <a:lnTo>
                    <a:pt x="191" y="541"/>
                  </a:lnTo>
                  <a:lnTo>
                    <a:pt x="203" y="541"/>
                  </a:lnTo>
                  <a:lnTo>
                    <a:pt x="203" y="553"/>
                  </a:lnTo>
                  <a:lnTo>
                    <a:pt x="203" y="559"/>
                  </a:lnTo>
                  <a:lnTo>
                    <a:pt x="207" y="560"/>
                  </a:lnTo>
                  <a:lnTo>
                    <a:pt x="211" y="560"/>
                  </a:lnTo>
                  <a:lnTo>
                    <a:pt x="220" y="564"/>
                  </a:lnTo>
                  <a:lnTo>
                    <a:pt x="232" y="570"/>
                  </a:lnTo>
                  <a:lnTo>
                    <a:pt x="241" y="564"/>
                  </a:lnTo>
                  <a:lnTo>
                    <a:pt x="251" y="560"/>
                  </a:lnTo>
                  <a:lnTo>
                    <a:pt x="255" y="560"/>
                  </a:lnTo>
                  <a:lnTo>
                    <a:pt x="261" y="560"/>
                  </a:lnTo>
                  <a:lnTo>
                    <a:pt x="264" y="564"/>
                  </a:lnTo>
                  <a:lnTo>
                    <a:pt x="270" y="570"/>
                  </a:lnTo>
                  <a:lnTo>
                    <a:pt x="270" y="564"/>
                  </a:lnTo>
                  <a:lnTo>
                    <a:pt x="270" y="560"/>
                  </a:lnTo>
                  <a:lnTo>
                    <a:pt x="284" y="555"/>
                  </a:lnTo>
                  <a:lnTo>
                    <a:pt x="299" y="551"/>
                  </a:lnTo>
                  <a:lnTo>
                    <a:pt x="303" y="551"/>
                  </a:lnTo>
                  <a:lnTo>
                    <a:pt x="309" y="551"/>
                  </a:lnTo>
                  <a:lnTo>
                    <a:pt x="312" y="551"/>
                  </a:lnTo>
                  <a:lnTo>
                    <a:pt x="318" y="551"/>
                  </a:lnTo>
                  <a:lnTo>
                    <a:pt x="322" y="545"/>
                  </a:lnTo>
                  <a:lnTo>
                    <a:pt x="328" y="541"/>
                  </a:lnTo>
                  <a:lnTo>
                    <a:pt x="328" y="526"/>
                  </a:lnTo>
                  <a:lnTo>
                    <a:pt x="328" y="512"/>
                  </a:lnTo>
                  <a:lnTo>
                    <a:pt x="328" y="497"/>
                  </a:lnTo>
                  <a:lnTo>
                    <a:pt x="328" y="484"/>
                  </a:lnTo>
                  <a:lnTo>
                    <a:pt x="322" y="478"/>
                  </a:lnTo>
                  <a:lnTo>
                    <a:pt x="318" y="474"/>
                  </a:lnTo>
                  <a:lnTo>
                    <a:pt x="318" y="468"/>
                  </a:lnTo>
                  <a:lnTo>
                    <a:pt x="318" y="465"/>
                  </a:lnTo>
                  <a:lnTo>
                    <a:pt x="328" y="465"/>
                  </a:lnTo>
                  <a:lnTo>
                    <a:pt x="337" y="465"/>
                  </a:lnTo>
                  <a:lnTo>
                    <a:pt x="341" y="465"/>
                  </a:lnTo>
                  <a:lnTo>
                    <a:pt x="347" y="465"/>
                  </a:lnTo>
                  <a:lnTo>
                    <a:pt x="362" y="459"/>
                  </a:lnTo>
                  <a:lnTo>
                    <a:pt x="376" y="453"/>
                  </a:lnTo>
                  <a:lnTo>
                    <a:pt x="381" y="453"/>
                  </a:lnTo>
                  <a:lnTo>
                    <a:pt x="385" y="453"/>
                  </a:lnTo>
                  <a:lnTo>
                    <a:pt x="389" y="453"/>
                  </a:lnTo>
                  <a:lnTo>
                    <a:pt x="391" y="453"/>
                  </a:lnTo>
                  <a:lnTo>
                    <a:pt x="393" y="457"/>
                  </a:lnTo>
                  <a:lnTo>
                    <a:pt x="395" y="459"/>
                  </a:lnTo>
                  <a:lnTo>
                    <a:pt x="399" y="457"/>
                  </a:lnTo>
                  <a:lnTo>
                    <a:pt x="401" y="453"/>
                  </a:lnTo>
                  <a:lnTo>
                    <a:pt x="399" y="451"/>
                  </a:lnTo>
                  <a:lnTo>
                    <a:pt x="395" y="449"/>
                  </a:lnTo>
                  <a:lnTo>
                    <a:pt x="395" y="447"/>
                  </a:lnTo>
                  <a:lnTo>
                    <a:pt x="395" y="443"/>
                  </a:lnTo>
                  <a:lnTo>
                    <a:pt x="420" y="443"/>
                  </a:lnTo>
                  <a:lnTo>
                    <a:pt x="443" y="443"/>
                  </a:lnTo>
                  <a:lnTo>
                    <a:pt x="452" y="443"/>
                  </a:lnTo>
                  <a:lnTo>
                    <a:pt x="464" y="443"/>
                  </a:lnTo>
                  <a:lnTo>
                    <a:pt x="468" y="453"/>
                  </a:lnTo>
                  <a:lnTo>
                    <a:pt x="474" y="465"/>
                  </a:lnTo>
                  <a:lnTo>
                    <a:pt x="474" y="468"/>
                  </a:lnTo>
                  <a:lnTo>
                    <a:pt x="474" y="474"/>
                  </a:lnTo>
                  <a:lnTo>
                    <a:pt x="477" y="478"/>
                  </a:lnTo>
                  <a:lnTo>
                    <a:pt x="483" y="484"/>
                  </a:lnTo>
                  <a:lnTo>
                    <a:pt x="493" y="488"/>
                  </a:lnTo>
                  <a:lnTo>
                    <a:pt x="502" y="493"/>
                  </a:lnTo>
                  <a:lnTo>
                    <a:pt x="502" y="497"/>
                  </a:lnTo>
                  <a:lnTo>
                    <a:pt x="502" y="503"/>
                  </a:lnTo>
                  <a:lnTo>
                    <a:pt x="502" y="507"/>
                  </a:lnTo>
                  <a:lnTo>
                    <a:pt x="502" y="512"/>
                  </a:lnTo>
                  <a:lnTo>
                    <a:pt x="498" y="512"/>
                  </a:lnTo>
                  <a:lnTo>
                    <a:pt x="497" y="514"/>
                  </a:lnTo>
                  <a:lnTo>
                    <a:pt x="497" y="520"/>
                  </a:lnTo>
                  <a:lnTo>
                    <a:pt x="497" y="532"/>
                  </a:lnTo>
                  <a:lnTo>
                    <a:pt x="504" y="536"/>
                  </a:lnTo>
                  <a:lnTo>
                    <a:pt x="512" y="541"/>
                  </a:lnTo>
                  <a:lnTo>
                    <a:pt x="516" y="541"/>
                  </a:lnTo>
                  <a:lnTo>
                    <a:pt x="521" y="541"/>
                  </a:lnTo>
                  <a:lnTo>
                    <a:pt x="525" y="545"/>
                  </a:lnTo>
                  <a:lnTo>
                    <a:pt x="531" y="551"/>
                  </a:lnTo>
                  <a:lnTo>
                    <a:pt x="535" y="555"/>
                  </a:lnTo>
                  <a:lnTo>
                    <a:pt x="541" y="560"/>
                  </a:lnTo>
                  <a:lnTo>
                    <a:pt x="550" y="564"/>
                  </a:lnTo>
                  <a:lnTo>
                    <a:pt x="560" y="570"/>
                  </a:lnTo>
                  <a:lnTo>
                    <a:pt x="569" y="576"/>
                  </a:lnTo>
                  <a:lnTo>
                    <a:pt x="579" y="580"/>
                  </a:lnTo>
                  <a:lnTo>
                    <a:pt x="589" y="580"/>
                  </a:lnTo>
                  <a:lnTo>
                    <a:pt x="598" y="580"/>
                  </a:lnTo>
                  <a:lnTo>
                    <a:pt x="604" y="576"/>
                  </a:lnTo>
                  <a:lnTo>
                    <a:pt x="608" y="570"/>
                  </a:lnTo>
                  <a:lnTo>
                    <a:pt x="614" y="570"/>
                  </a:lnTo>
                  <a:lnTo>
                    <a:pt x="617" y="570"/>
                  </a:lnTo>
                  <a:lnTo>
                    <a:pt x="617" y="555"/>
                  </a:lnTo>
                  <a:lnTo>
                    <a:pt x="617" y="541"/>
                  </a:lnTo>
                  <a:lnTo>
                    <a:pt x="614" y="541"/>
                  </a:lnTo>
                  <a:lnTo>
                    <a:pt x="608" y="541"/>
                  </a:lnTo>
                  <a:lnTo>
                    <a:pt x="608" y="536"/>
                  </a:lnTo>
                  <a:lnTo>
                    <a:pt x="608" y="532"/>
                  </a:lnTo>
                  <a:lnTo>
                    <a:pt x="604" y="526"/>
                  </a:lnTo>
                  <a:lnTo>
                    <a:pt x="598" y="522"/>
                  </a:lnTo>
                  <a:lnTo>
                    <a:pt x="594" y="512"/>
                  </a:lnTo>
                  <a:lnTo>
                    <a:pt x="589" y="503"/>
                  </a:lnTo>
                  <a:lnTo>
                    <a:pt x="589" y="493"/>
                  </a:lnTo>
                  <a:lnTo>
                    <a:pt x="589" y="484"/>
                  </a:lnTo>
                  <a:lnTo>
                    <a:pt x="598" y="484"/>
                  </a:lnTo>
                  <a:lnTo>
                    <a:pt x="608" y="484"/>
                  </a:lnTo>
                  <a:lnTo>
                    <a:pt x="614" y="488"/>
                  </a:lnTo>
                  <a:lnTo>
                    <a:pt x="617" y="493"/>
                  </a:lnTo>
                  <a:lnTo>
                    <a:pt x="623" y="493"/>
                  </a:lnTo>
                  <a:lnTo>
                    <a:pt x="627" y="493"/>
                  </a:lnTo>
                  <a:lnTo>
                    <a:pt x="633" y="493"/>
                  </a:lnTo>
                  <a:lnTo>
                    <a:pt x="637" y="493"/>
                  </a:lnTo>
                  <a:lnTo>
                    <a:pt x="642" y="488"/>
                  </a:lnTo>
                  <a:lnTo>
                    <a:pt x="646" y="484"/>
                  </a:lnTo>
                  <a:lnTo>
                    <a:pt x="652" y="484"/>
                  </a:lnTo>
                  <a:lnTo>
                    <a:pt x="658" y="484"/>
                  </a:lnTo>
                  <a:lnTo>
                    <a:pt x="658" y="478"/>
                  </a:lnTo>
                  <a:lnTo>
                    <a:pt x="658" y="474"/>
                  </a:lnTo>
                  <a:lnTo>
                    <a:pt x="662" y="468"/>
                  </a:lnTo>
                  <a:lnTo>
                    <a:pt x="665" y="465"/>
                  </a:lnTo>
                  <a:lnTo>
                    <a:pt x="665" y="459"/>
                  </a:lnTo>
                  <a:lnTo>
                    <a:pt x="665" y="453"/>
                  </a:lnTo>
                  <a:lnTo>
                    <a:pt x="671" y="453"/>
                  </a:lnTo>
                  <a:lnTo>
                    <a:pt x="675" y="453"/>
                  </a:lnTo>
                  <a:lnTo>
                    <a:pt x="681" y="449"/>
                  </a:lnTo>
                  <a:lnTo>
                    <a:pt x="686" y="443"/>
                  </a:lnTo>
                  <a:lnTo>
                    <a:pt x="696" y="443"/>
                  </a:lnTo>
                  <a:lnTo>
                    <a:pt x="706" y="443"/>
                  </a:lnTo>
                  <a:lnTo>
                    <a:pt x="715" y="443"/>
                  </a:lnTo>
                  <a:lnTo>
                    <a:pt x="725" y="443"/>
                  </a:lnTo>
                  <a:lnTo>
                    <a:pt x="725" y="449"/>
                  </a:lnTo>
                  <a:lnTo>
                    <a:pt x="727" y="453"/>
                  </a:lnTo>
                  <a:lnTo>
                    <a:pt x="733" y="453"/>
                  </a:lnTo>
                  <a:lnTo>
                    <a:pt x="744" y="453"/>
                  </a:lnTo>
                  <a:lnTo>
                    <a:pt x="744" y="440"/>
                  </a:lnTo>
                  <a:lnTo>
                    <a:pt x="744" y="424"/>
                  </a:lnTo>
                  <a:lnTo>
                    <a:pt x="738" y="424"/>
                  </a:lnTo>
                  <a:lnTo>
                    <a:pt x="734" y="424"/>
                  </a:lnTo>
                  <a:lnTo>
                    <a:pt x="729" y="420"/>
                  </a:lnTo>
                  <a:lnTo>
                    <a:pt x="725" y="415"/>
                  </a:lnTo>
                  <a:lnTo>
                    <a:pt x="725" y="411"/>
                  </a:lnTo>
                  <a:lnTo>
                    <a:pt x="725" y="405"/>
                  </a:lnTo>
                  <a:lnTo>
                    <a:pt x="738" y="401"/>
                  </a:lnTo>
                  <a:lnTo>
                    <a:pt x="754" y="395"/>
                  </a:lnTo>
                  <a:lnTo>
                    <a:pt x="763" y="395"/>
                  </a:lnTo>
                  <a:lnTo>
                    <a:pt x="773" y="395"/>
                  </a:lnTo>
                  <a:lnTo>
                    <a:pt x="773" y="386"/>
                  </a:lnTo>
                  <a:lnTo>
                    <a:pt x="773" y="376"/>
                  </a:lnTo>
                  <a:lnTo>
                    <a:pt x="763" y="376"/>
                  </a:lnTo>
                  <a:lnTo>
                    <a:pt x="754" y="376"/>
                  </a:lnTo>
                  <a:lnTo>
                    <a:pt x="748" y="372"/>
                  </a:lnTo>
                  <a:lnTo>
                    <a:pt x="744" y="367"/>
                  </a:lnTo>
                  <a:lnTo>
                    <a:pt x="744" y="361"/>
                  </a:lnTo>
                  <a:lnTo>
                    <a:pt x="744" y="357"/>
                  </a:lnTo>
                  <a:lnTo>
                    <a:pt x="744" y="353"/>
                  </a:lnTo>
                  <a:lnTo>
                    <a:pt x="744" y="347"/>
                  </a:lnTo>
                  <a:lnTo>
                    <a:pt x="744" y="344"/>
                  </a:lnTo>
                  <a:lnTo>
                    <a:pt x="744" y="338"/>
                  </a:lnTo>
                  <a:lnTo>
                    <a:pt x="740" y="330"/>
                  </a:lnTo>
                  <a:lnTo>
                    <a:pt x="736" y="326"/>
                  </a:lnTo>
                  <a:lnTo>
                    <a:pt x="734" y="326"/>
                  </a:lnTo>
                  <a:lnTo>
                    <a:pt x="734" y="328"/>
                  </a:lnTo>
                  <a:lnTo>
                    <a:pt x="729" y="328"/>
                  </a:lnTo>
                  <a:lnTo>
                    <a:pt x="725" y="328"/>
                  </a:lnTo>
                  <a:lnTo>
                    <a:pt x="719" y="328"/>
                  </a:lnTo>
                  <a:lnTo>
                    <a:pt x="715" y="328"/>
                  </a:lnTo>
                  <a:lnTo>
                    <a:pt x="710" y="328"/>
                  </a:lnTo>
                  <a:lnTo>
                    <a:pt x="706" y="328"/>
                  </a:lnTo>
                  <a:lnTo>
                    <a:pt x="706" y="323"/>
                  </a:lnTo>
                  <a:lnTo>
                    <a:pt x="706" y="319"/>
                  </a:lnTo>
                  <a:lnTo>
                    <a:pt x="710" y="313"/>
                  </a:lnTo>
                  <a:lnTo>
                    <a:pt x="715" y="309"/>
                  </a:lnTo>
                  <a:lnTo>
                    <a:pt x="719" y="294"/>
                  </a:lnTo>
                  <a:lnTo>
                    <a:pt x="725" y="280"/>
                  </a:lnTo>
                  <a:lnTo>
                    <a:pt x="725" y="275"/>
                  </a:lnTo>
                  <a:lnTo>
                    <a:pt x="725" y="271"/>
                  </a:lnTo>
                  <a:lnTo>
                    <a:pt x="725" y="265"/>
                  </a:lnTo>
                  <a:lnTo>
                    <a:pt x="725" y="261"/>
                  </a:lnTo>
                  <a:lnTo>
                    <a:pt x="734" y="261"/>
                  </a:lnTo>
                  <a:lnTo>
                    <a:pt x="744" y="261"/>
                  </a:lnTo>
                  <a:lnTo>
                    <a:pt x="748" y="261"/>
                  </a:lnTo>
                  <a:lnTo>
                    <a:pt x="754" y="261"/>
                  </a:lnTo>
                  <a:lnTo>
                    <a:pt x="754" y="255"/>
                  </a:lnTo>
                  <a:lnTo>
                    <a:pt x="754" y="252"/>
                  </a:lnTo>
                  <a:lnTo>
                    <a:pt x="757" y="252"/>
                  </a:lnTo>
                  <a:lnTo>
                    <a:pt x="763" y="252"/>
                  </a:lnTo>
                  <a:lnTo>
                    <a:pt x="767" y="252"/>
                  </a:lnTo>
                  <a:lnTo>
                    <a:pt x="773" y="252"/>
                  </a:lnTo>
                  <a:lnTo>
                    <a:pt x="773" y="246"/>
                  </a:lnTo>
                  <a:lnTo>
                    <a:pt x="773" y="242"/>
                  </a:lnTo>
                  <a:lnTo>
                    <a:pt x="777" y="242"/>
                  </a:lnTo>
                  <a:lnTo>
                    <a:pt x="782" y="242"/>
                  </a:lnTo>
                  <a:lnTo>
                    <a:pt x="786" y="244"/>
                  </a:lnTo>
                  <a:lnTo>
                    <a:pt x="792" y="246"/>
                  </a:lnTo>
                  <a:lnTo>
                    <a:pt x="794" y="244"/>
                  </a:lnTo>
                  <a:lnTo>
                    <a:pt x="796" y="242"/>
                  </a:lnTo>
                  <a:lnTo>
                    <a:pt x="800" y="236"/>
                  </a:lnTo>
                  <a:lnTo>
                    <a:pt x="802" y="232"/>
                  </a:lnTo>
                  <a:lnTo>
                    <a:pt x="802" y="227"/>
                  </a:lnTo>
                  <a:lnTo>
                    <a:pt x="802" y="223"/>
                  </a:lnTo>
                  <a:lnTo>
                    <a:pt x="805" y="217"/>
                  </a:lnTo>
                  <a:lnTo>
                    <a:pt x="811" y="211"/>
                  </a:lnTo>
                  <a:lnTo>
                    <a:pt x="815" y="211"/>
                  </a:lnTo>
                  <a:lnTo>
                    <a:pt x="821" y="211"/>
                  </a:lnTo>
                  <a:lnTo>
                    <a:pt x="821" y="221"/>
                  </a:lnTo>
                  <a:lnTo>
                    <a:pt x="821" y="232"/>
                  </a:lnTo>
                  <a:lnTo>
                    <a:pt x="815" y="232"/>
                  </a:lnTo>
                  <a:lnTo>
                    <a:pt x="813" y="234"/>
                  </a:lnTo>
                  <a:lnTo>
                    <a:pt x="811" y="240"/>
                  </a:lnTo>
                  <a:lnTo>
                    <a:pt x="811" y="252"/>
                  </a:lnTo>
                  <a:lnTo>
                    <a:pt x="823" y="252"/>
                  </a:lnTo>
                  <a:lnTo>
                    <a:pt x="828" y="250"/>
                  </a:lnTo>
                  <a:lnTo>
                    <a:pt x="830" y="248"/>
                  </a:lnTo>
                  <a:lnTo>
                    <a:pt x="830" y="242"/>
                  </a:lnTo>
                  <a:lnTo>
                    <a:pt x="836" y="236"/>
                  </a:lnTo>
                  <a:lnTo>
                    <a:pt x="840" y="232"/>
                  </a:lnTo>
                  <a:lnTo>
                    <a:pt x="846" y="232"/>
                  </a:lnTo>
                  <a:lnTo>
                    <a:pt x="850" y="232"/>
                  </a:lnTo>
                  <a:lnTo>
                    <a:pt x="855" y="242"/>
                  </a:lnTo>
                  <a:lnTo>
                    <a:pt x="859" y="252"/>
                  </a:lnTo>
                  <a:lnTo>
                    <a:pt x="865" y="252"/>
                  </a:lnTo>
                  <a:lnTo>
                    <a:pt x="869" y="252"/>
                  </a:lnTo>
                  <a:lnTo>
                    <a:pt x="875" y="252"/>
                  </a:lnTo>
                  <a:lnTo>
                    <a:pt x="878" y="252"/>
                  </a:lnTo>
                  <a:lnTo>
                    <a:pt x="878" y="230"/>
                  </a:lnTo>
                  <a:lnTo>
                    <a:pt x="878" y="211"/>
                  </a:lnTo>
                  <a:lnTo>
                    <a:pt x="875" y="211"/>
                  </a:lnTo>
                  <a:lnTo>
                    <a:pt x="869" y="211"/>
                  </a:lnTo>
                  <a:lnTo>
                    <a:pt x="869" y="192"/>
                  </a:lnTo>
                  <a:lnTo>
                    <a:pt x="869" y="173"/>
                  </a:lnTo>
                  <a:lnTo>
                    <a:pt x="875" y="173"/>
                  </a:lnTo>
                  <a:lnTo>
                    <a:pt x="878" y="173"/>
                  </a:lnTo>
                  <a:lnTo>
                    <a:pt x="884" y="177"/>
                  </a:lnTo>
                  <a:lnTo>
                    <a:pt x="888" y="179"/>
                  </a:lnTo>
                  <a:lnTo>
                    <a:pt x="892" y="177"/>
                  </a:lnTo>
                  <a:lnTo>
                    <a:pt x="894" y="173"/>
                  </a:lnTo>
                  <a:lnTo>
                    <a:pt x="896" y="169"/>
                  </a:lnTo>
                  <a:lnTo>
                    <a:pt x="898" y="163"/>
                  </a:lnTo>
                  <a:lnTo>
                    <a:pt x="903" y="159"/>
                  </a:lnTo>
                  <a:lnTo>
                    <a:pt x="907" y="154"/>
                  </a:lnTo>
                  <a:lnTo>
                    <a:pt x="917" y="154"/>
                  </a:lnTo>
                  <a:lnTo>
                    <a:pt x="928" y="154"/>
                  </a:lnTo>
                  <a:lnTo>
                    <a:pt x="932" y="163"/>
                  </a:lnTo>
                  <a:lnTo>
                    <a:pt x="938" y="173"/>
                  </a:lnTo>
                  <a:lnTo>
                    <a:pt x="938" y="179"/>
                  </a:lnTo>
                  <a:lnTo>
                    <a:pt x="940" y="182"/>
                  </a:lnTo>
                  <a:lnTo>
                    <a:pt x="946" y="182"/>
                  </a:lnTo>
                  <a:lnTo>
                    <a:pt x="957" y="182"/>
                  </a:lnTo>
                  <a:lnTo>
                    <a:pt x="957" y="179"/>
                  </a:lnTo>
                  <a:lnTo>
                    <a:pt x="957" y="173"/>
                  </a:lnTo>
                  <a:lnTo>
                    <a:pt x="967" y="173"/>
                  </a:lnTo>
                  <a:lnTo>
                    <a:pt x="976" y="173"/>
                  </a:lnTo>
                  <a:lnTo>
                    <a:pt x="980" y="173"/>
                  </a:lnTo>
                  <a:lnTo>
                    <a:pt x="986" y="173"/>
                  </a:lnTo>
                  <a:lnTo>
                    <a:pt x="990" y="169"/>
                  </a:lnTo>
                  <a:lnTo>
                    <a:pt x="995" y="163"/>
                  </a:lnTo>
                  <a:lnTo>
                    <a:pt x="999" y="163"/>
                  </a:lnTo>
                  <a:lnTo>
                    <a:pt x="1005" y="163"/>
                  </a:lnTo>
                  <a:lnTo>
                    <a:pt x="1009" y="163"/>
                  </a:lnTo>
                  <a:lnTo>
                    <a:pt x="1015" y="163"/>
                  </a:lnTo>
                  <a:lnTo>
                    <a:pt x="1040" y="159"/>
                  </a:lnTo>
                  <a:lnTo>
                    <a:pt x="1063" y="154"/>
                  </a:lnTo>
                  <a:lnTo>
                    <a:pt x="1068" y="150"/>
                  </a:lnTo>
                  <a:lnTo>
                    <a:pt x="1072" y="144"/>
                  </a:lnTo>
                  <a:lnTo>
                    <a:pt x="1072" y="140"/>
                  </a:lnTo>
                  <a:lnTo>
                    <a:pt x="1072" y="134"/>
                  </a:lnTo>
                  <a:lnTo>
                    <a:pt x="1078" y="121"/>
                  </a:lnTo>
                  <a:lnTo>
                    <a:pt x="1082" y="106"/>
                  </a:lnTo>
                  <a:lnTo>
                    <a:pt x="1086" y="96"/>
                  </a:lnTo>
                  <a:lnTo>
                    <a:pt x="1091" y="87"/>
                  </a:lnTo>
                  <a:lnTo>
                    <a:pt x="1091" y="81"/>
                  </a:lnTo>
                  <a:lnTo>
                    <a:pt x="1091" y="77"/>
                  </a:lnTo>
                  <a:lnTo>
                    <a:pt x="1091" y="67"/>
                  </a:lnTo>
                  <a:lnTo>
                    <a:pt x="1091" y="58"/>
                  </a:lnTo>
                  <a:lnTo>
                    <a:pt x="1097" y="52"/>
                  </a:lnTo>
                  <a:lnTo>
                    <a:pt x="1101" y="48"/>
                  </a:lnTo>
                  <a:lnTo>
                    <a:pt x="1107" y="42"/>
                  </a:lnTo>
                  <a:lnTo>
                    <a:pt x="1111" y="39"/>
                  </a:lnTo>
                  <a:lnTo>
                    <a:pt x="1116" y="39"/>
                  </a:lnTo>
                  <a:lnTo>
                    <a:pt x="1120" y="39"/>
                  </a:lnTo>
                  <a:lnTo>
                    <a:pt x="1126" y="33"/>
                  </a:lnTo>
                  <a:lnTo>
                    <a:pt x="1130" y="29"/>
                  </a:lnTo>
                  <a:lnTo>
                    <a:pt x="1135" y="29"/>
                  </a:lnTo>
                  <a:lnTo>
                    <a:pt x="1139" y="29"/>
                  </a:lnTo>
                  <a:lnTo>
                    <a:pt x="1145" y="23"/>
                  </a:lnTo>
                  <a:lnTo>
                    <a:pt x="1149" y="19"/>
                  </a:lnTo>
                  <a:lnTo>
                    <a:pt x="1158" y="19"/>
                  </a:lnTo>
                  <a:lnTo>
                    <a:pt x="1170" y="19"/>
                  </a:lnTo>
                  <a:lnTo>
                    <a:pt x="1174" y="14"/>
                  </a:lnTo>
                  <a:lnTo>
                    <a:pt x="1178" y="10"/>
                  </a:lnTo>
                  <a:lnTo>
                    <a:pt x="1183" y="10"/>
                  </a:lnTo>
                  <a:lnTo>
                    <a:pt x="1189" y="10"/>
                  </a:lnTo>
                  <a:lnTo>
                    <a:pt x="1193" y="10"/>
                  </a:lnTo>
                  <a:lnTo>
                    <a:pt x="1199" y="10"/>
                  </a:lnTo>
                  <a:lnTo>
                    <a:pt x="1212" y="14"/>
                  </a:lnTo>
                  <a:lnTo>
                    <a:pt x="1228" y="19"/>
                  </a:lnTo>
                  <a:lnTo>
                    <a:pt x="1231" y="23"/>
                  </a:lnTo>
                  <a:lnTo>
                    <a:pt x="1237" y="29"/>
                  </a:lnTo>
                  <a:lnTo>
                    <a:pt x="1237" y="35"/>
                  </a:lnTo>
                  <a:lnTo>
                    <a:pt x="1239" y="37"/>
                  </a:lnTo>
                  <a:lnTo>
                    <a:pt x="1245" y="39"/>
                  </a:lnTo>
                  <a:lnTo>
                    <a:pt x="1256" y="39"/>
                  </a:lnTo>
                  <a:lnTo>
                    <a:pt x="1256" y="33"/>
                  </a:lnTo>
                  <a:lnTo>
                    <a:pt x="1256" y="29"/>
                  </a:lnTo>
                  <a:lnTo>
                    <a:pt x="1266" y="29"/>
                  </a:lnTo>
                  <a:lnTo>
                    <a:pt x="1276" y="29"/>
                  </a:lnTo>
                  <a:lnTo>
                    <a:pt x="1279" y="29"/>
                  </a:lnTo>
                  <a:lnTo>
                    <a:pt x="1285" y="29"/>
                  </a:lnTo>
                  <a:lnTo>
                    <a:pt x="1295" y="33"/>
                  </a:lnTo>
                  <a:lnTo>
                    <a:pt x="1304" y="39"/>
                  </a:lnTo>
                  <a:lnTo>
                    <a:pt x="1310" y="42"/>
                  </a:lnTo>
                  <a:lnTo>
                    <a:pt x="1314" y="48"/>
                  </a:lnTo>
                  <a:lnTo>
                    <a:pt x="1329" y="56"/>
                  </a:lnTo>
                  <a:lnTo>
                    <a:pt x="1347" y="65"/>
                  </a:lnTo>
                  <a:lnTo>
                    <a:pt x="1345" y="52"/>
                  </a:lnTo>
                  <a:lnTo>
                    <a:pt x="1343" y="39"/>
                  </a:lnTo>
                  <a:lnTo>
                    <a:pt x="1339" y="33"/>
                  </a:lnTo>
                  <a:lnTo>
                    <a:pt x="1333" y="29"/>
                  </a:lnTo>
                  <a:lnTo>
                    <a:pt x="1333" y="23"/>
                  </a:lnTo>
                  <a:lnTo>
                    <a:pt x="1333" y="19"/>
                  </a:lnTo>
                  <a:lnTo>
                    <a:pt x="1333" y="14"/>
                  </a:lnTo>
                  <a:lnTo>
                    <a:pt x="1333" y="10"/>
                  </a:lnTo>
                  <a:lnTo>
                    <a:pt x="1333" y="4"/>
                  </a:lnTo>
                  <a:lnTo>
                    <a:pt x="1333" y="0"/>
                  </a:lnTo>
                  <a:lnTo>
                    <a:pt x="1341" y="0"/>
                  </a:lnTo>
                  <a:lnTo>
                    <a:pt x="1348" y="0"/>
                  </a:lnTo>
                  <a:lnTo>
                    <a:pt x="1350" y="2"/>
                  </a:lnTo>
                  <a:lnTo>
                    <a:pt x="1352" y="4"/>
                  </a:lnTo>
                  <a:lnTo>
                    <a:pt x="1360" y="6"/>
                  </a:lnTo>
                  <a:lnTo>
                    <a:pt x="1368" y="10"/>
                  </a:lnTo>
                  <a:lnTo>
                    <a:pt x="1370" y="12"/>
                  </a:lnTo>
                  <a:lnTo>
                    <a:pt x="1371" y="14"/>
                  </a:lnTo>
                  <a:lnTo>
                    <a:pt x="1375" y="21"/>
                  </a:lnTo>
                  <a:lnTo>
                    <a:pt x="1377" y="29"/>
                  </a:lnTo>
                  <a:lnTo>
                    <a:pt x="1379" y="31"/>
                  </a:lnTo>
                  <a:lnTo>
                    <a:pt x="1381" y="33"/>
                  </a:lnTo>
                  <a:lnTo>
                    <a:pt x="1381" y="48"/>
                  </a:lnTo>
                  <a:lnTo>
                    <a:pt x="1381" y="62"/>
                  </a:lnTo>
                  <a:lnTo>
                    <a:pt x="1379" y="65"/>
                  </a:lnTo>
                  <a:lnTo>
                    <a:pt x="1377" y="67"/>
                  </a:lnTo>
                  <a:lnTo>
                    <a:pt x="1375" y="85"/>
                  </a:lnTo>
                  <a:lnTo>
                    <a:pt x="1371" y="100"/>
                  </a:lnTo>
                  <a:lnTo>
                    <a:pt x="1370" y="104"/>
                  </a:lnTo>
                  <a:lnTo>
                    <a:pt x="1368" y="106"/>
                  </a:lnTo>
                  <a:lnTo>
                    <a:pt x="1366" y="113"/>
                  </a:lnTo>
                  <a:lnTo>
                    <a:pt x="1362" y="121"/>
                  </a:lnTo>
                  <a:lnTo>
                    <a:pt x="1360" y="123"/>
                  </a:lnTo>
                  <a:lnTo>
                    <a:pt x="1358" y="125"/>
                  </a:lnTo>
                  <a:lnTo>
                    <a:pt x="1356" y="133"/>
                  </a:lnTo>
                  <a:lnTo>
                    <a:pt x="1352" y="140"/>
                  </a:lnTo>
                  <a:lnTo>
                    <a:pt x="1350" y="142"/>
                  </a:lnTo>
                  <a:lnTo>
                    <a:pt x="1348" y="144"/>
                  </a:lnTo>
                  <a:lnTo>
                    <a:pt x="1348" y="154"/>
                  </a:lnTo>
                  <a:lnTo>
                    <a:pt x="1348" y="163"/>
                  </a:lnTo>
                  <a:lnTo>
                    <a:pt x="1350" y="167"/>
                  </a:lnTo>
                  <a:lnTo>
                    <a:pt x="1352" y="169"/>
                  </a:lnTo>
                  <a:lnTo>
                    <a:pt x="1356" y="171"/>
                  </a:lnTo>
                  <a:lnTo>
                    <a:pt x="1358" y="173"/>
                  </a:lnTo>
                  <a:lnTo>
                    <a:pt x="1360" y="177"/>
                  </a:lnTo>
                  <a:lnTo>
                    <a:pt x="1362" y="179"/>
                  </a:lnTo>
                  <a:lnTo>
                    <a:pt x="1366" y="181"/>
                  </a:lnTo>
                  <a:lnTo>
                    <a:pt x="1368" y="182"/>
                  </a:lnTo>
                  <a:lnTo>
                    <a:pt x="1370" y="186"/>
                  </a:lnTo>
                  <a:lnTo>
                    <a:pt x="1371" y="188"/>
                  </a:lnTo>
                  <a:lnTo>
                    <a:pt x="1371" y="200"/>
                  </a:lnTo>
                  <a:lnTo>
                    <a:pt x="1371" y="211"/>
                  </a:lnTo>
                  <a:lnTo>
                    <a:pt x="1387" y="211"/>
                  </a:lnTo>
                  <a:lnTo>
                    <a:pt x="1404" y="211"/>
                  </a:lnTo>
                  <a:lnTo>
                    <a:pt x="1419" y="211"/>
                  </a:lnTo>
                  <a:lnTo>
                    <a:pt x="1435" y="211"/>
                  </a:lnTo>
                  <a:lnTo>
                    <a:pt x="1437" y="215"/>
                  </a:lnTo>
                  <a:lnTo>
                    <a:pt x="1441" y="217"/>
                  </a:lnTo>
                  <a:lnTo>
                    <a:pt x="1446" y="225"/>
                  </a:lnTo>
                  <a:lnTo>
                    <a:pt x="1454" y="232"/>
                  </a:lnTo>
                  <a:lnTo>
                    <a:pt x="1456" y="234"/>
                  </a:lnTo>
                  <a:lnTo>
                    <a:pt x="1460" y="236"/>
                  </a:lnTo>
                  <a:lnTo>
                    <a:pt x="1462" y="238"/>
                  </a:lnTo>
                  <a:lnTo>
                    <a:pt x="1464" y="242"/>
                  </a:lnTo>
                  <a:lnTo>
                    <a:pt x="1465" y="244"/>
                  </a:lnTo>
                  <a:lnTo>
                    <a:pt x="1469" y="246"/>
                  </a:lnTo>
                  <a:lnTo>
                    <a:pt x="1471" y="248"/>
                  </a:lnTo>
                  <a:lnTo>
                    <a:pt x="1473" y="252"/>
                  </a:lnTo>
                  <a:lnTo>
                    <a:pt x="1477" y="253"/>
                  </a:lnTo>
                  <a:lnTo>
                    <a:pt x="1479" y="255"/>
                  </a:lnTo>
                  <a:lnTo>
                    <a:pt x="1479" y="265"/>
                  </a:lnTo>
                  <a:lnTo>
                    <a:pt x="1479" y="275"/>
                  </a:lnTo>
                  <a:lnTo>
                    <a:pt x="1477" y="278"/>
                  </a:lnTo>
                  <a:lnTo>
                    <a:pt x="1473" y="280"/>
                  </a:lnTo>
                  <a:lnTo>
                    <a:pt x="1471" y="292"/>
                  </a:lnTo>
                  <a:lnTo>
                    <a:pt x="1469" y="303"/>
                  </a:lnTo>
                  <a:lnTo>
                    <a:pt x="1465" y="307"/>
                  </a:lnTo>
                  <a:lnTo>
                    <a:pt x="1464" y="309"/>
                  </a:lnTo>
                  <a:lnTo>
                    <a:pt x="1462" y="311"/>
                  </a:lnTo>
                  <a:lnTo>
                    <a:pt x="1460" y="315"/>
                  </a:lnTo>
                  <a:lnTo>
                    <a:pt x="1456" y="317"/>
                  </a:lnTo>
                  <a:lnTo>
                    <a:pt x="1454" y="319"/>
                  </a:lnTo>
                  <a:lnTo>
                    <a:pt x="1446" y="321"/>
                  </a:lnTo>
                  <a:lnTo>
                    <a:pt x="1441" y="324"/>
                  </a:lnTo>
                  <a:lnTo>
                    <a:pt x="1437" y="326"/>
                  </a:lnTo>
                  <a:lnTo>
                    <a:pt x="1435" y="328"/>
                  </a:lnTo>
                  <a:lnTo>
                    <a:pt x="1433" y="330"/>
                  </a:lnTo>
                  <a:lnTo>
                    <a:pt x="1431" y="332"/>
                  </a:lnTo>
                  <a:lnTo>
                    <a:pt x="1427" y="336"/>
                  </a:lnTo>
                  <a:lnTo>
                    <a:pt x="1425" y="338"/>
                  </a:lnTo>
                  <a:lnTo>
                    <a:pt x="1418" y="340"/>
                  </a:lnTo>
                  <a:lnTo>
                    <a:pt x="1410" y="344"/>
                  </a:lnTo>
                  <a:lnTo>
                    <a:pt x="1408" y="346"/>
                  </a:lnTo>
                  <a:lnTo>
                    <a:pt x="1406" y="347"/>
                  </a:lnTo>
                  <a:lnTo>
                    <a:pt x="1406" y="367"/>
                  </a:lnTo>
                  <a:lnTo>
                    <a:pt x="1406" y="386"/>
                  </a:lnTo>
                  <a:lnTo>
                    <a:pt x="1408" y="388"/>
                  </a:lnTo>
                  <a:lnTo>
                    <a:pt x="1410" y="392"/>
                  </a:lnTo>
                  <a:lnTo>
                    <a:pt x="1410" y="395"/>
                  </a:lnTo>
                  <a:lnTo>
                    <a:pt x="1410" y="401"/>
                  </a:lnTo>
                  <a:lnTo>
                    <a:pt x="1408" y="403"/>
                  </a:lnTo>
                  <a:lnTo>
                    <a:pt x="1406" y="405"/>
                  </a:lnTo>
                  <a:lnTo>
                    <a:pt x="1406" y="411"/>
                  </a:lnTo>
                  <a:lnTo>
                    <a:pt x="1406" y="415"/>
                  </a:lnTo>
                  <a:lnTo>
                    <a:pt x="1408" y="417"/>
                  </a:lnTo>
                  <a:lnTo>
                    <a:pt x="1410" y="420"/>
                  </a:lnTo>
                  <a:lnTo>
                    <a:pt x="1414" y="422"/>
                  </a:lnTo>
                  <a:lnTo>
                    <a:pt x="1416" y="424"/>
                  </a:lnTo>
                  <a:lnTo>
                    <a:pt x="1418" y="428"/>
                  </a:lnTo>
                  <a:lnTo>
                    <a:pt x="1421" y="430"/>
                  </a:lnTo>
                  <a:lnTo>
                    <a:pt x="1423" y="438"/>
                  </a:lnTo>
                  <a:lnTo>
                    <a:pt x="1425" y="443"/>
                  </a:lnTo>
                  <a:lnTo>
                    <a:pt x="1427" y="447"/>
                  </a:lnTo>
                  <a:lnTo>
                    <a:pt x="1431" y="449"/>
                  </a:lnTo>
                  <a:lnTo>
                    <a:pt x="1433" y="461"/>
                  </a:lnTo>
                  <a:lnTo>
                    <a:pt x="1435" y="474"/>
                  </a:lnTo>
                  <a:lnTo>
                    <a:pt x="1437" y="476"/>
                  </a:lnTo>
                  <a:lnTo>
                    <a:pt x="1441" y="478"/>
                  </a:lnTo>
                  <a:lnTo>
                    <a:pt x="1442" y="480"/>
                  </a:lnTo>
                  <a:lnTo>
                    <a:pt x="1444" y="484"/>
                  </a:lnTo>
                  <a:lnTo>
                    <a:pt x="1448" y="486"/>
                  </a:lnTo>
                  <a:lnTo>
                    <a:pt x="1450" y="488"/>
                  </a:lnTo>
                  <a:lnTo>
                    <a:pt x="1452" y="489"/>
                  </a:lnTo>
                  <a:lnTo>
                    <a:pt x="1454" y="493"/>
                  </a:lnTo>
                  <a:lnTo>
                    <a:pt x="1456" y="495"/>
                  </a:lnTo>
                  <a:lnTo>
                    <a:pt x="1460" y="497"/>
                  </a:lnTo>
                  <a:lnTo>
                    <a:pt x="1462" y="499"/>
                  </a:lnTo>
                  <a:lnTo>
                    <a:pt x="1464" y="503"/>
                  </a:lnTo>
                  <a:lnTo>
                    <a:pt x="1465" y="505"/>
                  </a:lnTo>
                  <a:lnTo>
                    <a:pt x="1469" y="507"/>
                  </a:lnTo>
                  <a:lnTo>
                    <a:pt x="1469" y="516"/>
                  </a:lnTo>
                  <a:lnTo>
                    <a:pt x="1469" y="526"/>
                  </a:lnTo>
                  <a:lnTo>
                    <a:pt x="1465" y="530"/>
                  </a:lnTo>
                  <a:lnTo>
                    <a:pt x="1464" y="532"/>
                  </a:lnTo>
                  <a:lnTo>
                    <a:pt x="1462" y="539"/>
                  </a:lnTo>
                  <a:lnTo>
                    <a:pt x="1460" y="547"/>
                  </a:lnTo>
                  <a:lnTo>
                    <a:pt x="1456" y="549"/>
                  </a:lnTo>
                  <a:lnTo>
                    <a:pt x="1454" y="551"/>
                  </a:lnTo>
                  <a:lnTo>
                    <a:pt x="1452" y="562"/>
                  </a:lnTo>
                  <a:lnTo>
                    <a:pt x="1450" y="576"/>
                  </a:lnTo>
                  <a:lnTo>
                    <a:pt x="1448" y="578"/>
                  </a:lnTo>
                  <a:lnTo>
                    <a:pt x="1444" y="580"/>
                  </a:lnTo>
                  <a:lnTo>
                    <a:pt x="1442" y="582"/>
                  </a:lnTo>
                  <a:lnTo>
                    <a:pt x="1441" y="585"/>
                  </a:lnTo>
                  <a:lnTo>
                    <a:pt x="1437" y="587"/>
                  </a:lnTo>
                  <a:lnTo>
                    <a:pt x="1435" y="589"/>
                  </a:lnTo>
                  <a:lnTo>
                    <a:pt x="1431" y="589"/>
                  </a:lnTo>
                  <a:lnTo>
                    <a:pt x="1425" y="589"/>
                  </a:lnTo>
                  <a:lnTo>
                    <a:pt x="1423" y="587"/>
                  </a:lnTo>
                  <a:lnTo>
                    <a:pt x="1421" y="585"/>
                  </a:lnTo>
                  <a:lnTo>
                    <a:pt x="1416" y="585"/>
                  </a:lnTo>
                  <a:lnTo>
                    <a:pt x="1410" y="585"/>
                  </a:lnTo>
                  <a:lnTo>
                    <a:pt x="1408" y="587"/>
                  </a:lnTo>
                  <a:lnTo>
                    <a:pt x="1406" y="589"/>
                  </a:lnTo>
                  <a:lnTo>
                    <a:pt x="1404" y="597"/>
                  </a:lnTo>
                  <a:lnTo>
                    <a:pt x="1402" y="605"/>
                  </a:lnTo>
                  <a:lnTo>
                    <a:pt x="1398" y="606"/>
                  </a:lnTo>
                  <a:lnTo>
                    <a:pt x="1396" y="608"/>
                  </a:lnTo>
                  <a:lnTo>
                    <a:pt x="1394" y="610"/>
                  </a:lnTo>
                  <a:lnTo>
                    <a:pt x="1393" y="614"/>
                  </a:lnTo>
                  <a:lnTo>
                    <a:pt x="1389" y="616"/>
                  </a:lnTo>
                  <a:lnTo>
                    <a:pt x="1387" y="618"/>
                  </a:lnTo>
                  <a:lnTo>
                    <a:pt x="1385" y="620"/>
                  </a:lnTo>
                  <a:lnTo>
                    <a:pt x="1381" y="624"/>
                  </a:lnTo>
                  <a:lnTo>
                    <a:pt x="1379" y="626"/>
                  </a:lnTo>
                  <a:lnTo>
                    <a:pt x="1377" y="628"/>
                  </a:lnTo>
                  <a:lnTo>
                    <a:pt x="1375" y="631"/>
                  </a:lnTo>
                  <a:lnTo>
                    <a:pt x="1373" y="637"/>
                  </a:lnTo>
                  <a:lnTo>
                    <a:pt x="1375" y="645"/>
                  </a:lnTo>
                  <a:lnTo>
                    <a:pt x="1377" y="647"/>
                  </a:lnTo>
                  <a:lnTo>
                    <a:pt x="1379" y="649"/>
                  </a:lnTo>
                  <a:lnTo>
                    <a:pt x="1381" y="653"/>
                  </a:lnTo>
                  <a:lnTo>
                    <a:pt x="1385" y="654"/>
                  </a:lnTo>
                  <a:lnTo>
                    <a:pt x="1387" y="656"/>
                  </a:lnTo>
                  <a:lnTo>
                    <a:pt x="1389" y="660"/>
                  </a:lnTo>
                  <a:lnTo>
                    <a:pt x="1393" y="662"/>
                  </a:lnTo>
                  <a:lnTo>
                    <a:pt x="1393" y="666"/>
                  </a:lnTo>
                  <a:lnTo>
                    <a:pt x="1393" y="672"/>
                  </a:lnTo>
                  <a:lnTo>
                    <a:pt x="1389" y="674"/>
                  </a:lnTo>
                  <a:lnTo>
                    <a:pt x="1387" y="676"/>
                  </a:lnTo>
                  <a:lnTo>
                    <a:pt x="1379" y="679"/>
                  </a:lnTo>
                  <a:lnTo>
                    <a:pt x="1371" y="681"/>
                  </a:lnTo>
                  <a:lnTo>
                    <a:pt x="1370" y="683"/>
                  </a:lnTo>
                  <a:lnTo>
                    <a:pt x="1368" y="685"/>
                  </a:lnTo>
                  <a:lnTo>
                    <a:pt x="1366" y="693"/>
                  </a:lnTo>
                  <a:lnTo>
                    <a:pt x="1362" y="701"/>
                  </a:lnTo>
                  <a:lnTo>
                    <a:pt x="1360" y="702"/>
                  </a:lnTo>
                  <a:lnTo>
                    <a:pt x="1358" y="706"/>
                  </a:lnTo>
                  <a:lnTo>
                    <a:pt x="1356" y="708"/>
                  </a:lnTo>
                  <a:lnTo>
                    <a:pt x="1352" y="710"/>
                  </a:lnTo>
                  <a:lnTo>
                    <a:pt x="1350" y="712"/>
                  </a:lnTo>
                  <a:lnTo>
                    <a:pt x="1348" y="716"/>
                  </a:lnTo>
                  <a:lnTo>
                    <a:pt x="1348" y="725"/>
                  </a:lnTo>
                  <a:lnTo>
                    <a:pt x="1348" y="735"/>
                  </a:lnTo>
                  <a:lnTo>
                    <a:pt x="1350" y="737"/>
                  </a:lnTo>
                  <a:lnTo>
                    <a:pt x="1352" y="739"/>
                  </a:lnTo>
                  <a:lnTo>
                    <a:pt x="1356" y="747"/>
                  </a:lnTo>
                  <a:lnTo>
                    <a:pt x="1358" y="754"/>
                  </a:lnTo>
                  <a:lnTo>
                    <a:pt x="1360" y="756"/>
                  </a:lnTo>
                  <a:lnTo>
                    <a:pt x="1362" y="758"/>
                  </a:lnTo>
                  <a:lnTo>
                    <a:pt x="1366" y="772"/>
                  </a:lnTo>
                  <a:lnTo>
                    <a:pt x="1368" y="783"/>
                  </a:lnTo>
                  <a:lnTo>
                    <a:pt x="1370" y="785"/>
                  </a:lnTo>
                  <a:lnTo>
                    <a:pt x="1371" y="789"/>
                  </a:lnTo>
                  <a:lnTo>
                    <a:pt x="1375" y="795"/>
                  </a:lnTo>
                  <a:lnTo>
                    <a:pt x="1377" y="802"/>
                  </a:lnTo>
                  <a:lnTo>
                    <a:pt x="1379" y="804"/>
                  </a:lnTo>
                  <a:lnTo>
                    <a:pt x="1381" y="808"/>
                  </a:lnTo>
                  <a:lnTo>
                    <a:pt x="1385" y="810"/>
                  </a:lnTo>
                  <a:lnTo>
                    <a:pt x="1387" y="812"/>
                  </a:lnTo>
                  <a:lnTo>
                    <a:pt x="1389" y="814"/>
                  </a:lnTo>
                  <a:lnTo>
                    <a:pt x="1393" y="818"/>
                  </a:lnTo>
                  <a:lnTo>
                    <a:pt x="1396" y="819"/>
                  </a:lnTo>
                  <a:lnTo>
                    <a:pt x="1402" y="821"/>
                  </a:lnTo>
                  <a:lnTo>
                    <a:pt x="1408" y="827"/>
                  </a:lnTo>
                  <a:lnTo>
                    <a:pt x="1410" y="831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92" name="Freeform 94"/>
            <p:cNvSpPr>
              <a:spLocks/>
            </p:cNvSpPr>
            <p:nvPr/>
          </p:nvSpPr>
          <p:spPr bwMode="auto">
            <a:xfrm>
              <a:off x="8174038" y="2517775"/>
              <a:ext cx="731837" cy="919163"/>
            </a:xfrm>
            <a:custGeom>
              <a:avLst/>
              <a:gdLst>
                <a:gd name="T0" fmla="*/ 2147483646 w 518"/>
                <a:gd name="T1" fmla="*/ 2147483646 h 776"/>
                <a:gd name="T2" fmla="*/ 2147483646 w 518"/>
                <a:gd name="T3" fmla="*/ 2147483646 h 776"/>
                <a:gd name="T4" fmla="*/ 2147483646 w 518"/>
                <a:gd name="T5" fmla="*/ 2147483646 h 776"/>
                <a:gd name="T6" fmla="*/ 0 w 518"/>
                <a:gd name="T7" fmla="*/ 2147483646 h 776"/>
                <a:gd name="T8" fmla="*/ 2147483646 w 518"/>
                <a:gd name="T9" fmla="*/ 2147483646 h 776"/>
                <a:gd name="T10" fmla="*/ 2147483646 w 518"/>
                <a:gd name="T11" fmla="*/ 2147483646 h 776"/>
                <a:gd name="T12" fmla="*/ 2147483646 w 518"/>
                <a:gd name="T13" fmla="*/ 2147483646 h 776"/>
                <a:gd name="T14" fmla="*/ 2147483646 w 518"/>
                <a:gd name="T15" fmla="*/ 2147483646 h 776"/>
                <a:gd name="T16" fmla="*/ 2147483646 w 518"/>
                <a:gd name="T17" fmla="*/ 2147483646 h 776"/>
                <a:gd name="T18" fmla="*/ 2147483646 w 518"/>
                <a:gd name="T19" fmla="*/ 2147483646 h 776"/>
                <a:gd name="T20" fmla="*/ 2147483646 w 518"/>
                <a:gd name="T21" fmla="*/ 2147483646 h 776"/>
                <a:gd name="T22" fmla="*/ 2147483646 w 518"/>
                <a:gd name="T23" fmla="*/ 2147483646 h 776"/>
                <a:gd name="T24" fmla="*/ 2147483646 w 518"/>
                <a:gd name="T25" fmla="*/ 2147483646 h 776"/>
                <a:gd name="T26" fmla="*/ 2147483646 w 518"/>
                <a:gd name="T27" fmla="*/ 2147483646 h 776"/>
                <a:gd name="T28" fmla="*/ 2147483646 w 518"/>
                <a:gd name="T29" fmla="*/ 2147483646 h 776"/>
                <a:gd name="T30" fmla="*/ 2147483646 w 518"/>
                <a:gd name="T31" fmla="*/ 2147483646 h 776"/>
                <a:gd name="T32" fmla="*/ 2147483646 w 518"/>
                <a:gd name="T33" fmla="*/ 2147483646 h 776"/>
                <a:gd name="T34" fmla="*/ 2147483646 w 518"/>
                <a:gd name="T35" fmla="*/ 2147483646 h 776"/>
                <a:gd name="T36" fmla="*/ 2147483646 w 518"/>
                <a:gd name="T37" fmla="*/ 2147483646 h 776"/>
                <a:gd name="T38" fmla="*/ 2147483646 w 518"/>
                <a:gd name="T39" fmla="*/ 2147483646 h 776"/>
                <a:gd name="T40" fmla="*/ 2147483646 w 518"/>
                <a:gd name="T41" fmla="*/ 2147483646 h 776"/>
                <a:gd name="T42" fmla="*/ 2147483646 w 518"/>
                <a:gd name="T43" fmla="*/ 2147483646 h 776"/>
                <a:gd name="T44" fmla="*/ 2147483646 w 518"/>
                <a:gd name="T45" fmla="*/ 2147483646 h 776"/>
                <a:gd name="T46" fmla="*/ 2147483646 w 518"/>
                <a:gd name="T47" fmla="*/ 2147483646 h 776"/>
                <a:gd name="T48" fmla="*/ 2147483646 w 518"/>
                <a:gd name="T49" fmla="*/ 2147483646 h 776"/>
                <a:gd name="T50" fmla="*/ 2147483646 w 518"/>
                <a:gd name="T51" fmla="*/ 2147483646 h 776"/>
                <a:gd name="T52" fmla="*/ 2147483646 w 518"/>
                <a:gd name="T53" fmla="*/ 2147483646 h 776"/>
                <a:gd name="T54" fmla="*/ 2147483646 w 518"/>
                <a:gd name="T55" fmla="*/ 2147483646 h 776"/>
                <a:gd name="T56" fmla="*/ 2147483646 w 518"/>
                <a:gd name="T57" fmla="*/ 2147483646 h 776"/>
                <a:gd name="T58" fmla="*/ 2147483646 w 518"/>
                <a:gd name="T59" fmla="*/ 2147483646 h 776"/>
                <a:gd name="T60" fmla="*/ 2147483646 w 518"/>
                <a:gd name="T61" fmla="*/ 2147483646 h 776"/>
                <a:gd name="T62" fmla="*/ 2147483646 w 518"/>
                <a:gd name="T63" fmla="*/ 2147483646 h 776"/>
                <a:gd name="T64" fmla="*/ 2147483646 w 518"/>
                <a:gd name="T65" fmla="*/ 2147483646 h 776"/>
                <a:gd name="T66" fmla="*/ 2147483646 w 518"/>
                <a:gd name="T67" fmla="*/ 2147483646 h 776"/>
                <a:gd name="T68" fmla="*/ 2147483646 w 518"/>
                <a:gd name="T69" fmla="*/ 2147483646 h 776"/>
                <a:gd name="T70" fmla="*/ 2147483646 w 518"/>
                <a:gd name="T71" fmla="*/ 2147483646 h 776"/>
                <a:gd name="T72" fmla="*/ 2147483646 w 518"/>
                <a:gd name="T73" fmla="*/ 2147483646 h 776"/>
                <a:gd name="T74" fmla="*/ 2147483646 w 518"/>
                <a:gd name="T75" fmla="*/ 2147483646 h 776"/>
                <a:gd name="T76" fmla="*/ 2147483646 w 518"/>
                <a:gd name="T77" fmla="*/ 2147483646 h 776"/>
                <a:gd name="T78" fmla="*/ 2147483646 w 518"/>
                <a:gd name="T79" fmla="*/ 2147483646 h 776"/>
                <a:gd name="T80" fmla="*/ 2147483646 w 518"/>
                <a:gd name="T81" fmla="*/ 2147483646 h 776"/>
                <a:gd name="T82" fmla="*/ 2147483646 w 518"/>
                <a:gd name="T83" fmla="*/ 2147483646 h 776"/>
                <a:gd name="T84" fmla="*/ 2147483646 w 518"/>
                <a:gd name="T85" fmla="*/ 2147483646 h 776"/>
                <a:gd name="T86" fmla="*/ 2147483646 w 518"/>
                <a:gd name="T87" fmla="*/ 2147483646 h 776"/>
                <a:gd name="T88" fmla="*/ 2147483646 w 518"/>
                <a:gd name="T89" fmla="*/ 2147483646 h 776"/>
                <a:gd name="T90" fmla="*/ 2147483646 w 518"/>
                <a:gd name="T91" fmla="*/ 2147483646 h 776"/>
                <a:gd name="T92" fmla="*/ 2147483646 w 518"/>
                <a:gd name="T93" fmla="*/ 2147483646 h 776"/>
                <a:gd name="T94" fmla="*/ 2147483646 w 518"/>
                <a:gd name="T95" fmla="*/ 2147483646 h 776"/>
                <a:gd name="T96" fmla="*/ 2147483646 w 518"/>
                <a:gd name="T97" fmla="*/ 2147483646 h 776"/>
                <a:gd name="T98" fmla="*/ 2147483646 w 518"/>
                <a:gd name="T99" fmla="*/ 2147483646 h 776"/>
                <a:gd name="T100" fmla="*/ 2147483646 w 518"/>
                <a:gd name="T101" fmla="*/ 2147483646 h 776"/>
                <a:gd name="T102" fmla="*/ 2147483646 w 518"/>
                <a:gd name="T103" fmla="*/ 2147483646 h 776"/>
                <a:gd name="T104" fmla="*/ 2147483646 w 518"/>
                <a:gd name="T105" fmla="*/ 2147483646 h 776"/>
                <a:gd name="T106" fmla="*/ 2147483646 w 518"/>
                <a:gd name="T107" fmla="*/ 2147483646 h 776"/>
                <a:gd name="T108" fmla="*/ 2147483646 w 518"/>
                <a:gd name="T109" fmla="*/ 2147483646 h 776"/>
                <a:gd name="T110" fmla="*/ 2147483646 w 518"/>
                <a:gd name="T111" fmla="*/ 2147483646 h 77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518"/>
                <a:gd name="T169" fmla="*/ 0 h 776"/>
                <a:gd name="T170" fmla="*/ 518 w 518"/>
                <a:gd name="T171" fmla="*/ 776 h 77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518" h="776">
                  <a:moveTo>
                    <a:pt x="64" y="641"/>
                  </a:moveTo>
                  <a:lnTo>
                    <a:pt x="60" y="637"/>
                  </a:lnTo>
                  <a:lnTo>
                    <a:pt x="56" y="636"/>
                  </a:lnTo>
                  <a:lnTo>
                    <a:pt x="52" y="634"/>
                  </a:lnTo>
                  <a:lnTo>
                    <a:pt x="44" y="630"/>
                  </a:lnTo>
                  <a:lnTo>
                    <a:pt x="42" y="628"/>
                  </a:lnTo>
                  <a:lnTo>
                    <a:pt x="41" y="626"/>
                  </a:lnTo>
                  <a:lnTo>
                    <a:pt x="37" y="622"/>
                  </a:lnTo>
                  <a:lnTo>
                    <a:pt x="35" y="620"/>
                  </a:lnTo>
                  <a:lnTo>
                    <a:pt x="33" y="618"/>
                  </a:lnTo>
                  <a:lnTo>
                    <a:pt x="29" y="614"/>
                  </a:lnTo>
                  <a:lnTo>
                    <a:pt x="27" y="609"/>
                  </a:lnTo>
                  <a:lnTo>
                    <a:pt x="25" y="601"/>
                  </a:lnTo>
                  <a:lnTo>
                    <a:pt x="23" y="599"/>
                  </a:lnTo>
                  <a:lnTo>
                    <a:pt x="19" y="597"/>
                  </a:lnTo>
                  <a:lnTo>
                    <a:pt x="18" y="584"/>
                  </a:lnTo>
                  <a:lnTo>
                    <a:pt x="16" y="572"/>
                  </a:lnTo>
                  <a:lnTo>
                    <a:pt x="14" y="570"/>
                  </a:lnTo>
                  <a:lnTo>
                    <a:pt x="10" y="566"/>
                  </a:lnTo>
                  <a:lnTo>
                    <a:pt x="8" y="559"/>
                  </a:lnTo>
                  <a:lnTo>
                    <a:pt x="6" y="553"/>
                  </a:lnTo>
                  <a:lnTo>
                    <a:pt x="4" y="549"/>
                  </a:lnTo>
                  <a:lnTo>
                    <a:pt x="0" y="547"/>
                  </a:lnTo>
                  <a:lnTo>
                    <a:pt x="0" y="543"/>
                  </a:lnTo>
                  <a:lnTo>
                    <a:pt x="0" y="538"/>
                  </a:lnTo>
                  <a:lnTo>
                    <a:pt x="4" y="536"/>
                  </a:lnTo>
                  <a:lnTo>
                    <a:pt x="6" y="534"/>
                  </a:lnTo>
                  <a:lnTo>
                    <a:pt x="8" y="530"/>
                  </a:lnTo>
                  <a:lnTo>
                    <a:pt x="10" y="528"/>
                  </a:lnTo>
                  <a:lnTo>
                    <a:pt x="14" y="526"/>
                  </a:lnTo>
                  <a:lnTo>
                    <a:pt x="16" y="524"/>
                  </a:lnTo>
                  <a:lnTo>
                    <a:pt x="18" y="517"/>
                  </a:lnTo>
                  <a:lnTo>
                    <a:pt x="19" y="509"/>
                  </a:lnTo>
                  <a:lnTo>
                    <a:pt x="23" y="507"/>
                  </a:lnTo>
                  <a:lnTo>
                    <a:pt x="25" y="503"/>
                  </a:lnTo>
                  <a:lnTo>
                    <a:pt x="33" y="501"/>
                  </a:lnTo>
                  <a:lnTo>
                    <a:pt x="41" y="499"/>
                  </a:lnTo>
                  <a:lnTo>
                    <a:pt x="42" y="497"/>
                  </a:lnTo>
                  <a:lnTo>
                    <a:pt x="44" y="494"/>
                  </a:lnTo>
                  <a:lnTo>
                    <a:pt x="46" y="492"/>
                  </a:lnTo>
                  <a:lnTo>
                    <a:pt x="48" y="484"/>
                  </a:lnTo>
                  <a:lnTo>
                    <a:pt x="46" y="478"/>
                  </a:lnTo>
                  <a:lnTo>
                    <a:pt x="44" y="474"/>
                  </a:lnTo>
                  <a:lnTo>
                    <a:pt x="42" y="472"/>
                  </a:lnTo>
                  <a:lnTo>
                    <a:pt x="41" y="471"/>
                  </a:lnTo>
                  <a:lnTo>
                    <a:pt x="37" y="467"/>
                  </a:lnTo>
                  <a:lnTo>
                    <a:pt x="35" y="465"/>
                  </a:lnTo>
                  <a:lnTo>
                    <a:pt x="33" y="463"/>
                  </a:lnTo>
                  <a:lnTo>
                    <a:pt x="29" y="461"/>
                  </a:lnTo>
                  <a:lnTo>
                    <a:pt x="29" y="455"/>
                  </a:lnTo>
                  <a:lnTo>
                    <a:pt x="29" y="451"/>
                  </a:lnTo>
                  <a:lnTo>
                    <a:pt x="33" y="449"/>
                  </a:lnTo>
                  <a:lnTo>
                    <a:pt x="35" y="446"/>
                  </a:lnTo>
                  <a:lnTo>
                    <a:pt x="37" y="444"/>
                  </a:lnTo>
                  <a:lnTo>
                    <a:pt x="41" y="442"/>
                  </a:lnTo>
                  <a:lnTo>
                    <a:pt x="42" y="438"/>
                  </a:lnTo>
                  <a:lnTo>
                    <a:pt x="44" y="436"/>
                  </a:lnTo>
                  <a:lnTo>
                    <a:pt x="46" y="434"/>
                  </a:lnTo>
                  <a:lnTo>
                    <a:pt x="50" y="432"/>
                  </a:lnTo>
                  <a:lnTo>
                    <a:pt x="52" y="428"/>
                  </a:lnTo>
                  <a:lnTo>
                    <a:pt x="54" y="426"/>
                  </a:lnTo>
                  <a:lnTo>
                    <a:pt x="56" y="419"/>
                  </a:lnTo>
                  <a:lnTo>
                    <a:pt x="58" y="413"/>
                  </a:lnTo>
                  <a:lnTo>
                    <a:pt x="62" y="409"/>
                  </a:lnTo>
                  <a:lnTo>
                    <a:pt x="64" y="407"/>
                  </a:lnTo>
                  <a:lnTo>
                    <a:pt x="66" y="409"/>
                  </a:lnTo>
                  <a:lnTo>
                    <a:pt x="69" y="413"/>
                  </a:lnTo>
                  <a:lnTo>
                    <a:pt x="79" y="413"/>
                  </a:lnTo>
                  <a:lnTo>
                    <a:pt x="89" y="413"/>
                  </a:lnTo>
                  <a:lnTo>
                    <a:pt x="90" y="409"/>
                  </a:lnTo>
                  <a:lnTo>
                    <a:pt x="92" y="407"/>
                  </a:lnTo>
                  <a:lnTo>
                    <a:pt x="96" y="405"/>
                  </a:lnTo>
                  <a:lnTo>
                    <a:pt x="98" y="403"/>
                  </a:lnTo>
                  <a:lnTo>
                    <a:pt x="100" y="400"/>
                  </a:lnTo>
                  <a:lnTo>
                    <a:pt x="102" y="398"/>
                  </a:lnTo>
                  <a:lnTo>
                    <a:pt x="104" y="386"/>
                  </a:lnTo>
                  <a:lnTo>
                    <a:pt x="108" y="375"/>
                  </a:lnTo>
                  <a:lnTo>
                    <a:pt x="110" y="371"/>
                  </a:lnTo>
                  <a:lnTo>
                    <a:pt x="112" y="369"/>
                  </a:lnTo>
                  <a:lnTo>
                    <a:pt x="113" y="361"/>
                  </a:lnTo>
                  <a:lnTo>
                    <a:pt x="117" y="354"/>
                  </a:lnTo>
                  <a:lnTo>
                    <a:pt x="119" y="352"/>
                  </a:lnTo>
                  <a:lnTo>
                    <a:pt x="121" y="350"/>
                  </a:lnTo>
                  <a:lnTo>
                    <a:pt x="121" y="334"/>
                  </a:lnTo>
                  <a:lnTo>
                    <a:pt x="121" y="321"/>
                  </a:lnTo>
                  <a:lnTo>
                    <a:pt x="119" y="317"/>
                  </a:lnTo>
                  <a:lnTo>
                    <a:pt x="117" y="315"/>
                  </a:lnTo>
                  <a:lnTo>
                    <a:pt x="113" y="313"/>
                  </a:lnTo>
                  <a:lnTo>
                    <a:pt x="112" y="311"/>
                  </a:lnTo>
                  <a:lnTo>
                    <a:pt x="110" y="307"/>
                  </a:lnTo>
                  <a:lnTo>
                    <a:pt x="108" y="306"/>
                  </a:lnTo>
                  <a:lnTo>
                    <a:pt x="104" y="304"/>
                  </a:lnTo>
                  <a:lnTo>
                    <a:pt x="102" y="302"/>
                  </a:lnTo>
                  <a:lnTo>
                    <a:pt x="100" y="298"/>
                  </a:lnTo>
                  <a:lnTo>
                    <a:pt x="98" y="296"/>
                  </a:lnTo>
                  <a:lnTo>
                    <a:pt x="96" y="294"/>
                  </a:lnTo>
                  <a:lnTo>
                    <a:pt x="92" y="292"/>
                  </a:lnTo>
                  <a:lnTo>
                    <a:pt x="90" y="288"/>
                  </a:lnTo>
                  <a:lnTo>
                    <a:pt x="89" y="286"/>
                  </a:lnTo>
                  <a:lnTo>
                    <a:pt x="85" y="275"/>
                  </a:lnTo>
                  <a:lnTo>
                    <a:pt x="83" y="261"/>
                  </a:lnTo>
                  <a:lnTo>
                    <a:pt x="81" y="259"/>
                  </a:lnTo>
                  <a:lnTo>
                    <a:pt x="79" y="258"/>
                  </a:lnTo>
                  <a:lnTo>
                    <a:pt x="75" y="250"/>
                  </a:lnTo>
                  <a:lnTo>
                    <a:pt x="73" y="242"/>
                  </a:lnTo>
                  <a:lnTo>
                    <a:pt x="71" y="240"/>
                  </a:lnTo>
                  <a:lnTo>
                    <a:pt x="69" y="238"/>
                  </a:lnTo>
                  <a:lnTo>
                    <a:pt x="66" y="235"/>
                  </a:lnTo>
                  <a:lnTo>
                    <a:pt x="64" y="233"/>
                  </a:lnTo>
                  <a:lnTo>
                    <a:pt x="62" y="231"/>
                  </a:lnTo>
                  <a:lnTo>
                    <a:pt x="58" y="229"/>
                  </a:lnTo>
                  <a:lnTo>
                    <a:pt x="62" y="227"/>
                  </a:lnTo>
                  <a:lnTo>
                    <a:pt x="64" y="223"/>
                  </a:lnTo>
                  <a:lnTo>
                    <a:pt x="71" y="215"/>
                  </a:lnTo>
                  <a:lnTo>
                    <a:pt x="79" y="210"/>
                  </a:lnTo>
                  <a:lnTo>
                    <a:pt x="71" y="206"/>
                  </a:lnTo>
                  <a:lnTo>
                    <a:pt x="64" y="204"/>
                  </a:lnTo>
                  <a:lnTo>
                    <a:pt x="62" y="202"/>
                  </a:lnTo>
                  <a:lnTo>
                    <a:pt x="58" y="200"/>
                  </a:lnTo>
                  <a:lnTo>
                    <a:pt x="58" y="185"/>
                  </a:lnTo>
                  <a:lnTo>
                    <a:pt x="58" y="171"/>
                  </a:lnTo>
                  <a:lnTo>
                    <a:pt x="62" y="167"/>
                  </a:lnTo>
                  <a:lnTo>
                    <a:pt x="64" y="165"/>
                  </a:lnTo>
                  <a:lnTo>
                    <a:pt x="71" y="164"/>
                  </a:lnTo>
                  <a:lnTo>
                    <a:pt x="79" y="162"/>
                  </a:lnTo>
                  <a:lnTo>
                    <a:pt x="81" y="158"/>
                  </a:lnTo>
                  <a:lnTo>
                    <a:pt x="83" y="156"/>
                  </a:lnTo>
                  <a:lnTo>
                    <a:pt x="85" y="154"/>
                  </a:lnTo>
                  <a:lnTo>
                    <a:pt x="89" y="150"/>
                  </a:lnTo>
                  <a:lnTo>
                    <a:pt x="90" y="148"/>
                  </a:lnTo>
                  <a:lnTo>
                    <a:pt x="92" y="146"/>
                  </a:lnTo>
                  <a:lnTo>
                    <a:pt x="100" y="144"/>
                  </a:lnTo>
                  <a:lnTo>
                    <a:pt x="108" y="142"/>
                  </a:lnTo>
                  <a:lnTo>
                    <a:pt x="110" y="139"/>
                  </a:lnTo>
                  <a:lnTo>
                    <a:pt x="112" y="137"/>
                  </a:lnTo>
                  <a:lnTo>
                    <a:pt x="113" y="135"/>
                  </a:lnTo>
                  <a:lnTo>
                    <a:pt x="117" y="133"/>
                  </a:lnTo>
                  <a:lnTo>
                    <a:pt x="119" y="129"/>
                  </a:lnTo>
                  <a:lnTo>
                    <a:pt x="121" y="127"/>
                  </a:lnTo>
                  <a:lnTo>
                    <a:pt x="125" y="116"/>
                  </a:lnTo>
                  <a:lnTo>
                    <a:pt x="127" y="102"/>
                  </a:lnTo>
                  <a:lnTo>
                    <a:pt x="129" y="100"/>
                  </a:lnTo>
                  <a:lnTo>
                    <a:pt x="131" y="98"/>
                  </a:lnTo>
                  <a:lnTo>
                    <a:pt x="135" y="93"/>
                  </a:lnTo>
                  <a:lnTo>
                    <a:pt x="135" y="83"/>
                  </a:lnTo>
                  <a:lnTo>
                    <a:pt x="135" y="73"/>
                  </a:lnTo>
                  <a:lnTo>
                    <a:pt x="131" y="70"/>
                  </a:lnTo>
                  <a:lnTo>
                    <a:pt x="129" y="66"/>
                  </a:lnTo>
                  <a:lnTo>
                    <a:pt x="127" y="64"/>
                  </a:lnTo>
                  <a:lnTo>
                    <a:pt x="129" y="62"/>
                  </a:lnTo>
                  <a:lnTo>
                    <a:pt x="131" y="60"/>
                  </a:lnTo>
                  <a:lnTo>
                    <a:pt x="136" y="60"/>
                  </a:lnTo>
                  <a:lnTo>
                    <a:pt x="140" y="60"/>
                  </a:lnTo>
                  <a:lnTo>
                    <a:pt x="142" y="62"/>
                  </a:lnTo>
                  <a:lnTo>
                    <a:pt x="146" y="64"/>
                  </a:lnTo>
                  <a:lnTo>
                    <a:pt x="148" y="66"/>
                  </a:lnTo>
                  <a:lnTo>
                    <a:pt x="150" y="70"/>
                  </a:lnTo>
                  <a:lnTo>
                    <a:pt x="154" y="71"/>
                  </a:lnTo>
                  <a:lnTo>
                    <a:pt x="156" y="73"/>
                  </a:lnTo>
                  <a:lnTo>
                    <a:pt x="171" y="73"/>
                  </a:lnTo>
                  <a:lnTo>
                    <a:pt x="184" y="73"/>
                  </a:lnTo>
                  <a:lnTo>
                    <a:pt x="186" y="71"/>
                  </a:lnTo>
                  <a:lnTo>
                    <a:pt x="190" y="70"/>
                  </a:lnTo>
                  <a:lnTo>
                    <a:pt x="196" y="66"/>
                  </a:lnTo>
                  <a:lnTo>
                    <a:pt x="204" y="64"/>
                  </a:lnTo>
                  <a:lnTo>
                    <a:pt x="206" y="62"/>
                  </a:lnTo>
                  <a:lnTo>
                    <a:pt x="209" y="60"/>
                  </a:lnTo>
                  <a:lnTo>
                    <a:pt x="225" y="56"/>
                  </a:lnTo>
                  <a:lnTo>
                    <a:pt x="242" y="54"/>
                  </a:lnTo>
                  <a:lnTo>
                    <a:pt x="246" y="52"/>
                  </a:lnTo>
                  <a:lnTo>
                    <a:pt x="248" y="50"/>
                  </a:lnTo>
                  <a:lnTo>
                    <a:pt x="255" y="47"/>
                  </a:lnTo>
                  <a:lnTo>
                    <a:pt x="261" y="45"/>
                  </a:lnTo>
                  <a:lnTo>
                    <a:pt x="265" y="43"/>
                  </a:lnTo>
                  <a:lnTo>
                    <a:pt x="267" y="41"/>
                  </a:lnTo>
                  <a:lnTo>
                    <a:pt x="278" y="37"/>
                  </a:lnTo>
                  <a:lnTo>
                    <a:pt x="290" y="35"/>
                  </a:lnTo>
                  <a:lnTo>
                    <a:pt x="294" y="33"/>
                  </a:lnTo>
                  <a:lnTo>
                    <a:pt x="296" y="29"/>
                  </a:lnTo>
                  <a:lnTo>
                    <a:pt x="307" y="27"/>
                  </a:lnTo>
                  <a:lnTo>
                    <a:pt x="321" y="25"/>
                  </a:lnTo>
                  <a:lnTo>
                    <a:pt x="323" y="23"/>
                  </a:lnTo>
                  <a:lnTo>
                    <a:pt x="325" y="22"/>
                  </a:lnTo>
                  <a:lnTo>
                    <a:pt x="328" y="20"/>
                  </a:lnTo>
                  <a:lnTo>
                    <a:pt x="330" y="18"/>
                  </a:lnTo>
                  <a:lnTo>
                    <a:pt x="330" y="12"/>
                  </a:lnTo>
                  <a:lnTo>
                    <a:pt x="330" y="0"/>
                  </a:lnTo>
                  <a:lnTo>
                    <a:pt x="336" y="0"/>
                  </a:lnTo>
                  <a:lnTo>
                    <a:pt x="344" y="0"/>
                  </a:lnTo>
                  <a:lnTo>
                    <a:pt x="346" y="4"/>
                  </a:lnTo>
                  <a:lnTo>
                    <a:pt x="349" y="6"/>
                  </a:lnTo>
                  <a:lnTo>
                    <a:pt x="351" y="18"/>
                  </a:lnTo>
                  <a:lnTo>
                    <a:pt x="353" y="29"/>
                  </a:lnTo>
                  <a:lnTo>
                    <a:pt x="357" y="33"/>
                  </a:lnTo>
                  <a:lnTo>
                    <a:pt x="359" y="35"/>
                  </a:lnTo>
                  <a:lnTo>
                    <a:pt x="361" y="37"/>
                  </a:lnTo>
                  <a:lnTo>
                    <a:pt x="363" y="41"/>
                  </a:lnTo>
                  <a:lnTo>
                    <a:pt x="367" y="43"/>
                  </a:lnTo>
                  <a:lnTo>
                    <a:pt x="369" y="45"/>
                  </a:lnTo>
                  <a:lnTo>
                    <a:pt x="376" y="47"/>
                  </a:lnTo>
                  <a:lnTo>
                    <a:pt x="382" y="50"/>
                  </a:lnTo>
                  <a:lnTo>
                    <a:pt x="386" y="52"/>
                  </a:lnTo>
                  <a:lnTo>
                    <a:pt x="388" y="54"/>
                  </a:lnTo>
                  <a:lnTo>
                    <a:pt x="396" y="56"/>
                  </a:lnTo>
                  <a:lnTo>
                    <a:pt x="401" y="60"/>
                  </a:lnTo>
                  <a:lnTo>
                    <a:pt x="405" y="62"/>
                  </a:lnTo>
                  <a:lnTo>
                    <a:pt x="407" y="64"/>
                  </a:lnTo>
                  <a:lnTo>
                    <a:pt x="409" y="66"/>
                  </a:lnTo>
                  <a:lnTo>
                    <a:pt x="411" y="70"/>
                  </a:lnTo>
                  <a:lnTo>
                    <a:pt x="415" y="71"/>
                  </a:lnTo>
                  <a:lnTo>
                    <a:pt x="417" y="73"/>
                  </a:lnTo>
                  <a:lnTo>
                    <a:pt x="419" y="75"/>
                  </a:lnTo>
                  <a:lnTo>
                    <a:pt x="422" y="79"/>
                  </a:lnTo>
                  <a:lnTo>
                    <a:pt x="424" y="81"/>
                  </a:lnTo>
                  <a:lnTo>
                    <a:pt x="426" y="83"/>
                  </a:lnTo>
                  <a:lnTo>
                    <a:pt x="428" y="91"/>
                  </a:lnTo>
                  <a:lnTo>
                    <a:pt x="432" y="98"/>
                  </a:lnTo>
                  <a:lnTo>
                    <a:pt x="434" y="100"/>
                  </a:lnTo>
                  <a:lnTo>
                    <a:pt x="436" y="102"/>
                  </a:lnTo>
                  <a:lnTo>
                    <a:pt x="453" y="106"/>
                  </a:lnTo>
                  <a:lnTo>
                    <a:pt x="470" y="108"/>
                  </a:lnTo>
                  <a:lnTo>
                    <a:pt x="472" y="110"/>
                  </a:lnTo>
                  <a:lnTo>
                    <a:pt x="474" y="112"/>
                  </a:lnTo>
                  <a:lnTo>
                    <a:pt x="478" y="116"/>
                  </a:lnTo>
                  <a:lnTo>
                    <a:pt x="480" y="117"/>
                  </a:lnTo>
                  <a:lnTo>
                    <a:pt x="482" y="119"/>
                  </a:lnTo>
                  <a:lnTo>
                    <a:pt x="484" y="121"/>
                  </a:lnTo>
                  <a:lnTo>
                    <a:pt x="488" y="129"/>
                  </a:lnTo>
                  <a:lnTo>
                    <a:pt x="490" y="137"/>
                  </a:lnTo>
                  <a:lnTo>
                    <a:pt x="491" y="139"/>
                  </a:lnTo>
                  <a:lnTo>
                    <a:pt x="493" y="142"/>
                  </a:lnTo>
                  <a:lnTo>
                    <a:pt x="497" y="144"/>
                  </a:lnTo>
                  <a:lnTo>
                    <a:pt x="499" y="146"/>
                  </a:lnTo>
                  <a:lnTo>
                    <a:pt x="501" y="148"/>
                  </a:lnTo>
                  <a:lnTo>
                    <a:pt x="505" y="150"/>
                  </a:lnTo>
                  <a:lnTo>
                    <a:pt x="505" y="154"/>
                  </a:lnTo>
                  <a:lnTo>
                    <a:pt x="505" y="156"/>
                  </a:lnTo>
                  <a:lnTo>
                    <a:pt x="507" y="177"/>
                  </a:lnTo>
                  <a:lnTo>
                    <a:pt x="511" y="200"/>
                  </a:lnTo>
                  <a:lnTo>
                    <a:pt x="514" y="221"/>
                  </a:lnTo>
                  <a:lnTo>
                    <a:pt x="518" y="242"/>
                  </a:lnTo>
                  <a:lnTo>
                    <a:pt x="507" y="227"/>
                  </a:lnTo>
                  <a:lnTo>
                    <a:pt x="497" y="212"/>
                  </a:lnTo>
                  <a:lnTo>
                    <a:pt x="478" y="210"/>
                  </a:lnTo>
                  <a:lnTo>
                    <a:pt x="468" y="210"/>
                  </a:lnTo>
                  <a:lnTo>
                    <a:pt x="466" y="212"/>
                  </a:lnTo>
                  <a:lnTo>
                    <a:pt x="465" y="213"/>
                  </a:lnTo>
                  <a:lnTo>
                    <a:pt x="445" y="227"/>
                  </a:lnTo>
                  <a:lnTo>
                    <a:pt x="428" y="238"/>
                  </a:lnTo>
                  <a:lnTo>
                    <a:pt x="417" y="254"/>
                  </a:lnTo>
                  <a:lnTo>
                    <a:pt x="407" y="271"/>
                  </a:lnTo>
                  <a:lnTo>
                    <a:pt x="401" y="288"/>
                  </a:lnTo>
                  <a:lnTo>
                    <a:pt x="397" y="306"/>
                  </a:lnTo>
                  <a:lnTo>
                    <a:pt x="397" y="325"/>
                  </a:lnTo>
                  <a:lnTo>
                    <a:pt x="399" y="344"/>
                  </a:lnTo>
                  <a:lnTo>
                    <a:pt x="407" y="384"/>
                  </a:lnTo>
                  <a:lnTo>
                    <a:pt x="419" y="426"/>
                  </a:lnTo>
                  <a:lnTo>
                    <a:pt x="432" y="467"/>
                  </a:lnTo>
                  <a:lnTo>
                    <a:pt x="443" y="507"/>
                  </a:lnTo>
                  <a:lnTo>
                    <a:pt x="455" y="511"/>
                  </a:lnTo>
                  <a:lnTo>
                    <a:pt x="465" y="515"/>
                  </a:lnTo>
                  <a:lnTo>
                    <a:pt x="470" y="519"/>
                  </a:lnTo>
                  <a:lnTo>
                    <a:pt x="474" y="524"/>
                  </a:lnTo>
                  <a:lnTo>
                    <a:pt x="480" y="534"/>
                  </a:lnTo>
                  <a:lnTo>
                    <a:pt x="484" y="543"/>
                  </a:lnTo>
                  <a:lnTo>
                    <a:pt x="484" y="547"/>
                  </a:lnTo>
                  <a:lnTo>
                    <a:pt x="484" y="553"/>
                  </a:lnTo>
                  <a:lnTo>
                    <a:pt x="484" y="557"/>
                  </a:lnTo>
                  <a:lnTo>
                    <a:pt x="484" y="563"/>
                  </a:lnTo>
                  <a:lnTo>
                    <a:pt x="470" y="580"/>
                  </a:lnTo>
                  <a:lnTo>
                    <a:pt x="463" y="590"/>
                  </a:lnTo>
                  <a:lnTo>
                    <a:pt x="459" y="599"/>
                  </a:lnTo>
                  <a:lnTo>
                    <a:pt x="455" y="611"/>
                  </a:lnTo>
                  <a:lnTo>
                    <a:pt x="434" y="613"/>
                  </a:lnTo>
                  <a:lnTo>
                    <a:pt x="417" y="616"/>
                  </a:lnTo>
                  <a:lnTo>
                    <a:pt x="401" y="620"/>
                  </a:lnTo>
                  <a:lnTo>
                    <a:pt x="388" y="626"/>
                  </a:lnTo>
                  <a:lnTo>
                    <a:pt x="359" y="643"/>
                  </a:lnTo>
                  <a:lnTo>
                    <a:pt x="326" y="666"/>
                  </a:lnTo>
                  <a:lnTo>
                    <a:pt x="325" y="691"/>
                  </a:lnTo>
                  <a:lnTo>
                    <a:pt x="321" y="718"/>
                  </a:lnTo>
                  <a:lnTo>
                    <a:pt x="330" y="718"/>
                  </a:lnTo>
                  <a:lnTo>
                    <a:pt x="340" y="718"/>
                  </a:lnTo>
                  <a:lnTo>
                    <a:pt x="323" y="731"/>
                  </a:lnTo>
                  <a:lnTo>
                    <a:pt x="305" y="745"/>
                  </a:lnTo>
                  <a:lnTo>
                    <a:pt x="288" y="760"/>
                  </a:lnTo>
                  <a:lnTo>
                    <a:pt x="273" y="776"/>
                  </a:lnTo>
                  <a:lnTo>
                    <a:pt x="259" y="776"/>
                  </a:lnTo>
                  <a:lnTo>
                    <a:pt x="248" y="776"/>
                  </a:lnTo>
                  <a:lnTo>
                    <a:pt x="246" y="772"/>
                  </a:lnTo>
                  <a:lnTo>
                    <a:pt x="242" y="770"/>
                  </a:lnTo>
                  <a:lnTo>
                    <a:pt x="221" y="768"/>
                  </a:lnTo>
                  <a:lnTo>
                    <a:pt x="200" y="766"/>
                  </a:lnTo>
                  <a:lnTo>
                    <a:pt x="196" y="762"/>
                  </a:lnTo>
                  <a:lnTo>
                    <a:pt x="194" y="760"/>
                  </a:lnTo>
                  <a:lnTo>
                    <a:pt x="194" y="755"/>
                  </a:lnTo>
                  <a:lnTo>
                    <a:pt x="194" y="751"/>
                  </a:lnTo>
                  <a:lnTo>
                    <a:pt x="196" y="749"/>
                  </a:lnTo>
                  <a:lnTo>
                    <a:pt x="200" y="747"/>
                  </a:lnTo>
                  <a:lnTo>
                    <a:pt x="200" y="731"/>
                  </a:lnTo>
                  <a:lnTo>
                    <a:pt x="200" y="718"/>
                  </a:lnTo>
                  <a:lnTo>
                    <a:pt x="196" y="714"/>
                  </a:lnTo>
                  <a:lnTo>
                    <a:pt x="194" y="712"/>
                  </a:lnTo>
                  <a:lnTo>
                    <a:pt x="192" y="705"/>
                  </a:lnTo>
                  <a:lnTo>
                    <a:pt x="190" y="697"/>
                  </a:lnTo>
                  <a:lnTo>
                    <a:pt x="186" y="695"/>
                  </a:lnTo>
                  <a:lnTo>
                    <a:pt x="184" y="693"/>
                  </a:lnTo>
                  <a:lnTo>
                    <a:pt x="183" y="691"/>
                  </a:lnTo>
                  <a:lnTo>
                    <a:pt x="181" y="687"/>
                  </a:lnTo>
                  <a:lnTo>
                    <a:pt x="177" y="685"/>
                  </a:lnTo>
                  <a:lnTo>
                    <a:pt x="175" y="684"/>
                  </a:lnTo>
                  <a:lnTo>
                    <a:pt x="173" y="680"/>
                  </a:lnTo>
                  <a:lnTo>
                    <a:pt x="169" y="678"/>
                  </a:lnTo>
                  <a:lnTo>
                    <a:pt x="167" y="676"/>
                  </a:lnTo>
                  <a:lnTo>
                    <a:pt x="165" y="674"/>
                  </a:lnTo>
                  <a:lnTo>
                    <a:pt x="148" y="670"/>
                  </a:lnTo>
                  <a:lnTo>
                    <a:pt x="131" y="668"/>
                  </a:lnTo>
                  <a:lnTo>
                    <a:pt x="129" y="666"/>
                  </a:lnTo>
                  <a:lnTo>
                    <a:pt x="127" y="664"/>
                  </a:lnTo>
                  <a:lnTo>
                    <a:pt x="121" y="664"/>
                  </a:lnTo>
                  <a:lnTo>
                    <a:pt x="117" y="664"/>
                  </a:lnTo>
                  <a:lnTo>
                    <a:pt x="113" y="666"/>
                  </a:lnTo>
                  <a:lnTo>
                    <a:pt x="112" y="668"/>
                  </a:lnTo>
                  <a:lnTo>
                    <a:pt x="110" y="670"/>
                  </a:lnTo>
                  <a:lnTo>
                    <a:pt x="108" y="674"/>
                  </a:lnTo>
                  <a:lnTo>
                    <a:pt x="104" y="676"/>
                  </a:lnTo>
                  <a:lnTo>
                    <a:pt x="102" y="678"/>
                  </a:lnTo>
                  <a:lnTo>
                    <a:pt x="100" y="680"/>
                  </a:lnTo>
                  <a:lnTo>
                    <a:pt x="98" y="684"/>
                  </a:lnTo>
                  <a:lnTo>
                    <a:pt x="96" y="685"/>
                  </a:lnTo>
                  <a:lnTo>
                    <a:pt x="92" y="687"/>
                  </a:lnTo>
                  <a:lnTo>
                    <a:pt x="89" y="687"/>
                  </a:lnTo>
                  <a:lnTo>
                    <a:pt x="83" y="687"/>
                  </a:lnTo>
                  <a:lnTo>
                    <a:pt x="81" y="685"/>
                  </a:lnTo>
                  <a:lnTo>
                    <a:pt x="79" y="684"/>
                  </a:lnTo>
                  <a:lnTo>
                    <a:pt x="75" y="676"/>
                  </a:lnTo>
                  <a:lnTo>
                    <a:pt x="73" y="668"/>
                  </a:lnTo>
                  <a:lnTo>
                    <a:pt x="71" y="666"/>
                  </a:lnTo>
                  <a:lnTo>
                    <a:pt x="69" y="664"/>
                  </a:lnTo>
                  <a:lnTo>
                    <a:pt x="67" y="651"/>
                  </a:lnTo>
                  <a:lnTo>
                    <a:pt x="64" y="641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93" name="Freeform 95"/>
            <p:cNvSpPr>
              <a:spLocks/>
            </p:cNvSpPr>
            <p:nvPr/>
          </p:nvSpPr>
          <p:spPr bwMode="auto">
            <a:xfrm>
              <a:off x="7421563" y="4276725"/>
              <a:ext cx="1119187" cy="604838"/>
            </a:xfrm>
            <a:custGeom>
              <a:avLst/>
              <a:gdLst>
                <a:gd name="T0" fmla="*/ 2147483646 w 792"/>
                <a:gd name="T1" fmla="*/ 2147483646 h 510"/>
                <a:gd name="T2" fmla="*/ 2147483646 w 792"/>
                <a:gd name="T3" fmla="*/ 2147483646 h 510"/>
                <a:gd name="T4" fmla="*/ 2147483646 w 792"/>
                <a:gd name="T5" fmla="*/ 2147483646 h 510"/>
                <a:gd name="T6" fmla="*/ 2147483646 w 792"/>
                <a:gd name="T7" fmla="*/ 2147483646 h 510"/>
                <a:gd name="T8" fmla="*/ 2147483646 w 792"/>
                <a:gd name="T9" fmla="*/ 2147483646 h 510"/>
                <a:gd name="T10" fmla="*/ 2147483646 w 792"/>
                <a:gd name="T11" fmla="*/ 2147483646 h 510"/>
                <a:gd name="T12" fmla="*/ 2147483646 w 792"/>
                <a:gd name="T13" fmla="*/ 2147483646 h 510"/>
                <a:gd name="T14" fmla="*/ 2147483646 w 792"/>
                <a:gd name="T15" fmla="*/ 2147483646 h 510"/>
                <a:gd name="T16" fmla="*/ 2147483646 w 792"/>
                <a:gd name="T17" fmla="*/ 2147483646 h 510"/>
                <a:gd name="T18" fmla="*/ 2147483646 w 792"/>
                <a:gd name="T19" fmla="*/ 2147483646 h 510"/>
                <a:gd name="T20" fmla="*/ 2147483646 w 792"/>
                <a:gd name="T21" fmla="*/ 2147483646 h 510"/>
                <a:gd name="T22" fmla="*/ 2147483646 w 792"/>
                <a:gd name="T23" fmla="*/ 2147483646 h 510"/>
                <a:gd name="T24" fmla="*/ 2147483646 w 792"/>
                <a:gd name="T25" fmla="*/ 2147483646 h 510"/>
                <a:gd name="T26" fmla="*/ 2147483646 w 792"/>
                <a:gd name="T27" fmla="*/ 2147483646 h 510"/>
                <a:gd name="T28" fmla="*/ 2147483646 w 792"/>
                <a:gd name="T29" fmla="*/ 2147483646 h 510"/>
                <a:gd name="T30" fmla="*/ 2147483646 w 792"/>
                <a:gd name="T31" fmla="*/ 2147483646 h 510"/>
                <a:gd name="T32" fmla="*/ 2147483646 w 792"/>
                <a:gd name="T33" fmla="*/ 2147483646 h 510"/>
                <a:gd name="T34" fmla="*/ 2147483646 w 792"/>
                <a:gd name="T35" fmla="*/ 2147483646 h 510"/>
                <a:gd name="T36" fmla="*/ 2147483646 w 792"/>
                <a:gd name="T37" fmla="*/ 2147483646 h 510"/>
                <a:gd name="T38" fmla="*/ 2147483646 w 792"/>
                <a:gd name="T39" fmla="*/ 2147483646 h 510"/>
                <a:gd name="T40" fmla="*/ 2147483646 w 792"/>
                <a:gd name="T41" fmla="*/ 2147483646 h 510"/>
                <a:gd name="T42" fmla="*/ 2147483646 w 792"/>
                <a:gd name="T43" fmla="*/ 2147483646 h 510"/>
                <a:gd name="T44" fmla="*/ 2147483646 w 792"/>
                <a:gd name="T45" fmla="*/ 2147483646 h 510"/>
                <a:gd name="T46" fmla="*/ 2147483646 w 792"/>
                <a:gd name="T47" fmla="*/ 2147483646 h 510"/>
                <a:gd name="T48" fmla="*/ 2147483646 w 792"/>
                <a:gd name="T49" fmla="*/ 2147483646 h 510"/>
                <a:gd name="T50" fmla="*/ 2147483646 w 792"/>
                <a:gd name="T51" fmla="*/ 2147483646 h 510"/>
                <a:gd name="T52" fmla="*/ 2147483646 w 792"/>
                <a:gd name="T53" fmla="*/ 2147483646 h 510"/>
                <a:gd name="T54" fmla="*/ 2147483646 w 792"/>
                <a:gd name="T55" fmla="*/ 2147483646 h 510"/>
                <a:gd name="T56" fmla="*/ 2147483646 w 792"/>
                <a:gd name="T57" fmla="*/ 2147483646 h 510"/>
                <a:gd name="T58" fmla="*/ 2147483646 w 792"/>
                <a:gd name="T59" fmla="*/ 2147483646 h 510"/>
                <a:gd name="T60" fmla="*/ 2147483646 w 792"/>
                <a:gd name="T61" fmla="*/ 2147483646 h 510"/>
                <a:gd name="T62" fmla="*/ 2147483646 w 792"/>
                <a:gd name="T63" fmla="*/ 2147483646 h 510"/>
                <a:gd name="T64" fmla="*/ 2147483646 w 792"/>
                <a:gd name="T65" fmla="*/ 2147483646 h 510"/>
                <a:gd name="T66" fmla="*/ 2147483646 w 792"/>
                <a:gd name="T67" fmla="*/ 2147483646 h 510"/>
                <a:gd name="T68" fmla="*/ 2147483646 w 792"/>
                <a:gd name="T69" fmla="*/ 2147483646 h 510"/>
                <a:gd name="T70" fmla="*/ 2147483646 w 792"/>
                <a:gd name="T71" fmla="*/ 2147483646 h 510"/>
                <a:gd name="T72" fmla="*/ 2147483646 w 792"/>
                <a:gd name="T73" fmla="*/ 2147483646 h 510"/>
                <a:gd name="T74" fmla="*/ 2147483646 w 792"/>
                <a:gd name="T75" fmla="*/ 2147483646 h 510"/>
                <a:gd name="T76" fmla="*/ 2147483646 w 792"/>
                <a:gd name="T77" fmla="*/ 2147483646 h 510"/>
                <a:gd name="T78" fmla="*/ 2147483646 w 792"/>
                <a:gd name="T79" fmla="*/ 2147483646 h 510"/>
                <a:gd name="T80" fmla="*/ 2147483646 w 792"/>
                <a:gd name="T81" fmla="*/ 2147483646 h 510"/>
                <a:gd name="T82" fmla="*/ 2147483646 w 792"/>
                <a:gd name="T83" fmla="*/ 2147483646 h 510"/>
                <a:gd name="T84" fmla="*/ 2147483646 w 792"/>
                <a:gd name="T85" fmla="*/ 2147483646 h 510"/>
                <a:gd name="T86" fmla="*/ 2147483646 w 792"/>
                <a:gd name="T87" fmla="*/ 2147483646 h 510"/>
                <a:gd name="T88" fmla="*/ 2147483646 w 792"/>
                <a:gd name="T89" fmla="*/ 2147483646 h 510"/>
                <a:gd name="T90" fmla="*/ 2147483646 w 792"/>
                <a:gd name="T91" fmla="*/ 2147483646 h 510"/>
                <a:gd name="T92" fmla="*/ 2147483646 w 792"/>
                <a:gd name="T93" fmla="*/ 2147483646 h 510"/>
                <a:gd name="T94" fmla="*/ 2147483646 w 792"/>
                <a:gd name="T95" fmla="*/ 2147483646 h 510"/>
                <a:gd name="T96" fmla="*/ 2147483646 w 792"/>
                <a:gd name="T97" fmla="*/ 2147483646 h 510"/>
                <a:gd name="T98" fmla="*/ 2147483646 w 792"/>
                <a:gd name="T99" fmla="*/ 2147483646 h 510"/>
                <a:gd name="T100" fmla="*/ 2147483646 w 792"/>
                <a:gd name="T101" fmla="*/ 2147483646 h 510"/>
                <a:gd name="T102" fmla="*/ 2147483646 w 792"/>
                <a:gd name="T103" fmla="*/ 2147483646 h 510"/>
                <a:gd name="T104" fmla="*/ 2147483646 w 792"/>
                <a:gd name="T105" fmla="*/ 2147483646 h 510"/>
                <a:gd name="T106" fmla="*/ 2147483646 w 792"/>
                <a:gd name="T107" fmla="*/ 2147483646 h 510"/>
                <a:gd name="T108" fmla="*/ 2147483646 w 792"/>
                <a:gd name="T109" fmla="*/ 2147483646 h 510"/>
                <a:gd name="T110" fmla="*/ 2147483646 w 792"/>
                <a:gd name="T111" fmla="*/ 2147483646 h 510"/>
                <a:gd name="T112" fmla="*/ 2147483646 w 792"/>
                <a:gd name="T113" fmla="*/ 2147483646 h 510"/>
                <a:gd name="T114" fmla="*/ 2147483646 w 792"/>
                <a:gd name="T115" fmla="*/ 2147483646 h 510"/>
                <a:gd name="T116" fmla="*/ 2147483646 w 792"/>
                <a:gd name="T117" fmla="*/ 2147483646 h 510"/>
                <a:gd name="T118" fmla="*/ 2147483646 w 792"/>
                <a:gd name="T119" fmla="*/ 2147483646 h 51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792"/>
                <a:gd name="T181" fmla="*/ 0 h 510"/>
                <a:gd name="T182" fmla="*/ 792 w 792"/>
                <a:gd name="T183" fmla="*/ 510 h 51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792" h="510">
                  <a:moveTo>
                    <a:pt x="299" y="337"/>
                  </a:moveTo>
                  <a:lnTo>
                    <a:pt x="282" y="339"/>
                  </a:lnTo>
                  <a:lnTo>
                    <a:pt x="266" y="339"/>
                  </a:lnTo>
                  <a:lnTo>
                    <a:pt x="253" y="341"/>
                  </a:lnTo>
                  <a:lnTo>
                    <a:pt x="242" y="345"/>
                  </a:lnTo>
                  <a:lnTo>
                    <a:pt x="230" y="349"/>
                  </a:lnTo>
                  <a:lnTo>
                    <a:pt x="219" y="357"/>
                  </a:lnTo>
                  <a:lnTo>
                    <a:pt x="207" y="364"/>
                  </a:lnTo>
                  <a:lnTo>
                    <a:pt x="194" y="376"/>
                  </a:lnTo>
                  <a:lnTo>
                    <a:pt x="192" y="376"/>
                  </a:lnTo>
                  <a:lnTo>
                    <a:pt x="190" y="376"/>
                  </a:lnTo>
                  <a:lnTo>
                    <a:pt x="186" y="374"/>
                  </a:lnTo>
                  <a:lnTo>
                    <a:pt x="184" y="372"/>
                  </a:lnTo>
                  <a:lnTo>
                    <a:pt x="182" y="370"/>
                  </a:lnTo>
                  <a:lnTo>
                    <a:pt x="178" y="366"/>
                  </a:lnTo>
                  <a:lnTo>
                    <a:pt x="176" y="364"/>
                  </a:lnTo>
                  <a:lnTo>
                    <a:pt x="174" y="362"/>
                  </a:lnTo>
                  <a:lnTo>
                    <a:pt x="171" y="359"/>
                  </a:lnTo>
                  <a:lnTo>
                    <a:pt x="169" y="357"/>
                  </a:lnTo>
                  <a:lnTo>
                    <a:pt x="167" y="355"/>
                  </a:lnTo>
                  <a:lnTo>
                    <a:pt x="165" y="353"/>
                  </a:lnTo>
                  <a:lnTo>
                    <a:pt x="165" y="347"/>
                  </a:lnTo>
                  <a:lnTo>
                    <a:pt x="165" y="343"/>
                  </a:lnTo>
                  <a:lnTo>
                    <a:pt x="167" y="339"/>
                  </a:lnTo>
                  <a:lnTo>
                    <a:pt x="169" y="337"/>
                  </a:lnTo>
                  <a:lnTo>
                    <a:pt x="171" y="328"/>
                  </a:lnTo>
                  <a:lnTo>
                    <a:pt x="174" y="318"/>
                  </a:lnTo>
                  <a:lnTo>
                    <a:pt x="167" y="318"/>
                  </a:lnTo>
                  <a:lnTo>
                    <a:pt x="159" y="318"/>
                  </a:lnTo>
                  <a:lnTo>
                    <a:pt x="157" y="316"/>
                  </a:lnTo>
                  <a:lnTo>
                    <a:pt x="155" y="314"/>
                  </a:lnTo>
                  <a:lnTo>
                    <a:pt x="151" y="297"/>
                  </a:lnTo>
                  <a:lnTo>
                    <a:pt x="149" y="280"/>
                  </a:lnTo>
                  <a:lnTo>
                    <a:pt x="148" y="278"/>
                  </a:lnTo>
                  <a:lnTo>
                    <a:pt x="146" y="274"/>
                  </a:lnTo>
                  <a:lnTo>
                    <a:pt x="142" y="266"/>
                  </a:lnTo>
                  <a:lnTo>
                    <a:pt x="140" y="261"/>
                  </a:lnTo>
                  <a:lnTo>
                    <a:pt x="138" y="257"/>
                  </a:lnTo>
                  <a:lnTo>
                    <a:pt x="136" y="255"/>
                  </a:lnTo>
                  <a:lnTo>
                    <a:pt x="119" y="253"/>
                  </a:lnTo>
                  <a:lnTo>
                    <a:pt x="101" y="251"/>
                  </a:lnTo>
                  <a:lnTo>
                    <a:pt x="100" y="247"/>
                  </a:lnTo>
                  <a:lnTo>
                    <a:pt x="96" y="245"/>
                  </a:lnTo>
                  <a:lnTo>
                    <a:pt x="94" y="243"/>
                  </a:lnTo>
                  <a:lnTo>
                    <a:pt x="92" y="241"/>
                  </a:lnTo>
                  <a:lnTo>
                    <a:pt x="90" y="238"/>
                  </a:lnTo>
                  <a:lnTo>
                    <a:pt x="86" y="236"/>
                  </a:lnTo>
                  <a:lnTo>
                    <a:pt x="84" y="234"/>
                  </a:lnTo>
                  <a:lnTo>
                    <a:pt x="77" y="232"/>
                  </a:lnTo>
                  <a:lnTo>
                    <a:pt x="71" y="234"/>
                  </a:lnTo>
                  <a:lnTo>
                    <a:pt x="67" y="236"/>
                  </a:lnTo>
                  <a:lnTo>
                    <a:pt x="65" y="238"/>
                  </a:lnTo>
                  <a:lnTo>
                    <a:pt x="63" y="241"/>
                  </a:lnTo>
                  <a:lnTo>
                    <a:pt x="59" y="243"/>
                  </a:lnTo>
                  <a:lnTo>
                    <a:pt x="57" y="245"/>
                  </a:lnTo>
                  <a:lnTo>
                    <a:pt x="55" y="247"/>
                  </a:lnTo>
                  <a:lnTo>
                    <a:pt x="54" y="251"/>
                  </a:lnTo>
                  <a:lnTo>
                    <a:pt x="48" y="251"/>
                  </a:lnTo>
                  <a:lnTo>
                    <a:pt x="44" y="251"/>
                  </a:lnTo>
                  <a:lnTo>
                    <a:pt x="42" y="247"/>
                  </a:lnTo>
                  <a:lnTo>
                    <a:pt x="38" y="245"/>
                  </a:lnTo>
                  <a:lnTo>
                    <a:pt x="42" y="238"/>
                  </a:lnTo>
                  <a:lnTo>
                    <a:pt x="46" y="228"/>
                  </a:lnTo>
                  <a:lnTo>
                    <a:pt x="40" y="224"/>
                  </a:lnTo>
                  <a:lnTo>
                    <a:pt x="34" y="222"/>
                  </a:lnTo>
                  <a:lnTo>
                    <a:pt x="31" y="218"/>
                  </a:lnTo>
                  <a:lnTo>
                    <a:pt x="29" y="217"/>
                  </a:lnTo>
                  <a:lnTo>
                    <a:pt x="21" y="215"/>
                  </a:lnTo>
                  <a:lnTo>
                    <a:pt x="15" y="213"/>
                  </a:lnTo>
                  <a:lnTo>
                    <a:pt x="11" y="209"/>
                  </a:lnTo>
                  <a:lnTo>
                    <a:pt x="9" y="207"/>
                  </a:lnTo>
                  <a:lnTo>
                    <a:pt x="7" y="199"/>
                  </a:lnTo>
                  <a:lnTo>
                    <a:pt x="6" y="192"/>
                  </a:lnTo>
                  <a:lnTo>
                    <a:pt x="2" y="190"/>
                  </a:lnTo>
                  <a:lnTo>
                    <a:pt x="0" y="188"/>
                  </a:lnTo>
                  <a:lnTo>
                    <a:pt x="6" y="182"/>
                  </a:lnTo>
                  <a:lnTo>
                    <a:pt x="9" y="178"/>
                  </a:lnTo>
                  <a:lnTo>
                    <a:pt x="11" y="176"/>
                  </a:lnTo>
                  <a:lnTo>
                    <a:pt x="15" y="172"/>
                  </a:lnTo>
                  <a:lnTo>
                    <a:pt x="17" y="170"/>
                  </a:lnTo>
                  <a:lnTo>
                    <a:pt x="19" y="169"/>
                  </a:lnTo>
                  <a:lnTo>
                    <a:pt x="21" y="167"/>
                  </a:lnTo>
                  <a:lnTo>
                    <a:pt x="25" y="163"/>
                  </a:lnTo>
                  <a:lnTo>
                    <a:pt x="31" y="161"/>
                  </a:lnTo>
                  <a:lnTo>
                    <a:pt x="38" y="159"/>
                  </a:lnTo>
                  <a:lnTo>
                    <a:pt x="42" y="155"/>
                  </a:lnTo>
                  <a:lnTo>
                    <a:pt x="44" y="153"/>
                  </a:lnTo>
                  <a:lnTo>
                    <a:pt x="48" y="153"/>
                  </a:lnTo>
                  <a:lnTo>
                    <a:pt x="54" y="153"/>
                  </a:lnTo>
                  <a:lnTo>
                    <a:pt x="55" y="155"/>
                  </a:lnTo>
                  <a:lnTo>
                    <a:pt x="57" y="159"/>
                  </a:lnTo>
                  <a:lnTo>
                    <a:pt x="65" y="161"/>
                  </a:lnTo>
                  <a:lnTo>
                    <a:pt x="77" y="163"/>
                  </a:lnTo>
                  <a:lnTo>
                    <a:pt x="90" y="161"/>
                  </a:lnTo>
                  <a:lnTo>
                    <a:pt x="96" y="159"/>
                  </a:lnTo>
                  <a:lnTo>
                    <a:pt x="100" y="155"/>
                  </a:lnTo>
                  <a:lnTo>
                    <a:pt x="101" y="153"/>
                  </a:lnTo>
                  <a:lnTo>
                    <a:pt x="117" y="153"/>
                  </a:lnTo>
                  <a:lnTo>
                    <a:pt x="132" y="151"/>
                  </a:lnTo>
                  <a:lnTo>
                    <a:pt x="149" y="149"/>
                  </a:lnTo>
                  <a:lnTo>
                    <a:pt x="165" y="149"/>
                  </a:lnTo>
                  <a:lnTo>
                    <a:pt x="167" y="146"/>
                  </a:lnTo>
                  <a:lnTo>
                    <a:pt x="169" y="144"/>
                  </a:lnTo>
                  <a:lnTo>
                    <a:pt x="171" y="146"/>
                  </a:lnTo>
                  <a:lnTo>
                    <a:pt x="174" y="149"/>
                  </a:lnTo>
                  <a:lnTo>
                    <a:pt x="182" y="151"/>
                  </a:lnTo>
                  <a:lnTo>
                    <a:pt x="190" y="153"/>
                  </a:lnTo>
                  <a:lnTo>
                    <a:pt x="192" y="155"/>
                  </a:lnTo>
                  <a:lnTo>
                    <a:pt x="194" y="159"/>
                  </a:lnTo>
                  <a:lnTo>
                    <a:pt x="201" y="161"/>
                  </a:lnTo>
                  <a:lnTo>
                    <a:pt x="207" y="163"/>
                  </a:lnTo>
                  <a:lnTo>
                    <a:pt x="211" y="167"/>
                  </a:lnTo>
                  <a:lnTo>
                    <a:pt x="213" y="169"/>
                  </a:lnTo>
                  <a:lnTo>
                    <a:pt x="228" y="169"/>
                  </a:lnTo>
                  <a:lnTo>
                    <a:pt x="242" y="169"/>
                  </a:lnTo>
                  <a:lnTo>
                    <a:pt x="243" y="167"/>
                  </a:lnTo>
                  <a:lnTo>
                    <a:pt x="247" y="163"/>
                  </a:lnTo>
                  <a:lnTo>
                    <a:pt x="263" y="161"/>
                  </a:lnTo>
                  <a:lnTo>
                    <a:pt x="280" y="159"/>
                  </a:lnTo>
                  <a:lnTo>
                    <a:pt x="282" y="155"/>
                  </a:lnTo>
                  <a:lnTo>
                    <a:pt x="286" y="153"/>
                  </a:lnTo>
                  <a:lnTo>
                    <a:pt x="297" y="151"/>
                  </a:lnTo>
                  <a:lnTo>
                    <a:pt x="309" y="149"/>
                  </a:lnTo>
                  <a:lnTo>
                    <a:pt x="313" y="146"/>
                  </a:lnTo>
                  <a:lnTo>
                    <a:pt x="314" y="144"/>
                  </a:lnTo>
                  <a:lnTo>
                    <a:pt x="322" y="142"/>
                  </a:lnTo>
                  <a:lnTo>
                    <a:pt x="328" y="140"/>
                  </a:lnTo>
                  <a:lnTo>
                    <a:pt x="332" y="138"/>
                  </a:lnTo>
                  <a:lnTo>
                    <a:pt x="334" y="134"/>
                  </a:lnTo>
                  <a:lnTo>
                    <a:pt x="336" y="132"/>
                  </a:lnTo>
                  <a:lnTo>
                    <a:pt x="339" y="130"/>
                  </a:lnTo>
                  <a:lnTo>
                    <a:pt x="341" y="126"/>
                  </a:lnTo>
                  <a:lnTo>
                    <a:pt x="343" y="124"/>
                  </a:lnTo>
                  <a:lnTo>
                    <a:pt x="345" y="123"/>
                  </a:lnTo>
                  <a:lnTo>
                    <a:pt x="349" y="121"/>
                  </a:lnTo>
                  <a:lnTo>
                    <a:pt x="351" y="117"/>
                  </a:lnTo>
                  <a:lnTo>
                    <a:pt x="353" y="115"/>
                  </a:lnTo>
                  <a:lnTo>
                    <a:pt x="361" y="113"/>
                  </a:lnTo>
                  <a:lnTo>
                    <a:pt x="368" y="111"/>
                  </a:lnTo>
                  <a:lnTo>
                    <a:pt x="370" y="107"/>
                  </a:lnTo>
                  <a:lnTo>
                    <a:pt x="372" y="105"/>
                  </a:lnTo>
                  <a:lnTo>
                    <a:pt x="385" y="103"/>
                  </a:lnTo>
                  <a:lnTo>
                    <a:pt x="397" y="99"/>
                  </a:lnTo>
                  <a:lnTo>
                    <a:pt x="399" y="98"/>
                  </a:lnTo>
                  <a:lnTo>
                    <a:pt x="401" y="96"/>
                  </a:lnTo>
                  <a:lnTo>
                    <a:pt x="403" y="94"/>
                  </a:lnTo>
                  <a:lnTo>
                    <a:pt x="407" y="92"/>
                  </a:lnTo>
                  <a:lnTo>
                    <a:pt x="408" y="88"/>
                  </a:lnTo>
                  <a:lnTo>
                    <a:pt x="410" y="86"/>
                  </a:lnTo>
                  <a:lnTo>
                    <a:pt x="412" y="84"/>
                  </a:lnTo>
                  <a:lnTo>
                    <a:pt x="416" y="82"/>
                  </a:lnTo>
                  <a:lnTo>
                    <a:pt x="418" y="78"/>
                  </a:lnTo>
                  <a:lnTo>
                    <a:pt x="422" y="76"/>
                  </a:lnTo>
                  <a:lnTo>
                    <a:pt x="424" y="75"/>
                  </a:lnTo>
                  <a:lnTo>
                    <a:pt x="426" y="71"/>
                  </a:lnTo>
                  <a:lnTo>
                    <a:pt x="428" y="69"/>
                  </a:lnTo>
                  <a:lnTo>
                    <a:pt x="430" y="67"/>
                  </a:lnTo>
                  <a:lnTo>
                    <a:pt x="433" y="65"/>
                  </a:lnTo>
                  <a:lnTo>
                    <a:pt x="435" y="61"/>
                  </a:lnTo>
                  <a:lnTo>
                    <a:pt x="437" y="59"/>
                  </a:lnTo>
                  <a:lnTo>
                    <a:pt x="439" y="57"/>
                  </a:lnTo>
                  <a:lnTo>
                    <a:pt x="443" y="55"/>
                  </a:lnTo>
                  <a:lnTo>
                    <a:pt x="445" y="52"/>
                  </a:lnTo>
                  <a:lnTo>
                    <a:pt x="447" y="50"/>
                  </a:lnTo>
                  <a:lnTo>
                    <a:pt x="451" y="48"/>
                  </a:lnTo>
                  <a:lnTo>
                    <a:pt x="462" y="40"/>
                  </a:lnTo>
                  <a:lnTo>
                    <a:pt x="474" y="32"/>
                  </a:lnTo>
                  <a:lnTo>
                    <a:pt x="476" y="30"/>
                  </a:lnTo>
                  <a:lnTo>
                    <a:pt x="479" y="29"/>
                  </a:lnTo>
                  <a:lnTo>
                    <a:pt x="491" y="25"/>
                  </a:lnTo>
                  <a:lnTo>
                    <a:pt x="502" y="23"/>
                  </a:lnTo>
                  <a:lnTo>
                    <a:pt x="504" y="21"/>
                  </a:lnTo>
                  <a:lnTo>
                    <a:pt x="508" y="19"/>
                  </a:lnTo>
                  <a:lnTo>
                    <a:pt x="514" y="11"/>
                  </a:lnTo>
                  <a:lnTo>
                    <a:pt x="522" y="4"/>
                  </a:lnTo>
                  <a:lnTo>
                    <a:pt x="524" y="2"/>
                  </a:lnTo>
                  <a:lnTo>
                    <a:pt x="527" y="0"/>
                  </a:lnTo>
                  <a:lnTo>
                    <a:pt x="547" y="0"/>
                  </a:lnTo>
                  <a:lnTo>
                    <a:pt x="566" y="0"/>
                  </a:lnTo>
                  <a:lnTo>
                    <a:pt x="568" y="2"/>
                  </a:lnTo>
                  <a:lnTo>
                    <a:pt x="572" y="4"/>
                  </a:lnTo>
                  <a:lnTo>
                    <a:pt x="572" y="13"/>
                  </a:lnTo>
                  <a:lnTo>
                    <a:pt x="572" y="23"/>
                  </a:lnTo>
                  <a:lnTo>
                    <a:pt x="568" y="25"/>
                  </a:lnTo>
                  <a:lnTo>
                    <a:pt x="566" y="29"/>
                  </a:lnTo>
                  <a:lnTo>
                    <a:pt x="564" y="40"/>
                  </a:lnTo>
                  <a:lnTo>
                    <a:pt x="560" y="52"/>
                  </a:lnTo>
                  <a:lnTo>
                    <a:pt x="558" y="55"/>
                  </a:lnTo>
                  <a:lnTo>
                    <a:pt x="556" y="57"/>
                  </a:lnTo>
                  <a:lnTo>
                    <a:pt x="554" y="69"/>
                  </a:lnTo>
                  <a:lnTo>
                    <a:pt x="550" y="82"/>
                  </a:lnTo>
                  <a:lnTo>
                    <a:pt x="549" y="84"/>
                  </a:lnTo>
                  <a:lnTo>
                    <a:pt x="547" y="86"/>
                  </a:lnTo>
                  <a:lnTo>
                    <a:pt x="545" y="113"/>
                  </a:lnTo>
                  <a:lnTo>
                    <a:pt x="541" y="140"/>
                  </a:lnTo>
                  <a:lnTo>
                    <a:pt x="539" y="142"/>
                  </a:lnTo>
                  <a:lnTo>
                    <a:pt x="537" y="144"/>
                  </a:lnTo>
                  <a:lnTo>
                    <a:pt x="537" y="149"/>
                  </a:lnTo>
                  <a:lnTo>
                    <a:pt x="537" y="153"/>
                  </a:lnTo>
                  <a:lnTo>
                    <a:pt x="539" y="155"/>
                  </a:lnTo>
                  <a:lnTo>
                    <a:pt x="541" y="159"/>
                  </a:lnTo>
                  <a:lnTo>
                    <a:pt x="568" y="161"/>
                  </a:lnTo>
                  <a:lnTo>
                    <a:pt x="595" y="163"/>
                  </a:lnTo>
                  <a:lnTo>
                    <a:pt x="597" y="167"/>
                  </a:lnTo>
                  <a:lnTo>
                    <a:pt x="600" y="169"/>
                  </a:lnTo>
                  <a:lnTo>
                    <a:pt x="602" y="170"/>
                  </a:lnTo>
                  <a:lnTo>
                    <a:pt x="604" y="172"/>
                  </a:lnTo>
                  <a:lnTo>
                    <a:pt x="606" y="176"/>
                  </a:lnTo>
                  <a:lnTo>
                    <a:pt x="610" y="178"/>
                  </a:lnTo>
                  <a:lnTo>
                    <a:pt x="623" y="178"/>
                  </a:lnTo>
                  <a:lnTo>
                    <a:pt x="639" y="178"/>
                  </a:lnTo>
                  <a:lnTo>
                    <a:pt x="641" y="176"/>
                  </a:lnTo>
                  <a:lnTo>
                    <a:pt x="643" y="172"/>
                  </a:lnTo>
                  <a:lnTo>
                    <a:pt x="644" y="170"/>
                  </a:lnTo>
                  <a:lnTo>
                    <a:pt x="648" y="169"/>
                  </a:lnTo>
                  <a:lnTo>
                    <a:pt x="650" y="167"/>
                  </a:lnTo>
                  <a:lnTo>
                    <a:pt x="652" y="163"/>
                  </a:lnTo>
                  <a:lnTo>
                    <a:pt x="660" y="161"/>
                  </a:lnTo>
                  <a:lnTo>
                    <a:pt x="667" y="159"/>
                  </a:lnTo>
                  <a:lnTo>
                    <a:pt x="669" y="155"/>
                  </a:lnTo>
                  <a:lnTo>
                    <a:pt x="671" y="153"/>
                  </a:lnTo>
                  <a:lnTo>
                    <a:pt x="673" y="147"/>
                  </a:lnTo>
                  <a:lnTo>
                    <a:pt x="677" y="140"/>
                  </a:lnTo>
                  <a:lnTo>
                    <a:pt x="679" y="138"/>
                  </a:lnTo>
                  <a:lnTo>
                    <a:pt x="681" y="134"/>
                  </a:lnTo>
                  <a:lnTo>
                    <a:pt x="685" y="126"/>
                  </a:lnTo>
                  <a:lnTo>
                    <a:pt x="687" y="121"/>
                  </a:lnTo>
                  <a:lnTo>
                    <a:pt x="689" y="117"/>
                  </a:lnTo>
                  <a:lnTo>
                    <a:pt x="692" y="115"/>
                  </a:lnTo>
                  <a:lnTo>
                    <a:pt x="694" y="113"/>
                  </a:lnTo>
                  <a:lnTo>
                    <a:pt x="696" y="111"/>
                  </a:lnTo>
                  <a:lnTo>
                    <a:pt x="698" y="107"/>
                  </a:lnTo>
                  <a:lnTo>
                    <a:pt x="700" y="105"/>
                  </a:lnTo>
                  <a:lnTo>
                    <a:pt x="704" y="103"/>
                  </a:lnTo>
                  <a:lnTo>
                    <a:pt x="706" y="99"/>
                  </a:lnTo>
                  <a:lnTo>
                    <a:pt x="708" y="98"/>
                  </a:lnTo>
                  <a:lnTo>
                    <a:pt x="712" y="96"/>
                  </a:lnTo>
                  <a:lnTo>
                    <a:pt x="714" y="94"/>
                  </a:lnTo>
                  <a:lnTo>
                    <a:pt x="715" y="92"/>
                  </a:lnTo>
                  <a:lnTo>
                    <a:pt x="717" y="88"/>
                  </a:lnTo>
                  <a:lnTo>
                    <a:pt x="721" y="86"/>
                  </a:lnTo>
                  <a:lnTo>
                    <a:pt x="727" y="84"/>
                  </a:lnTo>
                  <a:lnTo>
                    <a:pt x="735" y="82"/>
                  </a:lnTo>
                  <a:lnTo>
                    <a:pt x="737" y="78"/>
                  </a:lnTo>
                  <a:lnTo>
                    <a:pt x="740" y="76"/>
                  </a:lnTo>
                  <a:lnTo>
                    <a:pt x="744" y="76"/>
                  </a:lnTo>
                  <a:lnTo>
                    <a:pt x="750" y="76"/>
                  </a:lnTo>
                  <a:lnTo>
                    <a:pt x="752" y="78"/>
                  </a:lnTo>
                  <a:lnTo>
                    <a:pt x="754" y="82"/>
                  </a:lnTo>
                  <a:lnTo>
                    <a:pt x="756" y="84"/>
                  </a:lnTo>
                  <a:lnTo>
                    <a:pt x="760" y="86"/>
                  </a:lnTo>
                  <a:lnTo>
                    <a:pt x="762" y="88"/>
                  </a:lnTo>
                  <a:lnTo>
                    <a:pt x="763" y="92"/>
                  </a:lnTo>
                  <a:lnTo>
                    <a:pt x="767" y="98"/>
                  </a:lnTo>
                  <a:lnTo>
                    <a:pt x="769" y="105"/>
                  </a:lnTo>
                  <a:lnTo>
                    <a:pt x="771" y="107"/>
                  </a:lnTo>
                  <a:lnTo>
                    <a:pt x="773" y="111"/>
                  </a:lnTo>
                  <a:lnTo>
                    <a:pt x="773" y="130"/>
                  </a:lnTo>
                  <a:lnTo>
                    <a:pt x="773" y="149"/>
                  </a:lnTo>
                  <a:lnTo>
                    <a:pt x="771" y="151"/>
                  </a:lnTo>
                  <a:lnTo>
                    <a:pt x="769" y="153"/>
                  </a:lnTo>
                  <a:lnTo>
                    <a:pt x="742" y="153"/>
                  </a:lnTo>
                  <a:lnTo>
                    <a:pt x="715" y="153"/>
                  </a:lnTo>
                  <a:lnTo>
                    <a:pt x="717" y="169"/>
                  </a:lnTo>
                  <a:lnTo>
                    <a:pt x="721" y="182"/>
                  </a:lnTo>
                  <a:lnTo>
                    <a:pt x="723" y="186"/>
                  </a:lnTo>
                  <a:lnTo>
                    <a:pt x="725" y="188"/>
                  </a:lnTo>
                  <a:lnTo>
                    <a:pt x="727" y="190"/>
                  </a:lnTo>
                  <a:lnTo>
                    <a:pt x="731" y="192"/>
                  </a:lnTo>
                  <a:lnTo>
                    <a:pt x="733" y="195"/>
                  </a:lnTo>
                  <a:lnTo>
                    <a:pt x="735" y="197"/>
                  </a:lnTo>
                  <a:lnTo>
                    <a:pt x="733" y="199"/>
                  </a:lnTo>
                  <a:lnTo>
                    <a:pt x="731" y="203"/>
                  </a:lnTo>
                  <a:lnTo>
                    <a:pt x="727" y="215"/>
                  </a:lnTo>
                  <a:lnTo>
                    <a:pt x="725" y="226"/>
                  </a:lnTo>
                  <a:lnTo>
                    <a:pt x="723" y="228"/>
                  </a:lnTo>
                  <a:lnTo>
                    <a:pt x="721" y="232"/>
                  </a:lnTo>
                  <a:lnTo>
                    <a:pt x="717" y="243"/>
                  </a:lnTo>
                  <a:lnTo>
                    <a:pt x="715" y="255"/>
                  </a:lnTo>
                  <a:lnTo>
                    <a:pt x="714" y="257"/>
                  </a:lnTo>
                  <a:lnTo>
                    <a:pt x="712" y="261"/>
                  </a:lnTo>
                  <a:lnTo>
                    <a:pt x="708" y="266"/>
                  </a:lnTo>
                  <a:lnTo>
                    <a:pt x="706" y="274"/>
                  </a:lnTo>
                  <a:lnTo>
                    <a:pt x="704" y="278"/>
                  </a:lnTo>
                  <a:lnTo>
                    <a:pt x="700" y="280"/>
                  </a:lnTo>
                  <a:lnTo>
                    <a:pt x="698" y="282"/>
                  </a:lnTo>
                  <a:lnTo>
                    <a:pt x="696" y="284"/>
                  </a:lnTo>
                  <a:lnTo>
                    <a:pt x="694" y="288"/>
                  </a:lnTo>
                  <a:lnTo>
                    <a:pt x="692" y="289"/>
                  </a:lnTo>
                  <a:lnTo>
                    <a:pt x="692" y="293"/>
                  </a:lnTo>
                  <a:lnTo>
                    <a:pt x="692" y="299"/>
                  </a:lnTo>
                  <a:lnTo>
                    <a:pt x="694" y="301"/>
                  </a:lnTo>
                  <a:lnTo>
                    <a:pt x="696" y="303"/>
                  </a:lnTo>
                  <a:lnTo>
                    <a:pt x="698" y="324"/>
                  </a:lnTo>
                  <a:lnTo>
                    <a:pt x="698" y="345"/>
                  </a:lnTo>
                  <a:lnTo>
                    <a:pt x="700" y="366"/>
                  </a:lnTo>
                  <a:lnTo>
                    <a:pt x="700" y="385"/>
                  </a:lnTo>
                  <a:lnTo>
                    <a:pt x="704" y="387"/>
                  </a:lnTo>
                  <a:lnTo>
                    <a:pt x="706" y="391"/>
                  </a:lnTo>
                  <a:lnTo>
                    <a:pt x="714" y="393"/>
                  </a:lnTo>
                  <a:lnTo>
                    <a:pt x="721" y="395"/>
                  </a:lnTo>
                  <a:lnTo>
                    <a:pt x="723" y="399"/>
                  </a:lnTo>
                  <a:lnTo>
                    <a:pt x="725" y="401"/>
                  </a:lnTo>
                  <a:lnTo>
                    <a:pt x="737" y="403"/>
                  </a:lnTo>
                  <a:lnTo>
                    <a:pt x="750" y="405"/>
                  </a:lnTo>
                  <a:lnTo>
                    <a:pt x="752" y="408"/>
                  </a:lnTo>
                  <a:lnTo>
                    <a:pt x="754" y="410"/>
                  </a:lnTo>
                  <a:lnTo>
                    <a:pt x="756" y="412"/>
                  </a:lnTo>
                  <a:lnTo>
                    <a:pt x="760" y="414"/>
                  </a:lnTo>
                  <a:lnTo>
                    <a:pt x="762" y="418"/>
                  </a:lnTo>
                  <a:lnTo>
                    <a:pt x="763" y="420"/>
                  </a:lnTo>
                  <a:lnTo>
                    <a:pt x="767" y="422"/>
                  </a:lnTo>
                  <a:lnTo>
                    <a:pt x="769" y="424"/>
                  </a:lnTo>
                  <a:lnTo>
                    <a:pt x="771" y="428"/>
                  </a:lnTo>
                  <a:lnTo>
                    <a:pt x="773" y="430"/>
                  </a:lnTo>
                  <a:lnTo>
                    <a:pt x="777" y="431"/>
                  </a:lnTo>
                  <a:lnTo>
                    <a:pt x="779" y="435"/>
                  </a:lnTo>
                  <a:lnTo>
                    <a:pt x="781" y="437"/>
                  </a:lnTo>
                  <a:lnTo>
                    <a:pt x="783" y="439"/>
                  </a:lnTo>
                  <a:lnTo>
                    <a:pt x="786" y="447"/>
                  </a:lnTo>
                  <a:lnTo>
                    <a:pt x="788" y="453"/>
                  </a:lnTo>
                  <a:lnTo>
                    <a:pt x="790" y="456"/>
                  </a:lnTo>
                  <a:lnTo>
                    <a:pt x="792" y="458"/>
                  </a:lnTo>
                  <a:lnTo>
                    <a:pt x="792" y="479"/>
                  </a:lnTo>
                  <a:lnTo>
                    <a:pt x="792" y="502"/>
                  </a:lnTo>
                  <a:lnTo>
                    <a:pt x="788" y="502"/>
                  </a:lnTo>
                  <a:lnTo>
                    <a:pt x="783" y="502"/>
                  </a:lnTo>
                  <a:lnTo>
                    <a:pt x="775" y="497"/>
                  </a:lnTo>
                  <a:lnTo>
                    <a:pt x="756" y="493"/>
                  </a:lnTo>
                  <a:lnTo>
                    <a:pt x="737" y="491"/>
                  </a:lnTo>
                  <a:lnTo>
                    <a:pt x="725" y="493"/>
                  </a:lnTo>
                  <a:lnTo>
                    <a:pt x="719" y="493"/>
                  </a:lnTo>
                  <a:lnTo>
                    <a:pt x="715" y="493"/>
                  </a:lnTo>
                  <a:lnTo>
                    <a:pt x="683" y="502"/>
                  </a:lnTo>
                  <a:lnTo>
                    <a:pt x="652" y="508"/>
                  </a:lnTo>
                  <a:lnTo>
                    <a:pt x="637" y="510"/>
                  </a:lnTo>
                  <a:lnTo>
                    <a:pt x="621" y="510"/>
                  </a:lnTo>
                  <a:lnTo>
                    <a:pt x="606" y="508"/>
                  </a:lnTo>
                  <a:lnTo>
                    <a:pt x="589" y="502"/>
                  </a:lnTo>
                  <a:lnTo>
                    <a:pt x="589" y="493"/>
                  </a:lnTo>
                  <a:lnTo>
                    <a:pt x="589" y="483"/>
                  </a:lnTo>
                  <a:lnTo>
                    <a:pt x="581" y="483"/>
                  </a:lnTo>
                  <a:lnTo>
                    <a:pt x="572" y="483"/>
                  </a:lnTo>
                  <a:lnTo>
                    <a:pt x="572" y="474"/>
                  </a:lnTo>
                  <a:lnTo>
                    <a:pt x="572" y="464"/>
                  </a:lnTo>
                  <a:lnTo>
                    <a:pt x="560" y="464"/>
                  </a:lnTo>
                  <a:lnTo>
                    <a:pt x="550" y="464"/>
                  </a:lnTo>
                  <a:lnTo>
                    <a:pt x="550" y="454"/>
                  </a:lnTo>
                  <a:lnTo>
                    <a:pt x="550" y="445"/>
                  </a:lnTo>
                  <a:lnTo>
                    <a:pt x="541" y="445"/>
                  </a:lnTo>
                  <a:lnTo>
                    <a:pt x="531" y="445"/>
                  </a:lnTo>
                  <a:lnTo>
                    <a:pt x="531" y="433"/>
                  </a:lnTo>
                  <a:lnTo>
                    <a:pt x="531" y="424"/>
                  </a:lnTo>
                  <a:lnTo>
                    <a:pt x="476" y="382"/>
                  </a:lnTo>
                  <a:lnTo>
                    <a:pt x="426" y="345"/>
                  </a:lnTo>
                  <a:lnTo>
                    <a:pt x="414" y="337"/>
                  </a:lnTo>
                  <a:lnTo>
                    <a:pt x="401" y="332"/>
                  </a:lnTo>
                  <a:lnTo>
                    <a:pt x="387" y="328"/>
                  </a:lnTo>
                  <a:lnTo>
                    <a:pt x="372" y="326"/>
                  </a:lnTo>
                  <a:lnTo>
                    <a:pt x="357" y="326"/>
                  </a:lnTo>
                  <a:lnTo>
                    <a:pt x="339" y="328"/>
                  </a:lnTo>
                  <a:lnTo>
                    <a:pt x="320" y="332"/>
                  </a:lnTo>
                  <a:lnTo>
                    <a:pt x="299" y="337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94" name="Freeform 96"/>
            <p:cNvSpPr>
              <a:spLocks/>
            </p:cNvSpPr>
            <p:nvPr/>
          </p:nvSpPr>
          <p:spPr bwMode="auto">
            <a:xfrm>
              <a:off x="7997825" y="3309938"/>
              <a:ext cx="1117600" cy="1608137"/>
            </a:xfrm>
            <a:custGeom>
              <a:avLst/>
              <a:gdLst>
                <a:gd name="T0" fmla="*/ 2147483646 w 792"/>
                <a:gd name="T1" fmla="*/ 2147483646 h 1355"/>
                <a:gd name="T2" fmla="*/ 2147483646 w 792"/>
                <a:gd name="T3" fmla="*/ 2147483646 h 1355"/>
                <a:gd name="T4" fmla="*/ 2147483646 w 792"/>
                <a:gd name="T5" fmla="*/ 2147483646 h 1355"/>
                <a:gd name="T6" fmla="*/ 2147483646 w 792"/>
                <a:gd name="T7" fmla="*/ 2147483646 h 1355"/>
                <a:gd name="T8" fmla="*/ 2147483646 w 792"/>
                <a:gd name="T9" fmla="*/ 2147483646 h 1355"/>
                <a:gd name="T10" fmla="*/ 2147483646 w 792"/>
                <a:gd name="T11" fmla="*/ 2147483646 h 1355"/>
                <a:gd name="T12" fmla="*/ 2147483646 w 792"/>
                <a:gd name="T13" fmla="*/ 2147483646 h 1355"/>
                <a:gd name="T14" fmla="*/ 2147483646 w 792"/>
                <a:gd name="T15" fmla="*/ 2147483646 h 1355"/>
                <a:gd name="T16" fmla="*/ 2147483646 w 792"/>
                <a:gd name="T17" fmla="*/ 2147483646 h 1355"/>
                <a:gd name="T18" fmla="*/ 2147483646 w 792"/>
                <a:gd name="T19" fmla="*/ 2147483646 h 1355"/>
                <a:gd name="T20" fmla="*/ 2147483646 w 792"/>
                <a:gd name="T21" fmla="*/ 2147483646 h 1355"/>
                <a:gd name="T22" fmla="*/ 2147483646 w 792"/>
                <a:gd name="T23" fmla="*/ 2147483646 h 1355"/>
                <a:gd name="T24" fmla="*/ 2147483646 w 792"/>
                <a:gd name="T25" fmla="*/ 2147483646 h 1355"/>
                <a:gd name="T26" fmla="*/ 2147483646 w 792"/>
                <a:gd name="T27" fmla="*/ 2147483646 h 1355"/>
                <a:gd name="T28" fmla="*/ 2147483646 w 792"/>
                <a:gd name="T29" fmla="*/ 2147483646 h 1355"/>
                <a:gd name="T30" fmla="*/ 2147483646 w 792"/>
                <a:gd name="T31" fmla="*/ 2147483646 h 1355"/>
                <a:gd name="T32" fmla="*/ 2147483646 w 792"/>
                <a:gd name="T33" fmla="*/ 2147483646 h 1355"/>
                <a:gd name="T34" fmla="*/ 2147483646 w 792"/>
                <a:gd name="T35" fmla="*/ 2147483646 h 1355"/>
                <a:gd name="T36" fmla="*/ 2147483646 w 792"/>
                <a:gd name="T37" fmla="*/ 2147483646 h 1355"/>
                <a:gd name="T38" fmla="*/ 2147483646 w 792"/>
                <a:gd name="T39" fmla="*/ 2147483646 h 1355"/>
                <a:gd name="T40" fmla="*/ 0 w 792"/>
                <a:gd name="T41" fmla="*/ 2147483646 h 1355"/>
                <a:gd name="T42" fmla="*/ 0 w 792"/>
                <a:gd name="T43" fmla="*/ 2147483646 h 1355"/>
                <a:gd name="T44" fmla="*/ 2147483646 w 792"/>
                <a:gd name="T45" fmla="*/ 2147483646 h 1355"/>
                <a:gd name="T46" fmla="*/ 2147483646 w 792"/>
                <a:gd name="T47" fmla="*/ 2147483646 h 1355"/>
                <a:gd name="T48" fmla="*/ 2147483646 w 792"/>
                <a:gd name="T49" fmla="*/ 2147483646 h 1355"/>
                <a:gd name="T50" fmla="*/ 2147483646 w 792"/>
                <a:gd name="T51" fmla="*/ 2147483646 h 1355"/>
                <a:gd name="T52" fmla="*/ 2147483646 w 792"/>
                <a:gd name="T53" fmla="*/ 2147483646 h 1355"/>
                <a:gd name="T54" fmla="*/ 2147483646 w 792"/>
                <a:gd name="T55" fmla="*/ 2147483646 h 1355"/>
                <a:gd name="T56" fmla="*/ 2147483646 w 792"/>
                <a:gd name="T57" fmla="*/ 2147483646 h 1355"/>
                <a:gd name="T58" fmla="*/ 2147483646 w 792"/>
                <a:gd name="T59" fmla="*/ 2147483646 h 1355"/>
                <a:gd name="T60" fmla="*/ 2147483646 w 792"/>
                <a:gd name="T61" fmla="*/ 2147483646 h 1355"/>
                <a:gd name="T62" fmla="*/ 2147483646 w 792"/>
                <a:gd name="T63" fmla="*/ 2147483646 h 1355"/>
                <a:gd name="T64" fmla="*/ 2147483646 w 792"/>
                <a:gd name="T65" fmla="*/ 2147483646 h 1355"/>
                <a:gd name="T66" fmla="*/ 2147483646 w 792"/>
                <a:gd name="T67" fmla="*/ 2147483646 h 1355"/>
                <a:gd name="T68" fmla="*/ 2147483646 w 792"/>
                <a:gd name="T69" fmla="*/ 2147483646 h 1355"/>
                <a:gd name="T70" fmla="*/ 2147483646 w 792"/>
                <a:gd name="T71" fmla="*/ 2147483646 h 1355"/>
                <a:gd name="T72" fmla="*/ 2147483646 w 792"/>
                <a:gd name="T73" fmla="*/ 2147483646 h 1355"/>
                <a:gd name="T74" fmla="*/ 2147483646 w 792"/>
                <a:gd name="T75" fmla="*/ 2147483646 h 1355"/>
                <a:gd name="T76" fmla="*/ 2147483646 w 792"/>
                <a:gd name="T77" fmla="*/ 2147483646 h 1355"/>
                <a:gd name="T78" fmla="*/ 2147483646 w 792"/>
                <a:gd name="T79" fmla="*/ 2147483646 h 1355"/>
                <a:gd name="T80" fmla="*/ 2147483646 w 792"/>
                <a:gd name="T81" fmla="*/ 2147483646 h 1355"/>
                <a:gd name="T82" fmla="*/ 2147483646 w 792"/>
                <a:gd name="T83" fmla="*/ 2147483646 h 1355"/>
                <a:gd name="T84" fmla="*/ 2147483646 w 792"/>
                <a:gd name="T85" fmla="*/ 2147483646 h 1355"/>
                <a:gd name="T86" fmla="*/ 2147483646 w 792"/>
                <a:gd name="T87" fmla="*/ 2147483646 h 1355"/>
                <a:gd name="T88" fmla="*/ 2147483646 w 792"/>
                <a:gd name="T89" fmla="*/ 2147483646 h 1355"/>
                <a:gd name="T90" fmla="*/ 2147483646 w 792"/>
                <a:gd name="T91" fmla="*/ 2147483646 h 1355"/>
                <a:gd name="T92" fmla="*/ 2147483646 w 792"/>
                <a:gd name="T93" fmla="*/ 2147483646 h 1355"/>
                <a:gd name="T94" fmla="*/ 2147483646 w 792"/>
                <a:gd name="T95" fmla="*/ 2147483646 h 1355"/>
                <a:gd name="T96" fmla="*/ 2147483646 w 792"/>
                <a:gd name="T97" fmla="*/ 2147483646 h 1355"/>
                <a:gd name="T98" fmla="*/ 2147483646 w 792"/>
                <a:gd name="T99" fmla="*/ 2147483646 h 1355"/>
                <a:gd name="T100" fmla="*/ 2147483646 w 792"/>
                <a:gd name="T101" fmla="*/ 2147483646 h 1355"/>
                <a:gd name="T102" fmla="*/ 2147483646 w 792"/>
                <a:gd name="T103" fmla="*/ 2147483646 h 1355"/>
                <a:gd name="T104" fmla="*/ 2147483646 w 792"/>
                <a:gd name="T105" fmla="*/ 2147483646 h 1355"/>
                <a:gd name="T106" fmla="*/ 2147483646 w 792"/>
                <a:gd name="T107" fmla="*/ 2147483646 h 1355"/>
                <a:gd name="T108" fmla="*/ 2147483646 w 792"/>
                <a:gd name="T109" fmla="*/ 2147483646 h 1355"/>
                <a:gd name="T110" fmla="*/ 2147483646 w 792"/>
                <a:gd name="T111" fmla="*/ 2147483646 h 1355"/>
                <a:gd name="T112" fmla="*/ 2147483646 w 792"/>
                <a:gd name="T113" fmla="*/ 2147483646 h 1355"/>
                <a:gd name="T114" fmla="*/ 2147483646 w 792"/>
                <a:gd name="T115" fmla="*/ 2147483646 h 1355"/>
                <a:gd name="T116" fmla="*/ 2147483646 w 792"/>
                <a:gd name="T117" fmla="*/ 2147483646 h 135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792"/>
                <a:gd name="T178" fmla="*/ 0 h 1355"/>
                <a:gd name="T179" fmla="*/ 792 w 792"/>
                <a:gd name="T180" fmla="*/ 1355 h 135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792" h="1355">
                  <a:moveTo>
                    <a:pt x="608" y="1259"/>
                  </a:moveTo>
                  <a:lnTo>
                    <a:pt x="612" y="1255"/>
                  </a:lnTo>
                  <a:lnTo>
                    <a:pt x="615" y="1251"/>
                  </a:lnTo>
                  <a:lnTo>
                    <a:pt x="606" y="1240"/>
                  </a:lnTo>
                  <a:lnTo>
                    <a:pt x="598" y="1228"/>
                  </a:lnTo>
                  <a:lnTo>
                    <a:pt x="598" y="1224"/>
                  </a:lnTo>
                  <a:lnTo>
                    <a:pt x="598" y="1219"/>
                  </a:lnTo>
                  <a:lnTo>
                    <a:pt x="594" y="1215"/>
                  </a:lnTo>
                  <a:lnTo>
                    <a:pt x="589" y="1209"/>
                  </a:lnTo>
                  <a:lnTo>
                    <a:pt x="575" y="1209"/>
                  </a:lnTo>
                  <a:lnTo>
                    <a:pt x="560" y="1209"/>
                  </a:lnTo>
                  <a:lnTo>
                    <a:pt x="554" y="1215"/>
                  </a:lnTo>
                  <a:lnTo>
                    <a:pt x="550" y="1219"/>
                  </a:lnTo>
                  <a:lnTo>
                    <a:pt x="539" y="1222"/>
                  </a:lnTo>
                  <a:lnTo>
                    <a:pt x="533" y="1224"/>
                  </a:lnTo>
                  <a:lnTo>
                    <a:pt x="527" y="1230"/>
                  </a:lnTo>
                  <a:lnTo>
                    <a:pt x="521" y="1238"/>
                  </a:lnTo>
                  <a:lnTo>
                    <a:pt x="510" y="1238"/>
                  </a:lnTo>
                  <a:lnTo>
                    <a:pt x="496" y="1238"/>
                  </a:lnTo>
                  <a:lnTo>
                    <a:pt x="495" y="1236"/>
                  </a:lnTo>
                  <a:lnTo>
                    <a:pt x="493" y="1234"/>
                  </a:lnTo>
                  <a:lnTo>
                    <a:pt x="487" y="1232"/>
                  </a:lnTo>
                  <a:lnTo>
                    <a:pt x="473" y="1230"/>
                  </a:lnTo>
                  <a:lnTo>
                    <a:pt x="460" y="1232"/>
                  </a:lnTo>
                  <a:lnTo>
                    <a:pt x="454" y="1234"/>
                  </a:lnTo>
                  <a:lnTo>
                    <a:pt x="452" y="1236"/>
                  </a:lnTo>
                  <a:lnTo>
                    <a:pt x="449" y="1238"/>
                  </a:lnTo>
                  <a:lnTo>
                    <a:pt x="437" y="1242"/>
                  </a:lnTo>
                  <a:lnTo>
                    <a:pt x="425" y="1244"/>
                  </a:lnTo>
                  <a:lnTo>
                    <a:pt x="422" y="1245"/>
                  </a:lnTo>
                  <a:lnTo>
                    <a:pt x="420" y="1249"/>
                  </a:lnTo>
                  <a:lnTo>
                    <a:pt x="418" y="1249"/>
                  </a:lnTo>
                  <a:lnTo>
                    <a:pt x="416" y="1251"/>
                  </a:lnTo>
                  <a:lnTo>
                    <a:pt x="414" y="1257"/>
                  </a:lnTo>
                  <a:lnTo>
                    <a:pt x="414" y="1267"/>
                  </a:lnTo>
                  <a:lnTo>
                    <a:pt x="402" y="1267"/>
                  </a:lnTo>
                  <a:lnTo>
                    <a:pt x="391" y="1267"/>
                  </a:lnTo>
                  <a:lnTo>
                    <a:pt x="389" y="1265"/>
                  </a:lnTo>
                  <a:lnTo>
                    <a:pt x="385" y="1263"/>
                  </a:lnTo>
                  <a:lnTo>
                    <a:pt x="383" y="1255"/>
                  </a:lnTo>
                  <a:lnTo>
                    <a:pt x="381" y="1249"/>
                  </a:lnTo>
                  <a:lnTo>
                    <a:pt x="379" y="1245"/>
                  </a:lnTo>
                  <a:lnTo>
                    <a:pt x="376" y="1244"/>
                  </a:lnTo>
                  <a:lnTo>
                    <a:pt x="374" y="1242"/>
                  </a:lnTo>
                  <a:lnTo>
                    <a:pt x="372" y="1238"/>
                  </a:lnTo>
                  <a:lnTo>
                    <a:pt x="370" y="1236"/>
                  </a:lnTo>
                  <a:lnTo>
                    <a:pt x="366" y="1234"/>
                  </a:lnTo>
                  <a:lnTo>
                    <a:pt x="364" y="1232"/>
                  </a:lnTo>
                  <a:lnTo>
                    <a:pt x="362" y="1228"/>
                  </a:lnTo>
                  <a:lnTo>
                    <a:pt x="360" y="1226"/>
                  </a:lnTo>
                  <a:lnTo>
                    <a:pt x="356" y="1224"/>
                  </a:lnTo>
                  <a:lnTo>
                    <a:pt x="355" y="1222"/>
                  </a:lnTo>
                  <a:lnTo>
                    <a:pt x="353" y="1219"/>
                  </a:lnTo>
                  <a:lnTo>
                    <a:pt x="349" y="1217"/>
                  </a:lnTo>
                  <a:lnTo>
                    <a:pt x="347" y="1215"/>
                  </a:lnTo>
                  <a:lnTo>
                    <a:pt x="335" y="1213"/>
                  </a:lnTo>
                  <a:lnTo>
                    <a:pt x="324" y="1209"/>
                  </a:lnTo>
                  <a:lnTo>
                    <a:pt x="320" y="1207"/>
                  </a:lnTo>
                  <a:lnTo>
                    <a:pt x="318" y="1205"/>
                  </a:lnTo>
                  <a:lnTo>
                    <a:pt x="310" y="1201"/>
                  </a:lnTo>
                  <a:lnTo>
                    <a:pt x="305" y="1199"/>
                  </a:lnTo>
                  <a:lnTo>
                    <a:pt x="301" y="1197"/>
                  </a:lnTo>
                  <a:lnTo>
                    <a:pt x="299" y="1196"/>
                  </a:lnTo>
                  <a:lnTo>
                    <a:pt x="297" y="1174"/>
                  </a:lnTo>
                  <a:lnTo>
                    <a:pt x="297" y="1153"/>
                  </a:lnTo>
                  <a:lnTo>
                    <a:pt x="295" y="1134"/>
                  </a:lnTo>
                  <a:lnTo>
                    <a:pt x="293" y="1113"/>
                  </a:lnTo>
                  <a:lnTo>
                    <a:pt x="291" y="1111"/>
                  </a:lnTo>
                  <a:lnTo>
                    <a:pt x="289" y="1107"/>
                  </a:lnTo>
                  <a:lnTo>
                    <a:pt x="291" y="1105"/>
                  </a:lnTo>
                  <a:lnTo>
                    <a:pt x="293" y="1103"/>
                  </a:lnTo>
                  <a:lnTo>
                    <a:pt x="297" y="1102"/>
                  </a:lnTo>
                  <a:lnTo>
                    <a:pt x="299" y="1098"/>
                  </a:lnTo>
                  <a:lnTo>
                    <a:pt x="301" y="1096"/>
                  </a:lnTo>
                  <a:lnTo>
                    <a:pt x="305" y="1094"/>
                  </a:lnTo>
                  <a:lnTo>
                    <a:pt x="307" y="1086"/>
                  </a:lnTo>
                  <a:lnTo>
                    <a:pt x="308" y="1079"/>
                  </a:lnTo>
                  <a:lnTo>
                    <a:pt x="310" y="1077"/>
                  </a:lnTo>
                  <a:lnTo>
                    <a:pt x="314" y="1075"/>
                  </a:lnTo>
                  <a:lnTo>
                    <a:pt x="316" y="1061"/>
                  </a:lnTo>
                  <a:lnTo>
                    <a:pt x="318" y="1050"/>
                  </a:lnTo>
                  <a:lnTo>
                    <a:pt x="320" y="1048"/>
                  </a:lnTo>
                  <a:lnTo>
                    <a:pt x="324" y="1046"/>
                  </a:lnTo>
                  <a:lnTo>
                    <a:pt x="326" y="1032"/>
                  </a:lnTo>
                  <a:lnTo>
                    <a:pt x="328" y="1021"/>
                  </a:lnTo>
                  <a:lnTo>
                    <a:pt x="330" y="1019"/>
                  </a:lnTo>
                  <a:lnTo>
                    <a:pt x="333" y="1017"/>
                  </a:lnTo>
                  <a:lnTo>
                    <a:pt x="333" y="1011"/>
                  </a:lnTo>
                  <a:lnTo>
                    <a:pt x="333" y="1006"/>
                  </a:lnTo>
                  <a:lnTo>
                    <a:pt x="330" y="1004"/>
                  </a:lnTo>
                  <a:lnTo>
                    <a:pt x="328" y="1002"/>
                  </a:lnTo>
                  <a:lnTo>
                    <a:pt x="326" y="1000"/>
                  </a:lnTo>
                  <a:lnTo>
                    <a:pt x="324" y="996"/>
                  </a:lnTo>
                  <a:lnTo>
                    <a:pt x="320" y="994"/>
                  </a:lnTo>
                  <a:lnTo>
                    <a:pt x="318" y="992"/>
                  </a:lnTo>
                  <a:lnTo>
                    <a:pt x="318" y="984"/>
                  </a:lnTo>
                  <a:lnTo>
                    <a:pt x="318" y="977"/>
                  </a:lnTo>
                  <a:lnTo>
                    <a:pt x="347" y="977"/>
                  </a:lnTo>
                  <a:lnTo>
                    <a:pt x="360" y="977"/>
                  </a:lnTo>
                  <a:lnTo>
                    <a:pt x="364" y="977"/>
                  </a:lnTo>
                  <a:lnTo>
                    <a:pt x="366" y="975"/>
                  </a:lnTo>
                  <a:lnTo>
                    <a:pt x="366" y="973"/>
                  </a:lnTo>
                  <a:lnTo>
                    <a:pt x="370" y="969"/>
                  </a:lnTo>
                  <a:lnTo>
                    <a:pt x="372" y="967"/>
                  </a:lnTo>
                  <a:lnTo>
                    <a:pt x="372" y="944"/>
                  </a:lnTo>
                  <a:lnTo>
                    <a:pt x="372" y="919"/>
                  </a:lnTo>
                  <a:lnTo>
                    <a:pt x="370" y="917"/>
                  </a:lnTo>
                  <a:lnTo>
                    <a:pt x="366" y="913"/>
                  </a:lnTo>
                  <a:lnTo>
                    <a:pt x="364" y="908"/>
                  </a:lnTo>
                  <a:lnTo>
                    <a:pt x="362" y="900"/>
                  </a:lnTo>
                  <a:lnTo>
                    <a:pt x="360" y="898"/>
                  </a:lnTo>
                  <a:lnTo>
                    <a:pt x="356" y="896"/>
                  </a:lnTo>
                  <a:lnTo>
                    <a:pt x="355" y="892"/>
                  </a:lnTo>
                  <a:lnTo>
                    <a:pt x="353" y="890"/>
                  </a:lnTo>
                  <a:lnTo>
                    <a:pt x="349" y="889"/>
                  </a:lnTo>
                  <a:lnTo>
                    <a:pt x="347" y="885"/>
                  </a:lnTo>
                  <a:lnTo>
                    <a:pt x="337" y="885"/>
                  </a:lnTo>
                  <a:lnTo>
                    <a:pt x="328" y="885"/>
                  </a:lnTo>
                  <a:lnTo>
                    <a:pt x="326" y="889"/>
                  </a:lnTo>
                  <a:lnTo>
                    <a:pt x="324" y="890"/>
                  </a:lnTo>
                  <a:lnTo>
                    <a:pt x="316" y="892"/>
                  </a:lnTo>
                  <a:lnTo>
                    <a:pt x="308" y="896"/>
                  </a:lnTo>
                  <a:lnTo>
                    <a:pt x="307" y="898"/>
                  </a:lnTo>
                  <a:lnTo>
                    <a:pt x="305" y="900"/>
                  </a:lnTo>
                  <a:lnTo>
                    <a:pt x="301" y="902"/>
                  </a:lnTo>
                  <a:lnTo>
                    <a:pt x="299" y="906"/>
                  </a:lnTo>
                  <a:lnTo>
                    <a:pt x="297" y="908"/>
                  </a:lnTo>
                  <a:lnTo>
                    <a:pt x="293" y="910"/>
                  </a:lnTo>
                  <a:lnTo>
                    <a:pt x="291" y="912"/>
                  </a:lnTo>
                  <a:lnTo>
                    <a:pt x="289" y="913"/>
                  </a:lnTo>
                  <a:lnTo>
                    <a:pt x="287" y="917"/>
                  </a:lnTo>
                  <a:lnTo>
                    <a:pt x="285" y="919"/>
                  </a:lnTo>
                  <a:lnTo>
                    <a:pt x="282" y="921"/>
                  </a:lnTo>
                  <a:lnTo>
                    <a:pt x="280" y="925"/>
                  </a:lnTo>
                  <a:lnTo>
                    <a:pt x="278" y="927"/>
                  </a:lnTo>
                  <a:lnTo>
                    <a:pt x="274" y="929"/>
                  </a:lnTo>
                  <a:lnTo>
                    <a:pt x="272" y="937"/>
                  </a:lnTo>
                  <a:lnTo>
                    <a:pt x="270" y="944"/>
                  </a:lnTo>
                  <a:lnTo>
                    <a:pt x="266" y="946"/>
                  </a:lnTo>
                  <a:lnTo>
                    <a:pt x="264" y="948"/>
                  </a:lnTo>
                  <a:lnTo>
                    <a:pt x="262" y="956"/>
                  </a:lnTo>
                  <a:lnTo>
                    <a:pt x="260" y="963"/>
                  </a:lnTo>
                  <a:lnTo>
                    <a:pt x="259" y="965"/>
                  </a:lnTo>
                  <a:lnTo>
                    <a:pt x="255" y="967"/>
                  </a:lnTo>
                  <a:lnTo>
                    <a:pt x="247" y="969"/>
                  </a:lnTo>
                  <a:lnTo>
                    <a:pt x="241" y="973"/>
                  </a:lnTo>
                  <a:lnTo>
                    <a:pt x="237" y="975"/>
                  </a:lnTo>
                  <a:lnTo>
                    <a:pt x="236" y="977"/>
                  </a:lnTo>
                  <a:lnTo>
                    <a:pt x="234" y="981"/>
                  </a:lnTo>
                  <a:lnTo>
                    <a:pt x="232" y="983"/>
                  </a:lnTo>
                  <a:lnTo>
                    <a:pt x="228" y="984"/>
                  </a:lnTo>
                  <a:lnTo>
                    <a:pt x="226" y="986"/>
                  </a:lnTo>
                  <a:lnTo>
                    <a:pt x="216" y="986"/>
                  </a:lnTo>
                  <a:lnTo>
                    <a:pt x="207" y="986"/>
                  </a:lnTo>
                  <a:lnTo>
                    <a:pt x="205" y="984"/>
                  </a:lnTo>
                  <a:lnTo>
                    <a:pt x="203" y="983"/>
                  </a:lnTo>
                  <a:lnTo>
                    <a:pt x="199" y="981"/>
                  </a:lnTo>
                  <a:lnTo>
                    <a:pt x="197" y="977"/>
                  </a:lnTo>
                  <a:lnTo>
                    <a:pt x="195" y="975"/>
                  </a:lnTo>
                  <a:lnTo>
                    <a:pt x="193" y="973"/>
                  </a:lnTo>
                  <a:lnTo>
                    <a:pt x="166" y="969"/>
                  </a:lnTo>
                  <a:lnTo>
                    <a:pt x="140" y="967"/>
                  </a:lnTo>
                  <a:lnTo>
                    <a:pt x="138" y="965"/>
                  </a:lnTo>
                  <a:lnTo>
                    <a:pt x="134" y="963"/>
                  </a:lnTo>
                  <a:lnTo>
                    <a:pt x="138" y="960"/>
                  </a:lnTo>
                  <a:lnTo>
                    <a:pt x="140" y="958"/>
                  </a:lnTo>
                  <a:lnTo>
                    <a:pt x="142" y="931"/>
                  </a:lnTo>
                  <a:lnTo>
                    <a:pt x="143" y="906"/>
                  </a:lnTo>
                  <a:lnTo>
                    <a:pt x="147" y="902"/>
                  </a:lnTo>
                  <a:lnTo>
                    <a:pt x="149" y="900"/>
                  </a:lnTo>
                  <a:lnTo>
                    <a:pt x="151" y="889"/>
                  </a:lnTo>
                  <a:lnTo>
                    <a:pt x="153" y="875"/>
                  </a:lnTo>
                  <a:lnTo>
                    <a:pt x="157" y="873"/>
                  </a:lnTo>
                  <a:lnTo>
                    <a:pt x="159" y="871"/>
                  </a:lnTo>
                  <a:lnTo>
                    <a:pt x="161" y="860"/>
                  </a:lnTo>
                  <a:lnTo>
                    <a:pt x="165" y="846"/>
                  </a:lnTo>
                  <a:lnTo>
                    <a:pt x="166" y="844"/>
                  </a:lnTo>
                  <a:lnTo>
                    <a:pt x="168" y="843"/>
                  </a:lnTo>
                  <a:lnTo>
                    <a:pt x="170" y="837"/>
                  </a:lnTo>
                  <a:lnTo>
                    <a:pt x="172" y="827"/>
                  </a:lnTo>
                  <a:lnTo>
                    <a:pt x="170" y="818"/>
                  </a:lnTo>
                  <a:lnTo>
                    <a:pt x="168" y="814"/>
                  </a:lnTo>
                  <a:lnTo>
                    <a:pt x="166" y="810"/>
                  </a:lnTo>
                  <a:lnTo>
                    <a:pt x="165" y="808"/>
                  </a:lnTo>
                  <a:lnTo>
                    <a:pt x="157" y="806"/>
                  </a:lnTo>
                  <a:lnTo>
                    <a:pt x="140" y="804"/>
                  </a:lnTo>
                  <a:lnTo>
                    <a:pt x="122" y="806"/>
                  </a:lnTo>
                  <a:lnTo>
                    <a:pt x="115" y="808"/>
                  </a:lnTo>
                  <a:lnTo>
                    <a:pt x="113" y="810"/>
                  </a:lnTo>
                  <a:lnTo>
                    <a:pt x="111" y="814"/>
                  </a:lnTo>
                  <a:lnTo>
                    <a:pt x="105" y="814"/>
                  </a:lnTo>
                  <a:lnTo>
                    <a:pt x="101" y="814"/>
                  </a:lnTo>
                  <a:lnTo>
                    <a:pt x="97" y="810"/>
                  </a:lnTo>
                  <a:lnTo>
                    <a:pt x="95" y="808"/>
                  </a:lnTo>
                  <a:lnTo>
                    <a:pt x="94" y="806"/>
                  </a:lnTo>
                  <a:lnTo>
                    <a:pt x="92" y="804"/>
                  </a:lnTo>
                  <a:lnTo>
                    <a:pt x="88" y="800"/>
                  </a:lnTo>
                  <a:lnTo>
                    <a:pt x="86" y="798"/>
                  </a:lnTo>
                  <a:lnTo>
                    <a:pt x="84" y="796"/>
                  </a:lnTo>
                  <a:lnTo>
                    <a:pt x="82" y="795"/>
                  </a:lnTo>
                  <a:lnTo>
                    <a:pt x="78" y="791"/>
                  </a:lnTo>
                  <a:lnTo>
                    <a:pt x="76" y="789"/>
                  </a:lnTo>
                  <a:lnTo>
                    <a:pt x="74" y="768"/>
                  </a:lnTo>
                  <a:lnTo>
                    <a:pt x="72" y="747"/>
                  </a:lnTo>
                  <a:lnTo>
                    <a:pt x="69" y="743"/>
                  </a:lnTo>
                  <a:lnTo>
                    <a:pt x="67" y="741"/>
                  </a:lnTo>
                  <a:lnTo>
                    <a:pt x="59" y="737"/>
                  </a:lnTo>
                  <a:lnTo>
                    <a:pt x="53" y="735"/>
                  </a:lnTo>
                  <a:lnTo>
                    <a:pt x="49" y="733"/>
                  </a:lnTo>
                  <a:lnTo>
                    <a:pt x="48" y="731"/>
                  </a:lnTo>
                  <a:lnTo>
                    <a:pt x="40" y="727"/>
                  </a:lnTo>
                  <a:lnTo>
                    <a:pt x="32" y="725"/>
                  </a:lnTo>
                  <a:lnTo>
                    <a:pt x="30" y="724"/>
                  </a:lnTo>
                  <a:lnTo>
                    <a:pt x="28" y="722"/>
                  </a:lnTo>
                  <a:lnTo>
                    <a:pt x="28" y="712"/>
                  </a:lnTo>
                  <a:lnTo>
                    <a:pt x="28" y="702"/>
                  </a:lnTo>
                  <a:lnTo>
                    <a:pt x="30" y="699"/>
                  </a:lnTo>
                  <a:lnTo>
                    <a:pt x="32" y="697"/>
                  </a:lnTo>
                  <a:lnTo>
                    <a:pt x="36" y="697"/>
                  </a:lnTo>
                  <a:lnTo>
                    <a:pt x="38" y="693"/>
                  </a:lnTo>
                  <a:lnTo>
                    <a:pt x="38" y="685"/>
                  </a:lnTo>
                  <a:lnTo>
                    <a:pt x="38" y="668"/>
                  </a:lnTo>
                  <a:lnTo>
                    <a:pt x="30" y="668"/>
                  </a:lnTo>
                  <a:lnTo>
                    <a:pt x="23" y="668"/>
                  </a:lnTo>
                  <a:lnTo>
                    <a:pt x="21" y="666"/>
                  </a:lnTo>
                  <a:lnTo>
                    <a:pt x="19" y="664"/>
                  </a:lnTo>
                  <a:lnTo>
                    <a:pt x="11" y="660"/>
                  </a:lnTo>
                  <a:lnTo>
                    <a:pt x="3" y="658"/>
                  </a:lnTo>
                  <a:lnTo>
                    <a:pt x="1" y="656"/>
                  </a:lnTo>
                  <a:lnTo>
                    <a:pt x="0" y="653"/>
                  </a:lnTo>
                  <a:lnTo>
                    <a:pt x="0" y="649"/>
                  </a:lnTo>
                  <a:lnTo>
                    <a:pt x="0" y="643"/>
                  </a:lnTo>
                  <a:lnTo>
                    <a:pt x="1" y="641"/>
                  </a:lnTo>
                  <a:lnTo>
                    <a:pt x="3" y="639"/>
                  </a:lnTo>
                  <a:lnTo>
                    <a:pt x="3" y="624"/>
                  </a:lnTo>
                  <a:lnTo>
                    <a:pt x="3" y="610"/>
                  </a:lnTo>
                  <a:lnTo>
                    <a:pt x="3" y="595"/>
                  </a:lnTo>
                  <a:lnTo>
                    <a:pt x="3" y="582"/>
                  </a:lnTo>
                  <a:lnTo>
                    <a:pt x="1" y="578"/>
                  </a:lnTo>
                  <a:lnTo>
                    <a:pt x="0" y="576"/>
                  </a:lnTo>
                  <a:lnTo>
                    <a:pt x="0" y="557"/>
                  </a:lnTo>
                  <a:lnTo>
                    <a:pt x="0" y="537"/>
                  </a:lnTo>
                  <a:lnTo>
                    <a:pt x="1" y="536"/>
                  </a:lnTo>
                  <a:lnTo>
                    <a:pt x="3" y="532"/>
                  </a:lnTo>
                  <a:lnTo>
                    <a:pt x="11" y="530"/>
                  </a:lnTo>
                  <a:lnTo>
                    <a:pt x="19" y="528"/>
                  </a:lnTo>
                  <a:lnTo>
                    <a:pt x="21" y="526"/>
                  </a:lnTo>
                  <a:lnTo>
                    <a:pt x="23" y="522"/>
                  </a:lnTo>
                  <a:lnTo>
                    <a:pt x="26" y="520"/>
                  </a:lnTo>
                  <a:lnTo>
                    <a:pt x="28" y="518"/>
                  </a:lnTo>
                  <a:lnTo>
                    <a:pt x="30" y="516"/>
                  </a:lnTo>
                  <a:lnTo>
                    <a:pt x="32" y="514"/>
                  </a:lnTo>
                  <a:lnTo>
                    <a:pt x="36" y="511"/>
                  </a:lnTo>
                  <a:lnTo>
                    <a:pt x="38" y="509"/>
                  </a:lnTo>
                  <a:lnTo>
                    <a:pt x="40" y="507"/>
                  </a:lnTo>
                  <a:lnTo>
                    <a:pt x="44" y="503"/>
                  </a:lnTo>
                  <a:lnTo>
                    <a:pt x="49" y="501"/>
                  </a:lnTo>
                  <a:lnTo>
                    <a:pt x="57" y="499"/>
                  </a:lnTo>
                  <a:lnTo>
                    <a:pt x="59" y="495"/>
                  </a:lnTo>
                  <a:lnTo>
                    <a:pt x="61" y="493"/>
                  </a:lnTo>
                  <a:lnTo>
                    <a:pt x="65" y="476"/>
                  </a:lnTo>
                  <a:lnTo>
                    <a:pt x="67" y="461"/>
                  </a:lnTo>
                  <a:lnTo>
                    <a:pt x="69" y="457"/>
                  </a:lnTo>
                  <a:lnTo>
                    <a:pt x="72" y="455"/>
                  </a:lnTo>
                  <a:lnTo>
                    <a:pt x="74" y="453"/>
                  </a:lnTo>
                  <a:lnTo>
                    <a:pt x="76" y="449"/>
                  </a:lnTo>
                  <a:lnTo>
                    <a:pt x="78" y="447"/>
                  </a:lnTo>
                  <a:lnTo>
                    <a:pt x="82" y="445"/>
                  </a:lnTo>
                  <a:lnTo>
                    <a:pt x="94" y="443"/>
                  </a:lnTo>
                  <a:lnTo>
                    <a:pt x="105" y="441"/>
                  </a:lnTo>
                  <a:lnTo>
                    <a:pt x="107" y="438"/>
                  </a:lnTo>
                  <a:lnTo>
                    <a:pt x="111" y="436"/>
                  </a:lnTo>
                  <a:lnTo>
                    <a:pt x="113" y="434"/>
                  </a:lnTo>
                  <a:lnTo>
                    <a:pt x="115" y="432"/>
                  </a:lnTo>
                  <a:lnTo>
                    <a:pt x="117" y="428"/>
                  </a:lnTo>
                  <a:lnTo>
                    <a:pt x="120" y="426"/>
                  </a:lnTo>
                  <a:lnTo>
                    <a:pt x="122" y="405"/>
                  </a:lnTo>
                  <a:lnTo>
                    <a:pt x="124" y="382"/>
                  </a:lnTo>
                  <a:lnTo>
                    <a:pt x="128" y="380"/>
                  </a:lnTo>
                  <a:lnTo>
                    <a:pt x="130" y="378"/>
                  </a:lnTo>
                  <a:lnTo>
                    <a:pt x="132" y="353"/>
                  </a:lnTo>
                  <a:lnTo>
                    <a:pt x="134" y="330"/>
                  </a:lnTo>
                  <a:lnTo>
                    <a:pt x="126" y="330"/>
                  </a:lnTo>
                  <a:lnTo>
                    <a:pt x="120" y="330"/>
                  </a:lnTo>
                  <a:lnTo>
                    <a:pt x="117" y="326"/>
                  </a:lnTo>
                  <a:lnTo>
                    <a:pt x="115" y="324"/>
                  </a:lnTo>
                  <a:lnTo>
                    <a:pt x="113" y="323"/>
                  </a:lnTo>
                  <a:lnTo>
                    <a:pt x="111" y="321"/>
                  </a:lnTo>
                  <a:lnTo>
                    <a:pt x="107" y="317"/>
                  </a:lnTo>
                  <a:lnTo>
                    <a:pt x="105" y="315"/>
                  </a:lnTo>
                  <a:lnTo>
                    <a:pt x="103" y="313"/>
                  </a:lnTo>
                  <a:lnTo>
                    <a:pt x="101" y="311"/>
                  </a:lnTo>
                  <a:lnTo>
                    <a:pt x="97" y="307"/>
                  </a:lnTo>
                  <a:lnTo>
                    <a:pt x="95" y="305"/>
                  </a:lnTo>
                  <a:lnTo>
                    <a:pt x="94" y="303"/>
                  </a:lnTo>
                  <a:lnTo>
                    <a:pt x="92" y="299"/>
                  </a:lnTo>
                  <a:lnTo>
                    <a:pt x="88" y="298"/>
                  </a:lnTo>
                  <a:lnTo>
                    <a:pt x="86" y="296"/>
                  </a:lnTo>
                  <a:lnTo>
                    <a:pt x="84" y="284"/>
                  </a:lnTo>
                  <a:lnTo>
                    <a:pt x="82" y="271"/>
                  </a:lnTo>
                  <a:lnTo>
                    <a:pt x="78" y="269"/>
                  </a:lnTo>
                  <a:lnTo>
                    <a:pt x="76" y="267"/>
                  </a:lnTo>
                  <a:lnTo>
                    <a:pt x="76" y="252"/>
                  </a:lnTo>
                  <a:lnTo>
                    <a:pt x="76" y="238"/>
                  </a:lnTo>
                  <a:lnTo>
                    <a:pt x="78" y="234"/>
                  </a:lnTo>
                  <a:lnTo>
                    <a:pt x="82" y="232"/>
                  </a:lnTo>
                  <a:lnTo>
                    <a:pt x="82" y="219"/>
                  </a:lnTo>
                  <a:lnTo>
                    <a:pt x="82" y="204"/>
                  </a:lnTo>
                  <a:lnTo>
                    <a:pt x="82" y="188"/>
                  </a:lnTo>
                  <a:lnTo>
                    <a:pt x="82" y="175"/>
                  </a:lnTo>
                  <a:lnTo>
                    <a:pt x="78" y="173"/>
                  </a:lnTo>
                  <a:lnTo>
                    <a:pt x="76" y="171"/>
                  </a:lnTo>
                  <a:lnTo>
                    <a:pt x="74" y="158"/>
                  </a:lnTo>
                  <a:lnTo>
                    <a:pt x="72" y="146"/>
                  </a:lnTo>
                  <a:lnTo>
                    <a:pt x="69" y="144"/>
                  </a:lnTo>
                  <a:lnTo>
                    <a:pt x="67" y="140"/>
                  </a:lnTo>
                  <a:lnTo>
                    <a:pt x="67" y="127"/>
                  </a:lnTo>
                  <a:lnTo>
                    <a:pt x="67" y="111"/>
                  </a:lnTo>
                  <a:lnTo>
                    <a:pt x="69" y="110"/>
                  </a:lnTo>
                  <a:lnTo>
                    <a:pt x="72" y="108"/>
                  </a:lnTo>
                  <a:lnTo>
                    <a:pt x="92" y="106"/>
                  </a:lnTo>
                  <a:lnTo>
                    <a:pt x="113" y="104"/>
                  </a:lnTo>
                  <a:lnTo>
                    <a:pt x="134" y="104"/>
                  </a:lnTo>
                  <a:lnTo>
                    <a:pt x="153" y="102"/>
                  </a:lnTo>
                  <a:lnTo>
                    <a:pt x="157" y="100"/>
                  </a:lnTo>
                  <a:lnTo>
                    <a:pt x="159" y="98"/>
                  </a:lnTo>
                  <a:lnTo>
                    <a:pt x="161" y="90"/>
                  </a:lnTo>
                  <a:lnTo>
                    <a:pt x="165" y="83"/>
                  </a:lnTo>
                  <a:lnTo>
                    <a:pt x="166" y="81"/>
                  </a:lnTo>
                  <a:lnTo>
                    <a:pt x="168" y="79"/>
                  </a:lnTo>
                  <a:lnTo>
                    <a:pt x="176" y="75"/>
                  </a:lnTo>
                  <a:lnTo>
                    <a:pt x="182" y="73"/>
                  </a:lnTo>
                  <a:lnTo>
                    <a:pt x="186" y="71"/>
                  </a:lnTo>
                  <a:lnTo>
                    <a:pt x="188" y="67"/>
                  </a:lnTo>
                  <a:lnTo>
                    <a:pt x="205" y="67"/>
                  </a:lnTo>
                  <a:lnTo>
                    <a:pt x="222" y="67"/>
                  </a:lnTo>
                  <a:lnTo>
                    <a:pt x="218" y="56"/>
                  </a:lnTo>
                  <a:lnTo>
                    <a:pt x="214" y="44"/>
                  </a:lnTo>
                  <a:lnTo>
                    <a:pt x="211" y="37"/>
                  </a:lnTo>
                  <a:lnTo>
                    <a:pt x="209" y="27"/>
                  </a:lnTo>
                  <a:lnTo>
                    <a:pt x="216" y="25"/>
                  </a:lnTo>
                  <a:lnTo>
                    <a:pt x="222" y="25"/>
                  </a:lnTo>
                  <a:lnTo>
                    <a:pt x="224" y="23"/>
                  </a:lnTo>
                  <a:lnTo>
                    <a:pt x="226" y="19"/>
                  </a:lnTo>
                  <a:lnTo>
                    <a:pt x="228" y="17"/>
                  </a:lnTo>
                  <a:lnTo>
                    <a:pt x="232" y="16"/>
                  </a:lnTo>
                  <a:lnTo>
                    <a:pt x="234" y="12"/>
                  </a:lnTo>
                  <a:lnTo>
                    <a:pt x="236" y="10"/>
                  </a:lnTo>
                  <a:lnTo>
                    <a:pt x="237" y="8"/>
                  </a:lnTo>
                  <a:lnTo>
                    <a:pt x="241" y="6"/>
                  </a:lnTo>
                  <a:lnTo>
                    <a:pt x="243" y="2"/>
                  </a:lnTo>
                  <a:lnTo>
                    <a:pt x="245" y="0"/>
                  </a:lnTo>
                  <a:lnTo>
                    <a:pt x="249" y="2"/>
                  </a:lnTo>
                  <a:lnTo>
                    <a:pt x="251" y="6"/>
                  </a:lnTo>
                  <a:lnTo>
                    <a:pt x="268" y="8"/>
                  </a:lnTo>
                  <a:lnTo>
                    <a:pt x="285" y="10"/>
                  </a:lnTo>
                  <a:lnTo>
                    <a:pt x="287" y="12"/>
                  </a:lnTo>
                  <a:lnTo>
                    <a:pt x="289" y="16"/>
                  </a:lnTo>
                  <a:lnTo>
                    <a:pt x="291" y="17"/>
                  </a:lnTo>
                  <a:lnTo>
                    <a:pt x="293" y="19"/>
                  </a:lnTo>
                  <a:lnTo>
                    <a:pt x="297" y="23"/>
                  </a:lnTo>
                  <a:lnTo>
                    <a:pt x="299" y="25"/>
                  </a:lnTo>
                  <a:lnTo>
                    <a:pt x="301" y="27"/>
                  </a:lnTo>
                  <a:lnTo>
                    <a:pt x="305" y="29"/>
                  </a:lnTo>
                  <a:lnTo>
                    <a:pt x="307" y="31"/>
                  </a:lnTo>
                  <a:lnTo>
                    <a:pt x="308" y="35"/>
                  </a:lnTo>
                  <a:lnTo>
                    <a:pt x="310" y="42"/>
                  </a:lnTo>
                  <a:lnTo>
                    <a:pt x="314" y="50"/>
                  </a:lnTo>
                  <a:lnTo>
                    <a:pt x="316" y="52"/>
                  </a:lnTo>
                  <a:lnTo>
                    <a:pt x="318" y="54"/>
                  </a:lnTo>
                  <a:lnTo>
                    <a:pt x="318" y="63"/>
                  </a:lnTo>
                  <a:lnTo>
                    <a:pt x="318" y="73"/>
                  </a:lnTo>
                  <a:lnTo>
                    <a:pt x="316" y="75"/>
                  </a:lnTo>
                  <a:lnTo>
                    <a:pt x="314" y="79"/>
                  </a:lnTo>
                  <a:lnTo>
                    <a:pt x="314" y="88"/>
                  </a:lnTo>
                  <a:lnTo>
                    <a:pt x="314" y="98"/>
                  </a:lnTo>
                  <a:lnTo>
                    <a:pt x="316" y="100"/>
                  </a:lnTo>
                  <a:lnTo>
                    <a:pt x="318" y="102"/>
                  </a:lnTo>
                  <a:lnTo>
                    <a:pt x="339" y="104"/>
                  </a:lnTo>
                  <a:lnTo>
                    <a:pt x="362" y="108"/>
                  </a:lnTo>
                  <a:lnTo>
                    <a:pt x="364" y="110"/>
                  </a:lnTo>
                  <a:lnTo>
                    <a:pt x="366" y="111"/>
                  </a:lnTo>
                  <a:lnTo>
                    <a:pt x="381" y="113"/>
                  </a:lnTo>
                  <a:lnTo>
                    <a:pt x="397" y="117"/>
                  </a:lnTo>
                  <a:lnTo>
                    <a:pt x="391" y="131"/>
                  </a:lnTo>
                  <a:lnTo>
                    <a:pt x="385" y="146"/>
                  </a:lnTo>
                  <a:lnTo>
                    <a:pt x="368" y="156"/>
                  </a:lnTo>
                  <a:lnTo>
                    <a:pt x="351" y="165"/>
                  </a:lnTo>
                  <a:lnTo>
                    <a:pt x="335" y="177"/>
                  </a:lnTo>
                  <a:lnTo>
                    <a:pt x="324" y="188"/>
                  </a:lnTo>
                  <a:lnTo>
                    <a:pt x="312" y="200"/>
                  </a:lnTo>
                  <a:lnTo>
                    <a:pt x="303" y="213"/>
                  </a:lnTo>
                  <a:lnTo>
                    <a:pt x="295" y="227"/>
                  </a:lnTo>
                  <a:lnTo>
                    <a:pt x="287" y="242"/>
                  </a:lnTo>
                  <a:lnTo>
                    <a:pt x="284" y="257"/>
                  </a:lnTo>
                  <a:lnTo>
                    <a:pt x="280" y="273"/>
                  </a:lnTo>
                  <a:lnTo>
                    <a:pt x="278" y="290"/>
                  </a:lnTo>
                  <a:lnTo>
                    <a:pt x="276" y="307"/>
                  </a:lnTo>
                  <a:lnTo>
                    <a:pt x="276" y="324"/>
                  </a:lnTo>
                  <a:lnTo>
                    <a:pt x="278" y="344"/>
                  </a:lnTo>
                  <a:lnTo>
                    <a:pt x="280" y="363"/>
                  </a:lnTo>
                  <a:lnTo>
                    <a:pt x="284" y="382"/>
                  </a:lnTo>
                  <a:lnTo>
                    <a:pt x="278" y="478"/>
                  </a:lnTo>
                  <a:lnTo>
                    <a:pt x="272" y="555"/>
                  </a:lnTo>
                  <a:lnTo>
                    <a:pt x="266" y="614"/>
                  </a:lnTo>
                  <a:lnTo>
                    <a:pt x="262" y="658"/>
                  </a:lnTo>
                  <a:lnTo>
                    <a:pt x="259" y="693"/>
                  </a:lnTo>
                  <a:lnTo>
                    <a:pt x="257" y="720"/>
                  </a:lnTo>
                  <a:lnTo>
                    <a:pt x="257" y="743"/>
                  </a:lnTo>
                  <a:lnTo>
                    <a:pt x="255" y="764"/>
                  </a:lnTo>
                  <a:lnTo>
                    <a:pt x="262" y="764"/>
                  </a:lnTo>
                  <a:lnTo>
                    <a:pt x="270" y="764"/>
                  </a:lnTo>
                  <a:lnTo>
                    <a:pt x="274" y="764"/>
                  </a:lnTo>
                  <a:lnTo>
                    <a:pt x="280" y="764"/>
                  </a:lnTo>
                  <a:lnTo>
                    <a:pt x="280" y="773"/>
                  </a:lnTo>
                  <a:lnTo>
                    <a:pt x="280" y="785"/>
                  </a:lnTo>
                  <a:lnTo>
                    <a:pt x="295" y="785"/>
                  </a:lnTo>
                  <a:lnTo>
                    <a:pt x="308" y="785"/>
                  </a:lnTo>
                  <a:lnTo>
                    <a:pt x="308" y="779"/>
                  </a:lnTo>
                  <a:lnTo>
                    <a:pt x="308" y="775"/>
                  </a:lnTo>
                  <a:lnTo>
                    <a:pt x="312" y="775"/>
                  </a:lnTo>
                  <a:lnTo>
                    <a:pt x="318" y="775"/>
                  </a:lnTo>
                  <a:lnTo>
                    <a:pt x="322" y="770"/>
                  </a:lnTo>
                  <a:lnTo>
                    <a:pt x="328" y="764"/>
                  </a:lnTo>
                  <a:lnTo>
                    <a:pt x="333" y="764"/>
                  </a:lnTo>
                  <a:lnTo>
                    <a:pt x="337" y="764"/>
                  </a:lnTo>
                  <a:lnTo>
                    <a:pt x="343" y="764"/>
                  </a:lnTo>
                  <a:lnTo>
                    <a:pt x="347" y="764"/>
                  </a:lnTo>
                  <a:lnTo>
                    <a:pt x="347" y="760"/>
                  </a:lnTo>
                  <a:lnTo>
                    <a:pt x="347" y="754"/>
                  </a:lnTo>
                  <a:lnTo>
                    <a:pt x="356" y="754"/>
                  </a:lnTo>
                  <a:lnTo>
                    <a:pt x="366" y="754"/>
                  </a:lnTo>
                  <a:lnTo>
                    <a:pt x="372" y="760"/>
                  </a:lnTo>
                  <a:lnTo>
                    <a:pt x="376" y="764"/>
                  </a:lnTo>
                  <a:lnTo>
                    <a:pt x="381" y="773"/>
                  </a:lnTo>
                  <a:lnTo>
                    <a:pt x="385" y="785"/>
                  </a:lnTo>
                  <a:lnTo>
                    <a:pt x="387" y="795"/>
                  </a:lnTo>
                  <a:lnTo>
                    <a:pt x="387" y="800"/>
                  </a:lnTo>
                  <a:lnTo>
                    <a:pt x="391" y="802"/>
                  </a:lnTo>
                  <a:lnTo>
                    <a:pt x="397" y="804"/>
                  </a:lnTo>
                  <a:lnTo>
                    <a:pt x="397" y="795"/>
                  </a:lnTo>
                  <a:lnTo>
                    <a:pt x="397" y="785"/>
                  </a:lnTo>
                  <a:lnTo>
                    <a:pt x="401" y="779"/>
                  </a:lnTo>
                  <a:lnTo>
                    <a:pt x="406" y="775"/>
                  </a:lnTo>
                  <a:lnTo>
                    <a:pt x="410" y="775"/>
                  </a:lnTo>
                  <a:lnTo>
                    <a:pt x="414" y="775"/>
                  </a:lnTo>
                  <a:lnTo>
                    <a:pt x="420" y="779"/>
                  </a:lnTo>
                  <a:lnTo>
                    <a:pt x="425" y="785"/>
                  </a:lnTo>
                  <a:lnTo>
                    <a:pt x="435" y="789"/>
                  </a:lnTo>
                  <a:lnTo>
                    <a:pt x="445" y="795"/>
                  </a:lnTo>
                  <a:lnTo>
                    <a:pt x="449" y="789"/>
                  </a:lnTo>
                  <a:lnTo>
                    <a:pt x="454" y="785"/>
                  </a:lnTo>
                  <a:lnTo>
                    <a:pt x="454" y="779"/>
                  </a:lnTo>
                  <a:lnTo>
                    <a:pt x="454" y="775"/>
                  </a:lnTo>
                  <a:lnTo>
                    <a:pt x="458" y="775"/>
                  </a:lnTo>
                  <a:lnTo>
                    <a:pt x="464" y="775"/>
                  </a:lnTo>
                  <a:lnTo>
                    <a:pt x="464" y="754"/>
                  </a:lnTo>
                  <a:lnTo>
                    <a:pt x="464" y="735"/>
                  </a:lnTo>
                  <a:lnTo>
                    <a:pt x="458" y="735"/>
                  </a:lnTo>
                  <a:lnTo>
                    <a:pt x="454" y="735"/>
                  </a:lnTo>
                  <a:lnTo>
                    <a:pt x="454" y="722"/>
                  </a:lnTo>
                  <a:lnTo>
                    <a:pt x="454" y="706"/>
                  </a:lnTo>
                  <a:lnTo>
                    <a:pt x="458" y="702"/>
                  </a:lnTo>
                  <a:lnTo>
                    <a:pt x="464" y="697"/>
                  </a:lnTo>
                  <a:lnTo>
                    <a:pt x="464" y="693"/>
                  </a:lnTo>
                  <a:lnTo>
                    <a:pt x="464" y="687"/>
                  </a:lnTo>
                  <a:lnTo>
                    <a:pt x="468" y="687"/>
                  </a:lnTo>
                  <a:lnTo>
                    <a:pt x="473" y="687"/>
                  </a:lnTo>
                  <a:lnTo>
                    <a:pt x="475" y="687"/>
                  </a:lnTo>
                  <a:lnTo>
                    <a:pt x="477" y="687"/>
                  </a:lnTo>
                  <a:lnTo>
                    <a:pt x="481" y="689"/>
                  </a:lnTo>
                  <a:lnTo>
                    <a:pt x="483" y="693"/>
                  </a:lnTo>
                  <a:lnTo>
                    <a:pt x="485" y="689"/>
                  </a:lnTo>
                  <a:lnTo>
                    <a:pt x="487" y="687"/>
                  </a:lnTo>
                  <a:lnTo>
                    <a:pt x="485" y="685"/>
                  </a:lnTo>
                  <a:lnTo>
                    <a:pt x="483" y="681"/>
                  </a:lnTo>
                  <a:lnTo>
                    <a:pt x="483" y="679"/>
                  </a:lnTo>
                  <a:lnTo>
                    <a:pt x="483" y="677"/>
                  </a:lnTo>
                  <a:lnTo>
                    <a:pt x="496" y="677"/>
                  </a:lnTo>
                  <a:lnTo>
                    <a:pt x="512" y="677"/>
                  </a:lnTo>
                  <a:lnTo>
                    <a:pt x="516" y="677"/>
                  </a:lnTo>
                  <a:lnTo>
                    <a:pt x="521" y="677"/>
                  </a:lnTo>
                  <a:lnTo>
                    <a:pt x="531" y="677"/>
                  </a:lnTo>
                  <a:lnTo>
                    <a:pt x="541" y="677"/>
                  </a:lnTo>
                  <a:lnTo>
                    <a:pt x="556" y="679"/>
                  </a:lnTo>
                  <a:lnTo>
                    <a:pt x="569" y="683"/>
                  </a:lnTo>
                  <a:lnTo>
                    <a:pt x="585" y="685"/>
                  </a:lnTo>
                  <a:lnTo>
                    <a:pt x="598" y="687"/>
                  </a:lnTo>
                  <a:lnTo>
                    <a:pt x="598" y="693"/>
                  </a:lnTo>
                  <a:lnTo>
                    <a:pt x="598" y="697"/>
                  </a:lnTo>
                  <a:lnTo>
                    <a:pt x="594" y="702"/>
                  </a:lnTo>
                  <a:lnTo>
                    <a:pt x="589" y="706"/>
                  </a:lnTo>
                  <a:lnTo>
                    <a:pt x="585" y="712"/>
                  </a:lnTo>
                  <a:lnTo>
                    <a:pt x="579" y="716"/>
                  </a:lnTo>
                  <a:lnTo>
                    <a:pt x="585" y="722"/>
                  </a:lnTo>
                  <a:lnTo>
                    <a:pt x="589" y="725"/>
                  </a:lnTo>
                  <a:lnTo>
                    <a:pt x="598" y="725"/>
                  </a:lnTo>
                  <a:lnTo>
                    <a:pt x="608" y="725"/>
                  </a:lnTo>
                  <a:lnTo>
                    <a:pt x="614" y="731"/>
                  </a:lnTo>
                  <a:lnTo>
                    <a:pt x="617" y="735"/>
                  </a:lnTo>
                  <a:lnTo>
                    <a:pt x="623" y="735"/>
                  </a:lnTo>
                  <a:lnTo>
                    <a:pt x="629" y="735"/>
                  </a:lnTo>
                  <a:lnTo>
                    <a:pt x="633" y="741"/>
                  </a:lnTo>
                  <a:lnTo>
                    <a:pt x="638" y="747"/>
                  </a:lnTo>
                  <a:lnTo>
                    <a:pt x="642" y="750"/>
                  </a:lnTo>
                  <a:lnTo>
                    <a:pt x="646" y="754"/>
                  </a:lnTo>
                  <a:lnTo>
                    <a:pt x="646" y="760"/>
                  </a:lnTo>
                  <a:lnTo>
                    <a:pt x="646" y="764"/>
                  </a:lnTo>
                  <a:lnTo>
                    <a:pt x="652" y="770"/>
                  </a:lnTo>
                  <a:lnTo>
                    <a:pt x="658" y="775"/>
                  </a:lnTo>
                  <a:lnTo>
                    <a:pt x="658" y="779"/>
                  </a:lnTo>
                  <a:lnTo>
                    <a:pt x="658" y="785"/>
                  </a:lnTo>
                  <a:lnTo>
                    <a:pt x="654" y="785"/>
                  </a:lnTo>
                  <a:lnTo>
                    <a:pt x="652" y="791"/>
                  </a:lnTo>
                  <a:lnTo>
                    <a:pt x="652" y="796"/>
                  </a:lnTo>
                  <a:lnTo>
                    <a:pt x="656" y="804"/>
                  </a:lnTo>
                  <a:lnTo>
                    <a:pt x="660" y="812"/>
                  </a:lnTo>
                  <a:lnTo>
                    <a:pt x="665" y="821"/>
                  </a:lnTo>
                  <a:lnTo>
                    <a:pt x="671" y="827"/>
                  </a:lnTo>
                  <a:lnTo>
                    <a:pt x="677" y="833"/>
                  </a:lnTo>
                  <a:lnTo>
                    <a:pt x="681" y="833"/>
                  </a:lnTo>
                  <a:lnTo>
                    <a:pt x="686" y="833"/>
                  </a:lnTo>
                  <a:lnTo>
                    <a:pt x="686" y="837"/>
                  </a:lnTo>
                  <a:lnTo>
                    <a:pt x="686" y="843"/>
                  </a:lnTo>
                  <a:lnTo>
                    <a:pt x="683" y="844"/>
                  </a:lnTo>
                  <a:lnTo>
                    <a:pt x="679" y="848"/>
                  </a:lnTo>
                  <a:lnTo>
                    <a:pt x="686" y="860"/>
                  </a:lnTo>
                  <a:lnTo>
                    <a:pt x="696" y="871"/>
                  </a:lnTo>
                  <a:lnTo>
                    <a:pt x="700" y="875"/>
                  </a:lnTo>
                  <a:lnTo>
                    <a:pt x="706" y="881"/>
                  </a:lnTo>
                  <a:lnTo>
                    <a:pt x="709" y="881"/>
                  </a:lnTo>
                  <a:lnTo>
                    <a:pt x="715" y="881"/>
                  </a:lnTo>
                  <a:lnTo>
                    <a:pt x="715" y="885"/>
                  </a:lnTo>
                  <a:lnTo>
                    <a:pt x="715" y="890"/>
                  </a:lnTo>
                  <a:lnTo>
                    <a:pt x="719" y="894"/>
                  </a:lnTo>
                  <a:lnTo>
                    <a:pt x="725" y="900"/>
                  </a:lnTo>
                  <a:lnTo>
                    <a:pt x="729" y="904"/>
                  </a:lnTo>
                  <a:lnTo>
                    <a:pt x="734" y="910"/>
                  </a:lnTo>
                  <a:lnTo>
                    <a:pt x="738" y="915"/>
                  </a:lnTo>
                  <a:lnTo>
                    <a:pt x="744" y="919"/>
                  </a:lnTo>
                  <a:lnTo>
                    <a:pt x="748" y="925"/>
                  </a:lnTo>
                  <a:lnTo>
                    <a:pt x="754" y="929"/>
                  </a:lnTo>
                  <a:lnTo>
                    <a:pt x="754" y="935"/>
                  </a:lnTo>
                  <a:lnTo>
                    <a:pt x="754" y="938"/>
                  </a:lnTo>
                  <a:lnTo>
                    <a:pt x="757" y="944"/>
                  </a:lnTo>
                  <a:lnTo>
                    <a:pt x="763" y="948"/>
                  </a:lnTo>
                  <a:lnTo>
                    <a:pt x="769" y="954"/>
                  </a:lnTo>
                  <a:lnTo>
                    <a:pt x="773" y="958"/>
                  </a:lnTo>
                  <a:lnTo>
                    <a:pt x="777" y="967"/>
                  </a:lnTo>
                  <a:lnTo>
                    <a:pt x="782" y="977"/>
                  </a:lnTo>
                  <a:lnTo>
                    <a:pt x="782" y="983"/>
                  </a:lnTo>
                  <a:lnTo>
                    <a:pt x="782" y="986"/>
                  </a:lnTo>
                  <a:lnTo>
                    <a:pt x="786" y="992"/>
                  </a:lnTo>
                  <a:lnTo>
                    <a:pt x="792" y="996"/>
                  </a:lnTo>
                  <a:lnTo>
                    <a:pt x="792" y="1002"/>
                  </a:lnTo>
                  <a:lnTo>
                    <a:pt x="792" y="1006"/>
                  </a:lnTo>
                  <a:lnTo>
                    <a:pt x="790" y="1008"/>
                  </a:lnTo>
                  <a:lnTo>
                    <a:pt x="788" y="1008"/>
                  </a:lnTo>
                  <a:lnTo>
                    <a:pt x="788" y="1013"/>
                  </a:lnTo>
                  <a:lnTo>
                    <a:pt x="786" y="1021"/>
                  </a:lnTo>
                  <a:lnTo>
                    <a:pt x="784" y="1055"/>
                  </a:lnTo>
                  <a:lnTo>
                    <a:pt x="782" y="1123"/>
                  </a:lnTo>
                  <a:lnTo>
                    <a:pt x="780" y="1123"/>
                  </a:lnTo>
                  <a:lnTo>
                    <a:pt x="779" y="1123"/>
                  </a:lnTo>
                  <a:lnTo>
                    <a:pt x="775" y="1121"/>
                  </a:lnTo>
                  <a:lnTo>
                    <a:pt x="773" y="1117"/>
                  </a:lnTo>
                  <a:lnTo>
                    <a:pt x="771" y="1115"/>
                  </a:lnTo>
                  <a:lnTo>
                    <a:pt x="767" y="1113"/>
                  </a:lnTo>
                  <a:lnTo>
                    <a:pt x="765" y="1111"/>
                  </a:lnTo>
                  <a:lnTo>
                    <a:pt x="763" y="1107"/>
                  </a:lnTo>
                  <a:lnTo>
                    <a:pt x="754" y="1107"/>
                  </a:lnTo>
                  <a:lnTo>
                    <a:pt x="744" y="1107"/>
                  </a:lnTo>
                  <a:lnTo>
                    <a:pt x="742" y="1111"/>
                  </a:lnTo>
                  <a:lnTo>
                    <a:pt x="738" y="1113"/>
                  </a:lnTo>
                  <a:lnTo>
                    <a:pt x="736" y="1115"/>
                  </a:lnTo>
                  <a:lnTo>
                    <a:pt x="734" y="1117"/>
                  </a:lnTo>
                  <a:lnTo>
                    <a:pt x="731" y="1121"/>
                  </a:lnTo>
                  <a:lnTo>
                    <a:pt x="729" y="1123"/>
                  </a:lnTo>
                  <a:lnTo>
                    <a:pt x="727" y="1125"/>
                  </a:lnTo>
                  <a:lnTo>
                    <a:pt x="725" y="1128"/>
                  </a:lnTo>
                  <a:lnTo>
                    <a:pt x="723" y="1130"/>
                  </a:lnTo>
                  <a:lnTo>
                    <a:pt x="719" y="1132"/>
                  </a:lnTo>
                  <a:lnTo>
                    <a:pt x="717" y="1134"/>
                  </a:lnTo>
                  <a:lnTo>
                    <a:pt x="715" y="1138"/>
                  </a:lnTo>
                  <a:lnTo>
                    <a:pt x="711" y="1140"/>
                  </a:lnTo>
                  <a:lnTo>
                    <a:pt x="709" y="1142"/>
                  </a:lnTo>
                  <a:lnTo>
                    <a:pt x="709" y="1151"/>
                  </a:lnTo>
                  <a:lnTo>
                    <a:pt x="709" y="1161"/>
                  </a:lnTo>
                  <a:lnTo>
                    <a:pt x="711" y="1163"/>
                  </a:lnTo>
                  <a:lnTo>
                    <a:pt x="715" y="1167"/>
                  </a:lnTo>
                  <a:lnTo>
                    <a:pt x="717" y="1169"/>
                  </a:lnTo>
                  <a:lnTo>
                    <a:pt x="719" y="1171"/>
                  </a:lnTo>
                  <a:lnTo>
                    <a:pt x="723" y="1173"/>
                  </a:lnTo>
                  <a:lnTo>
                    <a:pt x="725" y="1176"/>
                  </a:lnTo>
                  <a:lnTo>
                    <a:pt x="746" y="1178"/>
                  </a:lnTo>
                  <a:lnTo>
                    <a:pt x="767" y="1180"/>
                  </a:lnTo>
                  <a:lnTo>
                    <a:pt x="771" y="1184"/>
                  </a:lnTo>
                  <a:lnTo>
                    <a:pt x="773" y="1186"/>
                  </a:lnTo>
                  <a:lnTo>
                    <a:pt x="773" y="1196"/>
                  </a:lnTo>
                  <a:lnTo>
                    <a:pt x="773" y="1205"/>
                  </a:lnTo>
                  <a:lnTo>
                    <a:pt x="771" y="1207"/>
                  </a:lnTo>
                  <a:lnTo>
                    <a:pt x="767" y="1209"/>
                  </a:lnTo>
                  <a:lnTo>
                    <a:pt x="765" y="1213"/>
                  </a:lnTo>
                  <a:lnTo>
                    <a:pt x="763" y="1215"/>
                  </a:lnTo>
                  <a:lnTo>
                    <a:pt x="761" y="1217"/>
                  </a:lnTo>
                  <a:lnTo>
                    <a:pt x="757" y="1219"/>
                  </a:lnTo>
                  <a:lnTo>
                    <a:pt x="756" y="1222"/>
                  </a:lnTo>
                  <a:lnTo>
                    <a:pt x="754" y="1224"/>
                  </a:lnTo>
                  <a:lnTo>
                    <a:pt x="752" y="1226"/>
                  </a:lnTo>
                  <a:lnTo>
                    <a:pt x="750" y="1228"/>
                  </a:lnTo>
                  <a:lnTo>
                    <a:pt x="746" y="1234"/>
                  </a:lnTo>
                  <a:lnTo>
                    <a:pt x="746" y="1244"/>
                  </a:lnTo>
                  <a:lnTo>
                    <a:pt x="746" y="1253"/>
                  </a:lnTo>
                  <a:lnTo>
                    <a:pt x="750" y="1259"/>
                  </a:lnTo>
                  <a:lnTo>
                    <a:pt x="752" y="1261"/>
                  </a:lnTo>
                  <a:lnTo>
                    <a:pt x="754" y="1263"/>
                  </a:lnTo>
                  <a:lnTo>
                    <a:pt x="754" y="1268"/>
                  </a:lnTo>
                  <a:lnTo>
                    <a:pt x="754" y="1272"/>
                  </a:lnTo>
                  <a:lnTo>
                    <a:pt x="752" y="1274"/>
                  </a:lnTo>
                  <a:lnTo>
                    <a:pt x="750" y="1278"/>
                  </a:lnTo>
                  <a:lnTo>
                    <a:pt x="746" y="1280"/>
                  </a:lnTo>
                  <a:lnTo>
                    <a:pt x="744" y="1282"/>
                  </a:lnTo>
                  <a:lnTo>
                    <a:pt x="742" y="1284"/>
                  </a:lnTo>
                  <a:lnTo>
                    <a:pt x="738" y="1288"/>
                  </a:lnTo>
                  <a:lnTo>
                    <a:pt x="736" y="1290"/>
                  </a:lnTo>
                  <a:lnTo>
                    <a:pt x="734" y="1291"/>
                  </a:lnTo>
                  <a:lnTo>
                    <a:pt x="731" y="1293"/>
                  </a:lnTo>
                  <a:lnTo>
                    <a:pt x="729" y="1297"/>
                  </a:lnTo>
                  <a:lnTo>
                    <a:pt x="713" y="1297"/>
                  </a:lnTo>
                  <a:lnTo>
                    <a:pt x="698" y="1299"/>
                  </a:lnTo>
                  <a:lnTo>
                    <a:pt x="683" y="1301"/>
                  </a:lnTo>
                  <a:lnTo>
                    <a:pt x="667" y="1301"/>
                  </a:lnTo>
                  <a:lnTo>
                    <a:pt x="663" y="1303"/>
                  </a:lnTo>
                  <a:lnTo>
                    <a:pt x="661" y="1307"/>
                  </a:lnTo>
                  <a:lnTo>
                    <a:pt x="660" y="1309"/>
                  </a:lnTo>
                  <a:lnTo>
                    <a:pt x="658" y="1311"/>
                  </a:lnTo>
                  <a:lnTo>
                    <a:pt x="654" y="1313"/>
                  </a:lnTo>
                  <a:lnTo>
                    <a:pt x="652" y="1316"/>
                  </a:lnTo>
                  <a:lnTo>
                    <a:pt x="650" y="1318"/>
                  </a:lnTo>
                  <a:lnTo>
                    <a:pt x="646" y="1320"/>
                  </a:lnTo>
                  <a:lnTo>
                    <a:pt x="644" y="1324"/>
                  </a:lnTo>
                  <a:lnTo>
                    <a:pt x="642" y="1326"/>
                  </a:lnTo>
                  <a:lnTo>
                    <a:pt x="640" y="1339"/>
                  </a:lnTo>
                  <a:lnTo>
                    <a:pt x="638" y="1355"/>
                  </a:lnTo>
                  <a:lnTo>
                    <a:pt x="633" y="1355"/>
                  </a:lnTo>
                  <a:lnTo>
                    <a:pt x="629" y="1355"/>
                  </a:lnTo>
                  <a:lnTo>
                    <a:pt x="629" y="1332"/>
                  </a:lnTo>
                  <a:lnTo>
                    <a:pt x="629" y="1311"/>
                  </a:lnTo>
                  <a:lnTo>
                    <a:pt x="629" y="1290"/>
                  </a:lnTo>
                  <a:lnTo>
                    <a:pt x="629" y="1267"/>
                  </a:lnTo>
                  <a:lnTo>
                    <a:pt x="617" y="1267"/>
                  </a:lnTo>
                  <a:lnTo>
                    <a:pt x="612" y="1267"/>
                  </a:lnTo>
                  <a:lnTo>
                    <a:pt x="608" y="1263"/>
                  </a:lnTo>
                  <a:lnTo>
                    <a:pt x="608" y="1259"/>
                  </a:lnTo>
                </a:path>
              </a:pathLst>
            </a:custGeom>
            <a:solidFill>
              <a:srgbClr val="DED3B6"/>
            </a:solidFill>
            <a:ln w="12700" cap="rnd">
              <a:solidFill>
                <a:srgbClr val="091D5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cxnSp>
          <p:nvCxnSpPr>
            <p:cNvPr id="9495" name="Прямая соединительная линия 252"/>
            <p:cNvCxnSpPr>
              <a:cxnSpLocks noChangeShapeType="1"/>
            </p:cNvCxnSpPr>
            <p:nvPr/>
          </p:nvCxnSpPr>
          <p:spPr bwMode="auto">
            <a:xfrm>
              <a:off x="6669088" y="5175250"/>
              <a:ext cx="1380255" cy="1350094"/>
            </a:xfrm>
            <a:prstGeom prst="line">
              <a:avLst/>
            </a:prstGeom>
            <a:noFill/>
            <a:ln w="31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496" name="Прямая соединительная линия 227"/>
            <p:cNvCxnSpPr>
              <a:cxnSpLocks noChangeShapeType="1"/>
            </p:cNvCxnSpPr>
            <p:nvPr/>
          </p:nvCxnSpPr>
          <p:spPr bwMode="auto">
            <a:xfrm flipH="1">
              <a:off x="2937668" y="2416176"/>
              <a:ext cx="717309" cy="2028826"/>
            </a:xfrm>
            <a:prstGeom prst="line">
              <a:avLst/>
            </a:prstGeom>
            <a:noFill/>
            <a:ln w="31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248" name="Прямая соединительная линия 247"/>
          <p:cNvCxnSpPr/>
          <p:nvPr/>
        </p:nvCxnSpPr>
        <p:spPr>
          <a:xfrm>
            <a:off x="1755775" y="5092700"/>
            <a:ext cx="295275" cy="352425"/>
          </a:xfrm>
          <a:prstGeom prst="line">
            <a:avLst/>
          </a:prstGeom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27" name="Номер слайда 2"/>
          <p:cNvSpPr txBox="1">
            <a:spLocks noGrp="1"/>
          </p:cNvSpPr>
          <p:nvPr/>
        </p:nvSpPr>
        <p:spPr bwMode="auto">
          <a:xfrm>
            <a:off x="8461375" y="6546850"/>
            <a:ext cx="238125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DFB22C40-7655-42D7-A1E5-072B2F2355C9}" type="slidenum">
              <a:rPr lang="en-GB" altLang="en-GB" sz="800">
                <a:solidFill>
                  <a:schemeClr val="bg1"/>
                </a:solidFill>
                <a:latin typeface="Verdana" pitchFamily="34" charset="0"/>
              </a:rPr>
              <a:pPr eaLnBrk="1" hangingPunct="1"/>
              <a:t>5</a:t>
            </a:fld>
            <a:endParaRPr lang="en-GB" altLang="en-GB" sz="80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9228" name="Text Box 11"/>
          <p:cNvSpPr txBox="1">
            <a:spLocks noChangeArrowheads="1"/>
          </p:cNvSpPr>
          <p:nvPr/>
        </p:nvSpPr>
        <p:spPr bwMode="auto">
          <a:xfrm>
            <a:off x="252413" y="333375"/>
            <a:ext cx="889158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/>
          <a:lstStyle>
            <a:lvl1pPr indent="4763">
              <a:tabLst>
                <a:tab pos="536575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tabLst>
                <a:tab pos="536575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tabLst>
                <a:tab pos="536575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tabLst>
                <a:tab pos="536575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tabLst>
                <a:tab pos="536575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36575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36575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36575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36575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altLang="ru-RU" sz="2600" u="sng">
                <a:solidFill>
                  <a:srgbClr val="002060"/>
                </a:solidFill>
                <a:latin typeface="Verdana" pitchFamily="34" charset="0"/>
              </a:rPr>
              <a:t>Location of </a:t>
            </a:r>
            <a:r>
              <a:rPr lang="ru-RU" altLang="ru-RU" sz="2600" u="sng">
                <a:solidFill>
                  <a:srgbClr val="002060"/>
                </a:solidFill>
                <a:latin typeface="Verdana" pitchFamily="34" charset="0"/>
              </a:rPr>
              <a:t>29 </a:t>
            </a:r>
            <a:r>
              <a:rPr lang="en-US" altLang="ru-RU" sz="2600" u="sng">
                <a:solidFill>
                  <a:srgbClr val="002060"/>
                </a:solidFill>
                <a:latin typeface="Verdana" pitchFamily="34" charset="0"/>
              </a:rPr>
              <a:t>special economic zones</a:t>
            </a:r>
            <a:endParaRPr lang="ru-RU" altLang="ru-RU" sz="2600" u="sng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9229" name="Freeform 4"/>
          <p:cNvSpPr>
            <a:spLocks/>
          </p:cNvSpPr>
          <p:nvPr/>
        </p:nvSpPr>
        <p:spPr bwMode="auto">
          <a:xfrm>
            <a:off x="5011738" y="4986338"/>
            <a:ext cx="252412" cy="403225"/>
          </a:xfrm>
          <a:custGeom>
            <a:avLst/>
            <a:gdLst>
              <a:gd name="T0" fmla="*/ 0 w 193"/>
              <a:gd name="T1" fmla="*/ 2147483646 h 340"/>
              <a:gd name="T2" fmla="*/ 2147483646 w 193"/>
              <a:gd name="T3" fmla="*/ 2147483646 h 340"/>
              <a:gd name="T4" fmla="*/ 2147483646 w 193"/>
              <a:gd name="T5" fmla="*/ 2147483646 h 340"/>
              <a:gd name="T6" fmla="*/ 2147483646 w 193"/>
              <a:gd name="T7" fmla="*/ 2147483646 h 340"/>
              <a:gd name="T8" fmla="*/ 2147483646 w 193"/>
              <a:gd name="T9" fmla="*/ 2147483646 h 340"/>
              <a:gd name="T10" fmla="*/ 2147483646 w 193"/>
              <a:gd name="T11" fmla="*/ 2147483646 h 340"/>
              <a:gd name="T12" fmla="*/ 2147483646 w 193"/>
              <a:gd name="T13" fmla="*/ 2147483646 h 340"/>
              <a:gd name="T14" fmla="*/ 2147483646 w 193"/>
              <a:gd name="T15" fmla="*/ 2147483646 h 340"/>
              <a:gd name="T16" fmla="*/ 2147483646 w 193"/>
              <a:gd name="T17" fmla="*/ 2147483646 h 340"/>
              <a:gd name="T18" fmla="*/ 2147483646 w 193"/>
              <a:gd name="T19" fmla="*/ 2147483646 h 340"/>
              <a:gd name="T20" fmla="*/ 2147483646 w 193"/>
              <a:gd name="T21" fmla="*/ 2147483646 h 340"/>
              <a:gd name="T22" fmla="*/ 2147483646 w 193"/>
              <a:gd name="T23" fmla="*/ 2147483646 h 340"/>
              <a:gd name="T24" fmla="*/ 2147483646 w 193"/>
              <a:gd name="T25" fmla="*/ 2147483646 h 340"/>
              <a:gd name="T26" fmla="*/ 2147483646 w 193"/>
              <a:gd name="T27" fmla="*/ 2147483646 h 340"/>
              <a:gd name="T28" fmla="*/ 2147483646 w 193"/>
              <a:gd name="T29" fmla="*/ 2147483646 h 340"/>
              <a:gd name="T30" fmla="*/ 2147483646 w 193"/>
              <a:gd name="T31" fmla="*/ 2147483646 h 340"/>
              <a:gd name="T32" fmla="*/ 2147483646 w 193"/>
              <a:gd name="T33" fmla="*/ 2147483646 h 340"/>
              <a:gd name="T34" fmla="*/ 2147483646 w 193"/>
              <a:gd name="T35" fmla="*/ 2147483646 h 340"/>
              <a:gd name="T36" fmla="*/ 2147483646 w 193"/>
              <a:gd name="T37" fmla="*/ 2147483646 h 340"/>
              <a:gd name="T38" fmla="*/ 2147483646 w 193"/>
              <a:gd name="T39" fmla="*/ 2147483646 h 340"/>
              <a:gd name="T40" fmla="*/ 2147483646 w 193"/>
              <a:gd name="T41" fmla="*/ 2147483646 h 340"/>
              <a:gd name="T42" fmla="*/ 2147483646 w 193"/>
              <a:gd name="T43" fmla="*/ 2147483646 h 340"/>
              <a:gd name="T44" fmla="*/ 2147483646 w 193"/>
              <a:gd name="T45" fmla="*/ 2147483646 h 340"/>
              <a:gd name="T46" fmla="*/ 2147483646 w 193"/>
              <a:gd name="T47" fmla="*/ 2147483646 h 340"/>
              <a:gd name="T48" fmla="*/ 2147483646 w 193"/>
              <a:gd name="T49" fmla="*/ 2147483646 h 340"/>
              <a:gd name="T50" fmla="*/ 2147483646 w 193"/>
              <a:gd name="T51" fmla="*/ 2147483646 h 340"/>
              <a:gd name="T52" fmla="*/ 2147483646 w 193"/>
              <a:gd name="T53" fmla="*/ 2147483646 h 340"/>
              <a:gd name="T54" fmla="*/ 2147483646 w 193"/>
              <a:gd name="T55" fmla="*/ 2147483646 h 340"/>
              <a:gd name="T56" fmla="*/ 2147483646 w 193"/>
              <a:gd name="T57" fmla="*/ 2147483646 h 340"/>
              <a:gd name="T58" fmla="*/ 2147483646 w 193"/>
              <a:gd name="T59" fmla="*/ 2147483646 h 340"/>
              <a:gd name="T60" fmla="*/ 2147483646 w 193"/>
              <a:gd name="T61" fmla="*/ 2147483646 h 340"/>
              <a:gd name="T62" fmla="*/ 2147483646 w 193"/>
              <a:gd name="T63" fmla="*/ 2147483646 h 340"/>
              <a:gd name="T64" fmla="*/ 2147483646 w 193"/>
              <a:gd name="T65" fmla="*/ 2147483646 h 340"/>
              <a:gd name="T66" fmla="*/ 2147483646 w 193"/>
              <a:gd name="T67" fmla="*/ 2147483646 h 340"/>
              <a:gd name="T68" fmla="*/ 2147483646 w 193"/>
              <a:gd name="T69" fmla="*/ 2147483646 h 340"/>
              <a:gd name="T70" fmla="*/ 2147483646 w 193"/>
              <a:gd name="T71" fmla="*/ 2147483646 h 340"/>
              <a:gd name="T72" fmla="*/ 2147483646 w 193"/>
              <a:gd name="T73" fmla="*/ 2147483646 h 340"/>
              <a:gd name="T74" fmla="*/ 2147483646 w 193"/>
              <a:gd name="T75" fmla="*/ 2147483646 h 340"/>
              <a:gd name="T76" fmla="*/ 2147483646 w 193"/>
              <a:gd name="T77" fmla="*/ 2147483646 h 340"/>
              <a:gd name="T78" fmla="*/ 2147483646 w 193"/>
              <a:gd name="T79" fmla="*/ 2147483646 h 340"/>
              <a:gd name="T80" fmla="*/ 2147483646 w 193"/>
              <a:gd name="T81" fmla="*/ 2147483646 h 340"/>
              <a:gd name="T82" fmla="*/ 2147483646 w 193"/>
              <a:gd name="T83" fmla="*/ 2147483646 h 340"/>
              <a:gd name="T84" fmla="*/ 2147483646 w 193"/>
              <a:gd name="T85" fmla="*/ 2147483646 h 340"/>
              <a:gd name="T86" fmla="*/ 2147483646 w 193"/>
              <a:gd name="T87" fmla="*/ 2147483646 h 340"/>
              <a:gd name="T88" fmla="*/ 2147483646 w 193"/>
              <a:gd name="T89" fmla="*/ 2147483646 h 340"/>
              <a:gd name="T90" fmla="*/ 2147483646 w 193"/>
              <a:gd name="T91" fmla="*/ 2147483646 h 340"/>
              <a:gd name="T92" fmla="*/ 2147483646 w 193"/>
              <a:gd name="T93" fmla="*/ 2147483646 h 340"/>
              <a:gd name="T94" fmla="*/ 2147483646 w 193"/>
              <a:gd name="T95" fmla="*/ 2147483646 h 340"/>
              <a:gd name="T96" fmla="*/ 2147483646 w 193"/>
              <a:gd name="T97" fmla="*/ 2147483646 h 34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193"/>
              <a:gd name="T148" fmla="*/ 0 h 340"/>
              <a:gd name="T149" fmla="*/ 193 w 193"/>
              <a:gd name="T150" fmla="*/ 340 h 340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193" h="340">
                <a:moveTo>
                  <a:pt x="2" y="321"/>
                </a:moveTo>
                <a:lnTo>
                  <a:pt x="2" y="309"/>
                </a:lnTo>
                <a:lnTo>
                  <a:pt x="0" y="296"/>
                </a:lnTo>
                <a:lnTo>
                  <a:pt x="2" y="294"/>
                </a:lnTo>
                <a:lnTo>
                  <a:pt x="5" y="290"/>
                </a:lnTo>
                <a:lnTo>
                  <a:pt x="7" y="288"/>
                </a:lnTo>
                <a:lnTo>
                  <a:pt x="9" y="286"/>
                </a:lnTo>
                <a:lnTo>
                  <a:pt x="11" y="282"/>
                </a:lnTo>
                <a:lnTo>
                  <a:pt x="15" y="281"/>
                </a:lnTo>
                <a:lnTo>
                  <a:pt x="17" y="279"/>
                </a:lnTo>
                <a:lnTo>
                  <a:pt x="19" y="277"/>
                </a:lnTo>
                <a:lnTo>
                  <a:pt x="23" y="275"/>
                </a:lnTo>
                <a:lnTo>
                  <a:pt x="25" y="271"/>
                </a:lnTo>
                <a:lnTo>
                  <a:pt x="32" y="269"/>
                </a:lnTo>
                <a:lnTo>
                  <a:pt x="38" y="267"/>
                </a:lnTo>
                <a:lnTo>
                  <a:pt x="40" y="265"/>
                </a:lnTo>
                <a:lnTo>
                  <a:pt x="44" y="261"/>
                </a:lnTo>
                <a:lnTo>
                  <a:pt x="46" y="259"/>
                </a:lnTo>
                <a:lnTo>
                  <a:pt x="50" y="257"/>
                </a:lnTo>
                <a:lnTo>
                  <a:pt x="51" y="254"/>
                </a:lnTo>
                <a:lnTo>
                  <a:pt x="53" y="252"/>
                </a:lnTo>
                <a:lnTo>
                  <a:pt x="55" y="244"/>
                </a:lnTo>
                <a:lnTo>
                  <a:pt x="57" y="238"/>
                </a:lnTo>
                <a:lnTo>
                  <a:pt x="61" y="234"/>
                </a:lnTo>
                <a:lnTo>
                  <a:pt x="63" y="233"/>
                </a:lnTo>
                <a:lnTo>
                  <a:pt x="63" y="223"/>
                </a:lnTo>
                <a:lnTo>
                  <a:pt x="63" y="213"/>
                </a:lnTo>
                <a:lnTo>
                  <a:pt x="61" y="211"/>
                </a:lnTo>
                <a:lnTo>
                  <a:pt x="57" y="210"/>
                </a:lnTo>
                <a:lnTo>
                  <a:pt x="55" y="192"/>
                </a:lnTo>
                <a:lnTo>
                  <a:pt x="53" y="175"/>
                </a:lnTo>
                <a:lnTo>
                  <a:pt x="51" y="171"/>
                </a:lnTo>
                <a:lnTo>
                  <a:pt x="50" y="169"/>
                </a:lnTo>
                <a:lnTo>
                  <a:pt x="50" y="165"/>
                </a:lnTo>
                <a:lnTo>
                  <a:pt x="50" y="160"/>
                </a:lnTo>
                <a:lnTo>
                  <a:pt x="51" y="158"/>
                </a:lnTo>
                <a:lnTo>
                  <a:pt x="53" y="156"/>
                </a:lnTo>
                <a:lnTo>
                  <a:pt x="55" y="154"/>
                </a:lnTo>
                <a:lnTo>
                  <a:pt x="57" y="150"/>
                </a:lnTo>
                <a:lnTo>
                  <a:pt x="61" y="148"/>
                </a:lnTo>
                <a:lnTo>
                  <a:pt x="63" y="146"/>
                </a:lnTo>
                <a:lnTo>
                  <a:pt x="65" y="142"/>
                </a:lnTo>
                <a:lnTo>
                  <a:pt x="67" y="140"/>
                </a:lnTo>
                <a:lnTo>
                  <a:pt x="71" y="139"/>
                </a:lnTo>
                <a:lnTo>
                  <a:pt x="73" y="137"/>
                </a:lnTo>
                <a:lnTo>
                  <a:pt x="73" y="121"/>
                </a:lnTo>
                <a:lnTo>
                  <a:pt x="73" y="108"/>
                </a:lnTo>
                <a:lnTo>
                  <a:pt x="71" y="104"/>
                </a:lnTo>
                <a:lnTo>
                  <a:pt x="67" y="102"/>
                </a:lnTo>
                <a:lnTo>
                  <a:pt x="61" y="100"/>
                </a:lnTo>
                <a:lnTo>
                  <a:pt x="53" y="98"/>
                </a:lnTo>
                <a:lnTo>
                  <a:pt x="51" y="94"/>
                </a:lnTo>
                <a:lnTo>
                  <a:pt x="50" y="92"/>
                </a:lnTo>
                <a:lnTo>
                  <a:pt x="44" y="73"/>
                </a:lnTo>
                <a:lnTo>
                  <a:pt x="38" y="54"/>
                </a:lnTo>
                <a:lnTo>
                  <a:pt x="40" y="52"/>
                </a:lnTo>
                <a:lnTo>
                  <a:pt x="44" y="48"/>
                </a:lnTo>
                <a:lnTo>
                  <a:pt x="46" y="46"/>
                </a:lnTo>
                <a:lnTo>
                  <a:pt x="48" y="39"/>
                </a:lnTo>
                <a:lnTo>
                  <a:pt x="46" y="33"/>
                </a:lnTo>
                <a:lnTo>
                  <a:pt x="44" y="29"/>
                </a:lnTo>
                <a:lnTo>
                  <a:pt x="40" y="27"/>
                </a:lnTo>
                <a:lnTo>
                  <a:pt x="38" y="25"/>
                </a:lnTo>
                <a:lnTo>
                  <a:pt x="38" y="16"/>
                </a:lnTo>
                <a:lnTo>
                  <a:pt x="38" y="6"/>
                </a:lnTo>
                <a:lnTo>
                  <a:pt x="40" y="2"/>
                </a:lnTo>
                <a:lnTo>
                  <a:pt x="44" y="0"/>
                </a:lnTo>
                <a:lnTo>
                  <a:pt x="46" y="2"/>
                </a:lnTo>
                <a:lnTo>
                  <a:pt x="50" y="6"/>
                </a:lnTo>
                <a:lnTo>
                  <a:pt x="51" y="12"/>
                </a:lnTo>
                <a:lnTo>
                  <a:pt x="53" y="20"/>
                </a:lnTo>
                <a:lnTo>
                  <a:pt x="55" y="21"/>
                </a:lnTo>
                <a:lnTo>
                  <a:pt x="57" y="25"/>
                </a:lnTo>
                <a:lnTo>
                  <a:pt x="61" y="27"/>
                </a:lnTo>
                <a:lnTo>
                  <a:pt x="63" y="29"/>
                </a:lnTo>
                <a:lnTo>
                  <a:pt x="65" y="33"/>
                </a:lnTo>
                <a:lnTo>
                  <a:pt x="67" y="35"/>
                </a:lnTo>
                <a:lnTo>
                  <a:pt x="94" y="37"/>
                </a:lnTo>
                <a:lnTo>
                  <a:pt x="121" y="39"/>
                </a:lnTo>
                <a:lnTo>
                  <a:pt x="122" y="43"/>
                </a:lnTo>
                <a:lnTo>
                  <a:pt x="126" y="45"/>
                </a:lnTo>
                <a:lnTo>
                  <a:pt x="128" y="46"/>
                </a:lnTo>
                <a:lnTo>
                  <a:pt x="130" y="48"/>
                </a:lnTo>
                <a:lnTo>
                  <a:pt x="132" y="52"/>
                </a:lnTo>
                <a:lnTo>
                  <a:pt x="136" y="54"/>
                </a:lnTo>
                <a:lnTo>
                  <a:pt x="138" y="56"/>
                </a:lnTo>
                <a:lnTo>
                  <a:pt x="140" y="58"/>
                </a:lnTo>
                <a:lnTo>
                  <a:pt x="144" y="62"/>
                </a:lnTo>
                <a:lnTo>
                  <a:pt x="146" y="64"/>
                </a:lnTo>
                <a:lnTo>
                  <a:pt x="147" y="66"/>
                </a:lnTo>
                <a:lnTo>
                  <a:pt x="149" y="69"/>
                </a:lnTo>
                <a:lnTo>
                  <a:pt x="151" y="71"/>
                </a:lnTo>
                <a:lnTo>
                  <a:pt x="155" y="73"/>
                </a:lnTo>
                <a:lnTo>
                  <a:pt x="157" y="91"/>
                </a:lnTo>
                <a:lnTo>
                  <a:pt x="159" y="108"/>
                </a:lnTo>
                <a:lnTo>
                  <a:pt x="163" y="110"/>
                </a:lnTo>
                <a:lnTo>
                  <a:pt x="165" y="112"/>
                </a:lnTo>
                <a:lnTo>
                  <a:pt x="167" y="114"/>
                </a:lnTo>
                <a:lnTo>
                  <a:pt x="169" y="117"/>
                </a:lnTo>
                <a:lnTo>
                  <a:pt x="172" y="119"/>
                </a:lnTo>
                <a:lnTo>
                  <a:pt x="174" y="121"/>
                </a:lnTo>
                <a:lnTo>
                  <a:pt x="176" y="133"/>
                </a:lnTo>
                <a:lnTo>
                  <a:pt x="178" y="146"/>
                </a:lnTo>
                <a:lnTo>
                  <a:pt x="182" y="148"/>
                </a:lnTo>
                <a:lnTo>
                  <a:pt x="184" y="150"/>
                </a:lnTo>
                <a:lnTo>
                  <a:pt x="186" y="158"/>
                </a:lnTo>
                <a:lnTo>
                  <a:pt x="188" y="165"/>
                </a:lnTo>
                <a:lnTo>
                  <a:pt x="192" y="167"/>
                </a:lnTo>
                <a:lnTo>
                  <a:pt x="193" y="169"/>
                </a:lnTo>
                <a:lnTo>
                  <a:pt x="192" y="171"/>
                </a:lnTo>
                <a:lnTo>
                  <a:pt x="188" y="175"/>
                </a:lnTo>
                <a:lnTo>
                  <a:pt x="184" y="179"/>
                </a:lnTo>
                <a:lnTo>
                  <a:pt x="182" y="186"/>
                </a:lnTo>
                <a:lnTo>
                  <a:pt x="178" y="202"/>
                </a:lnTo>
                <a:lnTo>
                  <a:pt x="174" y="229"/>
                </a:lnTo>
                <a:lnTo>
                  <a:pt x="172" y="231"/>
                </a:lnTo>
                <a:lnTo>
                  <a:pt x="169" y="233"/>
                </a:lnTo>
                <a:lnTo>
                  <a:pt x="167" y="234"/>
                </a:lnTo>
                <a:lnTo>
                  <a:pt x="165" y="238"/>
                </a:lnTo>
                <a:lnTo>
                  <a:pt x="163" y="240"/>
                </a:lnTo>
                <a:lnTo>
                  <a:pt x="159" y="242"/>
                </a:lnTo>
                <a:lnTo>
                  <a:pt x="153" y="244"/>
                </a:lnTo>
                <a:lnTo>
                  <a:pt x="146" y="248"/>
                </a:lnTo>
                <a:lnTo>
                  <a:pt x="144" y="250"/>
                </a:lnTo>
                <a:lnTo>
                  <a:pt x="140" y="252"/>
                </a:lnTo>
                <a:lnTo>
                  <a:pt x="138" y="259"/>
                </a:lnTo>
                <a:lnTo>
                  <a:pt x="136" y="267"/>
                </a:lnTo>
                <a:lnTo>
                  <a:pt x="132" y="269"/>
                </a:lnTo>
                <a:lnTo>
                  <a:pt x="130" y="271"/>
                </a:lnTo>
                <a:lnTo>
                  <a:pt x="119" y="271"/>
                </a:lnTo>
                <a:lnTo>
                  <a:pt x="107" y="271"/>
                </a:lnTo>
                <a:lnTo>
                  <a:pt x="107" y="279"/>
                </a:lnTo>
                <a:lnTo>
                  <a:pt x="107" y="286"/>
                </a:lnTo>
                <a:lnTo>
                  <a:pt x="103" y="288"/>
                </a:lnTo>
                <a:lnTo>
                  <a:pt x="101" y="290"/>
                </a:lnTo>
                <a:lnTo>
                  <a:pt x="94" y="304"/>
                </a:lnTo>
                <a:lnTo>
                  <a:pt x="88" y="315"/>
                </a:lnTo>
                <a:lnTo>
                  <a:pt x="84" y="317"/>
                </a:lnTo>
                <a:lnTo>
                  <a:pt x="82" y="319"/>
                </a:lnTo>
                <a:lnTo>
                  <a:pt x="53" y="325"/>
                </a:lnTo>
                <a:lnTo>
                  <a:pt x="40" y="328"/>
                </a:lnTo>
                <a:lnTo>
                  <a:pt x="32" y="330"/>
                </a:lnTo>
                <a:lnTo>
                  <a:pt x="28" y="334"/>
                </a:lnTo>
                <a:lnTo>
                  <a:pt x="27" y="336"/>
                </a:lnTo>
                <a:lnTo>
                  <a:pt x="25" y="340"/>
                </a:lnTo>
                <a:lnTo>
                  <a:pt x="7" y="327"/>
                </a:lnTo>
                <a:lnTo>
                  <a:pt x="2" y="321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30" name="Freeform 10"/>
          <p:cNvSpPr>
            <a:spLocks/>
          </p:cNvSpPr>
          <p:nvPr/>
        </p:nvSpPr>
        <p:spPr bwMode="auto">
          <a:xfrm>
            <a:off x="4826000" y="4860925"/>
            <a:ext cx="271463" cy="434975"/>
          </a:xfrm>
          <a:custGeom>
            <a:avLst/>
            <a:gdLst>
              <a:gd name="T0" fmla="*/ 2147483646 w 211"/>
              <a:gd name="T1" fmla="*/ 2147483646 h 366"/>
              <a:gd name="T2" fmla="*/ 2147483646 w 211"/>
              <a:gd name="T3" fmla="*/ 2147483646 h 366"/>
              <a:gd name="T4" fmla="*/ 2147483646 w 211"/>
              <a:gd name="T5" fmla="*/ 2147483646 h 366"/>
              <a:gd name="T6" fmla="*/ 2147483646 w 211"/>
              <a:gd name="T7" fmla="*/ 2147483646 h 366"/>
              <a:gd name="T8" fmla="*/ 2147483646 w 211"/>
              <a:gd name="T9" fmla="*/ 2147483646 h 366"/>
              <a:gd name="T10" fmla="*/ 2147483646 w 211"/>
              <a:gd name="T11" fmla="*/ 2147483646 h 366"/>
              <a:gd name="T12" fmla="*/ 2147483646 w 211"/>
              <a:gd name="T13" fmla="*/ 2147483646 h 366"/>
              <a:gd name="T14" fmla="*/ 2147483646 w 211"/>
              <a:gd name="T15" fmla="*/ 2147483646 h 366"/>
              <a:gd name="T16" fmla="*/ 2147483646 w 211"/>
              <a:gd name="T17" fmla="*/ 2147483646 h 366"/>
              <a:gd name="T18" fmla="*/ 2147483646 w 211"/>
              <a:gd name="T19" fmla="*/ 2147483646 h 366"/>
              <a:gd name="T20" fmla="*/ 2147483646 w 211"/>
              <a:gd name="T21" fmla="*/ 2147483646 h 366"/>
              <a:gd name="T22" fmla="*/ 2147483646 w 211"/>
              <a:gd name="T23" fmla="*/ 2147483646 h 366"/>
              <a:gd name="T24" fmla="*/ 2147483646 w 211"/>
              <a:gd name="T25" fmla="*/ 2147483646 h 366"/>
              <a:gd name="T26" fmla="*/ 2147483646 w 211"/>
              <a:gd name="T27" fmla="*/ 2147483646 h 366"/>
              <a:gd name="T28" fmla="*/ 2147483646 w 211"/>
              <a:gd name="T29" fmla="*/ 2147483646 h 366"/>
              <a:gd name="T30" fmla="*/ 2147483646 w 211"/>
              <a:gd name="T31" fmla="*/ 2147483646 h 366"/>
              <a:gd name="T32" fmla="*/ 2147483646 w 211"/>
              <a:gd name="T33" fmla="*/ 2147483646 h 366"/>
              <a:gd name="T34" fmla="*/ 2147483646 w 211"/>
              <a:gd name="T35" fmla="*/ 2147483646 h 366"/>
              <a:gd name="T36" fmla="*/ 2147483646 w 211"/>
              <a:gd name="T37" fmla="*/ 2147483646 h 366"/>
              <a:gd name="T38" fmla="*/ 2147483646 w 211"/>
              <a:gd name="T39" fmla="*/ 2147483646 h 366"/>
              <a:gd name="T40" fmla="*/ 2147483646 w 211"/>
              <a:gd name="T41" fmla="*/ 2147483646 h 366"/>
              <a:gd name="T42" fmla="*/ 2147483646 w 211"/>
              <a:gd name="T43" fmla="*/ 2147483646 h 366"/>
              <a:gd name="T44" fmla="*/ 0 w 211"/>
              <a:gd name="T45" fmla="*/ 2147483646 h 366"/>
              <a:gd name="T46" fmla="*/ 2147483646 w 211"/>
              <a:gd name="T47" fmla="*/ 2147483646 h 366"/>
              <a:gd name="T48" fmla="*/ 2147483646 w 211"/>
              <a:gd name="T49" fmla="*/ 2147483646 h 366"/>
              <a:gd name="T50" fmla="*/ 2147483646 w 211"/>
              <a:gd name="T51" fmla="*/ 2147483646 h 366"/>
              <a:gd name="T52" fmla="*/ 2147483646 w 211"/>
              <a:gd name="T53" fmla="*/ 2147483646 h 366"/>
              <a:gd name="T54" fmla="*/ 2147483646 w 211"/>
              <a:gd name="T55" fmla="*/ 2147483646 h 366"/>
              <a:gd name="T56" fmla="*/ 2147483646 w 211"/>
              <a:gd name="T57" fmla="*/ 2147483646 h 366"/>
              <a:gd name="T58" fmla="*/ 2147483646 w 211"/>
              <a:gd name="T59" fmla="*/ 2147483646 h 366"/>
              <a:gd name="T60" fmla="*/ 2147483646 w 211"/>
              <a:gd name="T61" fmla="*/ 0 h 366"/>
              <a:gd name="T62" fmla="*/ 2147483646 w 211"/>
              <a:gd name="T63" fmla="*/ 2147483646 h 366"/>
              <a:gd name="T64" fmla="*/ 2147483646 w 211"/>
              <a:gd name="T65" fmla="*/ 0 h 366"/>
              <a:gd name="T66" fmla="*/ 2147483646 w 211"/>
              <a:gd name="T67" fmla="*/ 2147483646 h 366"/>
              <a:gd name="T68" fmla="*/ 2147483646 w 211"/>
              <a:gd name="T69" fmla="*/ 2147483646 h 366"/>
              <a:gd name="T70" fmla="*/ 2147483646 w 211"/>
              <a:gd name="T71" fmla="*/ 2147483646 h 366"/>
              <a:gd name="T72" fmla="*/ 2147483646 w 211"/>
              <a:gd name="T73" fmla="*/ 2147483646 h 366"/>
              <a:gd name="T74" fmla="*/ 2147483646 w 211"/>
              <a:gd name="T75" fmla="*/ 2147483646 h 366"/>
              <a:gd name="T76" fmla="*/ 2147483646 w 211"/>
              <a:gd name="T77" fmla="*/ 2147483646 h 366"/>
              <a:gd name="T78" fmla="*/ 2147483646 w 211"/>
              <a:gd name="T79" fmla="*/ 2147483646 h 366"/>
              <a:gd name="T80" fmla="*/ 2147483646 w 211"/>
              <a:gd name="T81" fmla="*/ 2147483646 h 366"/>
              <a:gd name="T82" fmla="*/ 2147483646 w 211"/>
              <a:gd name="T83" fmla="*/ 2147483646 h 366"/>
              <a:gd name="T84" fmla="*/ 2147483646 w 211"/>
              <a:gd name="T85" fmla="*/ 2147483646 h 366"/>
              <a:gd name="T86" fmla="*/ 2147483646 w 211"/>
              <a:gd name="T87" fmla="*/ 2147483646 h 366"/>
              <a:gd name="T88" fmla="*/ 2147483646 w 211"/>
              <a:gd name="T89" fmla="*/ 2147483646 h 366"/>
              <a:gd name="T90" fmla="*/ 2147483646 w 211"/>
              <a:gd name="T91" fmla="*/ 2147483646 h 366"/>
              <a:gd name="T92" fmla="*/ 2147483646 w 211"/>
              <a:gd name="T93" fmla="*/ 2147483646 h 366"/>
              <a:gd name="T94" fmla="*/ 2147483646 w 211"/>
              <a:gd name="T95" fmla="*/ 2147483646 h 366"/>
              <a:gd name="T96" fmla="*/ 2147483646 w 211"/>
              <a:gd name="T97" fmla="*/ 2147483646 h 366"/>
              <a:gd name="T98" fmla="*/ 2147483646 w 211"/>
              <a:gd name="T99" fmla="*/ 2147483646 h 366"/>
              <a:gd name="T100" fmla="*/ 2147483646 w 211"/>
              <a:gd name="T101" fmla="*/ 2147483646 h 366"/>
              <a:gd name="T102" fmla="*/ 2147483646 w 211"/>
              <a:gd name="T103" fmla="*/ 2147483646 h 366"/>
              <a:gd name="T104" fmla="*/ 2147483646 w 211"/>
              <a:gd name="T105" fmla="*/ 2147483646 h 366"/>
              <a:gd name="T106" fmla="*/ 2147483646 w 211"/>
              <a:gd name="T107" fmla="*/ 2147483646 h 366"/>
              <a:gd name="T108" fmla="*/ 2147483646 w 211"/>
              <a:gd name="T109" fmla="*/ 2147483646 h 366"/>
              <a:gd name="T110" fmla="*/ 2147483646 w 211"/>
              <a:gd name="T111" fmla="*/ 2147483646 h 366"/>
              <a:gd name="T112" fmla="*/ 2147483646 w 211"/>
              <a:gd name="T113" fmla="*/ 2147483646 h 366"/>
              <a:gd name="T114" fmla="*/ 2147483646 w 211"/>
              <a:gd name="T115" fmla="*/ 2147483646 h 366"/>
              <a:gd name="T116" fmla="*/ 2147483646 w 211"/>
              <a:gd name="T117" fmla="*/ 2147483646 h 36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11"/>
              <a:gd name="T178" fmla="*/ 0 h 366"/>
              <a:gd name="T179" fmla="*/ 211 w 211"/>
              <a:gd name="T180" fmla="*/ 366 h 36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11" h="366">
                <a:moveTo>
                  <a:pt x="169" y="366"/>
                </a:moveTo>
                <a:lnTo>
                  <a:pt x="167" y="364"/>
                </a:lnTo>
                <a:lnTo>
                  <a:pt x="163" y="362"/>
                </a:lnTo>
                <a:lnTo>
                  <a:pt x="161" y="359"/>
                </a:lnTo>
                <a:lnTo>
                  <a:pt x="159" y="357"/>
                </a:lnTo>
                <a:lnTo>
                  <a:pt x="155" y="355"/>
                </a:lnTo>
                <a:lnTo>
                  <a:pt x="153" y="353"/>
                </a:lnTo>
                <a:lnTo>
                  <a:pt x="132" y="345"/>
                </a:lnTo>
                <a:lnTo>
                  <a:pt x="111" y="338"/>
                </a:lnTo>
                <a:lnTo>
                  <a:pt x="107" y="336"/>
                </a:lnTo>
                <a:lnTo>
                  <a:pt x="105" y="334"/>
                </a:lnTo>
                <a:lnTo>
                  <a:pt x="103" y="330"/>
                </a:lnTo>
                <a:lnTo>
                  <a:pt x="100" y="328"/>
                </a:lnTo>
                <a:lnTo>
                  <a:pt x="98" y="326"/>
                </a:lnTo>
                <a:lnTo>
                  <a:pt x="96" y="324"/>
                </a:lnTo>
                <a:lnTo>
                  <a:pt x="98" y="320"/>
                </a:lnTo>
                <a:lnTo>
                  <a:pt x="100" y="318"/>
                </a:lnTo>
                <a:lnTo>
                  <a:pt x="100" y="309"/>
                </a:lnTo>
                <a:lnTo>
                  <a:pt x="100" y="299"/>
                </a:lnTo>
                <a:lnTo>
                  <a:pt x="98" y="297"/>
                </a:lnTo>
                <a:lnTo>
                  <a:pt x="96" y="295"/>
                </a:lnTo>
                <a:lnTo>
                  <a:pt x="96" y="278"/>
                </a:lnTo>
                <a:lnTo>
                  <a:pt x="96" y="261"/>
                </a:lnTo>
                <a:lnTo>
                  <a:pt x="88" y="261"/>
                </a:lnTo>
                <a:lnTo>
                  <a:pt x="82" y="261"/>
                </a:lnTo>
                <a:lnTo>
                  <a:pt x="78" y="259"/>
                </a:lnTo>
                <a:lnTo>
                  <a:pt x="77" y="255"/>
                </a:lnTo>
                <a:lnTo>
                  <a:pt x="75" y="247"/>
                </a:lnTo>
                <a:lnTo>
                  <a:pt x="71" y="242"/>
                </a:lnTo>
                <a:lnTo>
                  <a:pt x="69" y="238"/>
                </a:lnTo>
                <a:lnTo>
                  <a:pt x="67" y="236"/>
                </a:lnTo>
                <a:lnTo>
                  <a:pt x="63" y="234"/>
                </a:lnTo>
                <a:lnTo>
                  <a:pt x="61" y="232"/>
                </a:lnTo>
                <a:lnTo>
                  <a:pt x="59" y="228"/>
                </a:lnTo>
                <a:lnTo>
                  <a:pt x="57" y="226"/>
                </a:lnTo>
                <a:lnTo>
                  <a:pt x="55" y="224"/>
                </a:lnTo>
                <a:lnTo>
                  <a:pt x="52" y="222"/>
                </a:lnTo>
                <a:lnTo>
                  <a:pt x="50" y="219"/>
                </a:lnTo>
                <a:lnTo>
                  <a:pt x="48" y="217"/>
                </a:lnTo>
                <a:lnTo>
                  <a:pt x="46" y="215"/>
                </a:lnTo>
                <a:lnTo>
                  <a:pt x="42" y="213"/>
                </a:lnTo>
                <a:lnTo>
                  <a:pt x="40" y="209"/>
                </a:lnTo>
                <a:lnTo>
                  <a:pt x="38" y="207"/>
                </a:lnTo>
                <a:lnTo>
                  <a:pt x="34" y="205"/>
                </a:lnTo>
                <a:lnTo>
                  <a:pt x="32" y="203"/>
                </a:lnTo>
                <a:lnTo>
                  <a:pt x="30" y="199"/>
                </a:lnTo>
                <a:lnTo>
                  <a:pt x="29" y="197"/>
                </a:lnTo>
                <a:lnTo>
                  <a:pt x="25" y="196"/>
                </a:lnTo>
                <a:lnTo>
                  <a:pt x="23" y="192"/>
                </a:lnTo>
                <a:lnTo>
                  <a:pt x="21" y="190"/>
                </a:lnTo>
                <a:lnTo>
                  <a:pt x="19" y="188"/>
                </a:lnTo>
                <a:lnTo>
                  <a:pt x="15" y="186"/>
                </a:lnTo>
                <a:lnTo>
                  <a:pt x="13" y="182"/>
                </a:lnTo>
                <a:lnTo>
                  <a:pt x="11" y="180"/>
                </a:lnTo>
                <a:lnTo>
                  <a:pt x="9" y="178"/>
                </a:lnTo>
                <a:lnTo>
                  <a:pt x="9" y="163"/>
                </a:lnTo>
                <a:lnTo>
                  <a:pt x="9" y="150"/>
                </a:lnTo>
                <a:lnTo>
                  <a:pt x="11" y="148"/>
                </a:lnTo>
                <a:lnTo>
                  <a:pt x="13" y="144"/>
                </a:lnTo>
                <a:lnTo>
                  <a:pt x="13" y="134"/>
                </a:lnTo>
                <a:lnTo>
                  <a:pt x="13" y="125"/>
                </a:lnTo>
                <a:lnTo>
                  <a:pt x="11" y="123"/>
                </a:lnTo>
                <a:lnTo>
                  <a:pt x="9" y="121"/>
                </a:lnTo>
                <a:lnTo>
                  <a:pt x="6" y="113"/>
                </a:lnTo>
                <a:lnTo>
                  <a:pt x="4" y="105"/>
                </a:lnTo>
                <a:lnTo>
                  <a:pt x="2" y="103"/>
                </a:lnTo>
                <a:lnTo>
                  <a:pt x="0" y="102"/>
                </a:lnTo>
                <a:lnTo>
                  <a:pt x="0" y="86"/>
                </a:lnTo>
                <a:lnTo>
                  <a:pt x="0" y="71"/>
                </a:lnTo>
                <a:lnTo>
                  <a:pt x="0" y="57"/>
                </a:lnTo>
                <a:lnTo>
                  <a:pt x="0" y="42"/>
                </a:lnTo>
                <a:lnTo>
                  <a:pt x="2" y="40"/>
                </a:lnTo>
                <a:lnTo>
                  <a:pt x="4" y="38"/>
                </a:lnTo>
                <a:lnTo>
                  <a:pt x="15" y="36"/>
                </a:lnTo>
                <a:lnTo>
                  <a:pt x="29" y="32"/>
                </a:lnTo>
                <a:lnTo>
                  <a:pt x="30" y="31"/>
                </a:lnTo>
                <a:lnTo>
                  <a:pt x="32" y="29"/>
                </a:lnTo>
                <a:lnTo>
                  <a:pt x="40" y="27"/>
                </a:lnTo>
                <a:lnTo>
                  <a:pt x="48" y="23"/>
                </a:lnTo>
                <a:lnTo>
                  <a:pt x="50" y="21"/>
                </a:lnTo>
                <a:lnTo>
                  <a:pt x="52" y="19"/>
                </a:lnTo>
                <a:lnTo>
                  <a:pt x="55" y="17"/>
                </a:lnTo>
                <a:lnTo>
                  <a:pt x="57" y="13"/>
                </a:lnTo>
                <a:lnTo>
                  <a:pt x="59" y="11"/>
                </a:lnTo>
                <a:lnTo>
                  <a:pt x="61" y="9"/>
                </a:lnTo>
                <a:lnTo>
                  <a:pt x="75" y="6"/>
                </a:lnTo>
                <a:lnTo>
                  <a:pt x="86" y="4"/>
                </a:lnTo>
                <a:lnTo>
                  <a:pt x="88" y="2"/>
                </a:lnTo>
                <a:lnTo>
                  <a:pt x="90" y="0"/>
                </a:lnTo>
                <a:lnTo>
                  <a:pt x="94" y="2"/>
                </a:lnTo>
                <a:lnTo>
                  <a:pt x="96" y="4"/>
                </a:lnTo>
                <a:lnTo>
                  <a:pt x="113" y="2"/>
                </a:lnTo>
                <a:lnTo>
                  <a:pt x="128" y="0"/>
                </a:lnTo>
                <a:lnTo>
                  <a:pt x="132" y="2"/>
                </a:lnTo>
                <a:lnTo>
                  <a:pt x="134" y="4"/>
                </a:lnTo>
                <a:lnTo>
                  <a:pt x="144" y="4"/>
                </a:lnTo>
                <a:lnTo>
                  <a:pt x="153" y="4"/>
                </a:lnTo>
                <a:lnTo>
                  <a:pt x="155" y="2"/>
                </a:lnTo>
                <a:lnTo>
                  <a:pt x="159" y="0"/>
                </a:lnTo>
                <a:lnTo>
                  <a:pt x="172" y="4"/>
                </a:lnTo>
                <a:lnTo>
                  <a:pt x="188" y="9"/>
                </a:lnTo>
                <a:lnTo>
                  <a:pt x="190" y="11"/>
                </a:lnTo>
                <a:lnTo>
                  <a:pt x="194" y="13"/>
                </a:lnTo>
                <a:lnTo>
                  <a:pt x="195" y="31"/>
                </a:lnTo>
                <a:lnTo>
                  <a:pt x="197" y="48"/>
                </a:lnTo>
                <a:lnTo>
                  <a:pt x="199" y="50"/>
                </a:lnTo>
                <a:lnTo>
                  <a:pt x="201" y="54"/>
                </a:lnTo>
                <a:lnTo>
                  <a:pt x="205" y="59"/>
                </a:lnTo>
                <a:lnTo>
                  <a:pt x="207" y="67"/>
                </a:lnTo>
                <a:lnTo>
                  <a:pt x="209" y="69"/>
                </a:lnTo>
                <a:lnTo>
                  <a:pt x="211" y="71"/>
                </a:lnTo>
                <a:lnTo>
                  <a:pt x="209" y="75"/>
                </a:lnTo>
                <a:lnTo>
                  <a:pt x="207" y="77"/>
                </a:lnTo>
                <a:lnTo>
                  <a:pt x="205" y="79"/>
                </a:lnTo>
                <a:lnTo>
                  <a:pt x="201" y="82"/>
                </a:lnTo>
                <a:lnTo>
                  <a:pt x="199" y="84"/>
                </a:lnTo>
                <a:lnTo>
                  <a:pt x="197" y="86"/>
                </a:lnTo>
                <a:lnTo>
                  <a:pt x="195" y="88"/>
                </a:lnTo>
                <a:lnTo>
                  <a:pt x="194" y="92"/>
                </a:lnTo>
                <a:lnTo>
                  <a:pt x="190" y="94"/>
                </a:lnTo>
                <a:lnTo>
                  <a:pt x="188" y="96"/>
                </a:lnTo>
                <a:lnTo>
                  <a:pt x="184" y="98"/>
                </a:lnTo>
                <a:lnTo>
                  <a:pt x="182" y="102"/>
                </a:lnTo>
                <a:lnTo>
                  <a:pt x="180" y="103"/>
                </a:lnTo>
                <a:lnTo>
                  <a:pt x="178" y="105"/>
                </a:lnTo>
                <a:lnTo>
                  <a:pt x="178" y="121"/>
                </a:lnTo>
                <a:lnTo>
                  <a:pt x="178" y="134"/>
                </a:lnTo>
                <a:lnTo>
                  <a:pt x="180" y="138"/>
                </a:lnTo>
                <a:lnTo>
                  <a:pt x="182" y="140"/>
                </a:lnTo>
                <a:lnTo>
                  <a:pt x="182" y="144"/>
                </a:lnTo>
                <a:lnTo>
                  <a:pt x="182" y="150"/>
                </a:lnTo>
                <a:lnTo>
                  <a:pt x="180" y="151"/>
                </a:lnTo>
                <a:lnTo>
                  <a:pt x="178" y="153"/>
                </a:lnTo>
                <a:lnTo>
                  <a:pt x="174" y="178"/>
                </a:lnTo>
                <a:lnTo>
                  <a:pt x="172" y="203"/>
                </a:lnTo>
                <a:lnTo>
                  <a:pt x="180" y="203"/>
                </a:lnTo>
                <a:lnTo>
                  <a:pt x="188" y="203"/>
                </a:lnTo>
                <a:lnTo>
                  <a:pt x="190" y="205"/>
                </a:lnTo>
                <a:lnTo>
                  <a:pt x="194" y="207"/>
                </a:lnTo>
                <a:lnTo>
                  <a:pt x="199" y="209"/>
                </a:lnTo>
                <a:lnTo>
                  <a:pt x="207" y="213"/>
                </a:lnTo>
                <a:lnTo>
                  <a:pt x="209" y="215"/>
                </a:lnTo>
                <a:lnTo>
                  <a:pt x="211" y="217"/>
                </a:lnTo>
                <a:lnTo>
                  <a:pt x="211" y="226"/>
                </a:lnTo>
                <a:lnTo>
                  <a:pt x="211" y="236"/>
                </a:lnTo>
                <a:lnTo>
                  <a:pt x="209" y="238"/>
                </a:lnTo>
                <a:lnTo>
                  <a:pt x="207" y="242"/>
                </a:lnTo>
                <a:lnTo>
                  <a:pt x="205" y="244"/>
                </a:lnTo>
                <a:lnTo>
                  <a:pt x="201" y="245"/>
                </a:lnTo>
                <a:lnTo>
                  <a:pt x="199" y="247"/>
                </a:lnTo>
                <a:lnTo>
                  <a:pt x="197" y="251"/>
                </a:lnTo>
                <a:lnTo>
                  <a:pt x="195" y="253"/>
                </a:lnTo>
                <a:lnTo>
                  <a:pt x="194" y="255"/>
                </a:lnTo>
                <a:lnTo>
                  <a:pt x="190" y="259"/>
                </a:lnTo>
                <a:lnTo>
                  <a:pt x="188" y="261"/>
                </a:lnTo>
                <a:lnTo>
                  <a:pt x="188" y="270"/>
                </a:lnTo>
                <a:lnTo>
                  <a:pt x="188" y="280"/>
                </a:lnTo>
                <a:lnTo>
                  <a:pt x="190" y="282"/>
                </a:lnTo>
                <a:lnTo>
                  <a:pt x="194" y="286"/>
                </a:lnTo>
                <a:lnTo>
                  <a:pt x="195" y="301"/>
                </a:lnTo>
                <a:lnTo>
                  <a:pt x="197" y="318"/>
                </a:lnTo>
                <a:lnTo>
                  <a:pt x="199" y="320"/>
                </a:lnTo>
                <a:lnTo>
                  <a:pt x="201" y="324"/>
                </a:lnTo>
                <a:lnTo>
                  <a:pt x="201" y="328"/>
                </a:lnTo>
                <a:lnTo>
                  <a:pt x="201" y="334"/>
                </a:lnTo>
                <a:lnTo>
                  <a:pt x="199" y="336"/>
                </a:lnTo>
                <a:lnTo>
                  <a:pt x="197" y="338"/>
                </a:lnTo>
                <a:lnTo>
                  <a:pt x="195" y="345"/>
                </a:lnTo>
                <a:lnTo>
                  <a:pt x="194" y="353"/>
                </a:lnTo>
                <a:lnTo>
                  <a:pt x="190" y="355"/>
                </a:lnTo>
                <a:lnTo>
                  <a:pt x="188" y="357"/>
                </a:lnTo>
                <a:lnTo>
                  <a:pt x="184" y="359"/>
                </a:lnTo>
                <a:lnTo>
                  <a:pt x="182" y="362"/>
                </a:lnTo>
                <a:lnTo>
                  <a:pt x="180" y="364"/>
                </a:lnTo>
                <a:lnTo>
                  <a:pt x="178" y="366"/>
                </a:lnTo>
                <a:lnTo>
                  <a:pt x="172" y="366"/>
                </a:lnTo>
                <a:lnTo>
                  <a:pt x="169" y="366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31" name="Freeform 11"/>
          <p:cNvSpPr>
            <a:spLocks/>
          </p:cNvSpPr>
          <p:nvPr/>
        </p:nvSpPr>
        <p:spPr bwMode="auto">
          <a:xfrm>
            <a:off x="6648450" y="5102225"/>
            <a:ext cx="201613" cy="134938"/>
          </a:xfrm>
          <a:custGeom>
            <a:avLst/>
            <a:gdLst>
              <a:gd name="T0" fmla="*/ 2147483646 w 156"/>
              <a:gd name="T1" fmla="*/ 2147483646 h 115"/>
              <a:gd name="T2" fmla="*/ 2147483646 w 156"/>
              <a:gd name="T3" fmla="*/ 2147483646 h 115"/>
              <a:gd name="T4" fmla="*/ 2147483646 w 156"/>
              <a:gd name="T5" fmla="*/ 2147483646 h 115"/>
              <a:gd name="T6" fmla="*/ 0 w 156"/>
              <a:gd name="T7" fmla="*/ 2147483646 h 115"/>
              <a:gd name="T8" fmla="*/ 2147483646 w 156"/>
              <a:gd name="T9" fmla="*/ 2147483646 h 115"/>
              <a:gd name="T10" fmla="*/ 2147483646 w 156"/>
              <a:gd name="T11" fmla="*/ 2147483646 h 115"/>
              <a:gd name="T12" fmla="*/ 2147483646 w 156"/>
              <a:gd name="T13" fmla="*/ 2147483646 h 115"/>
              <a:gd name="T14" fmla="*/ 2147483646 w 156"/>
              <a:gd name="T15" fmla="*/ 2147483646 h 115"/>
              <a:gd name="T16" fmla="*/ 2147483646 w 156"/>
              <a:gd name="T17" fmla="*/ 2147483646 h 115"/>
              <a:gd name="T18" fmla="*/ 2147483646 w 156"/>
              <a:gd name="T19" fmla="*/ 2147483646 h 115"/>
              <a:gd name="T20" fmla="*/ 2147483646 w 156"/>
              <a:gd name="T21" fmla="*/ 2147483646 h 115"/>
              <a:gd name="T22" fmla="*/ 2147483646 w 156"/>
              <a:gd name="T23" fmla="*/ 2147483646 h 115"/>
              <a:gd name="T24" fmla="*/ 2147483646 w 156"/>
              <a:gd name="T25" fmla="*/ 2147483646 h 115"/>
              <a:gd name="T26" fmla="*/ 2147483646 w 156"/>
              <a:gd name="T27" fmla="*/ 2147483646 h 115"/>
              <a:gd name="T28" fmla="*/ 2147483646 w 156"/>
              <a:gd name="T29" fmla="*/ 2147483646 h 115"/>
              <a:gd name="T30" fmla="*/ 2147483646 w 156"/>
              <a:gd name="T31" fmla="*/ 2147483646 h 115"/>
              <a:gd name="T32" fmla="*/ 2147483646 w 156"/>
              <a:gd name="T33" fmla="*/ 2147483646 h 115"/>
              <a:gd name="T34" fmla="*/ 2147483646 w 156"/>
              <a:gd name="T35" fmla="*/ 0 h 115"/>
              <a:gd name="T36" fmla="*/ 2147483646 w 156"/>
              <a:gd name="T37" fmla="*/ 2147483646 h 115"/>
              <a:gd name="T38" fmla="*/ 2147483646 w 156"/>
              <a:gd name="T39" fmla="*/ 2147483646 h 115"/>
              <a:gd name="T40" fmla="*/ 2147483646 w 156"/>
              <a:gd name="T41" fmla="*/ 2147483646 h 115"/>
              <a:gd name="T42" fmla="*/ 2147483646 w 156"/>
              <a:gd name="T43" fmla="*/ 2147483646 h 115"/>
              <a:gd name="T44" fmla="*/ 2147483646 w 156"/>
              <a:gd name="T45" fmla="*/ 2147483646 h 115"/>
              <a:gd name="T46" fmla="*/ 2147483646 w 156"/>
              <a:gd name="T47" fmla="*/ 2147483646 h 115"/>
              <a:gd name="T48" fmla="*/ 2147483646 w 156"/>
              <a:gd name="T49" fmla="*/ 2147483646 h 115"/>
              <a:gd name="T50" fmla="*/ 2147483646 w 156"/>
              <a:gd name="T51" fmla="*/ 2147483646 h 115"/>
              <a:gd name="T52" fmla="*/ 2147483646 w 156"/>
              <a:gd name="T53" fmla="*/ 2147483646 h 115"/>
              <a:gd name="T54" fmla="*/ 2147483646 w 156"/>
              <a:gd name="T55" fmla="*/ 2147483646 h 115"/>
              <a:gd name="T56" fmla="*/ 2147483646 w 156"/>
              <a:gd name="T57" fmla="*/ 2147483646 h 115"/>
              <a:gd name="T58" fmla="*/ 2147483646 w 156"/>
              <a:gd name="T59" fmla="*/ 2147483646 h 115"/>
              <a:gd name="T60" fmla="*/ 2147483646 w 156"/>
              <a:gd name="T61" fmla="*/ 2147483646 h 115"/>
              <a:gd name="T62" fmla="*/ 2147483646 w 156"/>
              <a:gd name="T63" fmla="*/ 2147483646 h 11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56"/>
              <a:gd name="T97" fmla="*/ 0 h 115"/>
              <a:gd name="T98" fmla="*/ 156 w 156"/>
              <a:gd name="T99" fmla="*/ 115 h 11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56" h="115">
                <a:moveTo>
                  <a:pt x="16" y="115"/>
                </a:moveTo>
                <a:lnTo>
                  <a:pt x="14" y="113"/>
                </a:lnTo>
                <a:lnTo>
                  <a:pt x="10" y="112"/>
                </a:lnTo>
                <a:lnTo>
                  <a:pt x="8" y="108"/>
                </a:lnTo>
                <a:lnTo>
                  <a:pt x="6" y="106"/>
                </a:lnTo>
                <a:lnTo>
                  <a:pt x="4" y="104"/>
                </a:lnTo>
                <a:lnTo>
                  <a:pt x="0" y="100"/>
                </a:lnTo>
                <a:lnTo>
                  <a:pt x="0" y="90"/>
                </a:lnTo>
                <a:lnTo>
                  <a:pt x="0" y="83"/>
                </a:lnTo>
                <a:lnTo>
                  <a:pt x="4" y="79"/>
                </a:lnTo>
                <a:lnTo>
                  <a:pt x="6" y="77"/>
                </a:lnTo>
                <a:lnTo>
                  <a:pt x="8" y="79"/>
                </a:lnTo>
                <a:lnTo>
                  <a:pt x="10" y="83"/>
                </a:lnTo>
                <a:lnTo>
                  <a:pt x="20" y="83"/>
                </a:lnTo>
                <a:lnTo>
                  <a:pt x="31" y="83"/>
                </a:lnTo>
                <a:lnTo>
                  <a:pt x="33" y="79"/>
                </a:lnTo>
                <a:lnTo>
                  <a:pt x="35" y="77"/>
                </a:lnTo>
                <a:lnTo>
                  <a:pt x="43" y="73"/>
                </a:lnTo>
                <a:lnTo>
                  <a:pt x="50" y="71"/>
                </a:lnTo>
                <a:lnTo>
                  <a:pt x="52" y="69"/>
                </a:lnTo>
                <a:lnTo>
                  <a:pt x="54" y="67"/>
                </a:lnTo>
                <a:lnTo>
                  <a:pt x="56" y="52"/>
                </a:lnTo>
                <a:lnTo>
                  <a:pt x="60" y="39"/>
                </a:lnTo>
                <a:lnTo>
                  <a:pt x="69" y="35"/>
                </a:lnTo>
                <a:lnTo>
                  <a:pt x="79" y="33"/>
                </a:lnTo>
                <a:lnTo>
                  <a:pt x="81" y="31"/>
                </a:lnTo>
                <a:lnTo>
                  <a:pt x="83" y="29"/>
                </a:lnTo>
                <a:lnTo>
                  <a:pt x="87" y="21"/>
                </a:lnTo>
                <a:lnTo>
                  <a:pt x="89" y="14"/>
                </a:lnTo>
                <a:lnTo>
                  <a:pt x="91" y="12"/>
                </a:lnTo>
                <a:lnTo>
                  <a:pt x="92" y="10"/>
                </a:lnTo>
                <a:lnTo>
                  <a:pt x="94" y="6"/>
                </a:lnTo>
                <a:lnTo>
                  <a:pt x="98" y="4"/>
                </a:lnTo>
                <a:lnTo>
                  <a:pt x="100" y="2"/>
                </a:lnTo>
                <a:lnTo>
                  <a:pt x="102" y="0"/>
                </a:lnTo>
                <a:lnTo>
                  <a:pt x="112" y="0"/>
                </a:lnTo>
                <a:lnTo>
                  <a:pt x="121" y="0"/>
                </a:lnTo>
                <a:lnTo>
                  <a:pt x="125" y="2"/>
                </a:lnTo>
                <a:lnTo>
                  <a:pt x="127" y="4"/>
                </a:lnTo>
                <a:lnTo>
                  <a:pt x="135" y="6"/>
                </a:lnTo>
                <a:lnTo>
                  <a:pt x="142" y="10"/>
                </a:lnTo>
                <a:lnTo>
                  <a:pt x="144" y="12"/>
                </a:lnTo>
                <a:lnTo>
                  <a:pt x="146" y="14"/>
                </a:lnTo>
                <a:lnTo>
                  <a:pt x="146" y="19"/>
                </a:lnTo>
                <a:lnTo>
                  <a:pt x="146" y="23"/>
                </a:lnTo>
                <a:lnTo>
                  <a:pt x="144" y="25"/>
                </a:lnTo>
                <a:lnTo>
                  <a:pt x="142" y="29"/>
                </a:lnTo>
                <a:lnTo>
                  <a:pt x="139" y="39"/>
                </a:lnTo>
                <a:lnTo>
                  <a:pt x="137" y="48"/>
                </a:lnTo>
                <a:lnTo>
                  <a:pt x="144" y="48"/>
                </a:lnTo>
                <a:lnTo>
                  <a:pt x="152" y="48"/>
                </a:lnTo>
                <a:lnTo>
                  <a:pt x="154" y="50"/>
                </a:lnTo>
                <a:lnTo>
                  <a:pt x="156" y="52"/>
                </a:lnTo>
                <a:lnTo>
                  <a:pt x="156" y="65"/>
                </a:lnTo>
                <a:lnTo>
                  <a:pt x="156" y="77"/>
                </a:lnTo>
                <a:lnTo>
                  <a:pt x="140" y="77"/>
                </a:lnTo>
                <a:lnTo>
                  <a:pt x="127" y="77"/>
                </a:lnTo>
                <a:lnTo>
                  <a:pt x="92" y="85"/>
                </a:lnTo>
                <a:lnTo>
                  <a:pt x="73" y="90"/>
                </a:lnTo>
                <a:lnTo>
                  <a:pt x="62" y="96"/>
                </a:lnTo>
                <a:lnTo>
                  <a:pt x="50" y="106"/>
                </a:lnTo>
                <a:lnTo>
                  <a:pt x="50" y="112"/>
                </a:lnTo>
                <a:lnTo>
                  <a:pt x="50" y="115"/>
                </a:lnTo>
                <a:lnTo>
                  <a:pt x="33" y="115"/>
                </a:lnTo>
                <a:lnTo>
                  <a:pt x="16" y="115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32" name="Freeform 13"/>
          <p:cNvSpPr>
            <a:spLocks/>
          </p:cNvSpPr>
          <p:nvPr/>
        </p:nvSpPr>
        <p:spPr bwMode="auto">
          <a:xfrm>
            <a:off x="7897813" y="4778375"/>
            <a:ext cx="150812" cy="150813"/>
          </a:xfrm>
          <a:custGeom>
            <a:avLst/>
            <a:gdLst>
              <a:gd name="T0" fmla="*/ 2147483646 w 115"/>
              <a:gd name="T1" fmla="*/ 2147483646 h 126"/>
              <a:gd name="T2" fmla="*/ 2147483646 w 115"/>
              <a:gd name="T3" fmla="*/ 2147483646 h 126"/>
              <a:gd name="T4" fmla="*/ 2147483646 w 115"/>
              <a:gd name="T5" fmla="*/ 2147483646 h 126"/>
              <a:gd name="T6" fmla="*/ 2147483646 w 115"/>
              <a:gd name="T7" fmla="*/ 2147483646 h 126"/>
              <a:gd name="T8" fmla="*/ 0 w 115"/>
              <a:gd name="T9" fmla="*/ 2147483646 h 126"/>
              <a:gd name="T10" fmla="*/ 0 w 115"/>
              <a:gd name="T11" fmla="*/ 2147483646 h 126"/>
              <a:gd name="T12" fmla="*/ 0 w 115"/>
              <a:gd name="T13" fmla="*/ 2147483646 h 126"/>
              <a:gd name="T14" fmla="*/ 2147483646 w 115"/>
              <a:gd name="T15" fmla="*/ 2147483646 h 126"/>
              <a:gd name="T16" fmla="*/ 2147483646 w 115"/>
              <a:gd name="T17" fmla="*/ 2147483646 h 126"/>
              <a:gd name="T18" fmla="*/ 2147483646 w 115"/>
              <a:gd name="T19" fmla="*/ 2147483646 h 126"/>
              <a:gd name="T20" fmla="*/ 2147483646 w 115"/>
              <a:gd name="T21" fmla="*/ 2147483646 h 126"/>
              <a:gd name="T22" fmla="*/ 2147483646 w 115"/>
              <a:gd name="T23" fmla="*/ 2147483646 h 126"/>
              <a:gd name="T24" fmla="*/ 2147483646 w 115"/>
              <a:gd name="T25" fmla="*/ 2147483646 h 126"/>
              <a:gd name="T26" fmla="*/ 2147483646 w 115"/>
              <a:gd name="T27" fmla="*/ 2147483646 h 126"/>
              <a:gd name="T28" fmla="*/ 2147483646 w 115"/>
              <a:gd name="T29" fmla="*/ 2147483646 h 126"/>
              <a:gd name="T30" fmla="*/ 2147483646 w 115"/>
              <a:gd name="T31" fmla="*/ 2147483646 h 126"/>
              <a:gd name="T32" fmla="*/ 2147483646 w 115"/>
              <a:gd name="T33" fmla="*/ 0 h 126"/>
              <a:gd name="T34" fmla="*/ 2147483646 w 115"/>
              <a:gd name="T35" fmla="*/ 0 h 126"/>
              <a:gd name="T36" fmla="*/ 2147483646 w 115"/>
              <a:gd name="T37" fmla="*/ 0 h 126"/>
              <a:gd name="T38" fmla="*/ 2147483646 w 115"/>
              <a:gd name="T39" fmla="*/ 2147483646 h 126"/>
              <a:gd name="T40" fmla="*/ 2147483646 w 115"/>
              <a:gd name="T41" fmla="*/ 2147483646 h 126"/>
              <a:gd name="T42" fmla="*/ 2147483646 w 115"/>
              <a:gd name="T43" fmla="*/ 2147483646 h 126"/>
              <a:gd name="T44" fmla="*/ 2147483646 w 115"/>
              <a:gd name="T45" fmla="*/ 2147483646 h 126"/>
              <a:gd name="T46" fmla="*/ 2147483646 w 115"/>
              <a:gd name="T47" fmla="*/ 2147483646 h 126"/>
              <a:gd name="T48" fmla="*/ 2147483646 w 115"/>
              <a:gd name="T49" fmla="*/ 2147483646 h 126"/>
              <a:gd name="T50" fmla="*/ 2147483646 w 115"/>
              <a:gd name="T51" fmla="*/ 2147483646 h 126"/>
              <a:gd name="T52" fmla="*/ 2147483646 w 115"/>
              <a:gd name="T53" fmla="*/ 2147483646 h 126"/>
              <a:gd name="T54" fmla="*/ 2147483646 w 115"/>
              <a:gd name="T55" fmla="*/ 2147483646 h 126"/>
              <a:gd name="T56" fmla="*/ 2147483646 w 115"/>
              <a:gd name="T57" fmla="*/ 2147483646 h 126"/>
              <a:gd name="T58" fmla="*/ 2147483646 w 115"/>
              <a:gd name="T59" fmla="*/ 2147483646 h 126"/>
              <a:gd name="T60" fmla="*/ 2147483646 w 115"/>
              <a:gd name="T61" fmla="*/ 2147483646 h 126"/>
              <a:gd name="T62" fmla="*/ 2147483646 w 115"/>
              <a:gd name="T63" fmla="*/ 2147483646 h 126"/>
              <a:gd name="T64" fmla="*/ 2147483646 w 115"/>
              <a:gd name="T65" fmla="*/ 2147483646 h 12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15"/>
              <a:gd name="T100" fmla="*/ 0 h 126"/>
              <a:gd name="T101" fmla="*/ 115 w 115"/>
              <a:gd name="T102" fmla="*/ 126 h 12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15" h="126">
                <a:moveTo>
                  <a:pt x="17" y="126"/>
                </a:moveTo>
                <a:lnTo>
                  <a:pt x="15" y="109"/>
                </a:lnTo>
                <a:lnTo>
                  <a:pt x="11" y="100"/>
                </a:lnTo>
                <a:lnTo>
                  <a:pt x="7" y="90"/>
                </a:lnTo>
                <a:lnTo>
                  <a:pt x="0" y="78"/>
                </a:lnTo>
                <a:lnTo>
                  <a:pt x="0" y="59"/>
                </a:lnTo>
                <a:lnTo>
                  <a:pt x="0" y="40"/>
                </a:lnTo>
                <a:lnTo>
                  <a:pt x="13" y="40"/>
                </a:lnTo>
                <a:lnTo>
                  <a:pt x="28" y="40"/>
                </a:lnTo>
                <a:lnTo>
                  <a:pt x="28" y="27"/>
                </a:lnTo>
                <a:lnTo>
                  <a:pt x="28" y="15"/>
                </a:lnTo>
                <a:lnTo>
                  <a:pt x="30" y="13"/>
                </a:lnTo>
                <a:lnTo>
                  <a:pt x="32" y="11"/>
                </a:lnTo>
                <a:lnTo>
                  <a:pt x="46" y="7"/>
                </a:lnTo>
                <a:lnTo>
                  <a:pt x="57" y="6"/>
                </a:lnTo>
                <a:lnTo>
                  <a:pt x="59" y="4"/>
                </a:lnTo>
                <a:lnTo>
                  <a:pt x="61" y="0"/>
                </a:lnTo>
                <a:lnTo>
                  <a:pt x="76" y="0"/>
                </a:lnTo>
                <a:lnTo>
                  <a:pt x="90" y="0"/>
                </a:lnTo>
                <a:lnTo>
                  <a:pt x="94" y="4"/>
                </a:lnTo>
                <a:lnTo>
                  <a:pt x="96" y="6"/>
                </a:lnTo>
                <a:lnTo>
                  <a:pt x="105" y="7"/>
                </a:lnTo>
                <a:lnTo>
                  <a:pt x="115" y="11"/>
                </a:lnTo>
                <a:lnTo>
                  <a:pt x="107" y="29"/>
                </a:lnTo>
                <a:lnTo>
                  <a:pt x="99" y="48"/>
                </a:lnTo>
                <a:lnTo>
                  <a:pt x="90" y="65"/>
                </a:lnTo>
                <a:lnTo>
                  <a:pt x="80" y="82"/>
                </a:lnTo>
                <a:lnTo>
                  <a:pt x="69" y="98"/>
                </a:lnTo>
                <a:lnTo>
                  <a:pt x="53" y="111"/>
                </a:lnTo>
                <a:lnTo>
                  <a:pt x="46" y="117"/>
                </a:lnTo>
                <a:lnTo>
                  <a:pt x="38" y="121"/>
                </a:lnTo>
                <a:lnTo>
                  <a:pt x="28" y="124"/>
                </a:lnTo>
                <a:lnTo>
                  <a:pt x="17" y="126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33" name="Freeform 17"/>
          <p:cNvSpPr>
            <a:spLocks/>
          </p:cNvSpPr>
          <p:nvPr/>
        </p:nvSpPr>
        <p:spPr bwMode="auto">
          <a:xfrm>
            <a:off x="3159125" y="4540250"/>
            <a:ext cx="339725" cy="342900"/>
          </a:xfrm>
          <a:custGeom>
            <a:avLst/>
            <a:gdLst>
              <a:gd name="T0" fmla="*/ 2147483646 w 261"/>
              <a:gd name="T1" fmla="*/ 2147483646 h 290"/>
              <a:gd name="T2" fmla="*/ 2147483646 w 261"/>
              <a:gd name="T3" fmla="*/ 2147483646 h 290"/>
              <a:gd name="T4" fmla="*/ 2147483646 w 261"/>
              <a:gd name="T5" fmla="*/ 2147483646 h 290"/>
              <a:gd name="T6" fmla="*/ 2147483646 w 261"/>
              <a:gd name="T7" fmla="*/ 2147483646 h 290"/>
              <a:gd name="T8" fmla="*/ 2147483646 w 261"/>
              <a:gd name="T9" fmla="*/ 2147483646 h 290"/>
              <a:gd name="T10" fmla="*/ 2147483646 w 261"/>
              <a:gd name="T11" fmla="*/ 2147483646 h 290"/>
              <a:gd name="T12" fmla="*/ 2147483646 w 261"/>
              <a:gd name="T13" fmla="*/ 2147483646 h 290"/>
              <a:gd name="T14" fmla="*/ 2147483646 w 261"/>
              <a:gd name="T15" fmla="*/ 2147483646 h 290"/>
              <a:gd name="T16" fmla="*/ 2147483646 w 261"/>
              <a:gd name="T17" fmla="*/ 2147483646 h 290"/>
              <a:gd name="T18" fmla="*/ 2147483646 w 261"/>
              <a:gd name="T19" fmla="*/ 2147483646 h 290"/>
              <a:gd name="T20" fmla="*/ 2147483646 w 261"/>
              <a:gd name="T21" fmla="*/ 2147483646 h 290"/>
              <a:gd name="T22" fmla="*/ 2147483646 w 261"/>
              <a:gd name="T23" fmla="*/ 2147483646 h 290"/>
              <a:gd name="T24" fmla="*/ 2147483646 w 261"/>
              <a:gd name="T25" fmla="*/ 2147483646 h 290"/>
              <a:gd name="T26" fmla="*/ 2147483646 w 261"/>
              <a:gd name="T27" fmla="*/ 2147483646 h 290"/>
              <a:gd name="T28" fmla="*/ 2147483646 w 261"/>
              <a:gd name="T29" fmla="*/ 2147483646 h 290"/>
              <a:gd name="T30" fmla="*/ 2147483646 w 261"/>
              <a:gd name="T31" fmla="*/ 2147483646 h 290"/>
              <a:gd name="T32" fmla="*/ 2147483646 w 261"/>
              <a:gd name="T33" fmla="*/ 2147483646 h 290"/>
              <a:gd name="T34" fmla="*/ 2147483646 w 261"/>
              <a:gd name="T35" fmla="*/ 2147483646 h 290"/>
              <a:gd name="T36" fmla="*/ 2147483646 w 261"/>
              <a:gd name="T37" fmla="*/ 2147483646 h 290"/>
              <a:gd name="T38" fmla="*/ 2147483646 w 261"/>
              <a:gd name="T39" fmla="*/ 2147483646 h 290"/>
              <a:gd name="T40" fmla="*/ 2147483646 w 261"/>
              <a:gd name="T41" fmla="*/ 0 h 290"/>
              <a:gd name="T42" fmla="*/ 2147483646 w 261"/>
              <a:gd name="T43" fmla="*/ 2147483646 h 290"/>
              <a:gd name="T44" fmla="*/ 2147483646 w 261"/>
              <a:gd name="T45" fmla="*/ 2147483646 h 290"/>
              <a:gd name="T46" fmla="*/ 2147483646 w 261"/>
              <a:gd name="T47" fmla="*/ 2147483646 h 290"/>
              <a:gd name="T48" fmla="*/ 2147483646 w 261"/>
              <a:gd name="T49" fmla="*/ 2147483646 h 290"/>
              <a:gd name="T50" fmla="*/ 2147483646 w 261"/>
              <a:gd name="T51" fmla="*/ 2147483646 h 290"/>
              <a:gd name="T52" fmla="*/ 2147483646 w 261"/>
              <a:gd name="T53" fmla="*/ 2147483646 h 290"/>
              <a:gd name="T54" fmla="*/ 2147483646 w 261"/>
              <a:gd name="T55" fmla="*/ 2147483646 h 290"/>
              <a:gd name="T56" fmla="*/ 2147483646 w 261"/>
              <a:gd name="T57" fmla="*/ 2147483646 h 290"/>
              <a:gd name="T58" fmla="*/ 2147483646 w 261"/>
              <a:gd name="T59" fmla="*/ 2147483646 h 290"/>
              <a:gd name="T60" fmla="*/ 2147483646 w 261"/>
              <a:gd name="T61" fmla="*/ 2147483646 h 290"/>
              <a:gd name="T62" fmla="*/ 2147483646 w 261"/>
              <a:gd name="T63" fmla="*/ 2147483646 h 290"/>
              <a:gd name="T64" fmla="*/ 2147483646 w 261"/>
              <a:gd name="T65" fmla="*/ 2147483646 h 290"/>
              <a:gd name="T66" fmla="*/ 2147483646 w 261"/>
              <a:gd name="T67" fmla="*/ 2147483646 h 290"/>
              <a:gd name="T68" fmla="*/ 2147483646 w 261"/>
              <a:gd name="T69" fmla="*/ 2147483646 h 290"/>
              <a:gd name="T70" fmla="*/ 2147483646 w 261"/>
              <a:gd name="T71" fmla="*/ 2147483646 h 290"/>
              <a:gd name="T72" fmla="*/ 2147483646 w 261"/>
              <a:gd name="T73" fmla="*/ 2147483646 h 290"/>
              <a:gd name="T74" fmla="*/ 2147483646 w 261"/>
              <a:gd name="T75" fmla="*/ 2147483646 h 290"/>
              <a:gd name="T76" fmla="*/ 2147483646 w 261"/>
              <a:gd name="T77" fmla="*/ 2147483646 h 290"/>
              <a:gd name="T78" fmla="*/ 2147483646 w 261"/>
              <a:gd name="T79" fmla="*/ 2147483646 h 290"/>
              <a:gd name="T80" fmla="*/ 2147483646 w 261"/>
              <a:gd name="T81" fmla="*/ 2147483646 h 290"/>
              <a:gd name="T82" fmla="*/ 2147483646 w 261"/>
              <a:gd name="T83" fmla="*/ 2147483646 h 290"/>
              <a:gd name="T84" fmla="*/ 2147483646 w 261"/>
              <a:gd name="T85" fmla="*/ 2147483646 h 290"/>
              <a:gd name="T86" fmla="*/ 2147483646 w 261"/>
              <a:gd name="T87" fmla="*/ 2147483646 h 290"/>
              <a:gd name="T88" fmla="*/ 2147483646 w 261"/>
              <a:gd name="T89" fmla="*/ 2147483646 h 290"/>
              <a:gd name="T90" fmla="*/ 2147483646 w 261"/>
              <a:gd name="T91" fmla="*/ 2147483646 h 290"/>
              <a:gd name="T92" fmla="*/ 0 w 261"/>
              <a:gd name="T93" fmla="*/ 2147483646 h 290"/>
              <a:gd name="T94" fmla="*/ 2147483646 w 261"/>
              <a:gd name="T95" fmla="*/ 2147483646 h 290"/>
              <a:gd name="T96" fmla="*/ 2147483646 w 261"/>
              <a:gd name="T97" fmla="*/ 2147483646 h 290"/>
              <a:gd name="T98" fmla="*/ 2147483646 w 261"/>
              <a:gd name="T99" fmla="*/ 2147483646 h 290"/>
              <a:gd name="T100" fmla="*/ 2147483646 w 261"/>
              <a:gd name="T101" fmla="*/ 2147483646 h 290"/>
              <a:gd name="T102" fmla="*/ 2147483646 w 261"/>
              <a:gd name="T103" fmla="*/ 2147483646 h 290"/>
              <a:gd name="T104" fmla="*/ 2147483646 w 261"/>
              <a:gd name="T105" fmla="*/ 2147483646 h 290"/>
              <a:gd name="T106" fmla="*/ 2147483646 w 261"/>
              <a:gd name="T107" fmla="*/ 2147483646 h 290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61"/>
              <a:gd name="T163" fmla="*/ 0 h 290"/>
              <a:gd name="T164" fmla="*/ 261 w 261"/>
              <a:gd name="T165" fmla="*/ 290 h 290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61" h="290">
                <a:moveTo>
                  <a:pt x="54" y="183"/>
                </a:moveTo>
                <a:lnTo>
                  <a:pt x="58" y="179"/>
                </a:lnTo>
                <a:lnTo>
                  <a:pt x="67" y="169"/>
                </a:lnTo>
                <a:lnTo>
                  <a:pt x="75" y="167"/>
                </a:lnTo>
                <a:lnTo>
                  <a:pt x="79" y="169"/>
                </a:lnTo>
                <a:lnTo>
                  <a:pt x="82" y="163"/>
                </a:lnTo>
                <a:lnTo>
                  <a:pt x="94" y="163"/>
                </a:lnTo>
                <a:lnTo>
                  <a:pt x="107" y="163"/>
                </a:lnTo>
                <a:lnTo>
                  <a:pt x="107" y="158"/>
                </a:lnTo>
                <a:lnTo>
                  <a:pt x="107" y="150"/>
                </a:lnTo>
                <a:lnTo>
                  <a:pt x="109" y="148"/>
                </a:lnTo>
                <a:lnTo>
                  <a:pt x="111" y="144"/>
                </a:lnTo>
                <a:lnTo>
                  <a:pt x="113" y="142"/>
                </a:lnTo>
                <a:lnTo>
                  <a:pt x="117" y="140"/>
                </a:lnTo>
                <a:lnTo>
                  <a:pt x="119" y="137"/>
                </a:lnTo>
                <a:lnTo>
                  <a:pt x="121" y="135"/>
                </a:lnTo>
                <a:lnTo>
                  <a:pt x="127" y="119"/>
                </a:lnTo>
                <a:lnTo>
                  <a:pt x="132" y="104"/>
                </a:lnTo>
                <a:lnTo>
                  <a:pt x="113" y="104"/>
                </a:lnTo>
                <a:lnTo>
                  <a:pt x="94" y="104"/>
                </a:lnTo>
                <a:lnTo>
                  <a:pt x="73" y="106"/>
                </a:lnTo>
                <a:lnTo>
                  <a:pt x="54" y="106"/>
                </a:lnTo>
                <a:lnTo>
                  <a:pt x="52" y="104"/>
                </a:lnTo>
                <a:lnTo>
                  <a:pt x="48" y="102"/>
                </a:lnTo>
                <a:lnTo>
                  <a:pt x="40" y="98"/>
                </a:lnTo>
                <a:lnTo>
                  <a:pt x="35" y="96"/>
                </a:lnTo>
                <a:lnTo>
                  <a:pt x="31" y="94"/>
                </a:lnTo>
                <a:lnTo>
                  <a:pt x="29" y="92"/>
                </a:lnTo>
                <a:lnTo>
                  <a:pt x="27" y="79"/>
                </a:lnTo>
                <a:lnTo>
                  <a:pt x="25" y="67"/>
                </a:lnTo>
                <a:lnTo>
                  <a:pt x="21" y="66"/>
                </a:lnTo>
                <a:lnTo>
                  <a:pt x="19" y="62"/>
                </a:lnTo>
                <a:lnTo>
                  <a:pt x="19" y="52"/>
                </a:lnTo>
                <a:lnTo>
                  <a:pt x="19" y="43"/>
                </a:lnTo>
                <a:lnTo>
                  <a:pt x="21" y="41"/>
                </a:lnTo>
                <a:lnTo>
                  <a:pt x="25" y="39"/>
                </a:lnTo>
                <a:lnTo>
                  <a:pt x="38" y="39"/>
                </a:lnTo>
                <a:lnTo>
                  <a:pt x="54" y="39"/>
                </a:lnTo>
                <a:lnTo>
                  <a:pt x="56" y="41"/>
                </a:lnTo>
                <a:lnTo>
                  <a:pt x="58" y="43"/>
                </a:lnTo>
                <a:lnTo>
                  <a:pt x="56" y="44"/>
                </a:lnTo>
                <a:lnTo>
                  <a:pt x="54" y="48"/>
                </a:lnTo>
                <a:lnTo>
                  <a:pt x="54" y="52"/>
                </a:lnTo>
                <a:lnTo>
                  <a:pt x="54" y="58"/>
                </a:lnTo>
                <a:lnTo>
                  <a:pt x="56" y="60"/>
                </a:lnTo>
                <a:lnTo>
                  <a:pt x="58" y="62"/>
                </a:lnTo>
                <a:lnTo>
                  <a:pt x="65" y="69"/>
                </a:lnTo>
                <a:lnTo>
                  <a:pt x="73" y="77"/>
                </a:lnTo>
                <a:lnTo>
                  <a:pt x="75" y="79"/>
                </a:lnTo>
                <a:lnTo>
                  <a:pt x="79" y="81"/>
                </a:lnTo>
                <a:lnTo>
                  <a:pt x="82" y="81"/>
                </a:lnTo>
                <a:lnTo>
                  <a:pt x="86" y="81"/>
                </a:lnTo>
                <a:lnTo>
                  <a:pt x="90" y="79"/>
                </a:lnTo>
                <a:lnTo>
                  <a:pt x="92" y="77"/>
                </a:lnTo>
                <a:lnTo>
                  <a:pt x="113" y="69"/>
                </a:lnTo>
                <a:lnTo>
                  <a:pt x="136" y="62"/>
                </a:lnTo>
                <a:lnTo>
                  <a:pt x="138" y="60"/>
                </a:lnTo>
                <a:lnTo>
                  <a:pt x="140" y="58"/>
                </a:lnTo>
                <a:lnTo>
                  <a:pt x="142" y="43"/>
                </a:lnTo>
                <a:lnTo>
                  <a:pt x="142" y="29"/>
                </a:lnTo>
                <a:lnTo>
                  <a:pt x="144" y="14"/>
                </a:lnTo>
                <a:lnTo>
                  <a:pt x="146" y="0"/>
                </a:lnTo>
                <a:lnTo>
                  <a:pt x="157" y="0"/>
                </a:lnTo>
                <a:lnTo>
                  <a:pt x="169" y="0"/>
                </a:lnTo>
                <a:lnTo>
                  <a:pt x="173" y="2"/>
                </a:lnTo>
                <a:lnTo>
                  <a:pt x="175" y="4"/>
                </a:lnTo>
                <a:lnTo>
                  <a:pt x="176" y="6"/>
                </a:lnTo>
                <a:lnTo>
                  <a:pt x="178" y="10"/>
                </a:lnTo>
                <a:lnTo>
                  <a:pt x="182" y="12"/>
                </a:lnTo>
                <a:lnTo>
                  <a:pt x="184" y="14"/>
                </a:lnTo>
                <a:lnTo>
                  <a:pt x="186" y="16"/>
                </a:lnTo>
                <a:lnTo>
                  <a:pt x="190" y="19"/>
                </a:lnTo>
                <a:lnTo>
                  <a:pt x="192" y="21"/>
                </a:lnTo>
                <a:lnTo>
                  <a:pt x="194" y="23"/>
                </a:lnTo>
                <a:lnTo>
                  <a:pt x="221" y="25"/>
                </a:lnTo>
                <a:lnTo>
                  <a:pt x="247" y="29"/>
                </a:lnTo>
                <a:lnTo>
                  <a:pt x="249" y="31"/>
                </a:lnTo>
                <a:lnTo>
                  <a:pt x="251" y="33"/>
                </a:lnTo>
                <a:lnTo>
                  <a:pt x="253" y="35"/>
                </a:lnTo>
                <a:lnTo>
                  <a:pt x="257" y="39"/>
                </a:lnTo>
                <a:lnTo>
                  <a:pt x="259" y="41"/>
                </a:lnTo>
                <a:lnTo>
                  <a:pt x="261" y="43"/>
                </a:lnTo>
                <a:lnTo>
                  <a:pt x="261" y="60"/>
                </a:lnTo>
                <a:lnTo>
                  <a:pt x="261" y="77"/>
                </a:lnTo>
                <a:lnTo>
                  <a:pt x="261" y="94"/>
                </a:lnTo>
                <a:lnTo>
                  <a:pt x="261" y="110"/>
                </a:lnTo>
                <a:lnTo>
                  <a:pt x="259" y="114"/>
                </a:lnTo>
                <a:lnTo>
                  <a:pt x="257" y="115"/>
                </a:lnTo>
                <a:lnTo>
                  <a:pt x="253" y="117"/>
                </a:lnTo>
                <a:lnTo>
                  <a:pt x="251" y="121"/>
                </a:lnTo>
                <a:lnTo>
                  <a:pt x="249" y="123"/>
                </a:lnTo>
                <a:lnTo>
                  <a:pt x="247" y="125"/>
                </a:lnTo>
                <a:lnTo>
                  <a:pt x="246" y="127"/>
                </a:lnTo>
                <a:lnTo>
                  <a:pt x="242" y="131"/>
                </a:lnTo>
                <a:lnTo>
                  <a:pt x="240" y="133"/>
                </a:lnTo>
                <a:lnTo>
                  <a:pt x="238" y="135"/>
                </a:lnTo>
                <a:lnTo>
                  <a:pt x="234" y="142"/>
                </a:lnTo>
                <a:lnTo>
                  <a:pt x="232" y="150"/>
                </a:lnTo>
                <a:lnTo>
                  <a:pt x="230" y="152"/>
                </a:lnTo>
                <a:lnTo>
                  <a:pt x="228" y="154"/>
                </a:lnTo>
                <a:lnTo>
                  <a:pt x="224" y="156"/>
                </a:lnTo>
                <a:lnTo>
                  <a:pt x="223" y="160"/>
                </a:lnTo>
                <a:lnTo>
                  <a:pt x="221" y="161"/>
                </a:lnTo>
                <a:lnTo>
                  <a:pt x="219" y="163"/>
                </a:lnTo>
                <a:lnTo>
                  <a:pt x="219" y="169"/>
                </a:lnTo>
                <a:lnTo>
                  <a:pt x="219" y="173"/>
                </a:lnTo>
                <a:lnTo>
                  <a:pt x="221" y="177"/>
                </a:lnTo>
                <a:lnTo>
                  <a:pt x="223" y="179"/>
                </a:lnTo>
                <a:lnTo>
                  <a:pt x="236" y="181"/>
                </a:lnTo>
                <a:lnTo>
                  <a:pt x="247" y="183"/>
                </a:lnTo>
                <a:lnTo>
                  <a:pt x="249" y="186"/>
                </a:lnTo>
                <a:lnTo>
                  <a:pt x="251" y="188"/>
                </a:lnTo>
                <a:lnTo>
                  <a:pt x="257" y="196"/>
                </a:lnTo>
                <a:lnTo>
                  <a:pt x="261" y="202"/>
                </a:lnTo>
                <a:lnTo>
                  <a:pt x="257" y="202"/>
                </a:lnTo>
                <a:lnTo>
                  <a:pt x="251" y="202"/>
                </a:lnTo>
                <a:lnTo>
                  <a:pt x="192" y="194"/>
                </a:lnTo>
                <a:lnTo>
                  <a:pt x="159" y="190"/>
                </a:lnTo>
                <a:lnTo>
                  <a:pt x="142" y="190"/>
                </a:lnTo>
                <a:lnTo>
                  <a:pt x="127" y="192"/>
                </a:lnTo>
                <a:lnTo>
                  <a:pt x="123" y="209"/>
                </a:lnTo>
                <a:lnTo>
                  <a:pt x="119" y="227"/>
                </a:lnTo>
                <a:lnTo>
                  <a:pt x="115" y="244"/>
                </a:lnTo>
                <a:lnTo>
                  <a:pt x="111" y="261"/>
                </a:lnTo>
                <a:lnTo>
                  <a:pt x="105" y="257"/>
                </a:lnTo>
                <a:lnTo>
                  <a:pt x="100" y="254"/>
                </a:lnTo>
                <a:lnTo>
                  <a:pt x="79" y="271"/>
                </a:lnTo>
                <a:lnTo>
                  <a:pt x="58" y="290"/>
                </a:lnTo>
                <a:lnTo>
                  <a:pt x="56" y="290"/>
                </a:lnTo>
                <a:lnTo>
                  <a:pt x="54" y="290"/>
                </a:lnTo>
                <a:lnTo>
                  <a:pt x="52" y="288"/>
                </a:lnTo>
                <a:lnTo>
                  <a:pt x="48" y="284"/>
                </a:lnTo>
                <a:lnTo>
                  <a:pt x="46" y="282"/>
                </a:lnTo>
                <a:lnTo>
                  <a:pt x="44" y="280"/>
                </a:lnTo>
                <a:lnTo>
                  <a:pt x="42" y="277"/>
                </a:lnTo>
                <a:lnTo>
                  <a:pt x="40" y="275"/>
                </a:lnTo>
                <a:lnTo>
                  <a:pt x="23" y="273"/>
                </a:lnTo>
                <a:lnTo>
                  <a:pt x="6" y="271"/>
                </a:lnTo>
                <a:lnTo>
                  <a:pt x="2" y="267"/>
                </a:lnTo>
                <a:lnTo>
                  <a:pt x="0" y="265"/>
                </a:lnTo>
                <a:lnTo>
                  <a:pt x="2" y="263"/>
                </a:lnTo>
                <a:lnTo>
                  <a:pt x="6" y="261"/>
                </a:lnTo>
                <a:lnTo>
                  <a:pt x="8" y="257"/>
                </a:lnTo>
                <a:lnTo>
                  <a:pt x="10" y="255"/>
                </a:lnTo>
                <a:lnTo>
                  <a:pt x="13" y="254"/>
                </a:lnTo>
                <a:lnTo>
                  <a:pt x="15" y="252"/>
                </a:lnTo>
                <a:lnTo>
                  <a:pt x="17" y="244"/>
                </a:lnTo>
                <a:lnTo>
                  <a:pt x="19" y="236"/>
                </a:lnTo>
                <a:lnTo>
                  <a:pt x="21" y="234"/>
                </a:lnTo>
                <a:lnTo>
                  <a:pt x="25" y="231"/>
                </a:lnTo>
                <a:lnTo>
                  <a:pt x="27" y="229"/>
                </a:lnTo>
                <a:lnTo>
                  <a:pt x="29" y="227"/>
                </a:lnTo>
                <a:lnTo>
                  <a:pt x="31" y="225"/>
                </a:lnTo>
                <a:lnTo>
                  <a:pt x="35" y="223"/>
                </a:lnTo>
                <a:lnTo>
                  <a:pt x="36" y="209"/>
                </a:lnTo>
                <a:lnTo>
                  <a:pt x="40" y="198"/>
                </a:lnTo>
                <a:lnTo>
                  <a:pt x="42" y="196"/>
                </a:lnTo>
                <a:lnTo>
                  <a:pt x="44" y="192"/>
                </a:lnTo>
                <a:lnTo>
                  <a:pt x="46" y="190"/>
                </a:lnTo>
                <a:lnTo>
                  <a:pt x="48" y="188"/>
                </a:lnTo>
                <a:lnTo>
                  <a:pt x="52" y="184"/>
                </a:lnTo>
                <a:lnTo>
                  <a:pt x="54" y="183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34" name="Freeform 21"/>
          <p:cNvSpPr>
            <a:spLocks/>
          </p:cNvSpPr>
          <p:nvPr/>
        </p:nvSpPr>
        <p:spPr bwMode="auto">
          <a:xfrm>
            <a:off x="1762125" y="5135563"/>
            <a:ext cx="60325" cy="127000"/>
          </a:xfrm>
          <a:custGeom>
            <a:avLst/>
            <a:gdLst>
              <a:gd name="T0" fmla="*/ 2147483646 w 48"/>
              <a:gd name="T1" fmla="*/ 2147483646 h 106"/>
              <a:gd name="T2" fmla="*/ 2147483646 w 48"/>
              <a:gd name="T3" fmla="*/ 2147483646 h 106"/>
              <a:gd name="T4" fmla="*/ 2147483646 w 48"/>
              <a:gd name="T5" fmla="*/ 2147483646 h 106"/>
              <a:gd name="T6" fmla="*/ 2147483646 w 48"/>
              <a:gd name="T7" fmla="*/ 2147483646 h 106"/>
              <a:gd name="T8" fmla="*/ 2147483646 w 48"/>
              <a:gd name="T9" fmla="*/ 2147483646 h 106"/>
              <a:gd name="T10" fmla="*/ 2147483646 w 48"/>
              <a:gd name="T11" fmla="*/ 2147483646 h 106"/>
              <a:gd name="T12" fmla="*/ 0 w 48"/>
              <a:gd name="T13" fmla="*/ 2147483646 h 106"/>
              <a:gd name="T14" fmla="*/ 0 w 48"/>
              <a:gd name="T15" fmla="*/ 2147483646 h 106"/>
              <a:gd name="T16" fmla="*/ 0 w 48"/>
              <a:gd name="T17" fmla="*/ 2147483646 h 106"/>
              <a:gd name="T18" fmla="*/ 2147483646 w 48"/>
              <a:gd name="T19" fmla="*/ 2147483646 h 106"/>
              <a:gd name="T20" fmla="*/ 2147483646 w 48"/>
              <a:gd name="T21" fmla="*/ 2147483646 h 106"/>
              <a:gd name="T22" fmla="*/ 2147483646 w 48"/>
              <a:gd name="T23" fmla="*/ 2147483646 h 106"/>
              <a:gd name="T24" fmla="*/ 2147483646 w 48"/>
              <a:gd name="T25" fmla="*/ 2147483646 h 106"/>
              <a:gd name="T26" fmla="*/ 2147483646 w 48"/>
              <a:gd name="T27" fmla="*/ 2147483646 h 106"/>
              <a:gd name="T28" fmla="*/ 2147483646 w 48"/>
              <a:gd name="T29" fmla="*/ 2147483646 h 106"/>
              <a:gd name="T30" fmla="*/ 2147483646 w 48"/>
              <a:gd name="T31" fmla="*/ 2147483646 h 106"/>
              <a:gd name="T32" fmla="*/ 2147483646 w 48"/>
              <a:gd name="T33" fmla="*/ 0 h 106"/>
              <a:gd name="T34" fmla="*/ 2147483646 w 48"/>
              <a:gd name="T35" fmla="*/ 0 h 106"/>
              <a:gd name="T36" fmla="*/ 2147483646 w 48"/>
              <a:gd name="T37" fmla="*/ 0 h 106"/>
              <a:gd name="T38" fmla="*/ 2147483646 w 48"/>
              <a:gd name="T39" fmla="*/ 2147483646 h 106"/>
              <a:gd name="T40" fmla="*/ 2147483646 w 48"/>
              <a:gd name="T41" fmla="*/ 2147483646 h 106"/>
              <a:gd name="T42" fmla="*/ 2147483646 w 48"/>
              <a:gd name="T43" fmla="*/ 2147483646 h 106"/>
              <a:gd name="T44" fmla="*/ 2147483646 w 48"/>
              <a:gd name="T45" fmla="*/ 2147483646 h 106"/>
              <a:gd name="T46" fmla="*/ 2147483646 w 48"/>
              <a:gd name="T47" fmla="*/ 2147483646 h 106"/>
              <a:gd name="T48" fmla="*/ 2147483646 w 48"/>
              <a:gd name="T49" fmla="*/ 2147483646 h 10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48"/>
              <a:gd name="T76" fmla="*/ 0 h 106"/>
              <a:gd name="T77" fmla="*/ 48 w 48"/>
              <a:gd name="T78" fmla="*/ 106 h 10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48" h="106">
                <a:moveTo>
                  <a:pt x="29" y="106"/>
                </a:moveTo>
                <a:lnTo>
                  <a:pt x="23" y="92"/>
                </a:lnTo>
                <a:lnTo>
                  <a:pt x="20" y="77"/>
                </a:lnTo>
                <a:lnTo>
                  <a:pt x="20" y="61"/>
                </a:lnTo>
                <a:lnTo>
                  <a:pt x="20" y="48"/>
                </a:lnTo>
                <a:lnTo>
                  <a:pt x="10" y="48"/>
                </a:lnTo>
                <a:lnTo>
                  <a:pt x="0" y="48"/>
                </a:lnTo>
                <a:lnTo>
                  <a:pt x="0" y="42"/>
                </a:lnTo>
                <a:lnTo>
                  <a:pt x="0" y="38"/>
                </a:lnTo>
                <a:lnTo>
                  <a:pt x="4" y="33"/>
                </a:lnTo>
                <a:lnTo>
                  <a:pt x="10" y="29"/>
                </a:lnTo>
                <a:lnTo>
                  <a:pt x="10" y="23"/>
                </a:lnTo>
                <a:lnTo>
                  <a:pt x="10" y="19"/>
                </a:lnTo>
                <a:lnTo>
                  <a:pt x="10" y="13"/>
                </a:lnTo>
                <a:lnTo>
                  <a:pt x="10" y="10"/>
                </a:lnTo>
                <a:lnTo>
                  <a:pt x="10" y="4"/>
                </a:lnTo>
                <a:lnTo>
                  <a:pt x="10" y="0"/>
                </a:lnTo>
                <a:lnTo>
                  <a:pt x="29" y="0"/>
                </a:lnTo>
                <a:lnTo>
                  <a:pt x="48" y="0"/>
                </a:lnTo>
                <a:lnTo>
                  <a:pt x="48" y="23"/>
                </a:lnTo>
                <a:lnTo>
                  <a:pt x="46" y="48"/>
                </a:lnTo>
                <a:lnTo>
                  <a:pt x="46" y="73"/>
                </a:lnTo>
                <a:lnTo>
                  <a:pt x="46" y="98"/>
                </a:lnTo>
                <a:lnTo>
                  <a:pt x="37" y="102"/>
                </a:lnTo>
                <a:lnTo>
                  <a:pt x="29" y="106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35" name="Freeform 22"/>
          <p:cNvSpPr>
            <a:spLocks/>
          </p:cNvSpPr>
          <p:nvPr/>
        </p:nvSpPr>
        <p:spPr bwMode="auto">
          <a:xfrm>
            <a:off x="2681288" y="4527550"/>
            <a:ext cx="552450" cy="511175"/>
          </a:xfrm>
          <a:custGeom>
            <a:avLst/>
            <a:gdLst>
              <a:gd name="T0" fmla="*/ 2147483646 w 424"/>
              <a:gd name="T1" fmla="*/ 2147483646 h 430"/>
              <a:gd name="T2" fmla="*/ 2147483646 w 424"/>
              <a:gd name="T3" fmla="*/ 2147483646 h 430"/>
              <a:gd name="T4" fmla="*/ 2147483646 w 424"/>
              <a:gd name="T5" fmla="*/ 2147483646 h 430"/>
              <a:gd name="T6" fmla="*/ 2147483646 w 424"/>
              <a:gd name="T7" fmla="*/ 2147483646 h 430"/>
              <a:gd name="T8" fmla="*/ 2147483646 w 424"/>
              <a:gd name="T9" fmla="*/ 2147483646 h 430"/>
              <a:gd name="T10" fmla="*/ 2147483646 w 424"/>
              <a:gd name="T11" fmla="*/ 2147483646 h 430"/>
              <a:gd name="T12" fmla="*/ 2147483646 w 424"/>
              <a:gd name="T13" fmla="*/ 2147483646 h 430"/>
              <a:gd name="T14" fmla="*/ 2147483646 w 424"/>
              <a:gd name="T15" fmla="*/ 2147483646 h 430"/>
              <a:gd name="T16" fmla="*/ 2147483646 w 424"/>
              <a:gd name="T17" fmla="*/ 2147483646 h 430"/>
              <a:gd name="T18" fmla="*/ 2147483646 w 424"/>
              <a:gd name="T19" fmla="*/ 2147483646 h 430"/>
              <a:gd name="T20" fmla="*/ 2147483646 w 424"/>
              <a:gd name="T21" fmla="*/ 2147483646 h 430"/>
              <a:gd name="T22" fmla="*/ 0 w 424"/>
              <a:gd name="T23" fmla="*/ 2147483646 h 430"/>
              <a:gd name="T24" fmla="*/ 0 w 424"/>
              <a:gd name="T25" fmla="*/ 2147483646 h 430"/>
              <a:gd name="T26" fmla="*/ 2147483646 w 424"/>
              <a:gd name="T27" fmla="*/ 2147483646 h 430"/>
              <a:gd name="T28" fmla="*/ 2147483646 w 424"/>
              <a:gd name="T29" fmla="*/ 2147483646 h 430"/>
              <a:gd name="T30" fmla="*/ 2147483646 w 424"/>
              <a:gd name="T31" fmla="*/ 2147483646 h 430"/>
              <a:gd name="T32" fmla="*/ 2147483646 w 424"/>
              <a:gd name="T33" fmla="*/ 2147483646 h 430"/>
              <a:gd name="T34" fmla="*/ 2147483646 w 424"/>
              <a:gd name="T35" fmla="*/ 2147483646 h 430"/>
              <a:gd name="T36" fmla="*/ 2147483646 w 424"/>
              <a:gd name="T37" fmla="*/ 2147483646 h 430"/>
              <a:gd name="T38" fmla="*/ 2147483646 w 424"/>
              <a:gd name="T39" fmla="*/ 2147483646 h 430"/>
              <a:gd name="T40" fmla="*/ 2147483646 w 424"/>
              <a:gd name="T41" fmla="*/ 2147483646 h 430"/>
              <a:gd name="T42" fmla="*/ 2147483646 w 424"/>
              <a:gd name="T43" fmla="*/ 2147483646 h 430"/>
              <a:gd name="T44" fmla="*/ 2147483646 w 424"/>
              <a:gd name="T45" fmla="*/ 2147483646 h 430"/>
              <a:gd name="T46" fmla="*/ 2147483646 w 424"/>
              <a:gd name="T47" fmla="*/ 2147483646 h 430"/>
              <a:gd name="T48" fmla="*/ 2147483646 w 424"/>
              <a:gd name="T49" fmla="*/ 2147483646 h 430"/>
              <a:gd name="T50" fmla="*/ 2147483646 w 424"/>
              <a:gd name="T51" fmla="*/ 2147483646 h 430"/>
              <a:gd name="T52" fmla="*/ 2147483646 w 424"/>
              <a:gd name="T53" fmla="*/ 0 h 430"/>
              <a:gd name="T54" fmla="*/ 2147483646 w 424"/>
              <a:gd name="T55" fmla="*/ 2147483646 h 430"/>
              <a:gd name="T56" fmla="*/ 2147483646 w 424"/>
              <a:gd name="T57" fmla="*/ 2147483646 h 430"/>
              <a:gd name="T58" fmla="*/ 2147483646 w 424"/>
              <a:gd name="T59" fmla="*/ 2147483646 h 430"/>
              <a:gd name="T60" fmla="*/ 2147483646 w 424"/>
              <a:gd name="T61" fmla="*/ 2147483646 h 430"/>
              <a:gd name="T62" fmla="*/ 2147483646 w 424"/>
              <a:gd name="T63" fmla="*/ 2147483646 h 430"/>
              <a:gd name="T64" fmla="*/ 2147483646 w 424"/>
              <a:gd name="T65" fmla="*/ 2147483646 h 430"/>
              <a:gd name="T66" fmla="*/ 2147483646 w 424"/>
              <a:gd name="T67" fmla="*/ 2147483646 h 430"/>
              <a:gd name="T68" fmla="*/ 2147483646 w 424"/>
              <a:gd name="T69" fmla="*/ 2147483646 h 430"/>
              <a:gd name="T70" fmla="*/ 2147483646 w 424"/>
              <a:gd name="T71" fmla="*/ 2147483646 h 430"/>
              <a:gd name="T72" fmla="*/ 2147483646 w 424"/>
              <a:gd name="T73" fmla="*/ 2147483646 h 430"/>
              <a:gd name="T74" fmla="*/ 2147483646 w 424"/>
              <a:gd name="T75" fmla="*/ 2147483646 h 430"/>
              <a:gd name="T76" fmla="*/ 2147483646 w 424"/>
              <a:gd name="T77" fmla="*/ 2147483646 h 430"/>
              <a:gd name="T78" fmla="*/ 2147483646 w 424"/>
              <a:gd name="T79" fmla="*/ 2147483646 h 430"/>
              <a:gd name="T80" fmla="*/ 2147483646 w 424"/>
              <a:gd name="T81" fmla="*/ 2147483646 h 430"/>
              <a:gd name="T82" fmla="*/ 2147483646 w 424"/>
              <a:gd name="T83" fmla="*/ 2147483646 h 430"/>
              <a:gd name="T84" fmla="*/ 2147483646 w 424"/>
              <a:gd name="T85" fmla="*/ 2147483646 h 430"/>
              <a:gd name="T86" fmla="*/ 2147483646 w 424"/>
              <a:gd name="T87" fmla="*/ 2147483646 h 430"/>
              <a:gd name="T88" fmla="*/ 2147483646 w 424"/>
              <a:gd name="T89" fmla="*/ 2147483646 h 430"/>
              <a:gd name="T90" fmla="*/ 2147483646 w 424"/>
              <a:gd name="T91" fmla="*/ 2147483646 h 430"/>
              <a:gd name="T92" fmla="*/ 2147483646 w 424"/>
              <a:gd name="T93" fmla="*/ 2147483646 h 430"/>
              <a:gd name="T94" fmla="*/ 2147483646 w 424"/>
              <a:gd name="T95" fmla="*/ 2147483646 h 430"/>
              <a:gd name="T96" fmla="*/ 2147483646 w 424"/>
              <a:gd name="T97" fmla="*/ 2147483646 h 430"/>
              <a:gd name="T98" fmla="*/ 2147483646 w 424"/>
              <a:gd name="T99" fmla="*/ 2147483646 h 430"/>
              <a:gd name="T100" fmla="*/ 2147483646 w 424"/>
              <a:gd name="T101" fmla="*/ 2147483646 h 430"/>
              <a:gd name="T102" fmla="*/ 2147483646 w 424"/>
              <a:gd name="T103" fmla="*/ 2147483646 h 430"/>
              <a:gd name="T104" fmla="*/ 2147483646 w 424"/>
              <a:gd name="T105" fmla="*/ 2147483646 h 430"/>
              <a:gd name="T106" fmla="*/ 2147483646 w 424"/>
              <a:gd name="T107" fmla="*/ 2147483646 h 430"/>
              <a:gd name="T108" fmla="*/ 2147483646 w 424"/>
              <a:gd name="T109" fmla="*/ 2147483646 h 430"/>
              <a:gd name="T110" fmla="*/ 2147483646 w 424"/>
              <a:gd name="T111" fmla="*/ 2147483646 h 430"/>
              <a:gd name="T112" fmla="*/ 2147483646 w 424"/>
              <a:gd name="T113" fmla="*/ 2147483646 h 430"/>
              <a:gd name="T114" fmla="*/ 2147483646 w 424"/>
              <a:gd name="T115" fmla="*/ 2147483646 h 430"/>
              <a:gd name="T116" fmla="*/ 2147483646 w 424"/>
              <a:gd name="T117" fmla="*/ 2147483646 h 430"/>
              <a:gd name="T118" fmla="*/ 2147483646 w 424"/>
              <a:gd name="T119" fmla="*/ 2147483646 h 430"/>
              <a:gd name="T120" fmla="*/ 2147483646 w 424"/>
              <a:gd name="T121" fmla="*/ 2147483646 h 43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24"/>
              <a:gd name="T184" fmla="*/ 0 h 430"/>
              <a:gd name="T185" fmla="*/ 424 w 424"/>
              <a:gd name="T186" fmla="*/ 430 h 430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24" h="430">
                <a:moveTo>
                  <a:pt x="356" y="424"/>
                </a:moveTo>
                <a:lnTo>
                  <a:pt x="333" y="420"/>
                </a:lnTo>
                <a:lnTo>
                  <a:pt x="308" y="414"/>
                </a:lnTo>
                <a:lnTo>
                  <a:pt x="303" y="395"/>
                </a:lnTo>
                <a:lnTo>
                  <a:pt x="299" y="376"/>
                </a:lnTo>
                <a:lnTo>
                  <a:pt x="299" y="360"/>
                </a:lnTo>
                <a:lnTo>
                  <a:pt x="299" y="347"/>
                </a:lnTo>
                <a:lnTo>
                  <a:pt x="255" y="334"/>
                </a:lnTo>
                <a:lnTo>
                  <a:pt x="218" y="322"/>
                </a:lnTo>
                <a:lnTo>
                  <a:pt x="199" y="320"/>
                </a:lnTo>
                <a:lnTo>
                  <a:pt x="180" y="318"/>
                </a:lnTo>
                <a:lnTo>
                  <a:pt x="159" y="318"/>
                </a:lnTo>
                <a:lnTo>
                  <a:pt x="134" y="318"/>
                </a:lnTo>
                <a:lnTo>
                  <a:pt x="134" y="312"/>
                </a:lnTo>
                <a:lnTo>
                  <a:pt x="134" y="309"/>
                </a:lnTo>
                <a:lnTo>
                  <a:pt x="130" y="293"/>
                </a:lnTo>
                <a:lnTo>
                  <a:pt x="128" y="276"/>
                </a:lnTo>
                <a:lnTo>
                  <a:pt x="117" y="274"/>
                </a:lnTo>
                <a:lnTo>
                  <a:pt x="105" y="270"/>
                </a:lnTo>
                <a:lnTo>
                  <a:pt x="97" y="259"/>
                </a:lnTo>
                <a:lnTo>
                  <a:pt x="92" y="247"/>
                </a:lnTo>
                <a:lnTo>
                  <a:pt x="88" y="234"/>
                </a:lnTo>
                <a:lnTo>
                  <a:pt x="86" y="211"/>
                </a:lnTo>
                <a:lnTo>
                  <a:pt x="82" y="205"/>
                </a:lnTo>
                <a:lnTo>
                  <a:pt x="76" y="199"/>
                </a:lnTo>
                <a:lnTo>
                  <a:pt x="65" y="192"/>
                </a:lnTo>
                <a:lnTo>
                  <a:pt x="47" y="182"/>
                </a:lnTo>
                <a:lnTo>
                  <a:pt x="47" y="178"/>
                </a:lnTo>
                <a:lnTo>
                  <a:pt x="47" y="172"/>
                </a:lnTo>
                <a:lnTo>
                  <a:pt x="47" y="169"/>
                </a:lnTo>
                <a:lnTo>
                  <a:pt x="47" y="163"/>
                </a:lnTo>
                <a:lnTo>
                  <a:pt x="44" y="157"/>
                </a:lnTo>
                <a:lnTo>
                  <a:pt x="40" y="151"/>
                </a:lnTo>
                <a:lnTo>
                  <a:pt x="19" y="147"/>
                </a:lnTo>
                <a:lnTo>
                  <a:pt x="0" y="144"/>
                </a:lnTo>
                <a:lnTo>
                  <a:pt x="0" y="140"/>
                </a:lnTo>
                <a:lnTo>
                  <a:pt x="0" y="134"/>
                </a:lnTo>
                <a:lnTo>
                  <a:pt x="0" y="132"/>
                </a:lnTo>
                <a:lnTo>
                  <a:pt x="0" y="130"/>
                </a:lnTo>
                <a:lnTo>
                  <a:pt x="1" y="126"/>
                </a:lnTo>
                <a:lnTo>
                  <a:pt x="3" y="124"/>
                </a:lnTo>
                <a:lnTo>
                  <a:pt x="17" y="123"/>
                </a:lnTo>
                <a:lnTo>
                  <a:pt x="28" y="119"/>
                </a:lnTo>
                <a:lnTo>
                  <a:pt x="30" y="117"/>
                </a:lnTo>
                <a:lnTo>
                  <a:pt x="32" y="115"/>
                </a:lnTo>
                <a:lnTo>
                  <a:pt x="34" y="113"/>
                </a:lnTo>
                <a:lnTo>
                  <a:pt x="38" y="111"/>
                </a:lnTo>
                <a:lnTo>
                  <a:pt x="40" y="107"/>
                </a:lnTo>
                <a:lnTo>
                  <a:pt x="42" y="105"/>
                </a:lnTo>
                <a:lnTo>
                  <a:pt x="44" y="103"/>
                </a:lnTo>
                <a:lnTo>
                  <a:pt x="47" y="101"/>
                </a:lnTo>
                <a:lnTo>
                  <a:pt x="49" y="98"/>
                </a:lnTo>
                <a:lnTo>
                  <a:pt x="51" y="96"/>
                </a:lnTo>
                <a:lnTo>
                  <a:pt x="65" y="94"/>
                </a:lnTo>
                <a:lnTo>
                  <a:pt x="76" y="90"/>
                </a:lnTo>
                <a:lnTo>
                  <a:pt x="78" y="88"/>
                </a:lnTo>
                <a:lnTo>
                  <a:pt x="82" y="86"/>
                </a:lnTo>
                <a:lnTo>
                  <a:pt x="84" y="84"/>
                </a:lnTo>
                <a:lnTo>
                  <a:pt x="86" y="80"/>
                </a:lnTo>
                <a:lnTo>
                  <a:pt x="88" y="78"/>
                </a:lnTo>
                <a:lnTo>
                  <a:pt x="92" y="76"/>
                </a:lnTo>
                <a:lnTo>
                  <a:pt x="94" y="75"/>
                </a:lnTo>
                <a:lnTo>
                  <a:pt x="95" y="71"/>
                </a:lnTo>
                <a:lnTo>
                  <a:pt x="97" y="69"/>
                </a:lnTo>
                <a:lnTo>
                  <a:pt x="101" y="67"/>
                </a:lnTo>
                <a:lnTo>
                  <a:pt x="103" y="65"/>
                </a:lnTo>
                <a:lnTo>
                  <a:pt x="105" y="61"/>
                </a:lnTo>
                <a:lnTo>
                  <a:pt x="107" y="59"/>
                </a:lnTo>
                <a:lnTo>
                  <a:pt x="111" y="57"/>
                </a:lnTo>
                <a:lnTo>
                  <a:pt x="113" y="50"/>
                </a:lnTo>
                <a:lnTo>
                  <a:pt x="115" y="42"/>
                </a:lnTo>
                <a:lnTo>
                  <a:pt x="117" y="40"/>
                </a:lnTo>
                <a:lnTo>
                  <a:pt x="120" y="38"/>
                </a:lnTo>
                <a:lnTo>
                  <a:pt x="132" y="34"/>
                </a:lnTo>
                <a:lnTo>
                  <a:pt x="143" y="32"/>
                </a:lnTo>
                <a:lnTo>
                  <a:pt x="147" y="30"/>
                </a:lnTo>
                <a:lnTo>
                  <a:pt x="149" y="28"/>
                </a:lnTo>
                <a:lnTo>
                  <a:pt x="151" y="13"/>
                </a:lnTo>
                <a:lnTo>
                  <a:pt x="153" y="0"/>
                </a:lnTo>
                <a:lnTo>
                  <a:pt x="161" y="0"/>
                </a:lnTo>
                <a:lnTo>
                  <a:pt x="168" y="0"/>
                </a:lnTo>
                <a:lnTo>
                  <a:pt x="170" y="2"/>
                </a:lnTo>
                <a:lnTo>
                  <a:pt x="174" y="4"/>
                </a:lnTo>
                <a:lnTo>
                  <a:pt x="176" y="15"/>
                </a:lnTo>
                <a:lnTo>
                  <a:pt x="178" y="28"/>
                </a:lnTo>
                <a:lnTo>
                  <a:pt x="180" y="30"/>
                </a:lnTo>
                <a:lnTo>
                  <a:pt x="182" y="32"/>
                </a:lnTo>
                <a:lnTo>
                  <a:pt x="186" y="40"/>
                </a:lnTo>
                <a:lnTo>
                  <a:pt x="188" y="48"/>
                </a:lnTo>
                <a:lnTo>
                  <a:pt x="189" y="50"/>
                </a:lnTo>
                <a:lnTo>
                  <a:pt x="191" y="52"/>
                </a:lnTo>
                <a:lnTo>
                  <a:pt x="195" y="78"/>
                </a:lnTo>
                <a:lnTo>
                  <a:pt x="197" y="105"/>
                </a:lnTo>
                <a:lnTo>
                  <a:pt x="199" y="107"/>
                </a:lnTo>
                <a:lnTo>
                  <a:pt x="203" y="111"/>
                </a:lnTo>
                <a:lnTo>
                  <a:pt x="205" y="123"/>
                </a:lnTo>
                <a:lnTo>
                  <a:pt x="207" y="134"/>
                </a:lnTo>
                <a:lnTo>
                  <a:pt x="209" y="136"/>
                </a:lnTo>
                <a:lnTo>
                  <a:pt x="212" y="140"/>
                </a:lnTo>
                <a:lnTo>
                  <a:pt x="214" y="151"/>
                </a:lnTo>
                <a:lnTo>
                  <a:pt x="216" y="163"/>
                </a:lnTo>
                <a:lnTo>
                  <a:pt x="218" y="165"/>
                </a:lnTo>
                <a:lnTo>
                  <a:pt x="222" y="169"/>
                </a:lnTo>
                <a:lnTo>
                  <a:pt x="224" y="184"/>
                </a:lnTo>
                <a:lnTo>
                  <a:pt x="226" y="201"/>
                </a:lnTo>
                <a:lnTo>
                  <a:pt x="228" y="205"/>
                </a:lnTo>
                <a:lnTo>
                  <a:pt x="232" y="207"/>
                </a:lnTo>
                <a:lnTo>
                  <a:pt x="243" y="209"/>
                </a:lnTo>
                <a:lnTo>
                  <a:pt x="255" y="211"/>
                </a:lnTo>
                <a:lnTo>
                  <a:pt x="259" y="215"/>
                </a:lnTo>
                <a:lnTo>
                  <a:pt x="260" y="217"/>
                </a:lnTo>
                <a:lnTo>
                  <a:pt x="260" y="220"/>
                </a:lnTo>
                <a:lnTo>
                  <a:pt x="260" y="226"/>
                </a:lnTo>
                <a:lnTo>
                  <a:pt x="259" y="228"/>
                </a:lnTo>
                <a:lnTo>
                  <a:pt x="255" y="232"/>
                </a:lnTo>
                <a:lnTo>
                  <a:pt x="247" y="232"/>
                </a:lnTo>
                <a:lnTo>
                  <a:pt x="241" y="232"/>
                </a:lnTo>
                <a:lnTo>
                  <a:pt x="243" y="241"/>
                </a:lnTo>
                <a:lnTo>
                  <a:pt x="245" y="251"/>
                </a:lnTo>
                <a:lnTo>
                  <a:pt x="247" y="253"/>
                </a:lnTo>
                <a:lnTo>
                  <a:pt x="251" y="255"/>
                </a:lnTo>
                <a:lnTo>
                  <a:pt x="251" y="264"/>
                </a:lnTo>
                <a:lnTo>
                  <a:pt x="251" y="274"/>
                </a:lnTo>
                <a:lnTo>
                  <a:pt x="247" y="276"/>
                </a:lnTo>
                <a:lnTo>
                  <a:pt x="245" y="280"/>
                </a:lnTo>
                <a:lnTo>
                  <a:pt x="245" y="289"/>
                </a:lnTo>
                <a:lnTo>
                  <a:pt x="245" y="299"/>
                </a:lnTo>
                <a:lnTo>
                  <a:pt x="247" y="301"/>
                </a:lnTo>
                <a:lnTo>
                  <a:pt x="251" y="303"/>
                </a:lnTo>
                <a:lnTo>
                  <a:pt x="272" y="307"/>
                </a:lnTo>
                <a:lnTo>
                  <a:pt x="293" y="309"/>
                </a:lnTo>
                <a:lnTo>
                  <a:pt x="297" y="311"/>
                </a:lnTo>
                <a:lnTo>
                  <a:pt x="299" y="312"/>
                </a:lnTo>
                <a:lnTo>
                  <a:pt x="306" y="316"/>
                </a:lnTo>
                <a:lnTo>
                  <a:pt x="312" y="318"/>
                </a:lnTo>
                <a:lnTo>
                  <a:pt x="316" y="320"/>
                </a:lnTo>
                <a:lnTo>
                  <a:pt x="318" y="322"/>
                </a:lnTo>
                <a:lnTo>
                  <a:pt x="328" y="322"/>
                </a:lnTo>
                <a:lnTo>
                  <a:pt x="337" y="322"/>
                </a:lnTo>
                <a:lnTo>
                  <a:pt x="339" y="320"/>
                </a:lnTo>
                <a:lnTo>
                  <a:pt x="341" y="318"/>
                </a:lnTo>
                <a:lnTo>
                  <a:pt x="345" y="316"/>
                </a:lnTo>
                <a:lnTo>
                  <a:pt x="347" y="312"/>
                </a:lnTo>
                <a:lnTo>
                  <a:pt x="349" y="311"/>
                </a:lnTo>
                <a:lnTo>
                  <a:pt x="353" y="309"/>
                </a:lnTo>
                <a:lnTo>
                  <a:pt x="354" y="307"/>
                </a:lnTo>
                <a:lnTo>
                  <a:pt x="356" y="303"/>
                </a:lnTo>
                <a:lnTo>
                  <a:pt x="358" y="301"/>
                </a:lnTo>
                <a:lnTo>
                  <a:pt x="362" y="299"/>
                </a:lnTo>
                <a:lnTo>
                  <a:pt x="364" y="297"/>
                </a:lnTo>
                <a:lnTo>
                  <a:pt x="366" y="293"/>
                </a:lnTo>
                <a:lnTo>
                  <a:pt x="368" y="291"/>
                </a:lnTo>
                <a:lnTo>
                  <a:pt x="372" y="289"/>
                </a:lnTo>
                <a:lnTo>
                  <a:pt x="385" y="289"/>
                </a:lnTo>
                <a:lnTo>
                  <a:pt x="401" y="289"/>
                </a:lnTo>
                <a:lnTo>
                  <a:pt x="402" y="291"/>
                </a:lnTo>
                <a:lnTo>
                  <a:pt x="406" y="293"/>
                </a:lnTo>
                <a:lnTo>
                  <a:pt x="408" y="297"/>
                </a:lnTo>
                <a:lnTo>
                  <a:pt x="410" y="299"/>
                </a:lnTo>
                <a:lnTo>
                  <a:pt x="412" y="301"/>
                </a:lnTo>
                <a:lnTo>
                  <a:pt x="414" y="303"/>
                </a:lnTo>
                <a:lnTo>
                  <a:pt x="414" y="307"/>
                </a:lnTo>
                <a:lnTo>
                  <a:pt x="414" y="309"/>
                </a:lnTo>
                <a:lnTo>
                  <a:pt x="414" y="312"/>
                </a:lnTo>
                <a:lnTo>
                  <a:pt x="414" y="318"/>
                </a:lnTo>
                <a:lnTo>
                  <a:pt x="410" y="322"/>
                </a:lnTo>
                <a:lnTo>
                  <a:pt x="406" y="328"/>
                </a:lnTo>
                <a:lnTo>
                  <a:pt x="401" y="332"/>
                </a:lnTo>
                <a:lnTo>
                  <a:pt x="395" y="337"/>
                </a:lnTo>
                <a:lnTo>
                  <a:pt x="393" y="337"/>
                </a:lnTo>
                <a:lnTo>
                  <a:pt x="391" y="343"/>
                </a:lnTo>
                <a:lnTo>
                  <a:pt x="391" y="355"/>
                </a:lnTo>
                <a:lnTo>
                  <a:pt x="393" y="378"/>
                </a:lnTo>
                <a:lnTo>
                  <a:pt x="402" y="382"/>
                </a:lnTo>
                <a:lnTo>
                  <a:pt x="414" y="385"/>
                </a:lnTo>
                <a:lnTo>
                  <a:pt x="420" y="401"/>
                </a:lnTo>
                <a:lnTo>
                  <a:pt x="424" y="414"/>
                </a:lnTo>
                <a:lnTo>
                  <a:pt x="420" y="422"/>
                </a:lnTo>
                <a:lnTo>
                  <a:pt x="414" y="430"/>
                </a:lnTo>
                <a:lnTo>
                  <a:pt x="389" y="424"/>
                </a:lnTo>
                <a:lnTo>
                  <a:pt x="374" y="422"/>
                </a:lnTo>
                <a:lnTo>
                  <a:pt x="366" y="422"/>
                </a:lnTo>
                <a:lnTo>
                  <a:pt x="356" y="424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36" name="Freeform 23"/>
          <p:cNvSpPr>
            <a:spLocks/>
          </p:cNvSpPr>
          <p:nvPr/>
        </p:nvSpPr>
        <p:spPr bwMode="auto">
          <a:xfrm>
            <a:off x="4306888" y="4389438"/>
            <a:ext cx="790575" cy="550862"/>
          </a:xfrm>
          <a:custGeom>
            <a:avLst/>
            <a:gdLst>
              <a:gd name="T0" fmla="*/ 2147483646 w 608"/>
              <a:gd name="T1" fmla="*/ 2147483646 h 464"/>
              <a:gd name="T2" fmla="*/ 2147483646 w 608"/>
              <a:gd name="T3" fmla="*/ 2147483646 h 464"/>
              <a:gd name="T4" fmla="*/ 2147483646 w 608"/>
              <a:gd name="T5" fmla="*/ 2147483646 h 464"/>
              <a:gd name="T6" fmla="*/ 2147483646 w 608"/>
              <a:gd name="T7" fmla="*/ 2147483646 h 464"/>
              <a:gd name="T8" fmla="*/ 2147483646 w 608"/>
              <a:gd name="T9" fmla="*/ 2147483646 h 464"/>
              <a:gd name="T10" fmla="*/ 2147483646 w 608"/>
              <a:gd name="T11" fmla="*/ 2147483646 h 464"/>
              <a:gd name="T12" fmla="*/ 2147483646 w 608"/>
              <a:gd name="T13" fmla="*/ 2147483646 h 464"/>
              <a:gd name="T14" fmla="*/ 2147483646 w 608"/>
              <a:gd name="T15" fmla="*/ 2147483646 h 464"/>
              <a:gd name="T16" fmla="*/ 2147483646 w 608"/>
              <a:gd name="T17" fmla="*/ 2147483646 h 464"/>
              <a:gd name="T18" fmla="*/ 2147483646 w 608"/>
              <a:gd name="T19" fmla="*/ 2147483646 h 464"/>
              <a:gd name="T20" fmla="*/ 2147483646 w 608"/>
              <a:gd name="T21" fmla="*/ 2147483646 h 464"/>
              <a:gd name="T22" fmla="*/ 2147483646 w 608"/>
              <a:gd name="T23" fmla="*/ 2147483646 h 464"/>
              <a:gd name="T24" fmla="*/ 2147483646 w 608"/>
              <a:gd name="T25" fmla="*/ 2147483646 h 464"/>
              <a:gd name="T26" fmla="*/ 2147483646 w 608"/>
              <a:gd name="T27" fmla="*/ 2147483646 h 464"/>
              <a:gd name="T28" fmla="*/ 2147483646 w 608"/>
              <a:gd name="T29" fmla="*/ 2147483646 h 464"/>
              <a:gd name="T30" fmla="*/ 2147483646 w 608"/>
              <a:gd name="T31" fmla="*/ 2147483646 h 464"/>
              <a:gd name="T32" fmla="*/ 2147483646 w 608"/>
              <a:gd name="T33" fmla="*/ 2147483646 h 464"/>
              <a:gd name="T34" fmla="*/ 2147483646 w 608"/>
              <a:gd name="T35" fmla="*/ 2147483646 h 464"/>
              <a:gd name="T36" fmla="*/ 2147483646 w 608"/>
              <a:gd name="T37" fmla="*/ 2147483646 h 464"/>
              <a:gd name="T38" fmla="*/ 2147483646 w 608"/>
              <a:gd name="T39" fmla="*/ 2147483646 h 464"/>
              <a:gd name="T40" fmla="*/ 2147483646 w 608"/>
              <a:gd name="T41" fmla="*/ 2147483646 h 464"/>
              <a:gd name="T42" fmla="*/ 2147483646 w 608"/>
              <a:gd name="T43" fmla="*/ 2147483646 h 464"/>
              <a:gd name="T44" fmla="*/ 2147483646 w 608"/>
              <a:gd name="T45" fmla="*/ 2147483646 h 464"/>
              <a:gd name="T46" fmla="*/ 2147483646 w 608"/>
              <a:gd name="T47" fmla="*/ 2147483646 h 464"/>
              <a:gd name="T48" fmla="*/ 2147483646 w 608"/>
              <a:gd name="T49" fmla="*/ 2147483646 h 464"/>
              <a:gd name="T50" fmla="*/ 2147483646 w 608"/>
              <a:gd name="T51" fmla="*/ 2147483646 h 464"/>
              <a:gd name="T52" fmla="*/ 2147483646 w 608"/>
              <a:gd name="T53" fmla="*/ 2147483646 h 464"/>
              <a:gd name="T54" fmla="*/ 2147483646 w 608"/>
              <a:gd name="T55" fmla="*/ 2147483646 h 464"/>
              <a:gd name="T56" fmla="*/ 2147483646 w 608"/>
              <a:gd name="T57" fmla="*/ 2147483646 h 464"/>
              <a:gd name="T58" fmla="*/ 2147483646 w 608"/>
              <a:gd name="T59" fmla="*/ 2147483646 h 464"/>
              <a:gd name="T60" fmla="*/ 2147483646 w 608"/>
              <a:gd name="T61" fmla="*/ 2147483646 h 464"/>
              <a:gd name="T62" fmla="*/ 2147483646 w 608"/>
              <a:gd name="T63" fmla="*/ 2147483646 h 464"/>
              <a:gd name="T64" fmla="*/ 2147483646 w 608"/>
              <a:gd name="T65" fmla="*/ 2147483646 h 464"/>
              <a:gd name="T66" fmla="*/ 2147483646 w 608"/>
              <a:gd name="T67" fmla="*/ 2147483646 h 464"/>
              <a:gd name="T68" fmla="*/ 2147483646 w 608"/>
              <a:gd name="T69" fmla="*/ 2147483646 h 464"/>
              <a:gd name="T70" fmla="*/ 2147483646 w 608"/>
              <a:gd name="T71" fmla="*/ 2147483646 h 464"/>
              <a:gd name="T72" fmla="*/ 2147483646 w 608"/>
              <a:gd name="T73" fmla="*/ 2147483646 h 464"/>
              <a:gd name="T74" fmla="*/ 2147483646 w 608"/>
              <a:gd name="T75" fmla="*/ 2147483646 h 464"/>
              <a:gd name="T76" fmla="*/ 2147483646 w 608"/>
              <a:gd name="T77" fmla="*/ 2147483646 h 464"/>
              <a:gd name="T78" fmla="*/ 2147483646 w 608"/>
              <a:gd name="T79" fmla="*/ 2147483646 h 464"/>
              <a:gd name="T80" fmla="*/ 2147483646 w 608"/>
              <a:gd name="T81" fmla="*/ 2147483646 h 464"/>
              <a:gd name="T82" fmla="*/ 2147483646 w 608"/>
              <a:gd name="T83" fmla="*/ 2147483646 h 464"/>
              <a:gd name="T84" fmla="*/ 2147483646 w 608"/>
              <a:gd name="T85" fmla="*/ 2147483646 h 464"/>
              <a:gd name="T86" fmla="*/ 2147483646 w 608"/>
              <a:gd name="T87" fmla="*/ 2147483646 h 464"/>
              <a:gd name="T88" fmla="*/ 2147483646 w 608"/>
              <a:gd name="T89" fmla="*/ 2147483646 h 464"/>
              <a:gd name="T90" fmla="*/ 2147483646 w 608"/>
              <a:gd name="T91" fmla="*/ 2147483646 h 464"/>
              <a:gd name="T92" fmla="*/ 2147483646 w 608"/>
              <a:gd name="T93" fmla="*/ 2147483646 h 464"/>
              <a:gd name="T94" fmla="*/ 2147483646 w 608"/>
              <a:gd name="T95" fmla="*/ 2147483646 h 464"/>
              <a:gd name="T96" fmla="*/ 2147483646 w 608"/>
              <a:gd name="T97" fmla="*/ 2147483646 h 464"/>
              <a:gd name="T98" fmla="*/ 0 w 608"/>
              <a:gd name="T99" fmla="*/ 2147483646 h 464"/>
              <a:gd name="T100" fmla="*/ 2147483646 w 608"/>
              <a:gd name="T101" fmla="*/ 2147483646 h 464"/>
              <a:gd name="T102" fmla="*/ 2147483646 w 608"/>
              <a:gd name="T103" fmla="*/ 2147483646 h 464"/>
              <a:gd name="T104" fmla="*/ 2147483646 w 608"/>
              <a:gd name="T105" fmla="*/ 2147483646 h 464"/>
              <a:gd name="T106" fmla="*/ 2147483646 w 608"/>
              <a:gd name="T107" fmla="*/ 2147483646 h 464"/>
              <a:gd name="T108" fmla="*/ 2147483646 w 608"/>
              <a:gd name="T109" fmla="*/ 2147483646 h 464"/>
              <a:gd name="T110" fmla="*/ 2147483646 w 608"/>
              <a:gd name="T111" fmla="*/ 2147483646 h 464"/>
              <a:gd name="T112" fmla="*/ 2147483646 w 608"/>
              <a:gd name="T113" fmla="*/ 2147483646 h 464"/>
              <a:gd name="T114" fmla="*/ 2147483646 w 608"/>
              <a:gd name="T115" fmla="*/ 2147483646 h 464"/>
              <a:gd name="T116" fmla="*/ 2147483646 w 608"/>
              <a:gd name="T117" fmla="*/ 2147483646 h 464"/>
              <a:gd name="T118" fmla="*/ 2147483646 w 608"/>
              <a:gd name="T119" fmla="*/ 2147483646 h 464"/>
              <a:gd name="T120" fmla="*/ 2147483646 w 608"/>
              <a:gd name="T121" fmla="*/ 0 h 464"/>
              <a:gd name="T122" fmla="*/ 2147483646 w 608"/>
              <a:gd name="T123" fmla="*/ 2147483646 h 464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608"/>
              <a:gd name="T187" fmla="*/ 0 h 464"/>
              <a:gd name="T188" fmla="*/ 608 w 608"/>
              <a:gd name="T189" fmla="*/ 464 h 464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608" h="464">
                <a:moveTo>
                  <a:pt x="213" y="9"/>
                </a:moveTo>
                <a:lnTo>
                  <a:pt x="228" y="21"/>
                </a:lnTo>
                <a:lnTo>
                  <a:pt x="241" y="25"/>
                </a:lnTo>
                <a:lnTo>
                  <a:pt x="257" y="28"/>
                </a:lnTo>
                <a:lnTo>
                  <a:pt x="276" y="28"/>
                </a:lnTo>
                <a:lnTo>
                  <a:pt x="278" y="30"/>
                </a:lnTo>
                <a:lnTo>
                  <a:pt x="280" y="34"/>
                </a:lnTo>
                <a:lnTo>
                  <a:pt x="282" y="36"/>
                </a:lnTo>
                <a:lnTo>
                  <a:pt x="286" y="38"/>
                </a:lnTo>
                <a:lnTo>
                  <a:pt x="287" y="42"/>
                </a:lnTo>
                <a:lnTo>
                  <a:pt x="289" y="44"/>
                </a:lnTo>
                <a:lnTo>
                  <a:pt x="309" y="44"/>
                </a:lnTo>
                <a:lnTo>
                  <a:pt x="328" y="44"/>
                </a:lnTo>
                <a:lnTo>
                  <a:pt x="332" y="42"/>
                </a:lnTo>
                <a:lnTo>
                  <a:pt x="333" y="38"/>
                </a:lnTo>
                <a:lnTo>
                  <a:pt x="335" y="36"/>
                </a:lnTo>
                <a:lnTo>
                  <a:pt x="337" y="34"/>
                </a:lnTo>
                <a:lnTo>
                  <a:pt x="339" y="30"/>
                </a:lnTo>
                <a:lnTo>
                  <a:pt x="343" y="28"/>
                </a:lnTo>
                <a:lnTo>
                  <a:pt x="351" y="27"/>
                </a:lnTo>
                <a:lnTo>
                  <a:pt x="358" y="25"/>
                </a:lnTo>
                <a:lnTo>
                  <a:pt x="360" y="21"/>
                </a:lnTo>
                <a:lnTo>
                  <a:pt x="362" y="19"/>
                </a:lnTo>
                <a:lnTo>
                  <a:pt x="372" y="19"/>
                </a:lnTo>
                <a:lnTo>
                  <a:pt x="381" y="19"/>
                </a:lnTo>
                <a:lnTo>
                  <a:pt x="383" y="21"/>
                </a:lnTo>
                <a:lnTo>
                  <a:pt x="387" y="25"/>
                </a:lnTo>
                <a:lnTo>
                  <a:pt x="397" y="27"/>
                </a:lnTo>
                <a:lnTo>
                  <a:pt x="406" y="28"/>
                </a:lnTo>
                <a:lnTo>
                  <a:pt x="408" y="44"/>
                </a:lnTo>
                <a:lnTo>
                  <a:pt x="410" y="57"/>
                </a:lnTo>
                <a:lnTo>
                  <a:pt x="412" y="59"/>
                </a:lnTo>
                <a:lnTo>
                  <a:pt x="416" y="63"/>
                </a:lnTo>
                <a:lnTo>
                  <a:pt x="418" y="84"/>
                </a:lnTo>
                <a:lnTo>
                  <a:pt x="420" y="107"/>
                </a:lnTo>
                <a:lnTo>
                  <a:pt x="422" y="109"/>
                </a:lnTo>
                <a:lnTo>
                  <a:pt x="426" y="111"/>
                </a:lnTo>
                <a:lnTo>
                  <a:pt x="443" y="113"/>
                </a:lnTo>
                <a:lnTo>
                  <a:pt x="462" y="113"/>
                </a:lnTo>
                <a:lnTo>
                  <a:pt x="479" y="115"/>
                </a:lnTo>
                <a:lnTo>
                  <a:pt x="497" y="117"/>
                </a:lnTo>
                <a:lnTo>
                  <a:pt x="500" y="119"/>
                </a:lnTo>
                <a:lnTo>
                  <a:pt x="502" y="121"/>
                </a:lnTo>
                <a:lnTo>
                  <a:pt x="510" y="122"/>
                </a:lnTo>
                <a:lnTo>
                  <a:pt x="518" y="126"/>
                </a:lnTo>
                <a:lnTo>
                  <a:pt x="520" y="128"/>
                </a:lnTo>
                <a:lnTo>
                  <a:pt x="521" y="130"/>
                </a:lnTo>
                <a:lnTo>
                  <a:pt x="529" y="144"/>
                </a:lnTo>
                <a:lnTo>
                  <a:pt x="537" y="155"/>
                </a:lnTo>
                <a:lnTo>
                  <a:pt x="539" y="157"/>
                </a:lnTo>
                <a:lnTo>
                  <a:pt x="541" y="159"/>
                </a:lnTo>
                <a:lnTo>
                  <a:pt x="543" y="161"/>
                </a:lnTo>
                <a:lnTo>
                  <a:pt x="546" y="165"/>
                </a:lnTo>
                <a:lnTo>
                  <a:pt x="548" y="167"/>
                </a:lnTo>
                <a:lnTo>
                  <a:pt x="550" y="169"/>
                </a:lnTo>
                <a:lnTo>
                  <a:pt x="552" y="170"/>
                </a:lnTo>
                <a:lnTo>
                  <a:pt x="556" y="174"/>
                </a:lnTo>
                <a:lnTo>
                  <a:pt x="558" y="176"/>
                </a:lnTo>
                <a:lnTo>
                  <a:pt x="560" y="178"/>
                </a:lnTo>
                <a:lnTo>
                  <a:pt x="568" y="182"/>
                </a:lnTo>
                <a:lnTo>
                  <a:pt x="575" y="184"/>
                </a:lnTo>
                <a:lnTo>
                  <a:pt x="577" y="186"/>
                </a:lnTo>
                <a:lnTo>
                  <a:pt x="579" y="188"/>
                </a:lnTo>
                <a:lnTo>
                  <a:pt x="577" y="192"/>
                </a:lnTo>
                <a:lnTo>
                  <a:pt x="575" y="193"/>
                </a:lnTo>
                <a:lnTo>
                  <a:pt x="571" y="205"/>
                </a:lnTo>
                <a:lnTo>
                  <a:pt x="569" y="218"/>
                </a:lnTo>
                <a:lnTo>
                  <a:pt x="568" y="220"/>
                </a:lnTo>
                <a:lnTo>
                  <a:pt x="566" y="222"/>
                </a:lnTo>
                <a:lnTo>
                  <a:pt x="564" y="230"/>
                </a:lnTo>
                <a:lnTo>
                  <a:pt x="560" y="236"/>
                </a:lnTo>
                <a:lnTo>
                  <a:pt x="558" y="240"/>
                </a:lnTo>
                <a:lnTo>
                  <a:pt x="556" y="241"/>
                </a:lnTo>
                <a:lnTo>
                  <a:pt x="552" y="245"/>
                </a:lnTo>
                <a:lnTo>
                  <a:pt x="552" y="251"/>
                </a:lnTo>
                <a:lnTo>
                  <a:pt x="552" y="259"/>
                </a:lnTo>
                <a:lnTo>
                  <a:pt x="556" y="261"/>
                </a:lnTo>
                <a:lnTo>
                  <a:pt x="558" y="263"/>
                </a:lnTo>
                <a:lnTo>
                  <a:pt x="560" y="266"/>
                </a:lnTo>
                <a:lnTo>
                  <a:pt x="560" y="272"/>
                </a:lnTo>
                <a:lnTo>
                  <a:pt x="560" y="280"/>
                </a:lnTo>
                <a:lnTo>
                  <a:pt x="571" y="280"/>
                </a:lnTo>
                <a:lnTo>
                  <a:pt x="585" y="280"/>
                </a:lnTo>
                <a:lnTo>
                  <a:pt x="587" y="282"/>
                </a:lnTo>
                <a:lnTo>
                  <a:pt x="591" y="286"/>
                </a:lnTo>
                <a:lnTo>
                  <a:pt x="596" y="287"/>
                </a:lnTo>
                <a:lnTo>
                  <a:pt x="604" y="289"/>
                </a:lnTo>
                <a:lnTo>
                  <a:pt x="606" y="291"/>
                </a:lnTo>
                <a:lnTo>
                  <a:pt x="608" y="295"/>
                </a:lnTo>
                <a:lnTo>
                  <a:pt x="608" y="305"/>
                </a:lnTo>
                <a:lnTo>
                  <a:pt x="608" y="314"/>
                </a:lnTo>
                <a:lnTo>
                  <a:pt x="606" y="316"/>
                </a:lnTo>
                <a:lnTo>
                  <a:pt x="604" y="318"/>
                </a:lnTo>
                <a:lnTo>
                  <a:pt x="596" y="322"/>
                </a:lnTo>
                <a:lnTo>
                  <a:pt x="591" y="324"/>
                </a:lnTo>
                <a:lnTo>
                  <a:pt x="587" y="326"/>
                </a:lnTo>
                <a:lnTo>
                  <a:pt x="585" y="328"/>
                </a:lnTo>
                <a:lnTo>
                  <a:pt x="583" y="343"/>
                </a:lnTo>
                <a:lnTo>
                  <a:pt x="581" y="358"/>
                </a:lnTo>
                <a:lnTo>
                  <a:pt x="581" y="372"/>
                </a:lnTo>
                <a:lnTo>
                  <a:pt x="579" y="387"/>
                </a:lnTo>
                <a:lnTo>
                  <a:pt x="566" y="389"/>
                </a:lnTo>
                <a:lnTo>
                  <a:pt x="550" y="391"/>
                </a:lnTo>
                <a:lnTo>
                  <a:pt x="548" y="393"/>
                </a:lnTo>
                <a:lnTo>
                  <a:pt x="546" y="397"/>
                </a:lnTo>
                <a:lnTo>
                  <a:pt x="541" y="397"/>
                </a:lnTo>
                <a:lnTo>
                  <a:pt x="537" y="397"/>
                </a:lnTo>
                <a:lnTo>
                  <a:pt x="533" y="393"/>
                </a:lnTo>
                <a:lnTo>
                  <a:pt x="531" y="391"/>
                </a:lnTo>
                <a:lnTo>
                  <a:pt x="514" y="393"/>
                </a:lnTo>
                <a:lnTo>
                  <a:pt x="497" y="397"/>
                </a:lnTo>
                <a:lnTo>
                  <a:pt x="495" y="393"/>
                </a:lnTo>
                <a:lnTo>
                  <a:pt x="493" y="391"/>
                </a:lnTo>
                <a:lnTo>
                  <a:pt x="487" y="391"/>
                </a:lnTo>
                <a:lnTo>
                  <a:pt x="483" y="391"/>
                </a:lnTo>
                <a:lnTo>
                  <a:pt x="481" y="393"/>
                </a:lnTo>
                <a:lnTo>
                  <a:pt x="479" y="397"/>
                </a:lnTo>
                <a:lnTo>
                  <a:pt x="466" y="399"/>
                </a:lnTo>
                <a:lnTo>
                  <a:pt x="454" y="401"/>
                </a:lnTo>
                <a:lnTo>
                  <a:pt x="452" y="403"/>
                </a:lnTo>
                <a:lnTo>
                  <a:pt x="449" y="406"/>
                </a:lnTo>
                <a:lnTo>
                  <a:pt x="447" y="408"/>
                </a:lnTo>
                <a:lnTo>
                  <a:pt x="445" y="410"/>
                </a:lnTo>
                <a:lnTo>
                  <a:pt x="443" y="414"/>
                </a:lnTo>
                <a:lnTo>
                  <a:pt x="439" y="416"/>
                </a:lnTo>
                <a:lnTo>
                  <a:pt x="431" y="418"/>
                </a:lnTo>
                <a:lnTo>
                  <a:pt x="426" y="420"/>
                </a:lnTo>
                <a:lnTo>
                  <a:pt x="422" y="424"/>
                </a:lnTo>
                <a:lnTo>
                  <a:pt x="420" y="426"/>
                </a:lnTo>
                <a:lnTo>
                  <a:pt x="408" y="428"/>
                </a:lnTo>
                <a:lnTo>
                  <a:pt x="397" y="429"/>
                </a:lnTo>
                <a:lnTo>
                  <a:pt x="393" y="433"/>
                </a:lnTo>
                <a:lnTo>
                  <a:pt x="391" y="435"/>
                </a:lnTo>
                <a:lnTo>
                  <a:pt x="374" y="437"/>
                </a:lnTo>
                <a:lnTo>
                  <a:pt x="358" y="439"/>
                </a:lnTo>
                <a:lnTo>
                  <a:pt x="355" y="443"/>
                </a:lnTo>
                <a:lnTo>
                  <a:pt x="353" y="445"/>
                </a:lnTo>
                <a:lnTo>
                  <a:pt x="351" y="452"/>
                </a:lnTo>
                <a:lnTo>
                  <a:pt x="347" y="460"/>
                </a:lnTo>
                <a:lnTo>
                  <a:pt x="345" y="462"/>
                </a:lnTo>
                <a:lnTo>
                  <a:pt x="343" y="464"/>
                </a:lnTo>
                <a:lnTo>
                  <a:pt x="337" y="445"/>
                </a:lnTo>
                <a:lnTo>
                  <a:pt x="333" y="426"/>
                </a:lnTo>
                <a:lnTo>
                  <a:pt x="332" y="424"/>
                </a:lnTo>
                <a:lnTo>
                  <a:pt x="328" y="420"/>
                </a:lnTo>
                <a:lnTo>
                  <a:pt x="332" y="418"/>
                </a:lnTo>
                <a:lnTo>
                  <a:pt x="333" y="416"/>
                </a:lnTo>
                <a:lnTo>
                  <a:pt x="333" y="410"/>
                </a:lnTo>
                <a:lnTo>
                  <a:pt x="333" y="406"/>
                </a:lnTo>
                <a:lnTo>
                  <a:pt x="332" y="403"/>
                </a:lnTo>
                <a:lnTo>
                  <a:pt x="328" y="401"/>
                </a:lnTo>
                <a:lnTo>
                  <a:pt x="312" y="401"/>
                </a:lnTo>
                <a:lnTo>
                  <a:pt x="297" y="399"/>
                </a:lnTo>
                <a:lnTo>
                  <a:pt x="282" y="397"/>
                </a:lnTo>
                <a:lnTo>
                  <a:pt x="264" y="397"/>
                </a:lnTo>
                <a:lnTo>
                  <a:pt x="262" y="393"/>
                </a:lnTo>
                <a:lnTo>
                  <a:pt x="261" y="391"/>
                </a:lnTo>
                <a:lnTo>
                  <a:pt x="253" y="389"/>
                </a:lnTo>
                <a:lnTo>
                  <a:pt x="247" y="387"/>
                </a:lnTo>
                <a:lnTo>
                  <a:pt x="243" y="383"/>
                </a:lnTo>
                <a:lnTo>
                  <a:pt x="241" y="381"/>
                </a:lnTo>
                <a:lnTo>
                  <a:pt x="220" y="380"/>
                </a:lnTo>
                <a:lnTo>
                  <a:pt x="197" y="378"/>
                </a:lnTo>
                <a:lnTo>
                  <a:pt x="195" y="374"/>
                </a:lnTo>
                <a:lnTo>
                  <a:pt x="193" y="372"/>
                </a:lnTo>
                <a:lnTo>
                  <a:pt x="186" y="355"/>
                </a:lnTo>
                <a:lnTo>
                  <a:pt x="178" y="339"/>
                </a:lnTo>
                <a:lnTo>
                  <a:pt x="176" y="335"/>
                </a:lnTo>
                <a:lnTo>
                  <a:pt x="174" y="334"/>
                </a:lnTo>
                <a:lnTo>
                  <a:pt x="167" y="332"/>
                </a:lnTo>
                <a:lnTo>
                  <a:pt x="159" y="328"/>
                </a:lnTo>
                <a:lnTo>
                  <a:pt x="157" y="326"/>
                </a:lnTo>
                <a:lnTo>
                  <a:pt x="155" y="324"/>
                </a:lnTo>
                <a:lnTo>
                  <a:pt x="147" y="322"/>
                </a:lnTo>
                <a:lnTo>
                  <a:pt x="140" y="318"/>
                </a:lnTo>
                <a:lnTo>
                  <a:pt x="138" y="316"/>
                </a:lnTo>
                <a:lnTo>
                  <a:pt x="134" y="314"/>
                </a:lnTo>
                <a:lnTo>
                  <a:pt x="122" y="312"/>
                </a:lnTo>
                <a:lnTo>
                  <a:pt x="111" y="309"/>
                </a:lnTo>
                <a:lnTo>
                  <a:pt x="107" y="307"/>
                </a:lnTo>
                <a:lnTo>
                  <a:pt x="105" y="305"/>
                </a:lnTo>
                <a:lnTo>
                  <a:pt x="97" y="303"/>
                </a:lnTo>
                <a:lnTo>
                  <a:pt x="92" y="299"/>
                </a:lnTo>
                <a:lnTo>
                  <a:pt x="88" y="297"/>
                </a:lnTo>
                <a:lnTo>
                  <a:pt x="86" y="295"/>
                </a:lnTo>
                <a:lnTo>
                  <a:pt x="71" y="291"/>
                </a:lnTo>
                <a:lnTo>
                  <a:pt x="55" y="287"/>
                </a:lnTo>
                <a:lnTo>
                  <a:pt x="40" y="284"/>
                </a:lnTo>
                <a:lnTo>
                  <a:pt x="23" y="280"/>
                </a:lnTo>
                <a:lnTo>
                  <a:pt x="21" y="278"/>
                </a:lnTo>
                <a:lnTo>
                  <a:pt x="19" y="276"/>
                </a:lnTo>
                <a:lnTo>
                  <a:pt x="17" y="249"/>
                </a:lnTo>
                <a:lnTo>
                  <a:pt x="15" y="222"/>
                </a:lnTo>
                <a:lnTo>
                  <a:pt x="11" y="220"/>
                </a:lnTo>
                <a:lnTo>
                  <a:pt x="9" y="218"/>
                </a:lnTo>
                <a:lnTo>
                  <a:pt x="7" y="211"/>
                </a:lnTo>
                <a:lnTo>
                  <a:pt x="5" y="203"/>
                </a:lnTo>
                <a:lnTo>
                  <a:pt x="2" y="201"/>
                </a:lnTo>
                <a:lnTo>
                  <a:pt x="0" y="197"/>
                </a:lnTo>
                <a:lnTo>
                  <a:pt x="0" y="193"/>
                </a:lnTo>
                <a:lnTo>
                  <a:pt x="0" y="188"/>
                </a:lnTo>
                <a:lnTo>
                  <a:pt x="2" y="186"/>
                </a:lnTo>
                <a:lnTo>
                  <a:pt x="5" y="184"/>
                </a:lnTo>
                <a:lnTo>
                  <a:pt x="7" y="172"/>
                </a:lnTo>
                <a:lnTo>
                  <a:pt x="9" y="159"/>
                </a:lnTo>
                <a:lnTo>
                  <a:pt x="11" y="157"/>
                </a:lnTo>
                <a:lnTo>
                  <a:pt x="15" y="155"/>
                </a:lnTo>
                <a:lnTo>
                  <a:pt x="17" y="151"/>
                </a:lnTo>
                <a:lnTo>
                  <a:pt x="19" y="149"/>
                </a:lnTo>
                <a:lnTo>
                  <a:pt x="21" y="147"/>
                </a:lnTo>
                <a:lnTo>
                  <a:pt x="23" y="145"/>
                </a:lnTo>
                <a:lnTo>
                  <a:pt x="26" y="132"/>
                </a:lnTo>
                <a:lnTo>
                  <a:pt x="28" y="121"/>
                </a:lnTo>
                <a:lnTo>
                  <a:pt x="30" y="119"/>
                </a:lnTo>
                <a:lnTo>
                  <a:pt x="34" y="117"/>
                </a:lnTo>
                <a:lnTo>
                  <a:pt x="40" y="113"/>
                </a:lnTo>
                <a:lnTo>
                  <a:pt x="48" y="111"/>
                </a:lnTo>
                <a:lnTo>
                  <a:pt x="50" y="109"/>
                </a:lnTo>
                <a:lnTo>
                  <a:pt x="53" y="107"/>
                </a:lnTo>
                <a:lnTo>
                  <a:pt x="59" y="103"/>
                </a:lnTo>
                <a:lnTo>
                  <a:pt x="67" y="101"/>
                </a:lnTo>
                <a:lnTo>
                  <a:pt x="69" y="99"/>
                </a:lnTo>
                <a:lnTo>
                  <a:pt x="73" y="96"/>
                </a:lnTo>
                <a:lnTo>
                  <a:pt x="74" y="94"/>
                </a:lnTo>
                <a:lnTo>
                  <a:pt x="76" y="92"/>
                </a:lnTo>
                <a:lnTo>
                  <a:pt x="78" y="90"/>
                </a:lnTo>
                <a:lnTo>
                  <a:pt x="82" y="86"/>
                </a:lnTo>
                <a:lnTo>
                  <a:pt x="84" y="74"/>
                </a:lnTo>
                <a:lnTo>
                  <a:pt x="86" y="63"/>
                </a:lnTo>
                <a:lnTo>
                  <a:pt x="88" y="59"/>
                </a:lnTo>
                <a:lnTo>
                  <a:pt x="92" y="57"/>
                </a:lnTo>
                <a:lnTo>
                  <a:pt x="94" y="51"/>
                </a:lnTo>
                <a:lnTo>
                  <a:pt x="96" y="44"/>
                </a:lnTo>
                <a:lnTo>
                  <a:pt x="99" y="42"/>
                </a:lnTo>
                <a:lnTo>
                  <a:pt x="101" y="38"/>
                </a:lnTo>
                <a:lnTo>
                  <a:pt x="103" y="27"/>
                </a:lnTo>
                <a:lnTo>
                  <a:pt x="105" y="15"/>
                </a:lnTo>
                <a:lnTo>
                  <a:pt x="107" y="11"/>
                </a:lnTo>
                <a:lnTo>
                  <a:pt x="111" y="9"/>
                </a:lnTo>
                <a:lnTo>
                  <a:pt x="119" y="7"/>
                </a:lnTo>
                <a:lnTo>
                  <a:pt x="126" y="3"/>
                </a:lnTo>
                <a:lnTo>
                  <a:pt x="128" y="2"/>
                </a:lnTo>
                <a:lnTo>
                  <a:pt x="130" y="0"/>
                </a:lnTo>
                <a:lnTo>
                  <a:pt x="140" y="0"/>
                </a:lnTo>
                <a:lnTo>
                  <a:pt x="149" y="0"/>
                </a:lnTo>
                <a:lnTo>
                  <a:pt x="151" y="2"/>
                </a:lnTo>
                <a:lnTo>
                  <a:pt x="155" y="3"/>
                </a:lnTo>
                <a:lnTo>
                  <a:pt x="168" y="5"/>
                </a:lnTo>
                <a:lnTo>
                  <a:pt x="184" y="7"/>
                </a:lnTo>
                <a:lnTo>
                  <a:pt x="197" y="7"/>
                </a:lnTo>
                <a:lnTo>
                  <a:pt x="213" y="9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37" name="Freeform 24"/>
          <p:cNvSpPr>
            <a:spLocks/>
          </p:cNvSpPr>
          <p:nvPr/>
        </p:nvSpPr>
        <p:spPr bwMode="auto">
          <a:xfrm>
            <a:off x="3641725" y="3716338"/>
            <a:ext cx="1284288" cy="860425"/>
          </a:xfrm>
          <a:custGeom>
            <a:avLst/>
            <a:gdLst>
              <a:gd name="T0" fmla="*/ 2147483646 w 987"/>
              <a:gd name="T1" fmla="*/ 2147483646 h 725"/>
              <a:gd name="T2" fmla="*/ 2147483646 w 987"/>
              <a:gd name="T3" fmla="*/ 2147483646 h 725"/>
              <a:gd name="T4" fmla="*/ 2147483646 w 987"/>
              <a:gd name="T5" fmla="*/ 2147483646 h 725"/>
              <a:gd name="T6" fmla="*/ 2147483646 w 987"/>
              <a:gd name="T7" fmla="*/ 2147483646 h 725"/>
              <a:gd name="T8" fmla="*/ 2147483646 w 987"/>
              <a:gd name="T9" fmla="*/ 2147483646 h 725"/>
              <a:gd name="T10" fmla="*/ 2147483646 w 987"/>
              <a:gd name="T11" fmla="*/ 2147483646 h 725"/>
              <a:gd name="T12" fmla="*/ 2147483646 w 987"/>
              <a:gd name="T13" fmla="*/ 2147483646 h 725"/>
              <a:gd name="T14" fmla="*/ 2147483646 w 987"/>
              <a:gd name="T15" fmla="*/ 2147483646 h 725"/>
              <a:gd name="T16" fmla="*/ 2147483646 w 987"/>
              <a:gd name="T17" fmla="*/ 2147483646 h 725"/>
              <a:gd name="T18" fmla="*/ 2147483646 w 987"/>
              <a:gd name="T19" fmla="*/ 2147483646 h 725"/>
              <a:gd name="T20" fmla="*/ 2147483646 w 987"/>
              <a:gd name="T21" fmla="*/ 2147483646 h 725"/>
              <a:gd name="T22" fmla="*/ 2147483646 w 987"/>
              <a:gd name="T23" fmla="*/ 2147483646 h 725"/>
              <a:gd name="T24" fmla="*/ 2147483646 w 987"/>
              <a:gd name="T25" fmla="*/ 2147483646 h 725"/>
              <a:gd name="T26" fmla="*/ 2147483646 w 987"/>
              <a:gd name="T27" fmla="*/ 2147483646 h 725"/>
              <a:gd name="T28" fmla="*/ 2147483646 w 987"/>
              <a:gd name="T29" fmla="*/ 2147483646 h 725"/>
              <a:gd name="T30" fmla="*/ 2147483646 w 987"/>
              <a:gd name="T31" fmla="*/ 2147483646 h 725"/>
              <a:gd name="T32" fmla="*/ 2147483646 w 987"/>
              <a:gd name="T33" fmla="*/ 2147483646 h 725"/>
              <a:gd name="T34" fmla="*/ 2147483646 w 987"/>
              <a:gd name="T35" fmla="*/ 2147483646 h 725"/>
              <a:gd name="T36" fmla="*/ 2147483646 w 987"/>
              <a:gd name="T37" fmla="*/ 2147483646 h 725"/>
              <a:gd name="T38" fmla="*/ 2147483646 w 987"/>
              <a:gd name="T39" fmla="*/ 2147483646 h 725"/>
              <a:gd name="T40" fmla="*/ 2147483646 w 987"/>
              <a:gd name="T41" fmla="*/ 2147483646 h 725"/>
              <a:gd name="T42" fmla="*/ 2147483646 w 987"/>
              <a:gd name="T43" fmla="*/ 2147483646 h 725"/>
              <a:gd name="T44" fmla="*/ 2147483646 w 987"/>
              <a:gd name="T45" fmla="*/ 2147483646 h 725"/>
              <a:gd name="T46" fmla="*/ 2147483646 w 987"/>
              <a:gd name="T47" fmla="*/ 2147483646 h 725"/>
              <a:gd name="T48" fmla="*/ 2147483646 w 987"/>
              <a:gd name="T49" fmla="*/ 2147483646 h 725"/>
              <a:gd name="T50" fmla="*/ 2147483646 w 987"/>
              <a:gd name="T51" fmla="*/ 2147483646 h 725"/>
              <a:gd name="T52" fmla="*/ 2147483646 w 987"/>
              <a:gd name="T53" fmla="*/ 2147483646 h 725"/>
              <a:gd name="T54" fmla="*/ 2147483646 w 987"/>
              <a:gd name="T55" fmla="*/ 2147483646 h 725"/>
              <a:gd name="T56" fmla="*/ 2147483646 w 987"/>
              <a:gd name="T57" fmla="*/ 2147483646 h 725"/>
              <a:gd name="T58" fmla="*/ 2147483646 w 987"/>
              <a:gd name="T59" fmla="*/ 2147483646 h 725"/>
              <a:gd name="T60" fmla="*/ 2147483646 w 987"/>
              <a:gd name="T61" fmla="*/ 2147483646 h 725"/>
              <a:gd name="T62" fmla="*/ 2147483646 w 987"/>
              <a:gd name="T63" fmla="*/ 2147483646 h 725"/>
              <a:gd name="T64" fmla="*/ 2147483646 w 987"/>
              <a:gd name="T65" fmla="*/ 2147483646 h 725"/>
              <a:gd name="T66" fmla="*/ 2147483646 w 987"/>
              <a:gd name="T67" fmla="*/ 2147483646 h 725"/>
              <a:gd name="T68" fmla="*/ 2147483646 w 987"/>
              <a:gd name="T69" fmla="*/ 2147483646 h 725"/>
              <a:gd name="T70" fmla="*/ 2147483646 w 987"/>
              <a:gd name="T71" fmla="*/ 2147483646 h 725"/>
              <a:gd name="T72" fmla="*/ 2147483646 w 987"/>
              <a:gd name="T73" fmla="*/ 2147483646 h 725"/>
              <a:gd name="T74" fmla="*/ 2147483646 w 987"/>
              <a:gd name="T75" fmla="*/ 2147483646 h 725"/>
              <a:gd name="T76" fmla="*/ 2147483646 w 987"/>
              <a:gd name="T77" fmla="*/ 2147483646 h 725"/>
              <a:gd name="T78" fmla="*/ 2147483646 w 987"/>
              <a:gd name="T79" fmla="*/ 2147483646 h 725"/>
              <a:gd name="T80" fmla="*/ 2147483646 w 987"/>
              <a:gd name="T81" fmla="*/ 2147483646 h 725"/>
              <a:gd name="T82" fmla="*/ 2147483646 w 987"/>
              <a:gd name="T83" fmla="*/ 2147483646 h 725"/>
              <a:gd name="T84" fmla="*/ 2147483646 w 987"/>
              <a:gd name="T85" fmla="*/ 2147483646 h 725"/>
              <a:gd name="T86" fmla="*/ 2147483646 w 987"/>
              <a:gd name="T87" fmla="*/ 2147483646 h 725"/>
              <a:gd name="T88" fmla="*/ 2147483646 w 987"/>
              <a:gd name="T89" fmla="*/ 2147483646 h 725"/>
              <a:gd name="T90" fmla="*/ 2147483646 w 987"/>
              <a:gd name="T91" fmla="*/ 2147483646 h 725"/>
              <a:gd name="T92" fmla="*/ 2147483646 w 987"/>
              <a:gd name="T93" fmla="*/ 2147483646 h 725"/>
              <a:gd name="T94" fmla="*/ 2147483646 w 987"/>
              <a:gd name="T95" fmla="*/ 2147483646 h 725"/>
              <a:gd name="T96" fmla="*/ 2147483646 w 987"/>
              <a:gd name="T97" fmla="*/ 2147483646 h 725"/>
              <a:gd name="T98" fmla="*/ 2147483646 w 987"/>
              <a:gd name="T99" fmla="*/ 2147483646 h 725"/>
              <a:gd name="T100" fmla="*/ 2147483646 w 987"/>
              <a:gd name="T101" fmla="*/ 2147483646 h 725"/>
              <a:gd name="T102" fmla="*/ 2147483646 w 987"/>
              <a:gd name="T103" fmla="*/ 2147483646 h 725"/>
              <a:gd name="T104" fmla="*/ 2147483646 w 987"/>
              <a:gd name="T105" fmla="*/ 2147483646 h 725"/>
              <a:gd name="T106" fmla="*/ 2147483646 w 987"/>
              <a:gd name="T107" fmla="*/ 2147483646 h 725"/>
              <a:gd name="T108" fmla="*/ 2147483646 w 987"/>
              <a:gd name="T109" fmla="*/ 2147483646 h 725"/>
              <a:gd name="T110" fmla="*/ 2147483646 w 987"/>
              <a:gd name="T111" fmla="*/ 2147483646 h 725"/>
              <a:gd name="T112" fmla="*/ 2147483646 w 987"/>
              <a:gd name="T113" fmla="*/ 2147483646 h 725"/>
              <a:gd name="T114" fmla="*/ 2147483646 w 987"/>
              <a:gd name="T115" fmla="*/ 2147483646 h 725"/>
              <a:gd name="T116" fmla="*/ 2147483646 w 987"/>
              <a:gd name="T117" fmla="*/ 2147483646 h 725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987"/>
              <a:gd name="T178" fmla="*/ 0 h 725"/>
              <a:gd name="T179" fmla="*/ 987 w 987"/>
              <a:gd name="T180" fmla="*/ 725 h 725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987" h="725">
                <a:moveTo>
                  <a:pt x="733" y="579"/>
                </a:moveTo>
                <a:lnTo>
                  <a:pt x="729" y="575"/>
                </a:lnTo>
                <a:lnTo>
                  <a:pt x="726" y="570"/>
                </a:lnTo>
                <a:lnTo>
                  <a:pt x="699" y="570"/>
                </a:lnTo>
                <a:lnTo>
                  <a:pt x="672" y="570"/>
                </a:lnTo>
                <a:lnTo>
                  <a:pt x="670" y="568"/>
                </a:lnTo>
                <a:lnTo>
                  <a:pt x="668" y="566"/>
                </a:lnTo>
                <a:lnTo>
                  <a:pt x="662" y="562"/>
                </a:lnTo>
                <a:lnTo>
                  <a:pt x="653" y="562"/>
                </a:lnTo>
                <a:lnTo>
                  <a:pt x="643" y="562"/>
                </a:lnTo>
                <a:lnTo>
                  <a:pt x="639" y="566"/>
                </a:lnTo>
                <a:lnTo>
                  <a:pt x="635" y="568"/>
                </a:lnTo>
                <a:lnTo>
                  <a:pt x="634" y="570"/>
                </a:lnTo>
                <a:lnTo>
                  <a:pt x="626" y="572"/>
                </a:lnTo>
                <a:lnTo>
                  <a:pt x="618" y="573"/>
                </a:lnTo>
                <a:lnTo>
                  <a:pt x="616" y="577"/>
                </a:lnTo>
                <a:lnTo>
                  <a:pt x="614" y="579"/>
                </a:lnTo>
                <a:lnTo>
                  <a:pt x="612" y="591"/>
                </a:lnTo>
                <a:lnTo>
                  <a:pt x="609" y="604"/>
                </a:lnTo>
                <a:lnTo>
                  <a:pt x="607" y="606"/>
                </a:lnTo>
                <a:lnTo>
                  <a:pt x="605" y="608"/>
                </a:lnTo>
                <a:lnTo>
                  <a:pt x="601" y="616"/>
                </a:lnTo>
                <a:lnTo>
                  <a:pt x="599" y="623"/>
                </a:lnTo>
                <a:lnTo>
                  <a:pt x="597" y="625"/>
                </a:lnTo>
                <a:lnTo>
                  <a:pt x="595" y="627"/>
                </a:lnTo>
                <a:lnTo>
                  <a:pt x="591" y="641"/>
                </a:lnTo>
                <a:lnTo>
                  <a:pt x="589" y="652"/>
                </a:lnTo>
                <a:lnTo>
                  <a:pt x="587" y="654"/>
                </a:lnTo>
                <a:lnTo>
                  <a:pt x="586" y="656"/>
                </a:lnTo>
                <a:lnTo>
                  <a:pt x="582" y="660"/>
                </a:lnTo>
                <a:lnTo>
                  <a:pt x="580" y="662"/>
                </a:lnTo>
                <a:lnTo>
                  <a:pt x="578" y="664"/>
                </a:lnTo>
                <a:lnTo>
                  <a:pt x="576" y="666"/>
                </a:lnTo>
                <a:lnTo>
                  <a:pt x="568" y="669"/>
                </a:lnTo>
                <a:lnTo>
                  <a:pt x="561" y="671"/>
                </a:lnTo>
                <a:lnTo>
                  <a:pt x="559" y="673"/>
                </a:lnTo>
                <a:lnTo>
                  <a:pt x="557" y="677"/>
                </a:lnTo>
                <a:lnTo>
                  <a:pt x="549" y="679"/>
                </a:lnTo>
                <a:lnTo>
                  <a:pt x="541" y="681"/>
                </a:lnTo>
                <a:lnTo>
                  <a:pt x="539" y="683"/>
                </a:lnTo>
                <a:lnTo>
                  <a:pt x="536" y="687"/>
                </a:lnTo>
                <a:lnTo>
                  <a:pt x="534" y="698"/>
                </a:lnTo>
                <a:lnTo>
                  <a:pt x="532" y="710"/>
                </a:lnTo>
                <a:lnTo>
                  <a:pt x="530" y="712"/>
                </a:lnTo>
                <a:lnTo>
                  <a:pt x="528" y="715"/>
                </a:lnTo>
                <a:lnTo>
                  <a:pt x="524" y="717"/>
                </a:lnTo>
                <a:lnTo>
                  <a:pt x="522" y="719"/>
                </a:lnTo>
                <a:lnTo>
                  <a:pt x="520" y="721"/>
                </a:lnTo>
                <a:lnTo>
                  <a:pt x="518" y="725"/>
                </a:lnTo>
                <a:lnTo>
                  <a:pt x="515" y="721"/>
                </a:lnTo>
                <a:lnTo>
                  <a:pt x="513" y="719"/>
                </a:lnTo>
                <a:lnTo>
                  <a:pt x="499" y="717"/>
                </a:lnTo>
                <a:lnTo>
                  <a:pt x="488" y="715"/>
                </a:lnTo>
                <a:lnTo>
                  <a:pt x="486" y="712"/>
                </a:lnTo>
                <a:lnTo>
                  <a:pt x="484" y="710"/>
                </a:lnTo>
                <a:lnTo>
                  <a:pt x="476" y="708"/>
                </a:lnTo>
                <a:lnTo>
                  <a:pt x="468" y="706"/>
                </a:lnTo>
                <a:lnTo>
                  <a:pt x="467" y="702"/>
                </a:lnTo>
                <a:lnTo>
                  <a:pt x="465" y="700"/>
                </a:lnTo>
                <a:lnTo>
                  <a:pt x="457" y="698"/>
                </a:lnTo>
                <a:lnTo>
                  <a:pt x="449" y="696"/>
                </a:lnTo>
                <a:lnTo>
                  <a:pt x="447" y="692"/>
                </a:lnTo>
                <a:lnTo>
                  <a:pt x="445" y="691"/>
                </a:lnTo>
                <a:lnTo>
                  <a:pt x="442" y="689"/>
                </a:lnTo>
                <a:lnTo>
                  <a:pt x="440" y="687"/>
                </a:lnTo>
                <a:lnTo>
                  <a:pt x="438" y="683"/>
                </a:lnTo>
                <a:lnTo>
                  <a:pt x="436" y="681"/>
                </a:lnTo>
                <a:lnTo>
                  <a:pt x="432" y="679"/>
                </a:lnTo>
                <a:lnTo>
                  <a:pt x="430" y="677"/>
                </a:lnTo>
                <a:lnTo>
                  <a:pt x="428" y="673"/>
                </a:lnTo>
                <a:lnTo>
                  <a:pt x="424" y="671"/>
                </a:lnTo>
                <a:lnTo>
                  <a:pt x="422" y="664"/>
                </a:lnTo>
                <a:lnTo>
                  <a:pt x="421" y="656"/>
                </a:lnTo>
                <a:lnTo>
                  <a:pt x="419" y="654"/>
                </a:lnTo>
                <a:lnTo>
                  <a:pt x="415" y="652"/>
                </a:lnTo>
                <a:lnTo>
                  <a:pt x="413" y="641"/>
                </a:lnTo>
                <a:lnTo>
                  <a:pt x="411" y="627"/>
                </a:lnTo>
                <a:lnTo>
                  <a:pt x="409" y="625"/>
                </a:lnTo>
                <a:lnTo>
                  <a:pt x="407" y="623"/>
                </a:lnTo>
                <a:lnTo>
                  <a:pt x="403" y="610"/>
                </a:lnTo>
                <a:lnTo>
                  <a:pt x="401" y="598"/>
                </a:lnTo>
                <a:lnTo>
                  <a:pt x="399" y="597"/>
                </a:lnTo>
                <a:lnTo>
                  <a:pt x="396" y="595"/>
                </a:lnTo>
                <a:lnTo>
                  <a:pt x="390" y="591"/>
                </a:lnTo>
                <a:lnTo>
                  <a:pt x="382" y="589"/>
                </a:lnTo>
                <a:lnTo>
                  <a:pt x="380" y="587"/>
                </a:lnTo>
                <a:lnTo>
                  <a:pt x="376" y="585"/>
                </a:lnTo>
                <a:lnTo>
                  <a:pt x="369" y="581"/>
                </a:lnTo>
                <a:lnTo>
                  <a:pt x="363" y="579"/>
                </a:lnTo>
                <a:lnTo>
                  <a:pt x="359" y="577"/>
                </a:lnTo>
                <a:lnTo>
                  <a:pt x="357" y="573"/>
                </a:lnTo>
                <a:lnTo>
                  <a:pt x="346" y="572"/>
                </a:lnTo>
                <a:lnTo>
                  <a:pt x="334" y="570"/>
                </a:lnTo>
                <a:lnTo>
                  <a:pt x="330" y="568"/>
                </a:lnTo>
                <a:lnTo>
                  <a:pt x="328" y="566"/>
                </a:lnTo>
                <a:lnTo>
                  <a:pt x="327" y="562"/>
                </a:lnTo>
                <a:lnTo>
                  <a:pt x="325" y="560"/>
                </a:lnTo>
                <a:lnTo>
                  <a:pt x="321" y="558"/>
                </a:lnTo>
                <a:lnTo>
                  <a:pt x="319" y="556"/>
                </a:lnTo>
                <a:lnTo>
                  <a:pt x="317" y="552"/>
                </a:lnTo>
                <a:lnTo>
                  <a:pt x="309" y="552"/>
                </a:lnTo>
                <a:lnTo>
                  <a:pt x="303" y="552"/>
                </a:lnTo>
                <a:lnTo>
                  <a:pt x="300" y="556"/>
                </a:lnTo>
                <a:lnTo>
                  <a:pt x="298" y="558"/>
                </a:lnTo>
                <a:lnTo>
                  <a:pt x="296" y="560"/>
                </a:lnTo>
                <a:lnTo>
                  <a:pt x="292" y="562"/>
                </a:lnTo>
                <a:lnTo>
                  <a:pt x="290" y="566"/>
                </a:lnTo>
                <a:lnTo>
                  <a:pt x="288" y="568"/>
                </a:lnTo>
                <a:lnTo>
                  <a:pt x="286" y="570"/>
                </a:lnTo>
                <a:lnTo>
                  <a:pt x="273" y="572"/>
                </a:lnTo>
                <a:lnTo>
                  <a:pt x="261" y="573"/>
                </a:lnTo>
                <a:lnTo>
                  <a:pt x="259" y="577"/>
                </a:lnTo>
                <a:lnTo>
                  <a:pt x="256" y="579"/>
                </a:lnTo>
                <a:lnTo>
                  <a:pt x="254" y="581"/>
                </a:lnTo>
                <a:lnTo>
                  <a:pt x="252" y="585"/>
                </a:lnTo>
                <a:lnTo>
                  <a:pt x="248" y="587"/>
                </a:lnTo>
                <a:lnTo>
                  <a:pt x="246" y="589"/>
                </a:lnTo>
                <a:lnTo>
                  <a:pt x="244" y="591"/>
                </a:lnTo>
                <a:lnTo>
                  <a:pt x="242" y="595"/>
                </a:lnTo>
                <a:lnTo>
                  <a:pt x="238" y="597"/>
                </a:lnTo>
                <a:lnTo>
                  <a:pt x="236" y="598"/>
                </a:lnTo>
                <a:lnTo>
                  <a:pt x="209" y="600"/>
                </a:lnTo>
                <a:lnTo>
                  <a:pt x="183" y="604"/>
                </a:lnTo>
                <a:lnTo>
                  <a:pt x="181" y="606"/>
                </a:lnTo>
                <a:lnTo>
                  <a:pt x="179" y="608"/>
                </a:lnTo>
                <a:lnTo>
                  <a:pt x="177" y="612"/>
                </a:lnTo>
                <a:lnTo>
                  <a:pt x="175" y="614"/>
                </a:lnTo>
                <a:lnTo>
                  <a:pt x="171" y="616"/>
                </a:lnTo>
                <a:lnTo>
                  <a:pt x="169" y="618"/>
                </a:lnTo>
                <a:lnTo>
                  <a:pt x="160" y="618"/>
                </a:lnTo>
                <a:lnTo>
                  <a:pt x="150" y="618"/>
                </a:lnTo>
                <a:lnTo>
                  <a:pt x="148" y="616"/>
                </a:lnTo>
                <a:lnTo>
                  <a:pt x="144" y="614"/>
                </a:lnTo>
                <a:lnTo>
                  <a:pt x="137" y="602"/>
                </a:lnTo>
                <a:lnTo>
                  <a:pt x="131" y="589"/>
                </a:lnTo>
                <a:lnTo>
                  <a:pt x="127" y="587"/>
                </a:lnTo>
                <a:lnTo>
                  <a:pt x="125" y="585"/>
                </a:lnTo>
                <a:lnTo>
                  <a:pt x="123" y="572"/>
                </a:lnTo>
                <a:lnTo>
                  <a:pt x="121" y="560"/>
                </a:lnTo>
                <a:lnTo>
                  <a:pt x="117" y="558"/>
                </a:lnTo>
                <a:lnTo>
                  <a:pt x="115" y="556"/>
                </a:lnTo>
                <a:lnTo>
                  <a:pt x="115" y="549"/>
                </a:lnTo>
                <a:lnTo>
                  <a:pt x="115" y="541"/>
                </a:lnTo>
                <a:lnTo>
                  <a:pt x="108" y="541"/>
                </a:lnTo>
                <a:lnTo>
                  <a:pt x="102" y="541"/>
                </a:lnTo>
                <a:lnTo>
                  <a:pt x="98" y="539"/>
                </a:lnTo>
                <a:lnTo>
                  <a:pt x="96" y="535"/>
                </a:lnTo>
                <a:lnTo>
                  <a:pt x="92" y="510"/>
                </a:lnTo>
                <a:lnTo>
                  <a:pt x="89" y="485"/>
                </a:lnTo>
                <a:lnTo>
                  <a:pt x="85" y="460"/>
                </a:lnTo>
                <a:lnTo>
                  <a:pt x="83" y="435"/>
                </a:lnTo>
                <a:lnTo>
                  <a:pt x="79" y="432"/>
                </a:lnTo>
                <a:lnTo>
                  <a:pt x="77" y="430"/>
                </a:lnTo>
                <a:lnTo>
                  <a:pt x="77" y="410"/>
                </a:lnTo>
                <a:lnTo>
                  <a:pt x="77" y="391"/>
                </a:lnTo>
                <a:lnTo>
                  <a:pt x="79" y="387"/>
                </a:lnTo>
                <a:lnTo>
                  <a:pt x="83" y="385"/>
                </a:lnTo>
                <a:lnTo>
                  <a:pt x="85" y="382"/>
                </a:lnTo>
                <a:lnTo>
                  <a:pt x="87" y="372"/>
                </a:lnTo>
                <a:lnTo>
                  <a:pt x="85" y="362"/>
                </a:lnTo>
                <a:lnTo>
                  <a:pt x="83" y="357"/>
                </a:lnTo>
                <a:lnTo>
                  <a:pt x="79" y="355"/>
                </a:lnTo>
                <a:lnTo>
                  <a:pt x="77" y="353"/>
                </a:lnTo>
                <a:lnTo>
                  <a:pt x="75" y="339"/>
                </a:lnTo>
                <a:lnTo>
                  <a:pt x="71" y="328"/>
                </a:lnTo>
                <a:lnTo>
                  <a:pt x="69" y="326"/>
                </a:lnTo>
                <a:lnTo>
                  <a:pt x="68" y="324"/>
                </a:lnTo>
                <a:lnTo>
                  <a:pt x="66" y="320"/>
                </a:lnTo>
                <a:lnTo>
                  <a:pt x="64" y="318"/>
                </a:lnTo>
                <a:lnTo>
                  <a:pt x="60" y="316"/>
                </a:lnTo>
                <a:lnTo>
                  <a:pt x="58" y="313"/>
                </a:lnTo>
                <a:lnTo>
                  <a:pt x="56" y="311"/>
                </a:lnTo>
                <a:lnTo>
                  <a:pt x="54" y="309"/>
                </a:lnTo>
                <a:lnTo>
                  <a:pt x="50" y="307"/>
                </a:lnTo>
                <a:lnTo>
                  <a:pt x="48" y="303"/>
                </a:lnTo>
                <a:lnTo>
                  <a:pt x="46" y="301"/>
                </a:lnTo>
                <a:lnTo>
                  <a:pt x="43" y="299"/>
                </a:lnTo>
                <a:lnTo>
                  <a:pt x="41" y="297"/>
                </a:lnTo>
                <a:lnTo>
                  <a:pt x="39" y="293"/>
                </a:lnTo>
                <a:lnTo>
                  <a:pt x="37" y="291"/>
                </a:lnTo>
                <a:lnTo>
                  <a:pt x="33" y="290"/>
                </a:lnTo>
                <a:lnTo>
                  <a:pt x="31" y="288"/>
                </a:lnTo>
                <a:lnTo>
                  <a:pt x="29" y="284"/>
                </a:lnTo>
                <a:lnTo>
                  <a:pt x="27" y="282"/>
                </a:lnTo>
                <a:lnTo>
                  <a:pt x="23" y="280"/>
                </a:lnTo>
                <a:lnTo>
                  <a:pt x="21" y="276"/>
                </a:lnTo>
                <a:lnTo>
                  <a:pt x="20" y="274"/>
                </a:lnTo>
                <a:lnTo>
                  <a:pt x="18" y="266"/>
                </a:lnTo>
                <a:lnTo>
                  <a:pt x="14" y="261"/>
                </a:lnTo>
                <a:lnTo>
                  <a:pt x="12" y="257"/>
                </a:lnTo>
                <a:lnTo>
                  <a:pt x="10" y="255"/>
                </a:lnTo>
                <a:lnTo>
                  <a:pt x="4" y="245"/>
                </a:lnTo>
                <a:lnTo>
                  <a:pt x="0" y="236"/>
                </a:lnTo>
                <a:lnTo>
                  <a:pt x="2" y="234"/>
                </a:lnTo>
                <a:lnTo>
                  <a:pt x="4" y="232"/>
                </a:lnTo>
                <a:lnTo>
                  <a:pt x="6" y="228"/>
                </a:lnTo>
                <a:lnTo>
                  <a:pt x="10" y="226"/>
                </a:lnTo>
                <a:lnTo>
                  <a:pt x="12" y="224"/>
                </a:lnTo>
                <a:lnTo>
                  <a:pt x="14" y="222"/>
                </a:lnTo>
                <a:lnTo>
                  <a:pt x="18" y="209"/>
                </a:lnTo>
                <a:lnTo>
                  <a:pt x="20" y="197"/>
                </a:lnTo>
                <a:lnTo>
                  <a:pt x="21" y="196"/>
                </a:lnTo>
                <a:lnTo>
                  <a:pt x="23" y="192"/>
                </a:lnTo>
                <a:lnTo>
                  <a:pt x="27" y="186"/>
                </a:lnTo>
                <a:lnTo>
                  <a:pt x="29" y="178"/>
                </a:lnTo>
                <a:lnTo>
                  <a:pt x="31" y="176"/>
                </a:lnTo>
                <a:lnTo>
                  <a:pt x="33" y="174"/>
                </a:lnTo>
                <a:lnTo>
                  <a:pt x="37" y="157"/>
                </a:lnTo>
                <a:lnTo>
                  <a:pt x="39" y="140"/>
                </a:lnTo>
                <a:lnTo>
                  <a:pt x="41" y="136"/>
                </a:lnTo>
                <a:lnTo>
                  <a:pt x="43" y="134"/>
                </a:lnTo>
                <a:lnTo>
                  <a:pt x="46" y="126"/>
                </a:lnTo>
                <a:lnTo>
                  <a:pt x="48" y="121"/>
                </a:lnTo>
                <a:lnTo>
                  <a:pt x="50" y="117"/>
                </a:lnTo>
                <a:lnTo>
                  <a:pt x="54" y="115"/>
                </a:lnTo>
                <a:lnTo>
                  <a:pt x="56" y="113"/>
                </a:lnTo>
                <a:lnTo>
                  <a:pt x="58" y="109"/>
                </a:lnTo>
                <a:lnTo>
                  <a:pt x="60" y="107"/>
                </a:lnTo>
                <a:lnTo>
                  <a:pt x="64" y="105"/>
                </a:lnTo>
                <a:lnTo>
                  <a:pt x="66" y="103"/>
                </a:lnTo>
                <a:lnTo>
                  <a:pt x="68" y="101"/>
                </a:lnTo>
                <a:lnTo>
                  <a:pt x="69" y="98"/>
                </a:lnTo>
                <a:lnTo>
                  <a:pt x="71" y="96"/>
                </a:lnTo>
                <a:lnTo>
                  <a:pt x="75" y="94"/>
                </a:lnTo>
                <a:lnTo>
                  <a:pt x="77" y="92"/>
                </a:lnTo>
                <a:lnTo>
                  <a:pt x="79" y="88"/>
                </a:lnTo>
                <a:lnTo>
                  <a:pt x="83" y="86"/>
                </a:lnTo>
                <a:lnTo>
                  <a:pt x="85" y="69"/>
                </a:lnTo>
                <a:lnTo>
                  <a:pt x="87" y="52"/>
                </a:lnTo>
                <a:lnTo>
                  <a:pt x="89" y="50"/>
                </a:lnTo>
                <a:lnTo>
                  <a:pt x="92" y="48"/>
                </a:lnTo>
                <a:lnTo>
                  <a:pt x="94" y="44"/>
                </a:lnTo>
                <a:lnTo>
                  <a:pt x="96" y="42"/>
                </a:lnTo>
                <a:lnTo>
                  <a:pt x="98" y="40"/>
                </a:lnTo>
                <a:lnTo>
                  <a:pt x="102" y="38"/>
                </a:lnTo>
                <a:lnTo>
                  <a:pt x="104" y="36"/>
                </a:lnTo>
                <a:lnTo>
                  <a:pt x="106" y="32"/>
                </a:lnTo>
                <a:lnTo>
                  <a:pt x="110" y="30"/>
                </a:lnTo>
                <a:lnTo>
                  <a:pt x="112" y="29"/>
                </a:lnTo>
                <a:lnTo>
                  <a:pt x="121" y="29"/>
                </a:lnTo>
                <a:lnTo>
                  <a:pt x="131" y="29"/>
                </a:lnTo>
                <a:lnTo>
                  <a:pt x="133" y="30"/>
                </a:lnTo>
                <a:lnTo>
                  <a:pt x="135" y="32"/>
                </a:lnTo>
                <a:lnTo>
                  <a:pt x="138" y="36"/>
                </a:lnTo>
                <a:lnTo>
                  <a:pt x="144" y="36"/>
                </a:lnTo>
                <a:lnTo>
                  <a:pt x="152" y="36"/>
                </a:lnTo>
                <a:lnTo>
                  <a:pt x="154" y="32"/>
                </a:lnTo>
                <a:lnTo>
                  <a:pt x="156" y="30"/>
                </a:lnTo>
                <a:lnTo>
                  <a:pt x="160" y="29"/>
                </a:lnTo>
                <a:lnTo>
                  <a:pt x="167" y="27"/>
                </a:lnTo>
                <a:lnTo>
                  <a:pt x="175" y="23"/>
                </a:lnTo>
                <a:lnTo>
                  <a:pt x="177" y="21"/>
                </a:lnTo>
                <a:lnTo>
                  <a:pt x="179" y="19"/>
                </a:lnTo>
                <a:lnTo>
                  <a:pt x="181" y="15"/>
                </a:lnTo>
                <a:lnTo>
                  <a:pt x="183" y="13"/>
                </a:lnTo>
                <a:lnTo>
                  <a:pt x="186" y="11"/>
                </a:lnTo>
                <a:lnTo>
                  <a:pt x="188" y="9"/>
                </a:lnTo>
                <a:lnTo>
                  <a:pt x="190" y="6"/>
                </a:lnTo>
                <a:lnTo>
                  <a:pt x="192" y="4"/>
                </a:lnTo>
                <a:lnTo>
                  <a:pt x="196" y="2"/>
                </a:lnTo>
                <a:lnTo>
                  <a:pt x="198" y="0"/>
                </a:lnTo>
                <a:lnTo>
                  <a:pt x="202" y="0"/>
                </a:lnTo>
                <a:lnTo>
                  <a:pt x="208" y="0"/>
                </a:lnTo>
                <a:lnTo>
                  <a:pt x="209" y="2"/>
                </a:lnTo>
                <a:lnTo>
                  <a:pt x="213" y="4"/>
                </a:lnTo>
                <a:lnTo>
                  <a:pt x="213" y="19"/>
                </a:lnTo>
                <a:lnTo>
                  <a:pt x="213" y="32"/>
                </a:lnTo>
                <a:lnTo>
                  <a:pt x="209" y="36"/>
                </a:lnTo>
                <a:lnTo>
                  <a:pt x="208" y="38"/>
                </a:lnTo>
                <a:lnTo>
                  <a:pt x="206" y="40"/>
                </a:lnTo>
                <a:lnTo>
                  <a:pt x="204" y="42"/>
                </a:lnTo>
                <a:lnTo>
                  <a:pt x="200" y="44"/>
                </a:lnTo>
                <a:lnTo>
                  <a:pt x="198" y="48"/>
                </a:lnTo>
                <a:lnTo>
                  <a:pt x="196" y="55"/>
                </a:lnTo>
                <a:lnTo>
                  <a:pt x="192" y="63"/>
                </a:lnTo>
                <a:lnTo>
                  <a:pt x="190" y="65"/>
                </a:lnTo>
                <a:lnTo>
                  <a:pt x="188" y="67"/>
                </a:lnTo>
                <a:lnTo>
                  <a:pt x="186" y="71"/>
                </a:lnTo>
                <a:lnTo>
                  <a:pt x="185" y="77"/>
                </a:lnTo>
                <a:lnTo>
                  <a:pt x="186" y="82"/>
                </a:lnTo>
                <a:lnTo>
                  <a:pt x="188" y="86"/>
                </a:lnTo>
                <a:lnTo>
                  <a:pt x="190" y="88"/>
                </a:lnTo>
                <a:lnTo>
                  <a:pt x="192" y="92"/>
                </a:lnTo>
                <a:lnTo>
                  <a:pt x="196" y="98"/>
                </a:lnTo>
                <a:lnTo>
                  <a:pt x="198" y="105"/>
                </a:lnTo>
                <a:lnTo>
                  <a:pt x="200" y="107"/>
                </a:lnTo>
                <a:lnTo>
                  <a:pt x="204" y="109"/>
                </a:lnTo>
                <a:lnTo>
                  <a:pt x="206" y="113"/>
                </a:lnTo>
                <a:lnTo>
                  <a:pt x="208" y="115"/>
                </a:lnTo>
                <a:lnTo>
                  <a:pt x="209" y="117"/>
                </a:lnTo>
                <a:lnTo>
                  <a:pt x="213" y="121"/>
                </a:lnTo>
                <a:lnTo>
                  <a:pt x="217" y="125"/>
                </a:lnTo>
                <a:lnTo>
                  <a:pt x="229" y="126"/>
                </a:lnTo>
                <a:lnTo>
                  <a:pt x="252" y="130"/>
                </a:lnTo>
                <a:lnTo>
                  <a:pt x="296" y="134"/>
                </a:lnTo>
                <a:lnTo>
                  <a:pt x="298" y="136"/>
                </a:lnTo>
                <a:lnTo>
                  <a:pt x="300" y="140"/>
                </a:lnTo>
                <a:lnTo>
                  <a:pt x="307" y="157"/>
                </a:lnTo>
                <a:lnTo>
                  <a:pt x="315" y="174"/>
                </a:lnTo>
                <a:lnTo>
                  <a:pt x="317" y="176"/>
                </a:lnTo>
                <a:lnTo>
                  <a:pt x="319" y="178"/>
                </a:lnTo>
                <a:lnTo>
                  <a:pt x="321" y="186"/>
                </a:lnTo>
                <a:lnTo>
                  <a:pt x="325" y="192"/>
                </a:lnTo>
                <a:lnTo>
                  <a:pt x="327" y="196"/>
                </a:lnTo>
                <a:lnTo>
                  <a:pt x="328" y="197"/>
                </a:lnTo>
                <a:lnTo>
                  <a:pt x="348" y="197"/>
                </a:lnTo>
                <a:lnTo>
                  <a:pt x="367" y="197"/>
                </a:lnTo>
                <a:lnTo>
                  <a:pt x="371" y="196"/>
                </a:lnTo>
                <a:lnTo>
                  <a:pt x="373" y="192"/>
                </a:lnTo>
                <a:lnTo>
                  <a:pt x="374" y="196"/>
                </a:lnTo>
                <a:lnTo>
                  <a:pt x="376" y="197"/>
                </a:lnTo>
                <a:lnTo>
                  <a:pt x="386" y="197"/>
                </a:lnTo>
                <a:lnTo>
                  <a:pt x="396" y="197"/>
                </a:lnTo>
                <a:lnTo>
                  <a:pt x="399" y="196"/>
                </a:lnTo>
                <a:lnTo>
                  <a:pt x="401" y="192"/>
                </a:lnTo>
                <a:lnTo>
                  <a:pt x="403" y="196"/>
                </a:lnTo>
                <a:lnTo>
                  <a:pt x="407" y="197"/>
                </a:lnTo>
                <a:lnTo>
                  <a:pt x="413" y="199"/>
                </a:lnTo>
                <a:lnTo>
                  <a:pt x="421" y="203"/>
                </a:lnTo>
                <a:lnTo>
                  <a:pt x="422" y="205"/>
                </a:lnTo>
                <a:lnTo>
                  <a:pt x="424" y="207"/>
                </a:lnTo>
                <a:lnTo>
                  <a:pt x="432" y="209"/>
                </a:lnTo>
                <a:lnTo>
                  <a:pt x="440" y="213"/>
                </a:lnTo>
                <a:lnTo>
                  <a:pt x="442" y="215"/>
                </a:lnTo>
                <a:lnTo>
                  <a:pt x="445" y="217"/>
                </a:lnTo>
                <a:lnTo>
                  <a:pt x="447" y="234"/>
                </a:lnTo>
                <a:lnTo>
                  <a:pt x="449" y="251"/>
                </a:lnTo>
                <a:lnTo>
                  <a:pt x="451" y="253"/>
                </a:lnTo>
                <a:lnTo>
                  <a:pt x="455" y="255"/>
                </a:lnTo>
                <a:lnTo>
                  <a:pt x="457" y="272"/>
                </a:lnTo>
                <a:lnTo>
                  <a:pt x="459" y="290"/>
                </a:lnTo>
                <a:lnTo>
                  <a:pt x="461" y="291"/>
                </a:lnTo>
                <a:lnTo>
                  <a:pt x="465" y="293"/>
                </a:lnTo>
                <a:lnTo>
                  <a:pt x="467" y="297"/>
                </a:lnTo>
                <a:lnTo>
                  <a:pt x="468" y="299"/>
                </a:lnTo>
                <a:lnTo>
                  <a:pt x="470" y="301"/>
                </a:lnTo>
                <a:lnTo>
                  <a:pt x="474" y="303"/>
                </a:lnTo>
                <a:lnTo>
                  <a:pt x="474" y="311"/>
                </a:lnTo>
                <a:lnTo>
                  <a:pt x="474" y="318"/>
                </a:lnTo>
                <a:lnTo>
                  <a:pt x="495" y="318"/>
                </a:lnTo>
                <a:lnTo>
                  <a:pt x="518" y="318"/>
                </a:lnTo>
                <a:lnTo>
                  <a:pt x="520" y="320"/>
                </a:lnTo>
                <a:lnTo>
                  <a:pt x="522" y="324"/>
                </a:lnTo>
                <a:lnTo>
                  <a:pt x="524" y="326"/>
                </a:lnTo>
                <a:lnTo>
                  <a:pt x="528" y="328"/>
                </a:lnTo>
                <a:lnTo>
                  <a:pt x="530" y="330"/>
                </a:lnTo>
                <a:lnTo>
                  <a:pt x="532" y="334"/>
                </a:lnTo>
                <a:lnTo>
                  <a:pt x="534" y="336"/>
                </a:lnTo>
                <a:lnTo>
                  <a:pt x="536" y="337"/>
                </a:lnTo>
                <a:lnTo>
                  <a:pt x="539" y="339"/>
                </a:lnTo>
                <a:lnTo>
                  <a:pt x="541" y="341"/>
                </a:lnTo>
                <a:lnTo>
                  <a:pt x="549" y="345"/>
                </a:lnTo>
                <a:lnTo>
                  <a:pt x="557" y="347"/>
                </a:lnTo>
                <a:lnTo>
                  <a:pt x="559" y="349"/>
                </a:lnTo>
                <a:lnTo>
                  <a:pt x="561" y="353"/>
                </a:lnTo>
                <a:lnTo>
                  <a:pt x="587" y="355"/>
                </a:lnTo>
                <a:lnTo>
                  <a:pt x="614" y="357"/>
                </a:lnTo>
                <a:lnTo>
                  <a:pt x="616" y="359"/>
                </a:lnTo>
                <a:lnTo>
                  <a:pt x="618" y="362"/>
                </a:lnTo>
                <a:lnTo>
                  <a:pt x="626" y="364"/>
                </a:lnTo>
                <a:lnTo>
                  <a:pt x="634" y="366"/>
                </a:lnTo>
                <a:lnTo>
                  <a:pt x="635" y="368"/>
                </a:lnTo>
                <a:lnTo>
                  <a:pt x="639" y="372"/>
                </a:lnTo>
                <a:lnTo>
                  <a:pt x="641" y="374"/>
                </a:lnTo>
                <a:lnTo>
                  <a:pt x="643" y="376"/>
                </a:lnTo>
                <a:lnTo>
                  <a:pt x="645" y="380"/>
                </a:lnTo>
                <a:lnTo>
                  <a:pt x="647" y="382"/>
                </a:lnTo>
                <a:lnTo>
                  <a:pt x="651" y="384"/>
                </a:lnTo>
                <a:lnTo>
                  <a:pt x="653" y="385"/>
                </a:lnTo>
                <a:lnTo>
                  <a:pt x="655" y="387"/>
                </a:lnTo>
                <a:lnTo>
                  <a:pt x="657" y="391"/>
                </a:lnTo>
                <a:lnTo>
                  <a:pt x="660" y="393"/>
                </a:lnTo>
                <a:lnTo>
                  <a:pt x="662" y="395"/>
                </a:lnTo>
                <a:lnTo>
                  <a:pt x="664" y="397"/>
                </a:lnTo>
                <a:lnTo>
                  <a:pt x="668" y="401"/>
                </a:lnTo>
                <a:lnTo>
                  <a:pt x="668" y="407"/>
                </a:lnTo>
                <a:lnTo>
                  <a:pt x="668" y="414"/>
                </a:lnTo>
                <a:lnTo>
                  <a:pt x="674" y="414"/>
                </a:lnTo>
                <a:lnTo>
                  <a:pt x="681" y="414"/>
                </a:lnTo>
                <a:lnTo>
                  <a:pt x="683" y="418"/>
                </a:lnTo>
                <a:lnTo>
                  <a:pt x="687" y="420"/>
                </a:lnTo>
                <a:lnTo>
                  <a:pt x="693" y="422"/>
                </a:lnTo>
                <a:lnTo>
                  <a:pt x="701" y="424"/>
                </a:lnTo>
                <a:lnTo>
                  <a:pt x="703" y="428"/>
                </a:lnTo>
                <a:lnTo>
                  <a:pt x="706" y="430"/>
                </a:lnTo>
                <a:lnTo>
                  <a:pt x="722" y="430"/>
                </a:lnTo>
                <a:lnTo>
                  <a:pt x="739" y="430"/>
                </a:lnTo>
                <a:lnTo>
                  <a:pt x="756" y="430"/>
                </a:lnTo>
                <a:lnTo>
                  <a:pt x="774" y="430"/>
                </a:lnTo>
                <a:lnTo>
                  <a:pt x="775" y="428"/>
                </a:lnTo>
                <a:lnTo>
                  <a:pt x="777" y="424"/>
                </a:lnTo>
                <a:lnTo>
                  <a:pt x="781" y="418"/>
                </a:lnTo>
                <a:lnTo>
                  <a:pt x="783" y="410"/>
                </a:lnTo>
                <a:lnTo>
                  <a:pt x="785" y="408"/>
                </a:lnTo>
                <a:lnTo>
                  <a:pt x="789" y="407"/>
                </a:lnTo>
                <a:lnTo>
                  <a:pt x="799" y="407"/>
                </a:lnTo>
                <a:lnTo>
                  <a:pt x="808" y="407"/>
                </a:lnTo>
                <a:lnTo>
                  <a:pt x="810" y="408"/>
                </a:lnTo>
                <a:lnTo>
                  <a:pt x="812" y="410"/>
                </a:lnTo>
                <a:lnTo>
                  <a:pt x="814" y="412"/>
                </a:lnTo>
                <a:lnTo>
                  <a:pt x="818" y="414"/>
                </a:lnTo>
                <a:lnTo>
                  <a:pt x="820" y="418"/>
                </a:lnTo>
                <a:lnTo>
                  <a:pt x="822" y="420"/>
                </a:lnTo>
                <a:lnTo>
                  <a:pt x="823" y="422"/>
                </a:lnTo>
                <a:lnTo>
                  <a:pt x="827" y="424"/>
                </a:lnTo>
                <a:lnTo>
                  <a:pt x="829" y="428"/>
                </a:lnTo>
                <a:lnTo>
                  <a:pt x="831" y="430"/>
                </a:lnTo>
                <a:lnTo>
                  <a:pt x="848" y="432"/>
                </a:lnTo>
                <a:lnTo>
                  <a:pt x="866" y="435"/>
                </a:lnTo>
                <a:lnTo>
                  <a:pt x="868" y="437"/>
                </a:lnTo>
                <a:lnTo>
                  <a:pt x="871" y="439"/>
                </a:lnTo>
                <a:lnTo>
                  <a:pt x="873" y="441"/>
                </a:lnTo>
                <a:lnTo>
                  <a:pt x="875" y="445"/>
                </a:lnTo>
                <a:lnTo>
                  <a:pt x="877" y="447"/>
                </a:lnTo>
                <a:lnTo>
                  <a:pt x="879" y="449"/>
                </a:lnTo>
                <a:lnTo>
                  <a:pt x="887" y="451"/>
                </a:lnTo>
                <a:lnTo>
                  <a:pt x="894" y="455"/>
                </a:lnTo>
                <a:lnTo>
                  <a:pt x="896" y="456"/>
                </a:lnTo>
                <a:lnTo>
                  <a:pt x="900" y="458"/>
                </a:lnTo>
                <a:lnTo>
                  <a:pt x="906" y="460"/>
                </a:lnTo>
                <a:lnTo>
                  <a:pt x="914" y="464"/>
                </a:lnTo>
                <a:lnTo>
                  <a:pt x="916" y="466"/>
                </a:lnTo>
                <a:lnTo>
                  <a:pt x="919" y="468"/>
                </a:lnTo>
                <a:lnTo>
                  <a:pt x="921" y="470"/>
                </a:lnTo>
                <a:lnTo>
                  <a:pt x="923" y="474"/>
                </a:lnTo>
                <a:lnTo>
                  <a:pt x="925" y="476"/>
                </a:lnTo>
                <a:lnTo>
                  <a:pt x="929" y="478"/>
                </a:lnTo>
                <a:lnTo>
                  <a:pt x="935" y="495"/>
                </a:lnTo>
                <a:lnTo>
                  <a:pt x="942" y="512"/>
                </a:lnTo>
                <a:lnTo>
                  <a:pt x="944" y="514"/>
                </a:lnTo>
                <a:lnTo>
                  <a:pt x="948" y="516"/>
                </a:lnTo>
                <a:lnTo>
                  <a:pt x="950" y="524"/>
                </a:lnTo>
                <a:lnTo>
                  <a:pt x="952" y="531"/>
                </a:lnTo>
                <a:lnTo>
                  <a:pt x="956" y="533"/>
                </a:lnTo>
                <a:lnTo>
                  <a:pt x="958" y="535"/>
                </a:lnTo>
                <a:lnTo>
                  <a:pt x="969" y="539"/>
                </a:lnTo>
                <a:lnTo>
                  <a:pt x="981" y="541"/>
                </a:lnTo>
                <a:lnTo>
                  <a:pt x="985" y="543"/>
                </a:lnTo>
                <a:lnTo>
                  <a:pt x="987" y="545"/>
                </a:lnTo>
                <a:lnTo>
                  <a:pt x="985" y="549"/>
                </a:lnTo>
                <a:lnTo>
                  <a:pt x="981" y="550"/>
                </a:lnTo>
                <a:lnTo>
                  <a:pt x="979" y="558"/>
                </a:lnTo>
                <a:lnTo>
                  <a:pt x="977" y="566"/>
                </a:lnTo>
                <a:lnTo>
                  <a:pt x="973" y="568"/>
                </a:lnTo>
                <a:lnTo>
                  <a:pt x="971" y="570"/>
                </a:lnTo>
                <a:lnTo>
                  <a:pt x="950" y="577"/>
                </a:lnTo>
                <a:lnTo>
                  <a:pt x="929" y="585"/>
                </a:lnTo>
                <a:lnTo>
                  <a:pt x="925" y="587"/>
                </a:lnTo>
                <a:lnTo>
                  <a:pt x="923" y="589"/>
                </a:lnTo>
                <a:lnTo>
                  <a:pt x="914" y="589"/>
                </a:lnTo>
                <a:lnTo>
                  <a:pt x="904" y="589"/>
                </a:lnTo>
                <a:lnTo>
                  <a:pt x="902" y="587"/>
                </a:lnTo>
                <a:lnTo>
                  <a:pt x="900" y="585"/>
                </a:lnTo>
                <a:lnTo>
                  <a:pt x="885" y="585"/>
                </a:lnTo>
                <a:lnTo>
                  <a:pt x="871" y="585"/>
                </a:lnTo>
                <a:lnTo>
                  <a:pt x="868" y="587"/>
                </a:lnTo>
                <a:lnTo>
                  <a:pt x="866" y="589"/>
                </a:lnTo>
                <a:lnTo>
                  <a:pt x="858" y="591"/>
                </a:lnTo>
                <a:lnTo>
                  <a:pt x="850" y="595"/>
                </a:lnTo>
                <a:lnTo>
                  <a:pt x="848" y="597"/>
                </a:lnTo>
                <a:lnTo>
                  <a:pt x="846" y="598"/>
                </a:lnTo>
                <a:lnTo>
                  <a:pt x="845" y="600"/>
                </a:lnTo>
                <a:lnTo>
                  <a:pt x="841" y="604"/>
                </a:lnTo>
                <a:lnTo>
                  <a:pt x="839" y="606"/>
                </a:lnTo>
                <a:lnTo>
                  <a:pt x="837" y="608"/>
                </a:lnTo>
                <a:lnTo>
                  <a:pt x="822" y="608"/>
                </a:lnTo>
                <a:lnTo>
                  <a:pt x="808" y="608"/>
                </a:lnTo>
                <a:lnTo>
                  <a:pt x="804" y="606"/>
                </a:lnTo>
                <a:lnTo>
                  <a:pt x="802" y="604"/>
                </a:lnTo>
                <a:lnTo>
                  <a:pt x="800" y="600"/>
                </a:lnTo>
                <a:lnTo>
                  <a:pt x="799" y="598"/>
                </a:lnTo>
                <a:lnTo>
                  <a:pt x="795" y="597"/>
                </a:lnTo>
                <a:lnTo>
                  <a:pt x="793" y="595"/>
                </a:lnTo>
                <a:lnTo>
                  <a:pt x="777" y="591"/>
                </a:lnTo>
                <a:lnTo>
                  <a:pt x="762" y="587"/>
                </a:lnTo>
                <a:lnTo>
                  <a:pt x="749" y="583"/>
                </a:lnTo>
                <a:lnTo>
                  <a:pt x="733" y="579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38" name="Freeform 26"/>
          <p:cNvSpPr>
            <a:spLocks/>
          </p:cNvSpPr>
          <p:nvPr/>
        </p:nvSpPr>
        <p:spPr bwMode="auto">
          <a:xfrm>
            <a:off x="3109913" y="4000500"/>
            <a:ext cx="492125" cy="479425"/>
          </a:xfrm>
          <a:custGeom>
            <a:avLst/>
            <a:gdLst>
              <a:gd name="T0" fmla="*/ 2147483646 w 378"/>
              <a:gd name="T1" fmla="*/ 2147483646 h 404"/>
              <a:gd name="T2" fmla="*/ 2147483646 w 378"/>
              <a:gd name="T3" fmla="*/ 2147483646 h 404"/>
              <a:gd name="T4" fmla="*/ 2147483646 w 378"/>
              <a:gd name="T5" fmla="*/ 2147483646 h 404"/>
              <a:gd name="T6" fmla="*/ 2147483646 w 378"/>
              <a:gd name="T7" fmla="*/ 2147483646 h 404"/>
              <a:gd name="T8" fmla="*/ 2147483646 w 378"/>
              <a:gd name="T9" fmla="*/ 2147483646 h 404"/>
              <a:gd name="T10" fmla="*/ 2147483646 w 378"/>
              <a:gd name="T11" fmla="*/ 2147483646 h 404"/>
              <a:gd name="T12" fmla="*/ 2147483646 w 378"/>
              <a:gd name="T13" fmla="*/ 2147483646 h 404"/>
              <a:gd name="T14" fmla="*/ 2147483646 w 378"/>
              <a:gd name="T15" fmla="*/ 2147483646 h 404"/>
              <a:gd name="T16" fmla="*/ 2147483646 w 378"/>
              <a:gd name="T17" fmla="*/ 2147483646 h 404"/>
              <a:gd name="T18" fmla="*/ 2147483646 w 378"/>
              <a:gd name="T19" fmla="*/ 2147483646 h 404"/>
              <a:gd name="T20" fmla="*/ 2147483646 w 378"/>
              <a:gd name="T21" fmla="*/ 2147483646 h 404"/>
              <a:gd name="T22" fmla="*/ 2147483646 w 378"/>
              <a:gd name="T23" fmla="*/ 2147483646 h 404"/>
              <a:gd name="T24" fmla="*/ 2147483646 w 378"/>
              <a:gd name="T25" fmla="*/ 2147483646 h 404"/>
              <a:gd name="T26" fmla="*/ 2147483646 w 378"/>
              <a:gd name="T27" fmla="*/ 2147483646 h 404"/>
              <a:gd name="T28" fmla="*/ 2147483646 w 378"/>
              <a:gd name="T29" fmla="*/ 2147483646 h 404"/>
              <a:gd name="T30" fmla="*/ 2147483646 w 378"/>
              <a:gd name="T31" fmla="*/ 2147483646 h 404"/>
              <a:gd name="T32" fmla="*/ 2147483646 w 378"/>
              <a:gd name="T33" fmla="*/ 2147483646 h 404"/>
              <a:gd name="T34" fmla="*/ 2147483646 w 378"/>
              <a:gd name="T35" fmla="*/ 2147483646 h 404"/>
              <a:gd name="T36" fmla="*/ 2147483646 w 378"/>
              <a:gd name="T37" fmla="*/ 2147483646 h 404"/>
              <a:gd name="T38" fmla="*/ 2147483646 w 378"/>
              <a:gd name="T39" fmla="*/ 2147483646 h 404"/>
              <a:gd name="T40" fmla="*/ 2147483646 w 378"/>
              <a:gd name="T41" fmla="*/ 2147483646 h 404"/>
              <a:gd name="T42" fmla="*/ 2147483646 w 378"/>
              <a:gd name="T43" fmla="*/ 2147483646 h 404"/>
              <a:gd name="T44" fmla="*/ 2147483646 w 378"/>
              <a:gd name="T45" fmla="*/ 2147483646 h 404"/>
              <a:gd name="T46" fmla="*/ 2147483646 w 378"/>
              <a:gd name="T47" fmla="*/ 2147483646 h 404"/>
              <a:gd name="T48" fmla="*/ 2147483646 w 378"/>
              <a:gd name="T49" fmla="*/ 2147483646 h 404"/>
              <a:gd name="T50" fmla="*/ 2147483646 w 378"/>
              <a:gd name="T51" fmla="*/ 2147483646 h 404"/>
              <a:gd name="T52" fmla="*/ 2147483646 w 378"/>
              <a:gd name="T53" fmla="*/ 2147483646 h 404"/>
              <a:gd name="T54" fmla="*/ 2147483646 w 378"/>
              <a:gd name="T55" fmla="*/ 2147483646 h 404"/>
              <a:gd name="T56" fmla="*/ 2147483646 w 378"/>
              <a:gd name="T57" fmla="*/ 2147483646 h 404"/>
              <a:gd name="T58" fmla="*/ 2147483646 w 378"/>
              <a:gd name="T59" fmla="*/ 2147483646 h 404"/>
              <a:gd name="T60" fmla="*/ 2147483646 w 378"/>
              <a:gd name="T61" fmla="*/ 2147483646 h 404"/>
              <a:gd name="T62" fmla="*/ 2147483646 w 378"/>
              <a:gd name="T63" fmla="*/ 2147483646 h 404"/>
              <a:gd name="T64" fmla="*/ 2147483646 w 378"/>
              <a:gd name="T65" fmla="*/ 2147483646 h 404"/>
              <a:gd name="T66" fmla="*/ 2147483646 w 378"/>
              <a:gd name="T67" fmla="*/ 2147483646 h 404"/>
              <a:gd name="T68" fmla="*/ 2147483646 w 378"/>
              <a:gd name="T69" fmla="*/ 2147483646 h 404"/>
              <a:gd name="T70" fmla="*/ 2147483646 w 378"/>
              <a:gd name="T71" fmla="*/ 2147483646 h 404"/>
              <a:gd name="T72" fmla="*/ 2147483646 w 378"/>
              <a:gd name="T73" fmla="*/ 2147483646 h 404"/>
              <a:gd name="T74" fmla="*/ 2147483646 w 378"/>
              <a:gd name="T75" fmla="*/ 2147483646 h 404"/>
              <a:gd name="T76" fmla="*/ 2147483646 w 378"/>
              <a:gd name="T77" fmla="*/ 2147483646 h 404"/>
              <a:gd name="T78" fmla="*/ 2147483646 w 378"/>
              <a:gd name="T79" fmla="*/ 2147483646 h 404"/>
              <a:gd name="T80" fmla="*/ 2147483646 w 378"/>
              <a:gd name="T81" fmla="*/ 2147483646 h 404"/>
              <a:gd name="T82" fmla="*/ 2147483646 w 378"/>
              <a:gd name="T83" fmla="*/ 2147483646 h 404"/>
              <a:gd name="T84" fmla="*/ 2147483646 w 378"/>
              <a:gd name="T85" fmla="*/ 2147483646 h 404"/>
              <a:gd name="T86" fmla="*/ 2147483646 w 378"/>
              <a:gd name="T87" fmla="*/ 2147483646 h 404"/>
              <a:gd name="T88" fmla="*/ 2147483646 w 378"/>
              <a:gd name="T89" fmla="*/ 2147483646 h 404"/>
              <a:gd name="T90" fmla="*/ 2147483646 w 378"/>
              <a:gd name="T91" fmla="*/ 2147483646 h 404"/>
              <a:gd name="T92" fmla="*/ 2147483646 w 378"/>
              <a:gd name="T93" fmla="*/ 2147483646 h 404"/>
              <a:gd name="T94" fmla="*/ 2147483646 w 378"/>
              <a:gd name="T95" fmla="*/ 2147483646 h 404"/>
              <a:gd name="T96" fmla="*/ 2147483646 w 378"/>
              <a:gd name="T97" fmla="*/ 2147483646 h 404"/>
              <a:gd name="T98" fmla="*/ 2147483646 w 378"/>
              <a:gd name="T99" fmla="*/ 2147483646 h 404"/>
              <a:gd name="T100" fmla="*/ 2147483646 w 378"/>
              <a:gd name="T101" fmla="*/ 2147483646 h 404"/>
              <a:gd name="T102" fmla="*/ 2147483646 w 378"/>
              <a:gd name="T103" fmla="*/ 2147483646 h 404"/>
              <a:gd name="T104" fmla="*/ 2147483646 w 378"/>
              <a:gd name="T105" fmla="*/ 2147483646 h 404"/>
              <a:gd name="T106" fmla="*/ 2147483646 w 378"/>
              <a:gd name="T107" fmla="*/ 2147483646 h 404"/>
              <a:gd name="T108" fmla="*/ 2147483646 w 378"/>
              <a:gd name="T109" fmla="*/ 2147483646 h 404"/>
              <a:gd name="T110" fmla="*/ 2147483646 w 378"/>
              <a:gd name="T111" fmla="*/ 2147483646 h 404"/>
              <a:gd name="T112" fmla="*/ 2147483646 w 378"/>
              <a:gd name="T113" fmla="*/ 2147483646 h 404"/>
              <a:gd name="T114" fmla="*/ 2147483646 w 378"/>
              <a:gd name="T115" fmla="*/ 2147483646 h 404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378"/>
              <a:gd name="T175" fmla="*/ 0 h 404"/>
              <a:gd name="T176" fmla="*/ 378 w 378"/>
              <a:gd name="T177" fmla="*/ 404 h 404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378" h="404">
                <a:moveTo>
                  <a:pt x="101" y="404"/>
                </a:moveTo>
                <a:lnTo>
                  <a:pt x="99" y="402"/>
                </a:lnTo>
                <a:lnTo>
                  <a:pt x="96" y="401"/>
                </a:lnTo>
                <a:lnTo>
                  <a:pt x="94" y="393"/>
                </a:lnTo>
                <a:lnTo>
                  <a:pt x="92" y="385"/>
                </a:lnTo>
                <a:lnTo>
                  <a:pt x="90" y="383"/>
                </a:lnTo>
                <a:lnTo>
                  <a:pt x="86" y="381"/>
                </a:lnTo>
                <a:lnTo>
                  <a:pt x="86" y="374"/>
                </a:lnTo>
                <a:lnTo>
                  <a:pt x="86" y="366"/>
                </a:lnTo>
                <a:lnTo>
                  <a:pt x="78" y="366"/>
                </a:lnTo>
                <a:lnTo>
                  <a:pt x="73" y="366"/>
                </a:lnTo>
                <a:lnTo>
                  <a:pt x="69" y="364"/>
                </a:lnTo>
                <a:lnTo>
                  <a:pt x="67" y="362"/>
                </a:lnTo>
                <a:lnTo>
                  <a:pt x="61" y="358"/>
                </a:lnTo>
                <a:lnTo>
                  <a:pt x="53" y="356"/>
                </a:lnTo>
                <a:lnTo>
                  <a:pt x="51" y="355"/>
                </a:lnTo>
                <a:lnTo>
                  <a:pt x="48" y="353"/>
                </a:lnTo>
                <a:lnTo>
                  <a:pt x="40" y="349"/>
                </a:lnTo>
                <a:lnTo>
                  <a:pt x="34" y="347"/>
                </a:lnTo>
                <a:lnTo>
                  <a:pt x="30" y="345"/>
                </a:lnTo>
                <a:lnTo>
                  <a:pt x="28" y="343"/>
                </a:lnTo>
                <a:lnTo>
                  <a:pt x="26" y="335"/>
                </a:lnTo>
                <a:lnTo>
                  <a:pt x="25" y="328"/>
                </a:lnTo>
                <a:lnTo>
                  <a:pt x="21" y="326"/>
                </a:lnTo>
                <a:lnTo>
                  <a:pt x="19" y="324"/>
                </a:lnTo>
                <a:lnTo>
                  <a:pt x="11" y="316"/>
                </a:lnTo>
                <a:lnTo>
                  <a:pt x="5" y="308"/>
                </a:lnTo>
                <a:lnTo>
                  <a:pt x="2" y="307"/>
                </a:lnTo>
                <a:lnTo>
                  <a:pt x="0" y="303"/>
                </a:lnTo>
                <a:lnTo>
                  <a:pt x="2" y="301"/>
                </a:lnTo>
                <a:lnTo>
                  <a:pt x="5" y="299"/>
                </a:lnTo>
                <a:lnTo>
                  <a:pt x="7" y="297"/>
                </a:lnTo>
                <a:lnTo>
                  <a:pt x="9" y="293"/>
                </a:lnTo>
                <a:lnTo>
                  <a:pt x="11" y="291"/>
                </a:lnTo>
                <a:lnTo>
                  <a:pt x="13" y="289"/>
                </a:lnTo>
                <a:lnTo>
                  <a:pt x="17" y="287"/>
                </a:lnTo>
                <a:lnTo>
                  <a:pt x="19" y="284"/>
                </a:lnTo>
                <a:lnTo>
                  <a:pt x="21" y="282"/>
                </a:lnTo>
                <a:lnTo>
                  <a:pt x="25" y="280"/>
                </a:lnTo>
                <a:lnTo>
                  <a:pt x="26" y="278"/>
                </a:lnTo>
                <a:lnTo>
                  <a:pt x="28" y="274"/>
                </a:lnTo>
                <a:lnTo>
                  <a:pt x="30" y="272"/>
                </a:lnTo>
                <a:lnTo>
                  <a:pt x="34" y="270"/>
                </a:lnTo>
                <a:lnTo>
                  <a:pt x="36" y="253"/>
                </a:lnTo>
                <a:lnTo>
                  <a:pt x="38" y="236"/>
                </a:lnTo>
                <a:lnTo>
                  <a:pt x="40" y="234"/>
                </a:lnTo>
                <a:lnTo>
                  <a:pt x="44" y="232"/>
                </a:lnTo>
                <a:lnTo>
                  <a:pt x="46" y="218"/>
                </a:lnTo>
                <a:lnTo>
                  <a:pt x="48" y="207"/>
                </a:lnTo>
                <a:lnTo>
                  <a:pt x="51" y="205"/>
                </a:lnTo>
                <a:lnTo>
                  <a:pt x="53" y="203"/>
                </a:lnTo>
                <a:lnTo>
                  <a:pt x="55" y="180"/>
                </a:lnTo>
                <a:lnTo>
                  <a:pt x="57" y="159"/>
                </a:lnTo>
                <a:lnTo>
                  <a:pt x="59" y="155"/>
                </a:lnTo>
                <a:lnTo>
                  <a:pt x="63" y="153"/>
                </a:lnTo>
                <a:lnTo>
                  <a:pt x="65" y="151"/>
                </a:lnTo>
                <a:lnTo>
                  <a:pt x="67" y="149"/>
                </a:lnTo>
                <a:lnTo>
                  <a:pt x="69" y="145"/>
                </a:lnTo>
                <a:lnTo>
                  <a:pt x="73" y="143"/>
                </a:lnTo>
                <a:lnTo>
                  <a:pt x="74" y="145"/>
                </a:lnTo>
                <a:lnTo>
                  <a:pt x="78" y="149"/>
                </a:lnTo>
                <a:lnTo>
                  <a:pt x="80" y="155"/>
                </a:lnTo>
                <a:lnTo>
                  <a:pt x="82" y="165"/>
                </a:lnTo>
                <a:lnTo>
                  <a:pt x="84" y="166"/>
                </a:lnTo>
                <a:lnTo>
                  <a:pt x="86" y="168"/>
                </a:lnTo>
                <a:lnTo>
                  <a:pt x="109" y="168"/>
                </a:lnTo>
                <a:lnTo>
                  <a:pt x="130" y="168"/>
                </a:lnTo>
                <a:lnTo>
                  <a:pt x="151" y="168"/>
                </a:lnTo>
                <a:lnTo>
                  <a:pt x="174" y="168"/>
                </a:lnTo>
                <a:lnTo>
                  <a:pt x="176" y="166"/>
                </a:lnTo>
                <a:lnTo>
                  <a:pt x="178" y="165"/>
                </a:lnTo>
                <a:lnTo>
                  <a:pt x="178" y="153"/>
                </a:lnTo>
                <a:lnTo>
                  <a:pt x="178" y="143"/>
                </a:lnTo>
                <a:lnTo>
                  <a:pt x="176" y="142"/>
                </a:lnTo>
                <a:lnTo>
                  <a:pt x="174" y="140"/>
                </a:lnTo>
                <a:lnTo>
                  <a:pt x="170" y="138"/>
                </a:lnTo>
                <a:lnTo>
                  <a:pt x="168" y="134"/>
                </a:lnTo>
                <a:lnTo>
                  <a:pt x="167" y="132"/>
                </a:lnTo>
                <a:lnTo>
                  <a:pt x="165" y="130"/>
                </a:lnTo>
                <a:lnTo>
                  <a:pt x="165" y="124"/>
                </a:lnTo>
                <a:lnTo>
                  <a:pt x="165" y="120"/>
                </a:lnTo>
                <a:lnTo>
                  <a:pt x="167" y="117"/>
                </a:lnTo>
                <a:lnTo>
                  <a:pt x="168" y="115"/>
                </a:lnTo>
                <a:lnTo>
                  <a:pt x="170" y="107"/>
                </a:lnTo>
                <a:lnTo>
                  <a:pt x="174" y="99"/>
                </a:lnTo>
                <a:lnTo>
                  <a:pt x="176" y="97"/>
                </a:lnTo>
                <a:lnTo>
                  <a:pt x="178" y="95"/>
                </a:lnTo>
                <a:lnTo>
                  <a:pt x="180" y="78"/>
                </a:lnTo>
                <a:lnTo>
                  <a:pt x="184" y="61"/>
                </a:lnTo>
                <a:lnTo>
                  <a:pt x="186" y="59"/>
                </a:lnTo>
                <a:lnTo>
                  <a:pt x="188" y="57"/>
                </a:lnTo>
                <a:lnTo>
                  <a:pt x="191" y="46"/>
                </a:lnTo>
                <a:lnTo>
                  <a:pt x="193" y="32"/>
                </a:lnTo>
                <a:lnTo>
                  <a:pt x="195" y="30"/>
                </a:lnTo>
                <a:lnTo>
                  <a:pt x="197" y="28"/>
                </a:lnTo>
                <a:lnTo>
                  <a:pt x="201" y="28"/>
                </a:lnTo>
                <a:lnTo>
                  <a:pt x="203" y="26"/>
                </a:lnTo>
                <a:lnTo>
                  <a:pt x="203" y="21"/>
                </a:lnTo>
                <a:lnTo>
                  <a:pt x="203" y="9"/>
                </a:lnTo>
                <a:lnTo>
                  <a:pt x="220" y="7"/>
                </a:lnTo>
                <a:lnTo>
                  <a:pt x="238" y="5"/>
                </a:lnTo>
                <a:lnTo>
                  <a:pt x="253" y="5"/>
                </a:lnTo>
                <a:lnTo>
                  <a:pt x="270" y="3"/>
                </a:lnTo>
                <a:lnTo>
                  <a:pt x="272" y="1"/>
                </a:lnTo>
                <a:lnTo>
                  <a:pt x="276" y="0"/>
                </a:lnTo>
                <a:lnTo>
                  <a:pt x="278" y="1"/>
                </a:lnTo>
                <a:lnTo>
                  <a:pt x="280" y="3"/>
                </a:lnTo>
                <a:lnTo>
                  <a:pt x="297" y="5"/>
                </a:lnTo>
                <a:lnTo>
                  <a:pt x="314" y="9"/>
                </a:lnTo>
                <a:lnTo>
                  <a:pt x="316" y="11"/>
                </a:lnTo>
                <a:lnTo>
                  <a:pt x="318" y="13"/>
                </a:lnTo>
                <a:lnTo>
                  <a:pt x="322" y="15"/>
                </a:lnTo>
                <a:lnTo>
                  <a:pt x="324" y="19"/>
                </a:lnTo>
                <a:lnTo>
                  <a:pt x="326" y="21"/>
                </a:lnTo>
                <a:lnTo>
                  <a:pt x="328" y="23"/>
                </a:lnTo>
                <a:lnTo>
                  <a:pt x="328" y="24"/>
                </a:lnTo>
                <a:lnTo>
                  <a:pt x="330" y="26"/>
                </a:lnTo>
                <a:lnTo>
                  <a:pt x="332" y="26"/>
                </a:lnTo>
                <a:lnTo>
                  <a:pt x="335" y="28"/>
                </a:lnTo>
                <a:lnTo>
                  <a:pt x="349" y="28"/>
                </a:lnTo>
                <a:lnTo>
                  <a:pt x="378" y="28"/>
                </a:lnTo>
                <a:lnTo>
                  <a:pt x="378" y="40"/>
                </a:lnTo>
                <a:lnTo>
                  <a:pt x="378" y="51"/>
                </a:lnTo>
                <a:lnTo>
                  <a:pt x="374" y="55"/>
                </a:lnTo>
                <a:lnTo>
                  <a:pt x="372" y="57"/>
                </a:lnTo>
                <a:lnTo>
                  <a:pt x="370" y="65"/>
                </a:lnTo>
                <a:lnTo>
                  <a:pt x="368" y="71"/>
                </a:lnTo>
                <a:lnTo>
                  <a:pt x="364" y="74"/>
                </a:lnTo>
                <a:lnTo>
                  <a:pt x="362" y="76"/>
                </a:lnTo>
                <a:lnTo>
                  <a:pt x="360" y="84"/>
                </a:lnTo>
                <a:lnTo>
                  <a:pt x="356" y="92"/>
                </a:lnTo>
                <a:lnTo>
                  <a:pt x="355" y="94"/>
                </a:lnTo>
                <a:lnTo>
                  <a:pt x="353" y="95"/>
                </a:lnTo>
                <a:lnTo>
                  <a:pt x="351" y="103"/>
                </a:lnTo>
                <a:lnTo>
                  <a:pt x="349" y="111"/>
                </a:lnTo>
                <a:lnTo>
                  <a:pt x="345" y="113"/>
                </a:lnTo>
                <a:lnTo>
                  <a:pt x="343" y="115"/>
                </a:lnTo>
                <a:lnTo>
                  <a:pt x="341" y="117"/>
                </a:lnTo>
                <a:lnTo>
                  <a:pt x="339" y="120"/>
                </a:lnTo>
                <a:lnTo>
                  <a:pt x="335" y="122"/>
                </a:lnTo>
                <a:lnTo>
                  <a:pt x="333" y="124"/>
                </a:lnTo>
                <a:lnTo>
                  <a:pt x="330" y="126"/>
                </a:lnTo>
                <a:lnTo>
                  <a:pt x="328" y="130"/>
                </a:lnTo>
                <a:lnTo>
                  <a:pt x="326" y="132"/>
                </a:lnTo>
                <a:lnTo>
                  <a:pt x="324" y="134"/>
                </a:lnTo>
                <a:lnTo>
                  <a:pt x="322" y="138"/>
                </a:lnTo>
                <a:lnTo>
                  <a:pt x="318" y="140"/>
                </a:lnTo>
                <a:lnTo>
                  <a:pt x="316" y="142"/>
                </a:lnTo>
                <a:lnTo>
                  <a:pt x="314" y="143"/>
                </a:lnTo>
                <a:lnTo>
                  <a:pt x="312" y="145"/>
                </a:lnTo>
                <a:lnTo>
                  <a:pt x="308" y="149"/>
                </a:lnTo>
                <a:lnTo>
                  <a:pt x="307" y="151"/>
                </a:lnTo>
                <a:lnTo>
                  <a:pt x="305" y="153"/>
                </a:lnTo>
                <a:lnTo>
                  <a:pt x="301" y="155"/>
                </a:lnTo>
                <a:lnTo>
                  <a:pt x="299" y="159"/>
                </a:lnTo>
                <a:lnTo>
                  <a:pt x="297" y="161"/>
                </a:lnTo>
                <a:lnTo>
                  <a:pt x="295" y="165"/>
                </a:lnTo>
                <a:lnTo>
                  <a:pt x="287" y="166"/>
                </a:lnTo>
                <a:lnTo>
                  <a:pt x="280" y="168"/>
                </a:lnTo>
                <a:lnTo>
                  <a:pt x="278" y="170"/>
                </a:lnTo>
                <a:lnTo>
                  <a:pt x="276" y="172"/>
                </a:lnTo>
                <a:lnTo>
                  <a:pt x="272" y="178"/>
                </a:lnTo>
                <a:lnTo>
                  <a:pt x="272" y="188"/>
                </a:lnTo>
                <a:lnTo>
                  <a:pt x="272" y="197"/>
                </a:lnTo>
                <a:lnTo>
                  <a:pt x="276" y="203"/>
                </a:lnTo>
                <a:lnTo>
                  <a:pt x="278" y="205"/>
                </a:lnTo>
                <a:lnTo>
                  <a:pt x="280" y="207"/>
                </a:lnTo>
                <a:lnTo>
                  <a:pt x="280" y="211"/>
                </a:lnTo>
                <a:lnTo>
                  <a:pt x="280" y="216"/>
                </a:lnTo>
                <a:lnTo>
                  <a:pt x="278" y="218"/>
                </a:lnTo>
                <a:lnTo>
                  <a:pt x="276" y="222"/>
                </a:lnTo>
                <a:lnTo>
                  <a:pt x="272" y="228"/>
                </a:lnTo>
                <a:lnTo>
                  <a:pt x="270" y="236"/>
                </a:lnTo>
                <a:lnTo>
                  <a:pt x="268" y="237"/>
                </a:lnTo>
                <a:lnTo>
                  <a:pt x="266" y="241"/>
                </a:lnTo>
                <a:lnTo>
                  <a:pt x="266" y="245"/>
                </a:lnTo>
                <a:lnTo>
                  <a:pt x="266" y="251"/>
                </a:lnTo>
                <a:lnTo>
                  <a:pt x="268" y="253"/>
                </a:lnTo>
                <a:lnTo>
                  <a:pt x="270" y="255"/>
                </a:lnTo>
                <a:lnTo>
                  <a:pt x="270" y="264"/>
                </a:lnTo>
                <a:lnTo>
                  <a:pt x="270" y="274"/>
                </a:lnTo>
                <a:lnTo>
                  <a:pt x="268" y="278"/>
                </a:lnTo>
                <a:lnTo>
                  <a:pt x="266" y="280"/>
                </a:lnTo>
                <a:lnTo>
                  <a:pt x="262" y="282"/>
                </a:lnTo>
                <a:lnTo>
                  <a:pt x="261" y="284"/>
                </a:lnTo>
                <a:lnTo>
                  <a:pt x="259" y="287"/>
                </a:lnTo>
                <a:lnTo>
                  <a:pt x="257" y="289"/>
                </a:lnTo>
                <a:lnTo>
                  <a:pt x="243" y="291"/>
                </a:lnTo>
                <a:lnTo>
                  <a:pt x="232" y="293"/>
                </a:lnTo>
                <a:lnTo>
                  <a:pt x="230" y="297"/>
                </a:lnTo>
                <a:lnTo>
                  <a:pt x="228" y="299"/>
                </a:lnTo>
                <a:lnTo>
                  <a:pt x="224" y="307"/>
                </a:lnTo>
                <a:lnTo>
                  <a:pt x="222" y="314"/>
                </a:lnTo>
                <a:lnTo>
                  <a:pt x="220" y="316"/>
                </a:lnTo>
                <a:lnTo>
                  <a:pt x="216" y="318"/>
                </a:lnTo>
                <a:lnTo>
                  <a:pt x="213" y="318"/>
                </a:lnTo>
                <a:lnTo>
                  <a:pt x="207" y="318"/>
                </a:lnTo>
                <a:lnTo>
                  <a:pt x="205" y="316"/>
                </a:lnTo>
                <a:lnTo>
                  <a:pt x="203" y="314"/>
                </a:lnTo>
                <a:lnTo>
                  <a:pt x="197" y="314"/>
                </a:lnTo>
                <a:lnTo>
                  <a:pt x="193" y="314"/>
                </a:lnTo>
                <a:lnTo>
                  <a:pt x="191" y="316"/>
                </a:lnTo>
                <a:lnTo>
                  <a:pt x="188" y="318"/>
                </a:lnTo>
                <a:lnTo>
                  <a:pt x="186" y="320"/>
                </a:lnTo>
                <a:lnTo>
                  <a:pt x="184" y="324"/>
                </a:lnTo>
                <a:lnTo>
                  <a:pt x="180" y="326"/>
                </a:lnTo>
                <a:lnTo>
                  <a:pt x="178" y="328"/>
                </a:lnTo>
                <a:lnTo>
                  <a:pt x="170" y="328"/>
                </a:lnTo>
                <a:lnTo>
                  <a:pt x="165" y="328"/>
                </a:lnTo>
                <a:lnTo>
                  <a:pt x="165" y="335"/>
                </a:lnTo>
                <a:lnTo>
                  <a:pt x="165" y="343"/>
                </a:lnTo>
                <a:lnTo>
                  <a:pt x="161" y="345"/>
                </a:lnTo>
                <a:lnTo>
                  <a:pt x="159" y="347"/>
                </a:lnTo>
                <a:lnTo>
                  <a:pt x="151" y="349"/>
                </a:lnTo>
                <a:lnTo>
                  <a:pt x="145" y="353"/>
                </a:lnTo>
                <a:lnTo>
                  <a:pt x="142" y="355"/>
                </a:lnTo>
                <a:lnTo>
                  <a:pt x="140" y="356"/>
                </a:lnTo>
                <a:lnTo>
                  <a:pt x="138" y="358"/>
                </a:lnTo>
                <a:lnTo>
                  <a:pt x="136" y="362"/>
                </a:lnTo>
                <a:lnTo>
                  <a:pt x="132" y="364"/>
                </a:lnTo>
                <a:lnTo>
                  <a:pt x="130" y="366"/>
                </a:lnTo>
                <a:lnTo>
                  <a:pt x="128" y="370"/>
                </a:lnTo>
                <a:lnTo>
                  <a:pt x="124" y="372"/>
                </a:lnTo>
                <a:lnTo>
                  <a:pt x="122" y="374"/>
                </a:lnTo>
                <a:lnTo>
                  <a:pt x="120" y="376"/>
                </a:lnTo>
                <a:lnTo>
                  <a:pt x="119" y="383"/>
                </a:lnTo>
                <a:lnTo>
                  <a:pt x="117" y="391"/>
                </a:lnTo>
                <a:lnTo>
                  <a:pt x="113" y="393"/>
                </a:lnTo>
                <a:lnTo>
                  <a:pt x="111" y="395"/>
                </a:lnTo>
                <a:lnTo>
                  <a:pt x="109" y="399"/>
                </a:lnTo>
                <a:lnTo>
                  <a:pt x="107" y="401"/>
                </a:lnTo>
                <a:lnTo>
                  <a:pt x="103" y="402"/>
                </a:lnTo>
                <a:lnTo>
                  <a:pt x="101" y="404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39" name="Freeform 28"/>
          <p:cNvSpPr>
            <a:spLocks/>
          </p:cNvSpPr>
          <p:nvPr/>
        </p:nvSpPr>
        <p:spPr bwMode="auto">
          <a:xfrm>
            <a:off x="1831975" y="5135563"/>
            <a:ext cx="92075" cy="127000"/>
          </a:xfrm>
          <a:custGeom>
            <a:avLst/>
            <a:gdLst>
              <a:gd name="T0" fmla="*/ 2147483646 w 71"/>
              <a:gd name="T1" fmla="*/ 0 h 106"/>
              <a:gd name="T2" fmla="*/ 2147483646 w 71"/>
              <a:gd name="T3" fmla="*/ 2147483646 h 106"/>
              <a:gd name="T4" fmla="*/ 2147483646 w 71"/>
              <a:gd name="T5" fmla="*/ 2147483646 h 106"/>
              <a:gd name="T6" fmla="*/ 2147483646 w 71"/>
              <a:gd name="T7" fmla="*/ 2147483646 h 106"/>
              <a:gd name="T8" fmla="*/ 2147483646 w 71"/>
              <a:gd name="T9" fmla="*/ 2147483646 h 106"/>
              <a:gd name="T10" fmla="*/ 2147483646 w 71"/>
              <a:gd name="T11" fmla="*/ 2147483646 h 106"/>
              <a:gd name="T12" fmla="*/ 2147483646 w 71"/>
              <a:gd name="T13" fmla="*/ 2147483646 h 106"/>
              <a:gd name="T14" fmla="*/ 2147483646 w 71"/>
              <a:gd name="T15" fmla="*/ 2147483646 h 106"/>
              <a:gd name="T16" fmla="*/ 2147483646 w 71"/>
              <a:gd name="T17" fmla="*/ 2147483646 h 106"/>
              <a:gd name="T18" fmla="*/ 2147483646 w 71"/>
              <a:gd name="T19" fmla="*/ 2147483646 h 106"/>
              <a:gd name="T20" fmla="*/ 2147483646 w 71"/>
              <a:gd name="T21" fmla="*/ 2147483646 h 106"/>
              <a:gd name="T22" fmla="*/ 2147483646 w 71"/>
              <a:gd name="T23" fmla="*/ 2147483646 h 106"/>
              <a:gd name="T24" fmla="*/ 2147483646 w 71"/>
              <a:gd name="T25" fmla="*/ 2147483646 h 106"/>
              <a:gd name="T26" fmla="*/ 2147483646 w 71"/>
              <a:gd name="T27" fmla="*/ 2147483646 h 106"/>
              <a:gd name="T28" fmla="*/ 2147483646 w 71"/>
              <a:gd name="T29" fmla="*/ 2147483646 h 106"/>
              <a:gd name="T30" fmla="*/ 2147483646 w 71"/>
              <a:gd name="T31" fmla="*/ 2147483646 h 106"/>
              <a:gd name="T32" fmla="*/ 2147483646 w 71"/>
              <a:gd name="T33" fmla="*/ 2147483646 h 106"/>
              <a:gd name="T34" fmla="*/ 2147483646 w 71"/>
              <a:gd name="T35" fmla="*/ 2147483646 h 106"/>
              <a:gd name="T36" fmla="*/ 2147483646 w 71"/>
              <a:gd name="T37" fmla="*/ 2147483646 h 106"/>
              <a:gd name="T38" fmla="*/ 2147483646 w 71"/>
              <a:gd name="T39" fmla="*/ 2147483646 h 106"/>
              <a:gd name="T40" fmla="*/ 2147483646 w 71"/>
              <a:gd name="T41" fmla="*/ 2147483646 h 106"/>
              <a:gd name="T42" fmla="*/ 2147483646 w 71"/>
              <a:gd name="T43" fmla="*/ 2147483646 h 106"/>
              <a:gd name="T44" fmla="*/ 2147483646 w 71"/>
              <a:gd name="T45" fmla="*/ 2147483646 h 106"/>
              <a:gd name="T46" fmla="*/ 2147483646 w 71"/>
              <a:gd name="T47" fmla="*/ 2147483646 h 106"/>
              <a:gd name="T48" fmla="*/ 2147483646 w 71"/>
              <a:gd name="T49" fmla="*/ 2147483646 h 106"/>
              <a:gd name="T50" fmla="*/ 2147483646 w 71"/>
              <a:gd name="T51" fmla="*/ 2147483646 h 106"/>
              <a:gd name="T52" fmla="*/ 2147483646 w 71"/>
              <a:gd name="T53" fmla="*/ 2147483646 h 106"/>
              <a:gd name="T54" fmla="*/ 2147483646 w 71"/>
              <a:gd name="T55" fmla="*/ 2147483646 h 106"/>
              <a:gd name="T56" fmla="*/ 2147483646 w 71"/>
              <a:gd name="T57" fmla="*/ 2147483646 h 106"/>
              <a:gd name="T58" fmla="*/ 2147483646 w 71"/>
              <a:gd name="T59" fmla="*/ 2147483646 h 106"/>
              <a:gd name="T60" fmla="*/ 2147483646 w 71"/>
              <a:gd name="T61" fmla="*/ 2147483646 h 106"/>
              <a:gd name="T62" fmla="*/ 2147483646 w 71"/>
              <a:gd name="T63" fmla="*/ 2147483646 h 106"/>
              <a:gd name="T64" fmla="*/ 2147483646 w 71"/>
              <a:gd name="T65" fmla="*/ 2147483646 h 106"/>
              <a:gd name="T66" fmla="*/ 2147483646 w 71"/>
              <a:gd name="T67" fmla="*/ 2147483646 h 106"/>
              <a:gd name="T68" fmla="*/ 2147483646 w 71"/>
              <a:gd name="T69" fmla="*/ 2147483646 h 106"/>
              <a:gd name="T70" fmla="*/ 0 w 71"/>
              <a:gd name="T71" fmla="*/ 2147483646 h 106"/>
              <a:gd name="T72" fmla="*/ 0 w 71"/>
              <a:gd name="T73" fmla="*/ 2147483646 h 106"/>
              <a:gd name="T74" fmla="*/ 2147483646 w 71"/>
              <a:gd name="T75" fmla="*/ 2147483646 h 106"/>
              <a:gd name="T76" fmla="*/ 2147483646 w 71"/>
              <a:gd name="T77" fmla="*/ 0 h 106"/>
              <a:gd name="T78" fmla="*/ 2147483646 w 71"/>
              <a:gd name="T79" fmla="*/ 0 h 106"/>
              <a:gd name="T80" fmla="*/ 2147483646 w 71"/>
              <a:gd name="T81" fmla="*/ 0 h 10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71"/>
              <a:gd name="T124" fmla="*/ 0 h 106"/>
              <a:gd name="T125" fmla="*/ 71 w 71"/>
              <a:gd name="T126" fmla="*/ 106 h 10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71" h="106">
                <a:moveTo>
                  <a:pt x="27" y="0"/>
                </a:moveTo>
                <a:lnTo>
                  <a:pt x="31" y="2"/>
                </a:lnTo>
                <a:lnTo>
                  <a:pt x="33" y="4"/>
                </a:lnTo>
                <a:lnTo>
                  <a:pt x="35" y="6"/>
                </a:lnTo>
                <a:lnTo>
                  <a:pt x="39" y="10"/>
                </a:lnTo>
                <a:lnTo>
                  <a:pt x="40" y="12"/>
                </a:lnTo>
                <a:lnTo>
                  <a:pt x="42" y="13"/>
                </a:lnTo>
                <a:lnTo>
                  <a:pt x="44" y="21"/>
                </a:lnTo>
                <a:lnTo>
                  <a:pt x="48" y="29"/>
                </a:lnTo>
                <a:lnTo>
                  <a:pt x="50" y="31"/>
                </a:lnTo>
                <a:lnTo>
                  <a:pt x="52" y="33"/>
                </a:lnTo>
                <a:lnTo>
                  <a:pt x="62" y="38"/>
                </a:lnTo>
                <a:lnTo>
                  <a:pt x="71" y="42"/>
                </a:lnTo>
                <a:lnTo>
                  <a:pt x="69" y="44"/>
                </a:lnTo>
                <a:lnTo>
                  <a:pt x="67" y="48"/>
                </a:lnTo>
                <a:lnTo>
                  <a:pt x="63" y="50"/>
                </a:lnTo>
                <a:lnTo>
                  <a:pt x="62" y="54"/>
                </a:lnTo>
                <a:lnTo>
                  <a:pt x="60" y="56"/>
                </a:lnTo>
                <a:lnTo>
                  <a:pt x="58" y="58"/>
                </a:lnTo>
                <a:lnTo>
                  <a:pt x="54" y="59"/>
                </a:lnTo>
                <a:lnTo>
                  <a:pt x="52" y="63"/>
                </a:lnTo>
                <a:lnTo>
                  <a:pt x="50" y="65"/>
                </a:lnTo>
                <a:lnTo>
                  <a:pt x="48" y="67"/>
                </a:lnTo>
                <a:lnTo>
                  <a:pt x="40" y="67"/>
                </a:lnTo>
                <a:lnTo>
                  <a:pt x="33" y="67"/>
                </a:lnTo>
                <a:lnTo>
                  <a:pt x="33" y="75"/>
                </a:lnTo>
                <a:lnTo>
                  <a:pt x="33" y="83"/>
                </a:lnTo>
                <a:lnTo>
                  <a:pt x="31" y="84"/>
                </a:lnTo>
                <a:lnTo>
                  <a:pt x="27" y="86"/>
                </a:lnTo>
                <a:lnTo>
                  <a:pt x="25" y="94"/>
                </a:lnTo>
                <a:lnTo>
                  <a:pt x="23" y="102"/>
                </a:lnTo>
                <a:lnTo>
                  <a:pt x="21" y="104"/>
                </a:lnTo>
                <a:lnTo>
                  <a:pt x="19" y="106"/>
                </a:lnTo>
                <a:lnTo>
                  <a:pt x="10" y="94"/>
                </a:lnTo>
                <a:lnTo>
                  <a:pt x="4" y="81"/>
                </a:lnTo>
                <a:lnTo>
                  <a:pt x="0" y="69"/>
                </a:lnTo>
                <a:lnTo>
                  <a:pt x="0" y="56"/>
                </a:lnTo>
                <a:lnTo>
                  <a:pt x="2" y="29"/>
                </a:lnTo>
                <a:lnTo>
                  <a:pt x="4" y="0"/>
                </a:lnTo>
                <a:lnTo>
                  <a:pt x="16" y="0"/>
                </a:lnTo>
                <a:lnTo>
                  <a:pt x="27" y="0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42" name="Freeform 29"/>
          <p:cNvSpPr>
            <a:spLocks/>
          </p:cNvSpPr>
          <p:nvPr/>
        </p:nvSpPr>
        <p:spPr bwMode="auto">
          <a:xfrm>
            <a:off x="1748206" y="5194300"/>
            <a:ext cx="38100" cy="33338"/>
          </a:xfrm>
          <a:custGeom>
            <a:avLst/>
            <a:gdLst>
              <a:gd name="T0" fmla="*/ 2147483647 w 29"/>
              <a:gd name="T1" fmla="*/ 2147483647 h 29"/>
              <a:gd name="T2" fmla="*/ 2147483647 w 29"/>
              <a:gd name="T3" fmla="*/ 2147483647 h 29"/>
              <a:gd name="T4" fmla="*/ 0 w 29"/>
              <a:gd name="T5" fmla="*/ 0 h 29"/>
              <a:gd name="T6" fmla="*/ 2147483647 w 29"/>
              <a:gd name="T7" fmla="*/ 0 h 29"/>
              <a:gd name="T8" fmla="*/ 2147483647 w 29"/>
              <a:gd name="T9" fmla="*/ 0 h 29"/>
              <a:gd name="T10" fmla="*/ 2147483647 w 29"/>
              <a:gd name="T11" fmla="*/ 0 h 29"/>
              <a:gd name="T12" fmla="*/ 2147483647 w 29"/>
              <a:gd name="T13" fmla="*/ 0 h 29"/>
              <a:gd name="T14" fmla="*/ 2147483647 w 29"/>
              <a:gd name="T15" fmla="*/ 2147483647 h 29"/>
              <a:gd name="T16" fmla="*/ 2147483647 w 29"/>
              <a:gd name="T17" fmla="*/ 2147483647 h 29"/>
              <a:gd name="T18" fmla="*/ 2147483647 w 29"/>
              <a:gd name="T19" fmla="*/ 2147483647 h 29"/>
              <a:gd name="T20" fmla="*/ 2147483647 w 29"/>
              <a:gd name="T21" fmla="*/ 2147483647 h 2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9"/>
              <a:gd name="T34" fmla="*/ 0 h 29"/>
              <a:gd name="T35" fmla="*/ 29 w 29"/>
              <a:gd name="T36" fmla="*/ 29 h 2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9" h="29">
                <a:moveTo>
                  <a:pt x="9" y="19"/>
                </a:moveTo>
                <a:lnTo>
                  <a:pt x="4" y="10"/>
                </a:lnTo>
                <a:lnTo>
                  <a:pt x="0" y="0"/>
                </a:lnTo>
                <a:lnTo>
                  <a:pt x="4" y="0"/>
                </a:lnTo>
                <a:lnTo>
                  <a:pt x="9" y="0"/>
                </a:lnTo>
                <a:lnTo>
                  <a:pt x="19" y="0"/>
                </a:lnTo>
                <a:lnTo>
                  <a:pt x="29" y="0"/>
                </a:lnTo>
                <a:lnTo>
                  <a:pt x="29" y="13"/>
                </a:lnTo>
                <a:lnTo>
                  <a:pt x="29" y="29"/>
                </a:lnTo>
                <a:lnTo>
                  <a:pt x="19" y="23"/>
                </a:lnTo>
                <a:lnTo>
                  <a:pt x="9" y="19"/>
                </a:lnTo>
                <a:close/>
              </a:path>
            </a:pathLst>
          </a:custGeom>
          <a:solidFill>
            <a:srgbClr val="339933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 eaLnBrk="1" hangingPunct="1">
              <a:defRPr/>
            </a:pPr>
            <a:endParaRPr lang="ru-RU" sz="800">
              <a:solidFill>
                <a:schemeClr val="bg1"/>
              </a:solidFill>
            </a:endParaRPr>
          </a:p>
        </p:txBody>
      </p:sp>
      <p:sp>
        <p:nvSpPr>
          <p:cNvPr id="9243" name="Freeform 30"/>
          <p:cNvSpPr>
            <a:spLocks/>
          </p:cNvSpPr>
          <p:nvPr/>
        </p:nvSpPr>
        <p:spPr bwMode="auto">
          <a:xfrm>
            <a:off x="1670050" y="5124450"/>
            <a:ext cx="92075" cy="57150"/>
          </a:xfrm>
          <a:custGeom>
            <a:avLst/>
            <a:gdLst>
              <a:gd name="T0" fmla="*/ 2147483646 w 69"/>
              <a:gd name="T1" fmla="*/ 2147483646 h 48"/>
              <a:gd name="T2" fmla="*/ 2147483646 w 69"/>
              <a:gd name="T3" fmla="*/ 2147483646 h 48"/>
              <a:gd name="T4" fmla="*/ 2147483646 w 69"/>
              <a:gd name="T5" fmla="*/ 2147483646 h 48"/>
              <a:gd name="T6" fmla="*/ 2147483646 w 69"/>
              <a:gd name="T7" fmla="*/ 2147483646 h 48"/>
              <a:gd name="T8" fmla="*/ 0 w 69"/>
              <a:gd name="T9" fmla="*/ 2147483646 h 48"/>
              <a:gd name="T10" fmla="*/ 0 w 69"/>
              <a:gd name="T11" fmla="*/ 2147483646 h 48"/>
              <a:gd name="T12" fmla="*/ 0 w 69"/>
              <a:gd name="T13" fmla="*/ 2147483646 h 48"/>
              <a:gd name="T14" fmla="*/ 2147483646 w 69"/>
              <a:gd name="T15" fmla="*/ 2147483646 h 48"/>
              <a:gd name="T16" fmla="*/ 2147483646 w 69"/>
              <a:gd name="T17" fmla="*/ 2147483646 h 48"/>
              <a:gd name="T18" fmla="*/ 2147483646 w 69"/>
              <a:gd name="T19" fmla="*/ 2147483646 h 48"/>
              <a:gd name="T20" fmla="*/ 2147483646 w 69"/>
              <a:gd name="T21" fmla="*/ 0 h 48"/>
              <a:gd name="T22" fmla="*/ 2147483646 w 69"/>
              <a:gd name="T23" fmla="*/ 0 h 48"/>
              <a:gd name="T24" fmla="*/ 2147483646 w 69"/>
              <a:gd name="T25" fmla="*/ 0 h 48"/>
              <a:gd name="T26" fmla="*/ 2147483646 w 69"/>
              <a:gd name="T27" fmla="*/ 2147483646 h 48"/>
              <a:gd name="T28" fmla="*/ 2147483646 w 69"/>
              <a:gd name="T29" fmla="*/ 2147483646 h 48"/>
              <a:gd name="T30" fmla="*/ 2147483646 w 69"/>
              <a:gd name="T31" fmla="*/ 2147483646 h 48"/>
              <a:gd name="T32" fmla="*/ 2147483646 w 69"/>
              <a:gd name="T33" fmla="*/ 2147483646 h 48"/>
              <a:gd name="T34" fmla="*/ 2147483646 w 69"/>
              <a:gd name="T35" fmla="*/ 2147483646 h 48"/>
              <a:gd name="T36" fmla="*/ 2147483646 w 69"/>
              <a:gd name="T37" fmla="*/ 0 h 48"/>
              <a:gd name="T38" fmla="*/ 2147483646 w 69"/>
              <a:gd name="T39" fmla="*/ 0 h 48"/>
              <a:gd name="T40" fmla="*/ 2147483646 w 69"/>
              <a:gd name="T41" fmla="*/ 0 h 48"/>
              <a:gd name="T42" fmla="*/ 2147483646 w 69"/>
              <a:gd name="T43" fmla="*/ 2147483646 h 48"/>
              <a:gd name="T44" fmla="*/ 2147483646 w 69"/>
              <a:gd name="T45" fmla="*/ 2147483646 h 48"/>
              <a:gd name="T46" fmla="*/ 2147483646 w 69"/>
              <a:gd name="T47" fmla="*/ 2147483646 h 48"/>
              <a:gd name="T48" fmla="*/ 2147483646 w 69"/>
              <a:gd name="T49" fmla="*/ 2147483646 h 48"/>
              <a:gd name="T50" fmla="*/ 2147483646 w 69"/>
              <a:gd name="T51" fmla="*/ 2147483646 h 48"/>
              <a:gd name="T52" fmla="*/ 2147483646 w 69"/>
              <a:gd name="T53" fmla="*/ 2147483646 h 48"/>
              <a:gd name="T54" fmla="*/ 2147483646 w 69"/>
              <a:gd name="T55" fmla="*/ 2147483646 h 48"/>
              <a:gd name="T56" fmla="*/ 2147483646 w 69"/>
              <a:gd name="T57" fmla="*/ 2147483646 h 48"/>
              <a:gd name="T58" fmla="*/ 2147483646 w 69"/>
              <a:gd name="T59" fmla="*/ 2147483646 h 48"/>
              <a:gd name="T60" fmla="*/ 2147483646 w 69"/>
              <a:gd name="T61" fmla="*/ 2147483646 h 48"/>
              <a:gd name="T62" fmla="*/ 2147483646 w 69"/>
              <a:gd name="T63" fmla="*/ 2147483646 h 48"/>
              <a:gd name="T64" fmla="*/ 2147483646 w 69"/>
              <a:gd name="T65" fmla="*/ 2147483646 h 48"/>
              <a:gd name="T66" fmla="*/ 2147483646 w 69"/>
              <a:gd name="T67" fmla="*/ 2147483646 h 48"/>
              <a:gd name="T68" fmla="*/ 2147483646 w 69"/>
              <a:gd name="T69" fmla="*/ 2147483646 h 48"/>
              <a:gd name="T70" fmla="*/ 2147483646 w 69"/>
              <a:gd name="T71" fmla="*/ 2147483646 h 48"/>
              <a:gd name="T72" fmla="*/ 2147483646 w 69"/>
              <a:gd name="T73" fmla="*/ 2147483646 h 48"/>
              <a:gd name="T74" fmla="*/ 2147483646 w 69"/>
              <a:gd name="T75" fmla="*/ 2147483646 h 48"/>
              <a:gd name="T76" fmla="*/ 2147483646 w 69"/>
              <a:gd name="T77" fmla="*/ 2147483646 h 48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69"/>
              <a:gd name="T118" fmla="*/ 0 h 48"/>
              <a:gd name="T119" fmla="*/ 69 w 69"/>
              <a:gd name="T120" fmla="*/ 48 h 48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69" h="48">
                <a:moveTo>
                  <a:pt x="21" y="48"/>
                </a:moveTo>
                <a:lnTo>
                  <a:pt x="16" y="43"/>
                </a:lnTo>
                <a:lnTo>
                  <a:pt x="12" y="39"/>
                </a:lnTo>
                <a:lnTo>
                  <a:pt x="6" y="33"/>
                </a:lnTo>
                <a:lnTo>
                  <a:pt x="0" y="29"/>
                </a:lnTo>
                <a:lnTo>
                  <a:pt x="0" y="20"/>
                </a:lnTo>
                <a:lnTo>
                  <a:pt x="0" y="10"/>
                </a:lnTo>
                <a:lnTo>
                  <a:pt x="6" y="10"/>
                </a:lnTo>
                <a:lnTo>
                  <a:pt x="12" y="10"/>
                </a:lnTo>
                <a:lnTo>
                  <a:pt x="16" y="4"/>
                </a:lnTo>
                <a:lnTo>
                  <a:pt x="21" y="0"/>
                </a:lnTo>
                <a:lnTo>
                  <a:pt x="25" y="0"/>
                </a:lnTo>
                <a:lnTo>
                  <a:pt x="29" y="0"/>
                </a:lnTo>
                <a:lnTo>
                  <a:pt x="31" y="6"/>
                </a:lnTo>
                <a:lnTo>
                  <a:pt x="33" y="8"/>
                </a:lnTo>
                <a:lnTo>
                  <a:pt x="39" y="10"/>
                </a:lnTo>
                <a:lnTo>
                  <a:pt x="50" y="10"/>
                </a:lnTo>
                <a:lnTo>
                  <a:pt x="50" y="4"/>
                </a:lnTo>
                <a:lnTo>
                  <a:pt x="50" y="0"/>
                </a:lnTo>
                <a:lnTo>
                  <a:pt x="54" y="0"/>
                </a:lnTo>
                <a:lnTo>
                  <a:pt x="60" y="0"/>
                </a:lnTo>
                <a:lnTo>
                  <a:pt x="64" y="4"/>
                </a:lnTo>
                <a:lnTo>
                  <a:pt x="69" y="10"/>
                </a:lnTo>
                <a:lnTo>
                  <a:pt x="69" y="14"/>
                </a:lnTo>
                <a:lnTo>
                  <a:pt x="69" y="20"/>
                </a:lnTo>
                <a:lnTo>
                  <a:pt x="69" y="23"/>
                </a:lnTo>
                <a:lnTo>
                  <a:pt x="69" y="29"/>
                </a:lnTo>
                <a:lnTo>
                  <a:pt x="69" y="33"/>
                </a:lnTo>
                <a:lnTo>
                  <a:pt x="69" y="39"/>
                </a:lnTo>
                <a:lnTo>
                  <a:pt x="69" y="43"/>
                </a:lnTo>
                <a:lnTo>
                  <a:pt x="69" y="48"/>
                </a:lnTo>
                <a:lnTo>
                  <a:pt x="64" y="48"/>
                </a:lnTo>
                <a:lnTo>
                  <a:pt x="60" y="48"/>
                </a:lnTo>
                <a:lnTo>
                  <a:pt x="54" y="48"/>
                </a:lnTo>
                <a:lnTo>
                  <a:pt x="50" y="48"/>
                </a:lnTo>
                <a:lnTo>
                  <a:pt x="39" y="48"/>
                </a:lnTo>
                <a:lnTo>
                  <a:pt x="29" y="48"/>
                </a:lnTo>
                <a:lnTo>
                  <a:pt x="25" y="48"/>
                </a:lnTo>
                <a:lnTo>
                  <a:pt x="21" y="48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44" name="Freeform 31"/>
          <p:cNvSpPr>
            <a:spLocks/>
          </p:cNvSpPr>
          <p:nvPr/>
        </p:nvSpPr>
        <p:spPr bwMode="auto">
          <a:xfrm>
            <a:off x="1876425" y="5067300"/>
            <a:ext cx="109538" cy="103188"/>
          </a:xfrm>
          <a:custGeom>
            <a:avLst/>
            <a:gdLst>
              <a:gd name="T0" fmla="*/ 2147483646 w 86"/>
              <a:gd name="T1" fmla="*/ 2147483646 h 87"/>
              <a:gd name="T2" fmla="*/ 2147483646 w 86"/>
              <a:gd name="T3" fmla="*/ 2147483646 h 87"/>
              <a:gd name="T4" fmla="*/ 2147483646 w 86"/>
              <a:gd name="T5" fmla="*/ 2147483646 h 87"/>
              <a:gd name="T6" fmla="*/ 2147483646 w 86"/>
              <a:gd name="T7" fmla="*/ 2147483646 h 87"/>
              <a:gd name="T8" fmla="*/ 2147483646 w 86"/>
              <a:gd name="T9" fmla="*/ 2147483646 h 87"/>
              <a:gd name="T10" fmla="*/ 2147483646 w 86"/>
              <a:gd name="T11" fmla="*/ 2147483646 h 87"/>
              <a:gd name="T12" fmla="*/ 2147483646 w 86"/>
              <a:gd name="T13" fmla="*/ 2147483646 h 87"/>
              <a:gd name="T14" fmla="*/ 2147483646 w 86"/>
              <a:gd name="T15" fmla="*/ 2147483646 h 87"/>
              <a:gd name="T16" fmla="*/ 2147483646 w 86"/>
              <a:gd name="T17" fmla="*/ 2147483646 h 87"/>
              <a:gd name="T18" fmla="*/ 2147483646 w 86"/>
              <a:gd name="T19" fmla="*/ 2147483646 h 87"/>
              <a:gd name="T20" fmla="*/ 0 w 86"/>
              <a:gd name="T21" fmla="*/ 2147483646 h 87"/>
              <a:gd name="T22" fmla="*/ 2147483646 w 86"/>
              <a:gd name="T23" fmla="*/ 2147483646 h 87"/>
              <a:gd name="T24" fmla="*/ 2147483646 w 86"/>
              <a:gd name="T25" fmla="*/ 2147483646 h 87"/>
              <a:gd name="T26" fmla="*/ 2147483646 w 86"/>
              <a:gd name="T27" fmla="*/ 2147483646 h 87"/>
              <a:gd name="T28" fmla="*/ 2147483646 w 86"/>
              <a:gd name="T29" fmla="*/ 2147483646 h 87"/>
              <a:gd name="T30" fmla="*/ 2147483646 w 86"/>
              <a:gd name="T31" fmla="*/ 2147483646 h 87"/>
              <a:gd name="T32" fmla="*/ 2147483646 w 86"/>
              <a:gd name="T33" fmla="*/ 2147483646 h 87"/>
              <a:gd name="T34" fmla="*/ 2147483646 w 86"/>
              <a:gd name="T35" fmla="*/ 2147483646 h 87"/>
              <a:gd name="T36" fmla="*/ 2147483646 w 86"/>
              <a:gd name="T37" fmla="*/ 2147483646 h 87"/>
              <a:gd name="T38" fmla="*/ 2147483646 w 86"/>
              <a:gd name="T39" fmla="*/ 2147483646 h 87"/>
              <a:gd name="T40" fmla="*/ 2147483646 w 86"/>
              <a:gd name="T41" fmla="*/ 2147483646 h 87"/>
              <a:gd name="T42" fmla="*/ 2147483646 w 86"/>
              <a:gd name="T43" fmla="*/ 2147483646 h 87"/>
              <a:gd name="T44" fmla="*/ 2147483646 w 86"/>
              <a:gd name="T45" fmla="*/ 2147483646 h 87"/>
              <a:gd name="T46" fmla="*/ 2147483646 w 86"/>
              <a:gd name="T47" fmla="*/ 2147483646 h 87"/>
              <a:gd name="T48" fmla="*/ 2147483646 w 86"/>
              <a:gd name="T49" fmla="*/ 0 h 87"/>
              <a:gd name="T50" fmla="*/ 2147483646 w 86"/>
              <a:gd name="T51" fmla="*/ 2147483646 h 87"/>
              <a:gd name="T52" fmla="*/ 2147483646 w 86"/>
              <a:gd name="T53" fmla="*/ 2147483646 h 87"/>
              <a:gd name="T54" fmla="*/ 2147483646 w 86"/>
              <a:gd name="T55" fmla="*/ 2147483646 h 87"/>
              <a:gd name="T56" fmla="*/ 2147483646 w 86"/>
              <a:gd name="T57" fmla="*/ 2147483646 h 87"/>
              <a:gd name="T58" fmla="*/ 2147483646 w 86"/>
              <a:gd name="T59" fmla="*/ 2147483646 h 87"/>
              <a:gd name="T60" fmla="*/ 2147483646 w 86"/>
              <a:gd name="T61" fmla="*/ 2147483646 h 87"/>
              <a:gd name="T62" fmla="*/ 2147483646 w 86"/>
              <a:gd name="T63" fmla="*/ 2147483646 h 87"/>
              <a:gd name="T64" fmla="*/ 2147483646 w 86"/>
              <a:gd name="T65" fmla="*/ 2147483646 h 87"/>
              <a:gd name="T66" fmla="*/ 2147483646 w 86"/>
              <a:gd name="T67" fmla="*/ 2147483646 h 87"/>
              <a:gd name="T68" fmla="*/ 2147483646 w 86"/>
              <a:gd name="T69" fmla="*/ 2147483646 h 87"/>
              <a:gd name="T70" fmla="*/ 2147483646 w 86"/>
              <a:gd name="T71" fmla="*/ 2147483646 h 87"/>
              <a:gd name="T72" fmla="*/ 2147483646 w 86"/>
              <a:gd name="T73" fmla="*/ 2147483646 h 87"/>
              <a:gd name="T74" fmla="*/ 2147483646 w 86"/>
              <a:gd name="T75" fmla="*/ 2147483646 h 87"/>
              <a:gd name="T76" fmla="*/ 2147483646 w 86"/>
              <a:gd name="T77" fmla="*/ 2147483646 h 87"/>
              <a:gd name="T78" fmla="*/ 2147483646 w 86"/>
              <a:gd name="T79" fmla="*/ 2147483646 h 87"/>
              <a:gd name="T80" fmla="*/ 2147483646 w 86"/>
              <a:gd name="T81" fmla="*/ 2147483646 h 87"/>
              <a:gd name="T82" fmla="*/ 2147483646 w 86"/>
              <a:gd name="T83" fmla="*/ 2147483646 h 87"/>
              <a:gd name="T84" fmla="*/ 2147483646 w 86"/>
              <a:gd name="T85" fmla="*/ 2147483646 h 87"/>
              <a:gd name="T86" fmla="*/ 2147483646 w 86"/>
              <a:gd name="T87" fmla="*/ 2147483646 h 87"/>
              <a:gd name="T88" fmla="*/ 2147483646 w 86"/>
              <a:gd name="T89" fmla="*/ 2147483646 h 87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86"/>
              <a:gd name="T136" fmla="*/ 0 h 87"/>
              <a:gd name="T137" fmla="*/ 86 w 86"/>
              <a:gd name="T138" fmla="*/ 87 h 87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86" h="87">
                <a:moveTo>
                  <a:pt x="25" y="87"/>
                </a:moveTo>
                <a:lnTo>
                  <a:pt x="21" y="85"/>
                </a:lnTo>
                <a:lnTo>
                  <a:pt x="19" y="81"/>
                </a:lnTo>
                <a:lnTo>
                  <a:pt x="17" y="73"/>
                </a:lnTo>
                <a:lnTo>
                  <a:pt x="15" y="68"/>
                </a:lnTo>
                <a:lnTo>
                  <a:pt x="11" y="64"/>
                </a:lnTo>
                <a:lnTo>
                  <a:pt x="9" y="62"/>
                </a:lnTo>
                <a:lnTo>
                  <a:pt x="7" y="60"/>
                </a:lnTo>
                <a:lnTo>
                  <a:pt x="6" y="58"/>
                </a:lnTo>
                <a:lnTo>
                  <a:pt x="2" y="54"/>
                </a:lnTo>
                <a:lnTo>
                  <a:pt x="0" y="52"/>
                </a:lnTo>
                <a:lnTo>
                  <a:pt x="4" y="43"/>
                </a:lnTo>
                <a:lnTo>
                  <a:pt x="9" y="33"/>
                </a:lnTo>
                <a:lnTo>
                  <a:pt x="11" y="31"/>
                </a:lnTo>
                <a:lnTo>
                  <a:pt x="15" y="29"/>
                </a:lnTo>
                <a:lnTo>
                  <a:pt x="15" y="23"/>
                </a:lnTo>
                <a:lnTo>
                  <a:pt x="15" y="18"/>
                </a:lnTo>
                <a:lnTo>
                  <a:pt x="11" y="16"/>
                </a:lnTo>
                <a:lnTo>
                  <a:pt x="9" y="14"/>
                </a:lnTo>
                <a:lnTo>
                  <a:pt x="9" y="10"/>
                </a:lnTo>
                <a:lnTo>
                  <a:pt x="15" y="8"/>
                </a:lnTo>
                <a:lnTo>
                  <a:pt x="27" y="6"/>
                </a:lnTo>
                <a:lnTo>
                  <a:pt x="48" y="4"/>
                </a:lnTo>
                <a:lnTo>
                  <a:pt x="50" y="2"/>
                </a:lnTo>
                <a:lnTo>
                  <a:pt x="54" y="0"/>
                </a:lnTo>
                <a:lnTo>
                  <a:pt x="55" y="2"/>
                </a:lnTo>
                <a:lnTo>
                  <a:pt x="57" y="4"/>
                </a:lnTo>
                <a:lnTo>
                  <a:pt x="61" y="6"/>
                </a:lnTo>
                <a:lnTo>
                  <a:pt x="63" y="8"/>
                </a:lnTo>
                <a:lnTo>
                  <a:pt x="65" y="12"/>
                </a:lnTo>
                <a:lnTo>
                  <a:pt x="67" y="14"/>
                </a:lnTo>
                <a:lnTo>
                  <a:pt x="75" y="16"/>
                </a:lnTo>
                <a:lnTo>
                  <a:pt x="82" y="18"/>
                </a:lnTo>
                <a:lnTo>
                  <a:pt x="84" y="22"/>
                </a:lnTo>
                <a:lnTo>
                  <a:pt x="86" y="23"/>
                </a:lnTo>
                <a:lnTo>
                  <a:pt x="86" y="25"/>
                </a:lnTo>
                <a:lnTo>
                  <a:pt x="86" y="29"/>
                </a:lnTo>
                <a:lnTo>
                  <a:pt x="77" y="33"/>
                </a:lnTo>
                <a:lnTo>
                  <a:pt x="67" y="37"/>
                </a:lnTo>
                <a:lnTo>
                  <a:pt x="61" y="41"/>
                </a:lnTo>
                <a:lnTo>
                  <a:pt x="55" y="46"/>
                </a:lnTo>
                <a:lnTo>
                  <a:pt x="52" y="64"/>
                </a:lnTo>
                <a:lnTo>
                  <a:pt x="48" y="87"/>
                </a:lnTo>
                <a:lnTo>
                  <a:pt x="36" y="87"/>
                </a:lnTo>
                <a:lnTo>
                  <a:pt x="25" y="87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45" name="Freeform 33"/>
          <p:cNvSpPr>
            <a:spLocks/>
          </p:cNvSpPr>
          <p:nvPr/>
        </p:nvSpPr>
        <p:spPr bwMode="auto">
          <a:xfrm>
            <a:off x="2087563" y="4756150"/>
            <a:ext cx="150812" cy="296863"/>
          </a:xfrm>
          <a:custGeom>
            <a:avLst/>
            <a:gdLst>
              <a:gd name="T0" fmla="*/ 0 w 115"/>
              <a:gd name="T1" fmla="*/ 2147483646 h 251"/>
              <a:gd name="T2" fmla="*/ 2147483646 w 115"/>
              <a:gd name="T3" fmla="*/ 2147483646 h 251"/>
              <a:gd name="T4" fmla="*/ 2147483646 w 115"/>
              <a:gd name="T5" fmla="*/ 2147483646 h 251"/>
              <a:gd name="T6" fmla="*/ 2147483646 w 115"/>
              <a:gd name="T7" fmla="*/ 2147483646 h 251"/>
              <a:gd name="T8" fmla="*/ 2147483646 w 115"/>
              <a:gd name="T9" fmla="*/ 2147483646 h 251"/>
              <a:gd name="T10" fmla="*/ 2147483646 w 115"/>
              <a:gd name="T11" fmla="*/ 2147483646 h 251"/>
              <a:gd name="T12" fmla="*/ 2147483646 w 115"/>
              <a:gd name="T13" fmla="*/ 2147483646 h 251"/>
              <a:gd name="T14" fmla="*/ 2147483646 w 115"/>
              <a:gd name="T15" fmla="*/ 2147483646 h 251"/>
              <a:gd name="T16" fmla="*/ 2147483646 w 115"/>
              <a:gd name="T17" fmla="*/ 2147483646 h 251"/>
              <a:gd name="T18" fmla="*/ 2147483646 w 115"/>
              <a:gd name="T19" fmla="*/ 2147483646 h 251"/>
              <a:gd name="T20" fmla="*/ 2147483646 w 115"/>
              <a:gd name="T21" fmla="*/ 2147483646 h 251"/>
              <a:gd name="T22" fmla="*/ 2147483646 w 115"/>
              <a:gd name="T23" fmla="*/ 2147483646 h 251"/>
              <a:gd name="T24" fmla="*/ 2147483646 w 115"/>
              <a:gd name="T25" fmla="*/ 2147483646 h 251"/>
              <a:gd name="T26" fmla="*/ 2147483646 w 115"/>
              <a:gd name="T27" fmla="*/ 2147483646 h 251"/>
              <a:gd name="T28" fmla="*/ 2147483646 w 115"/>
              <a:gd name="T29" fmla="*/ 2147483646 h 251"/>
              <a:gd name="T30" fmla="*/ 2147483646 w 115"/>
              <a:gd name="T31" fmla="*/ 2147483646 h 251"/>
              <a:gd name="T32" fmla="*/ 2147483646 w 115"/>
              <a:gd name="T33" fmla="*/ 2147483646 h 251"/>
              <a:gd name="T34" fmla="*/ 2147483646 w 115"/>
              <a:gd name="T35" fmla="*/ 2147483646 h 251"/>
              <a:gd name="T36" fmla="*/ 2147483646 w 115"/>
              <a:gd name="T37" fmla="*/ 2147483646 h 251"/>
              <a:gd name="T38" fmla="*/ 2147483646 w 115"/>
              <a:gd name="T39" fmla="*/ 2147483646 h 251"/>
              <a:gd name="T40" fmla="*/ 2147483646 w 115"/>
              <a:gd name="T41" fmla="*/ 2147483646 h 251"/>
              <a:gd name="T42" fmla="*/ 2147483646 w 115"/>
              <a:gd name="T43" fmla="*/ 2147483646 h 251"/>
              <a:gd name="T44" fmla="*/ 2147483646 w 115"/>
              <a:gd name="T45" fmla="*/ 2147483646 h 251"/>
              <a:gd name="T46" fmla="*/ 2147483646 w 115"/>
              <a:gd name="T47" fmla="*/ 2147483646 h 251"/>
              <a:gd name="T48" fmla="*/ 2147483646 w 115"/>
              <a:gd name="T49" fmla="*/ 2147483646 h 251"/>
              <a:gd name="T50" fmla="*/ 2147483646 w 115"/>
              <a:gd name="T51" fmla="*/ 0 h 251"/>
              <a:gd name="T52" fmla="*/ 2147483646 w 115"/>
              <a:gd name="T53" fmla="*/ 2147483646 h 251"/>
              <a:gd name="T54" fmla="*/ 2147483646 w 115"/>
              <a:gd name="T55" fmla="*/ 2147483646 h 251"/>
              <a:gd name="T56" fmla="*/ 2147483646 w 115"/>
              <a:gd name="T57" fmla="*/ 2147483646 h 251"/>
              <a:gd name="T58" fmla="*/ 2147483646 w 115"/>
              <a:gd name="T59" fmla="*/ 2147483646 h 251"/>
              <a:gd name="T60" fmla="*/ 2147483646 w 115"/>
              <a:gd name="T61" fmla="*/ 2147483646 h 251"/>
              <a:gd name="T62" fmla="*/ 2147483646 w 115"/>
              <a:gd name="T63" fmla="*/ 2147483646 h 251"/>
              <a:gd name="T64" fmla="*/ 2147483646 w 115"/>
              <a:gd name="T65" fmla="*/ 2147483646 h 251"/>
              <a:gd name="T66" fmla="*/ 2147483646 w 115"/>
              <a:gd name="T67" fmla="*/ 2147483646 h 251"/>
              <a:gd name="T68" fmla="*/ 2147483646 w 115"/>
              <a:gd name="T69" fmla="*/ 2147483646 h 251"/>
              <a:gd name="T70" fmla="*/ 2147483646 w 115"/>
              <a:gd name="T71" fmla="*/ 2147483646 h 251"/>
              <a:gd name="T72" fmla="*/ 2147483646 w 115"/>
              <a:gd name="T73" fmla="*/ 2147483646 h 251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15"/>
              <a:gd name="T112" fmla="*/ 0 h 251"/>
              <a:gd name="T113" fmla="*/ 115 w 115"/>
              <a:gd name="T114" fmla="*/ 251 h 251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15" h="251">
                <a:moveTo>
                  <a:pt x="0" y="241"/>
                </a:moveTo>
                <a:lnTo>
                  <a:pt x="0" y="239"/>
                </a:lnTo>
                <a:lnTo>
                  <a:pt x="0" y="238"/>
                </a:lnTo>
                <a:lnTo>
                  <a:pt x="2" y="236"/>
                </a:lnTo>
                <a:lnTo>
                  <a:pt x="4" y="232"/>
                </a:lnTo>
                <a:lnTo>
                  <a:pt x="7" y="230"/>
                </a:lnTo>
                <a:lnTo>
                  <a:pt x="9" y="228"/>
                </a:lnTo>
                <a:lnTo>
                  <a:pt x="11" y="226"/>
                </a:lnTo>
                <a:lnTo>
                  <a:pt x="13" y="222"/>
                </a:lnTo>
                <a:lnTo>
                  <a:pt x="13" y="218"/>
                </a:lnTo>
                <a:lnTo>
                  <a:pt x="13" y="213"/>
                </a:lnTo>
                <a:lnTo>
                  <a:pt x="11" y="211"/>
                </a:lnTo>
                <a:lnTo>
                  <a:pt x="9" y="209"/>
                </a:lnTo>
                <a:lnTo>
                  <a:pt x="9" y="201"/>
                </a:lnTo>
                <a:lnTo>
                  <a:pt x="9" y="193"/>
                </a:lnTo>
                <a:lnTo>
                  <a:pt x="23" y="191"/>
                </a:lnTo>
                <a:lnTo>
                  <a:pt x="38" y="190"/>
                </a:lnTo>
                <a:lnTo>
                  <a:pt x="40" y="186"/>
                </a:lnTo>
                <a:lnTo>
                  <a:pt x="44" y="184"/>
                </a:lnTo>
                <a:lnTo>
                  <a:pt x="46" y="182"/>
                </a:lnTo>
                <a:lnTo>
                  <a:pt x="48" y="180"/>
                </a:lnTo>
                <a:lnTo>
                  <a:pt x="50" y="176"/>
                </a:lnTo>
                <a:lnTo>
                  <a:pt x="52" y="174"/>
                </a:lnTo>
                <a:lnTo>
                  <a:pt x="55" y="172"/>
                </a:lnTo>
                <a:lnTo>
                  <a:pt x="55" y="165"/>
                </a:lnTo>
                <a:lnTo>
                  <a:pt x="55" y="159"/>
                </a:lnTo>
                <a:lnTo>
                  <a:pt x="52" y="155"/>
                </a:lnTo>
                <a:lnTo>
                  <a:pt x="50" y="153"/>
                </a:lnTo>
                <a:lnTo>
                  <a:pt x="48" y="151"/>
                </a:lnTo>
                <a:lnTo>
                  <a:pt x="48" y="140"/>
                </a:lnTo>
                <a:lnTo>
                  <a:pt x="48" y="130"/>
                </a:lnTo>
                <a:lnTo>
                  <a:pt x="50" y="128"/>
                </a:lnTo>
                <a:lnTo>
                  <a:pt x="52" y="126"/>
                </a:lnTo>
                <a:lnTo>
                  <a:pt x="55" y="122"/>
                </a:lnTo>
                <a:lnTo>
                  <a:pt x="55" y="117"/>
                </a:lnTo>
                <a:lnTo>
                  <a:pt x="55" y="109"/>
                </a:lnTo>
                <a:lnTo>
                  <a:pt x="52" y="107"/>
                </a:lnTo>
                <a:lnTo>
                  <a:pt x="50" y="105"/>
                </a:lnTo>
                <a:lnTo>
                  <a:pt x="48" y="101"/>
                </a:lnTo>
                <a:lnTo>
                  <a:pt x="40" y="74"/>
                </a:lnTo>
                <a:lnTo>
                  <a:pt x="32" y="48"/>
                </a:lnTo>
                <a:lnTo>
                  <a:pt x="30" y="46"/>
                </a:lnTo>
                <a:lnTo>
                  <a:pt x="29" y="44"/>
                </a:lnTo>
                <a:lnTo>
                  <a:pt x="27" y="32"/>
                </a:lnTo>
                <a:lnTo>
                  <a:pt x="23" y="19"/>
                </a:lnTo>
                <a:lnTo>
                  <a:pt x="21" y="17"/>
                </a:lnTo>
                <a:lnTo>
                  <a:pt x="19" y="15"/>
                </a:lnTo>
                <a:lnTo>
                  <a:pt x="23" y="9"/>
                </a:lnTo>
                <a:lnTo>
                  <a:pt x="29" y="5"/>
                </a:lnTo>
                <a:lnTo>
                  <a:pt x="30" y="3"/>
                </a:lnTo>
                <a:lnTo>
                  <a:pt x="32" y="0"/>
                </a:lnTo>
                <a:lnTo>
                  <a:pt x="38" y="0"/>
                </a:lnTo>
                <a:lnTo>
                  <a:pt x="44" y="0"/>
                </a:lnTo>
                <a:lnTo>
                  <a:pt x="46" y="3"/>
                </a:lnTo>
                <a:lnTo>
                  <a:pt x="48" y="5"/>
                </a:lnTo>
                <a:lnTo>
                  <a:pt x="61" y="7"/>
                </a:lnTo>
                <a:lnTo>
                  <a:pt x="77" y="9"/>
                </a:lnTo>
                <a:lnTo>
                  <a:pt x="75" y="34"/>
                </a:lnTo>
                <a:lnTo>
                  <a:pt x="75" y="59"/>
                </a:lnTo>
                <a:lnTo>
                  <a:pt x="73" y="82"/>
                </a:lnTo>
                <a:lnTo>
                  <a:pt x="73" y="107"/>
                </a:lnTo>
                <a:lnTo>
                  <a:pt x="78" y="111"/>
                </a:lnTo>
                <a:lnTo>
                  <a:pt x="86" y="117"/>
                </a:lnTo>
                <a:lnTo>
                  <a:pt x="90" y="124"/>
                </a:lnTo>
                <a:lnTo>
                  <a:pt x="96" y="128"/>
                </a:lnTo>
                <a:lnTo>
                  <a:pt x="103" y="132"/>
                </a:lnTo>
                <a:lnTo>
                  <a:pt x="115" y="136"/>
                </a:lnTo>
                <a:lnTo>
                  <a:pt x="101" y="163"/>
                </a:lnTo>
                <a:lnTo>
                  <a:pt x="90" y="191"/>
                </a:lnTo>
                <a:lnTo>
                  <a:pt x="82" y="222"/>
                </a:lnTo>
                <a:lnTo>
                  <a:pt x="77" y="251"/>
                </a:lnTo>
                <a:lnTo>
                  <a:pt x="57" y="249"/>
                </a:lnTo>
                <a:lnTo>
                  <a:pt x="38" y="247"/>
                </a:lnTo>
                <a:lnTo>
                  <a:pt x="19" y="245"/>
                </a:lnTo>
                <a:lnTo>
                  <a:pt x="0" y="241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46" name="Freeform 34"/>
          <p:cNvSpPr>
            <a:spLocks/>
          </p:cNvSpPr>
          <p:nvPr/>
        </p:nvSpPr>
        <p:spPr bwMode="auto">
          <a:xfrm>
            <a:off x="1660525" y="4791075"/>
            <a:ext cx="274638" cy="333375"/>
          </a:xfrm>
          <a:custGeom>
            <a:avLst/>
            <a:gdLst>
              <a:gd name="T0" fmla="*/ 2147483646 w 213"/>
              <a:gd name="T1" fmla="*/ 2147483646 h 280"/>
              <a:gd name="T2" fmla="*/ 2147483646 w 213"/>
              <a:gd name="T3" fmla="*/ 2147483646 h 280"/>
              <a:gd name="T4" fmla="*/ 2147483646 w 213"/>
              <a:gd name="T5" fmla="*/ 2147483646 h 280"/>
              <a:gd name="T6" fmla="*/ 2147483646 w 213"/>
              <a:gd name="T7" fmla="*/ 2147483646 h 280"/>
              <a:gd name="T8" fmla="*/ 2147483646 w 213"/>
              <a:gd name="T9" fmla="*/ 2147483646 h 280"/>
              <a:gd name="T10" fmla="*/ 2147483646 w 213"/>
              <a:gd name="T11" fmla="*/ 2147483646 h 280"/>
              <a:gd name="T12" fmla="*/ 2147483646 w 213"/>
              <a:gd name="T13" fmla="*/ 2147483646 h 280"/>
              <a:gd name="T14" fmla="*/ 2147483646 w 213"/>
              <a:gd name="T15" fmla="*/ 2147483646 h 280"/>
              <a:gd name="T16" fmla="*/ 2147483646 w 213"/>
              <a:gd name="T17" fmla="*/ 2147483646 h 280"/>
              <a:gd name="T18" fmla="*/ 2147483646 w 213"/>
              <a:gd name="T19" fmla="*/ 2147483646 h 280"/>
              <a:gd name="T20" fmla="*/ 2147483646 w 213"/>
              <a:gd name="T21" fmla="*/ 2147483646 h 280"/>
              <a:gd name="T22" fmla="*/ 2147483646 w 213"/>
              <a:gd name="T23" fmla="*/ 2147483646 h 280"/>
              <a:gd name="T24" fmla="*/ 2147483646 w 213"/>
              <a:gd name="T25" fmla="*/ 2147483646 h 280"/>
              <a:gd name="T26" fmla="*/ 2147483646 w 213"/>
              <a:gd name="T27" fmla="*/ 2147483646 h 280"/>
              <a:gd name="T28" fmla="*/ 0 w 213"/>
              <a:gd name="T29" fmla="*/ 2147483646 h 280"/>
              <a:gd name="T30" fmla="*/ 2147483646 w 213"/>
              <a:gd name="T31" fmla="*/ 2147483646 h 280"/>
              <a:gd name="T32" fmla="*/ 2147483646 w 213"/>
              <a:gd name="T33" fmla="*/ 2147483646 h 280"/>
              <a:gd name="T34" fmla="*/ 2147483646 w 213"/>
              <a:gd name="T35" fmla="*/ 2147483646 h 280"/>
              <a:gd name="T36" fmla="*/ 2147483646 w 213"/>
              <a:gd name="T37" fmla="*/ 2147483646 h 280"/>
              <a:gd name="T38" fmla="*/ 2147483646 w 213"/>
              <a:gd name="T39" fmla="*/ 2147483646 h 280"/>
              <a:gd name="T40" fmla="*/ 2147483646 w 213"/>
              <a:gd name="T41" fmla="*/ 2147483646 h 280"/>
              <a:gd name="T42" fmla="*/ 2147483646 w 213"/>
              <a:gd name="T43" fmla="*/ 2147483646 h 280"/>
              <a:gd name="T44" fmla="*/ 2147483646 w 213"/>
              <a:gd name="T45" fmla="*/ 0 h 280"/>
              <a:gd name="T46" fmla="*/ 2147483646 w 213"/>
              <a:gd name="T47" fmla="*/ 2147483646 h 280"/>
              <a:gd name="T48" fmla="*/ 2147483646 w 213"/>
              <a:gd name="T49" fmla="*/ 2147483646 h 280"/>
              <a:gd name="T50" fmla="*/ 2147483646 w 213"/>
              <a:gd name="T51" fmla="*/ 2147483646 h 280"/>
              <a:gd name="T52" fmla="*/ 2147483646 w 213"/>
              <a:gd name="T53" fmla="*/ 2147483646 h 280"/>
              <a:gd name="T54" fmla="*/ 2147483646 w 213"/>
              <a:gd name="T55" fmla="*/ 2147483646 h 280"/>
              <a:gd name="T56" fmla="*/ 2147483646 w 213"/>
              <a:gd name="T57" fmla="*/ 2147483646 h 280"/>
              <a:gd name="T58" fmla="*/ 2147483646 w 213"/>
              <a:gd name="T59" fmla="*/ 2147483646 h 280"/>
              <a:gd name="T60" fmla="*/ 2147483646 w 213"/>
              <a:gd name="T61" fmla="*/ 2147483646 h 280"/>
              <a:gd name="T62" fmla="*/ 2147483646 w 213"/>
              <a:gd name="T63" fmla="*/ 2147483646 h 280"/>
              <a:gd name="T64" fmla="*/ 2147483646 w 213"/>
              <a:gd name="T65" fmla="*/ 2147483646 h 280"/>
              <a:gd name="T66" fmla="*/ 2147483646 w 213"/>
              <a:gd name="T67" fmla="*/ 2147483646 h 280"/>
              <a:gd name="T68" fmla="*/ 2147483646 w 213"/>
              <a:gd name="T69" fmla="*/ 2147483646 h 280"/>
              <a:gd name="T70" fmla="*/ 2147483646 w 213"/>
              <a:gd name="T71" fmla="*/ 2147483646 h 280"/>
              <a:gd name="T72" fmla="*/ 2147483646 w 213"/>
              <a:gd name="T73" fmla="*/ 2147483646 h 280"/>
              <a:gd name="T74" fmla="*/ 2147483646 w 213"/>
              <a:gd name="T75" fmla="*/ 2147483646 h 280"/>
              <a:gd name="T76" fmla="*/ 2147483646 w 213"/>
              <a:gd name="T77" fmla="*/ 2147483646 h 280"/>
              <a:gd name="T78" fmla="*/ 2147483646 w 213"/>
              <a:gd name="T79" fmla="*/ 2147483646 h 280"/>
              <a:gd name="T80" fmla="*/ 2147483646 w 213"/>
              <a:gd name="T81" fmla="*/ 2147483646 h 280"/>
              <a:gd name="T82" fmla="*/ 2147483646 w 213"/>
              <a:gd name="T83" fmla="*/ 2147483646 h 280"/>
              <a:gd name="T84" fmla="*/ 2147483646 w 213"/>
              <a:gd name="T85" fmla="*/ 2147483646 h 280"/>
              <a:gd name="T86" fmla="*/ 2147483646 w 213"/>
              <a:gd name="T87" fmla="*/ 2147483646 h 280"/>
              <a:gd name="T88" fmla="*/ 2147483646 w 213"/>
              <a:gd name="T89" fmla="*/ 2147483646 h 28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13"/>
              <a:gd name="T136" fmla="*/ 0 h 280"/>
              <a:gd name="T137" fmla="*/ 213 w 213"/>
              <a:gd name="T138" fmla="*/ 280 h 28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13" h="280">
                <a:moveTo>
                  <a:pt x="121" y="271"/>
                </a:moveTo>
                <a:lnTo>
                  <a:pt x="119" y="267"/>
                </a:lnTo>
                <a:lnTo>
                  <a:pt x="117" y="265"/>
                </a:lnTo>
                <a:lnTo>
                  <a:pt x="109" y="263"/>
                </a:lnTo>
                <a:lnTo>
                  <a:pt x="101" y="261"/>
                </a:lnTo>
                <a:lnTo>
                  <a:pt x="100" y="257"/>
                </a:lnTo>
                <a:lnTo>
                  <a:pt x="98" y="255"/>
                </a:lnTo>
                <a:lnTo>
                  <a:pt x="100" y="254"/>
                </a:lnTo>
                <a:lnTo>
                  <a:pt x="101" y="250"/>
                </a:lnTo>
                <a:lnTo>
                  <a:pt x="101" y="246"/>
                </a:lnTo>
                <a:lnTo>
                  <a:pt x="101" y="240"/>
                </a:lnTo>
                <a:lnTo>
                  <a:pt x="100" y="238"/>
                </a:lnTo>
                <a:lnTo>
                  <a:pt x="98" y="236"/>
                </a:lnTo>
                <a:lnTo>
                  <a:pt x="94" y="234"/>
                </a:lnTo>
                <a:lnTo>
                  <a:pt x="92" y="232"/>
                </a:lnTo>
                <a:lnTo>
                  <a:pt x="90" y="229"/>
                </a:lnTo>
                <a:lnTo>
                  <a:pt x="88" y="227"/>
                </a:lnTo>
                <a:lnTo>
                  <a:pt x="71" y="225"/>
                </a:lnTo>
                <a:lnTo>
                  <a:pt x="54" y="221"/>
                </a:lnTo>
                <a:lnTo>
                  <a:pt x="52" y="219"/>
                </a:lnTo>
                <a:lnTo>
                  <a:pt x="50" y="217"/>
                </a:lnTo>
                <a:lnTo>
                  <a:pt x="46" y="215"/>
                </a:lnTo>
                <a:lnTo>
                  <a:pt x="44" y="211"/>
                </a:lnTo>
                <a:lnTo>
                  <a:pt x="42" y="209"/>
                </a:lnTo>
                <a:lnTo>
                  <a:pt x="38" y="208"/>
                </a:lnTo>
                <a:lnTo>
                  <a:pt x="32" y="206"/>
                </a:lnTo>
                <a:lnTo>
                  <a:pt x="25" y="202"/>
                </a:lnTo>
                <a:lnTo>
                  <a:pt x="23" y="200"/>
                </a:lnTo>
                <a:lnTo>
                  <a:pt x="21" y="198"/>
                </a:lnTo>
                <a:lnTo>
                  <a:pt x="21" y="179"/>
                </a:lnTo>
                <a:lnTo>
                  <a:pt x="21" y="160"/>
                </a:lnTo>
                <a:lnTo>
                  <a:pt x="23" y="156"/>
                </a:lnTo>
                <a:lnTo>
                  <a:pt x="25" y="154"/>
                </a:lnTo>
                <a:lnTo>
                  <a:pt x="27" y="150"/>
                </a:lnTo>
                <a:lnTo>
                  <a:pt x="29" y="144"/>
                </a:lnTo>
                <a:lnTo>
                  <a:pt x="27" y="138"/>
                </a:lnTo>
                <a:lnTo>
                  <a:pt x="25" y="135"/>
                </a:lnTo>
                <a:lnTo>
                  <a:pt x="23" y="133"/>
                </a:lnTo>
                <a:lnTo>
                  <a:pt x="21" y="129"/>
                </a:lnTo>
                <a:lnTo>
                  <a:pt x="17" y="123"/>
                </a:lnTo>
                <a:lnTo>
                  <a:pt x="15" y="115"/>
                </a:lnTo>
                <a:lnTo>
                  <a:pt x="11" y="113"/>
                </a:lnTo>
                <a:lnTo>
                  <a:pt x="9" y="112"/>
                </a:lnTo>
                <a:lnTo>
                  <a:pt x="6" y="106"/>
                </a:lnTo>
                <a:lnTo>
                  <a:pt x="0" y="100"/>
                </a:lnTo>
                <a:lnTo>
                  <a:pt x="4" y="98"/>
                </a:lnTo>
                <a:lnTo>
                  <a:pt x="6" y="96"/>
                </a:lnTo>
                <a:lnTo>
                  <a:pt x="13" y="94"/>
                </a:lnTo>
                <a:lnTo>
                  <a:pt x="21" y="90"/>
                </a:lnTo>
                <a:lnTo>
                  <a:pt x="23" y="89"/>
                </a:lnTo>
                <a:lnTo>
                  <a:pt x="25" y="87"/>
                </a:lnTo>
                <a:lnTo>
                  <a:pt x="27" y="79"/>
                </a:lnTo>
                <a:lnTo>
                  <a:pt x="29" y="62"/>
                </a:lnTo>
                <a:lnTo>
                  <a:pt x="27" y="46"/>
                </a:lnTo>
                <a:lnTo>
                  <a:pt x="25" y="39"/>
                </a:lnTo>
                <a:lnTo>
                  <a:pt x="23" y="35"/>
                </a:lnTo>
                <a:lnTo>
                  <a:pt x="21" y="33"/>
                </a:lnTo>
                <a:lnTo>
                  <a:pt x="21" y="23"/>
                </a:lnTo>
                <a:lnTo>
                  <a:pt x="21" y="14"/>
                </a:lnTo>
                <a:lnTo>
                  <a:pt x="23" y="12"/>
                </a:lnTo>
                <a:lnTo>
                  <a:pt x="25" y="10"/>
                </a:lnTo>
                <a:lnTo>
                  <a:pt x="27" y="6"/>
                </a:lnTo>
                <a:lnTo>
                  <a:pt x="30" y="4"/>
                </a:lnTo>
                <a:lnTo>
                  <a:pt x="32" y="2"/>
                </a:lnTo>
                <a:lnTo>
                  <a:pt x="34" y="0"/>
                </a:lnTo>
                <a:lnTo>
                  <a:pt x="36" y="2"/>
                </a:lnTo>
                <a:lnTo>
                  <a:pt x="38" y="4"/>
                </a:lnTo>
                <a:lnTo>
                  <a:pt x="55" y="2"/>
                </a:lnTo>
                <a:lnTo>
                  <a:pt x="73" y="0"/>
                </a:lnTo>
                <a:lnTo>
                  <a:pt x="75" y="2"/>
                </a:lnTo>
                <a:lnTo>
                  <a:pt x="78" y="4"/>
                </a:lnTo>
                <a:lnTo>
                  <a:pt x="80" y="12"/>
                </a:lnTo>
                <a:lnTo>
                  <a:pt x="82" y="18"/>
                </a:lnTo>
                <a:lnTo>
                  <a:pt x="84" y="21"/>
                </a:lnTo>
                <a:lnTo>
                  <a:pt x="88" y="23"/>
                </a:lnTo>
                <a:lnTo>
                  <a:pt x="103" y="25"/>
                </a:lnTo>
                <a:lnTo>
                  <a:pt x="121" y="29"/>
                </a:lnTo>
                <a:lnTo>
                  <a:pt x="124" y="31"/>
                </a:lnTo>
                <a:lnTo>
                  <a:pt x="126" y="33"/>
                </a:lnTo>
                <a:lnTo>
                  <a:pt x="128" y="35"/>
                </a:lnTo>
                <a:lnTo>
                  <a:pt x="130" y="39"/>
                </a:lnTo>
                <a:lnTo>
                  <a:pt x="134" y="41"/>
                </a:lnTo>
                <a:lnTo>
                  <a:pt x="136" y="42"/>
                </a:lnTo>
                <a:lnTo>
                  <a:pt x="138" y="44"/>
                </a:lnTo>
                <a:lnTo>
                  <a:pt x="142" y="48"/>
                </a:lnTo>
                <a:lnTo>
                  <a:pt x="144" y="50"/>
                </a:lnTo>
                <a:lnTo>
                  <a:pt x="146" y="52"/>
                </a:lnTo>
                <a:lnTo>
                  <a:pt x="148" y="54"/>
                </a:lnTo>
                <a:lnTo>
                  <a:pt x="151" y="58"/>
                </a:lnTo>
                <a:lnTo>
                  <a:pt x="153" y="60"/>
                </a:lnTo>
                <a:lnTo>
                  <a:pt x="155" y="62"/>
                </a:lnTo>
                <a:lnTo>
                  <a:pt x="157" y="64"/>
                </a:lnTo>
                <a:lnTo>
                  <a:pt x="159" y="67"/>
                </a:lnTo>
                <a:lnTo>
                  <a:pt x="163" y="69"/>
                </a:lnTo>
                <a:lnTo>
                  <a:pt x="165" y="71"/>
                </a:lnTo>
                <a:lnTo>
                  <a:pt x="167" y="75"/>
                </a:lnTo>
                <a:lnTo>
                  <a:pt x="171" y="77"/>
                </a:lnTo>
                <a:lnTo>
                  <a:pt x="172" y="79"/>
                </a:lnTo>
                <a:lnTo>
                  <a:pt x="174" y="81"/>
                </a:lnTo>
                <a:lnTo>
                  <a:pt x="176" y="100"/>
                </a:lnTo>
                <a:lnTo>
                  <a:pt x="176" y="117"/>
                </a:lnTo>
                <a:lnTo>
                  <a:pt x="178" y="137"/>
                </a:lnTo>
                <a:lnTo>
                  <a:pt x="180" y="154"/>
                </a:lnTo>
                <a:lnTo>
                  <a:pt x="182" y="156"/>
                </a:lnTo>
                <a:lnTo>
                  <a:pt x="184" y="160"/>
                </a:lnTo>
                <a:lnTo>
                  <a:pt x="186" y="161"/>
                </a:lnTo>
                <a:lnTo>
                  <a:pt x="190" y="163"/>
                </a:lnTo>
                <a:lnTo>
                  <a:pt x="192" y="165"/>
                </a:lnTo>
                <a:lnTo>
                  <a:pt x="194" y="169"/>
                </a:lnTo>
                <a:lnTo>
                  <a:pt x="195" y="171"/>
                </a:lnTo>
                <a:lnTo>
                  <a:pt x="199" y="173"/>
                </a:lnTo>
                <a:lnTo>
                  <a:pt x="201" y="175"/>
                </a:lnTo>
                <a:lnTo>
                  <a:pt x="203" y="179"/>
                </a:lnTo>
                <a:lnTo>
                  <a:pt x="205" y="184"/>
                </a:lnTo>
                <a:lnTo>
                  <a:pt x="209" y="192"/>
                </a:lnTo>
                <a:lnTo>
                  <a:pt x="211" y="196"/>
                </a:lnTo>
                <a:lnTo>
                  <a:pt x="213" y="198"/>
                </a:lnTo>
                <a:lnTo>
                  <a:pt x="213" y="211"/>
                </a:lnTo>
                <a:lnTo>
                  <a:pt x="213" y="227"/>
                </a:lnTo>
                <a:lnTo>
                  <a:pt x="211" y="229"/>
                </a:lnTo>
                <a:lnTo>
                  <a:pt x="209" y="232"/>
                </a:lnTo>
                <a:lnTo>
                  <a:pt x="182" y="234"/>
                </a:lnTo>
                <a:lnTo>
                  <a:pt x="155" y="236"/>
                </a:lnTo>
                <a:lnTo>
                  <a:pt x="163" y="244"/>
                </a:lnTo>
                <a:lnTo>
                  <a:pt x="171" y="250"/>
                </a:lnTo>
                <a:lnTo>
                  <a:pt x="172" y="254"/>
                </a:lnTo>
                <a:lnTo>
                  <a:pt x="174" y="255"/>
                </a:lnTo>
                <a:lnTo>
                  <a:pt x="172" y="257"/>
                </a:lnTo>
                <a:lnTo>
                  <a:pt x="171" y="261"/>
                </a:lnTo>
                <a:lnTo>
                  <a:pt x="163" y="261"/>
                </a:lnTo>
                <a:lnTo>
                  <a:pt x="155" y="261"/>
                </a:lnTo>
                <a:lnTo>
                  <a:pt x="155" y="271"/>
                </a:lnTo>
                <a:lnTo>
                  <a:pt x="155" y="280"/>
                </a:lnTo>
                <a:lnTo>
                  <a:pt x="138" y="275"/>
                </a:lnTo>
                <a:lnTo>
                  <a:pt x="121" y="271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47" name="Freeform 36"/>
          <p:cNvSpPr>
            <a:spLocks/>
          </p:cNvSpPr>
          <p:nvPr/>
        </p:nvSpPr>
        <p:spPr bwMode="auto">
          <a:xfrm>
            <a:off x="1546225" y="4929188"/>
            <a:ext cx="139700" cy="103187"/>
          </a:xfrm>
          <a:custGeom>
            <a:avLst/>
            <a:gdLst>
              <a:gd name="T0" fmla="*/ 2147483646 w 108"/>
              <a:gd name="T1" fmla="*/ 2147483646 h 87"/>
              <a:gd name="T2" fmla="*/ 2147483646 w 108"/>
              <a:gd name="T3" fmla="*/ 2147483646 h 87"/>
              <a:gd name="T4" fmla="*/ 2147483646 w 108"/>
              <a:gd name="T5" fmla="*/ 2147483646 h 87"/>
              <a:gd name="T6" fmla="*/ 2147483646 w 108"/>
              <a:gd name="T7" fmla="*/ 2147483646 h 87"/>
              <a:gd name="T8" fmla="*/ 2147483646 w 108"/>
              <a:gd name="T9" fmla="*/ 2147483646 h 87"/>
              <a:gd name="T10" fmla="*/ 2147483646 w 108"/>
              <a:gd name="T11" fmla="*/ 2147483646 h 87"/>
              <a:gd name="T12" fmla="*/ 0 w 108"/>
              <a:gd name="T13" fmla="*/ 2147483646 h 87"/>
              <a:gd name="T14" fmla="*/ 0 w 108"/>
              <a:gd name="T15" fmla="*/ 2147483646 h 87"/>
              <a:gd name="T16" fmla="*/ 0 w 108"/>
              <a:gd name="T17" fmla="*/ 2147483646 h 87"/>
              <a:gd name="T18" fmla="*/ 0 w 108"/>
              <a:gd name="T19" fmla="*/ 2147483646 h 87"/>
              <a:gd name="T20" fmla="*/ 0 w 108"/>
              <a:gd name="T21" fmla="*/ 2147483646 h 87"/>
              <a:gd name="T22" fmla="*/ 2147483646 w 108"/>
              <a:gd name="T23" fmla="*/ 2147483646 h 87"/>
              <a:gd name="T24" fmla="*/ 2147483646 w 108"/>
              <a:gd name="T25" fmla="*/ 0 h 87"/>
              <a:gd name="T26" fmla="*/ 2147483646 w 108"/>
              <a:gd name="T27" fmla="*/ 0 h 87"/>
              <a:gd name="T28" fmla="*/ 2147483646 w 108"/>
              <a:gd name="T29" fmla="*/ 0 h 87"/>
              <a:gd name="T30" fmla="*/ 2147483646 w 108"/>
              <a:gd name="T31" fmla="*/ 2147483646 h 87"/>
              <a:gd name="T32" fmla="*/ 2147483646 w 108"/>
              <a:gd name="T33" fmla="*/ 2147483646 h 87"/>
              <a:gd name="T34" fmla="*/ 2147483646 w 108"/>
              <a:gd name="T35" fmla="*/ 2147483646 h 87"/>
              <a:gd name="T36" fmla="*/ 2147483646 w 108"/>
              <a:gd name="T37" fmla="*/ 2147483646 h 87"/>
              <a:gd name="T38" fmla="*/ 2147483646 w 108"/>
              <a:gd name="T39" fmla="*/ 2147483646 h 87"/>
              <a:gd name="T40" fmla="*/ 2147483646 w 108"/>
              <a:gd name="T41" fmla="*/ 2147483646 h 87"/>
              <a:gd name="T42" fmla="*/ 2147483646 w 108"/>
              <a:gd name="T43" fmla="*/ 2147483646 h 87"/>
              <a:gd name="T44" fmla="*/ 2147483646 w 108"/>
              <a:gd name="T45" fmla="*/ 2147483646 h 87"/>
              <a:gd name="T46" fmla="*/ 2147483646 w 108"/>
              <a:gd name="T47" fmla="*/ 2147483646 h 87"/>
              <a:gd name="T48" fmla="*/ 2147483646 w 108"/>
              <a:gd name="T49" fmla="*/ 2147483646 h 87"/>
              <a:gd name="T50" fmla="*/ 2147483646 w 108"/>
              <a:gd name="T51" fmla="*/ 2147483646 h 87"/>
              <a:gd name="T52" fmla="*/ 2147483646 w 108"/>
              <a:gd name="T53" fmla="*/ 2147483646 h 87"/>
              <a:gd name="T54" fmla="*/ 2147483646 w 108"/>
              <a:gd name="T55" fmla="*/ 2147483646 h 87"/>
              <a:gd name="T56" fmla="*/ 2147483646 w 108"/>
              <a:gd name="T57" fmla="*/ 0 h 87"/>
              <a:gd name="T58" fmla="*/ 2147483646 w 108"/>
              <a:gd name="T59" fmla="*/ 2147483646 h 87"/>
              <a:gd name="T60" fmla="*/ 2147483646 w 108"/>
              <a:gd name="T61" fmla="*/ 2147483646 h 87"/>
              <a:gd name="T62" fmla="*/ 2147483646 w 108"/>
              <a:gd name="T63" fmla="*/ 2147483646 h 87"/>
              <a:gd name="T64" fmla="*/ 2147483646 w 108"/>
              <a:gd name="T65" fmla="*/ 2147483646 h 87"/>
              <a:gd name="T66" fmla="*/ 2147483646 w 108"/>
              <a:gd name="T67" fmla="*/ 2147483646 h 87"/>
              <a:gd name="T68" fmla="*/ 2147483646 w 108"/>
              <a:gd name="T69" fmla="*/ 2147483646 h 87"/>
              <a:gd name="T70" fmla="*/ 2147483646 w 108"/>
              <a:gd name="T71" fmla="*/ 2147483646 h 87"/>
              <a:gd name="T72" fmla="*/ 2147483646 w 108"/>
              <a:gd name="T73" fmla="*/ 2147483646 h 87"/>
              <a:gd name="T74" fmla="*/ 2147483646 w 108"/>
              <a:gd name="T75" fmla="*/ 2147483646 h 87"/>
              <a:gd name="T76" fmla="*/ 2147483646 w 108"/>
              <a:gd name="T77" fmla="*/ 2147483646 h 87"/>
              <a:gd name="T78" fmla="*/ 2147483646 w 108"/>
              <a:gd name="T79" fmla="*/ 2147483646 h 87"/>
              <a:gd name="T80" fmla="*/ 2147483646 w 108"/>
              <a:gd name="T81" fmla="*/ 2147483646 h 87"/>
              <a:gd name="T82" fmla="*/ 2147483646 w 108"/>
              <a:gd name="T83" fmla="*/ 2147483646 h 87"/>
              <a:gd name="T84" fmla="*/ 2147483646 w 108"/>
              <a:gd name="T85" fmla="*/ 2147483646 h 87"/>
              <a:gd name="T86" fmla="*/ 2147483646 w 108"/>
              <a:gd name="T87" fmla="*/ 2147483646 h 87"/>
              <a:gd name="T88" fmla="*/ 2147483646 w 108"/>
              <a:gd name="T89" fmla="*/ 2147483646 h 87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108"/>
              <a:gd name="T136" fmla="*/ 0 h 87"/>
              <a:gd name="T137" fmla="*/ 108 w 108"/>
              <a:gd name="T138" fmla="*/ 87 h 87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108" h="87">
                <a:moveTo>
                  <a:pt x="68" y="87"/>
                </a:moveTo>
                <a:lnTo>
                  <a:pt x="54" y="73"/>
                </a:lnTo>
                <a:lnTo>
                  <a:pt x="39" y="58"/>
                </a:lnTo>
                <a:lnTo>
                  <a:pt x="25" y="45"/>
                </a:lnTo>
                <a:lnTo>
                  <a:pt x="10" y="29"/>
                </a:lnTo>
                <a:lnTo>
                  <a:pt x="4" y="25"/>
                </a:lnTo>
                <a:lnTo>
                  <a:pt x="0" y="20"/>
                </a:lnTo>
                <a:lnTo>
                  <a:pt x="0" y="14"/>
                </a:lnTo>
                <a:lnTo>
                  <a:pt x="0" y="10"/>
                </a:lnTo>
                <a:lnTo>
                  <a:pt x="0" y="8"/>
                </a:lnTo>
                <a:lnTo>
                  <a:pt x="0" y="6"/>
                </a:lnTo>
                <a:lnTo>
                  <a:pt x="2" y="2"/>
                </a:lnTo>
                <a:lnTo>
                  <a:pt x="6" y="0"/>
                </a:lnTo>
                <a:lnTo>
                  <a:pt x="20" y="0"/>
                </a:lnTo>
                <a:lnTo>
                  <a:pt x="35" y="0"/>
                </a:lnTo>
                <a:lnTo>
                  <a:pt x="37" y="2"/>
                </a:lnTo>
                <a:lnTo>
                  <a:pt x="39" y="6"/>
                </a:lnTo>
                <a:lnTo>
                  <a:pt x="46" y="8"/>
                </a:lnTo>
                <a:lnTo>
                  <a:pt x="54" y="10"/>
                </a:lnTo>
                <a:lnTo>
                  <a:pt x="56" y="12"/>
                </a:lnTo>
                <a:lnTo>
                  <a:pt x="58" y="14"/>
                </a:lnTo>
                <a:lnTo>
                  <a:pt x="62" y="18"/>
                </a:lnTo>
                <a:lnTo>
                  <a:pt x="68" y="18"/>
                </a:lnTo>
                <a:lnTo>
                  <a:pt x="75" y="18"/>
                </a:lnTo>
                <a:lnTo>
                  <a:pt x="77" y="14"/>
                </a:lnTo>
                <a:lnTo>
                  <a:pt x="81" y="12"/>
                </a:lnTo>
                <a:lnTo>
                  <a:pt x="83" y="10"/>
                </a:lnTo>
                <a:lnTo>
                  <a:pt x="87" y="4"/>
                </a:lnTo>
                <a:lnTo>
                  <a:pt x="93" y="0"/>
                </a:lnTo>
                <a:lnTo>
                  <a:pt x="94" y="2"/>
                </a:lnTo>
                <a:lnTo>
                  <a:pt x="96" y="6"/>
                </a:lnTo>
                <a:lnTo>
                  <a:pt x="98" y="12"/>
                </a:lnTo>
                <a:lnTo>
                  <a:pt x="102" y="20"/>
                </a:lnTo>
                <a:lnTo>
                  <a:pt x="104" y="22"/>
                </a:lnTo>
                <a:lnTo>
                  <a:pt x="108" y="25"/>
                </a:lnTo>
                <a:lnTo>
                  <a:pt x="108" y="29"/>
                </a:lnTo>
                <a:lnTo>
                  <a:pt x="108" y="35"/>
                </a:lnTo>
                <a:lnTo>
                  <a:pt x="104" y="37"/>
                </a:lnTo>
                <a:lnTo>
                  <a:pt x="102" y="39"/>
                </a:lnTo>
                <a:lnTo>
                  <a:pt x="94" y="60"/>
                </a:lnTo>
                <a:lnTo>
                  <a:pt x="87" y="83"/>
                </a:lnTo>
                <a:lnTo>
                  <a:pt x="85" y="85"/>
                </a:lnTo>
                <a:lnTo>
                  <a:pt x="83" y="87"/>
                </a:lnTo>
                <a:lnTo>
                  <a:pt x="75" y="87"/>
                </a:lnTo>
                <a:lnTo>
                  <a:pt x="68" y="87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48" name="Freeform 44"/>
          <p:cNvSpPr>
            <a:spLocks/>
          </p:cNvSpPr>
          <p:nvPr/>
        </p:nvSpPr>
        <p:spPr bwMode="auto">
          <a:xfrm>
            <a:off x="2944813" y="4146550"/>
            <a:ext cx="227012" cy="254000"/>
          </a:xfrm>
          <a:custGeom>
            <a:avLst/>
            <a:gdLst>
              <a:gd name="T0" fmla="*/ 2147483646 w 173"/>
              <a:gd name="T1" fmla="*/ 2147483646 h 213"/>
              <a:gd name="T2" fmla="*/ 2147483646 w 173"/>
              <a:gd name="T3" fmla="*/ 2147483646 h 213"/>
              <a:gd name="T4" fmla="*/ 2147483646 w 173"/>
              <a:gd name="T5" fmla="*/ 2147483646 h 213"/>
              <a:gd name="T6" fmla="*/ 2147483646 w 173"/>
              <a:gd name="T7" fmla="*/ 2147483646 h 213"/>
              <a:gd name="T8" fmla="*/ 2147483646 w 173"/>
              <a:gd name="T9" fmla="*/ 2147483646 h 213"/>
              <a:gd name="T10" fmla="*/ 2147483646 w 173"/>
              <a:gd name="T11" fmla="*/ 2147483646 h 213"/>
              <a:gd name="T12" fmla="*/ 2147483646 w 173"/>
              <a:gd name="T13" fmla="*/ 2147483646 h 213"/>
              <a:gd name="T14" fmla="*/ 2147483646 w 173"/>
              <a:gd name="T15" fmla="*/ 2147483646 h 213"/>
              <a:gd name="T16" fmla="*/ 2147483646 w 173"/>
              <a:gd name="T17" fmla="*/ 2147483646 h 213"/>
              <a:gd name="T18" fmla="*/ 2147483646 w 173"/>
              <a:gd name="T19" fmla="*/ 2147483646 h 213"/>
              <a:gd name="T20" fmla="*/ 2147483646 w 173"/>
              <a:gd name="T21" fmla="*/ 2147483646 h 213"/>
              <a:gd name="T22" fmla="*/ 2147483646 w 173"/>
              <a:gd name="T23" fmla="*/ 2147483646 h 213"/>
              <a:gd name="T24" fmla="*/ 2147483646 w 173"/>
              <a:gd name="T25" fmla="*/ 2147483646 h 213"/>
              <a:gd name="T26" fmla="*/ 2147483646 w 173"/>
              <a:gd name="T27" fmla="*/ 2147483646 h 213"/>
              <a:gd name="T28" fmla="*/ 0 w 173"/>
              <a:gd name="T29" fmla="*/ 2147483646 h 213"/>
              <a:gd name="T30" fmla="*/ 2147483646 w 173"/>
              <a:gd name="T31" fmla="*/ 2147483646 h 213"/>
              <a:gd name="T32" fmla="*/ 2147483646 w 173"/>
              <a:gd name="T33" fmla="*/ 2147483646 h 213"/>
              <a:gd name="T34" fmla="*/ 2147483646 w 173"/>
              <a:gd name="T35" fmla="*/ 2147483646 h 213"/>
              <a:gd name="T36" fmla="*/ 2147483646 w 173"/>
              <a:gd name="T37" fmla="*/ 2147483646 h 213"/>
              <a:gd name="T38" fmla="*/ 2147483646 w 173"/>
              <a:gd name="T39" fmla="*/ 2147483646 h 213"/>
              <a:gd name="T40" fmla="*/ 2147483646 w 173"/>
              <a:gd name="T41" fmla="*/ 2147483646 h 213"/>
              <a:gd name="T42" fmla="*/ 2147483646 w 173"/>
              <a:gd name="T43" fmla="*/ 2147483646 h 213"/>
              <a:gd name="T44" fmla="*/ 2147483646 w 173"/>
              <a:gd name="T45" fmla="*/ 2147483646 h 213"/>
              <a:gd name="T46" fmla="*/ 2147483646 w 173"/>
              <a:gd name="T47" fmla="*/ 2147483646 h 213"/>
              <a:gd name="T48" fmla="*/ 2147483646 w 173"/>
              <a:gd name="T49" fmla="*/ 2147483646 h 213"/>
              <a:gd name="T50" fmla="*/ 2147483646 w 173"/>
              <a:gd name="T51" fmla="*/ 2147483646 h 213"/>
              <a:gd name="T52" fmla="*/ 2147483646 w 173"/>
              <a:gd name="T53" fmla="*/ 2147483646 h 213"/>
              <a:gd name="T54" fmla="*/ 2147483646 w 173"/>
              <a:gd name="T55" fmla="*/ 2147483646 h 213"/>
              <a:gd name="T56" fmla="*/ 2147483646 w 173"/>
              <a:gd name="T57" fmla="*/ 2147483646 h 213"/>
              <a:gd name="T58" fmla="*/ 2147483646 w 173"/>
              <a:gd name="T59" fmla="*/ 2147483646 h 213"/>
              <a:gd name="T60" fmla="*/ 2147483646 w 173"/>
              <a:gd name="T61" fmla="*/ 2147483646 h 213"/>
              <a:gd name="T62" fmla="*/ 2147483646 w 173"/>
              <a:gd name="T63" fmla="*/ 2147483646 h 213"/>
              <a:gd name="T64" fmla="*/ 2147483646 w 173"/>
              <a:gd name="T65" fmla="*/ 2147483646 h 213"/>
              <a:gd name="T66" fmla="*/ 2147483646 w 173"/>
              <a:gd name="T67" fmla="*/ 2147483646 h 213"/>
              <a:gd name="T68" fmla="*/ 2147483646 w 173"/>
              <a:gd name="T69" fmla="*/ 2147483646 h 213"/>
              <a:gd name="T70" fmla="*/ 2147483646 w 173"/>
              <a:gd name="T71" fmla="*/ 2147483646 h 213"/>
              <a:gd name="T72" fmla="*/ 2147483646 w 173"/>
              <a:gd name="T73" fmla="*/ 2147483646 h 213"/>
              <a:gd name="T74" fmla="*/ 2147483646 w 173"/>
              <a:gd name="T75" fmla="*/ 2147483646 h 213"/>
              <a:gd name="T76" fmla="*/ 2147483646 w 173"/>
              <a:gd name="T77" fmla="*/ 2147483646 h 213"/>
              <a:gd name="T78" fmla="*/ 2147483646 w 173"/>
              <a:gd name="T79" fmla="*/ 2147483646 h 213"/>
              <a:gd name="T80" fmla="*/ 2147483646 w 173"/>
              <a:gd name="T81" fmla="*/ 2147483646 h 213"/>
              <a:gd name="T82" fmla="*/ 2147483646 w 173"/>
              <a:gd name="T83" fmla="*/ 2147483646 h 213"/>
              <a:gd name="T84" fmla="*/ 2147483646 w 173"/>
              <a:gd name="T85" fmla="*/ 2147483646 h 213"/>
              <a:gd name="T86" fmla="*/ 2147483646 w 173"/>
              <a:gd name="T87" fmla="*/ 2147483646 h 213"/>
              <a:gd name="T88" fmla="*/ 2147483646 w 173"/>
              <a:gd name="T89" fmla="*/ 2147483646 h 213"/>
              <a:gd name="T90" fmla="*/ 2147483646 w 173"/>
              <a:gd name="T91" fmla="*/ 2147483646 h 213"/>
              <a:gd name="T92" fmla="*/ 2147483646 w 173"/>
              <a:gd name="T93" fmla="*/ 2147483646 h 213"/>
              <a:gd name="T94" fmla="*/ 2147483646 w 173"/>
              <a:gd name="T95" fmla="*/ 2147483646 h 213"/>
              <a:gd name="T96" fmla="*/ 2147483646 w 173"/>
              <a:gd name="T97" fmla="*/ 2147483646 h 213"/>
              <a:gd name="T98" fmla="*/ 2147483646 w 173"/>
              <a:gd name="T99" fmla="*/ 2147483646 h 213"/>
              <a:gd name="T100" fmla="*/ 2147483646 w 173"/>
              <a:gd name="T101" fmla="*/ 2147483646 h 213"/>
              <a:gd name="T102" fmla="*/ 2147483646 w 173"/>
              <a:gd name="T103" fmla="*/ 2147483646 h 213"/>
              <a:gd name="T104" fmla="*/ 2147483646 w 173"/>
              <a:gd name="T105" fmla="*/ 2147483646 h 213"/>
              <a:gd name="T106" fmla="*/ 2147483646 w 173"/>
              <a:gd name="T107" fmla="*/ 2147483646 h 213"/>
              <a:gd name="T108" fmla="*/ 2147483646 w 173"/>
              <a:gd name="T109" fmla="*/ 2147483646 h 213"/>
              <a:gd name="T110" fmla="*/ 2147483646 w 173"/>
              <a:gd name="T111" fmla="*/ 2147483646 h 213"/>
              <a:gd name="T112" fmla="*/ 2147483646 w 173"/>
              <a:gd name="T113" fmla="*/ 2147483646 h 213"/>
              <a:gd name="T114" fmla="*/ 2147483646 w 173"/>
              <a:gd name="T115" fmla="*/ 2147483646 h 213"/>
              <a:gd name="T116" fmla="*/ 2147483646 w 173"/>
              <a:gd name="T117" fmla="*/ 2147483646 h 213"/>
              <a:gd name="T118" fmla="*/ 2147483646 w 173"/>
              <a:gd name="T119" fmla="*/ 2147483646 h 213"/>
              <a:gd name="T120" fmla="*/ 2147483646 w 173"/>
              <a:gd name="T121" fmla="*/ 2147483646 h 213"/>
              <a:gd name="T122" fmla="*/ 2147483646 w 173"/>
              <a:gd name="T123" fmla="*/ 2147483646 h 2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73"/>
              <a:gd name="T187" fmla="*/ 0 h 213"/>
              <a:gd name="T188" fmla="*/ 173 w 173"/>
              <a:gd name="T189" fmla="*/ 213 h 213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73" h="213">
                <a:moveTo>
                  <a:pt x="67" y="207"/>
                </a:moveTo>
                <a:lnTo>
                  <a:pt x="69" y="206"/>
                </a:lnTo>
                <a:lnTo>
                  <a:pt x="71" y="204"/>
                </a:lnTo>
                <a:lnTo>
                  <a:pt x="71" y="198"/>
                </a:lnTo>
                <a:lnTo>
                  <a:pt x="71" y="194"/>
                </a:lnTo>
                <a:lnTo>
                  <a:pt x="69" y="192"/>
                </a:lnTo>
                <a:lnTo>
                  <a:pt x="67" y="190"/>
                </a:lnTo>
                <a:lnTo>
                  <a:pt x="61" y="179"/>
                </a:lnTo>
                <a:lnTo>
                  <a:pt x="57" y="169"/>
                </a:lnTo>
                <a:lnTo>
                  <a:pt x="59" y="167"/>
                </a:lnTo>
                <a:lnTo>
                  <a:pt x="61" y="165"/>
                </a:lnTo>
                <a:lnTo>
                  <a:pt x="65" y="169"/>
                </a:lnTo>
                <a:lnTo>
                  <a:pt x="69" y="173"/>
                </a:lnTo>
                <a:lnTo>
                  <a:pt x="73" y="163"/>
                </a:lnTo>
                <a:lnTo>
                  <a:pt x="77" y="156"/>
                </a:lnTo>
                <a:lnTo>
                  <a:pt x="67" y="158"/>
                </a:lnTo>
                <a:lnTo>
                  <a:pt x="57" y="160"/>
                </a:lnTo>
                <a:lnTo>
                  <a:pt x="56" y="163"/>
                </a:lnTo>
                <a:lnTo>
                  <a:pt x="52" y="165"/>
                </a:lnTo>
                <a:lnTo>
                  <a:pt x="50" y="175"/>
                </a:lnTo>
                <a:lnTo>
                  <a:pt x="48" y="184"/>
                </a:lnTo>
                <a:lnTo>
                  <a:pt x="31" y="184"/>
                </a:lnTo>
                <a:lnTo>
                  <a:pt x="13" y="184"/>
                </a:lnTo>
                <a:lnTo>
                  <a:pt x="11" y="183"/>
                </a:lnTo>
                <a:lnTo>
                  <a:pt x="9" y="179"/>
                </a:lnTo>
                <a:lnTo>
                  <a:pt x="6" y="177"/>
                </a:lnTo>
                <a:lnTo>
                  <a:pt x="4" y="175"/>
                </a:lnTo>
                <a:lnTo>
                  <a:pt x="2" y="173"/>
                </a:lnTo>
                <a:lnTo>
                  <a:pt x="0" y="169"/>
                </a:lnTo>
                <a:lnTo>
                  <a:pt x="0" y="150"/>
                </a:lnTo>
                <a:lnTo>
                  <a:pt x="0" y="131"/>
                </a:lnTo>
                <a:lnTo>
                  <a:pt x="2" y="129"/>
                </a:lnTo>
                <a:lnTo>
                  <a:pt x="4" y="127"/>
                </a:lnTo>
                <a:lnTo>
                  <a:pt x="6" y="123"/>
                </a:lnTo>
                <a:lnTo>
                  <a:pt x="9" y="121"/>
                </a:lnTo>
                <a:lnTo>
                  <a:pt x="11" y="119"/>
                </a:lnTo>
                <a:lnTo>
                  <a:pt x="13" y="117"/>
                </a:lnTo>
                <a:lnTo>
                  <a:pt x="15" y="110"/>
                </a:lnTo>
                <a:lnTo>
                  <a:pt x="19" y="102"/>
                </a:lnTo>
                <a:lnTo>
                  <a:pt x="21" y="100"/>
                </a:lnTo>
                <a:lnTo>
                  <a:pt x="23" y="98"/>
                </a:lnTo>
                <a:lnTo>
                  <a:pt x="25" y="90"/>
                </a:lnTo>
                <a:lnTo>
                  <a:pt x="29" y="83"/>
                </a:lnTo>
                <a:lnTo>
                  <a:pt x="31" y="81"/>
                </a:lnTo>
                <a:lnTo>
                  <a:pt x="33" y="79"/>
                </a:lnTo>
                <a:lnTo>
                  <a:pt x="34" y="71"/>
                </a:lnTo>
                <a:lnTo>
                  <a:pt x="38" y="64"/>
                </a:lnTo>
                <a:lnTo>
                  <a:pt x="40" y="62"/>
                </a:lnTo>
                <a:lnTo>
                  <a:pt x="42" y="58"/>
                </a:lnTo>
                <a:lnTo>
                  <a:pt x="46" y="58"/>
                </a:lnTo>
                <a:lnTo>
                  <a:pt x="52" y="58"/>
                </a:lnTo>
                <a:lnTo>
                  <a:pt x="56" y="62"/>
                </a:lnTo>
                <a:lnTo>
                  <a:pt x="57" y="64"/>
                </a:lnTo>
                <a:lnTo>
                  <a:pt x="61" y="64"/>
                </a:lnTo>
                <a:lnTo>
                  <a:pt x="67" y="64"/>
                </a:lnTo>
                <a:lnTo>
                  <a:pt x="69" y="62"/>
                </a:lnTo>
                <a:lnTo>
                  <a:pt x="71" y="58"/>
                </a:lnTo>
                <a:lnTo>
                  <a:pt x="73" y="56"/>
                </a:lnTo>
                <a:lnTo>
                  <a:pt x="77" y="54"/>
                </a:lnTo>
                <a:lnTo>
                  <a:pt x="79" y="52"/>
                </a:lnTo>
                <a:lnTo>
                  <a:pt x="80" y="48"/>
                </a:lnTo>
                <a:lnTo>
                  <a:pt x="84" y="46"/>
                </a:lnTo>
                <a:lnTo>
                  <a:pt x="86" y="44"/>
                </a:lnTo>
                <a:lnTo>
                  <a:pt x="88" y="42"/>
                </a:lnTo>
                <a:lnTo>
                  <a:pt x="90" y="41"/>
                </a:lnTo>
                <a:lnTo>
                  <a:pt x="94" y="27"/>
                </a:lnTo>
                <a:lnTo>
                  <a:pt x="96" y="16"/>
                </a:lnTo>
                <a:lnTo>
                  <a:pt x="98" y="14"/>
                </a:lnTo>
                <a:lnTo>
                  <a:pt x="100" y="10"/>
                </a:lnTo>
                <a:lnTo>
                  <a:pt x="103" y="8"/>
                </a:lnTo>
                <a:lnTo>
                  <a:pt x="105" y="6"/>
                </a:lnTo>
                <a:lnTo>
                  <a:pt x="107" y="2"/>
                </a:lnTo>
                <a:lnTo>
                  <a:pt x="109" y="0"/>
                </a:lnTo>
                <a:lnTo>
                  <a:pt x="113" y="2"/>
                </a:lnTo>
                <a:lnTo>
                  <a:pt x="115" y="6"/>
                </a:lnTo>
                <a:lnTo>
                  <a:pt x="123" y="8"/>
                </a:lnTo>
                <a:lnTo>
                  <a:pt x="130" y="10"/>
                </a:lnTo>
                <a:lnTo>
                  <a:pt x="132" y="14"/>
                </a:lnTo>
                <a:lnTo>
                  <a:pt x="134" y="16"/>
                </a:lnTo>
                <a:lnTo>
                  <a:pt x="136" y="18"/>
                </a:lnTo>
                <a:lnTo>
                  <a:pt x="138" y="19"/>
                </a:lnTo>
                <a:lnTo>
                  <a:pt x="142" y="21"/>
                </a:lnTo>
                <a:lnTo>
                  <a:pt x="144" y="25"/>
                </a:lnTo>
                <a:lnTo>
                  <a:pt x="151" y="27"/>
                </a:lnTo>
                <a:lnTo>
                  <a:pt x="159" y="29"/>
                </a:lnTo>
                <a:lnTo>
                  <a:pt x="161" y="31"/>
                </a:lnTo>
                <a:lnTo>
                  <a:pt x="163" y="35"/>
                </a:lnTo>
                <a:lnTo>
                  <a:pt x="169" y="54"/>
                </a:lnTo>
                <a:lnTo>
                  <a:pt x="173" y="73"/>
                </a:lnTo>
                <a:lnTo>
                  <a:pt x="171" y="75"/>
                </a:lnTo>
                <a:lnTo>
                  <a:pt x="169" y="79"/>
                </a:lnTo>
                <a:lnTo>
                  <a:pt x="165" y="90"/>
                </a:lnTo>
                <a:lnTo>
                  <a:pt x="163" y="102"/>
                </a:lnTo>
                <a:lnTo>
                  <a:pt x="161" y="104"/>
                </a:lnTo>
                <a:lnTo>
                  <a:pt x="159" y="108"/>
                </a:lnTo>
                <a:lnTo>
                  <a:pt x="155" y="123"/>
                </a:lnTo>
                <a:lnTo>
                  <a:pt x="153" y="140"/>
                </a:lnTo>
                <a:lnTo>
                  <a:pt x="151" y="142"/>
                </a:lnTo>
                <a:lnTo>
                  <a:pt x="150" y="146"/>
                </a:lnTo>
                <a:lnTo>
                  <a:pt x="146" y="148"/>
                </a:lnTo>
                <a:lnTo>
                  <a:pt x="144" y="150"/>
                </a:lnTo>
                <a:lnTo>
                  <a:pt x="142" y="154"/>
                </a:lnTo>
                <a:lnTo>
                  <a:pt x="138" y="156"/>
                </a:lnTo>
                <a:lnTo>
                  <a:pt x="136" y="158"/>
                </a:lnTo>
                <a:lnTo>
                  <a:pt x="134" y="160"/>
                </a:lnTo>
                <a:lnTo>
                  <a:pt x="132" y="163"/>
                </a:lnTo>
                <a:lnTo>
                  <a:pt x="130" y="165"/>
                </a:lnTo>
                <a:lnTo>
                  <a:pt x="127" y="167"/>
                </a:lnTo>
                <a:lnTo>
                  <a:pt x="125" y="169"/>
                </a:lnTo>
                <a:lnTo>
                  <a:pt x="123" y="173"/>
                </a:lnTo>
                <a:lnTo>
                  <a:pt x="121" y="175"/>
                </a:lnTo>
                <a:lnTo>
                  <a:pt x="121" y="179"/>
                </a:lnTo>
                <a:lnTo>
                  <a:pt x="121" y="184"/>
                </a:lnTo>
                <a:lnTo>
                  <a:pt x="123" y="186"/>
                </a:lnTo>
                <a:lnTo>
                  <a:pt x="125" y="190"/>
                </a:lnTo>
                <a:lnTo>
                  <a:pt x="125" y="194"/>
                </a:lnTo>
                <a:lnTo>
                  <a:pt x="125" y="200"/>
                </a:lnTo>
                <a:lnTo>
                  <a:pt x="123" y="202"/>
                </a:lnTo>
                <a:lnTo>
                  <a:pt x="121" y="204"/>
                </a:lnTo>
                <a:lnTo>
                  <a:pt x="113" y="206"/>
                </a:lnTo>
                <a:lnTo>
                  <a:pt x="105" y="207"/>
                </a:lnTo>
                <a:lnTo>
                  <a:pt x="103" y="211"/>
                </a:lnTo>
                <a:lnTo>
                  <a:pt x="100" y="213"/>
                </a:lnTo>
                <a:lnTo>
                  <a:pt x="82" y="211"/>
                </a:lnTo>
                <a:lnTo>
                  <a:pt x="67" y="207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49" name="Freeform 45"/>
          <p:cNvSpPr>
            <a:spLocks/>
          </p:cNvSpPr>
          <p:nvPr/>
        </p:nvSpPr>
        <p:spPr bwMode="auto">
          <a:xfrm>
            <a:off x="3209925" y="3940175"/>
            <a:ext cx="152400" cy="257175"/>
          </a:xfrm>
          <a:custGeom>
            <a:avLst/>
            <a:gdLst>
              <a:gd name="T0" fmla="*/ 2147483646 w 115"/>
              <a:gd name="T1" fmla="*/ 2147483646 h 215"/>
              <a:gd name="T2" fmla="*/ 2147483646 w 115"/>
              <a:gd name="T3" fmla="*/ 2147483646 h 215"/>
              <a:gd name="T4" fmla="*/ 2147483646 w 115"/>
              <a:gd name="T5" fmla="*/ 2147483646 h 215"/>
              <a:gd name="T6" fmla="*/ 0 w 115"/>
              <a:gd name="T7" fmla="*/ 2147483646 h 215"/>
              <a:gd name="T8" fmla="*/ 2147483646 w 115"/>
              <a:gd name="T9" fmla="*/ 2147483646 h 215"/>
              <a:gd name="T10" fmla="*/ 2147483646 w 115"/>
              <a:gd name="T11" fmla="*/ 2147483646 h 215"/>
              <a:gd name="T12" fmla="*/ 2147483646 w 115"/>
              <a:gd name="T13" fmla="*/ 2147483646 h 215"/>
              <a:gd name="T14" fmla="*/ 2147483646 w 115"/>
              <a:gd name="T15" fmla="*/ 2147483646 h 215"/>
              <a:gd name="T16" fmla="*/ 2147483646 w 115"/>
              <a:gd name="T17" fmla="*/ 2147483646 h 215"/>
              <a:gd name="T18" fmla="*/ 2147483646 w 115"/>
              <a:gd name="T19" fmla="*/ 2147483646 h 215"/>
              <a:gd name="T20" fmla="*/ 2147483646 w 115"/>
              <a:gd name="T21" fmla="*/ 2147483646 h 215"/>
              <a:gd name="T22" fmla="*/ 2147483646 w 115"/>
              <a:gd name="T23" fmla="*/ 2147483646 h 215"/>
              <a:gd name="T24" fmla="*/ 2147483646 w 115"/>
              <a:gd name="T25" fmla="*/ 2147483646 h 215"/>
              <a:gd name="T26" fmla="*/ 2147483646 w 115"/>
              <a:gd name="T27" fmla="*/ 2147483646 h 215"/>
              <a:gd name="T28" fmla="*/ 2147483646 w 115"/>
              <a:gd name="T29" fmla="*/ 2147483646 h 215"/>
              <a:gd name="T30" fmla="*/ 2147483646 w 115"/>
              <a:gd name="T31" fmla="*/ 2147483646 h 215"/>
              <a:gd name="T32" fmla="*/ 2147483646 w 115"/>
              <a:gd name="T33" fmla="*/ 2147483646 h 215"/>
              <a:gd name="T34" fmla="*/ 2147483646 w 115"/>
              <a:gd name="T35" fmla="*/ 2147483646 h 215"/>
              <a:gd name="T36" fmla="*/ 2147483646 w 115"/>
              <a:gd name="T37" fmla="*/ 2147483646 h 215"/>
              <a:gd name="T38" fmla="*/ 2147483646 w 115"/>
              <a:gd name="T39" fmla="*/ 2147483646 h 215"/>
              <a:gd name="T40" fmla="*/ 2147483646 w 115"/>
              <a:gd name="T41" fmla="*/ 2147483646 h 215"/>
              <a:gd name="T42" fmla="*/ 2147483646 w 115"/>
              <a:gd name="T43" fmla="*/ 2147483646 h 215"/>
              <a:gd name="T44" fmla="*/ 2147483646 w 115"/>
              <a:gd name="T45" fmla="*/ 2147483646 h 215"/>
              <a:gd name="T46" fmla="*/ 2147483646 w 115"/>
              <a:gd name="T47" fmla="*/ 2147483646 h 215"/>
              <a:gd name="T48" fmla="*/ 2147483646 w 115"/>
              <a:gd name="T49" fmla="*/ 0 h 215"/>
              <a:gd name="T50" fmla="*/ 2147483646 w 115"/>
              <a:gd name="T51" fmla="*/ 2147483646 h 215"/>
              <a:gd name="T52" fmla="*/ 2147483646 w 115"/>
              <a:gd name="T53" fmla="*/ 2147483646 h 215"/>
              <a:gd name="T54" fmla="*/ 2147483646 w 115"/>
              <a:gd name="T55" fmla="*/ 2147483646 h 215"/>
              <a:gd name="T56" fmla="*/ 2147483646 w 115"/>
              <a:gd name="T57" fmla="*/ 2147483646 h 215"/>
              <a:gd name="T58" fmla="*/ 2147483646 w 115"/>
              <a:gd name="T59" fmla="*/ 2147483646 h 215"/>
              <a:gd name="T60" fmla="*/ 2147483646 w 115"/>
              <a:gd name="T61" fmla="*/ 2147483646 h 215"/>
              <a:gd name="T62" fmla="*/ 2147483646 w 115"/>
              <a:gd name="T63" fmla="*/ 2147483646 h 215"/>
              <a:gd name="T64" fmla="*/ 2147483646 w 115"/>
              <a:gd name="T65" fmla="*/ 2147483646 h 215"/>
              <a:gd name="T66" fmla="*/ 2147483646 w 115"/>
              <a:gd name="T67" fmla="*/ 2147483646 h 215"/>
              <a:gd name="T68" fmla="*/ 2147483646 w 115"/>
              <a:gd name="T69" fmla="*/ 2147483646 h 215"/>
              <a:gd name="T70" fmla="*/ 2147483646 w 115"/>
              <a:gd name="T71" fmla="*/ 2147483646 h 215"/>
              <a:gd name="T72" fmla="*/ 2147483646 w 115"/>
              <a:gd name="T73" fmla="*/ 2147483646 h 215"/>
              <a:gd name="T74" fmla="*/ 2147483646 w 115"/>
              <a:gd name="T75" fmla="*/ 2147483646 h 215"/>
              <a:gd name="T76" fmla="*/ 2147483646 w 115"/>
              <a:gd name="T77" fmla="*/ 2147483646 h 215"/>
              <a:gd name="T78" fmla="*/ 2147483646 w 115"/>
              <a:gd name="T79" fmla="*/ 2147483646 h 215"/>
              <a:gd name="T80" fmla="*/ 2147483646 w 115"/>
              <a:gd name="T81" fmla="*/ 2147483646 h 215"/>
              <a:gd name="T82" fmla="*/ 2147483646 w 115"/>
              <a:gd name="T83" fmla="*/ 2147483646 h 215"/>
              <a:gd name="T84" fmla="*/ 2147483646 w 115"/>
              <a:gd name="T85" fmla="*/ 2147483646 h 215"/>
              <a:gd name="T86" fmla="*/ 2147483646 w 115"/>
              <a:gd name="T87" fmla="*/ 2147483646 h 215"/>
              <a:gd name="T88" fmla="*/ 2147483646 w 115"/>
              <a:gd name="T89" fmla="*/ 2147483646 h 215"/>
              <a:gd name="T90" fmla="*/ 2147483646 w 115"/>
              <a:gd name="T91" fmla="*/ 2147483646 h 215"/>
              <a:gd name="T92" fmla="*/ 2147483646 w 115"/>
              <a:gd name="T93" fmla="*/ 2147483646 h 215"/>
              <a:gd name="T94" fmla="*/ 2147483646 w 115"/>
              <a:gd name="T95" fmla="*/ 2147483646 h 215"/>
              <a:gd name="T96" fmla="*/ 2147483646 w 115"/>
              <a:gd name="T97" fmla="*/ 2147483646 h 21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115"/>
              <a:gd name="T148" fmla="*/ 0 h 215"/>
              <a:gd name="T149" fmla="*/ 115 w 115"/>
              <a:gd name="T150" fmla="*/ 215 h 21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115" h="215">
                <a:moveTo>
                  <a:pt x="14" y="215"/>
                </a:moveTo>
                <a:lnTo>
                  <a:pt x="12" y="211"/>
                </a:lnTo>
                <a:lnTo>
                  <a:pt x="8" y="209"/>
                </a:lnTo>
                <a:lnTo>
                  <a:pt x="6" y="201"/>
                </a:lnTo>
                <a:lnTo>
                  <a:pt x="4" y="193"/>
                </a:lnTo>
                <a:lnTo>
                  <a:pt x="2" y="192"/>
                </a:lnTo>
                <a:lnTo>
                  <a:pt x="0" y="190"/>
                </a:lnTo>
                <a:lnTo>
                  <a:pt x="0" y="165"/>
                </a:lnTo>
                <a:lnTo>
                  <a:pt x="0" y="142"/>
                </a:lnTo>
                <a:lnTo>
                  <a:pt x="2" y="138"/>
                </a:lnTo>
                <a:lnTo>
                  <a:pt x="4" y="136"/>
                </a:lnTo>
                <a:lnTo>
                  <a:pt x="6" y="134"/>
                </a:lnTo>
                <a:lnTo>
                  <a:pt x="8" y="132"/>
                </a:lnTo>
                <a:lnTo>
                  <a:pt x="12" y="128"/>
                </a:lnTo>
                <a:lnTo>
                  <a:pt x="14" y="126"/>
                </a:lnTo>
                <a:lnTo>
                  <a:pt x="16" y="119"/>
                </a:lnTo>
                <a:lnTo>
                  <a:pt x="18" y="111"/>
                </a:lnTo>
                <a:lnTo>
                  <a:pt x="21" y="109"/>
                </a:lnTo>
                <a:lnTo>
                  <a:pt x="23" y="107"/>
                </a:lnTo>
                <a:lnTo>
                  <a:pt x="25" y="105"/>
                </a:lnTo>
                <a:lnTo>
                  <a:pt x="29" y="101"/>
                </a:lnTo>
                <a:lnTo>
                  <a:pt x="31" y="99"/>
                </a:lnTo>
                <a:lnTo>
                  <a:pt x="33" y="98"/>
                </a:lnTo>
                <a:lnTo>
                  <a:pt x="35" y="96"/>
                </a:lnTo>
                <a:lnTo>
                  <a:pt x="39" y="92"/>
                </a:lnTo>
                <a:lnTo>
                  <a:pt x="41" y="90"/>
                </a:lnTo>
                <a:lnTo>
                  <a:pt x="42" y="88"/>
                </a:lnTo>
                <a:lnTo>
                  <a:pt x="42" y="82"/>
                </a:lnTo>
                <a:lnTo>
                  <a:pt x="42" y="78"/>
                </a:lnTo>
                <a:lnTo>
                  <a:pt x="41" y="76"/>
                </a:lnTo>
                <a:lnTo>
                  <a:pt x="39" y="73"/>
                </a:lnTo>
                <a:lnTo>
                  <a:pt x="35" y="71"/>
                </a:lnTo>
                <a:lnTo>
                  <a:pt x="33" y="69"/>
                </a:lnTo>
                <a:lnTo>
                  <a:pt x="31" y="65"/>
                </a:lnTo>
                <a:lnTo>
                  <a:pt x="29" y="63"/>
                </a:lnTo>
                <a:lnTo>
                  <a:pt x="21" y="61"/>
                </a:lnTo>
                <a:lnTo>
                  <a:pt x="14" y="59"/>
                </a:lnTo>
                <a:lnTo>
                  <a:pt x="12" y="55"/>
                </a:lnTo>
                <a:lnTo>
                  <a:pt x="8" y="53"/>
                </a:lnTo>
                <a:lnTo>
                  <a:pt x="6" y="46"/>
                </a:lnTo>
                <a:lnTo>
                  <a:pt x="4" y="40"/>
                </a:lnTo>
                <a:lnTo>
                  <a:pt x="2" y="36"/>
                </a:lnTo>
                <a:lnTo>
                  <a:pt x="0" y="34"/>
                </a:lnTo>
                <a:lnTo>
                  <a:pt x="2" y="32"/>
                </a:lnTo>
                <a:lnTo>
                  <a:pt x="4" y="30"/>
                </a:lnTo>
                <a:lnTo>
                  <a:pt x="6" y="17"/>
                </a:lnTo>
                <a:lnTo>
                  <a:pt x="8" y="5"/>
                </a:lnTo>
                <a:lnTo>
                  <a:pt x="12" y="4"/>
                </a:lnTo>
                <a:lnTo>
                  <a:pt x="14" y="0"/>
                </a:lnTo>
                <a:lnTo>
                  <a:pt x="33" y="0"/>
                </a:lnTo>
                <a:lnTo>
                  <a:pt x="52" y="0"/>
                </a:lnTo>
                <a:lnTo>
                  <a:pt x="54" y="4"/>
                </a:lnTo>
                <a:lnTo>
                  <a:pt x="58" y="5"/>
                </a:lnTo>
                <a:lnTo>
                  <a:pt x="60" y="7"/>
                </a:lnTo>
                <a:lnTo>
                  <a:pt x="62" y="11"/>
                </a:lnTo>
                <a:lnTo>
                  <a:pt x="64" y="13"/>
                </a:lnTo>
                <a:lnTo>
                  <a:pt x="67" y="15"/>
                </a:lnTo>
                <a:lnTo>
                  <a:pt x="67" y="27"/>
                </a:lnTo>
                <a:lnTo>
                  <a:pt x="67" y="40"/>
                </a:lnTo>
                <a:lnTo>
                  <a:pt x="79" y="40"/>
                </a:lnTo>
                <a:lnTo>
                  <a:pt x="90" y="40"/>
                </a:lnTo>
                <a:lnTo>
                  <a:pt x="92" y="42"/>
                </a:lnTo>
                <a:lnTo>
                  <a:pt x="96" y="44"/>
                </a:lnTo>
                <a:lnTo>
                  <a:pt x="98" y="46"/>
                </a:lnTo>
                <a:lnTo>
                  <a:pt x="100" y="50"/>
                </a:lnTo>
                <a:lnTo>
                  <a:pt x="102" y="51"/>
                </a:lnTo>
                <a:lnTo>
                  <a:pt x="106" y="53"/>
                </a:lnTo>
                <a:lnTo>
                  <a:pt x="110" y="63"/>
                </a:lnTo>
                <a:lnTo>
                  <a:pt x="115" y="73"/>
                </a:lnTo>
                <a:lnTo>
                  <a:pt x="113" y="76"/>
                </a:lnTo>
                <a:lnTo>
                  <a:pt x="110" y="78"/>
                </a:lnTo>
                <a:lnTo>
                  <a:pt x="108" y="90"/>
                </a:lnTo>
                <a:lnTo>
                  <a:pt x="106" y="101"/>
                </a:lnTo>
                <a:lnTo>
                  <a:pt x="102" y="105"/>
                </a:lnTo>
                <a:lnTo>
                  <a:pt x="100" y="107"/>
                </a:lnTo>
                <a:lnTo>
                  <a:pt x="98" y="124"/>
                </a:lnTo>
                <a:lnTo>
                  <a:pt x="96" y="142"/>
                </a:lnTo>
                <a:lnTo>
                  <a:pt x="92" y="144"/>
                </a:lnTo>
                <a:lnTo>
                  <a:pt x="90" y="145"/>
                </a:lnTo>
                <a:lnTo>
                  <a:pt x="89" y="153"/>
                </a:lnTo>
                <a:lnTo>
                  <a:pt x="87" y="161"/>
                </a:lnTo>
                <a:lnTo>
                  <a:pt x="83" y="163"/>
                </a:lnTo>
                <a:lnTo>
                  <a:pt x="81" y="165"/>
                </a:lnTo>
                <a:lnTo>
                  <a:pt x="81" y="174"/>
                </a:lnTo>
                <a:lnTo>
                  <a:pt x="81" y="184"/>
                </a:lnTo>
                <a:lnTo>
                  <a:pt x="83" y="188"/>
                </a:lnTo>
                <a:lnTo>
                  <a:pt x="87" y="190"/>
                </a:lnTo>
                <a:lnTo>
                  <a:pt x="89" y="192"/>
                </a:lnTo>
                <a:lnTo>
                  <a:pt x="90" y="193"/>
                </a:lnTo>
                <a:lnTo>
                  <a:pt x="92" y="195"/>
                </a:lnTo>
                <a:lnTo>
                  <a:pt x="96" y="199"/>
                </a:lnTo>
                <a:lnTo>
                  <a:pt x="96" y="203"/>
                </a:lnTo>
                <a:lnTo>
                  <a:pt x="96" y="209"/>
                </a:lnTo>
                <a:lnTo>
                  <a:pt x="92" y="211"/>
                </a:lnTo>
                <a:lnTo>
                  <a:pt x="90" y="215"/>
                </a:lnTo>
                <a:lnTo>
                  <a:pt x="71" y="215"/>
                </a:lnTo>
                <a:lnTo>
                  <a:pt x="52" y="215"/>
                </a:lnTo>
                <a:lnTo>
                  <a:pt x="33" y="215"/>
                </a:lnTo>
                <a:lnTo>
                  <a:pt x="14" y="215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50" name="Freeform 46"/>
          <p:cNvSpPr>
            <a:spLocks/>
          </p:cNvSpPr>
          <p:nvPr/>
        </p:nvSpPr>
        <p:spPr bwMode="auto">
          <a:xfrm>
            <a:off x="2289175" y="4216400"/>
            <a:ext cx="238125" cy="252413"/>
          </a:xfrm>
          <a:custGeom>
            <a:avLst/>
            <a:gdLst>
              <a:gd name="T0" fmla="*/ 2147483646 w 184"/>
              <a:gd name="T1" fmla="*/ 2147483646 h 213"/>
              <a:gd name="T2" fmla="*/ 2147483646 w 184"/>
              <a:gd name="T3" fmla="*/ 2147483646 h 213"/>
              <a:gd name="T4" fmla="*/ 2147483646 w 184"/>
              <a:gd name="T5" fmla="*/ 2147483646 h 213"/>
              <a:gd name="T6" fmla="*/ 2147483646 w 184"/>
              <a:gd name="T7" fmla="*/ 2147483646 h 213"/>
              <a:gd name="T8" fmla="*/ 2147483646 w 184"/>
              <a:gd name="T9" fmla="*/ 2147483646 h 213"/>
              <a:gd name="T10" fmla="*/ 2147483646 w 184"/>
              <a:gd name="T11" fmla="*/ 2147483646 h 213"/>
              <a:gd name="T12" fmla="*/ 2147483646 w 184"/>
              <a:gd name="T13" fmla="*/ 2147483646 h 213"/>
              <a:gd name="T14" fmla="*/ 2147483646 w 184"/>
              <a:gd name="T15" fmla="*/ 2147483646 h 213"/>
              <a:gd name="T16" fmla="*/ 2147483646 w 184"/>
              <a:gd name="T17" fmla="*/ 2147483646 h 213"/>
              <a:gd name="T18" fmla="*/ 2147483646 w 184"/>
              <a:gd name="T19" fmla="*/ 2147483646 h 213"/>
              <a:gd name="T20" fmla="*/ 2147483646 w 184"/>
              <a:gd name="T21" fmla="*/ 2147483646 h 213"/>
              <a:gd name="T22" fmla="*/ 2147483646 w 184"/>
              <a:gd name="T23" fmla="*/ 2147483646 h 213"/>
              <a:gd name="T24" fmla="*/ 2147483646 w 184"/>
              <a:gd name="T25" fmla="*/ 2147483646 h 213"/>
              <a:gd name="T26" fmla="*/ 2147483646 w 184"/>
              <a:gd name="T27" fmla="*/ 2147483646 h 213"/>
              <a:gd name="T28" fmla="*/ 2147483646 w 184"/>
              <a:gd name="T29" fmla="*/ 2147483646 h 213"/>
              <a:gd name="T30" fmla="*/ 2147483646 w 184"/>
              <a:gd name="T31" fmla="*/ 2147483646 h 213"/>
              <a:gd name="T32" fmla="*/ 2147483646 w 184"/>
              <a:gd name="T33" fmla="*/ 2147483646 h 213"/>
              <a:gd name="T34" fmla="*/ 2147483646 w 184"/>
              <a:gd name="T35" fmla="*/ 2147483646 h 213"/>
              <a:gd name="T36" fmla="*/ 2147483646 w 184"/>
              <a:gd name="T37" fmla="*/ 2147483646 h 213"/>
              <a:gd name="T38" fmla="*/ 2147483646 w 184"/>
              <a:gd name="T39" fmla="*/ 2147483646 h 213"/>
              <a:gd name="T40" fmla="*/ 2147483646 w 184"/>
              <a:gd name="T41" fmla="*/ 2147483646 h 213"/>
              <a:gd name="T42" fmla="*/ 2147483646 w 184"/>
              <a:gd name="T43" fmla="*/ 2147483646 h 213"/>
              <a:gd name="T44" fmla="*/ 2147483646 w 184"/>
              <a:gd name="T45" fmla="*/ 2147483646 h 213"/>
              <a:gd name="T46" fmla="*/ 2147483646 w 184"/>
              <a:gd name="T47" fmla="*/ 2147483646 h 213"/>
              <a:gd name="T48" fmla="*/ 2147483646 w 184"/>
              <a:gd name="T49" fmla="*/ 2147483646 h 213"/>
              <a:gd name="T50" fmla="*/ 2147483646 w 184"/>
              <a:gd name="T51" fmla="*/ 2147483646 h 213"/>
              <a:gd name="T52" fmla="*/ 2147483646 w 184"/>
              <a:gd name="T53" fmla="*/ 2147483646 h 213"/>
              <a:gd name="T54" fmla="*/ 2147483646 w 184"/>
              <a:gd name="T55" fmla="*/ 2147483646 h 213"/>
              <a:gd name="T56" fmla="*/ 2147483646 w 184"/>
              <a:gd name="T57" fmla="*/ 2147483646 h 213"/>
              <a:gd name="T58" fmla="*/ 2147483646 w 184"/>
              <a:gd name="T59" fmla="*/ 2147483646 h 213"/>
              <a:gd name="T60" fmla="*/ 2147483646 w 184"/>
              <a:gd name="T61" fmla="*/ 2147483646 h 213"/>
              <a:gd name="T62" fmla="*/ 2147483646 w 184"/>
              <a:gd name="T63" fmla="*/ 2147483646 h 213"/>
              <a:gd name="T64" fmla="*/ 0 w 184"/>
              <a:gd name="T65" fmla="*/ 2147483646 h 213"/>
              <a:gd name="T66" fmla="*/ 2147483646 w 184"/>
              <a:gd name="T67" fmla="*/ 2147483646 h 213"/>
              <a:gd name="T68" fmla="*/ 2147483646 w 184"/>
              <a:gd name="T69" fmla="*/ 2147483646 h 213"/>
              <a:gd name="T70" fmla="*/ 2147483646 w 184"/>
              <a:gd name="T71" fmla="*/ 2147483646 h 213"/>
              <a:gd name="T72" fmla="*/ 2147483646 w 184"/>
              <a:gd name="T73" fmla="*/ 2147483646 h 213"/>
              <a:gd name="T74" fmla="*/ 2147483646 w 184"/>
              <a:gd name="T75" fmla="*/ 2147483646 h 213"/>
              <a:gd name="T76" fmla="*/ 2147483646 w 184"/>
              <a:gd name="T77" fmla="*/ 2147483646 h 213"/>
              <a:gd name="T78" fmla="*/ 2147483646 w 184"/>
              <a:gd name="T79" fmla="*/ 0 h 213"/>
              <a:gd name="T80" fmla="*/ 2147483646 w 184"/>
              <a:gd name="T81" fmla="*/ 2147483646 h 213"/>
              <a:gd name="T82" fmla="*/ 2147483646 w 184"/>
              <a:gd name="T83" fmla="*/ 2147483646 h 213"/>
              <a:gd name="T84" fmla="*/ 2147483646 w 184"/>
              <a:gd name="T85" fmla="*/ 2147483646 h 213"/>
              <a:gd name="T86" fmla="*/ 2147483646 w 184"/>
              <a:gd name="T87" fmla="*/ 2147483646 h 213"/>
              <a:gd name="T88" fmla="*/ 2147483646 w 184"/>
              <a:gd name="T89" fmla="*/ 2147483646 h 213"/>
              <a:gd name="T90" fmla="*/ 2147483646 w 184"/>
              <a:gd name="T91" fmla="*/ 2147483646 h 213"/>
              <a:gd name="T92" fmla="*/ 2147483646 w 184"/>
              <a:gd name="T93" fmla="*/ 2147483646 h 213"/>
              <a:gd name="T94" fmla="*/ 2147483646 w 184"/>
              <a:gd name="T95" fmla="*/ 2147483646 h 213"/>
              <a:gd name="T96" fmla="*/ 2147483646 w 184"/>
              <a:gd name="T97" fmla="*/ 2147483646 h 213"/>
              <a:gd name="T98" fmla="*/ 2147483646 w 184"/>
              <a:gd name="T99" fmla="*/ 2147483646 h 213"/>
              <a:gd name="T100" fmla="*/ 2147483646 w 184"/>
              <a:gd name="T101" fmla="*/ 2147483646 h 213"/>
              <a:gd name="T102" fmla="*/ 2147483646 w 184"/>
              <a:gd name="T103" fmla="*/ 2147483646 h 213"/>
              <a:gd name="T104" fmla="*/ 2147483646 w 184"/>
              <a:gd name="T105" fmla="*/ 2147483646 h 213"/>
              <a:gd name="T106" fmla="*/ 2147483646 w 184"/>
              <a:gd name="T107" fmla="*/ 2147483646 h 213"/>
              <a:gd name="T108" fmla="*/ 2147483646 w 184"/>
              <a:gd name="T109" fmla="*/ 2147483646 h 21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84"/>
              <a:gd name="T166" fmla="*/ 0 h 213"/>
              <a:gd name="T167" fmla="*/ 184 w 184"/>
              <a:gd name="T168" fmla="*/ 213 h 213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84" h="213">
                <a:moveTo>
                  <a:pt x="148" y="75"/>
                </a:moveTo>
                <a:lnTo>
                  <a:pt x="160" y="80"/>
                </a:lnTo>
                <a:lnTo>
                  <a:pt x="171" y="88"/>
                </a:lnTo>
                <a:lnTo>
                  <a:pt x="173" y="90"/>
                </a:lnTo>
                <a:lnTo>
                  <a:pt x="175" y="92"/>
                </a:lnTo>
                <a:lnTo>
                  <a:pt x="177" y="100"/>
                </a:lnTo>
                <a:lnTo>
                  <a:pt x="181" y="107"/>
                </a:lnTo>
                <a:lnTo>
                  <a:pt x="183" y="109"/>
                </a:lnTo>
                <a:lnTo>
                  <a:pt x="184" y="111"/>
                </a:lnTo>
                <a:lnTo>
                  <a:pt x="184" y="128"/>
                </a:lnTo>
                <a:lnTo>
                  <a:pt x="184" y="146"/>
                </a:lnTo>
                <a:lnTo>
                  <a:pt x="184" y="163"/>
                </a:lnTo>
                <a:lnTo>
                  <a:pt x="184" y="180"/>
                </a:lnTo>
                <a:lnTo>
                  <a:pt x="183" y="182"/>
                </a:lnTo>
                <a:lnTo>
                  <a:pt x="181" y="184"/>
                </a:lnTo>
                <a:lnTo>
                  <a:pt x="177" y="188"/>
                </a:lnTo>
                <a:lnTo>
                  <a:pt x="175" y="190"/>
                </a:lnTo>
                <a:lnTo>
                  <a:pt x="173" y="192"/>
                </a:lnTo>
                <a:lnTo>
                  <a:pt x="171" y="194"/>
                </a:lnTo>
                <a:lnTo>
                  <a:pt x="167" y="196"/>
                </a:lnTo>
                <a:lnTo>
                  <a:pt x="165" y="199"/>
                </a:lnTo>
                <a:lnTo>
                  <a:pt x="163" y="201"/>
                </a:lnTo>
                <a:lnTo>
                  <a:pt x="161" y="203"/>
                </a:lnTo>
                <a:lnTo>
                  <a:pt x="158" y="205"/>
                </a:lnTo>
                <a:lnTo>
                  <a:pt x="156" y="209"/>
                </a:lnTo>
                <a:lnTo>
                  <a:pt x="154" y="211"/>
                </a:lnTo>
                <a:lnTo>
                  <a:pt x="152" y="213"/>
                </a:lnTo>
                <a:lnTo>
                  <a:pt x="148" y="211"/>
                </a:lnTo>
                <a:lnTo>
                  <a:pt x="146" y="209"/>
                </a:lnTo>
                <a:lnTo>
                  <a:pt x="144" y="205"/>
                </a:lnTo>
                <a:lnTo>
                  <a:pt x="140" y="203"/>
                </a:lnTo>
                <a:lnTo>
                  <a:pt x="138" y="201"/>
                </a:lnTo>
                <a:lnTo>
                  <a:pt x="137" y="199"/>
                </a:lnTo>
                <a:lnTo>
                  <a:pt x="119" y="196"/>
                </a:lnTo>
                <a:lnTo>
                  <a:pt x="102" y="194"/>
                </a:lnTo>
                <a:lnTo>
                  <a:pt x="100" y="192"/>
                </a:lnTo>
                <a:lnTo>
                  <a:pt x="98" y="190"/>
                </a:lnTo>
                <a:lnTo>
                  <a:pt x="90" y="188"/>
                </a:lnTo>
                <a:lnTo>
                  <a:pt x="83" y="184"/>
                </a:lnTo>
                <a:lnTo>
                  <a:pt x="81" y="182"/>
                </a:lnTo>
                <a:lnTo>
                  <a:pt x="79" y="180"/>
                </a:lnTo>
                <a:lnTo>
                  <a:pt x="75" y="176"/>
                </a:lnTo>
                <a:lnTo>
                  <a:pt x="73" y="174"/>
                </a:lnTo>
                <a:lnTo>
                  <a:pt x="71" y="173"/>
                </a:lnTo>
                <a:lnTo>
                  <a:pt x="69" y="171"/>
                </a:lnTo>
                <a:lnTo>
                  <a:pt x="66" y="167"/>
                </a:lnTo>
                <a:lnTo>
                  <a:pt x="64" y="165"/>
                </a:lnTo>
                <a:lnTo>
                  <a:pt x="62" y="163"/>
                </a:lnTo>
                <a:lnTo>
                  <a:pt x="60" y="161"/>
                </a:lnTo>
                <a:lnTo>
                  <a:pt x="56" y="157"/>
                </a:lnTo>
                <a:lnTo>
                  <a:pt x="54" y="155"/>
                </a:lnTo>
                <a:lnTo>
                  <a:pt x="52" y="153"/>
                </a:lnTo>
                <a:lnTo>
                  <a:pt x="50" y="149"/>
                </a:lnTo>
                <a:lnTo>
                  <a:pt x="42" y="148"/>
                </a:lnTo>
                <a:lnTo>
                  <a:pt x="35" y="146"/>
                </a:lnTo>
                <a:lnTo>
                  <a:pt x="33" y="144"/>
                </a:lnTo>
                <a:lnTo>
                  <a:pt x="29" y="142"/>
                </a:lnTo>
                <a:lnTo>
                  <a:pt x="23" y="138"/>
                </a:lnTo>
                <a:lnTo>
                  <a:pt x="16" y="136"/>
                </a:lnTo>
                <a:lnTo>
                  <a:pt x="14" y="134"/>
                </a:lnTo>
                <a:lnTo>
                  <a:pt x="12" y="132"/>
                </a:lnTo>
                <a:lnTo>
                  <a:pt x="8" y="128"/>
                </a:lnTo>
                <a:lnTo>
                  <a:pt x="6" y="126"/>
                </a:lnTo>
                <a:lnTo>
                  <a:pt x="4" y="125"/>
                </a:lnTo>
                <a:lnTo>
                  <a:pt x="0" y="121"/>
                </a:lnTo>
                <a:lnTo>
                  <a:pt x="0" y="117"/>
                </a:lnTo>
                <a:lnTo>
                  <a:pt x="0" y="111"/>
                </a:lnTo>
                <a:lnTo>
                  <a:pt x="4" y="109"/>
                </a:lnTo>
                <a:lnTo>
                  <a:pt x="6" y="107"/>
                </a:lnTo>
                <a:lnTo>
                  <a:pt x="8" y="96"/>
                </a:lnTo>
                <a:lnTo>
                  <a:pt x="12" y="82"/>
                </a:lnTo>
                <a:lnTo>
                  <a:pt x="14" y="80"/>
                </a:lnTo>
                <a:lnTo>
                  <a:pt x="16" y="79"/>
                </a:lnTo>
                <a:lnTo>
                  <a:pt x="16" y="59"/>
                </a:lnTo>
                <a:lnTo>
                  <a:pt x="18" y="42"/>
                </a:lnTo>
                <a:lnTo>
                  <a:pt x="19" y="23"/>
                </a:lnTo>
                <a:lnTo>
                  <a:pt x="19" y="6"/>
                </a:lnTo>
                <a:lnTo>
                  <a:pt x="23" y="4"/>
                </a:lnTo>
                <a:lnTo>
                  <a:pt x="25" y="0"/>
                </a:lnTo>
                <a:lnTo>
                  <a:pt x="31" y="0"/>
                </a:lnTo>
                <a:lnTo>
                  <a:pt x="35" y="0"/>
                </a:lnTo>
                <a:lnTo>
                  <a:pt x="37" y="4"/>
                </a:lnTo>
                <a:lnTo>
                  <a:pt x="41" y="6"/>
                </a:lnTo>
                <a:lnTo>
                  <a:pt x="41" y="13"/>
                </a:lnTo>
                <a:lnTo>
                  <a:pt x="41" y="21"/>
                </a:lnTo>
                <a:lnTo>
                  <a:pt x="46" y="21"/>
                </a:lnTo>
                <a:lnTo>
                  <a:pt x="54" y="21"/>
                </a:lnTo>
                <a:lnTo>
                  <a:pt x="56" y="23"/>
                </a:lnTo>
                <a:lnTo>
                  <a:pt x="60" y="25"/>
                </a:lnTo>
                <a:lnTo>
                  <a:pt x="62" y="29"/>
                </a:lnTo>
                <a:lnTo>
                  <a:pt x="69" y="29"/>
                </a:lnTo>
                <a:lnTo>
                  <a:pt x="75" y="29"/>
                </a:lnTo>
                <a:lnTo>
                  <a:pt x="79" y="25"/>
                </a:lnTo>
                <a:lnTo>
                  <a:pt x="81" y="23"/>
                </a:lnTo>
                <a:lnTo>
                  <a:pt x="83" y="21"/>
                </a:lnTo>
                <a:lnTo>
                  <a:pt x="89" y="21"/>
                </a:lnTo>
                <a:lnTo>
                  <a:pt x="92" y="21"/>
                </a:lnTo>
                <a:lnTo>
                  <a:pt x="96" y="23"/>
                </a:lnTo>
                <a:lnTo>
                  <a:pt x="98" y="25"/>
                </a:lnTo>
                <a:lnTo>
                  <a:pt x="100" y="46"/>
                </a:lnTo>
                <a:lnTo>
                  <a:pt x="102" y="69"/>
                </a:lnTo>
                <a:lnTo>
                  <a:pt x="104" y="71"/>
                </a:lnTo>
                <a:lnTo>
                  <a:pt x="108" y="73"/>
                </a:lnTo>
                <a:lnTo>
                  <a:pt x="110" y="75"/>
                </a:lnTo>
                <a:lnTo>
                  <a:pt x="112" y="79"/>
                </a:lnTo>
                <a:lnTo>
                  <a:pt x="113" y="80"/>
                </a:lnTo>
                <a:lnTo>
                  <a:pt x="117" y="82"/>
                </a:lnTo>
                <a:lnTo>
                  <a:pt x="121" y="82"/>
                </a:lnTo>
                <a:lnTo>
                  <a:pt x="127" y="82"/>
                </a:lnTo>
                <a:lnTo>
                  <a:pt x="137" y="79"/>
                </a:lnTo>
                <a:lnTo>
                  <a:pt x="148" y="75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51" name="Freeform 47"/>
          <p:cNvSpPr>
            <a:spLocks/>
          </p:cNvSpPr>
          <p:nvPr/>
        </p:nvSpPr>
        <p:spPr bwMode="auto">
          <a:xfrm>
            <a:off x="2343150" y="4159250"/>
            <a:ext cx="261938" cy="161925"/>
          </a:xfrm>
          <a:custGeom>
            <a:avLst/>
            <a:gdLst>
              <a:gd name="T0" fmla="*/ 2147483646 w 203"/>
              <a:gd name="T1" fmla="*/ 2147483646 h 136"/>
              <a:gd name="T2" fmla="*/ 2147483646 w 203"/>
              <a:gd name="T3" fmla="*/ 2147483646 h 136"/>
              <a:gd name="T4" fmla="*/ 2147483646 w 203"/>
              <a:gd name="T5" fmla="*/ 2147483646 h 136"/>
              <a:gd name="T6" fmla="*/ 2147483646 w 203"/>
              <a:gd name="T7" fmla="*/ 2147483646 h 136"/>
              <a:gd name="T8" fmla="*/ 2147483646 w 203"/>
              <a:gd name="T9" fmla="*/ 2147483646 h 136"/>
              <a:gd name="T10" fmla="*/ 2147483646 w 203"/>
              <a:gd name="T11" fmla="*/ 2147483646 h 136"/>
              <a:gd name="T12" fmla="*/ 2147483646 w 203"/>
              <a:gd name="T13" fmla="*/ 2147483646 h 136"/>
              <a:gd name="T14" fmla="*/ 2147483646 w 203"/>
              <a:gd name="T15" fmla="*/ 2147483646 h 136"/>
              <a:gd name="T16" fmla="*/ 2147483646 w 203"/>
              <a:gd name="T17" fmla="*/ 2147483646 h 136"/>
              <a:gd name="T18" fmla="*/ 2147483646 w 203"/>
              <a:gd name="T19" fmla="*/ 2147483646 h 136"/>
              <a:gd name="T20" fmla="*/ 2147483646 w 203"/>
              <a:gd name="T21" fmla="*/ 2147483646 h 136"/>
              <a:gd name="T22" fmla="*/ 2147483646 w 203"/>
              <a:gd name="T23" fmla="*/ 2147483646 h 136"/>
              <a:gd name="T24" fmla="*/ 2147483646 w 203"/>
              <a:gd name="T25" fmla="*/ 2147483646 h 136"/>
              <a:gd name="T26" fmla="*/ 2147483646 w 203"/>
              <a:gd name="T27" fmla="*/ 2147483646 h 136"/>
              <a:gd name="T28" fmla="*/ 2147483646 w 203"/>
              <a:gd name="T29" fmla="*/ 2147483646 h 136"/>
              <a:gd name="T30" fmla="*/ 2147483646 w 203"/>
              <a:gd name="T31" fmla="*/ 2147483646 h 136"/>
              <a:gd name="T32" fmla="*/ 2147483646 w 203"/>
              <a:gd name="T33" fmla="*/ 2147483646 h 136"/>
              <a:gd name="T34" fmla="*/ 2147483646 w 203"/>
              <a:gd name="T35" fmla="*/ 2147483646 h 136"/>
              <a:gd name="T36" fmla="*/ 2147483646 w 203"/>
              <a:gd name="T37" fmla="*/ 2147483646 h 136"/>
              <a:gd name="T38" fmla="*/ 2147483646 w 203"/>
              <a:gd name="T39" fmla="*/ 2147483646 h 136"/>
              <a:gd name="T40" fmla="*/ 2147483646 w 203"/>
              <a:gd name="T41" fmla="*/ 2147483646 h 136"/>
              <a:gd name="T42" fmla="*/ 2147483646 w 203"/>
              <a:gd name="T43" fmla="*/ 2147483646 h 136"/>
              <a:gd name="T44" fmla="*/ 2147483646 w 203"/>
              <a:gd name="T45" fmla="*/ 0 h 136"/>
              <a:gd name="T46" fmla="*/ 2147483646 w 203"/>
              <a:gd name="T47" fmla="*/ 2147483646 h 136"/>
              <a:gd name="T48" fmla="*/ 2147483646 w 203"/>
              <a:gd name="T49" fmla="*/ 2147483646 h 136"/>
              <a:gd name="T50" fmla="*/ 2147483646 w 203"/>
              <a:gd name="T51" fmla="*/ 2147483646 h 136"/>
              <a:gd name="T52" fmla="*/ 2147483646 w 203"/>
              <a:gd name="T53" fmla="*/ 2147483646 h 136"/>
              <a:gd name="T54" fmla="*/ 2147483646 w 203"/>
              <a:gd name="T55" fmla="*/ 2147483646 h 136"/>
              <a:gd name="T56" fmla="*/ 2147483646 w 203"/>
              <a:gd name="T57" fmla="*/ 2147483646 h 136"/>
              <a:gd name="T58" fmla="*/ 2147483646 w 203"/>
              <a:gd name="T59" fmla="*/ 2147483646 h 136"/>
              <a:gd name="T60" fmla="*/ 2147483646 w 203"/>
              <a:gd name="T61" fmla="*/ 2147483646 h 136"/>
              <a:gd name="T62" fmla="*/ 2147483646 w 203"/>
              <a:gd name="T63" fmla="*/ 2147483646 h 136"/>
              <a:gd name="T64" fmla="*/ 2147483646 w 203"/>
              <a:gd name="T65" fmla="*/ 2147483646 h 136"/>
              <a:gd name="T66" fmla="*/ 2147483646 w 203"/>
              <a:gd name="T67" fmla="*/ 2147483646 h 136"/>
              <a:gd name="T68" fmla="*/ 2147483646 w 203"/>
              <a:gd name="T69" fmla="*/ 2147483646 h 136"/>
              <a:gd name="T70" fmla="*/ 2147483646 w 203"/>
              <a:gd name="T71" fmla="*/ 2147483646 h 136"/>
              <a:gd name="T72" fmla="*/ 2147483646 w 203"/>
              <a:gd name="T73" fmla="*/ 2147483646 h 136"/>
              <a:gd name="T74" fmla="*/ 2147483646 w 203"/>
              <a:gd name="T75" fmla="*/ 2147483646 h 136"/>
              <a:gd name="T76" fmla="*/ 2147483646 w 203"/>
              <a:gd name="T77" fmla="*/ 2147483646 h 136"/>
              <a:gd name="T78" fmla="*/ 2147483646 w 203"/>
              <a:gd name="T79" fmla="*/ 2147483646 h 136"/>
              <a:gd name="T80" fmla="*/ 2147483646 w 203"/>
              <a:gd name="T81" fmla="*/ 2147483646 h 136"/>
              <a:gd name="T82" fmla="*/ 2147483646 w 203"/>
              <a:gd name="T83" fmla="*/ 2147483646 h 136"/>
              <a:gd name="T84" fmla="*/ 2147483646 w 203"/>
              <a:gd name="T85" fmla="*/ 2147483646 h 136"/>
              <a:gd name="T86" fmla="*/ 2147483646 w 203"/>
              <a:gd name="T87" fmla="*/ 2147483646 h 136"/>
              <a:gd name="T88" fmla="*/ 2147483646 w 203"/>
              <a:gd name="T89" fmla="*/ 2147483646 h 136"/>
              <a:gd name="T90" fmla="*/ 2147483646 w 203"/>
              <a:gd name="T91" fmla="*/ 2147483646 h 136"/>
              <a:gd name="T92" fmla="*/ 2147483646 w 203"/>
              <a:gd name="T93" fmla="*/ 2147483646 h 136"/>
              <a:gd name="T94" fmla="*/ 2147483646 w 203"/>
              <a:gd name="T95" fmla="*/ 2147483646 h 136"/>
              <a:gd name="T96" fmla="*/ 2147483646 w 203"/>
              <a:gd name="T97" fmla="*/ 2147483646 h 136"/>
              <a:gd name="T98" fmla="*/ 2147483646 w 203"/>
              <a:gd name="T99" fmla="*/ 2147483646 h 136"/>
              <a:gd name="T100" fmla="*/ 2147483646 w 203"/>
              <a:gd name="T101" fmla="*/ 2147483646 h 136"/>
              <a:gd name="T102" fmla="*/ 2147483646 w 203"/>
              <a:gd name="T103" fmla="*/ 2147483646 h 1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203"/>
              <a:gd name="T157" fmla="*/ 0 h 136"/>
              <a:gd name="T158" fmla="*/ 203 w 203"/>
              <a:gd name="T159" fmla="*/ 136 h 1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203" h="136">
                <a:moveTo>
                  <a:pt x="99" y="121"/>
                </a:moveTo>
                <a:lnTo>
                  <a:pt x="92" y="121"/>
                </a:lnTo>
                <a:lnTo>
                  <a:pt x="86" y="121"/>
                </a:lnTo>
                <a:lnTo>
                  <a:pt x="84" y="123"/>
                </a:lnTo>
                <a:lnTo>
                  <a:pt x="82" y="127"/>
                </a:lnTo>
                <a:lnTo>
                  <a:pt x="78" y="123"/>
                </a:lnTo>
                <a:lnTo>
                  <a:pt x="76" y="121"/>
                </a:lnTo>
                <a:lnTo>
                  <a:pt x="72" y="119"/>
                </a:lnTo>
                <a:lnTo>
                  <a:pt x="71" y="117"/>
                </a:lnTo>
                <a:lnTo>
                  <a:pt x="69" y="113"/>
                </a:lnTo>
                <a:lnTo>
                  <a:pt x="67" y="111"/>
                </a:lnTo>
                <a:lnTo>
                  <a:pt x="63" y="90"/>
                </a:lnTo>
                <a:lnTo>
                  <a:pt x="61" y="69"/>
                </a:lnTo>
                <a:lnTo>
                  <a:pt x="59" y="65"/>
                </a:lnTo>
                <a:lnTo>
                  <a:pt x="57" y="63"/>
                </a:lnTo>
                <a:lnTo>
                  <a:pt x="48" y="63"/>
                </a:lnTo>
                <a:lnTo>
                  <a:pt x="38" y="63"/>
                </a:lnTo>
                <a:lnTo>
                  <a:pt x="34" y="65"/>
                </a:lnTo>
                <a:lnTo>
                  <a:pt x="32" y="69"/>
                </a:lnTo>
                <a:lnTo>
                  <a:pt x="28" y="69"/>
                </a:lnTo>
                <a:lnTo>
                  <a:pt x="23" y="69"/>
                </a:lnTo>
                <a:lnTo>
                  <a:pt x="21" y="65"/>
                </a:lnTo>
                <a:lnTo>
                  <a:pt x="19" y="63"/>
                </a:lnTo>
                <a:lnTo>
                  <a:pt x="11" y="56"/>
                </a:lnTo>
                <a:lnTo>
                  <a:pt x="3" y="48"/>
                </a:lnTo>
                <a:lnTo>
                  <a:pt x="1" y="46"/>
                </a:lnTo>
                <a:lnTo>
                  <a:pt x="0" y="44"/>
                </a:lnTo>
                <a:lnTo>
                  <a:pt x="1" y="42"/>
                </a:lnTo>
                <a:lnTo>
                  <a:pt x="3" y="38"/>
                </a:lnTo>
                <a:lnTo>
                  <a:pt x="11" y="36"/>
                </a:lnTo>
                <a:lnTo>
                  <a:pt x="19" y="34"/>
                </a:lnTo>
                <a:lnTo>
                  <a:pt x="21" y="32"/>
                </a:lnTo>
                <a:lnTo>
                  <a:pt x="23" y="31"/>
                </a:lnTo>
                <a:lnTo>
                  <a:pt x="25" y="27"/>
                </a:lnTo>
                <a:lnTo>
                  <a:pt x="28" y="25"/>
                </a:lnTo>
                <a:lnTo>
                  <a:pt x="30" y="21"/>
                </a:lnTo>
                <a:lnTo>
                  <a:pt x="32" y="19"/>
                </a:lnTo>
                <a:lnTo>
                  <a:pt x="34" y="17"/>
                </a:lnTo>
                <a:lnTo>
                  <a:pt x="38" y="15"/>
                </a:lnTo>
                <a:lnTo>
                  <a:pt x="40" y="11"/>
                </a:lnTo>
                <a:lnTo>
                  <a:pt x="42" y="9"/>
                </a:lnTo>
                <a:lnTo>
                  <a:pt x="44" y="8"/>
                </a:lnTo>
                <a:lnTo>
                  <a:pt x="48" y="6"/>
                </a:lnTo>
                <a:lnTo>
                  <a:pt x="49" y="4"/>
                </a:lnTo>
                <a:lnTo>
                  <a:pt x="51" y="0"/>
                </a:lnTo>
                <a:lnTo>
                  <a:pt x="57" y="0"/>
                </a:lnTo>
                <a:lnTo>
                  <a:pt x="61" y="0"/>
                </a:lnTo>
                <a:lnTo>
                  <a:pt x="63" y="4"/>
                </a:lnTo>
                <a:lnTo>
                  <a:pt x="67" y="6"/>
                </a:lnTo>
                <a:lnTo>
                  <a:pt x="78" y="8"/>
                </a:lnTo>
                <a:lnTo>
                  <a:pt x="90" y="9"/>
                </a:lnTo>
                <a:lnTo>
                  <a:pt x="94" y="11"/>
                </a:lnTo>
                <a:lnTo>
                  <a:pt x="96" y="15"/>
                </a:lnTo>
                <a:lnTo>
                  <a:pt x="97" y="27"/>
                </a:lnTo>
                <a:lnTo>
                  <a:pt x="99" y="38"/>
                </a:lnTo>
                <a:lnTo>
                  <a:pt x="103" y="42"/>
                </a:lnTo>
                <a:lnTo>
                  <a:pt x="105" y="44"/>
                </a:lnTo>
                <a:lnTo>
                  <a:pt x="105" y="52"/>
                </a:lnTo>
                <a:lnTo>
                  <a:pt x="105" y="59"/>
                </a:lnTo>
                <a:lnTo>
                  <a:pt x="115" y="59"/>
                </a:lnTo>
                <a:lnTo>
                  <a:pt x="124" y="59"/>
                </a:lnTo>
                <a:lnTo>
                  <a:pt x="124" y="73"/>
                </a:lnTo>
                <a:lnTo>
                  <a:pt x="124" y="88"/>
                </a:lnTo>
                <a:lnTo>
                  <a:pt x="128" y="88"/>
                </a:lnTo>
                <a:lnTo>
                  <a:pt x="134" y="88"/>
                </a:lnTo>
                <a:lnTo>
                  <a:pt x="140" y="82"/>
                </a:lnTo>
                <a:lnTo>
                  <a:pt x="143" y="79"/>
                </a:lnTo>
                <a:lnTo>
                  <a:pt x="159" y="75"/>
                </a:lnTo>
                <a:lnTo>
                  <a:pt x="172" y="73"/>
                </a:lnTo>
                <a:lnTo>
                  <a:pt x="176" y="71"/>
                </a:lnTo>
                <a:lnTo>
                  <a:pt x="178" y="69"/>
                </a:lnTo>
                <a:lnTo>
                  <a:pt x="182" y="69"/>
                </a:lnTo>
                <a:lnTo>
                  <a:pt x="188" y="69"/>
                </a:lnTo>
                <a:lnTo>
                  <a:pt x="190" y="71"/>
                </a:lnTo>
                <a:lnTo>
                  <a:pt x="191" y="73"/>
                </a:lnTo>
                <a:lnTo>
                  <a:pt x="195" y="75"/>
                </a:lnTo>
                <a:lnTo>
                  <a:pt x="197" y="79"/>
                </a:lnTo>
                <a:lnTo>
                  <a:pt x="199" y="80"/>
                </a:lnTo>
                <a:lnTo>
                  <a:pt x="203" y="82"/>
                </a:lnTo>
                <a:lnTo>
                  <a:pt x="203" y="92"/>
                </a:lnTo>
                <a:lnTo>
                  <a:pt x="203" y="102"/>
                </a:lnTo>
                <a:lnTo>
                  <a:pt x="199" y="103"/>
                </a:lnTo>
                <a:lnTo>
                  <a:pt x="197" y="107"/>
                </a:lnTo>
                <a:lnTo>
                  <a:pt x="195" y="119"/>
                </a:lnTo>
                <a:lnTo>
                  <a:pt x="191" y="130"/>
                </a:lnTo>
                <a:lnTo>
                  <a:pt x="190" y="132"/>
                </a:lnTo>
                <a:lnTo>
                  <a:pt x="188" y="136"/>
                </a:lnTo>
                <a:lnTo>
                  <a:pt x="172" y="136"/>
                </a:lnTo>
                <a:lnTo>
                  <a:pt x="159" y="136"/>
                </a:lnTo>
                <a:lnTo>
                  <a:pt x="155" y="132"/>
                </a:lnTo>
                <a:lnTo>
                  <a:pt x="153" y="130"/>
                </a:lnTo>
                <a:lnTo>
                  <a:pt x="149" y="130"/>
                </a:lnTo>
                <a:lnTo>
                  <a:pt x="143" y="130"/>
                </a:lnTo>
                <a:lnTo>
                  <a:pt x="142" y="132"/>
                </a:lnTo>
                <a:lnTo>
                  <a:pt x="140" y="136"/>
                </a:lnTo>
                <a:lnTo>
                  <a:pt x="136" y="132"/>
                </a:lnTo>
                <a:lnTo>
                  <a:pt x="134" y="130"/>
                </a:lnTo>
                <a:lnTo>
                  <a:pt x="134" y="123"/>
                </a:lnTo>
                <a:lnTo>
                  <a:pt x="134" y="117"/>
                </a:lnTo>
                <a:lnTo>
                  <a:pt x="117" y="117"/>
                </a:lnTo>
                <a:lnTo>
                  <a:pt x="105" y="115"/>
                </a:lnTo>
                <a:lnTo>
                  <a:pt x="103" y="115"/>
                </a:lnTo>
                <a:lnTo>
                  <a:pt x="99" y="117"/>
                </a:lnTo>
                <a:lnTo>
                  <a:pt x="99" y="119"/>
                </a:lnTo>
                <a:lnTo>
                  <a:pt x="99" y="121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52" name="Freeform 53"/>
          <p:cNvSpPr>
            <a:spLocks/>
          </p:cNvSpPr>
          <p:nvPr/>
        </p:nvSpPr>
        <p:spPr bwMode="auto">
          <a:xfrm>
            <a:off x="1774825" y="4146550"/>
            <a:ext cx="173038" cy="242888"/>
          </a:xfrm>
          <a:custGeom>
            <a:avLst/>
            <a:gdLst>
              <a:gd name="T0" fmla="*/ 2147483646 w 134"/>
              <a:gd name="T1" fmla="*/ 2147483646 h 204"/>
              <a:gd name="T2" fmla="*/ 2147483646 w 134"/>
              <a:gd name="T3" fmla="*/ 2147483646 h 204"/>
              <a:gd name="T4" fmla="*/ 2147483646 w 134"/>
              <a:gd name="T5" fmla="*/ 2147483646 h 204"/>
              <a:gd name="T6" fmla="*/ 2147483646 w 134"/>
              <a:gd name="T7" fmla="*/ 2147483646 h 204"/>
              <a:gd name="T8" fmla="*/ 2147483646 w 134"/>
              <a:gd name="T9" fmla="*/ 2147483646 h 204"/>
              <a:gd name="T10" fmla="*/ 2147483646 w 134"/>
              <a:gd name="T11" fmla="*/ 2147483646 h 204"/>
              <a:gd name="T12" fmla="*/ 2147483646 w 134"/>
              <a:gd name="T13" fmla="*/ 2147483646 h 204"/>
              <a:gd name="T14" fmla="*/ 2147483646 w 134"/>
              <a:gd name="T15" fmla="*/ 2147483646 h 204"/>
              <a:gd name="T16" fmla="*/ 2147483646 w 134"/>
              <a:gd name="T17" fmla="*/ 2147483646 h 204"/>
              <a:gd name="T18" fmla="*/ 2147483646 w 134"/>
              <a:gd name="T19" fmla="*/ 2147483646 h 204"/>
              <a:gd name="T20" fmla="*/ 2147483646 w 134"/>
              <a:gd name="T21" fmla="*/ 2147483646 h 204"/>
              <a:gd name="T22" fmla="*/ 0 w 134"/>
              <a:gd name="T23" fmla="*/ 2147483646 h 204"/>
              <a:gd name="T24" fmla="*/ 0 w 134"/>
              <a:gd name="T25" fmla="*/ 2147483646 h 204"/>
              <a:gd name="T26" fmla="*/ 2147483646 w 134"/>
              <a:gd name="T27" fmla="*/ 2147483646 h 204"/>
              <a:gd name="T28" fmla="*/ 2147483646 w 134"/>
              <a:gd name="T29" fmla="*/ 0 h 204"/>
              <a:gd name="T30" fmla="*/ 2147483646 w 134"/>
              <a:gd name="T31" fmla="*/ 2147483646 h 204"/>
              <a:gd name="T32" fmla="*/ 2147483646 w 134"/>
              <a:gd name="T33" fmla="*/ 2147483646 h 204"/>
              <a:gd name="T34" fmla="*/ 2147483646 w 134"/>
              <a:gd name="T35" fmla="*/ 2147483646 h 204"/>
              <a:gd name="T36" fmla="*/ 2147483646 w 134"/>
              <a:gd name="T37" fmla="*/ 2147483646 h 204"/>
              <a:gd name="T38" fmla="*/ 2147483646 w 134"/>
              <a:gd name="T39" fmla="*/ 2147483646 h 204"/>
              <a:gd name="T40" fmla="*/ 2147483646 w 134"/>
              <a:gd name="T41" fmla="*/ 2147483646 h 204"/>
              <a:gd name="T42" fmla="*/ 2147483646 w 134"/>
              <a:gd name="T43" fmla="*/ 2147483646 h 204"/>
              <a:gd name="T44" fmla="*/ 2147483646 w 134"/>
              <a:gd name="T45" fmla="*/ 2147483646 h 204"/>
              <a:gd name="T46" fmla="*/ 2147483646 w 134"/>
              <a:gd name="T47" fmla="*/ 2147483646 h 204"/>
              <a:gd name="T48" fmla="*/ 2147483646 w 134"/>
              <a:gd name="T49" fmla="*/ 2147483646 h 204"/>
              <a:gd name="T50" fmla="*/ 2147483646 w 134"/>
              <a:gd name="T51" fmla="*/ 2147483646 h 204"/>
              <a:gd name="T52" fmla="*/ 2147483646 w 134"/>
              <a:gd name="T53" fmla="*/ 2147483646 h 204"/>
              <a:gd name="T54" fmla="*/ 2147483646 w 134"/>
              <a:gd name="T55" fmla="*/ 2147483646 h 204"/>
              <a:gd name="T56" fmla="*/ 2147483646 w 134"/>
              <a:gd name="T57" fmla="*/ 2147483646 h 204"/>
              <a:gd name="T58" fmla="*/ 2147483646 w 134"/>
              <a:gd name="T59" fmla="*/ 2147483646 h 204"/>
              <a:gd name="T60" fmla="*/ 2147483646 w 134"/>
              <a:gd name="T61" fmla="*/ 2147483646 h 204"/>
              <a:gd name="T62" fmla="*/ 2147483646 w 134"/>
              <a:gd name="T63" fmla="*/ 2147483646 h 204"/>
              <a:gd name="T64" fmla="*/ 2147483646 w 134"/>
              <a:gd name="T65" fmla="*/ 2147483646 h 204"/>
              <a:gd name="T66" fmla="*/ 2147483646 w 134"/>
              <a:gd name="T67" fmla="*/ 2147483646 h 204"/>
              <a:gd name="T68" fmla="*/ 2147483646 w 134"/>
              <a:gd name="T69" fmla="*/ 2147483646 h 204"/>
              <a:gd name="T70" fmla="*/ 2147483646 w 134"/>
              <a:gd name="T71" fmla="*/ 2147483646 h 204"/>
              <a:gd name="T72" fmla="*/ 2147483646 w 134"/>
              <a:gd name="T73" fmla="*/ 2147483646 h 204"/>
              <a:gd name="T74" fmla="*/ 2147483646 w 134"/>
              <a:gd name="T75" fmla="*/ 2147483646 h 204"/>
              <a:gd name="T76" fmla="*/ 2147483646 w 134"/>
              <a:gd name="T77" fmla="*/ 2147483646 h 204"/>
              <a:gd name="T78" fmla="*/ 2147483646 w 134"/>
              <a:gd name="T79" fmla="*/ 2147483646 h 204"/>
              <a:gd name="T80" fmla="*/ 2147483646 w 134"/>
              <a:gd name="T81" fmla="*/ 2147483646 h 204"/>
              <a:gd name="T82" fmla="*/ 2147483646 w 134"/>
              <a:gd name="T83" fmla="*/ 2147483646 h 204"/>
              <a:gd name="T84" fmla="*/ 2147483646 w 134"/>
              <a:gd name="T85" fmla="*/ 2147483646 h 204"/>
              <a:gd name="T86" fmla="*/ 2147483646 w 134"/>
              <a:gd name="T87" fmla="*/ 2147483646 h 204"/>
              <a:gd name="T88" fmla="*/ 2147483646 w 134"/>
              <a:gd name="T89" fmla="*/ 2147483646 h 204"/>
              <a:gd name="T90" fmla="*/ 2147483646 w 134"/>
              <a:gd name="T91" fmla="*/ 2147483646 h 204"/>
              <a:gd name="T92" fmla="*/ 2147483646 w 134"/>
              <a:gd name="T93" fmla="*/ 2147483646 h 20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34"/>
              <a:gd name="T142" fmla="*/ 0 h 204"/>
              <a:gd name="T143" fmla="*/ 134 w 134"/>
              <a:gd name="T144" fmla="*/ 204 h 204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34" h="204">
                <a:moveTo>
                  <a:pt x="86" y="204"/>
                </a:moveTo>
                <a:lnTo>
                  <a:pt x="86" y="194"/>
                </a:lnTo>
                <a:lnTo>
                  <a:pt x="86" y="184"/>
                </a:lnTo>
                <a:lnTo>
                  <a:pt x="86" y="179"/>
                </a:lnTo>
                <a:lnTo>
                  <a:pt x="86" y="175"/>
                </a:lnTo>
                <a:lnTo>
                  <a:pt x="86" y="165"/>
                </a:lnTo>
                <a:lnTo>
                  <a:pt x="86" y="156"/>
                </a:lnTo>
                <a:lnTo>
                  <a:pt x="77" y="156"/>
                </a:lnTo>
                <a:lnTo>
                  <a:pt x="67" y="156"/>
                </a:lnTo>
                <a:lnTo>
                  <a:pt x="58" y="156"/>
                </a:lnTo>
                <a:lnTo>
                  <a:pt x="48" y="156"/>
                </a:lnTo>
                <a:lnTo>
                  <a:pt x="48" y="140"/>
                </a:lnTo>
                <a:lnTo>
                  <a:pt x="48" y="127"/>
                </a:lnTo>
                <a:lnTo>
                  <a:pt x="48" y="112"/>
                </a:lnTo>
                <a:lnTo>
                  <a:pt x="48" y="98"/>
                </a:lnTo>
                <a:lnTo>
                  <a:pt x="48" y="87"/>
                </a:lnTo>
                <a:lnTo>
                  <a:pt x="50" y="75"/>
                </a:lnTo>
                <a:lnTo>
                  <a:pt x="35" y="67"/>
                </a:lnTo>
                <a:lnTo>
                  <a:pt x="19" y="58"/>
                </a:lnTo>
                <a:lnTo>
                  <a:pt x="13" y="54"/>
                </a:lnTo>
                <a:lnTo>
                  <a:pt x="10" y="48"/>
                </a:lnTo>
                <a:lnTo>
                  <a:pt x="4" y="44"/>
                </a:lnTo>
                <a:lnTo>
                  <a:pt x="0" y="41"/>
                </a:lnTo>
                <a:lnTo>
                  <a:pt x="0" y="29"/>
                </a:lnTo>
                <a:lnTo>
                  <a:pt x="0" y="19"/>
                </a:lnTo>
                <a:lnTo>
                  <a:pt x="0" y="16"/>
                </a:lnTo>
                <a:lnTo>
                  <a:pt x="0" y="10"/>
                </a:lnTo>
                <a:lnTo>
                  <a:pt x="4" y="6"/>
                </a:lnTo>
                <a:lnTo>
                  <a:pt x="10" y="0"/>
                </a:lnTo>
                <a:lnTo>
                  <a:pt x="13" y="0"/>
                </a:lnTo>
                <a:lnTo>
                  <a:pt x="19" y="0"/>
                </a:lnTo>
                <a:lnTo>
                  <a:pt x="25" y="6"/>
                </a:lnTo>
                <a:lnTo>
                  <a:pt x="33" y="10"/>
                </a:lnTo>
                <a:lnTo>
                  <a:pt x="36" y="14"/>
                </a:lnTo>
                <a:lnTo>
                  <a:pt x="38" y="16"/>
                </a:lnTo>
                <a:lnTo>
                  <a:pt x="40" y="18"/>
                </a:lnTo>
                <a:lnTo>
                  <a:pt x="42" y="19"/>
                </a:lnTo>
                <a:lnTo>
                  <a:pt x="46" y="21"/>
                </a:lnTo>
                <a:lnTo>
                  <a:pt x="48" y="25"/>
                </a:lnTo>
                <a:lnTo>
                  <a:pt x="56" y="27"/>
                </a:lnTo>
                <a:lnTo>
                  <a:pt x="63" y="29"/>
                </a:lnTo>
                <a:lnTo>
                  <a:pt x="65" y="31"/>
                </a:lnTo>
                <a:lnTo>
                  <a:pt x="67" y="35"/>
                </a:lnTo>
                <a:lnTo>
                  <a:pt x="69" y="37"/>
                </a:lnTo>
                <a:lnTo>
                  <a:pt x="71" y="41"/>
                </a:lnTo>
                <a:lnTo>
                  <a:pt x="75" y="42"/>
                </a:lnTo>
                <a:lnTo>
                  <a:pt x="77" y="44"/>
                </a:lnTo>
                <a:lnTo>
                  <a:pt x="88" y="46"/>
                </a:lnTo>
                <a:lnTo>
                  <a:pt x="102" y="48"/>
                </a:lnTo>
                <a:lnTo>
                  <a:pt x="104" y="52"/>
                </a:lnTo>
                <a:lnTo>
                  <a:pt x="106" y="54"/>
                </a:lnTo>
                <a:lnTo>
                  <a:pt x="113" y="56"/>
                </a:lnTo>
                <a:lnTo>
                  <a:pt x="121" y="58"/>
                </a:lnTo>
                <a:lnTo>
                  <a:pt x="123" y="62"/>
                </a:lnTo>
                <a:lnTo>
                  <a:pt x="125" y="64"/>
                </a:lnTo>
                <a:lnTo>
                  <a:pt x="127" y="66"/>
                </a:lnTo>
                <a:lnTo>
                  <a:pt x="131" y="69"/>
                </a:lnTo>
                <a:lnTo>
                  <a:pt x="132" y="71"/>
                </a:lnTo>
                <a:lnTo>
                  <a:pt x="134" y="73"/>
                </a:lnTo>
                <a:lnTo>
                  <a:pt x="134" y="83"/>
                </a:lnTo>
                <a:lnTo>
                  <a:pt x="134" y="92"/>
                </a:lnTo>
                <a:lnTo>
                  <a:pt x="132" y="94"/>
                </a:lnTo>
                <a:lnTo>
                  <a:pt x="131" y="98"/>
                </a:lnTo>
                <a:lnTo>
                  <a:pt x="131" y="102"/>
                </a:lnTo>
                <a:lnTo>
                  <a:pt x="131" y="108"/>
                </a:lnTo>
                <a:lnTo>
                  <a:pt x="132" y="110"/>
                </a:lnTo>
                <a:lnTo>
                  <a:pt x="134" y="112"/>
                </a:lnTo>
                <a:lnTo>
                  <a:pt x="134" y="117"/>
                </a:lnTo>
                <a:lnTo>
                  <a:pt x="134" y="121"/>
                </a:lnTo>
                <a:lnTo>
                  <a:pt x="132" y="123"/>
                </a:lnTo>
                <a:lnTo>
                  <a:pt x="131" y="127"/>
                </a:lnTo>
                <a:lnTo>
                  <a:pt x="131" y="131"/>
                </a:lnTo>
                <a:lnTo>
                  <a:pt x="131" y="137"/>
                </a:lnTo>
                <a:lnTo>
                  <a:pt x="132" y="138"/>
                </a:lnTo>
                <a:lnTo>
                  <a:pt x="134" y="140"/>
                </a:lnTo>
                <a:lnTo>
                  <a:pt x="134" y="146"/>
                </a:lnTo>
                <a:lnTo>
                  <a:pt x="134" y="150"/>
                </a:lnTo>
                <a:lnTo>
                  <a:pt x="132" y="154"/>
                </a:lnTo>
                <a:lnTo>
                  <a:pt x="131" y="156"/>
                </a:lnTo>
                <a:lnTo>
                  <a:pt x="127" y="161"/>
                </a:lnTo>
                <a:lnTo>
                  <a:pt x="125" y="169"/>
                </a:lnTo>
                <a:lnTo>
                  <a:pt x="123" y="173"/>
                </a:lnTo>
                <a:lnTo>
                  <a:pt x="121" y="175"/>
                </a:lnTo>
                <a:lnTo>
                  <a:pt x="117" y="177"/>
                </a:lnTo>
                <a:lnTo>
                  <a:pt x="115" y="179"/>
                </a:lnTo>
                <a:lnTo>
                  <a:pt x="113" y="183"/>
                </a:lnTo>
                <a:lnTo>
                  <a:pt x="111" y="184"/>
                </a:lnTo>
                <a:lnTo>
                  <a:pt x="107" y="186"/>
                </a:lnTo>
                <a:lnTo>
                  <a:pt x="106" y="190"/>
                </a:lnTo>
                <a:lnTo>
                  <a:pt x="104" y="192"/>
                </a:lnTo>
                <a:lnTo>
                  <a:pt x="102" y="194"/>
                </a:lnTo>
                <a:lnTo>
                  <a:pt x="98" y="198"/>
                </a:lnTo>
                <a:lnTo>
                  <a:pt x="96" y="204"/>
                </a:lnTo>
                <a:lnTo>
                  <a:pt x="90" y="204"/>
                </a:lnTo>
                <a:lnTo>
                  <a:pt x="86" y="204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53" name="Freeform 54"/>
          <p:cNvSpPr>
            <a:spLocks/>
          </p:cNvSpPr>
          <p:nvPr/>
        </p:nvSpPr>
        <p:spPr bwMode="auto">
          <a:xfrm>
            <a:off x="2125663" y="4170363"/>
            <a:ext cx="188912" cy="207962"/>
          </a:xfrm>
          <a:custGeom>
            <a:avLst/>
            <a:gdLst>
              <a:gd name="T0" fmla="*/ 2147483646 w 143"/>
              <a:gd name="T1" fmla="*/ 2147483646 h 175"/>
              <a:gd name="T2" fmla="*/ 2147483646 w 143"/>
              <a:gd name="T3" fmla="*/ 2147483646 h 175"/>
              <a:gd name="T4" fmla="*/ 2147483646 w 143"/>
              <a:gd name="T5" fmla="*/ 2147483646 h 175"/>
              <a:gd name="T6" fmla="*/ 2147483646 w 143"/>
              <a:gd name="T7" fmla="*/ 2147483646 h 175"/>
              <a:gd name="T8" fmla="*/ 2147483646 w 143"/>
              <a:gd name="T9" fmla="*/ 2147483646 h 175"/>
              <a:gd name="T10" fmla="*/ 2147483646 w 143"/>
              <a:gd name="T11" fmla="*/ 2147483646 h 175"/>
              <a:gd name="T12" fmla="*/ 2147483646 w 143"/>
              <a:gd name="T13" fmla="*/ 2147483646 h 175"/>
              <a:gd name="T14" fmla="*/ 2147483646 w 143"/>
              <a:gd name="T15" fmla="*/ 2147483646 h 175"/>
              <a:gd name="T16" fmla="*/ 2147483646 w 143"/>
              <a:gd name="T17" fmla="*/ 2147483646 h 175"/>
              <a:gd name="T18" fmla="*/ 2147483646 w 143"/>
              <a:gd name="T19" fmla="*/ 2147483646 h 175"/>
              <a:gd name="T20" fmla="*/ 2147483646 w 143"/>
              <a:gd name="T21" fmla="*/ 2147483646 h 175"/>
              <a:gd name="T22" fmla="*/ 2147483646 w 143"/>
              <a:gd name="T23" fmla="*/ 2147483646 h 175"/>
              <a:gd name="T24" fmla="*/ 2147483646 w 143"/>
              <a:gd name="T25" fmla="*/ 2147483646 h 175"/>
              <a:gd name="T26" fmla="*/ 2147483646 w 143"/>
              <a:gd name="T27" fmla="*/ 2147483646 h 175"/>
              <a:gd name="T28" fmla="*/ 2147483646 w 143"/>
              <a:gd name="T29" fmla="*/ 2147483646 h 175"/>
              <a:gd name="T30" fmla="*/ 2147483646 w 143"/>
              <a:gd name="T31" fmla="*/ 2147483646 h 175"/>
              <a:gd name="T32" fmla="*/ 2147483646 w 143"/>
              <a:gd name="T33" fmla="*/ 2147483646 h 175"/>
              <a:gd name="T34" fmla="*/ 2147483646 w 143"/>
              <a:gd name="T35" fmla="*/ 2147483646 h 175"/>
              <a:gd name="T36" fmla="*/ 2147483646 w 143"/>
              <a:gd name="T37" fmla="*/ 2147483646 h 175"/>
              <a:gd name="T38" fmla="*/ 2147483646 w 143"/>
              <a:gd name="T39" fmla="*/ 2147483646 h 175"/>
              <a:gd name="T40" fmla="*/ 2147483646 w 143"/>
              <a:gd name="T41" fmla="*/ 2147483646 h 175"/>
              <a:gd name="T42" fmla="*/ 2147483646 w 143"/>
              <a:gd name="T43" fmla="*/ 2147483646 h 175"/>
              <a:gd name="T44" fmla="*/ 2147483646 w 143"/>
              <a:gd name="T45" fmla="*/ 2147483646 h 175"/>
              <a:gd name="T46" fmla="*/ 2147483646 w 143"/>
              <a:gd name="T47" fmla="*/ 2147483646 h 175"/>
              <a:gd name="T48" fmla="*/ 2147483646 w 143"/>
              <a:gd name="T49" fmla="*/ 2147483646 h 175"/>
              <a:gd name="T50" fmla="*/ 2147483646 w 143"/>
              <a:gd name="T51" fmla="*/ 2147483646 h 175"/>
              <a:gd name="T52" fmla="*/ 2147483646 w 143"/>
              <a:gd name="T53" fmla="*/ 2147483646 h 175"/>
              <a:gd name="T54" fmla="*/ 2147483646 w 143"/>
              <a:gd name="T55" fmla="*/ 2147483646 h 175"/>
              <a:gd name="T56" fmla="*/ 2147483646 w 143"/>
              <a:gd name="T57" fmla="*/ 2147483646 h 175"/>
              <a:gd name="T58" fmla="*/ 2147483646 w 143"/>
              <a:gd name="T59" fmla="*/ 2147483646 h 175"/>
              <a:gd name="T60" fmla="*/ 2147483646 w 143"/>
              <a:gd name="T61" fmla="*/ 2147483646 h 175"/>
              <a:gd name="T62" fmla="*/ 2147483646 w 143"/>
              <a:gd name="T63" fmla="*/ 2147483646 h 175"/>
              <a:gd name="T64" fmla="*/ 2147483646 w 143"/>
              <a:gd name="T65" fmla="*/ 2147483646 h 175"/>
              <a:gd name="T66" fmla="*/ 2147483646 w 143"/>
              <a:gd name="T67" fmla="*/ 2147483646 h 175"/>
              <a:gd name="T68" fmla="*/ 2147483646 w 143"/>
              <a:gd name="T69" fmla="*/ 2147483646 h 175"/>
              <a:gd name="T70" fmla="*/ 2147483646 w 143"/>
              <a:gd name="T71" fmla="*/ 2147483646 h 175"/>
              <a:gd name="T72" fmla="*/ 2147483646 w 143"/>
              <a:gd name="T73" fmla="*/ 2147483646 h 175"/>
              <a:gd name="T74" fmla="*/ 2147483646 w 143"/>
              <a:gd name="T75" fmla="*/ 2147483646 h 175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43"/>
              <a:gd name="T115" fmla="*/ 0 h 175"/>
              <a:gd name="T116" fmla="*/ 143 w 143"/>
              <a:gd name="T117" fmla="*/ 175 h 175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43" h="175">
                <a:moveTo>
                  <a:pt x="53" y="175"/>
                </a:moveTo>
                <a:lnTo>
                  <a:pt x="49" y="173"/>
                </a:lnTo>
                <a:lnTo>
                  <a:pt x="48" y="171"/>
                </a:lnTo>
                <a:lnTo>
                  <a:pt x="40" y="164"/>
                </a:lnTo>
                <a:lnTo>
                  <a:pt x="32" y="156"/>
                </a:lnTo>
                <a:lnTo>
                  <a:pt x="30" y="154"/>
                </a:lnTo>
                <a:lnTo>
                  <a:pt x="28" y="150"/>
                </a:lnTo>
                <a:lnTo>
                  <a:pt x="26" y="142"/>
                </a:lnTo>
                <a:lnTo>
                  <a:pt x="23" y="137"/>
                </a:lnTo>
                <a:lnTo>
                  <a:pt x="21" y="135"/>
                </a:lnTo>
                <a:lnTo>
                  <a:pt x="19" y="131"/>
                </a:lnTo>
                <a:lnTo>
                  <a:pt x="17" y="123"/>
                </a:lnTo>
                <a:lnTo>
                  <a:pt x="15" y="118"/>
                </a:lnTo>
                <a:lnTo>
                  <a:pt x="11" y="114"/>
                </a:lnTo>
                <a:lnTo>
                  <a:pt x="9" y="112"/>
                </a:lnTo>
                <a:lnTo>
                  <a:pt x="7" y="104"/>
                </a:lnTo>
                <a:lnTo>
                  <a:pt x="3" y="98"/>
                </a:lnTo>
                <a:lnTo>
                  <a:pt x="1" y="94"/>
                </a:lnTo>
                <a:lnTo>
                  <a:pt x="0" y="93"/>
                </a:lnTo>
                <a:lnTo>
                  <a:pt x="1" y="91"/>
                </a:lnTo>
                <a:lnTo>
                  <a:pt x="3" y="89"/>
                </a:lnTo>
                <a:lnTo>
                  <a:pt x="7" y="85"/>
                </a:lnTo>
                <a:lnTo>
                  <a:pt x="9" y="83"/>
                </a:lnTo>
                <a:lnTo>
                  <a:pt x="11" y="81"/>
                </a:lnTo>
                <a:lnTo>
                  <a:pt x="15" y="79"/>
                </a:lnTo>
                <a:lnTo>
                  <a:pt x="17" y="52"/>
                </a:lnTo>
                <a:lnTo>
                  <a:pt x="19" y="25"/>
                </a:lnTo>
                <a:lnTo>
                  <a:pt x="21" y="23"/>
                </a:lnTo>
                <a:lnTo>
                  <a:pt x="23" y="22"/>
                </a:lnTo>
                <a:lnTo>
                  <a:pt x="30" y="18"/>
                </a:lnTo>
                <a:lnTo>
                  <a:pt x="38" y="16"/>
                </a:lnTo>
                <a:lnTo>
                  <a:pt x="40" y="12"/>
                </a:lnTo>
                <a:lnTo>
                  <a:pt x="44" y="10"/>
                </a:lnTo>
                <a:lnTo>
                  <a:pt x="46" y="8"/>
                </a:lnTo>
                <a:lnTo>
                  <a:pt x="48" y="6"/>
                </a:lnTo>
                <a:lnTo>
                  <a:pt x="49" y="2"/>
                </a:lnTo>
                <a:lnTo>
                  <a:pt x="53" y="0"/>
                </a:lnTo>
                <a:lnTo>
                  <a:pt x="55" y="2"/>
                </a:lnTo>
                <a:lnTo>
                  <a:pt x="57" y="6"/>
                </a:lnTo>
                <a:lnTo>
                  <a:pt x="69" y="8"/>
                </a:lnTo>
                <a:lnTo>
                  <a:pt x="82" y="10"/>
                </a:lnTo>
                <a:lnTo>
                  <a:pt x="84" y="12"/>
                </a:lnTo>
                <a:lnTo>
                  <a:pt x="86" y="16"/>
                </a:lnTo>
                <a:lnTo>
                  <a:pt x="88" y="18"/>
                </a:lnTo>
                <a:lnTo>
                  <a:pt x="92" y="22"/>
                </a:lnTo>
                <a:lnTo>
                  <a:pt x="94" y="23"/>
                </a:lnTo>
                <a:lnTo>
                  <a:pt x="96" y="25"/>
                </a:lnTo>
                <a:lnTo>
                  <a:pt x="101" y="25"/>
                </a:lnTo>
                <a:lnTo>
                  <a:pt x="105" y="25"/>
                </a:lnTo>
                <a:lnTo>
                  <a:pt x="109" y="23"/>
                </a:lnTo>
                <a:lnTo>
                  <a:pt x="111" y="22"/>
                </a:lnTo>
                <a:lnTo>
                  <a:pt x="124" y="25"/>
                </a:lnTo>
                <a:lnTo>
                  <a:pt x="140" y="29"/>
                </a:lnTo>
                <a:lnTo>
                  <a:pt x="142" y="33"/>
                </a:lnTo>
                <a:lnTo>
                  <a:pt x="143" y="35"/>
                </a:lnTo>
                <a:lnTo>
                  <a:pt x="142" y="37"/>
                </a:lnTo>
                <a:lnTo>
                  <a:pt x="140" y="39"/>
                </a:lnTo>
                <a:lnTo>
                  <a:pt x="138" y="58"/>
                </a:lnTo>
                <a:lnTo>
                  <a:pt x="138" y="75"/>
                </a:lnTo>
                <a:lnTo>
                  <a:pt x="136" y="94"/>
                </a:lnTo>
                <a:lnTo>
                  <a:pt x="136" y="112"/>
                </a:lnTo>
                <a:lnTo>
                  <a:pt x="132" y="114"/>
                </a:lnTo>
                <a:lnTo>
                  <a:pt x="130" y="118"/>
                </a:lnTo>
                <a:lnTo>
                  <a:pt x="128" y="129"/>
                </a:lnTo>
                <a:lnTo>
                  <a:pt x="124" y="141"/>
                </a:lnTo>
                <a:lnTo>
                  <a:pt x="122" y="144"/>
                </a:lnTo>
                <a:lnTo>
                  <a:pt x="120" y="146"/>
                </a:lnTo>
                <a:lnTo>
                  <a:pt x="103" y="154"/>
                </a:lnTo>
                <a:lnTo>
                  <a:pt x="86" y="160"/>
                </a:lnTo>
                <a:lnTo>
                  <a:pt x="84" y="164"/>
                </a:lnTo>
                <a:lnTo>
                  <a:pt x="82" y="165"/>
                </a:lnTo>
                <a:lnTo>
                  <a:pt x="78" y="167"/>
                </a:lnTo>
                <a:lnTo>
                  <a:pt x="76" y="171"/>
                </a:lnTo>
                <a:lnTo>
                  <a:pt x="74" y="173"/>
                </a:lnTo>
                <a:lnTo>
                  <a:pt x="72" y="175"/>
                </a:lnTo>
                <a:lnTo>
                  <a:pt x="63" y="175"/>
                </a:lnTo>
                <a:lnTo>
                  <a:pt x="53" y="175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54" name="Freeform 55"/>
          <p:cNvSpPr>
            <a:spLocks/>
          </p:cNvSpPr>
          <p:nvPr/>
        </p:nvSpPr>
        <p:spPr bwMode="auto">
          <a:xfrm>
            <a:off x="1985963" y="4102100"/>
            <a:ext cx="204787" cy="174625"/>
          </a:xfrm>
          <a:custGeom>
            <a:avLst/>
            <a:gdLst>
              <a:gd name="T0" fmla="*/ 2147483646 w 156"/>
              <a:gd name="T1" fmla="*/ 2147483646 h 146"/>
              <a:gd name="T2" fmla="*/ 2147483646 w 156"/>
              <a:gd name="T3" fmla="*/ 2147483646 h 146"/>
              <a:gd name="T4" fmla="*/ 2147483646 w 156"/>
              <a:gd name="T5" fmla="*/ 2147483646 h 146"/>
              <a:gd name="T6" fmla="*/ 2147483646 w 156"/>
              <a:gd name="T7" fmla="*/ 2147483646 h 146"/>
              <a:gd name="T8" fmla="*/ 2147483646 w 156"/>
              <a:gd name="T9" fmla="*/ 2147483646 h 146"/>
              <a:gd name="T10" fmla="*/ 2147483646 w 156"/>
              <a:gd name="T11" fmla="*/ 2147483646 h 146"/>
              <a:gd name="T12" fmla="*/ 2147483646 w 156"/>
              <a:gd name="T13" fmla="*/ 2147483646 h 146"/>
              <a:gd name="T14" fmla="*/ 2147483646 w 156"/>
              <a:gd name="T15" fmla="*/ 2147483646 h 146"/>
              <a:gd name="T16" fmla="*/ 2147483646 w 156"/>
              <a:gd name="T17" fmla="*/ 2147483646 h 146"/>
              <a:gd name="T18" fmla="*/ 2147483646 w 156"/>
              <a:gd name="T19" fmla="*/ 2147483646 h 146"/>
              <a:gd name="T20" fmla="*/ 2147483646 w 156"/>
              <a:gd name="T21" fmla="*/ 2147483646 h 146"/>
              <a:gd name="T22" fmla="*/ 0 w 156"/>
              <a:gd name="T23" fmla="*/ 2147483646 h 146"/>
              <a:gd name="T24" fmla="*/ 2147483646 w 156"/>
              <a:gd name="T25" fmla="*/ 2147483646 h 146"/>
              <a:gd name="T26" fmla="*/ 2147483646 w 156"/>
              <a:gd name="T27" fmla="*/ 2147483646 h 146"/>
              <a:gd name="T28" fmla="*/ 2147483646 w 156"/>
              <a:gd name="T29" fmla="*/ 2147483646 h 146"/>
              <a:gd name="T30" fmla="*/ 2147483646 w 156"/>
              <a:gd name="T31" fmla="*/ 2147483646 h 146"/>
              <a:gd name="T32" fmla="*/ 2147483646 w 156"/>
              <a:gd name="T33" fmla="*/ 2147483646 h 146"/>
              <a:gd name="T34" fmla="*/ 2147483646 w 156"/>
              <a:gd name="T35" fmla="*/ 2147483646 h 146"/>
              <a:gd name="T36" fmla="*/ 2147483646 w 156"/>
              <a:gd name="T37" fmla="*/ 2147483646 h 146"/>
              <a:gd name="T38" fmla="*/ 2147483646 w 156"/>
              <a:gd name="T39" fmla="*/ 2147483646 h 146"/>
              <a:gd name="T40" fmla="*/ 2147483646 w 156"/>
              <a:gd name="T41" fmla="*/ 2147483646 h 146"/>
              <a:gd name="T42" fmla="*/ 2147483646 w 156"/>
              <a:gd name="T43" fmla="*/ 2147483646 h 146"/>
              <a:gd name="T44" fmla="*/ 2147483646 w 156"/>
              <a:gd name="T45" fmla="*/ 2147483646 h 146"/>
              <a:gd name="T46" fmla="*/ 2147483646 w 156"/>
              <a:gd name="T47" fmla="*/ 2147483646 h 146"/>
              <a:gd name="T48" fmla="*/ 2147483646 w 156"/>
              <a:gd name="T49" fmla="*/ 0 h 146"/>
              <a:gd name="T50" fmla="*/ 2147483646 w 156"/>
              <a:gd name="T51" fmla="*/ 2147483646 h 146"/>
              <a:gd name="T52" fmla="*/ 2147483646 w 156"/>
              <a:gd name="T53" fmla="*/ 2147483646 h 146"/>
              <a:gd name="T54" fmla="*/ 2147483646 w 156"/>
              <a:gd name="T55" fmla="*/ 2147483646 h 146"/>
              <a:gd name="T56" fmla="*/ 2147483646 w 156"/>
              <a:gd name="T57" fmla="*/ 2147483646 h 146"/>
              <a:gd name="T58" fmla="*/ 2147483646 w 156"/>
              <a:gd name="T59" fmla="*/ 2147483646 h 146"/>
              <a:gd name="T60" fmla="*/ 2147483646 w 156"/>
              <a:gd name="T61" fmla="*/ 2147483646 h 146"/>
              <a:gd name="T62" fmla="*/ 2147483646 w 156"/>
              <a:gd name="T63" fmla="*/ 2147483646 h 146"/>
              <a:gd name="T64" fmla="*/ 2147483646 w 156"/>
              <a:gd name="T65" fmla="*/ 2147483646 h 146"/>
              <a:gd name="T66" fmla="*/ 2147483646 w 156"/>
              <a:gd name="T67" fmla="*/ 2147483646 h 146"/>
              <a:gd name="T68" fmla="*/ 2147483646 w 156"/>
              <a:gd name="T69" fmla="*/ 2147483646 h 146"/>
              <a:gd name="T70" fmla="*/ 2147483646 w 156"/>
              <a:gd name="T71" fmla="*/ 2147483646 h 146"/>
              <a:gd name="T72" fmla="*/ 2147483646 w 156"/>
              <a:gd name="T73" fmla="*/ 2147483646 h 146"/>
              <a:gd name="T74" fmla="*/ 2147483646 w 156"/>
              <a:gd name="T75" fmla="*/ 2147483646 h 146"/>
              <a:gd name="T76" fmla="*/ 2147483646 w 156"/>
              <a:gd name="T77" fmla="*/ 2147483646 h 14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56"/>
              <a:gd name="T118" fmla="*/ 0 h 146"/>
              <a:gd name="T119" fmla="*/ 156 w 156"/>
              <a:gd name="T120" fmla="*/ 146 h 14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56" h="146">
                <a:moveTo>
                  <a:pt x="92" y="146"/>
                </a:moveTo>
                <a:lnTo>
                  <a:pt x="90" y="142"/>
                </a:lnTo>
                <a:lnTo>
                  <a:pt x="88" y="140"/>
                </a:lnTo>
                <a:lnTo>
                  <a:pt x="81" y="132"/>
                </a:lnTo>
                <a:lnTo>
                  <a:pt x="73" y="127"/>
                </a:lnTo>
                <a:lnTo>
                  <a:pt x="71" y="123"/>
                </a:lnTo>
                <a:lnTo>
                  <a:pt x="69" y="121"/>
                </a:lnTo>
                <a:lnTo>
                  <a:pt x="65" y="113"/>
                </a:lnTo>
                <a:lnTo>
                  <a:pt x="63" y="107"/>
                </a:lnTo>
                <a:lnTo>
                  <a:pt x="62" y="104"/>
                </a:lnTo>
                <a:lnTo>
                  <a:pt x="60" y="102"/>
                </a:lnTo>
                <a:lnTo>
                  <a:pt x="56" y="100"/>
                </a:lnTo>
                <a:lnTo>
                  <a:pt x="54" y="96"/>
                </a:lnTo>
                <a:lnTo>
                  <a:pt x="52" y="94"/>
                </a:lnTo>
                <a:lnTo>
                  <a:pt x="50" y="92"/>
                </a:lnTo>
                <a:lnTo>
                  <a:pt x="42" y="90"/>
                </a:lnTo>
                <a:lnTo>
                  <a:pt x="35" y="86"/>
                </a:lnTo>
                <a:lnTo>
                  <a:pt x="33" y="84"/>
                </a:lnTo>
                <a:lnTo>
                  <a:pt x="31" y="82"/>
                </a:lnTo>
                <a:lnTo>
                  <a:pt x="17" y="75"/>
                </a:lnTo>
                <a:lnTo>
                  <a:pt x="6" y="67"/>
                </a:lnTo>
                <a:lnTo>
                  <a:pt x="4" y="65"/>
                </a:lnTo>
                <a:lnTo>
                  <a:pt x="0" y="63"/>
                </a:lnTo>
                <a:lnTo>
                  <a:pt x="0" y="57"/>
                </a:lnTo>
                <a:lnTo>
                  <a:pt x="0" y="54"/>
                </a:lnTo>
                <a:lnTo>
                  <a:pt x="4" y="52"/>
                </a:lnTo>
                <a:lnTo>
                  <a:pt x="6" y="48"/>
                </a:lnTo>
                <a:lnTo>
                  <a:pt x="17" y="46"/>
                </a:lnTo>
                <a:lnTo>
                  <a:pt x="31" y="44"/>
                </a:lnTo>
                <a:lnTo>
                  <a:pt x="33" y="40"/>
                </a:lnTo>
                <a:lnTo>
                  <a:pt x="35" y="38"/>
                </a:lnTo>
                <a:lnTo>
                  <a:pt x="37" y="31"/>
                </a:lnTo>
                <a:lnTo>
                  <a:pt x="40" y="25"/>
                </a:lnTo>
                <a:lnTo>
                  <a:pt x="42" y="21"/>
                </a:lnTo>
                <a:lnTo>
                  <a:pt x="44" y="19"/>
                </a:lnTo>
                <a:lnTo>
                  <a:pt x="46" y="11"/>
                </a:lnTo>
                <a:lnTo>
                  <a:pt x="50" y="6"/>
                </a:lnTo>
                <a:lnTo>
                  <a:pt x="52" y="2"/>
                </a:lnTo>
                <a:lnTo>
                  <a:pt x="54" y="0"/>
                </a:lnTo>
                <a:lnTo>
                  <a:pt x="56" y="2"/>
                </a:lnTo>
                <a:lnTo>
                  <a:pt x="60" y="6"/>
                </a:lnTo>
                <a:lnTo>
                  <a:pt x="79" y="9"/>
                </a:lnTo>
                <a:lnTo>
                  <a:pt x="98" y="13"/>
                </a:lnTo>
                <a:lnTo>
                  <a:pt x="100" y="11"/>
                </a:lnTo>
                <a:lnTo>
                  <a:pt x="102" y="9"/>
                </a:lnTo>
                <a:lnTo>
                  <a:pt x="106" y="8"/>
                </a:lnTo>
                <a:lnTo>
                  <a:pt x="108" y="6"/>
                </a:lnTo>
                <a:lnTo>
                  <a:pt x="109" y="2"/>
                </a:lnTo>
                <a:lnTo>
                  <a:pt x="111" y="0"/>
                </a:lnTo>
                <a:lnTo>
                  <a:pt x="119" y="0"/>
                </a:lnTo>
                <a:lnTo>
                  <a:pt x="127" y="0"/>
                </a:lnTo>
                <a:lnTo>
                  <a:pt x="129" y="15"/>
                </a:lnTo>
                <a:lnTo>
                  <a:pt x="131" y="29"/>
                </a:lnTo>
                <a:lnTo>
                  <a:pt x="134" y="31"/>
                </a:lnTo>
                <a:lnTo>
                  <a:pt x="136" y="34"/>
                </a:lnTo>
                <a:lnTo>
                  <a:pt x="146" y="36"/>
                </a:lnTo>
                <a:lnTo>
                  <a:pt x="156" y="38"/>
                </a:lnTo>
                <a:lnTo>
                  <a:pt x="156" y="46"/>
                </a:lnTo>
                <a:lnTo>
                  <a:pt x="156" y="54"/>
                </a:lnTo>
                <a:lnTo>
                  <a:pt x="154" y="56"/>
                </a:lnTo>
                <a:lnTo>
                  <a:pt x="152" y="57"/>
                </a:lnTo>
                <a:lnTo>
                  <a:pt x="148" y="59"/>
                </a:lnTo>
                <a:lnTo>
                  <a:pt x="146" y="63"/>
                </a:lnTo>
                <a:lnTo>
                  <a:pt x="144" y="65"/>
                </a:lnTo>
                <a:lnTo>
                  <a:pt x="140" y="67"/>
                </a:lnTo>
                <a:lnTo>
                  <a:pt x="134" y="69"/>
                </a:lnTo>
                <a:lnTo>
                  <a:pt x="127" y="73"/>
                </a:lnTo>
                <a:lnTo>
                  <a:pt x="125" y="75"/>
                </a:lnTo>
                <a:lnTo>
                  <a:pt x="123" y="79"/>
                </a:lnTo>
                <a:lnTo>
                  <a:pt x="119" y="104"/>
                </a:lnTo>
                <a:lnTo>
                  <a:pt x="117" y="130"/>
                </a:lnTo>
                <a:lnTo>
                  <a:pt x="115" y="132"/>
                </a:lnTo>
                <a:lnTo>
                  <a:pt x="111" y="136"/>
                </a:lnTo>
                <a:lnTo>
                  <a:pt x="109" y="138"/>
                </a:lnTo>
                <a:lnTo>
                  <a:pt x="108" y="140"/>
                </a:lnTo>
                <a:lnTo>
                  <a:pt x="106" y="142"/>
                </a:lnTo>
                <a:lnTo>
                  <a:pt x="102" y="146"/>
                </a:lnTo>
                <a:lnTo>
                  <a:pt x="98" y="146"/>
                </a:lnTo>
                <a:lnTo>
                  <a:pt x="92" y="146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55" name="Freeform 58"/>
          <p:cNvSpPr>
            <a:spLocks/>
          </p:cNvSpPr>
          <p:nvPr/>
        </p:nvSpPr>
        <p:spPr bwMode="auto">
          <a:xfrm>
            <a:off x="2028825" y="3954463"/>
            <a:ext cx="161925" cy="158750"/>
          </a:xfrm>
          <a:custGeom>
            <a:avLst/>
            <a:gdLst>
              <a:gd name="T0" fmla="*/ 2147483646 w 126"/>
              <a:gd name="T1" fmla="*/ 2147483646 h 134"/>
              <a:gd name="T2" fmla="*/ 2147483646 w 126"/>
              <a:gd name="T3" fmla="*/ 2147483646 h 134"/>
              <a:gd name="T4" fmla="*/ 2147483646 w 126"/>
              <a:gd name="T5" fmla="*/ 2147483646 h 134"/>
              <a:gd name="T6" fmla="*/ 2147483646 w 126"/>
              <a:gd name="T7" fmla="*/ 2147483646 h 134"/>
              <a:gd name="T8" fmla="*/ 2147483646 w 126"/>
              <a:gd name="T9" fmla="*/ 2147483646 h 134"/>
              <a:gd name="T10" fmla="*/ 2147483646 w 126"/>
              <a:gd name="T11" fmla="*/ 2147483646 h 134"/>
              <a:gd name="T12" fmla="*/ 2147483646 w 126"/>
              <a:gd name="T13" fmla="*/ 2147483646 h 134"/>
              <a:gd name="T14" fmla="*/ 2147483646 w 126"/>
              <a:gd name="T15" fmla="*/ 2147483646 h 134"/>
              <a:gd name="T16" fmla="*/ 2147483646 w 126"/>
              <a:gd name="T17" fmla="*/ 2147483646 h 134"/>
              <a:gd name="T18" fmla="*/ 2147483646 w 126"/>
              <a:gd name="T19" fmla="*/ 2147483646 h 134"/>
              <a:gd name="T20" fmla="*/ 2147483646 w 126"/>
              <a:gd name="T21" fmla="*/ 2147483646 h 134"/>
              <a:gd name="T22" fmla="*/ 2147483646 w 126"/>
              <a:gd name="T23" fmla="*/ 2147483646 h 134"/>
              <a:gd name="T24" fmla="*/ 2147483646 w 126"/>
              <a:gd name="T25" fmla="*/ 2147483646 h 134"/>
              <a:gd name="T26" fmla="*/ 2147483646 w 126"/>
              <a:gd name="T27" fmla="*/ 2147483646 h 134"/>
              <a:gd name="T28" fmla="*/ 0 w 126"/>
              <a:gd name="T29" fmla="*/ 2147483646 h 134"/>
              <a:gd name="T30" fmla="*/ 2147483646 w 126"/>
              <a:gd name="T31" fmla="*/ 2147483646 h 134"/>
              <a:gd name="T32" fmla="*/ 2147483646 w 126"/>
              <a:gd name="T33" fmla="*/ 2147483646 h 134"/>
              <a:gd name="T34" fmla="*/ 2147483646 w 126"/>
              <a:gd name="T35" fmla="*/ 2147483646 h 134"/>
              <a:gd name="T36" fmla="*/ 2147483646 w 126"/>
              <a:gd name="T37" fmla="*/ 2147483646 h 134"/>
              <a:gd name="T38" fmla="*/ 2147483646 w 126"/>
              <a:gd name="T39" fmla="*/ 2147483646 h 134"/>
              <a:gd name="T40" fmla="*/ 2147483646 w 126"/>
              <a:gd name="T41" fmla="*/ 2147483646 h 134"/>
              <a:gd name="T42" fmla="*/ 2147483646 w 126"/>
              <a:gd name="T43" fmla="*/ 2147483646 h 134"/>
              <a:gd name="T44" fmla="*/ 2147483646 w 126"/>
              <a:gd name="T45" fmla="*/ 0 h 134"/>
              <a:gd name="T46" fmla="*/ 2147483646 w 126"/>
              <a:gd name="T47" fmla="*/ 0 h 134"/>
              <a:gd name="T48" fmla="*/ 2147483646 w 126"/>
              <a:gd name="T49" fmla="*/ 0 h 134"/>
              <a:gd name="T50" fmla="*/ 2147483646 w 126"/>
              <a:gd name="T51" fmla="*/ 0 h 134"/>
              <a:gd name="T52" fmla="*/ 2147483646 w 126"/>
              <a:gd name="T53" fmla="*/ 0 h 134"/>
              <a:gd name="T54" fmla="*/ 2147483646 w 126"/>
              <a:gd name="T55" fmla="*/ 2147483646 h 134"/>
              <a:gd name="T56" fmla="*/ 2147483646 w 126"/>
              <a:gd name="T57" fmla="*/ 2147483646 h 134"/>
              <a:gd name="T58" fmla="*/ 2147483646 w 126"/>
              <a:gd name="T59" fmla="*/ 2147483646 h 134"/>
              <a:gd name="T60" fmla="*/ 2147483646 w 126"/>
              <a:gd name="T61" fmla="*/ 2147483646 h 134"/>
              <a:gd name="T62" fmla="*/ 2147483646 w 126"/>
              <a:gd name="T63" fmla="*/ 2147483646 h 134"/>
              <a:gd name="T64" fmla="*/ 2147483646 w 126"/>
              <a:gd name="T65" fmla="*/ 2147483646 h 134"/>
              <a:gd name="T66" fmla="*/ 2147483646 w 126"/>
              <a:gd name="T67" fmla="*/ 2147483646 h 134"/>
              <a:gd name="T68" fmla="*/ 2147483646 w 126"/>
              <a:gd name="T69" fmla="*/ 2147483646 h 134"/>
              <a:gd name="T70" fmla="*/ 2147483646 w 126"/>
              <a:gd name="T71" fmla="*/ 2147483646 h 134"/>
              <a:gd name="T72" fmla="*/ 2147483646 w 126"/>
              <a:gd name="T73" fmla="*/ 2147483646 h 134"/>
              <a:gd name="T74" fmla="*/ 2147483646 w 126"/>
              <a:gd name="T75" fmla="*/ 2147483646 h 134"/>
              <a:gd name="T76" fmla="*/ 2147483646 w 126"/>
              <a:gd name="T77" fmla="*/ 2147483646 h 134"/>
              <a:gd name="T78" fmla="*/ 2147483646 w 126"/>
              <a:gd name="T79" fmla="*/ 2147483646 h 134"/>
              <a:gd name="T80" fmla="*/ 2147483646 w 126"/>
              <a:gd name="T81" fmla="*/ 2147483646 h 134"/>
              <a:gd name="T82" fmla="*/ 2147483646 w 126"/>
              <a:gd name="T83" fmla="*/ 2147483646 h 134"/>
              <a:gd name="T84" fmla="*/ 2147483646 w 126"/>
              <a:gd name="T85" fmla="*/ 2147483646 h 134"/>
              <a:gd name="T86" fmla="*/ 2147483646 w 126"/>
              <a:gd name="T87" fmla="*/ 2147483646 h 134"/>
              <a:gd name="T88" fmla="*/ 2147483646 w 126"/>
              <a:gd name="T89" fmla="*/ 2147483646 h 134"/>
              <a:gd name="T90" fmla="*/ 2147483646 w 126"/>
              <a:gd name="T91" fmla="*/ 2147483646 h 134"/>
              <a:gd name="T92" fmla="*/ 2147483646 w 126"/>
              <a:gd name="T93" fmla="*/ 2147483646 h 134"/>
              <a:gd name="T94" fmla="*/ 2147483646 w 126"/>
              <a:gd name="T95" fmla="*/ 2147483646 h 134"/>
              <a:gd name="T96" fmla="*/ 2147483646 w 126"/>
              <a:gd name="T97" fmla="*/ 2147483646 h 134"/>
              <a:gd name="T98" fmla="*/ 2147483646 w 126"/>
              <a:gd name="T99" fmla="*/ 2147483646 h 134"/>
              <a:gd name="T100" fmla="*/ 2147483646 w 126"/>
              <a:gd name="T101" fmla="*/ 2147483646 h 134"/>
              <a:gd name="T102" fmla="*/ 2147483646 w 126"/>
              <a:gd name="T103" fmla="*/ 2147483646 h 134"/>
              <a:gd name="T104" fmla="*/ 2147483646 w 126"/>
              <a:gd name="T105" fmla="*/ 2147483646 h 134"/>
              <a:gd name="T106" fmla="*/ 2147483646 w 126"/>
              <a:gd name="T107" fmla="*/ 2147483646 h 134"/>
              <a:gd name="T108" fmla="*/ 2147483646 w 126"/>
              <a:gd name="T109" fmla="*/ 2147483646 h 134"/>
              <a:gd name="T110" fmla="*/ 2147483646 w 126"/>
              <a:gd name="T111" fmla="*/ 2147483646 h 134"/>
              <a:gd name="T112" fmla="*/ 2147483646 w 126"/>
              <a:gd name="T113" fmla="*/ 2147483646 h 134"/>
              <a:gd name="T114" fmla="*/ 2147483646 w 126"/>
              <a:gd name="T115" fmla="*/ 2147483646 h 134"/>
              <a:gd name="T116" fmla="*/ 2147483646 w 126"/>
              <a:gd name="T117" fmla="*/ 2147483646 h 134"/>
              <a:gd name="T118" fmla="*/ 2147483646 w 126"/>
              <a:gd name="T119" fmla="*/ 2147483646 h 134"/>
              <a:gd name="T120" fmla="*/ 2147483646 w 126"/>
              <a:gd name="T121" fmla="*/ 2147483646 h 13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26"/>
              <a:gd name="T184" fmla="*/ 0 h 134"/>
              <a:gd name="T185" fmla="*/ 126 w 126"/>
              <a:gd name="T186" fmla="*/ 134 h 13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26" h="134">
                <a:moveTo>
                  <a:pt x="32" y="125"/>
                </a:moveTo>
                <a:lnTo>
                  <a:pt x="31" y="123"/>
                </a:lnTo>
                <a:lnTo>
                  <a:pt x="29" y="121"/>
                </a:lnTo>
                <a:lnTo>
                  <a:pt x="25" y="104"/>
                </a:lnTo>
                <a:lnTo>
                  <a:pt x="23" y="87"/>
                </a:lnTo>
                <a:lnTo>
                  <a:pt x="21" y="85"/>
                </a:lnTo>
                <a:lnTo>
                  <a:pt x="19" y="81"/>
                </a:lnTo>
                <a:lnTo>
                  <a:pt x="15" y="69"/>
                </a:lnTo>
                <a:lnTo>
                  <a:pt x="13" y="58"/>
                </a:lnTo>
                <a:lnTo>
                  <a:pt x="11" y="54"/>
                </a:lnTo>
                <a:lnTo>
                  <a:pt x="9" y="52"/>
                </a:lnTo>
                <a:lnTo>
                  <a:pt x="6" y="44"/>
                </a:lnTo>
                <a:lnTo>
                  <a:pt x="4" y="39"/>
                </a:lnTo>
                <a:lnTo>
                  <a:pt x="2" y="35"/>
                </a:lnTo>
                <a:lnTo>
                  <a:pt x="0" y="33"/>
                </a:lnTo>
                <a:lnTo>
                  <a:pt x="4" y="23"/>
                </a:lnTo>
                <a:lnTo>
                  <a:pt x="9" y="14"/>
                </a:lnTo>
                <a:lnTo>
                  <a:pt x="11" y="12"/>
                </a:lnTo>
                <a:lnTo>
                  <a:pt x="13" y="10"/>
                </a:lnTo>
                <a:lnTo>
                  <a:pt x="15" y="6"/>
                </a:lnTo>
                <a:lnTo>
                  <a:pt x="19" y="4"/>
                </a:lnTo>
                <a:lnTo>
                  <a:pt x="21" y="2"/>
                </a:lnTo>
                <a:lnTo>
                  <a:pt x="23" y="0"/>
                </a:lnTo>
                <a:lnTo>
                  <a:pt x="42" y="0"/>
                </a:lnTo>
                <a:lnTo>
                  <a:pt x="61" y="0"/>
                </a:lnTo>
                <a:lnTo>
                  <a:pt x="80" y="0"/>
                </a:lnTo>
                <a:lnTo>
                  <a:pt x="100" y="0"/>
                </a:lnTo>
                <a:lnTo>
                  <a:pt x="103" y="2"/>
                </a:lnTo>
                <a:lnTo>
                  <a:pt x="105" y="4"/>
                </a:lnTo>
                <a:lnTo>
                  <a:pt x="107" y="6"/>
                </a:lnTo>
                <a:lnTo>
                  <a:pt x="109" y="10"/>
                </a:lnTo>
                <a:lnTo>
                  <a:pt x="113" y="12"/>
                </a:lnTo>
                <a:lnTo>
                  <a:pt x="115" y="14"/>
                </a:lnTo>
                <a:lnTo>
                  <a:pt x="117" y="16"/>
                </a:lnTo>
                <a:lnTo>
                  <a:pt x="121" y="19"/>
                </a:lnTo>
                <a:lnTo>
                  <a:pt x="123" y="21"/>
                </a:lnTo>
                <a:lnTo>
                  <a:pt x="125" y="23"/>
                </a:lnTo>
                <a:lnTo>
                  <a:pt x="125" y="40"/>
                </a:lnTo>
                <a:lnTo>
                  <a:pt x="126" y="58"/>
                </a:lnTo>
                <a:lnTo>
                  <a:pt x="121" y="65"/>
                </a:lnTo>
                <a:lnTo>
                  <a:pt x="115" y="71"/>
                </a:lnTo>
                <a:lnTo>
                  <a:pt x="113" y="73"/>
                </a:lnTo>
                <a:lnTo>
                  <a:pt x="109" y="77"/>
                </a:lnTo>
                <a:lnTo>
                  <a:pt x="107" y="83"/>
                </a:lnTo>
                <a:lnTo>
                  <a:pt x="105" y="90"/>
                </a:lnTo>
                <a:lnTo>
                  <a:pt x="103" y="94"/>
                </a:lnTo>
                <a:lnTo>
                  <a:pt x="100" y="96"/>
                </a:lnTo>
                <a:lnTo>
                  <a:pt x="98" y="106"/>
                </a:lnTo>
                <a:lnTo>
                  <a:pt x="96" y="115"/>
                </a:lnTo>
                <a:lnTo>
                  <a:pt x="84" y="115"/>
                </a:lnTo>
                <a:lnTo>
                  <a:pt x="78" y="115"/>
                </a:lnTo>
                <a:lnTo>
                  <a:pt x="77" y="117"/>
                </a:lnTo>
                <a:lnTo>
                  <a:pt x="77" y="121"/>
                </a:lnTo>
                <a:lnTo>
                  <a:pt x="75" y="123"/>
                </a:lnTo>
                <a:lnTo>
                  <a:pt x="71" y="125"/>
                </a:lnTo>
                <a:lnTo>
                  <a:pt x="69" y="127"/>
                </a:lnTo>
                <a:lnTo>
                  <a:pt x="67" y="131"/>
                </a:lnTo>
                <a:lnTo>
                  <a:pt x="65" y="133"/>
                </a:lnTo>
                <a:lnTo>
                  <a:pt x="61" y="134"/>
                </a:lnTo>
                <a:lnTo>
                  <a:pt x="48" y="129"/>
                </a:lnTo>
                <a:lnTo>
                  <a:pt x="32" y="125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56" name="Freeform 59"/>
          <p:cNvSpPr>
            <a:spLocks/>
          </p:cNvSpPr>
          <p:nvPr/>
        </p:nvSpPr>
        <p:spPr bwMode="auto">
          <a:xfrm>
            <a:off x="2314575" y="3860800"/>
            <a:ext cx="201613" cy="219075"/>
          </a:xfrm>
          <a:custGeom>
            <a:avLst/>
            <a:gdLst>
              <a:gd name="T0" fmla="*/ 2147483646 w 156"/>
              <a:gd name="T1" fmla="*/ 2147483646 h 184"/>
              <a:gd name="T2" fmla="*/ 2147483646 w 156"/>
              <a:gd name="T3" fmla="*/ 2147483646 h 184"/>
              <a:gd name="T4" fmla="*/ 2147483646 w 156"/>
              <a:gd name="T5" fmla="*/ 2147483646 h 184"/>
              <a:gd name="T6" fmla="*/ 2147483646 w 156"/>
              <a:gd name="T7" fmla="*/ 2147483646 h 184"/>
              <a:gd name="T8" fmla="*/ 2147483646 w 156"/>
              <a:gd name="T9" fmla="*/ 2147483646 h 184"/>
              <a:gd name="T10" fmla="*/ 2147483646 w 156"/>
              <a:gd name="T11" fmla="*/ 2147483646 h 184"/>
              <a:gd name="T12" fmla="*/ 2147483646 w 156"/>
              <a:gd name="T13" fmla="*/ 2147483646 h 184"/>
              <a:gd name="T14" fmla="*/ 2147483646 w 156"/>
              <a:gd name="T15" fmla="*/ 2147483646 h 184"/>
              <a:gd name="T16" fmla="*/ 2147483646 w 156"/>
              <a:gd name="T17" fmla="*/ 2147483646 h 184"/>
              <a:gd name="T18" fmla="*/ 2147483646 w 156"/>
              <a:gd name="T19" fmla="*/ 2147483646 h 184"/>
              <a:gd name="T20" fmla="*/ 2147483646 w 156"/>
              <a:gd name="T21" fmla="*/ 2147483646 h 184"/>
              <a:gd name="T22" fmla="*/ 2147483646 w 156"/>
              <a:gd name="T23" fmla="*/ 2147483646 h 184"/>
              <a:gd name="T24" fmla="*/ 2147483646 w 156"/>
              <a:gd name="T25" fmla="*/ 2147483646 h 184"/>
              <a:gd name="T26" fmla="*/ 2147483646 w 156"/>
              <a:gd name="T27" fmla="*/ 2147483646 h 184"/>
              <a:gd name="T28" fmla="*/ 2147483646 w 156"/>
              <a:gd name="T29" fmla="*/ 2147483646 h 184"/>
              <a:gd name="T30" fmla="*/ 2147483646 w 156"/>
              <a:gd name="T31" fmla="*/ 2147483646 h 184"/>
              <a:gd name="T32" fmla="*/ 0 w 156"/>
              <a:gd name="T33" fmla="*/ 2147483646 h 184"/>
              <a:gd name="T34" fmla="*/ 2147483646 w 156"/>
              <a:gd name="T35" fmla="*/ 2147483646 h 184"/>
              <a:gd name="T36" fmla="*/ 2147483646 w 156"/>
              <a:gd name="T37" fmla="*/ 2147483646 h 184"/>
              <a:gd name="T38" fmla="*/ 2147483646 w 156"/>
              <a:gd name="T39" fmla="*/ 0 h 184"/>
              <a:gd name="T40" fmla="*/ 2147483646 w 156"/>
              <a:gd name="T41" fmla="*/ 2147483646 h 184"/>
              <a:gd name="T42" fmla="*/ 2147483646 w 156"/>
              <a:gd name="T43" fmla="*/ 2147483646 h 184"/>
              <a:gd name="T44" fmla="*/ 2147483646 w 156"/>
              <a:gd name="T45" fmla="*/ 2147483646 h 184"/>
              <a:gd name="T46" fmla="*/ 2147483646 w 156"/>
              <a:gd name="T47" fmla="*/ 2147483646 h 184"/>
              <a:gd name="T48" fmla="*/ 2147483646 w 156"/>
              <a:gd name="T49" fmla="*/ 2147483646 h 184"/>
              <a:gd name="T50" fmla="*/ 2147483646 w 156"/>
              <a:gd name="T51" fmla="*/ 2147483646 h 184"/>
              <a:gd name="T52" fmla="*/ 2147483646 w 156"/>
              <a:gd name="T53" fmla="*/ 2147483646 h 184"/>
              <a:gd name="T54" fmla="*/ 2147483646 w 156"/>
              <a:gd name="T55" fmla="*/ 2147483646 h 184"/>
              <a:gd name="T56" fmla="*/ 2147483646 w 156"/>
              <a:gd name="T57" fmla="*/ 2147483646 h 184"/>
              <a:gd name="T58" fmla="*/ 2147483646 w 156"/>
              <a:gd name="T59" fmla="*/ 2147483646 h 184"/>
              <a:gd name="T60" fmla="*/ 2147483646 w 156"/>
              <a:gd name="T61" fmla="*/ 2147483646 h 184"/>
              <a:gd name="T62" fmla="*/ 2147483646 w 156"/>
              <a:gd name="T63" fmla="*/ 2147483646 h 184"/>
              <a:gd name="T64" fmla="*/ 2147483646 w 156"/>
              <a:gd name="T65" fmla="*/ 2147483646 h 184"/>
              <a:gd name="T66" fmla="*/ 2147483646 w 156"/>
              <a:gd name="T67" fmla="*/ 2147483646 h 184"/>
              <a:gd name="T68" fmla="*/ 2147483646 w 156"/>
              <a:gd name="T69" fmla="*/ 2147483646 h 184"/>
              <a:gd name="T70" fmla="*/ 2147483646 w 156"/>
              <a:gd name="T71" fmla="*/ 2147483646 h 184"/>
              <a:gd name="T72" fmla="*/ 2147483646 w 156"/>
              <a:gd name="T73" fmla="*/ 2147483646 h 184"/>
              <a:gd name="T74" fmla="*/ 2147483646 w 156"/>
              <a:gd name="T75" fmla="*/ 2147483646 h 184"/>
              <a:gd name="T76" fmla="*/ 2147483646 w 156"/>
              <a:gd name="T77" fmla="*/ 2147483646 h 184"/>
              <a:gd name="T78" fmla="*/ 2147483646 w 156"/>
              <a:gd name="T79" fmla="*/ 2147483646 h 184"/>
              <a:gd name="T80" fmla="*/ 2147483646 w 156"/>
              <a:gd name="T81" fmla="*/ 2147483646 h 184"/>
              <a:gd name="T82" fmla="*/ 2147483646 w 156"/>
              <a:gd name="T83" fmla="*/ 2147483646 h 184"/>
              <a:gd name="T84" fmla="*/ 2147483646 w 156"/>
              <a:gd name="T85" fmla="*/ 2147483646 h 184"/>
              <a:gd name="T86" fmla="*/ 2147483646 w 156"/>
              <a:gd name="T87" fmla="*/ 2147483646 h 184"/>
              <a:gd name="T88" fmla="*/ 2147483646 w 156"/>
              <a:gd name="T89" fmla="*/ 2147483646 h 184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156"/>
              <a:gd name="T136" fmla="*/ 0 h 184"/>
              <a:gd name="T137" fmla="*/ 156 w 156"/>
              <a:gd name="T138" fmla="*/ 184 h 184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156" h="184">
                <a:moveTo>
                  <a:pt x="64" y="184"/>
                </a:moveTo>
                <a:lnTo>
                  <a:pt x="62" y="182"/>
                </a:lnTo>
                <a:lnTo>
                  <a:pt x="60" y="178"/>
                </a:lnTo>
                <a:lnTo>
                  <a:pt x="56" y="172"/>
                </a:lnTo>
                <a:lnTo>
                  <a:pt x="54" y="165"/>
                </a:lnTo>
                <a:lnTo>
                  <a:pt x="52" y="163"/>
                </a:lnTo>
                <a:lnTo>
                  <a:pt x="50" y="159"/>
                </a:lnTo>
                <a:lnTo>
                  <a:pt x="47" y="157"/>
                </a:lnTo>
                <a:lnTo>
                  <a:pt x="45" y="155"/>
                </a:lnTo>
                <a:lnTo>
                  <a:pt x="43" y="151"/>
                </a:lnTo>
                <a:lnTo>
                  <a:pt x="41" y="149"/>
                </a:lnTo>
                <a:lnTo>
                  <a:pt x="37" y="147"/>
                </a:lnTo>
                <a:lnTo>
                  <a:pt x="35" y="145"/>
                </a:lnTo>
                <a:lnTo>
                  <a:pt x="33" y="143"/>
                </a:lnTo>
                <a:lnTo>
                  <a:pt x="31" y="140"/>
                </a:lnTo>
                <a:lnTo>
                  <a:pt x="25" y="130"/>
                </a:lnTo>
                <a:lnTo>
                  <a:pt x="22" y="120"/>
                </a:lnTo>
                <a:lnTo>
                  <a:pt x="23" y="118"/>
                </a:lnTo>
                <a:lnTo>
                  <a:pt x="25" y="117"/>
                </a:lnTo>
                <a:lnTo>
                  <a:pt x="29" y="111"/>
                </a:lnTo>
                <a:lnTo>
                  <a:pt x="29" y="97"/>
                </a:lnTo>
                <a:lnTo>
                  <a:pt x="29" y="84"/>
                </a:lnTo>
                <a:lnTo>
                  <a:pt x="25" y="78"/>
                </a:lnTo>
                <a:lnTo>
                  <a:pt x="23" y="74"/>
                </a:lnTo>
                <a:lnTo>
                  <a:pt x="22" y="72"/>
                </a:lnTo>
                <a:lnTo>
                  <a:pt x="18" y="65"/>
                </a:lnTo>
                <a:lnTo>
                  <a:pt x="16" y="57"/>
                </a:lnTo>
                <a:lnTo>
                  <a:pt x="14" y="55"/>
                </a:lnTo>
                <a:lnTo>
                  <a:pt x="10" y="53"/>
                </a:lnTo>
                <a:lnTo>
                  <a:pt x="8" y="46"/>
                </a:lnTo>
                <a:lnTo>
                  <a:pt x="6" y="38"/>
                </a:lnTo>
                <a:lnTo>
                  <a:pt x="4" y="36"/>
                </a:lnTo>
                <a:lnTo>
                  <a:pt x="0" y="34"/>
                </a:lnTo>
                <a:lnTo>
                  <a:pt x="0" y="28"/>
                </a:lnTo>
                <a:lnTo>
                  <a:pt x="0" y="24"/>
                </a:lnTo>
                <a:lnTo>
                  <a:pt x="4" y="23"/>
                </a:lnTo>
                <a:lnTo>
                  <a:pt x="6" y="19"/>
                </a:lnTo>
                <a:lnTo>
                  <a:pt x="8" y="9"/>
                </a:lnTo>
                <a:lnTo>
                  <a:pt x="10" y="0"/>
                </a:lnTo>
                <a:lnTo>
                  <a:pt x="20" y="0"/>
                </a:lnTo>
                <a:lnTo>
                  <a:pt x="31" y="0"/>
                </a:lnTo>
                <a:lnTo>
                  <a:pt x="33" y="9"/>
                </a:lnTo>
                <a:lnTo>
                  <a:pt x="35" y="19"/>
                </a:lnTo>
                <a:lnTo>
                  <a:pt x="37" y="23"/>
                </a:lnTo>
                <a:lnTo>
                  <a:pt x="41" y="24"/>
                </a:lnTo>
                <a:lnTo>
                  <a:pt x="50" y="24"/>
                </a:lnTo>
                <a:lnTo>
                  <a:pt x="60" y="24"/>
                </a:lnTo>
                <a:lnTo>
                  <a:pt x="62" y="23"/>
                </a:lnTo>
                <a:lnTo>
                  <a:pt x="64" y="19"/>
                </a:lnTo>
                <a:lnTo>
                  <a:pt x="70" y="38"/>
                </a:lnTo>
                <a:lnTo>
                  <a:pt x="73" y="57"/>
                </a:lnTo>
                <a:lnTo>
                  <a:pt x="77" y="61"/>
                </a:lnTo>
                <a:lnTo>
                  <a:pt x="79" y="63"/>
                </a:lnTo>
                <a:lnTo>
                  <a:pt x="91" y="65"/>
                </a:lnTo>
                <a:lnTo>
                  <a:pt x="104" y="67"/>
                </a:lnTo>
                <a:lnTo>
                  <a:pt x="106" y="71"/>
                </a:lnTo>
                <a:lnTo>
                  <a:pt x="108" y="72"/>
                </a:lnTo>
                <a:lnTo>
                  <a:pt x="110" y="80"/>
                </a:lnTo>
                <a:lnTo>
                  <a:pt x="112" y="88"/>
                </a:lnTo>
                <a:lnTo>
                  <a:pt x="116" y="90"/>
                </a:lnTo>
                <a:lnTo>
                  <a:pt x="118" y="92"/>
                </a:lnTo>
                <a:lnTo>
                  <a:pt x="119" y="99"/>
                </a:lnTo>
                <a:lnTo>
                  <a:pt x="121" y="107"/>
                </a:lnTo>
                <a:lnTo>
                  <a:pt x="125" y="109"/>
                </a:lnTo>
                <a:lnTo>
                  <a:pt x="127" y="111"/>
                </a:lnTo>
                <a:lnTo>
                  <a:pt x="129" y="113"/>
                </a:lnTo>
                <a:lnTo>
                  <a:pt x="133" y="117"/>
                </a:lnTo>
                <a:lnTo>
                  <a:pt x="135" y="118"/>
                </a:lnTo>
                <a:lnTo>
                  <a:pt x="137" y="120"/>
                </a:lnTo>
                <a:lnTo>
                  <a:pt x="139" y="122"/>
                </a:lnTo>
                <a:lnTo>
                  <a:pt x="142" y="126"/>
                </a:lnTo>
                <a:lnTo>
                  <a:pt x="144" y="128"/>
                </a:lnTo>
                <a:lnTo>
                  <a:pt x="146" y="130"/>
                </a:lnTo>
                <a:lnTo>
                  <a:pt x="150" y="140"/>
                </a:lnTo>
                <a:lnTo>
                  <a:pt x="156" y="149"/>
                </a:lnTo>
                <a:lnTo>
                  <a:pt x="154" y="151"/>
                </a:lnTo>
                <a:lnTo>
                  <a:pt x="152" y="155"/>
                </a:lnTo>
                <a:lnTo>
                  <a:pt x="139" y="157"/>
                </a:lnTo>
                <a:lnTo>
                  <a:pt x="127" y="159"/>
                </a:lnTo>
                <a:lnTo>
                  <a:pt x="125" y="163"/>
                </a:lnTo>
                <a:lnTo>
                  <a:pt x="121" y="165"/>
                </a:lnTo>
                <a:lnTo>
                  <a:pt x="110" y="166"/>
                </a:lnTo>
                <a:lnTo>
                  <a:pt x="98" y="168"/>
                </a:lnTo>
                <a:lnTo>
                  <a:pt x="94" y="172"/>
                </a:lnTo>
                <a:lnTo>
                  <a:pt x="93" y="174"/>
                </a:lnTo>
                <a:lnTo>
                  <a:pt x="87" y="176"/>
                </a:lnTo>
                <a:lnTo>
                  <a:pt x="79" y="178"/>
                </a:lnTo>
                <a:lnTo>
                  <a:pt x="77" y="182"/>
                </a:lnTo>
                <a:lnTo>
                  <a:pt x="73" y="184"/>
                </a:lnTo>
                <a:lnTo>
                  <a:pt x="70" y="184"/>
                </a:lnTo>
                <a:lnTo>
                  <a:pt x="64" y="184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57" name="Freeform 63"/>
          <p:cNvSpPr>
            <a:spLocks/>
          </p:cNvSpPr>
          <p:nvPr/>
        </p:nvSpPr>
        <p:spPr bwMode="auto">
          <a:xfrm>
            <a:off x="2565400" y="3871913"/>
            <a:ext cx="15875" cy="11112"/>
          </a:xfrm>
          <a:custGeom>
            <a:avLst/>
            <a:gdLst>
              <a:gd name="T0" fmla="*/ 0 w 10"/>
              <a:gd name="T1" fmla="*/ 2147483646 h 10"/>
              <a:gd name="T2" fmla="*/ 2147483646 w 10"/>
              <a:gd name="T3" fmla="*/ 2147483646 h 10"/>
              <a:gd name="T4" fmla="*/ 2147483646 w 10"/>
              <a:gd name="T5" fmla="*/ 0 h 10"/>
              <a:gd name="T6" fmla="*/ 2147483646 w 10"/>
              <a:gd name="T7" fmla="*/ 2147483646 h 10"/>
              <a:gd name="T8" fmla="*/ 2147483646 w 10"/>
              <a:gd name="T9" fmla="*/ 2147483646 h 10"/>
              <a:gd name="T10" fmla="*/ 2147483646 w 10"/>
              <a:gd name="T11" fmla="*/ 2147483646 h 10"/>
              <a:gd name="T12" fmla="*/ 2147483646 w 10"/>
              <a:gd name="T13" fmla="*/ 2147483646 h 10"/>
              <a:gd name="T14" fmla="*/ 2147483646 w 10"/>
              <a:gd name="T15" fmla="*/ 2147483646 h 10"/>
              <a:gd name="T16" fmla="*/ 0 w 10"/>
              <a:gd name="T17" fmla="*/ 2147483646 h 1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"/>
              <a:gd name="T28" fmla="*/ 0 h 10"/>
              <a:gd name="T29" fmla="*/ 10 w 10"/>
              <a:gd name="T30" fmla="*/ 10 h 1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" h="10">
                <a:moveTo>
                  <a:pt x="0" y="10"/>
                </a:moveTo>
                <a:lnTo>
                  <a:pt x="4" y="6"/>
                </a:lnTo>
                <a:lnTo>
                  <a:pt x="6" y="0"/>
                </a:lnTo>
                <a:lnTo>
                  <a:pt x="8" y="2"/>
                </a:lnTo>
                <a:lnTo>
                  <a:pt x="10" y="6"/>
                </a:lnTo>
                <a:lnTo>
                  <a:pt x="10" y="8"/>
                </a:lnTo>
                <a:lnTo>
                  <a:pt x="10" y="10"/>
                </a:lnTo>
                <a:lnTo>
                  <a:pt x="6" y="10"/>
                </a:lnTo>
                <a:lnTo>
                  <a:pt x="0" y="10"/>
                </a:lnTo>
                <a:close/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58" name="Freeform 64"/>
          <p:cNvSpPr>
            <a:spLocks/>
          </p:cNvSpPr>
          <p:nvPr/>
        </p:nvSpPr>
        <p:spPr bwMode="auto">
          <a:xfrm>
            <a:off x="2565400" y="3871913"/>
            <a:ext cx="15875" cy="11112"/>
          </a:xfrm>
          <a:custGeom>
            <a:avLst/>
            <a:gdLst>
              <a:gd name="T0" fmla="*/ 0 w 10"/>
              <a:gd name="T1" fmla="*/ 2147483646 h 10"/>
              <a:gd name="T2" fmla="*/ 2147483646 w 10"/>
              <a:gd name="T3" fmla="*/ 2147483646 h 10"/>
              <a:gd name="T4" fmla="*/ 2147483646 w 10"/>
              <a:gd name="T5" fmla="*/ 0 h 10"/>
              <a:gd name="T6" fmla="*/ 2147483646 w 10"/>
              <a:gd name="T7" fmla="*/ 2147483646 h 10"/>
              <a:gd name="T8" fmla="*/ 2147483646 w 10"/>
              <a:gd name="T9" fmla="*/ 2147483646 h 10"/>
              <a:gd name="T10" fmla="*/ 2147483646 w 10"/>
              <a:gd name="T11" fmla="*/ 2147483646 h 10"/>
              <a:gd name="T12" fmla="*/ 2147483646 w 10"/>
              <a:gd name="T13" fmla="*/ 2147483646 h 10"/>
              <a:gd name="T14" fmla="*/ 2147483646 w 10"/>
              <a:gd name="T15" fmla="*/ 2147483646 h 10"/>
              <a:gd name="T16" fmla="*/ 0 w 10"/>
              <a:gd name="T17" fmla="*/ 2147483646 h 1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"/>
              <a:gd name="T28" fmla="*/ 0 h 10"/>
              <a:gd name="T29" fmla="*/ 10 w 10"/>
              <a:gd name="T30" fmla="*/ 10 h 1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" h="10">
                <a:moveTo>
                  <a:pt x="0" y="10"/>
                </a:moveTo>
                <a:lnTo>
                  <a:pt x="4" y="6"/>
                </a:lnTo>
                <a:lnTo>
                  <a:pt x="6" y="0"/>
                </a:lnTo>
                <a:lnTo>
                  <a:pt x="8" y="2"/>
                </a:lnTo>
                <a:lnTo>
                  <a:pt x="10" y="6"/>
                </a:lnTo>
                <a:lnTo>
                  <a:pt x="10" y="8"/>
                </a:lnTo>
                <a:lnTo>
                  <a:pt x="10" y="10"/>
                </a:lnTo>
                <a:lnTo>
                  <a:pt x="6" y="10"/>
                </a:lnTo>
                <a:lnTo>
                  <a:pt x="0" y="10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59" name="Freeform 65"/>
          <p:cNvSpPr>
            <a:spLocks/>
          </p:cNvSpPr>
          <p:nvPr/>
        </p:nvSpPr>
        <p:spPr bwMode="auto">
          <a:xfrm>
            <a:off x="1897063" y="3965575"/>
            <a:ext cx="153987" cy="193675"/>
          </a:xfrm>
          <a:custGeom>
            <a:avLst/>
            <a:gdLst>
              <a:gd name="T0" fmla="*/ 2147483646 w 117"/>
              <a:gd name="T1" fmla="*/ 2147483646 h 163"/>
              <a:gd name="T2" fmla="*/ 2147483646 w 117"/>
              <a:gd name="T3" fmla="*/ 2147483646 h 163"/>
              <a:gd name="T4" fmla="*/ 2147483646 w 117"/>
              <a:gd name="T5" fmla="*/ 2147483646 h 163"/>
              <a:gd name="T6" fmla="*/ 2147483646 w 117"/>
              <a:gd name="T7" fmla="*/ 2147483646 h 163"/>
              <a:gd name="T8" fmla="*/ 2147483646 w 117"/>
              <a:gd name="T9" fmla="*/ 2147483646 h 163"/>
              <a:gd name="T10" fmla="*/ 2147483646 w 117"/>
              <a:gd name="T11" fmla="*/ 2147483646 h 163"/>
              <a:gd name="T12" fmla="*/ 2147483646 w 117"/>
              <a:gd name="T13" fmla="*/ 2147483646 h 163"/>
              <a:gd name="T14" fmla="*/ 2147483646 w 117"/>
              <a:gd name="T15" fmla="*/ 2147483646 h 163"/>
              <a:gd name="T16" fmla="*/ 2147483646 w 117"/>
              <a:gd name="T17" fmla="*/ 2147483646 h 163"/>
              <a:gd name="T18" fmla="*/ 2147483646 w 117"/>
              <a:gd name="T19" fmla="*/ 2147483646 h 163"/>
              <a:gd name="T20" fmla="*/ 2147483646 w 117"/>
              <a:gd name="T21" fmla="*/ 2147483646 h 163"/>
              <a:gd name="T22" fmla="*/ 0 w 117"/>
              <a:gd name="T23" fmla="*/ 2147483646 h 163"/>
              <a:gd name="T24" fmla="*/ 2147483646 w 117"/>
              <a:gd name="T25" fmla="*/ 2147483646 h 163"/>
              <a:gd name="T26" fmla="*/ 2147483646 w 117"/>
              <a:gd name="T27" fmla="*/ 2147483646 h 163"/>
              <a:gd name="T28" fmla="*/ 2147483646 w 117"/>
              <a:gd name="T29" fmla="*/ 2147483646 h 163"/>
              <a:gd name="T30" fmla="*/ 2147483646 w 117"/>
              <a:gd name="T31" fmla="*/ 2147483646 h 163"/>
              <a:gd name="T32" fmla="*/ 2147483646 w 117"/>
              <a:gd name="T33" fmla="*/ 2147483646 h 163"/>
              <a:gd name="T34" fmla="*/ 2147483646 w 117"/>
              <a:gd name="T35" fmla="*/ 2147483646 h 163"/>
              <a:gd name="T36" fmla="*/ 2147483646 w 117"/>
              <a:gd name="T37" fmla="*/ 2147483646 h 163"/>
              <a:gd name="T38" fmla="*/ 2147483646 w 117"/>
              <a:gd name="T39" fmla="*/ 2147483646 h 163"/>
              <a:gd name="T40" fmla="*/ 2147483646 w 117"/>
              <a:gd name="T41" fmla="*/ 2147483646 h 163"/>
              <a:gd name="T42" fmla="*/ 2147483646 w 117"/>
              <a:gd name="T43" fmla="*/ 2147483646 h 163"/>
              <a:gd name="T44" fmla="*/ 2147483646 w 117"/>
              <a:gd name="T45" fmla="*/ 2147483646 h 163"/>
              <a:gd name="T46" fmla="*/ 2147483646 w 117"/>
              <a:gd name="T47" fmla="*/ 2147483646 h 163"/>
              <a:gd name="T48" fmla="*/ 2147483646 w 117"/>
              <a:gd name="T49" fmla="*/ 2147483646 h 163"/>
              <a:gd name="T50" fmla="*/ 2147483646 w 117"/>
              <a:gd name="T51" fmla="*/ 2147483646 h 163"/>
              <a:gd name="T52" fmla="*/ 2147483646 w 117"/>
              <a:gd name="T53" fmla="*/ 2147483646 h 163"/>
              <a:gd name="T54" fmla="*/ 2147483646 w 117"/>
              <a:gd name="T55" fmla="*/ 2147483646 h 163"/>
              <a:gd name="T56" fmla="*/ 2147483646 w 117"/>
              <a:gd name="T57" fmla="*/ 2147483646 h 163"/>
              <a:gd name="T58" fmla="*/ 2147483646 w 117"/>
              <a:gd name="T59" fmla="*/ 2147483646 h 163"/>
              <a:gd name="T60" fmla="*/ 2147483646 w 117"/>
              <a:gd name="T61" fmla="*/ 2147483646 h 163"/>
              <a:gd name="T62" fmla="*/ 2147483646 w 117"/>
              <a:gd name="T63" fmla="*/ 2147483646 h 163"/>
              <a:gd name="T64" fmla="*/ 2147483646 w 117"/>
              <a:gd name="T65" fmla="*/ 2147483646 h 163"/>
              <a:gd name="T66" fmla="*/ 2147483646 w 117"/>
              <a:gd name="T67" fmla="*/ 2147483646 h 163"/>
              <a:gd name="T68" fmla="*/ 2147483646 w 117"/>
              <a:gd name="T69" fmla="*/ 2147483646 h 163"/>
              <a:gd name="T70" fmla="*/ 2147483646 w 117"/>
              <a:gd name="T71" fmla="*/ 2147483646 h 163"/>
              <a:gd name="T72" fmla="*/ 2147483646 w 117"/>
              <a:gd name="T73" fmla="*/ 2147483646 h 163"/>
              <a:gd name="T74" fmla="*/ 2147483646 w 117"/>
              <a:gd name="T75" fmla="*/ 2147483646 h 16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17"/>
              <a:gd name="T115" fmla="*/ 0 h 163"/>
              <a:gd name="T116" fmla="*/ 117 w 117"/>
              <a:gd name="T117" fmla="*/ 163 h 163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17" h="163">
                <a:moveTo>
                  <a:pt x="63" y="163"/>
                </a:moveTo>
                <a:lnTo>
                  <a:pt x="59" y="161"/>
                </a:lnTo>
                <a:lnTo>
                  <a:pt x="58" y="159"/>
                </a:lnTo>
                <a:lnTo>
                  <a:pt x="56" y="155"/>
                </a:lnTo>
                <a:lnTo>
                  <a:pt x="54" y="153"/>
                </a:lnTo>
                <a:lnTo>
                  <a:pt x="52" y="151"/>
                </a:lnTo>
                <a:lnTo>
                  <a:pt x="48" y="149"/>
                </a:lnTo>
                <a:lnTo>
                  <a:pt x="46" y="132"/>
                </a:lnTo>
                <a:lnTo>
                  <a:pt x="44" y="115"/>
                </a:lnTo>
                <a:lnTo>
                  <a:pt x="42" y="113"/>
                </a:lnTo>
                <a:lnTo>
                  <a:pt x="38" y="111"/>
                </a:lnTo>
                <a:lnTo>
                  <a:pt x="36" y="103"/>
                </a:lnTo>
                <a:lnTo>
                  <a:pt x="35" y="96"/>
                </a:lnTo>
                <a:lnTo>
                  <a:pt x="31" y="94"/>
                </a:lnTo>
                <a:lnTo>
                  <a:pt x="29" y="90"/>
                </a:lnTo>
                <a:lnTo>
                  <a:pt x="21" y="88"/>
                </a:lnTo>
                <a:lnTo>
                  <a:pt x="15" y="86"/>
                </a:lnTo>
                <a:lnTo>
                  <a:pt x="11" y="84"/>
                </a:lnTo>
                <a:lnTo>
                  <a:pt x="10" y="80"/>
                </a:lnTo>
                <a:lnTo>
                  <a:pt x="8" y="69"/>
                </a:lnTo>
                <a:lnTo>
                  <a:pt x="6" y="57"/>
                </a:lnTo>
                <a:lnTo>
                  <a:pt x="2" y="55"/>
                </a:lnTo>
                <a:lnTo>
                  <a:pt x="0" y="52"/>
                </a:lnTo>
                <a:lnTo>
                  <a:pt x="0" y="42"/>
                </a:lnTo>
                <a:lnTo>
                  <a:pt x="0" y="32"/>
                </a:lnTo>
                <a:lnTo>
                  <a:pt x="2" y="30"/>
                </a:lnTo>
                <a:lnTo>
                  <a:pt x="6" y="29"/>
                </a:lnTo>
                <a:lnTo>
                  <a:pt x="8" y="25"/>
                </a:lnTo>
                <a:lnTo>
                  <a:pt x="10" y="23"/>
                </a:lnTo>
                <a:lnTo>
                  <a:pt x="11" y="21"/>
                </a:lnTo>
                <a:lnTo>
                  <a:pt x="15" y="19"/>
                </a:lnTo>
                <a:lnTo>
                  <a:pt x="21" y="15"/>
                </a:lnTo>
                <a:lnTo>
                  <a:pt x="29" y="13"/>
                </a:lnTo>
                <a:lnTo>
                  <a:pt x="31" y="11"/>
                </a:lnTo>
                <a:lnTo>
                  <a:pt x="35" y="9"/>
                </a:lnTo>
                <a:lnTo>
                  <a:pt x="36" y="6"/>
                </a:lnTo>
                <a:lnTo>
                  <a:pt x="38" y="4"/>
                </a:lnTo>
                <a:lnTo>
                  <a:pt x="42" y="2"/>
                </a:lnTo>
                <a:lnTo>
                  <a:pt x="44" y="0"/>
                </a:lnTo>
                <a:lnTo>
                  <a:pt x="46" y="2"/>
                </a:lnTo>
                <a:lnTo>
                  <a:pt x="48" y="4"/>
                </a:lnTo>
                <a:lnTo>
                  <a:pt x="50" y="7"/>
                </a:lnTo>
                <a:lnTo>
                  <a:pt x="54" y="7"/>
                </a:lnTo>
                <a:lnTo>
                  <a:pt x="65" y="9"/>
                </a:lnTo>
                <a:lnTo>
                  <a:pt x="86" y="9"/>
                </a:lnTo>
                <a:lnTo>
                  <a:pt x="90" y="11"/>
                </a:lnTo>
                <a:lnTo>
                  <a:pt x="94" y="15"/>
                </a:lnTo>
                <a:lnTo>
                  <a:pt x="92" y="19"/>
                </a:lnTo>
                <a:lnTo>
                  <a:pt x="90" y="23"/>
                </a:lnTo>
                <a:lnTo>
                  <a:pt x="90" y="27"/>
                </a:lnTo>
                <a:lnTo>
                  <a:pt x="92" y="29"/>
                </a:lnTo>
                <a:lnTo>
                  <a:pt x="94" y="30"/>
                </a:lnTo>
                <a:lnTo>
                  <a:pt x="98" y="32"/>
                </a:lnTo>
                <a:lnTo>
                  <a:pt x="100" y="40"/>
                </a:lnTo>
                <a:lnTo>
                  <a:pt x="102" y="48"/>
                </a:lnTo>
                <a:lnTo>
                  <a:pt x="104" y="50"/>
                </a:lnTo>
                <a:lnTo>
                  <a:pt x="107" y="52"/>
                </a:lnTo>
                <a:lnTo>
                  <a:pt x="109" y="65"/>
                </a:lnTo>
                <a:lnTo>
                  <a:pt x="111" y="77"/>
                </a:lnTo>
                <a:lnTo>
                  <a:pt x="113" y="78"/>
                </a:lnTo>
                <a:lnTo>
                  <a:pt x="117" y="80"/>
                </a:lnTo>
                <a:lnTo>
                  <a:pt x="117" y="96"/>
                </a:lnTo>
                <a:lnTo>
                  <a:pt x="117" y="111"/>
                </a:lnTo>
                <a:lnTo>
                  <a:pt x="113" y="113"/>
                </a:lnTo>
                <a:lnTo>
                  <a:pt x="111" y="115"/>
                </a:lnTo>
                <a:lnTo>
                  <a:pt x="109" y="123"/>
                </a:lnTo>
                <a:lnTo>
                  <a:pt x="107" y="128"/>
                </a:lnTo>
                <a:lnTo>
                  <a:pt x="104" y="132"/>
                </a:lnTo>
                <a:lnTo>
                  <a:pt x="102" y="134"/>
                </a:lnTo>
                <a:lnTo>
                  <a:pt x="100" y="142"/>
                </a:lnTo>
                <a:lnTo>
                  <a:pt x="98" y="149"/>
                </a:lnTo>
                <a:lnTo>
                  <a:pt x="94" y="151"/>
                </a:lnTo>
                <a:lnTo>
                  <a:pt x="92" y="153"/>
                </a:lnTo>
                <a:lnTo>
                  <a:pt x="81" y="155"/>
                </a:lnTo>
                <a:lnTo>
                  <a:pt x="67" y="159"/>
                </a:lnTo>
                <a:lnTo>
                  <a:pt x="65" y="161"/>
                </a:lnTo>
                <a:lnTo>
                  <a:pt x="63" y="163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60" name="Freeform 66"/>
          <p:cNvSpPr>
            <a:spLocks/>
          </p:cNvSpPr>
          <p:nvPr/>
        </p:nvSpPr>
        <p:spPr bwMode="auto">
          <a:xfrm>
            <a:off x="1924050" y="3827463"/>
            <a:ext cx="241300" cy="142875"/>
          </a:xfrm>
          <a:custGeom>
            <a:avLst/>
            <a:gdLst>
              <a:gd name="T0" fmla="*/ 2147483646 w 186"/>
              <a:gd name="T1" fmla="*/ 2147483646 h 121"/>
              <a:gd name="T2" fmla="*/ 2147483646 w 186"/>
              <a:gd name="T3" fmla="*/ 2147483646 h 121"/>
              <a:gd name="T4" fmla="*/ 2147483646 w 186"/>
              <a:gd name="T5" fmla="*/ 2147483646 h 121"/>
              <a:gd name="T6" fmla="*/ 2147483646 w 186"/>
              <a:gd name="T7" fmla="*/ 2147483646 h 121"/>
              <a:gd name="T8" fmla="*/ 2147483646 w 186"/>
              <a:gd name="T9" fmla="*/ 2147483646 h 121"/>
              <a:gd name="T10" fmla="*/ 2147483646 w 186"/>
              <a:gd name="T11" fmla="*/ 2147483646 h 121"/>
              <a:gd name="T12" fmla="*/ 2147483646 w 186"/>
              <a:gd name="T13" fmla="*/ 2147483646 h 121"/>
              <a:gd name="T14" fmla="*/ 2147483646 w 186"/>
              <a:gd name="T15" fmla="*/ 2147483646 h 121"/>
              <a:gd name="T16" fmla="*/ 2147483646 w 186"/>
              <a:gd name="T17" fmla="*/ 2147483646 h 121"/>
              <a:gd name="T18" fmla="*/ 2147483646 w 186"/>
              <a:gd name="T19" fmla="*/ 2147483646 h 121"/>
              <a:gd name="T20" fmla="*/ 2147483646 w 186"/>
              <a:gd name="T21" fmla="*/ 2147483646 h 121"/>
              <a:gd name="T22" fmla="*/ 2147483646 w 186"/>
              <a:gd name="T23" fmla="*/ 2147483646 h 121"/>
              <a:gd name="T24" fmla="*/ 2147483646 w 186"/>
              <a:gd name="T25" fmla="*/ 2147483646 h 121"/>
              <a:gd name="T26" fmla="*/ 2147483646 w 186"/>
              <a:gd name="T27" fmla="*/ 2147483646 h 121"/>
              <a:gd name="T28" fmla="*/ 2147483646 w 186"/>
              <a:gd name="T29" fmla="*/ 2147483646 h 121"/>
              <a:gd name="T30" fmla="*/ 2147483646 w 186"/>
              <a:gd name="T31" fmla="*/ 2147483646 h 121"/>
              <a:gd name="T32" fmla="*/ 2147483646 w 186"/>
              <a:gd name="T33" fmla="*/ 2147483646 h 121"/>
              <a:gd name="T34" fmla="*/ 2147483646 w 186"/>
              <a:gd name="T35" fmla="*/ 2147483646 h 121"/>
              <a:gd name="T36" fmla="*/ 2147483646 w 186"/>
              <a:gd name="T37" fmla="*/ 2147483646 h 121"/>
              <a:gd name="T38" fmla="*/ 2147483646 w 186"/>
              <a:gd name="T39" fmla="*/ 2147483646 h 121"/>
              <a:gd name="T40" fmla="*/ 2147483646 w 186"/>
              <a:gd name="T41" fmla="*/ 2147483646 h 121"/>
              <a:gd name="T42" fmla="*/ 2147483646 w 186"/>
              <a:gd name="T43" fmla="*/ 0 h 121"/>
              <a:gd name="T44" fmla="*/ 2147483646 w 186"/>
              <a:gd name="T45" fmla="*/ 2147483646 h 121"/>
              <a:gd name="T46" fmla="*/ 2147483646 w 186"/>
              <a:gd name="T47" fmla="*/ 2147483646 h 121"/>
              <a:gd name="T48" fmla="*/ 2147483646 w 186"/>
              <a:gd name="T49" fmla="*/ 2147483646 h 121"/>
              <a:gd name="T50" fmla="*/ 2147483646 w 186"/>
              <a:gd name="T51" fmla="*/ 2147483646 h 121"/>
              <a:gd name="T52" fmla="*/ 2147483646 w 186"/>
              <a:gd name="T53" fmla="*/ 2147483646 h 121"/>
              <a:gd name="T54" fmla="*/ 2147483646 w 186"/>
              <a:gd name="T55" fmla="*/ 2147483646 h 121"/>
              <a:gd name="T56" fmla="*/ 2147483646 w 186"/>
              <a:gd name="T57" fmla="*/ 2147483646 h 121"/>
              <a:gd name="T58" fmla="*/ 2147483646 w 186"/>
              <a:gd name="T59" fmla="*/ 2147483646 h 121"/>
              <a:gd name="T60" fmla="*/ 2147483646 w 186"/>
              <a:gd name="T61" fmla="*/ 2147483646 h 121"/>
              <a:gd name="T62" fmla="*/ 2147483646 w 186"/>
              <a:gd name="T63" fmla="*/ 2147483646 h 121"/>
              <a:gd name="T64" fmla="*/ 2147483646 w 186"/>
              <a:gd name="T65" fmla="*/ 2147483646 h 121"/>
              <a:gd name="T66" fmla="*/ 2147483646 w 186"/>
              <a:gd name="T67" fmla="*/ 2147483646 h 121"/>
              <a:gd name="T68" fmla="*/ 2147483646 w 186"/>
              <a:gd name="T69" fmla="*/ 2147483646 h 121"/>
              <a:gd name="T70" fmla="*/ 2147483646 w 186"/>
              <a:gd name="T71" fmla="*/ 2147483646 h 121"/>
              <a:gd name="T72" fmla="*/ 2147483646 w 186"/>
              <a:gd name="T73" fmla="*/ 2147483646 h 121"/>
              <a:gd name="T74" fmla="*/ 2147483646 w 186"/>
              <a:gd name="T75" fmla="*/ 2147483646 h 121"/>
              <a:gd name="T76" fmla="*/ 2147483646 w 186"/>
              <a:gd name="T77" fmla="*/ 2147483646 h 12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86"/>
              <a:gd name="T118" fmla="*/ 0 h 121"/>
              <a:gd name="T119" fmla="*/ 186 w 186"/>
              <a:gd name="T120" fmla="*/ 121 h 12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86" h="121">
                <a:moveTo>
                  <a:pt x="184" y="57"/>
                </a:moveTo>
                <a:lnTo>
                  <a:pt x="184" y="75"/>
                </a:lnTo>
                <a:lnTo>
                  <a:pt x="184" y="92"/>
                </a:lnTo>
                <a:lnTo>
                  <a:pt x="182" y="94"/>
                </a:lnTo>
                <a:lnTo>
                  <a:pt x="179" y="96"/>
                </a:lnTo>
                <a:lnTo>
                  <a:pt x="159" y="98"/>
                </a:lnTo>
                <a:lnTo>
                  <a:pt x="138" y="100"/>
                </a:lnTo>
                <a:lnTo>
                  <a:pt x="117" y="100"/>
                </a:lnTo>
                <a:lnTo>
                  <a:pt x="98" y="101"/>
                </a:lnTo>
                <a:lnTo>
                  <a:pt x="94" y="103"/>
                </a:lnTo>
                <a:lnTo>
                  <a:pt x="92" y="107"/>
                </a:lnTo>
                <a:lnTo>
                  <a:pt x="90" y="109"/>
                </a:lnTo>
                <a:lnTo>
                  <a:pt x="88" y="111"/>
                </a:lnTo>
                <a:lnTo>
                  <a:pt x="85" y="113"/>
                </a:lnTo>
                <a:lnTo>
                  <a:pt x="83" y="117"/>
                </a:lnTo>
                <a:lnTo>
                  <a:pt x="81" y="119"/>
                </a:lnTo>
                <a:lnTo>
                  <a:pt x="79" y="121"/>
                </a:lnTo>
                <a:lnTo>
                  <a:pt x="56" y="119"/>
                </a:lnTo>
                <a:lnTo>
                  <a:pt x="35" y="117"/>
                </a:lnTo>
                <a:lnTo>
                  <a:pt x="33" y="113"/>
                </a:lnTo>
                <a:lnTo>
                  <a:pt x="29" y="111"/>
                </a:lnTo>
                <a:lnTo>
                  <a:pt x="25" y="92"/>
                </a:lnTo>
                <a:lnTo>
                  <a:pt x="19" y="73"/>
                </a:lnTo>
                <a:lnTo>
                  <a:pt x="23" y="71"/>
                </a:lnTo>
                <a:lnTo>
                  <a:pt x="25" y="67"/>
                </a:lnTo>
                <a:lnTo>
                  <a:pt x="25" y="57"/>
                </a:lnTo>
                <a:lnTo>
                  <a:pt x="25" y="48"/>
                </a:lnTo>
                <a:lnTo>
                  <a:pt x="23" y="46"/>
                </a:lnTo>
                <a:lnTo>
                  <a:pt x="19" y="44"/>
                </a:lnTo>
                <a:lnTo>
                  <a:pt x="17" y="40"/>
                </a:lnTo>
                <a:lnTo>
                  <a:pt x="16" y="38"/>
                </a:lnTo>
                <a:lnTo>
                  <a:pt x="12" y="36"/>
                </a:lnTo>
                <a:lnTo>
                  <a:pt x="10" y="34"/>
                </a:lnTo>
                <a:lnTo>
                  <a:pt x="8" y="27"/>
                </a:lnTo>
                <a:lnTo>
                  <a:pt x="6" y="19"/>
                </a:lnTo>
                <a:lnTo>
                  <a:pt x="2" y="17"/>
                </a:lnTo>
                <a:lnTo>
                  <a:pt x="0" y="13"/>
                </a:lnTo>
                <a:lnTo>
                  <a:pt x="2" y="11"/>
                </a:lnTo>
                <a:lnTo>
                  <a:pt x="6" y="9"/>
                </a:lnTo>
                <a:lnTo>
                  <a:pt x="17" y="7"/>
                </a:lnTo>
                <a:lnTo>
                  <a:pt x="29" y="5"/>
                </a:lnTo>
                <a:lnTo>
                  <a:pt x="33" y="2"/>
                </a:lnTo>
                <a:lnTo>
                  <a:pt x="35" y="0"/>
                </a:lnTo>
                <a:lnTo>
                  <a:pt x="44" y="0"/>
                </a:lnTo>
                <a:lnTo>
                  <a:pt x="54" y="0"/>
                </a:lnTo>
                <a:lnTo>
                  <a:pt x="56" y="2"/>
                </a:lnTo>
                <a:lnTo>
                  <a:pt x="60" y="5"/>
                </a:lnTo>
                <a:lnTo>
                  <a:pt x="65" y="7"/>
                </a:lnTo>
                <a:lnTo>
                  <a:pt x="73" y="9"/>
                </a:lnTo>
                <a:lnTo>
                  <a:pt x="75" y="11"/>
                </a:lnTo>
                <a:lnTo>
                  <a:pt x="79" y="13"/>
                </a:lnTo>
                <a:lnTo>
                  <a:pt x="81" y="17"/>
                </a:lnTo>
                <a:lnTo>
                  <a:pt x="83" y="19"/>
                </a:lnTo>
                <a:lnTo>
                  <a:pt x="85" y="21"/>
                </a:lnTo>
                <a:lnTo>
                  <a:pt x="88" y="25"/>
                </a:lnTo>
                <a:lnTo>
                  <a:pt x="92" y="25"/>
                </a:lnTo>
                <a:lnTo>
                  <a:pt x="98" y="25"/>
                </a:lnTo>
                <a:lnTo>
                  <a:pt x="100" y="21"/>
                </a:lnTo>
                <a:lnTo>
                  <a:pt x="102" y="19"/>
                </a:lnTo>
                <a:lnTo>
                  <a:pt x="110" y="17"/>
                </a:lnTo>
                <a:lnTo>
                  <a:pt x="117" y="13"/>
                </a:lnTo>
                <a:lnTo>
                  <a:pt x="119" y="11"/>
                </a:lnTo>
                <a:lnTo>
                  <a:pt x="121" y="9"/>
                </a:lnTo>
                <a:lnTo>
                  <a:pt x="127" y="9"/>
                </a:lnTo>
                <a:lnTo>
                  <a:pt x="131" y="9"/>
                </a:lnTo>
                <a:lnTo>
                  <a:pt x="134" y="11"/>
                </a:lnTo>
                <a:lnTo>
                  <a:pt x="136" y="13"/>
                </a:lnTo>
                <a:lnTo>
                  <a:pt x="142" y="17"/>
                </a:lnTo>
                <a:lnTo>
                  <a:pt x="150" y="19"/>
                </a:lnTo>
                <a:lnTo>
                  <a:pt x="154" y="21"/>
                </a:lnTo>
                <a:lnTo>
                  <a:pt x="156" y="25"/>
                </a:lnTo>
                <a:lnTo>
                  <a:pt x="157" y="30"/>
                </a:lnTo>
                <a:lnTo>
                  <a:pt x="159" y="38"/>
                </a:lnTo>
                <a:lnTo>
                  <a:pt x="163" y="40"/>
                </a:lnTo>
                <a:lnTo>
                  <a:pt x="165" y="44"/>
                </a:lnTo>
                <a:lnTo>
                  <a:pt x="175" y="46"/>
                </a:lnTo>
                <a:lnTo>
                  <a:pt x="186" y="48"/>
                </a:lnTo>
                <a:lnTo>
                  <a:pt x="184" y="53"/>
                </a:lnTo>
                <a:lnTo>
                  <a:pt x="184" y="57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61" name="Freeform 67"/>
          <p:cNvSpPr>
            <a:spLocks/>
          </p:cNvSpPr>
          <p:nvPr/>
        </p:nvSpPr>
        <p:spPr bwMode="auto">
          <a:xfrm>
            <a:off x="2101850" y="3770313"/>
            <a:ext cx="241300" cy="252412"/>
          </a:xfrm>
          <a:custGeom>
            <a:avLst/>
            <a:gdLst>
              <a:gd name="T0" fmla="*/ 2147483646 w 185"/>
              <a:gd name="T1" fmla="*/ 2147483646 h 213"/>
              <a:gd name="T2" fmla="*/ 2147483646 w 185"/>
              <a:gd name="T3" fmla="*/ 2147483646 h 213"/>
              <a:gd name="T4" fmla="*/ 2147483646 w 185"/>
              <a:gd name="T5" fmla="*/ 2147483646 h 213"/>
              <a:gd name="T6" fmla="*/ 2147483646 w 185"/>
              <a:gd name="T7" fmla="*/ 2147483646 h 213"/>
              <a:gd name="T8" fmla="*/ 2147483646 w 185"/>
              <a:gd name="T9" fmla="*/ 2147483646 h 213"/>
              <a:gd name="T10" fmla="*/ 2147483646 w 185"/>
              <a:gd name="T11" fmla="*/ 2147483646 h 213"/>
              <a:gd name="T12" fmla="*/ 2147483646 w 185"/>
              <a:gd name="T13" fmla="*/ 2147483646 h 213"/>
              <a:gd name="T14" fmla="*/ 2147483646 w 185"/>
              <a:gd name="T15" fmla="*/ 2147483646 h 213"/>
              <a:gd name="T16" fmla="*/ 2147483646 w 185"/>
              <a:gd name="T17" fmla="*/ 2147483646 h 213"/>
              <a:gd name="T18" fmla="*/ 2147483646 w 185"/>
              <a:gd name="T19" fmla="*/ 2147483646 h 213"/>
              <a:gd name="T20" fmla="*/ 2147483646 w 185"/>
              <a:gd name="T21" fmla="*/ 2147483646 h 213"/>
              <a:gd name="T22" fmla="*/ 2147483646 w 185"/>
              <a:gd name="T23" fmla="*/ 2147483646 h 213"/>
              <a:gd name="T24" fmla="*/ 2147483646 w 185"/>
              <a:gd name="T25" fmla="*/ 2147483646 h 213"/>
              <a:gd name="T26" fmla="*/ 2147483646 w 185"/>
              <a:gd name="T27" fmla="*/ 2147483646 h 213"/>
              <a:gd name="T28" fmla="*/ 2147483646 w 185"/>
              <a:gd name="T29" fmla="*/ 2147483646 h 213"/>
              <a:gd name="T30" fmla="*/ 2147483646 w 185"/>
              <a:gd name="T31" fmla="*/ 2147483646 h 213"/>
              <a:gd name="T32" fmla="*/ 2147483646 w 185"/>
              <a:gd name="T33" fmla="*/ 0 h 213"/>
              <a:gd name="T34" fmla="*/ 2147483646 w 185"/>
              <a:gd name="T35" fmla="*/ 2147483646 h 213"/>
              <a:gd name="T36" fmla="*/ 2147483646 w 185"/>
              <a:gd name="T37" fmla="*/ 2147483646 h 213"/>
              <a:gd name="T38" fmla="*/ 2147483646 w 185"/>
              <a:gd name="T39" fmla="*/ 2147483646 h 213"/>
              <a:gd name="T40" fmla="*/ 2147483646 w 185"/>
              <a:gd name="T41" fmla="*/ 2147483646 h 213"/>
              <a:gd name="T42" fmla="*/ 2147483646 w 185"/>
              <a:gd name="T43" fmla="*/ 2147483646 h 213"/>
              <a:gd name="T44" fmla="*/ 2147483646 w 185"/>
              <a:gd name="T45" fmla="*/ 2147483646 h 213"/>
              <a:gd name="T46" fmla="*/ 2147483646 w 185"/>
              <a:gd name="T47" fmla="*/ 2147483646 h 213"/>
              <a:gd name="T48" fmla="*/ 2147483646 w 185"/>
              <a:gd name="T49" fmla="*/ 2147483646 h 213"/>
              <a:gd name="T50" fmla="*/ 2147483646 w 185"/>
              <a:gd name="T51" fmla="*/ 2147483646 h 213"/>
              <a:gd name="T52" fmla="*/ 2147483646 w 185"/>
              <a:gd name="T53" fmla="*/ 2147483646 h 213"/>
              <a:gd name="T54" fmla="*/ 2147483646 w 185"/>
              <a:gd name="T55" fmla="*/ 2147483646 h 213"/>
              <a:gd name="T56" fmla="*/ 2147483646 w 185"/>
              <a:gd name="T57" fmla="*/ 2147483646 h 213"/>
              <a:gd name="T58" fmla="*/ 2147483646 w 185"/>
              <a:gd name="T59" fmla="*/ 2147483646 h 213"/>
              <a:gd name="T60" fmla="*/ 2147483646 w 185"/>
              <a:gd name="T61" fmla="*/ 2147483646 h 213"/>
              <a:gd name="T62" fmla="*/ 2147483646 w 185"/>
              <a:gd name="T63" fmla="*/ 2147483646 h 213"/>
              <a:gd name="T64" fmla="*/ 2147483646 w 185"/>
              <a:gd name="T65" fmla="*/ 2147483646 h 213"/>
              <a:gd name="T66" fmla="*/ 2147483646 w 185"/>
              <a:gd name="T67" fmla="*/ 2147483646 h 213"/>
              <a:gd name="T68" fmla="*/ 2147483646 w 185"/>
              <a:gd name="T69" fmla="*/ 2147483646 h 213"/>
              <a:gd name="T70" fmla="*/ 2147483646 w 185"/>
              <a:gd name="T71" fmla="*/ 2147483646 h 213"/>
              <a:gd name="T72" fmla="*/ 2147483646 w 185"/>
              <a:gd name="T73" fmla="*/ 2147483646 h 213"/>
              <a:gd name="T74" fmla="*/ 2147483646 w 185"/>
              <a:gd name="T75" fmla="*/ 2147483646 h 213"/>
              <a:gd name="T76" fmla="*/ 2147483646 w 185"/>
              <a:gd name="T77" fmla="*/ 2147483646 h 213"/>
              <a:gd name="T78" fmla="*/ 2147483646 w 185"/>
              <a:gd name="T79" fmla="*/ 2147483646 h 213"/>
              <a:gd name="T80" fmla="*/ 2147483646 w 185"/>
              <a:gd name="T81" fmla="*/ 2147483646 h 213"/>
              <a:gd name="T82" fmla="*/ 2147483646 w 185"/>
              <a:gd name="T83" fmla="*/ 2147483646 h 213"/>
              <a:gd name="T84" fmla="*/ 2147483646 w 185"/>
              <a:gd name="T85" fmla="*/ 2147483646 h 213"/>
              <a:gd name="T86" fmla="*/ 2147483646 w 185"/>
              <a:gd name="T87" fmla="*/ 2147483646 h 213"/>
              <a:gd name="T88" fmla="*/ 2147483646 w 185"/>
              <a:gd name="T89" fmla="*/ 2147483646 h 213"/>
              <a:gd name="T90" fmla="*/ 2147483646 w 185"/>
              <a:gd name="T91" fmla="*/ 2147483646 h 213"/>
              <a:gd name="T92" fmla="*/ 2147483646 w 185"/>
              <a:gd name="T93" fmla="*/ 2147483646 h 213"/>
              <a:gd name="T94" fmla="*/ 2147483646 w 185"/>
              <a:gd name="T95" fmla="*/ 2147483646 h 213"/>
              <a:gd name="T96" fmla="*/ 2147483646 w 185"/>
              <a:gd name="T97" fmla="*/ 2147483646 h 213"/>
              <a:gd name="T98" fmla="*/ 2147483646 w 185"/>
              <a:gd name="T99" fmla="*/ 2147483646 h 213"/>
              <a:gd name="T100" fmla="*/ 2147483646 w 185"/>
              <a:gd name="T101" fmla="*/ 2147483646 h 213"/>
              <a:gd name="T102" fmla="*/ 2147483646 w 185"/>
              <a:gd name="T103" fmla="*/ 2147483646 h 213"/>
              <a:gd name="T104" fmla="*/ 2147483646 w 185"/>
              <a:gd name="T105" fmla="*/ 2147483646 h 213"/>
              <a:gd name="T106" fmla="*/ 2147483646 w 185"/>
              <a:gd name="T107" fmla="*/ 2147483646 h 213"/>
              <a:gd name="T108" fmla="*/ 2147483646 w 185"/>
              <a:gd name="T109" fmla="*/ 2147483646 h 213"/>
              <a:gd name="T110" fmla="*/ 2147483646 w 185"/>
              <a:gd name="T111" fmla="*/ 2147483646 h 213"/>
              <a:gd name="T112" fmla="*/ 2147483646 w 185"/>
              <a:gd name="T113" fmla="*/ 2147483646 h 213"/>
              <a:gd name="T114" fmla="*/ 2147483646 w 185"/>
              <a:gd name="T115" fmla="*/ 2147483646 h 213"/>
              <a:gd name="T116" fmla="*/ 2147483646 w 185"/>
              <a:gd name="T117" fmla="*/ 2147483646 h 21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185"/>
              <a:gd name="T178" fmla="*/ 0 h 213"/>
              <a:gd name="T179" fmla="*/ 185 w 185"/>
              <a:gd name="T180" fmla="*/ 213 h 213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185" h="213">
                <a:moveTo>
                  <a:pt x="58" y="96"/>
                </a:moveTo>
                <a:lnTo>
                  <a:pt x="56" y="92"/>
                </a:lnTo>
                <a:lnTo>
                  <a:pt x="56" y="90"/>
                </a:lnTo>
                <a:lnTo>
                  <a:pt x="54" y="88"/>
                </a:lnTo>
                <a:lnTo>
                  <a:pt x="50" y="88"/>
                </a:lnTo>
                <a:lnTo>
                  <a:pt x="45" y="86"/>
                </a:lnTo>
                <a:lnTo>
                  <a:pt x="35" y="86"/>
                </a:lnTo>
                <a:lnTo>
                  <a:pt x="31" y="84"/>
                </a:lnTo>
                <a:lnTo>
                  <a:pt x="29" y="82"/>
                </a:lnTo>
                <a:lnTo>
                  <a:pt x="27" y="75"/>
                </a:lnTo>
                <a:lnTo>
                  <a:pt x="23" y="67"/>
                </a:lnTo>
                <a:lnTo>
                  <a:pt x="21" y="65"/>
                </a:lnTo>
                <a:lnTo>
                  <a:pt x="20" y="61"/>
                </a:lnTo>
                <a:lnTo>
                  <a:pt x="12" y="59"/>
                </a:lnTo>
                <a:lnTo>
                  <a:pt x="4" y="57"/>
                </a:lnTo>
                <a:lnTo>
                  <a:pt x="2" y="55"/>
                </a:lnTo>
                <a:lnTo>
                  <a:pt x="0" y="53"/>
                </a:lnTo>
                <a:lnTo>
                  <a:pt x="2" y="50"/>
                </a:lnTo>
                <a:lnTo>
                  <a:pt x="4" y="48"/>
                </a:lnTo>
                <a:lnTo>
                  <a:pt x="8" y="46"/>
                </a:lnTo>
                <a:lnTo>
                  <a:pt x="10" y="44"/>
                </a:lnTo>
                <a:lnTo>
                  <a:pt x="12" y="40"/>
                </a:lnTo>
                <a:lnTo>
                  <a:pt x="14" y="38"/>
                </a:lnTo>
                <a:lnTo>
                  <a:pt x="18" y="30"/>
                </a:lnTo>
                <a:lnTo>
                  <a:pt x="20" y="23"/>
                </a:lnTo>
                <a:lnTo>
                  <a:pt x="21" y="21"/>
                </a:lnTo>
                <a:lnTo>
                  <a:pt x="23" y="19"/>
                </a:lnTo>
                <a:lnTo>
                  <a:pt x="31" y="19"/>
                </a:lnTo>
                <a:lnTo>
                  <a:pt x="39" y="19"/>
                </a:lnTo>
                <a:lnTo>
                  <a:pt x="39" y="11"/>
                </a:lnTo>
                <a:lnTo>
                  <a:pt x="39" y="4"/>
                </a:lnTo>
                <a:lnTo>
                  <a:pt x="41" y="2"/>
                </a:lnTo>
                <a:lnTo>
                  <a:pt x="43" y="0"/>
                </a:lnTo>
                <a:lnTo>
                  <a:pt x="62" y="0"/>
                </a:lnTo>
                <a:lnTo>
                  <a:pt x="83" y="0"/>
                </a:lnTo>
                <a:lnTo>
                  <a:pt x="85" y="2"/>
                </a:lnTo>
                <a:lnTo>
                  <a:pt x="87" y="4"/>
                </a:lnTo>
                <a:lnTo>
                  <a:pt x="89" y="7"/>
                </a:lnTo>
                <a:lnTo>
                  <a:pt x="92" y="9"/>
                </a:lnTo>
                <a:lnTo>
                  <a:pt x="94" y="11"/>
                </a:lnTo>
                <a:lnTo>
                  <a:pt x="96" y="15"/>
                </a:lnTo>
                <a:lnTo>
                  <a:pt x="110" y="17"/>
                </a:lnTo>
                <a:lnTo>
                  <a:pt x="121" y="19"/>
                </a:lnTo>
                <a:lnTo>
                  <a:pt x="123" y="21"/>
                </a:lnTo>
                <a:lnTo>
                  <a:pt x="125" y="23"/>
                </a:lnTo>
                <a:lnTo>
                  <a:pt x="131" y="21"/>
                </a:lnTo>
                <a:lnTo>
                  <a:pt x="135" y="19"/>
                </a:lnTo>
                <a:lnTo>
                  <a:pt x="144" y="19"/>
                </a:lnTo>
                <a:lnTo>
                  <a:pt x="156" y="19"/>
                </a:lnTo>
                <a:lnTo>
                  <a:pt x="156" y="21"/>
                </a:lnTo>
                <a:lnTo>
                  <a:pt x="156" y="23"/>
                </a:lnTo>
                <a:lnTo>
                  <a:pt x="152" y="27"/>
                </a:lnTo>
                <a:lnTo>
                  <a:pt x="150" y="29"/>
                </a:lnTo>
                <a:lnTo>
                  <a:pt x="152" y="30"/>
                </a:lnTo>
                <a:lnTo>
                  <a:pt x="156" y="32"/>
                </a:lnTo>
                <a:lnTo>
                  <a:pt x="158" y="30"/>
                </a:lnTo>
                <a:lnTo>
                  <a:pt x="160" y="29"/>
                </a:lnTo>
                <a:lnTo>
                  <a:pt x="162" y="30"/>
                </a:lnTo>
                <a:lnTo>
                  <a:pt x="163" y="32"/>
                </a:lnTo>
                <a:lnTo>
                  <a:pt x="171" y="36"/>
                </a:lnTo>
                <a:lnTo>
                  <a:pt x="179" y="38"/>
                </a:lnTo>
                <a:lnTo>
                  <a:pt x="181" y="40"/>
                </a:lnTo>
                <a:lnTo>
                  <a:pt x="185" y="44"/>
                </a:lnTo>
                <a:lnTo>
                  <a:pt x="185" y="55"/>
                </a:lnTo>
                <a:lnTo>
                  <a:pt x="185" y="67"/>
                </a:lnTo>
                <a:lnTo>
                  <a:pt x="173" y="67"/>
                </a:lnTo>
                <a:lnTo>
                  <a:pt x="163" y="67"/>
                </a:lnTo>
                <a:lnTo>
                  <a:pt x="163" y="80"/>
                </a:lnTo>
                <a:lnTo>
                  <a:pt x="163" y="92"/>
                </a:lnTo>
                <a:lnTo>
                  <a:pt x="162" y="94"/>
                </a:lnTo>
                <a:lnTo>
                  <a:pt x="160" y="96"/>
                </a:lnTo>
                <a:lnTo>
                  <a:pt x="160" y="105"/>
                </a:lnTo>
                <a:lnTo>
                  <a:pt x="160" y="115"/>
                </a:lnTo>
                <a:lnTo>
                  <a:pt x="162" y="119"/>
                </a:lnTo>
                <a:lnTo>
                  <a:pt x="163" y="121"/>
                </a:lnTo>
                <a:lnTo>
                  <a:pt x="167" y="126"/>
                </a:lnTo>
                <a:lnTo>
                  <a:pt x="169" y="134"/>
                </a:lnTo>
                <a:lnTo>
                  <a:pt x="171" y="138"/>
                </a:lnTo>
                <a:lnTo>
                  <a:pt x="173" y="140"/>
                </a:lnTo>
                <a:lnTo>
                  <a:pt x="177" y="148"/>
                </a:lnTo>
                <a:lnTo>
                  <a:pt x="179" y="155"/>
                </a:lnTo>
                <a:lnTo>
                  <a:pt x="181" y="157"/>
                </a:lnTo>
                <a:lnTo>
                  <a:pt x="185" y="159"/>
                </a:lnTo>
                <a:lnTo>
                  <a:pt x="185" y="174"/>
                </a:lnTo>
                <a:lnTo>
                  <a:pt x="185" y="188"/>
                </a:lnTo>
                <a:lnTo>
                  <a:pt x="181" y="190"/>
                </a:lnTo>
                <a:lnTo>
                  <a:pt x="179" y="194"/>
                </a:lnTo>
                <a:lnTo>
                  <a:pt x="171" y="199"/>
                </a:lnTo>
                <a:lnTo>
                  <a:pt x="163" y="207"/>
                </a:lnTo>
                <a:lnTo>
                  <a:pt x="162" y="209"/>
                </a:lnTo>
                <a:lnTo>
                  <a:pt x="160" y="213"/>
                </a:lnTo>
                <a:lnTo>
                  <a:pt x="154" y="213"/>
                </a:lnTo>
                <a:lnTo>
                  <a:pt x="150" y="213"/>
                </a:lnTo>
                <a:lnTo>
                  <a:pt x="148" y="209"/>
                </a:lnTo>
                <a:lnTo>
                  <a:pt x="144" y="207"/>
                </a:lnTo>
                <a:lnTo>
                  <a:pt x="135" y="207"/>
                </a:lnTo>
                <a:lnTo>
                  <a:pt x="125" y="207"/>
                </a:lnTo>
                <a:lnTo>
                  <a:pt x="123" y="209"/>
                </a:lnTo>
                <a:lnTo>
                  <a:pt x="121" y="213"/>
                </a:lnTo>
                <a:lnTo>
                  <a:pt x="98" y="213"/>
                </a:lnTo>
                <a:lnTo>
                  <a:pt x="77" y="213"/>
                </a:lnTo>
                <a:lnTo>
                  <a:pt x="75" y="194"/>
                </a:lnTo>
                <a:lnTo>
                  <a:pt x="73" y="174"/>
                </a:lnTo>
                <a:lnTo>
                  <a:pt x="69" y="171"/>
                </a:lnTo>
                <a:lnTo>
                  <a:pt x="68" y="169"/>
                </a:lnTo>
                <a:lnTo>
                  <a:pt x="66" y="167"/>
                </a:lnTo>
                <a:lnTo>
                  <a:pt x="64" y="165"/>
                </a:lnTo>
                <a:lnTo>
                  <a:pt x="60" y="161"/>
                </a:lnTo>
                <a:lnTo>
                  <a:pt x="58" y="159"/>
                </a:lnTo>
                <a:lnTo>
                  <a:pt x="56" y="157"/>
                </a:lnTo>
                <a:lnTo>
                  <a:pt x="52" y="155"/>
                </a:lnTo>
                <a:lnTo>
                  <a:pt x="50" y="151"/>
                </a:lnTo>
                <a:lnTo>
                  <a:pt x="48" y="149"/>
                </a:lnTo>
                <a:lnTo>
                  <a:pt x="50" y="148"/>
                </a:lnTo>
                <a:lnTo>
                  <a:pt x="52" y="144"/>
                </a:lnTo>
                <a:lnTo>
                  <a:pt x="56" y="124"/>
                </a:lnTo>
                <a:lnTo>
                  <a:pt x="58" y="105"/>
                </a:lnTo>
                <a:lnTo>
                  <a:pt x="58" y="101"/>
                </a:lnTo>
                <a:lnTo>
                  <a:pt x="58" y="96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62" name="Freeform 68"/>
          <p:cNvSpPr>
            <a:spLocks/>
          </p:cNvSpPr>
          <p:nvPr/>
        </p:nvSpPr>
        <p:spPr bwMode="auto">
          <a:xfrm>
            <a:off x="1724025" y="3827463"/>
            <a:ext cx="223838" cy="195262"/>
          </a:xfrm>
          <a:custGeom>
            <a:avLst/>
            <a:gdLst>
              <a:gd name="T0" fmla="*/ 2147483646 w 172"/>
              <a:gd name="T1" fmla="*/ 2147483646 h 165"/>
              <a:gd name="T2" fmla="*/ 2147483646 w 172"/>
              <a:gd name="T3" fmla="*/ 2147483646 h 165"/>
              <a:gd name="T4" fmla="*/ 2147483646 w 172"/>
              <a:gd name="T5" fmla="*/ 2147483646 h 165"/>
              <a:gd name="T6" fmla="*/ 2147483646 w 172"/>
              <a:gd name="T7" fmla="*/ 2147483646 h 165"/>
              <a:gd name="T8" fmla="*/ 2147483646 w 172"/>
              <a:gd name="T9" fmla="*/ 2147483646 h 165"/>
              <a:gd name="T10" fmla="*/ 2147483646 w 172"/>
              <a:gd name="T11" fmla="*/ 2147483646 h 165"/>
              <a:gd name="T12" fmla="*/ 2147483646 w 172"/>
              <a:gd name="T13" fmla="*/ 2147483646 h 165"/>
              <a:gd name="T14" fmla="*/ 2147483646 w 172"/>
              <a:gd name="T15" fmla="*/ 2147483646 h 165"/>
              <a:gd name="T16" fmla="*/ 2147483646 w 172"/>
              <a:gd name="T17" fmla="*/ 2147483646 h 165"/>
              <a:gd name="T18" fmla="*/ 2147483646 w 172"/>
              <a:gd name="T19" fmla="*/ 2147483646 h 165"/>
              <a:gd name="T20" fmla="*/ 0 w 172"/>
              <a:gd name="T21" fmla="*/ 2147483646 h 165"/>
              <a:gd name="T22" fmla="*/ 0 w 172"/>
              <a:gd name="T23" fmla="*/ 2147483646 h 165"/>
              <a:gd name="T24" fmla="*/ 2147483646 w 172"/>
              <a:gd name="T25" fmla="*/ 2147483646 h 165"/>
              <a:gd name="T26" fmla="*/ 2147483646 w 172"/>
              <a:gd name="T27" fmla="*/ 2147483646 h 165"/>
              <a:gd name="T28" fmla="*/ 2147483646 w 172"/>
              <a:gd name="T29" fmla="*/ 2147483646 h 165"/>
              <a:gd name="T30" fmla="*/ 2147483646 w 172"/>
              <a:gd name="T31" fmla="*/ 2147483646 h 165"/>
              <a:gd name="T32" fmla="*/ 2147483646 w 172"/>
              <a:gd name="T33" fmla="*/ 0 h 165"/>
              <a:gd name="T34" fmla="*/ 2147483646 w 172"/>
              <a:gd name="T35" fmla="*/ 2147483646 h 165"/>
              <a:gd name="T36" fmla="*/ 2147483646 w 172"/>
              <a:gd name="T37" fmla="*/ 2147483646 h 165"/>
              <a:gd name="T38" fmla="*/ 2147483646 w 172"/>
              <a:gd name="T39" fmla="*/ 2147483646 h 165"/>
              <a:gd name="T40" fmla="*/ 2147483646 w 172"/>
              <a:gd name="T41" fmla="*/ 2147483646 h 165"/>
              <a:gd name="T42" fmla="*/ 2147483646 w 172"/>
              <a:gd name="T43" fmla="*/ 2147483646 h 165"/>
              <a:gd name="T44" fmla="*/ 2147483646 w 172"/>
              <a:gd name="T45" fmla="*/ 2147483646 h 165"/>
              <a:gd name="T46" fmla="*/ 2147483646 w 172"/>
              <a:gd name="T47" fmla="*/ 2147483646 h 165"/>
              <a:gd name="T48" fmla="*/ 2147483646 w 172"/>
              <a:gd name="T49" fmla="*/ 2147483646 h 165"/>
              <a:gd name="T50" fmla="*/ 2147483646 w 172"/>
              <a:gd name="T51" fmla="*/ 2147483646 h 165"/>
              <a:gd name="T52" fmla="*/ 2147483646 w 172"/>
              <a:gd name="T53" fmla="*/ 2147483646 h 165"/>
              <a:gd name="T54" fmla="*/ 2147483646 w 172"/>
              <a:gd name="T55" fmla="*/ 2147483646 h 165"/>
              <a:gd name="T56" fmla="*/ 2147483646 w 172"/>
              <a:gd name="T57" fmla="*/ 2147483646 h 165"/>
              <a:gd name="T58" fmla="*/ 2147483646 w 172"/>
              <a:gd name="T59" fmla="*/ 2147483646 h 165"/>
              <a:gd name="T60" fmla="*/ 2147483646 w 172"/>
              <a:gd name="T61" fmla="*/ 2147483646 h 165"/>
              <a:gd name="T62" fmla="*/ 2147483646 w 172"/>
              <a:gd name="T63" fmla="*/ 2147483646 h 165"/>
              <a:gd name="T64" fmla="*/ 2147483646 w 172"/>
              <a:gd name="T65" fmla="*/ 2147483646 h 165"/>
              <a:gd name="T66" fmla="*/ 2147483646 w 172"/>
              <a:gd name="T67" fmla="*/ 2147483646 h 165"/>
              <a:gd name="T68" fmla="*/ 2147483646 w 172"/>
              <a:gd name="T69" fmla="*/ 2147483646 h 165"/>
              <a:gd name="T70" fmla="*/ 2147483646 w 172"/>
              <a:gd name="T71" fmla="*/ 2147483646 h 165"/>
              <a:gd name="T72" fmla="*/ 2147483646 w 172"/>
              <a:gd name="T73" fmla="*/ 2147483646 h 165"/>
              <a:gd name="T74" fmla="*/ 2147483646 w 172"/>
              <a:gd name="T75" fmla="*/ 2147483646 h 165"/>
              <a:gd name="T76" fmla="*/ 2147483646 w 172"/>
              <a:gd name="T77" fmla="*/ 2147483646 h 165"/>
              <a:gd name="T78" fmla="*/ 2147483646 w 172"/>
              <a:gd name="T79" fmla="*/ 2147483646 h 165"/>
              <a:gd name="T80" fmla="*/ 2147483646 w 172"/>
              <a:gd name="T81" fmla="*/ 2147483646 h 165"/>
              <a:gd name="T82" fmla="*/ 2147483646 w 172"/>
              <a:gd name="T83" fmla="*/ 2147483646 h 165"/>
              <a:gd name="T84" fmla="*/ 2147483646 w 172"/>
              <a:gd name="T85" fmla="*/ 2147483646 h 165"/>
              <a:gd name="T86" fmla="*/ 2147483646 w 172"/>
              <a:gd name="T87" fmla="*/ 2147483646 h 165"/>
              <a:gd name="T88" fmla="*/ 2147483646 w 172"/>
              <a:gd name="T89" fmla="*/ 2147483646 h 165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172"/>
              <a:gd name="T136" fmla="*/ 0 h 165"/>
              <a:gd name="T137" fmla="*/ 172 w 172"/>
              <a:gd name="T138" fmla="*/ 165 h 165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172" h="165">
                <a:moveTo>
                  <a:pt x="67" y="165"/>
                </a:moveTo>
                <a:lnTo>
                  <a:pt x="67" y="159"/>
                </a:lnTo>
                <a:lnTo>
                  <a:pt x="67" y="155"/>
                </a:lnTo>
                <a:lnTo>
                  <a:pt x="71" y="155"/>
                </a:lnTo>
                <a:lnTo>
                  <a:pt x="76" y="155"/>
                </a:lnTo>
                <a:lnTo>
                  <a:pt x="76" y="136"/>
                </a:lnTo>
                <a:lnTo>
                  <a:pt x="76" y="117"/>
                </a:lnTo>
                <a:lnTo>
                  <a:pt x="71" y="117"/>
                </a:lnTo>
                <a:lnTo>
                  <a:pt x="67" y="117"/>
                </a:lnTo>
                <a:lnTo>
                  <a:pt x="67" y="105"/>
                </a:lnTo>
                <a:lnTo>
                  <a:pt x="69" y="94"/>
                </a:lnTo>
                <a:lnTo>
                  <a:pt x="57" y="86"/>
                </a:lnTo>
                <a:lnTo>
                  <a:pt x="48" y="80"/>
                </a:lnTo>
                <a:lnTo>
                  <a:pt x="42" y="71"/>
                </a:lnTo>
                <a:lnTo>
                  <a:pt x="38" y="57"/>
                </a:lnTo>
                <a:lnTo>
                  <a:pt x="28" y="57"/>
                </a:lnTo>
                <a:lnTo>
                  <a:pt x="19" y="57"/>
                </a:lnTo>
                <a:lnTo>
                  <a:pt x="11" y="57"/>
                </a:lnTo>
                <a:lnTo>
                  <a:pt x="4" y="57"/>
                </a:lnTo>
                <a:lnTo>
                  <a:pt x="2" y="55"/>
                </a:lnTo>
                <a:lnTo>
                  <a:pt x="0" y="53"/>
                </a:lnTo>
                <a:lnTo>
                  <a:pt x="0" y="52"/>
                </a:lnTo>
                <a:lnTo>
                  <a:pt x="0" y="48"/>
                </a:lnTo>
                <a:lnTo>
                  <a:pt x="0" y="44"/>
                </a:lnTo>
                <a:lnTo>
                  <a:pt x="0" y="38"/>
                </a:lnTo>
                <a:lnTo>
                  <a:pt x="4" y="34"/>
                </a:lnTo>
                <a:lnTo>
                  <a:pt x="9" y="29"/>
                </a:lnTo>
                <a:lnTo>
                  <a:pt x="13" y="25"/>
                </a:lnTo>
                <a:lnTo>
                  <a:pt x="19" y="19"/>
                </a:lnTo>
                <a:lnTo>
                  <a:pt x="23" y="15"/>
                </a:lnTo>
                <a:lnTo>
                  <a:pt x="28" y="9"/>
                </a:lnTo>
                <a:lnTo>
                  <a:pt x="28" y="4"/>
                </a:lnTo>
                <a:lnTo>
                  <a:pt x="28" y="0"/>
                </a:lnTo>
                <a:lnTo>
                  <a:pt x="38" y="0"/>
                </a:lnTo>
                <a:lnTo>
                  <a:pt x="48" y="0"/>
                </a:lnTo>
                <a:lnTo>
                  <a:pt x="57" y="9"/>
                </a:lnTo>
                <a:lnTo>
                  <a:pt x="67" y="19"/>
                </a:lnTo>
                <a:lnTo>
                  <a:pt x="67" y="25"/>
                </a:lnTo>
                <a:lnTo>
                  <a:pt x="67" y="29"/>
                </a:lnTo>
                <a:lnTo>
                  <a:pt x="80" y="25"/>
                </a:lnTo>
                <a:lnTo>
                  <a:pt x="96" y="19"/>
                </a:lnTo>
                <a:lnTo>
                  <a:pt x="99" y="19"/>
                </a:lnTo>
                <a:lnTo>
                  <a:pt x="105" y="19"/>
                </a:lnTo>
                <a:lnTo>
                  <a:pt x="105" y="25"/>
                </a:lnTo>
                <a:lnTo>
                  <a:pt x="105" y="29"/>
                </a:lnTo>
                <a:lnTo>
                  <a:pt x="122" y="29"/>
                </a:lnTo>
                <a:lnTo>
                  <a:pt x="130" y="29"/>
                </a:lnTo>
                <a:lnTo>
                  <a:pt x="134" y="27"/>
                </a:lnTo>
                <a:lnTo>
                  <a:pt x="134" y="25"/>
                </a:lnTo>
                <a:lnTo>
                  <a:pt x="136" y="21"/>
                </a:lnTo>
                <a:lnTo>
                  <a:pt x="140" y="19"/>
                </a:lnTo>
                <a:lnTo>
                  <a:pt x="144" y="19"/>
                </a:lnTo>
                <a:lnTo>
                  <a:pt x="149" y="19"/>
                </a:lnTo>
                <a:lnTo>
                  <a:pt x="151" y="21"/>
                </a:lnTo>
                <a:lnTo>
                  <a:pt x="153" y="25"/>
                </a:lnTo>
                <a:lnTo>
                  <a:pt x="155" y="30"/>
                </a:lnTo>
                <a:lnTo>
                  <a:pt x="159" y="38"/>
                </a:lnTo>
                <a:lnTo>
                  <a:pt x="161" y="40"/>
                </a:lnTo>
                <a:lnTo>
                  <a:pt x="163" y="44"/>
                </a:lnTo>
                <a:lnTo>
                  <a:pt x="165" y="46"/>
                </a:lnTo>
                <a:lnTo>
                  <a:pt x="169" y="48"/>
                </a:lnTo>
                <a:lnTo>
                  <a:pt x="170" y="52"/>
                </a:lnTo>
                <a:lnTo>
                  <a:pt x="172" y="53"/>
                </a:lnTo>
                <a:lnTo>
                  <a:pt x="172" y="57"/>
                </a:lnTo>
                <a:lnTo>
                  <a:pt x="172" y="63"/>
                </a:lnTo>
                <a:lnTo>
                  <a:pt x="170" y="65"/>
                </a:lnTo>
                <a:lnTo>
                  <a:pt x="169" y="67"/>
                </a:lnTo>
                <a:lnTo>
                  <a:pt x="170" y="90"/>
                </a:lnTo>
                <a:lnTo>
                  <a:pt x="172" y="111"/>
                </a:lnTo>
                <a:lnTo>
                  <a:pt x="170" y="113"/>
                </a:lnTo>
                <a:lnTo>
                  <a:pt x="169" y="117"/>
                </a:lnTo>
                <a:lnTo>
                  <a:pt x="165" y="119"/>
                </a:lnTo>
                <a:lnTo>
                  <a:pt x="163" y="121"/>
                </a:lnTo>
                <a:lnTo>
                  <a:pt x="161" y="123"/>
                </a:lnTo>
                <a:lnTo>
                  <a:pt x="159" y="126"/>
                </a:lnTo>
                <a:lnTo>
                  <a:pt x="151" y="128"/>
                </a:lnTo>
                <a:lnTo>
                  <a:pt x="144" y="130"/>
                </a:lnTo>
                <a:lnTo>
                  <a:pt x="142" y="132"/>
                </a:lnTo>
                <a:lnTo>
                  <a:pt x="140" y="136"/>
                </a:lnTo>
                <a:lnTo>
                  <a:pt x="136" y="138"/>
                </a:lnTo>
                <a:lnTo>
                  <a:pt x="134" y="140"/>
                </a:lnTo>
                <a:lnTo>
                  <a:pt x="132" y="142"/>
                </a:lnTo>
                <a:lnTo>
                  <a:pt x="130" y="146"/>
                </a:lnTo>
                <a:lnTo>
                  <a:pt x="126" y="146"/>
                </a:lnTo>
                <a:lnTo>
                  <a:pt x="124" y="147"/>
                </a:lnTo>
                <a:lnTo>
                  <a:pt x="124" y="153"/>
                </a:lnTo>
                <a:lnTo>
                  <a:pt x="124" y="165"/>
                </a:lnTo>
                <a:lnTo>
                  <a:pt x="99" y="165"/>
                </a:lnTo>
                <a:lnTo>
                  <a:pt x="76" y="165"/>
                </a:lnTo>
                <a:lnTo>
                  <a:pt x="71" y="165"/>
                </a:lnTo>
                <a:lnTo>
                  <a:pt x="67" y="165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63" name="Freeform 72"/>
          <p:cNvSpPr>
            <a:spLocks/>
          </p:cNvSpPr>
          <p:nvPr/>
        </p:nvSpPr>
        <p:spPr bwMode="auto">
          <a:xfrm>
            <a:off x="1849438" y="3632200"/>
            <a:ext cx="300037" cy="217488"/>
          </a:xfrm>
          <a:custGeom>
            <a:avLst/>
            <a:gdLst>
              <a:gd name="T0" fmla="*/ 2147483646 w 232"/>
              <a:gd name="T1" fmla="*/ 2147483646 h 184"/>
              <a:gd name="T2" fmla="*/ 0 w 232"/>
              <a:gd name="T3" fmla="*/ 2147483646 h 184"/>
              <a:gd name="T4" fmla="*/ 2147483646 w 232"/>
              <a:gd name="T5" fmla="*/ 2147483646 h 184"/>
              <a:gd name="T6" fmla="*/ 2147483646 w 232"/>
              <a:gd name="T7" fmla="*/ 2147483646 h 184"/>
              <a:gd name="T8" fmla="*/ 2147483646 w 232"/>
              <a:gd name="T9" fmla="*/ 2147483646 h 184"/>
              <a:gd name="T10" fmla="*/ 2147483646 w 232"/>
              <a:gd name="T11" fmla="*/ 2147483646 h 184"/>
              <a:gd name="T12" fmla="*/ 2147483646 w 232"/>
              <a:gd name="T13" fmla="*/ 2147483646 h 184"/>
              <a:gd name="T14" fmla="*/ 2147483646 w 232"/>
              <a:gd name="T15" fmla="*/ 2147483646 h 184"/>
              <a:gd name="T16" fmla="*/ 2147483646 w 232"/>
              <a:gd name="T17" fmla="*/ 2147483646 h 184"/>
              <a:gd name="T18" fmla="*/ 2147483646 w 232"/>
              <a:gd name="T19" fmla="*/ 2147483646 h 184"/>
              <a:gd name="T20" fmla="*/ 2147483646 w 232"/>
              <a:gd name="T21" fmla="*/ 2147483646 h 184"/>
              <a:gd name="T22" fmla="*/ 2147483646 w 232"/>
              <a:gd name="T23" fmla="*/ 2147483646 h 184"/>
              <a:gd name="T24" fmla="*/ 2147483646 w 232"/>
              <a:gd name="T25" fmla="*/ 2147483646 h 184"/>
              <a:gd name="T26" fmla="*/ 2147483646 w 232"/>
              <a:gd name="T27" fmla="*/ 0 h 184"/>
              <a:gd name="T28" fmla="*/ 2147483646 w 232"/>
              <a:gd name="T29" fmla="*/ 0 h 184"/>
              <a:gd name="T30" fmla="*/ 2147483646 w 232"/>
              <a:gd name="T31" fmla="*/ 2147483646 h 184"/>
              <a:gd name="T32" fmla="*/ 2147483646 w 232"/>
              <a:gd name="T33" fmla="*/ 2147483646 h 184"/>
              <a:gd name="T34" fmla="*/ 2147483646 w 232"/>
              <a:gd name="T35" fmla="*/ 2147483646 h 184"/>
              <a:gd name="T36" fmla="*/ 2147483646 w 232"/>
              <a:gd name="T37" fmla="*/ 2147483646 h 184"/>
              <a:gd name="T38" fmla="*/ 2147483646 w 232"/>
              <a:gd name="T39" fmla="*/ 2147483646 h 184"/>
              <a:gd name="T40" fmla="*/ 2147483646 w 232"/>
              <a:gd name="T41" fmla="*/ 2147483646 h 184"/>
              <a:gd name="T42" fmla="*/ 2147483646 w 232"/>
              <a:gd name="T43" fmla="*/ 2147483646 h 184"/>
              <a:gd name="T44" fmla="*/ 2147483646 w 232"/>
              <a:gd name="T45" fmla="*/ 2147483646 h 184"/>
              <a:gd name="T46" fmla="*/ 2147483646 w 232"/>
              <a:gd name="T47" fmla="*/ 2147483646 h 184"/>
              <a:gd name="T48" fmla="*/ 2147483646 w 232"/>
              <a:gd name="T49" fmla="*/ 2147483646 h 184"/>
              <a:gd name="T50" fmla="*/ 2147483646 w 232"/>
              <a:gd name="T51" fmla="*/ 2147483646 h 184"/>
              <a:gd name="T52" fmla="*/ 2147483646 w 232"/>
              <a:gd name="T53" fmla="*/ 2147483646 h 184"/>
              <a:gd name="T54" fmla="*/ 2147483646 w 232"/>
              <a:gd name="T55" fmla="*/ 2147483646 h 184"/>
              <a:gd name="T56" fmla="*/ 2147483646 w 232"/>
              <a:gd name="T57" fmla="*/ 2147483646 h 184"/>
              <a:gd name="T58" fmla="*/ 2147483646 w 232"/>
              <a:gd name="T59" fmla="*/ 2147483646 h 184"/>
              <a:gd name="T60" fmla="*/ 2147483646 w 232"/>
              <a:gd name="T61" fmla="*/ 2147483646 h 184"/>
              <a:gd name="T62" fmla="*/ 2147483646 w 232"/>
              <a:gd name="T63" fmla="*/ 2147483646 h 184"/>
              <a:gd name="T64" fmla="*/ 2147483646 w 232"/>
              <a:gd name="T65" fmla="*/ 2147483646 h 184"/>
              <a:gd name="T66" fmla="*/ 2147483646 w 232"/>
              <a:gd name="T67" fmla="*/ 2147483646 h 184"/>
              <a:gd name="T68" fmla="*/ 2147483646 w 232"/>
              <a:gd name="T69" fmla="*/ 2147483646 h 184"/>
              <a:gd name="T70" fmla="*/ 2147483646 w 232"/>
              <a:gd name="T71" fmla="*/ 2147483646 h 184"/>
              <a:gd name="T72" fmla="*/ 2147483646 w 232"/>
              <a:gd name="T73" fmla="*/ 2147483646 h 184"/>
              <a:gd name="T74" fmla="*/ 2147483646 w 232"/>
              <a:gd name="T75" fmla="*/ 2147483646 h 184"/>
              <a:gd name="T76" fmla="*/ 2147483646 w 232"/>
              <a:gd name="T77" fmla="*/ 2147483646 h 184"/>
              <a:gd name="T78" fmla="*/ 2147483646 w 232"/>
              <a:gd name="T79" fmla="*/ 2147483646 h 184"/>
              <a:gd name="T80" fmla="*/ 2147483646 w 232"/>
              <a:gd name="T81" fmla="*/ 2147483646 h 184"/>
              <a:gd name="T82" fmla="*/ 2147483646 w 232"/>
              <a:gd name="T83" fmla="*/ 2147483646 h 184"/>
              <a:gd name="T84" fmla="*/ 2147483646 w 232"/>
              <a:gd name="T85" fmla="*/ 2147483646 h 184"/>
              <a:gd name="T86" fmla="*/ 2147483646 w 232"/>
              <a:gd name="T87" fmla="*/ 2147483646 h 184"/>
              <a:gd name="T88" fmla="*/ 2147483646 w 232"/>
              <a:gd name="T89" fmla="*/ 2147483646 h 184"/>
              <a:gd name="T90" fmla="*/ 2147483646 w 232"/>
              <a:gd name="T91" fmla="*/ 2147483646 h 184"/>
              <a:gd name="T92" fmla="*/ 2147483646 w 232"/>
              <a:gd name="T93" fmla="*/ 2147483646 h 184"/>
              <a:gd name="T94" fmla="*/ 2147483646 w 232"/>
              <a:gd name="T95" fmla="*/ 2147483646 h 184"/>
              <a:gd name="T96" fmla="*/ 2147483646 w 232"/>
              <a:gd name="T97" fmla="*/ 2147483646 h 184"/>
              <a:gd name="T98" fmla="*/ 2147483646 w 232"/>
              <a:gd name="T99" fmla="*/ 2147483646 h 184"/>
              <a:gd name="T100" fmla="*/ 2147483646 w 232"/>
              <a:gd name="T101" fmla="*/ 2147483646 h 184"/>
              <a:gd name="T102" fmla="*/ 2147483646 w 232"/>
              <a:gd name="T103" fmla="*/ 2147483646 h 184"/>
              <a:gd name="T104" fmla="*/ 2147483646 w 232"/>
              <a:gd name="T105" fmla="*/ 2147483646 h 184"/>
              <a:gd name="T106" fmla="*/ 2147483646 w 232"/>
              <a:gd name="T107" fmla="*/ 2147483646 h 184"/>
              <a:gd name="T108" fmla="*/ 2147483646 w 232"/>
              <a:gd name="T109" fmla="*/ 2147483646 h 18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232"/>
              <a:gd name="T166" fmla="*/ 0 h 184"/>
              <a:gd name="T167" fmla="*/ 232 w 232"/>
              <a:gd name="T168" fmla="*/ 184 h 184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232" h="184">
                <a:moveTo>
                  <a:pt x="9" y="184"/>
                </a:moveTo>
                <a:lnTo>
                  <a:pt x="3" y="180"/>
                </a:lnTo>
                <a:lnTo>
                  <a:pt x="0" y="174"/>
                </a:lnTo>
                <a:lnTo>
                  <a:pt x="0" y="169"/>
                </a:lnTo>
                <a:lnTo>
                  <a:pt x="0" y="165"/>
                </a:lnTo>
                <a:lnTo>
                  <a:pt x="2" y="149"/>
                </a:lnTo>
                <a:lnTo>
                  <a:pt x="3" y="136"/>
                </a:lnTo>
                <a:lnTo>
                  <a:pt x="7" y="121"/>
                </a:lnTo>
                <a:lnTo>
                  <a:pt x="9" y="107"/>
                </a:lnTo>
                <a:lnTo>
                  <a:pt x="9" y="101"/>
                </a:lnTo>
                <a:lnTo>
                  <a:pt x="9" y="98"/>
                </a:lnTo>
                <a:lnTo>
                  <a:pt x="9" y="82"/>
                </a:lnTo>
                <a:lnTo>
                  <a:pt x="9" y="69"/>
                </a:lnTo>
                <a:lnTo>
                  <a:pt x="9" y="59"/>
                </a:lnTo>
                <a:lnTo>
                  <a:pt x="9" y="50"/>
                </a:lnTo>
                <a:lnTo>
                  <a:pt x="19" y="44"/>
                </a:lnTo>
                <a:lnTo>
                  <a:pt x="28" y="40"/>
                </a:lnTo>
                <a:lnTo>
                  <a:pt x="32" y="40"/>
                </a:lnTo>
                <a:lnTo>
                  <a:pt x="38" y="40"/>
                </a:lnTo>
                <a:lnTo>
                  <a:pt x="44" y="28"/>
                </a:lnTo>
                <a:lnTo>
                  <a:pt x="48" y="19"/>
                </a:lnTo>
                <a:lnTo>
                  <a:pt x="53" y="19"/>
                </a:lnTo>
                <a:lnTo>
                  <a:pt x="57" y="19"/>
                </a:lnTo>
                <a:lnTo>
                  <a:pt x="57" y="15"/>
                </a:lnTo>
                <a:lnTo>
                  <a:pt x="57" y="11"/>
                </a:lnTo>
                <a:lnTo>
                  <a:pt x="63" y="5"/>
                </a:lnTo>
                <a:lnTo>
                  <a:pt x="67" y="0"/>
                </a:lnTo>
                <a:lnTo>
                  <a:pt x="76" y="0"/>
                </a:lnTo>
                <a:lnTo>
                  <a:pt x="86" y="0"/>
                </a:lnTo>
                <a:lnTo>
                  <a:pt x="94" y="0"/>
                </a:lnTo>
                <a:lnTo>
                  <a:pt x="101" y="0"/>
                </a:lnTo>
                <a:lnTo>
                  <a:pt x="103" y="4"/>
                </a:lnTo>
                <a:lnTo>
                  <a:pt x="105" y="5"/>
                </a:lnTo>
                <a:lnTo>
                  <a:pt x="109" y="11"/>
                </a:lnTo>
                <a:lnTo>
                  <a:pt x="111" y="19"/>
                </a:lnTo>
                <a:lnTo>
                  <a:pt x="113" y="23"/>
                </a:lnTo>
                <a:lnTo>
                  <a:pt x="117" y="25"/>
                </a:lnTo>
                <a:lnTo>
                  <a:pt x="119" y="27"/>
                </a:lnTo>
                <a:lnTo>
                  <a:pt x="120" y="28"/>
                </a:lnTo>
                <a:lnTo>
                  <a:pt x="122" y="32"/>
                </a:lnTo>
                <a:lnTo>
                  <a:pt x="124" y="34"/>
                </a:lnTo>
                <a:lnTo>
                  <a:pt x="128" y="36"/>
                </a:lnTo>
                <a:lnTo>
                  <a:pt x="130" y="40"/>
                </a:lnTo>
                <a:lnTo>
                  <a:pt x="132" y="42"/>
                </a:lnTo>
                <a:lnTo>
                  <a:pt x="136" y="44"/>
                </a:lnTo>
                <a:lnTo>
                  <a:pt x="138" y="52"/>
                </a:lnTo>
                <a:lnTo>
                  <a:pt x="140" y="59"/>
                </a:lnTo>
                <a:lnTo>
                  <a:pt x="142" y="61"/>
                </a:lnTo>
                <a:lnTo>
                  <a:pt x="145" y="63"/>
                </a:lnTo>
                <a:lnTo>
                  <a:pt x="149" y="67"/>
                </a:lnTo>
                <a:lnTo>
                  <a:pt x="157" y="71"/>
                </a:lnTo>
                <a:lnTo>
                  <a:pt x="174" y="73"/>
                </a:lnTo>
                <a:lnTo>
                  <a:pt x="207" y="78"/>
                </a:lnTo>
                <a:lnTo>
                  <a:pt x="211" y="80"/>
                </a:lnTo>
                <a:lnTo>
                  <a:pt x="213" y="82"/>
                </a:lnTo>
                <a:lnTo>
                  <a:pt x="214" y="90"/>
                </a:lnTo>
                <a:lnTo>
                  <a:pt x="216" y="98"/>
                </a:lnTo>
                <a:lnTo>
                  <a:pt x="220" y="99"/>
                </a:lnTo>
                <a:lnTo>
                  <a:pt x="222" y="101"/>
                </a:lnTo>
                <a:lnTo>
                  <a:pt x="224" y="105"/>
                </a:lnTo>
                <a:lnTo>
                  <a:pt x="228" y="107"/>
                </a:lnTo>
                <a:lnTo>
                  <a:pt x="230" y="109"/>
                </a:lnTo>
                <a:lnTo>
                  <a:pt x="232" y="111"/>
                </a:lnTo>
                <a:lnTo>
                  <a:pt x="230" y="113"/>
                </a:lnTo>
                <a:lnTo>
                  <a:pt x="228" y="117"/>
                </a:lnTo>
                <a:lnTo>
                  <a:pt x="220" y="124"/>
                </a:lnTo>
                <a:lnTo>
                  <a:pt x="213" y="132"/>
                </a:lnTo>
                <a:lnTo>
                  <a:pt x="211" y="134"/>
                </a:lnTo>
                <a:lnTo>
                  <a:pt x="207" y="136"/>
                </a:lnTo>
                <a:lnTo>
                  <a:pt x="205" y="144"/>
                </a:lnTo>
                <a:lnTo>
                  <a:pt x="203" y="149"/>
                </a:lnTo>
                <a:lnTo>
                  <a:pt x="201" y="153"/>
                </a:lnTo>
                <a:lnTo>
                  <a:pt x="197" y="155"/>
                </a:lnTo>
                <a:lnTo>
                  <a:pt x="195" y="157"/>
                </a:lnTo>
                <a:lnTo>
                  <a:pt x="193" y="161"/>
                </a:lnTo>
                <a:lnTo>
                  <a:pt x="191" y="163"/>
                </a:lnTo>
                <a:lnTo>
                  <a:pt x="188" y="165"/>
                </a:lnTo>
                <a:lnTo>
                  <a:pt x="180" y="167"/>
                </a:lnTo>
                <a:lnTo>
                  <a:pt x="174" y="170"/>
                </a:lnTo>
                <a:lnTo>
                  <a:pt x="170" y="172"/>
                </a:lnTo>
                <a:lnTo>
                  <a:pt x="168" y="174"/>
                </a:lnTo>
                <a:lnTo>
                  <a:pt x="161" y="176"/>
                </a:lnTo>
                <a:lnTo>
                  <a:pt x="155" y="178"/>
                </a:lnTo>
                <a:lnTo>
                  <a:pt x="151" y="182"/>
                </a:lnTo>
                <a:lnTo>
                  <a:pt x="149" y="184"/>
                </a:lnTo>
                <a:lnTo>
                  <a:pt x="147" y="182"/>
                </a:lnTo>
                <a:lnTo>
                  <a:pt x="145" y="178"/>
                </a:lnTo>
                <a:lnTo>
                  <a:pt x="142" y="176"/>
                </a:lnTo>
                <a:lnTo>
                  <a:pt x="140" y="174"/>
                </a:lnTo>
                <a:lnTo>
                  <a:pt x="138" y="172"/>
                </a:lnTo>
                <a:lnTo>
                  <a:pt x="136" y="170"/>
                </a:lnTo>
                <a:lnTo>
                  <a:pt x="128" y="167"/>
                </a:lnTo>
                <a:lnTo>
                  <a:pt x="120" y="165"/>
                </a:lnTo>
                <a:lnTo>
                  <a:pt x="119" y="163"/>
                </a:lnTo>
                <a:lnTo>
                  <a:pt x="117" y="161"/>
                </a:lnTo>
                <a:lnTo>
                  <a:pt x="111" y="157"/>
                </a:lnTo>
                <a:lnTo>
                  <a:pt x="101" y="157"/>
                </a:lnTo>
                <a:lnTo>
                  <a:pt x="92" y="157"/>
                </a:lnTo>
                <a:lnTo>
                  <a:pt x="86" y="161"/>
                </a:lnTo>
                <a:lnTo>
                  <a:pt x="84" y="163"/>
                </a:lnTo>
                <a:lnTo>
                  <a:pt x="82" y="165"/>
                </a:lnTo>
                <a:lnTo>
                  <a:pt x="71" y="167"/>
                </a:lnTo>
                <a:lnTo>
                  <a:pt x="57" y="170"/>
                </a:lnTo>
                <a:lnTo>
                  <a:pt x="55" y="172"/>
                </a:lnTo>
                <a:lnTo>
                  <a:pt x="53" y="174"/>
                </a:lnTo>
                <a:lnTo>
                  <a:pt x="46" y="176"/>
                </a:lnTo>
                <a:lnTo>
                  <a:pt x="38" y="178"/>
                </a:lnTo>
                <a:lnTo>
                  <a:pt x="36" y="182"/>
                </a:lnTo>
                <a:lnTo>
                  <a:pt x="34" y="184"/>
                </a:lnTo>
                <a:lnTo>
                  <a:pt x="21" y="184"/>
                </a:lnTo>
                <a:lnTo>
                  <a:pt x="9" y="184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64" name="Freeform 75"/>
          <p:cNvSpPr>
            <a:spLocks/>
          </p:cNvSpPr>
          <p:nvPr/>
        </p:nvSpPr>
        <p:spPr bwMode="auto">
          <a:xfrm>
            <a:off x="2125663" y="3230563"/>
            <a:ext cx="428625" cy="298450"/>
          </a:xfrm>
          <a:custGeom>
            <a:avLst/>
            <a:gdLst>
              <a:gd name="T0" fmla="*/ 2147483646 w 328"/>
              <a:gd name="T1" fmla="*/ 2147483646 h 251"/>
              <a:gd name="T2" fmla="*/ 2147483646 w 328"/>
              <a:gd name="T3" fmla="*/ 2147483646 h 251"/>
              <a:gd name="T4" fmla="*/ 2147483646 w 328"/>
              <a:gd name="T5" fmla="*/ 2147483646 h 251"/>
              <a:gd name="T6" fmla="*/ 2147483646 w 328"/>
              <a:gd name="T7" fmla="*/ 2147483646 h 251"/>
              <a:gd name="T8" fmla="*/ 2147483646 w 328"/>
              <a:gd name="T9" fmla="*/ 2147483646 h 251"/>
              <a:gd name="T10" fmla="*/ 2147483646 w 328"/>
              <a:gd name="T11" fmla="*/ 2147483646 h 251"/>
              <a:gd name="T12" fmla="*/ 2147483646 w 328"/>
              <a:gd name="T13" fmla="*/ 2147483646 h 251"/>
              <a:gd name="T14" fmla="*/ 2147483646 w 328"/>
              <a:gd name="T15" fmla="*/ 2147483646 h 251"/>
              <a:gd name="T16" fmla="*/ 2147483646 w 328"/>
              <a:gd name="T17" fmla="*/ 2147483646 h 251"/>
              <a:gd name="T18" fmla="*/ 2147483646 w 328"/>
              <a:gd name="T19" fmla="*/ 2147483646 h 251"/>
              <a:gd name="T20" fmla="*/ 2147483646 w 328"/>
              <a:gd name="T21" fmla="*/ 2147483646 h 251"/>
              <a:gd name="T22" fmla="*/ 2147483646 w 328"/>
              <a:gd name="T23" fmla="*/ 2147483646 h 251"/>
              <a:gd name="T24" fmla="*/ 2147483646 w 328"/>
              <a:gd name="T25" fmla="*/ 2147483646 h 251"/>
              <a:gd name="T26" fmla="*/ 2147483646 w 328"/>
              <a:gd name="T27" fmla="*/ 2147483646 h 251"/>
              <a:gd name="T28" fmla="*/ 0 w 328"/>
              <a:gd name="T29" fmla="*/ 2147483646 h 251"/>
              <a:gd name="T30" fmla="*/ 0 w 328"/>
              <a:gd name="T31" fmla="*/ 2147483646 h 251"/>
              <a:gd name="T32" fmla="*/ 0 w 328"/>
              <a:gd name="T33" fmla="*/ 2147483646 h 251"/>
              <a:gd name="T34" fmla="*/ 2147483646 w 328"/>
              <a:gd name="T35" fmla="*/ 2147483646 h 251"/>
              <a:gd name="T36" fmla="*/ 2147483646 w 328"/>
              <a:gd name="T37" fmla="*/ 2147483646 h 251"/>
              <a:gd name="T38" fmla="*/ 2147483646 w 328"/>
              <a:gd name="T39" fmla="*/ 0 h 251"/>
              <a:gd name="T40" fmla="*/ 2147483646 w 328"/>
              <a:gd name="T41" fmla="*/ 2147483646 h 251"/>
              <a:gd name="T42" fmla="*/ 2147483646 w 328"/>
              <a:gd name="T43" fmla="*/ 2147483646 h 251"/>
              <a:gd name="T44" fmla="*/ 2147483646 w 328"/>
              <a:gd name="T45" fmla="*/ 2147483646 h 251"/>
              <a:gd name="T46" fmla="*/ 2147483646 w 328"/>
              <a:gd name="T47" fmla="*/ 2147483646 h 251"/>
              <a:gd name="T48" fmla="*/ 2147483646 w 328"/>
              <a:gd name="T49" fmla="*/ 2147483646 h 251"/>
              <a:gd name="T50" fmla="*/ 2147483646 w 328"/>
              <a:gd name="T51" fmla="*/ 2147483646 h 251"/>
              <a:gd name="T52" fmla="*/ 2147483646 w 328"/>
              <a:gd name="T53" fmla="*/ 2147483646 h 251"/>
              <a:gd name="T54" fmla="*/ 2147483646 w 328"/>
              <a:gd name="T55" fmla="*/ 2147483646 h 251"/>
              <a:gd name="T56" fmla="*/ 2147483646 w 328"/>
              <a:gd name="T57" fmla="*/ 2147483646 h 251"/>
              <a:gd name="T58" fmla="*/ 2147483646 w 328"/>
              <a:gd name="T59" fmla="*/ 2147483646 h 251"/>
              <a:gd name="T60" fmla="*/ 2147483646 w 328"/>
              <a:gd name="T61" fmla="*/ 2147483646 h 251"/>
              <a:gd name="T62" fmla="*/ 2147483646 w 328"/>
              <a:gd name="T63" fmla="*/ 2147483646 h 251"/>
              <a:gd name="T64" fmla="*/ 2147483646 w 328"/>
              <a:gd name="T65" fmla="*/ 2147483646 h 251"/>
              <a:gd name="T66" fmla="*/ 2147483646 w 328"/>
              <a:gd name="T67" fmla="*/ 2147483646 h 251"/>
              <a:gd name="T68" fmla="*/ 2147483646 w 328"/>
              <a:gd name="T69" fmla="*/ 2147483646 h 251"/>
              <a:gd name="T70" fmla="*/ 2147483646 w 328"/>
              <a:gd name="T71" fmla="*/ 2147483646 h 251"/>
              <a:gd name="T72" fmla="*/ 2147483646 w 328"/>
              <a:gd name="T73" fmla="*/ 2147483646 h 251"/>
              <a:gd name="T74" fmla="*/ 2147483646 w 328"/>
              <a:gd name="T75" fmla="*/ 2147483646 h 251"/>
              <a:gd name="T76" fmla="*/ 2147483646 w 328"/>
              <a:gd name="T77" fmla="*/ 2147483646 h 251"/>
              <a:gd name="T78" fmla="*/ 2147483646 w 328"/>
              <a:gd name="T79" fmla="*/ 2147483646 h 251"/>
              <a:gd name="T80" fmla="*/ 2147483646 w 328"/>
              <a:gd name="T81" fmla="*/ 2147483646 h 251"/>
              <a:gd name="T82" fmla="*/ 2147483646 w 328"/>
              <a:gd name="T83" fmla="*/ 2147483646 h 251"/>
              <a:gd name="T84" fmla="*/ 2147483646 w 328"/>
              <a:gd name="T85" fmla="*/ 2147483646 h 251"/>
              <a:gd name="T86" fmla="*/ 2147483646 w 328"/>
              <a:gd name="T87" fmla="*/ 2147483646 h 251"/>
              <a:gd name="T88" fmla="*/ 2147483646 w 328"/>
              <a:gd name="T89" fmla="*/ 2147483646 h 251"/>
              <a:gd name="T90" fmla="*/ 2147483646 w 328"/>
              <a:gd name="T91" fmla="*/ 2147483646 h 251"/>
              <a:gd name="T92" fmla="*/ 2147483646 w 328"/>
              <a:gd name="T93" fmla="*/ 2147483646 h 251"/>
              <a:gd name="T94" fmla="*/ 2147483646 w 328"/>
              <a:gd name="T95" fmla="*/ 2147483646 h 251"/>
              <a:gd name="T96" fmla="*/ 2147483646 w 328"/>
              <a:gd name="T97" fmla="*/ 2147483646 h 251"/>
              <a:gd name="T98" fmla="*/ 2147483646 w 328"/>
              <a:gd name="T99" fmla="*/ 2147483646 h 25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328"/>
              <a:gd name="T151" fmla="*/ 0 h 251"/>
              <a:gd name="T152" fmla="*/ 328 w 328"/>
              <a:gd name="T153" fmla="*/ 251 h 251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328" h="251">
                <a:moveTo>
                  <a:pt x="197" y="242"/>
                </a:moveTo>
                <a:lnTo>
                  <a:pt x="195" y="240"/>
                </a:lnTo>
                <a:lnTo>
                  <a:pt x="193" y="238"/>
                </a:lnTo>
                <a:lnTo>
                  <a:pt x="190" y="234"/>
                </a:lnTo>
                <a:lnTo>
                  <a:pt x="188" y="232"/>
                </a:lnTo>
                <a:lnTo>
                  <a:pt x="186" y="230"/>
                </a:lnTo>
                <a:lnTo>
                  <a:pt x="184" y="226"/>
                </a:lnTo>
                <a:lnTo>
                  <a:pt x="180" y="225"/>
                </a:lnTo>
                <a:lnTo>
                  <a:pt x="178" y="223"/>
                </a:lnTo>
                <a:lnTo>
                  <a:pt x="176" y="219"/>
                </a:lnTo>
                <a:lnTo>
                  <a:pt x="174" y="217"/>
                </a:lnTo>
                <a:lnTo>
                  <a:pt x="170" y="200"/>
                </a:lnTo>
                <a:lnTo>
                  <a:pt x="168" y="184"/>
                </a:lnTo>
                <a:lnTo>
                  <a:pt x="166" y="180"/>
                </a:lnTo>
                <a:lnTo>
                  <a:pt x="165" y="178"/>
                </a:lnTo>
                <a:lnTo>
                  <a:pt x="151" y="177"/>
                </a:lnTo>
                <a:lnTo>
                  <a:pt x="140" y="175"/>
                </a:lnTo>
                <a:lnTo>
                  <a:pt x="138" y="171"/>
                </a:lnTo>
                <a:lnTo>
                  <a:pt x="136" y="169"/>
                </a:lnTo>
                <a:lnTo>
                  <a:pt x="132" y="161"/>
                </a:lnTo>
                <a:lnTo>
                  <a:pt x="130" y="155"/>
                </a:lnTo>
                <a:lnTo>
                  <a:pt x="128" y="152"/>
                </a:lnTo>
                <a:lnTo>
                  <a:pt x="124" y="150"/>
                </a:lnTo>
                <a:lnTo>
                  <a:pt x="103" y="148"/>
                </a:lnTo>
                <a:lnTo>
                  <a:pt x="82" y="146"/>
                </a:lnTo>
                <a:lnTo>
                  <a:pt x="78" y="142"/>
                </a:lnTo>
                <a:lnTo>
                  <a:pt x="76" y="140"/>
                </a:lnTo>
                <a:lnTo>
                  <a:pt x="59" y="138"/>
                </a:lnTo>
                <a:lnTo>
                  <a:pt x="44" y="134"/>
                </a:lnTo>
                <a:lnTo>
                  <a:pt x="40" y="132"/>
                </a:lnTo>
                <a:lnTo>
                  <a:pt x="38" y="130"/>
                </a:lnTo>
                <a:lnTo>
                  <a:pt x="36" y="129"/>
                </a:lnTo>
                <a:lnTo>
                  <a:pt x="28" y="127"/>
                </a:lnTo>
                <a:lnTo>
                  <a:pt x="23" y="129"/>
                </a:lnTo>
                <a:lnTo>
                  <a:pt x="19" y="130"/>
                </a:lnTo>
                <a:lnTo>
                  <a:pt x="17" y="132"/>
                </a:lnTo>
                <a:lnTo>
                  <a:pt x="15" y="134"/>
                </a:lnTo>
                <a:lnTo>
                  <a:pt x="13" y="134"/>
                </a:lnTo>
                <a:lnTo>
                  <a:pt x="11" y="134"/>
                </a:lnTo>
                <a:lnTo>
                  <a:pt x="9" y="130"/>
                </a:lnTo>
                <a:lnTo>
                  <a:pt x="9" y="125"/>
                </a:lnTo>
                <a:lnTo>
                  <a:pt x="7" y="102"/>
                </a:lnTo>
                <a:lnTo>
                  <a:pt x="3" y="58"/>
                </a:lnTo>
                <a:lnTo>
                  <a:pt x="1" y="56"/>
                </a:lnTo>
                <a:lnTo>
                  <a:pt x="0" y="54"/>
                </a:lnTo>
                <a:lnTo>
                  <a:pt x="0" y="50"/>
                </a:lnTo>
                <a:lnTo>
                  <a:pt x="0" y="48"/>
                </a:lnTo>
                <a:lnTo>
                  <a:pt x="0" y="42"/>
                </a:lnTo>
                <a:lnTo>
                  <a:pt x="0" y="38"/>
                </a:lnTo>
                <a:lnTo>
                  <a:pt x="0" y="35"/>
                </a:lnTo>
                <a:lnTo>
                  <a:pt x="0" y="29"/>
                </a:lnTo>
                <a:lnTo>
                  <a:pt x="3" y="29"/>
                </a:lnTo>
                <a:lnTo>
                  <a:pt x="9" y="29"/>
                </a:lnTo>
                <a:lnTo>
                  <a:pt x="13" y="25"/>
                </a:lnTo>
                <a:lnTo>
                  <a:pt x="19" y="19"/>
                </a:lnTo>
                <a:lnTo>
                  <a:pt x="23" y="13"/>
                </a:lnTo>
                <a:lnTo>
                  <a:pt x="28" y="10"/>
                </a:lnTo>
                <a:lnTo>
                  <a:pt x="28" y="4"/>
                </a:lnTo>
                <a:lnTo>
                  <a:pt x="28" y="0"/>
                </a:lnTo>
                <a:lnTo>
                  <a:pt x="32" y="0"/>
                </a:lnTo>
                <a:lnTo>
                  <a:pt x="38" y="0"/>
                </a:lnTo>
                <a:lnTo>
                  <a:pt x="48" y="4"/>
                </a:lnTo>
                <a:lnTo>
                  <a:pt x="57" y="10"/>
                </a:lnTo>
                <a:lnTo>
                  <a:pt x="67" y="13"/>
                </a:lnTo>
                <a:lnTo>
                  <a:pt x="76" y="19"/>
                </a:lnTo>
                <a:lnTo>
                  <a:pt x="76" y="25"/>
                </a:lnTo>
                <a:lnTo>
                  <a:pt x="76" y="29"/>
                </a:lnTo>
                <a:lnTo>
                  <a:pt x="76" y="38"/>
                </a:lnTo>
                <a:lnTo>
                  <a:pt x="76" y="48"/>
                </a:lnTo>
                <a:lnTo>
                  <a:pt x="84" y="60"/>
                </a:lnTo>
                <a:lnTo>
                  <a:pt x="94" y="71"/>
                </a:lnTo>
                <a:lnTo>
                  <a:pt x="109" y="71"/>
                </a:lnTo>
                <a:lnTo>
                  <a:pt x="120" y="71"/>
                </a:lnTo>
                <a:lnTo>
                  <a:pt x="132" y="67"/>
                </a:lnTo>
                <a:lnTo>
                  <a:pt x="143" y="58"/>
                </a:lnTo>
                <a:lnTo>
                  <a:pt x="143" y="67"/>
                </a:lnTo>
                <a:lnTo>
                  <a:pt x="143" y="77"/>
                </a:lnTo>
                <a:lnTo>
                  <a:pt x="140" y="83"/>
                </a:lnTo>
                <a:lnTo>
                  <a:pt x="136" y="86"/>
                </a:lnTo>
                <a:lnTo>
                  <a:pt x="140" y="92"/>
                </a:lnTo>
                <a:lnTo>
                  <a:pt x="143" y="96"/>
                </a:lnTo>
                <a:lnTo>
                  <a:pt x="149" y="102"/>
                </a:lnTo>
                <a:lnTo>
                  <a:pt x="153" y="106"/>
                </a:lnTo>
                <a:lnTo>
                  <a:pt x="163" y="111"/>
                </a:lnTo>
                <a:lnTo>
                  <a:pt x="174" y="117"/>
                </a:lnTo>
                <a:lnTo>
                  <a:pt x="174" y="121"/>
                </a:lnTo>
                <a:lnTo>
                  <a:pt x="178" y="125"/>
                </a:lnTo>
                <a:lnTo>
                  <a:pt x="186" y="125"/>
                </a:lnTo>
                <a:lnTo>
                  <a:pt x="203" y="125"/>
                </a:lnTo>
                <a:lnTo>
                  <a:pt x="203" y="115"/>
                </a:lnTo>
                <a:lnTo>
                  <a:pt x="203" y="106"/>
                </a:lnTo>
                <a:lnTo>
                  <a:pt x="213" y="102"/>
                </a:lnTo>
                <a:lnTo>
                  <a:pt x="222" y="96"/>
                </a:lnTo>
                <a:lnTo>
                  <a:pt x="224" y="96"/>
                </a:lnTo>
                <a:lnTo>
                  <a:pt x="226" y="96"/>
                </a:lnTo>
                <a:lnTo>
                  <a:pt x="228" y="98"/>
                </a:lnTo>
                <a:lnTo>
                  <a:pt x="232" y="102"/>
                </a:lnTo>
                <a:lnTo>
                  <a:pt x="237" y="104"/>
                </a:lnTo>
                <a:lnTo>
                  <a:pt x="247" y="106"/>
                </a:lnTo>
                <a:lnTo>
                  <a:pt x="249" y="109"/>
                </a:lnTo>
                <a:lnTo>
                  <a:pt x="251" y="111"/>
                </a:lnTo>
                <a:lnTo>
                  <a:pt x="255" y="113"/>
                </a:lnTo>
                <a:lnTo>
                  <a:pt x="264" y="115"/>
                </a:lnTo>
                <a:lnTo>
                  <a:pt x="276" y="113"/>
                </a:lnTo>
                <a:lnTo>
                  <a:pt x="280" y="111"/>
                </a:lnTo>
                <a:lnTo>
                  <a:pt x="282" y="109"/>
                </a:lnTo>
                <a:lnTo>
                  <a:pt x="285" y="106"/>
                </a:lnTo>
                <a:lnTo>
                  <a:pt x="289" y="106"/>
                </a:lnTo>
                <a:lnTo>
                  <a:pt x="295" y="106"/>
                </a:lnTo>
                <a:lnTo>
                  <a:pt x="297" y="109"/>
                </a:lnTo>
                <a:lnTo>
                  <a:pt x="299" y="111"/>
                </a:lnTo>
                <a:lnTo>
                  <a:pt x="301" y="113"/>
                </a:lnTo>
                <a:lnTo>
                  <a:pt x="305" y="117"/>
                </a:lnTo>
                <a:lnTo>
                  <a:pt x="307" y="119"/>
                </a:lnTo>
                <a:lnTo>
                  <a:pt x="308" y="121"/>
                </a:lnTo>
                <a:lnTo>
                  <a:pt x="310" y="123"/>
                </a:lnTo>
                <a:lnTo>
                  <a:pt x="314" y="125"/>
                </a:lnTo>
                <a:lnTo>
                  <a:pt x="316" y="129"/>
                </a:lnTo>
                <a:lnTo>
                  <a:pt x="318" y="130"/>
                </a:lnTo>
                <a:lnTo>
                  <a:pt x="324" y="132"/>
                </a:lnTo>
                <a:lnTo>
                  <a:pt x="328" y="134"/>
                </a:lnTo>
                <a:lnTo>
                  <a:pt x="328" y="144"/>
                </a:lnTo>
                <a:lnTo>
                  <a:pt x="328" y="155"/>
                </a:lnTo>
                <a:lnTo>
                  <a:pt x="324" y="159"/>
                </a:lnTo>
                <a:lnTo>
                  <a:pt x="318" y="165"/>
                </a:lnTo>
                <a:lnTo>
                  <a:pt x="314" y="169"/>
                </a:lnTo>
                <a:lnTo>
                  <a:pt x="308" y="175"/>
                </a:lnTo>
                <a:lnTo>
                  <a:pt x="299" y="177"/>
                </a:lnTo>
                <a:lnTo>
                  <a:pt x="289" y="178"/>
                </a:lnTo>
                <a:lnTo>
                  <a:pt x="287" y="180"/>
                </a:lnTo>
                <a:lnTo>
                  <a:pt x="285" y="184"/>
                </a:lnTo>
                <a:lnTo>
                  <a:pt x="282" y="186"/>
                </a:lnTo>
                <a:lnTo>
                  <a:pt x="280" y="188"/>
                </a:lnTo>
                <a:lnTo>
                  <a:pt x="278" y="190"/>
                </a:lnTo>
                <a:lnTo>
                  <a:pt x="276" y="194"/>
                </a:lnTo>
                <a:lnTo>
                  <a:pt x="272" y="196"/>
                </a:lnTo>
                <a:lnTo>
                  <a:pt x="270" y="198"/>
                </a:lnTo>
                <a:lnTo>
                  <a:pt x="268" y="201"/>
                </a:lnTo>
                <a:lnTo>
                  <a:pt x="264" y="203"/>
                </a:lnTo>
                <a:lnTo>
                  <a:pt x="262" y="205"/>
                </a:lnTo>
                <a:lnTo>
                  <a:pt x="261" y="207"/>
                </a:lnTo>
                <a:lnTo>
                  <a:pt x="259" y="211"/>
                </a:lnTo>
                <a:lnTo>
                  <a:pt x="255" y="213"/>
                </a:lnTo>
                <a:lnTo>
                  <a:pt x="253" y="226"/>
                </a:lnTo>
                <a:lnTo>
                  <a:pt x="251" y="242"/>
                </a:lnTo>
                <a:lnTo>
                  <a:pt x="241" y="244"/>
                </a:lnTo>
                <a:lnTo>
                  <a:pt x="232" y="246"/>
                </a:lnTo>
                <a:lnTo>
                  <a:pt x="228" y="249"/>
                </a:lnTo>
                <a:lnTo>
                  <a:pt x="226" y="251"/>
                </a:lnTo>
                <a:lnTo>
                  <a:pt x="213" y="246"/>
                </a:lnTo>
                <a:lnTo>
                  <a:pt x="197" y="242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65" name="Freeform 78"/>
          <p:cNvSpPr>
            <a:spLocks/>
          </p:cNvSpPr>
          <p:nvPr/>
        </p:nvSpPr>
        <p:spPr bwMode="auto">
          <a:xfrm>
            <a:off x="2252663" y="3160713"/>
            <a:ext cx="100012" cy="138112"/>
          </a:xfrm>
          <a:custGeom>
            <a:avLst/>
            <a:gdLst>
              <a:gd name="T0" fmla="*/ 2147483646 w 78"/>
              <a:gd name="T1" fmla="*/ 2147483646 h 116"/>
              <a:gd name="T2" fmla="*/ 2147483646 w 78"/>
              <a:gd name="T3" fmla="*/ 2147483646 h 116"/>
              <a:gd name="T4" fmla="*/ 2147483646 w 78"/>
              <a:gd name="T5" fmla="*/ 2147483646 h 116"/>
              <a:gd name="T6" fmla="*/ 2147483646 w 78"/>
              <a:gd name="T7" fmla="*/ 2147483646 h 116"/>
              <a:gd name="T8" fmla="*/ 2147483646 w 78"/>
              <a:gd name="T9" fmla="*/ 2147483646 h 116"/>
              <a:gd name="T10" fmla="*/ 2147483646 w 78"/>
              <a:gd name="T11" fmla="*/ 2147483646 h 116"/>
              <a:gd name="T12" fmla="*/ 2147483646 w 78"/>
              <a:gd name="T13" fmla="*/ 2147483646 h 116"/>
              <a:gd name="T14" fmla="*/ 2147483646 w 78"/>
              <a:gd name="T15" fmla="*/ 2147483646 h 116"/>
              <a:gd name="T16" fmla="*/ 2147483646 w 78"/>
              <a:gd name="T17" fmla="*/ 2147483646 h 116"/>
              <a:gd name="T18" fmla="*/ 2147483646 w 78"/>
              <a:gd name="T19" fmla="*/ 2147483646 h 116"/>
              <a:gd name="T20" fmla="*/ 0 w 78"/>
              <a:gd name="T21" fmla="*/ 2147483646 h 116"/>
              <a:gd name="T22" fmla="*/ 0 w 78"/>
              <a:gd name="T23" fmla="*/ 2147483646 h 116"/>
              <a:gd name="T24" fmla="*/ 0 w 78"/>
              <a:gd name="T25" fmla="*/ 2147483646 h 116"/>
              <a:gd name="T26" fmla="*/ 0 w 78"/>
              <a:gd name="T27" fmla="*/ 2147483646 h 116"/>
              <a:gd name="T28" fmla="*/ 0 w 78"/>
              <a:gd name="T29" fmla="*/ 2147483646 h 116"/>
              <a:gd name="T30" fmla="*/ 0 w 78"/>
              <a:gd name="T31" fmla="*/ 2147483646 h 116"/>
              <a:gd name="T32" fmla="*/ 0 w 78"/>
              <a:gd name="T33" fmla="*/ 2147483646 h 116"/>
              <a:gd name="T34" fmla="*/ 2147483646 w 78"/>
              <a:gd name="T35" fmla="*/ 2147483646 h 116"/>
              <a:gd name="T36" fmla="*/ 2147483646 w 78"/>
              <a:gd name="T37" fmla="*/ 2147483646 h 116"/>
              <a:gd name="T38" fmla="*/ 2147483646 w 78"/>
              <a:gd name="T39" fmla="*/ 2147483646 h 116"/>
              <a:gd name="T40" fmla="*/ 2147483646 w 78"/>
              <a:gd name="T41" fmla="*/ 2147483646 h 116"/>
              <a:gd name="T42" fmla="*/ 2147483646 w 78"/>
              <a:gd name="T43" fmla="*/ 2147483646 h 116"/>
              <a:gd name="T44" fmla="*/ 2147483646 w 78"/>
              <a:gd name="T45" fmla="*/ 0 h 116"/>
              <a:gd name="T46" fmla="*/ 2147483646 w 78"/>
              <a:gd name="T47" fmla="*/ 0 h 116"/>
              <a:gd name="T48" fmla="*/ 2147483646 w 78"/>
              <a:gd name="T49" fmla="*/ 0 h 116"/>
              <a:gd name="T50" fmla="*/ 2147483646 w 78"/>
              <a:gd name="T51" fmla="*/ 2147483646 h 116"/>
              <a:gd name="T52" fmla="*/ 2147483646 w 78"/>
              <a:gd name="T53" fmla="*/ 2147483646 h 116"/>
              <a:gd name="T54" fmla="*/ 2147483646 w 78"/>
              <a:gd name="T55" fmla="*/ 2147483646 h 116"/>
              <a:gd name="T56" fmla="*/ 2147483646 w 78"/>
              <a:gd name="T57" fmla="*/ 2147483646 h 116"/>
              <a:gd name="T58" fmla="*/ 2147483646 w 78"/>
              <a:gd name="T59" fmla="*/ 2147483646 h 116"/>
              <a:gd name="T60" fmla="*/ 2147483646 w 78"/>
              <a:gd name="T61" fmla="*/ 2147483646 h 116"/>
              <a:gd name="T62" fmla="*/ 2147483646 w 78"/>
              <a:gd name="T63" fmla="*/ 2147483646 h 116"/>
              <a:gd name="T64" fmla="*/ 2147483646 w 78"/>
              <a:gd name="T65" fmla="*/ 2147483646 h 116"/>
              <a:gd name="T66" fmla="*/ 2147483646 w 78"/>
              <a:gd name="T67" fmla="*/ 2147483646 h 116"/>
              <a:gd name="T68" fmla="*/ 2147483646 w 78"/>
              <a:gd name="T69" fmla="*/ 2147483646 h 116"/>
              <a:gd name="T70" fmla="*/ 2147483646 w 78"/>
              <a:gd name="T71" fmla="*/ 2147483646 h 116"/>
              <a:gd name="T72" fmla="*/ 2147483646 w 78"/>
              <a:gd name="T73" fmla="*/ 2147483646 h 116"/>
              <a:gd name="T74" fmla="*/ 2147483646 w 78"/>
              <a:gd name="T75" fmla="*/ 2147483646 h 116"/>
              <a:gd name="T76" fmla="*/ 2147483646 w 78"/>
              <a:gd name="T77" fmla="*/ 2147483646 h 116"/>
              <a:gd name="T78" fmla="*/ 2147483646 w 78"/>
              <a:gd name="T79" fmla="*/ 2147483646 h 116"/>
              <a:gd name="T80" fmla="*/ 2147483646 w 78"/>
              <a:gd name="T81" fmla="*/ 2147483646 h 116"/>
              <a:gd name="T82" fmla="*/ 2147483646 w 78"/>
              <a:gd name="T83" fmla="*/ 2147483646 h 116"/>
              <a:gd name="T84" fmla="*/ 2147483646 w 78"/>
              <a:gd name="T85" fmla="*/ 2147483646 h 11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78"/>
              <a:gd name="T130" fmla="*/ 0 h 116"/>
              <a:gd name="T131" fmla="*/ 78 w 78"/>
              <a:gd name="T132" fmla="*/ 116 h 11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78" h="116">
                <a:moveTo>
                  <a:pt x="47" y="116"/>
                </a:moveTo>
                <a:lnTo>
                  <a:pt x="44" y="98"/>
                </a:lnTo>
                <a:lnTo>
                  <a:pt x="40" y="87"/>
                </a:lnTo>
                <a:lnTo>
                  <a:pt x="36" y="81"/>
                </a:lnTo>
                <a:lnTo>
                  <a:pt x="28" y="77"/>
                </a:lnTo>
                <a:lnTo>
                  <a:pt x="24" y="71"/>
                </a:lnTo>
                <a:lnTo>
                  <a:pt x="19" y="68"/>
                </a:lnTo>
                <a:lnTo>
                  <a:pt x="15" y="68"/>
                </a:lnTo>
                <a:lnTo>
                  <a:pt x="9" y="68"/>
                </a:lnTo>
                <a:lnTo>
                  <a:pt x="5" y="68"/>
                </a:lnTo>
                <a:lnTo>
                  <a:pt x="0" y="68"/>
                </a:lnTo>
                <a:lnTo>
                  <a:pt x="0" y="62"/>
                </a:lnTo>
                <a:lnTo>
                  <a:pt x="0" y="58"/>
                </a:lnTo>
                <a:lnTo>
                  <a:pt x="0" y="52"/>
                </a:lnTo>
                <a:lnTo>
                  <a:pt x="0" y="48"/>
                </a:lnTo>
                <a:lnTo>
                  <a:pt x="0" y="43"/>
                </a:lnTo>
                <a:lnTo>
                  <a:pt x="0" y="39"/>
                </a:lnTo>
                <a:lnTo>
                  <a:pt x="5" y="29"/>
                </a:lnTo>
                <a:lnTo>
                  <a:pt x="9" y="20"/>
                </a:lnTo>
                <a:lnTo>
                  <a:pt x="9" y="14"/>
                </a:lnTo>
                <a:lnTo>
                  <a:pt x="9" y="10"/>
                </a:lnTo>
                <a:lnTo>
                  <a:pt x="9" y="4"/>
                </a:lnTo>
                <a:lnTo>
                  <a:pt x="9" y="0"/>
                </a:lnTo>
                <a:lnTo>
                  <a:pt x="19" y="0"/>
                </a:lnTo>
                <a:lnTo>
                  <a:pt x="28" y="0"/>
                </a:lnTo>
                <a:lnTo>
                  <a:pt x="47" y="4"/>
                </a:lnTo>
                <a:lnTo>
                  <a:pt x="69" y="10"/>
                </a:lnTo>
                <a:lnTo>
                  <a:pt x="72" y="14"/>
                </a:lnTo>
                <a:lnTo>
                  <a:pt x="78" y="20"/>
                </a:lnTo>
                <a:lnTo>
                  <a:pt x="78" y="23"/>
                </a:lnTo>
                <a:lnTo>
                  <a:pt x="78" y="29"/>
                </a:lnTo>
                <a:lnTo>
                  <a:pt x="78" y="33"/>
                </a:lnTo>
                <a:lnTo>
                  <a:pt x="78" y="39"/>
                </a:lnTo>
                <a:lnTo>
                  <a:pt x="78" y="48"/>
                </a:lnTo>
                <a:lnTo>
                  <a:pt x="78" y="58"/>
                </a:lnTo>
                <a:lnTo>
                  <a:pt x="72" y="73"/>
                </a:lnTo>
                <a:lnTo>
                  <a:pt x="69" y="87"/>
                </a:lnTo>
                <a:lnTo>
                  <a:pt x="63" y="93"/>
                </a:lnTo>
                <a:lnTo>
                  <a:pt x="57" y="96"/>
                </a:lnTo>
                <a:lnTo>
                  <a:pt x="57" y="106"/>
                </a:lnTo>
                <a:lnTo>
                  <a:pt x="57" y="116"/>
                </a:lnTo>
                <a:lnTo>
                  <a:pt x="53" y="116"/>
                </a:lnTo>
                <a:lnTo>
                  <a:pt x="47" y="116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66" name="Freeform 80"/>
          <p:cNvSpPr>
            <a:spLocks/>
          </p:cNvSpPr>
          <p:nvPr/>
        </p:nvSpPr>
        <p:spPr bwMode="auto">
          <a:xfrm>
            <a:off x="3814763" y="2863850"/>
            <a:ext cx="214312" cy="215900"/>
          </a:xfrm>
          <a:custGeom>
            <a:avLst/>
            <a:gdLst>
              <a:gd name="T0" fmla="*/ 2147483646 w 165"/>
              <a:gd name="T1" fmla="*/ 2147483646 h 182"/>
              <a:gd name="T2" fmla="*/ 2147483646 w 165"/>
              <a:gd name="T3" fmla="*/ 2147483646 h 182"/>
              <a:gd name="T4" fmla="*/ 2147483646 w 165"/>
              <a:gd name="T5" fmla="*/ 2147483646 h 182"/>
              <a:gd name="T6" fmla="*/ 2147483646 w 165"/>
              <a:gd name="T7" fmla="*/ 2147483646 h 182"/>
              <a:gd name="T8" fmla="*/ 2147483646 w 165"/>
              <a:gd name="T9" fmla="*/ 2147483646 h 182"/>
              <a:gd name="T10" fmla="*/ 2147483646 w 165"/>
              <a:gd name="T11" fmla="*/ 2147483646 h 182"/>
              <a:gd name="T12" fmla="*/ 2147483646 w 165"/>
              <a:gd name="T13" fmla="*/ 2147483646 h 182"/>
              <a:gd name="T14" fmla="*/ 2147483646 w 165"/>
              <a:gd name="T15" fmla="*/ 2147483646 h 182"/>
              <a:gd name="T16" fmla="*/ 2147483646 w 165"/>
              <a:gd name="T17" fmla="*/ 2147483646 h 182"/>
              <a:gd name="T18" fmla="*/ 2147483646 w 165"/>
              <a:gd name="T19" fmla="*/ 2147483646 h 182"/>
              <a:gd name="T20" fmla="*/ 2147483646 w 165"/>
              <a:gd name="T21" fmla="*/ 2147483646 h 182"/>
              <a:gd name="T22" fmla="*/ 2147483646 w 165"/>
              <a:gd name="T23" fmla="*/ 2147483646 h 182"/>
              <a:gd name="T24" fmla="*/ 0 w 165"/>
              <a:gd name="T25" fmla="*/ 2147483646 h 182"/>
              <a:gd name="T26" fmla="*/ 2147483646 w 165"/>
              <a:gd name="T27" fmla="*/ 2147483646 h 182"/>
              <a:gd name="T28" fmla="*/ 2147483646 w 165"/>
              <a:gd name="T29" fmla="*/ 2147483646 h 182"/>
              <a:gd name="T30" fmla="*/ 2147483646 w 165"/>
              <a:gd name="T31" fmla="*/ 2147483646 h 182"/>
              <a:gd name="T32" fmla="*/ 2147483646 w 165"/>
              <a:gd name="T33" fmla="*/ 2147483646 h 182"/>
              <a:gd name="T34" fmla="*/ 2147483646 w 165"/>
              <a:gd name="T35" fmla="*/ 2147483646 h 182"/>
              <a:gd name="T36" fmla="*/ 2147483646 w 165"/>
              <a:gd name="T37" fmla="*/ 2147483646 h 182"/>
              <a:gd name="T38" fmla="*/ 2147483646 w 165"/>
              <a:gd name="T39" fmla="*/ 2147483646 h 182"/>
              <a:gd name="T40" fmla="*/ 2147483646 w 165"/>
              <a:gd name="T41" fmla="*/ 2147483646 h 182"/>
              <a:gd name="T42" fmla="*/ 2147483646 w 165"/>
              <a:gd name="T43" fmla="*/ 2147483646 h 182"/>
              <a:gd name="T44" fmla="*/ 2147483646 w 165"/>
              <a:gd name="T45" fmla="*/ 2147483646 h 182"/>
              <a:gd name="T46" fmla="*/ 2147483646 w 165"/>
              <a:gd name="T47" fmla="*/ 2147483646 h 182"/>
              <a:gd name="T48" fmla="*/ 2147483646 w 165"/>
              <a:gd name="T49" fmla="*/ 2147483646 h 182"/>
              <a:gd name="T50" fmla="*/ 2147483646 w 165"/>
              <a:gd name="T51" fmla="*/ 2147483646 h 182"/>
              <a:gd name="T52" fmla="*/ 2147483646 w 165"/>
              <a:gd name="T53" fmla="*/ 0 h 182"/>
              <a:gd name="T54" fmla="*/ 2147483646 w 165"/>
              <a:gd name="T55" fmla="*/ 0 h 182"/>
              <a:gd name="T56" fmla="*/ 2147483646 w 165"/>
              <a:gd name="T57" fmla="*/ 2147483646 h 182"/>
              <a:gd name="T58" fmla="*/ 2147483646 w 165"/>
              <a:gd name="T59" fmla="*/ 2147483646 h 182"/>
              <a:gd name="T60" fmla="*/ 2147483646 w 165"/>
              <a:gd name="T61" fmla="*/ 2147483646 h 182"/>
              <a:gd name="T62" fmla="*/ 2147483646 w 165"/>
              <a:gd name="T63" fmla="*/ 2147483646 h 182"/>
              <a:gd name="T64" fmla="*/ 2147483646 w 165"/>
              <a:gd name="T65" fmla="*/ 2147483646 h 182"/>
              <a:gd name="T66" fmla="*/ 2147483646 w 165"/>
              <a:gd name="T67" fmla="*/ 2147483646 h 182"/>
              <a:gd name="T68" fmla="*/ 2147483646 w 165"/>
              <a:gd name="T69" fmla="*/ 2147483646 h 182"/>
              <a:gd name="T70" fmla="*/ 2147483646 w 165"/>
              <a:gd name="T71" fmla="*/ 2147483646 h 182"/>
              <a:gd name="T72" fmla="*/ 2147483646 w 165"/>
              <a:gd name="T73" fmla="*/ 2147483646 h 182"/>
              <a:gd name="T74" fmla="*/ 2147483646 w 165"/>
              <a:gd name="T75" fmla="*/ 2147483646 h 182"/>
              <a:gd name="T76" fmla="*/ 2147483646 w 165"/>
              <a:gd name="T77" fmla="*/ 2147483646 h 182"/>
              <a:gd name="T78" fmla="*/ 2147483646 w 165"/>
              <a:gd name="T79" fmla="*/ 2147483646 h 182"/>
              <a:gd name="T80" fmla="*/ 2147483646 w 165"/>
              <a:gd name="T81" fmla="*/ 2147483646 h 182"/>
              <a:gd name="T82" fmla="*/ 2147483646 w 165"/>
              <a:gd name="T83" fmla="*/ 2147483646 h 182"/>
              <a:gd name="T84" fmla="*/ 2147483646 w 165"/>
              <a:gd name="T85" fmla="*/ 2147483646 h 182"/>
              <a:gd name="T86" fmla="*/ 2147483646 w 165"/>
              <a:gd name="T87" fmla="*/ 2147483646 h 18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65"/>
              <a:gd name="T133" fmla="*/ 0 h 182"/>
              <a:gd name="T134" fmla="*/ 165 w 165"/>
              <a:gd name="T135" fmla="*/ 182 h 182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65" h="182">
                <a:moveTo>
                  <a:pt x="40" y="182"/>
                </a:moveTo>
                <a:lnTo>
                  <a:pt x="34" y="179"/>
                </a:lnTo>
                <a:lnTo>
                  <a:pt x="28" y="173"/>
                </a:lnTo>
                <a:lnTo>
                  <a:pt x="25" y="169"/>
                </a:lnTo>
                <a:lnTo>
                  <a:pt x="19" y="163"/>
                </a:lnTo>
                <a:lnTo>
                  <a:pt x="19" y="161"/>
                </a:lnTo>
                <a:lnTo>
                  <a:pt x="19" y="159"/>
                </a:lnTo>
                <a:lnTo>
                  <a:pt x="21" y="157"/>
                </a:lnTo>
                <a:lnTo>
                  <a:pt x="25" y="154"/>
                </a:lnTo>
                <a:lnTo>
                  <a:pt x="36" y="154"/>
                </a:lnTo>
                <a:lnTo>
                  <a:pt x="48" y="154"/>
                </a:lnTo>
                <a:lnTo>
                  <a:pt x="48" y="136"/>
                </a:lnTo>
                <a:lnTo>
                  <a:pt x="48" y="129"/>
                </a:lnTo>
                <a:lnTo>
                  <a:pt x="44" y="125"/>
                </a:lnTo>
                <a:lnTo>
                  <a:pt x="40" y="125"/>
                </a:lnTo>
                <a:lnTo>
                  <a:pt x="40" y="119"/>
                </a:lnTo>
                <a:lnTo>
                  <a:pt x="40" y="115"/>
                </a:lnTo>
                <a:lnTo>
                  <a:pt x="44" y="115"/>
                </a:lnTo>
                <a:lnTo>
                  <a:pt x="48" y="113"/>
                </a:lnTo>
                <a:lnTo>
                  <a:pt x="48" y="108"/>
                </a:lnTo>
                <a:lnTo>
                  <a:pt x="48" y="96"/>
                </a:lnTo>
                <a:lnTo>
                  <a:pt x="28" y="96"/>
                </a:lnTo>
                <a:lnTo>
                  <a:pt x="9" y="96"/>
                </a:lnTo>
                <a:lnTo>
                  <a:pt x="5" y="90"/>
                </a:lnTo>
                <a:lnTo>
                  <a:pt x="0" y="86"/>
                </a:lnTo>
                <a:lnTo>
                  <a:pt x="0" y="77"/>
                </a:lnTo>
                <a:lnTo>
                  <a:pt x="0" y="67"/>
                </a:lnTo>
                <a:lnTo>
                  <a:pt x="9" y="67"/>
                </a:lnTo>
                <a:lnTo>
                  <a:pt x="19" y="67"/>
                </a:lnTo>
                <a:lnTo>
                  <a:pt x="21" y="67"/>
                </a:lnTo>
                <a:lnTo>
                  <a:pt x="25" y="67"/>
                </a:lnTo>
                <a:lnTo>
                  <a:pt x="27" y="69"/>
                </a:lnTo>
                <a:lnTo>
                  <a:pt x="28" y="73"/>
                </a:lnTo>
                <a:lnTo>
                  <a:pt x="34" y="69"/>
                </a:lnTo>
                <a:lnTo>
                  <a:pt x="40" y="67"/>
                </a:lnTo>
                <a:lnTo>
                  <a:pt x="44" y="62"/>
                </a:lnTo>
                <a:lnTo>
                  <a:pt x="48" y="58"/>
                </a:lnTo>
                <a:lnTo>
                  <a:pt x="53" y="52"/>
                </a:lnTo>
                <a:lnTo>
                  <a:pt x="57" y="48"/>
                </a:lnTo>
                <a:lnTo>
                  <a:pt x="63" y="48"/>
                </a:lnTo>
                <a:lnTo>
                  <a:pt x="69" y="48"/>
                </a:lnTo>
                <a:lnTo>
                  <a:pt x="73" y="42"/>
                </a:lnTo>
                <a:lnTo>
                  <a:pt x="78" y="38"/>
                </a:lnTo>
                <a:lnTo>
                  <a:pt x="78" y="33"/>
                </a:lnTo>
                <a:lnTo>
                  <a:pt x="78" y="29"/>
                </a:lnTo>
                <a:lnTo>
                  <a:pt x="78" y="23"/>
                </a:lnTo>
                <a:lnTo>
                  <a:pt x="78" y="19"/>
                </a:lnTo>
                <a:lnTo>
                  <a:pt x="78" y="14"/>
                </a:lnTo>
                <a:lnTo>
                  <a:pt x="78" y="10"/>
                </a:lnTo>
                <a:lnTo>
                  <a:pt x="92" y="10"/>
                </a:lnTo>
                <a:lnTo>
                  <a:pt x="107" y="10"/>
                </a:lnTo>
                <a:lnTo>
                  <a:pt x="111" y="4"/>
                </a:lnTo>
                <a:lnTo>
                  <a:pt x="117" y="0"/>
                </a:lnTo>
                <a:lnTo>
                  <a:pt x="126" y="0"/>
                </a:lnTo>
                <a:lnTo>
                  <a:pt x="136" y="0"/>
                </a:lnTo>
                <a:lnTo>
                  <a:pt x="147" y="0"/>
                </a:lnTo>
                <a:lnTo>
                  <a:pt x="161" y="0"/>
                </a:lnTo>
                <a:lnTo>
                  <a:pt x="163" y="2"/>
                </a:lnTo>
                <a:lnTo>
                  <a:pt x="165" y="4"/>
                </a:lnTo>
                <a:lnTo>
                  <a:pt x="165" y="6"/>
                </a:lnTo>
                <a:lnTo>
                  <a:pt x="165" y="10"/>
                </a:lnTo>
                <a:lnTo>
                  <a:pt x="165" y="14"/>
                </a:lnTo>
                <a:lnTo>
                  <a:pt x="165" y="19"/>
                </a:lnTo>
                <a:lnTo>
                  <a:pt x="159" y="19"/>
                </a:lnTo>
                <a:lnTo>
                  <a:pt x="155" y="19"/>
                </a:lnTo>
                <a:lnTo>
                  <a:pt x="149" y="23"/>
                </a:lnTo>
                <a:lnTo>
                  <a:pt x="145" y="29"/>
                </a:lnTo>
                <a:lnTo>
                  <a:pt x="130" y="37"/>
                </a:lnTo>
                <a:lnTo>
                  <a:pt x="119" y="42"/>
                </a:lnTo>
                <a:lnTo>
                  <a:pt x="115" y="46"/>
                </a:lnTo>
                <a:lnTo>
                  <a:pt x="113" y="52"/>
                </a:lnTo>
                <a:lnTo>
                  <a:pt x="109" y="58"/>
                </a:lnTo>
                <a:lnTo>
                  <a:pt x="107" y="67"/>
                </a:lnTo>
                <a:lnTo>
                  <a:pt x="99" y="71"/>
                </a:lnTo>
                <a:lnTo>
                  <a:pt x="94" y="77"/>
                </a:lnTo>
                <a:lnTo>
                  <a:pt x="90" y="83"/>
                </a:lnTo>
                <a:lnTo>
                  <a:pt x="88" y="88"/>
                </a:lnTo>
                <a:lnTo>
                  <a:pt x="86" y="94"/>
                </a:lnTo>
                <a:lnTo>
                  <a:pt x="86" y="100"/>
                </a:lnTo>
                <a:lnTo>
                  <a:pt x="86" y="108"/>
                </a:lnTo>
                <a:lnTo>
                  <a:pt x="88" y="115"/>
                </a:lnTo>
                <a:lnTo>
                  <a:pt x="82" y="123"/>
                </a:lnTo>
                <a:lnTo>
                  <a:pt x="78" y="140"/>
                </a:lnTo>
                <a:lnTo>
                  <a:pt x="76" y="161"/>
                </a:lnTo>
                <a:lnTo>
                  <a:pt x="78" y="182"/>
                </a:lnTo>
                <a:lnTo>
                  <a:pt x="63" y="180"/>
                </a:lnTo>
                <a:lnTo>
                  <a:pt x="55" y="179"/>
                </a:lnTo>
                <a:lnTo>
                  <a:pt x="48" y="180"/>
                </a:lnTo>
                <a:lnTo>
                  <a:pt x="40" y="182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67" name="Freeform 86"/>
          <p:cNvSpPr>
            <a:spLocks/>
          </p:cNvSpPr>
          <p:nvPr/>
        </p:nvSpPr>
        <p:spPr bwMode="auto">
          <a:xfrm>
            <a:off x="8739188" y="4527550"/>
            <a:ext cx="28575" cy="12700"/>
          </a:xfrm>
          <a:custGeom>
            <a:avLst/>
            <a:gdLst>
              <a:gd name="T0" fmla="*/ 0 w 19"/>
              <a:gd name="T1" fmla="*/ 2147483646 h 9"/>
              <a:gd name="T2" fmla="*/ 0 w 19"/>
              <a:gd name="T3" fmla="*/ 2147483646 h 9"/>
              <a:gd name="T4" fmla="*/ 0 w 19"/>
              <a:gd name="T5" fmla="*/ 0 h 9"/>
              <a:gd name="T6" fmla="*/ 2147483646 w 19"/>
              <a:gd name="T7" fmla="*/ 2147483646 h 9"/>
              <a:gd name="T8" fmla="*/ 2147483646 w 19"/>
              <a:gd name="T9" fmla="*/ 2147483646 h 9"/>
              <a:gd name="T10" fmla="*/ 2147483646 w 19"/>
              <a:gd name="T11" fmla="*/ 2147483646 h 9"/>
              <a:gd name="T12" fmla="*/ 0 w 19"/>
              <a:gd name="T13" fmla="*/ 2147483646 h 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9"/>
              <a:gd name="T22" fmla="*/ 0 h 9"/>
              <a:gd name="T23" fmla="*/ 19 w 19"/>
              <a:gd name="T24" fmla="*/ 9 h 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9" h="9">
                <a:moveTo>
                  <a:pt x="0" y="9"/>
                </a:moveTo>
                <a:lnTo>
                  <a:pt x="0" y="4"/>
                </a:lnTo>
                <a:lnTo>
                  <a:pt x="0" y="0"/>
                </a:lnTo>
                <a:lnTo>
                  <a:pt x="10" y="4"/>
                </a:lnTo>
                <a:lnTo>
                  <a:pt x="19" y="9"/>
                </a:lnTo>
                <a:lnTo>
                  <a:pt x="10" y="9"/>
                </a:lnTo>
                <a:lnTo>
                  <a:pt x="0" y="9"/>
                </a:lnTo>
                <a:close/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68" name="Freeform 87"/>
          <p:cNvSpPr>
            <a:spLocks/>
          </p:cNvSpPr>
          <p:nvPr/>
        </p:nvSpPr>
        <p:spPr bwMode="auto">
          <a:xfrm>
            <a:off x="8739188" y="4527550"/>
            <a:ext cx="28575" cy="12700"/>
          </a:xfrm>
          <a:custGeom>
            <a:avLst/>
            <a:gdLst>
              <a:gd name="T0" fmla="*/ 0 w 19"/>
              <a:gd name="T1" fmla="*/ 2147483646 h 9"/>
              <a:gd name="T2" fmla="*/ 0 w 19"/>
              <a:gd name="T3" fmla="*/ 2147483646 h 9"/>
              <a:gd name="T4" fmla="*/ 0 w 19"/>
              <a:gd name="T5" fmla="*/ 0 h 9"/>
              <a:gd name="T6" fmla="*/ 2147483646 w 19"/>
              <a:gd name="T7" fmla="*/ 2147483646 h 9"/>
              <a:gd name="T8" fmla="*/ 2147483646 w 19"/>
              <a:gd name="T9" fmla="*/ 2147483646 h 9"/>
              <a:gd name="T10" fmla="*/ 2147483646 w 19"/>
              <a:gd name="T11" fmla="*/ 2147483646 h 9"/>
              <a:gd name="T12" fmla="*/ 0 w 19"/>
              <a:gd name="T13" fmla="*/ 2147483646 h 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9"/>
              <a:gd name="T22" fmla="*/ 0 h 9"/>
              <a:gd name="T23" fmla="*/ 19 w 19"/>
              <a:gd name="T24" fmla="*/ 9 h 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9" h="9">
                <a:moveTo>
                  <a:pt x="0" y="9"/>
                </a:moveTo>
                <a:lnTo>
                  <a:pt x="0" y="4"/>
                </a:lnTo>
                <a:lnTo>
                  <a:pt x="0" y="0"/>
                </a:lnTo>
                <a:lnTo>
                  <a:pt x="10" y="4"/>
                </a:lnTo>
                <a:lnTo>
                  <a:pt x="19" y="9"/>
                </a:lnTo>
                <a:lnTo>
                  <a:pt x="10" y="9"/>
                </a:lnTo>
                <a:lnTo>
                  <a:pt x="0" y="9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508" name="Oval 140"/>
          <p:cNvSpPr>
            <a:spLocks noChangeArrowheads="1"/>
          </p:cNvSpPr>
          <p:nvPr/>
        </p:nvSpPr>
        <p:spPr bwMode="auto">
          <a:xfrm>
            <a:off x="6041782" y="5051428"/>
            <a:ext cx="133350" cy="144463"/>
          </a:xfrm>
          <a:prstGeom prst="ellipse">
            <a:avLst/>
          </a:prstGeom>
          <a:solidFill>
            <a:srgbClr val="339933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 eaLnBrk="1" hangingPunct="1">
              <a:defRPr/>
            </a:pPr>
            <a:endParaRPr lang="ru-RU" sz="800">
              <a:solidFill>
                <a:schemeClr val="bg1"/>
              </a:solidFill>
            </a:endParaRPr>
          </a:p>
        </p:txBody>
      </p:sp>
      <p:sp>
        <p:nvSpPr>
          <p:cNvPr id="17509" name="Oval 142"/>
          <p:cNvSpPr>
            <a:spLocks noChangeArrowheads="1"/>
          </p:cNvSpPr>
          <p:nvPr/>
        </p:nvSpPr>
        <p:spPr bwMode="auto">
          <a:xfrm>
            <a:off x="6337790" y="4979988"/>
            <a:ext cx="133350" cy="144462"/>
          </a:xfrm>
          <a:prstGeom prst="ellipse">
            <a:avLst/>
          </a:prstGeom>
          <a:solidFill>
            <a:srgbClr val="339933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 eaLnBrk="1" hangingPunct="1">
              <a:defRPr/>
            </a:pPr>
            <a:endParaRPr lang="ru-RU" sz="800">
              <a:solidFill>
                <a:schemeClr val="bg1"/>
              </a:solidFill>
            </a:endParaRPr>
          </a:p>
        </p:txBody>
      </p:sp>
      <p:sp>
        <p:nvSpPr>
          <p:cNvPr id="9275" name="Freeform 46"/>
          <p:cNvSpPr>
            <a:spLocks/>
          </p:cNvSpPr>
          <p:nvPr/>
        </p:nvSpPr>
        <p:spPr bwMode="auto">
          <a:xfrm rot="1929138">
            <a:off x="1589088" y="3194050"/>
            <a:ext cx="128587" cy="130175"/>
          </a:xfrm>
          <a:custGeom>
            <a:avLst/>
            <a:gdLst>
              <a:gd name="T0" fmla="*/ 2147483646 w 184"/>
              <a:gd name="T1" fmla="*/ 2147483646 h 213"/>
              <a:gd name="T2" fmla="*/ 2147483646 w 184"/>
              <a:gd name="T3" fmla="*/ 2147483646 h 213"/>
              <a:gd name="T4" fmla="*/ 2147483646 w 184"/>
              <a:gd name="T5" fmla="*/ 2147483646 h 213"/>
              <a:gd name="T6" fmla="*/ 2147483646 w 184"/>
              <a:gd name="T7" fmla="*/ 2147483646 h 213"/>
              <a:gd name="T8" fmla="*/ 2147483646 w 184"/>
              <a:gd name="T9" fmla="*/ 2147483646 h 213"/>
              <a:gd name="T10" fmla="*/ 2147483646 w 184"/>
              <a:gd name="T11" fmla="*/ 2147483646 h 213"/>
              <a:gd name="T12" fmla="*/ 2147483646 w 184"/>
              <a:gd name="T13" fmla="*/ 2147483646 h 213"/>
              <a:gd name="T14" fmla="*/ 2147483646 w 184"/>
              <a:gd name="T15" fmla="*/ 2147483646 h 213"/>
              <a:gd name="T16" fmla="*/ 2147483646 w 184"/>
              <a:gd name="T17" fmla="*/ 2147483646 h 213"/>
              <a:gd name="T18" fmla="*/ 2147483646 w 184"/>
              <a:gd name="T19" fmla="*/ 2147483646 h 213"/>
              <a:gd name="T20" fmla="*/ 2147483646 w 184"/>
              <a:gd name="T21" fmla="*/ 2147483646 h 213"/>
              <a:gd name="T22" fmla="*/ 2147483646 w 184"/>
              <a:gd name="T23" fmla="*/ 2147483646 h 213"/>
              <a:gd name="T24" fmla="*/ 2147483646 w 184"/>
              <a:gd name="T25" fmla="*/ 2147483646 h 213"/>
              <a:gd name="T26" fmla="*/ 2147483646 w 184"/>
              <a:gd name="T27" fmla="*/ 2147483646 h 213"/>
              <a:gd name="T28" fmla="*/ 2147483646 w 184"/>
              <a:gd name="T29" fmla="*/ 2147483646 h 213"/>
              <a:gd name="T30" fmla="*/ 2147483646 w 184"/>
              <a:gd name="T31" fmla="*/ 2147483646 h 213"/>
              <a:gd name="T32" fmla="*/ 2147483646 w 184"/>
              <a:gd name="T33" fmla="*/ 2147483646 h 213"/>
              <a:gd name="T34" fmla="*/ 2147483646 w 184"/>
              <a:gd name="T35" fmla="*/ 2147483646 h 213"/>
              <a:gd name="T36" fmla="*/ 2147483646 w 184"/>
              <a:gd name="T37" fmla="*/ 2147483646 h 213"/>
              <a:gd name="T38" fmla="*/ 2147483646 w 184"/>
              <a:gd name="T39" fmla="*/ 2147483646 h 213"/>
              <a:gd name="T40" fmla="*/ 2147483646 w 184"/>
              <a:gd name="T41" fmla="*/ 2147483646 h 213"/>
              <a:gd name="T42" fmla="*/ 2147483646 w 184"/>
              <a:gd name="T43" fmla="*/ 2147483646 h 213"/>
              <a:gd name="T44" fmla="*/ 2147483646 w 184"/>
              <a:gd name="T45" fmla="*/ 2147483646 h 213"/>
              <a:gd name="T46" fmla="*/ 2147483646 w 184"/>
              <a:gd name="T47" fmla="*/ 2147483646 h 213"/>
              <a:gd name="T48" fmla="*/ 2147483646 w 184"/>
              <a:gd name="T49" fmla="*/ 2147483646 h 213"/>
              <a:gd name="T50" fmla="*/ 2147483646 w 184"/>
              <a:gd name="T51" fmla="*/ 2147483646 h 213"/>
              <a:gd name="T52" fmla="*/ 2147483646 w 184"/>
              <a:gd name="T53" fmla="*/ 2147483646 h 213"/>
              <a:gd name="T54" fmla="*/ 2147483646 w 184"/>
              <a:gd name="T55" fmla="*/ 2147483646 h 213"/>
              <a:gd name="T56" fmla="*/ 2147483646 w 184"/>
              <a:gd name="T57" fmla="*/ 2147483646 h 213"/>
              <a:gd name="T58" fmla="*/ 2147483646 w 184"/>
              <a:gd name="T59" fmla="*/ 2147483646 h 213"/>
              <a:gd name="T60" fmla="*/ 2147483646 w 184"/>
              <a:gd name="T61" fmla="*/ 2147483646 h 213"/>
              <a:gd name="T62" fmla="*/ 2147483646 w 184"/>
              <a:gd name="T63" fmla="*/ 2147483646 h 213"/>
              <a:gd name="T64" fmla="*/ 0 w 184"/>
              <a:gd name="T65" fmla="*/ 2147483646 h 213"/>
              <a:gd name="T66" fmla="*/ 2147483646 w 184"/>
              <a:gd name="T67" fmla="*/ 2147483646 h 213"/>
              <a:gd name="T68" fmla="*/ 2147483646 w 184"/>
              <a:gd name="T69" fmla="*/ 2147483646 h 213"/>
              <a:gd name="T70" fmla="*/ 2147483646 w 184"/>
              <a:gd name="T71" fmla="*/ 2147483646 h 213"/>
              <a:gd name="T72" fmla="*/ 2147483646 w 184"/>
              <a:gd name="T73" fmla="*/ 2147483646 h 213"/>
              <a:gd name="T74" fmla="*/ 2147483646 w 184"/>
              <a:gd name="T75" fmla="*/ 2147483646 h 213"/>
              <a:gd name="T76" fmla="*/ 2147483646 w 184"/>
              <a:gd name="T77" fmla="*/ 2147483646 h 213"/>
              <a:gd name="T78" fmla="*/ 2147483646 w 184"/>
              <a:gd name="T79" fmla="*/ 0 h 213"/>
              <a:gd name="T80" fmla="*/ 2147483646 w 184"/>
              <a:gd name="T81" fmla="*/ 2147483646 h 213"/>
              <a:gd name="T82" fmla="*/ 2147483646 w 184"/>
              <a:gd name="T83" fmla="*/ 2147483646 h 213"/>
              <a:gd name="T84" fmla="*/ 2147483646 w 184"/>
              <a:gd name="T85" fmla="*/ 2147483646 h 213"/>
              <a:gd name="T86" fmla="*/ 2147483646 w 184"/>
              <a:gd name="T87" fmla="*/ 2147483646 h 213"/>
              <a:gd name="T88" fmla="*/ 2147483646 w 184"/>
              <a:gd name="T89" fmla="*/ 2147483646 h 213"/>
              <a:gd name="T90" fmla="*/ 2147483646 w 184"/>
              <a:gd name="T91" fmla="*/ 2147483646 h 213"/>
              <a:gd name="T92" fmla="*/ 2147483646 w 184"/>
              <a:gd name="T93" fmla="*/ 2147483646 h 213"/>
              <a:gd name="T94" fmla="*/ 2147483646 w 184"/>
              <a:gd name="T95" fmla="*/ 2147483646 h 213"/>
              <a:gd name="T96" fmla="*/ 2147483646 w 184"/>
              <a:gd name="T97" fmla="*/ 2147483646 h 213"/>
              <a:gd name="T98" fmla="*/ 2147483646 w 184"/>
              <a:gd name="T99" fmla="*/ 2147483646 h 213"/>
              <a:gd name="T100" fmla="*/ 2147483646 w 184"/>
              <a:gd name="T101" fmla="*/ 2147483646 h 213"/>
              <a:gd name="T102" fmla="*/ 2147483646 w 184"/>
              <a:gd name="T103" fmla="*/ 2147483646 h 213"/>
              <a:gd name="T104" fmla="*/ 2147483646 w 184"/>
              <a:gd name="T105" fmla="*/ 2147483646 h 213"/>
              <a:gd name="T106" fmla="*/ 2147483646 w 184"/>
              <a:gd name="T107" fmla="*/ 2147483646 h 213"/>
              <a:gd name="T108" fmla="*/ 2147483646 w 184"/>
              <a:gd name="T109" fmla="*/ 2147483646 h 21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84"/>
              <a:gd name="T166" fmla="*/ 0 h 213"/>
              <a:gd name="T167" fmla="*/ 184 w 184"/>
              <a:gd name="T168" fmla="*/ 213 h 213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84" h="213">
                <a:moveTo>
                  <a:pt x="148" y="75"/>
                </a:moveTo>
                <a:lnTo>
                  <a:pt x="160" y="80"/>
                </a:lnTo>
                <a:lnTo>
                  <a:pt x="171" y="88"/>
                </a:lnTo>
                <a:lnTo>
                  <a:pt x="173" y="90"/>
                </a:lnTo>
                <a:lnTo>
                  <a:pt x="175" y="92"/>
                </a:lnTo>
                <a:lnTo>
                  <a:pt x="177" y="100"/>
                </a:lnTo>
                <a:lnTo>
                  <a:pt x="181" y="107"/>
                </a:lnTo>
                <a:lnTo>
                  <a:pt x="183" y="109"/>
                </a:lnTo>
                <a:lnTo>
                  <a:pt x="184" y="111"/>
                </a:lnTo>
                <a:lnTo>
                  <a:pt x="184" y="128"/>
                </a:lnTo>
                <a:lnTo>
                  <a:pt x="184" y="146"/>
                </a:lnTo>
                <a:lnTo>
                  <a:pt x="184" y="163"/>
                </a:lnTo>
                <a:lnTo>
                  <a:pt x="184" y="180"/>
                </a:lnTo>
                <a:lnTo>
                  <a:pt x="183" y="182"/>
                </a:lnTo>
                <a:lnTo>
                  <a:pt x="181" y="184"/>
                </a:lnTo>
                <a:lnTo>
                  <a:pt x="177" y="188"/>
                </a:lnTo>
                <a:lnTo>
                  <a:pt x="175" y="190"/>
                </a:lnTo>
                <a:lnTo>
                  <a:pt x="173" y="192"/>
                </a:lnTo>
                <a:lnTo>
                  <a:pt x="171" y="194"/>
                </a:lnTo>
                <a:lnTo>
                  <a:pt x="167" y="196"/>
                </a:lnTo>
                <a:lnTo>
                  <a:pt x="165" y="199"/>
                </a:lnTo>
                <a:lnTo>
                  <a:pt x="163" y="201"/>
                </a:lnTo>
                <a:lnTo>
                  <a:pt x="161" y="203"/>
                </a:lnTo>
                <a:lnTo>
                  <a:pt x="158" y="205"/>
                </a:lnTo>
                <a:lnTo>
                  <a:pt x="156" y="209"/>
                </a:lnTo>
                <a:lnTo>
                  <a:pt x="154" y="211"/>
                </a:lnTo>
                <a:lnTo>
                  <a:pt x="152" y="213"/>
                </a:lnTo>
                <a:lnTo>
                  <a:pt x="148" y="211"/>
                </a:lnTo>
                <a:lnTo>
                  <a:pt x="146" y="209"/>
                </a:lnTo>
                <a:lnTo>
                  <a:pt x="144" y="205"/>
                </a:lnTo>
                <a:lnTo>
                  <a:pt x="140" y="203"/>
                </a:lnTo>
                <a:lnTo>
                  <a:pt x="138" y="201"/>
                </a:lnTo>
                <a:lnTo>
                  <a:pt x="137" y="199"/>
                </a:lnTo>
                <a:lnTo>
                  <a:pt x="119" y="196"/>
                </a:lnTo>
                <a:lnTo>
                  <a:pt x="102" y="194"/>
                </a:lnTo>
                <a:lnTo>
                  <a:pt x="100" y="192"/>
                </a:lnTo>
                <a:lnTo>
                  <a:pt x="98" y="190"/>
                </a:lnTo>
                <a:lnTo>
                  <a:pt x="90" y="188"/>
                </a:lnTo>
                <a:lnTo>
                  <a:pt x="83" y="184"/>
                </a:lnTo>
                <a:lnTo>
                  <a:pt x="81" y="182"/>
                </a:lnTo>
                <a:lnTo>
                  <a:pt x="79" y="180"/>
                </a:lnTo>
                <a:lnTo>
                  <a:pt x="75" y="176"/>
                </a:lnTo>
                <a:lnTo>
                  <a:pt x="73" y="174"/>
                </a:lnTo>
                <a:lnTo>
                  <a:pt x="71" y="173"/>
                </a:lnTo>
                <a:lnTo>
                  <a:pt x="69" y="171"/>
                </a:lnTo>
                <a:lnTo>
                  <a:pt x="66" y="167"/>
                </a:lnTo>
                <a:lnTo>
                  <a:pt x="64" y="165"/>
                </a:lnTo>
                <a:lnTo>
                  <a:pt x="62" y="163"/>
                </a:lnTo>
                <a:lnTo>
                  <a:pt x="60" y="161"/>
                </a:lnTo>
                <a:lnTo>
                  <a:pt x="56" y="157"/>
                </a:lnTo>
                <a:lnTo>
                  <a:pt x="54" y="155"/>
                </a:lnTo>
                <a:lnTo>
                  <a:pt x="52" y="153"/>
                </a:lnTo>
                <a:lnTo>
                  <a:pt x="50" y="149"/>
                </a:lnTo>
                <a:lnTo>
                  <a:pt x="42" y="148"/>
                </a:lnTo>
                <a:lnTo>
                  <a:pt x="35" y="146"/>
                </a:lnTo>
                <a:lnTo>
                  <a:pt x="33" y="144"/>
                </a:lnTo>
                <a:lnTo>
                  <a:pt x="29" y="142"/>
                </a:lnTo>
                <a:lnTo>
                  <a:pt x="23" y="138"/>
                </a:lnTo>
                <a:lnTo>
                  <a:pt x="16" y="136"/>
                </a:lnTo>
                <a:lnTo>
                  <a:pt x="14" y="134"/>
                </a:lnTo>
                <a:lnTo>
                  <a:pt x="12" y="132"/>
                </a:lnTo>
                <a:lnTo>
                  <a:pt x="8" y="128"/>
                </a:lnTo>
                <a:lnTo>
                  <a:pt x="6" y="126"/>
                </a:lnTo>
                <a:lnTo>
                  <a:pt x="4" y="125"/>
                </a:lnTo>
                <a:lnTo>
                  <a:pt x="0" y="121"/>
                </a:lnTo>
                <a:lnTo>
                  <a:pt x="0" y="117"/>
                </a:lnTo>
                <a:lnTo>
                  <a:pt x="0" y="111"/>
                </a:lnTo>
                <a:lnTo>
                  <a:pt x="4" y="109"/>
                </a:lnTo>
                <a:lnTo>
                  <a:pt x="6" y="107"/>
                </a:lnTo>
                <a:lnTo>
                  <a:pt x="8" y="96"/>
                </a:lnTo>
                <a:lnTo>
                  <a:pt x="12" y="82"/>
                </a:lnTo>
                <a:lnTo>
                  <a:pt x="14" y="80"/>
                </a:lnTo>
                <a:lnTo>
                  <a:pt x="16" y="79"/>
                </a:lnTo>
                <a:lnTo>
                  <a:pt x="16" y="59"/>
                </a:lnTo>
                <a:lnTo>
                  <a:pt x="18" y="42"/>
                </a:lnTo>
                <a:lnTo>
                  <a:pt x="19" y="23"/>
                </a:lnTo>
                <a:lnTo>
                  <a:pt x="19" y="6"/>
                </a:lnTo>
                <a:lnTo>
                  <a:pt x="23" y="4"/>
                </a:lnTo>
                <a:lnTo>
                  <a:pt x="25" y="0"/>
                </a:lnTo>
                <a:lnTo>
                  <a:pt x="31" y="0"/>
                </a:lnTo>
                <a:lnTo>
                  <a:pt x="35" y="0"/>
                </a:lnTo>
                <a:lnTo>
                  <a:pt x="37" y="4"/>
                </a:lnTo>
                <a:lnTo>
                  <a:pt x="41" y="6"/>
                </a:lnTo>
                <a:lnTo>
                  <a:pt x="41" y="13"/>
                </a:lnTo>
                <a:lnTo>
                  <a:pt x="41" y="21"/>
                </a:lnTo>
                <a:lnTo>
                  <a:pt x="46" y="21"/>
                </a:lnTo>
                <a:lnTo>
                  <a:pt x="54" y="21"/>
                </a:lnTo>
                <a:lnTo>
                  <a:pt x="56" y="23"/>
                </a:lnTo>
                <a:lnTo>
                  <a:pt x="60" y="25"/>
                </a:lnTo>
                <a:lnTo>
                  <a:pt x="62" y="29"/>
                </a:lnTo>
                <a:lnTo>
                  <a:pt x="69" y="29"/>
                </a:lnTo>
                <a:lnTo>
                  <a:pt x="75" y="29"/>
                </a:lnTo>
                <a:lnTo>
                  <a:pt x="79" y="25"/>
                </a:lnTo>
                <a:lnTo>
                  <a:pt x="81" y="23"/>
                </a:lnTo>
                <a:lnTo>
                  <a:pt x="83" y="21"/>
                </a:lnTo>
                <a:lnTo>
                  <a:pt x="89" y="21"/>
                </a:lnTo>
                <a:lnTo>
                  <a:pt x="92" y="21"/>
                </a:lnTo>
                <a:lnTo>
                  <a:pt x="96" y="23"/>
                </a:lnTo>
                <a:lnTo>
                  <a:pt x="98" y="25"/>
                </a:lnTo>
                <a:lnTo>
                  <a:pt x="100" y="46"/>
                </a:lnTo>
                <a:lnTo>
                  <a:pt x="102" y="69"/>
                </a:lnTo>
                <a:lnTo>
                  <a:pt x="104" y="71"/>
                </a:lnTo>
                <a:lnTo>
                  <a:pt x="108" y="73"/>
                </a:lnTo>
                <a:lnTo>
                  <a:pt x="110" y="75"/>
                </a:lnTo>
                <a:lnTo>
                  <a:pt x="112" y="79"/>
                </a:lnTo>
                <a:lnTo>
                  <a:pt x="113" y="80"/>
                </a:lnTo>
                <a:lnTo>
                  <a:pt x="117" y="82"/>
                </a:lnTo>
                <a:lnTo>
                  <a:pt x="121" y="82"/>
                </a:lnTo>
                <a:lnTo>
                  <a:pt x="127" y="82"/>
                </a:lnTo>
                <a:lnTo>
                  <a:pt x="137" y="79"/>
                </a:lnTo>
                <a:lnTo>
                  <a:pt x="148" y="75"/>
                </a:lnTo>
              </a:path>
            </a:pathLst>
          </a:custGeom>
          <a:solidFill>
            <a:srgbClr val="DED3B6"/>
          </a:solidFill>
          <a:ln w="12700" cap="rnd">
            <a:solidFill>
              <a:srgbClr val="091D5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515" name="Oval 142"/>
          <p:cNvSpPr>
            <a:spLocks noChangeArrowheads="1"/>
          </p:cNvSpPr>
          <p:nvPr/>
        </p:nvSpPr>
        <p:spPr bwMode="auto">
          <a:xfrm>
            <a:off x="8226671" y="5237163"/>
            <a:ext cx="133350" cy="144462"/>
          </a:xfrm>
          <a:prstGeom prst="ellipse">
            <a:avLst/>
          </a:prstGeom>
          <a:solidFill>
            <a:srgbClr val="339933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 eaLnBrk="1" hangingPunct="1">
              <a:defRPr/>
            </a:pPr>
            <a:endParaRPr lang="ru-RU" sz="800">
              <a:solidFill>
                <a:schemeClr val="bg1"/>
              </a:solidFill>
            </a:endParaRPr>
          </a:p>
        </p:txBody>
      </p:sp>
      <p:sp>
        <p:nvSpPr>
          <p:cNvPr id="16494" name="Text Box 105"/>
          <p:cNvSpPr txBox="1">
            <a:spLocks noChangeArrowheads="1"/>
          </p:cNvSpPr>
          <p:nvPr/>
        </p:nvSpPr>
        <p:spPr bwMode="auto">
          <a:xfrm>
            <a:off x="7828978" y="5877272"/>
            <a:ext cx="1156188" cy="406400"/>
          </a:xfrm>
          <a:prstGeom prst="rect">
            <a:avLst/>
          </a:prstGeom>
          <a:solidFill>
            <a:srgbClr val="339933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 eaLnBrk="1" hangingPunct="1">
              <a:defRPr/>
            </a:pPr>
            <a:r>
              <a:rPr lang="en-US" sz="800" b="1">
                <a:solidFill>
                  <a:schemeClr val="bg1"/>
                </a:solidFill>
              </a:rPr>
              <a:t>Russkiy island</a:t>
            </a:r>
            <a:endParaRPr lang="ru-RU" sz="800" b="1">
              <a:solidFill>
                <a:schemeClr val="bg1"/>
              </a:solidFill>
            </a:endParaRPr>
          </a:p>
        </p:txBody>
      </p:sp>
      <p:cxnSp>
        <p:nvCxnSpPr>
          <p:cNvPr id="9282" name="Прямая соединительная линия 246"/>
          <p:cNvCxnSpPr>
            <a:cxnSpLocks noChangeShapeType="1"/>
          </p:cNvCxnSpPr>
          <p:nvPr/>
        </p:nvCxnSpPr>
        <p:spPr bwMode="auto">
          <a:xfrm>
            <a:off x="6451600" y="5103813"/>
            <a:ext cx="1620838" cy="1468437"/>
          </a:xfrm>
          <a:prstGeom prst="line">
            <a:avLst/>
          </a:prstGeom>
          <a:noFill/>
          <a:ln w="31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83" name="Прямая соединительная линия 256"/>
          <p:cNvCxnSpPr>
            <a:cxnSpLocks noChangeShapeType="1"/>
          </p:cNvCxnSpPr>
          <p:nvPr/>
        </p:nvCxnSpPr>
        <p:spPr bwMode="auto">
          <a:xfrm>
            <a:off x="4826000" y="5389563"/>
            <a:ext cx="717550" cy="1033462"/>
          </a:xfrm>
          <a:prstGeom prst="line">
            <a:avLst/>
          </a:prstGeom>
          <a:noFill/>
          <a:ln w="31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532" name="Text Box 105"/>
          <p:cNvSpPr txBox="1">
            <a:spLocks noChangeArrowheads="1"/>
          </p:cNvSpPr>
          <p:nvPr/>
        </p:nvSpPr>
        <p:spPr bwMode="auto">
          <a:xfrm>
            <a:off x="7836145" y="6385647"/>
            <a:ext cx="1156188" cy="360040"/>
          </a:xfrm>
          <a:prstGeom prst="rect">
            <a:avLst/>
          </a:prstGeom>
          <a:solidFill>
            <a:srgbClr val="339933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 eaLnBrk="1" hangingPunct="1">
              <a:defRPr/>
            </a:pPr>
            <a:r>
              <a:rPr lang="en-US" sz="800" b="1">
                <a:solidFill>
                  <a:schemeClr val="bg1"/>
                </a:solidFill>
              </a:rPr>
              <a:t>Republic of Buryatia</a:t>
            </a:r>
            <a:endParaRPr lang="ru-RU" sz="800" b="1">
              <a:solidFill>
                <a:schemeClr val="bg1"/>
              </a:solidFill>
            </a:endParaRPr>
          </a:p>
        </p:txBody>
      </p:sp>
      <p:sp>
        <p:nvSpPr>
          <p:cNvPr id="16533" name="Text Box 105"/>
          <p:cNvSpPr txBox="1">
            <a:spLocks noChangeArrowheads="1"/>
          </p:cNvSpPr>
          <p:nvPr/>
        </p:nvSpPr>
        <p:spPr bwMode="auto">
          <a:xfrm>
            <a:off x="6539416" y="6385647"/>
            <a:ext cx="1156189" cy="360040"/>
          </a:xfrm>
          <a:prstGeom prst="rect">
            <a:avLst/>
          </a:prstGeom>
          <a:solidFill>
            <a:srgbClr val="339933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 eaLnBrk="1" hangingPunct="1">
              <a:defRPr/>
            </a:pPr>
            <a:r>
              <a:rPr lang="en-US" sz="800" b="1">
                <a:solidFill>
                  <a:schemeClr val="bg1"/>
                </a:solidFill>
              </a:rPr>
              <a:t>Irkutsk Region</a:t>
            </a:r>
            <a:endParaRPr lang="ru-RU" sz="800" b="1">
              <a:solidFill>
                <a:schemeClr val="bg1"/>
              </a:solidFill>
            </a:endParaRPr>
          </a:p>
        </p:txBody>
      </p:sp>
      <p:sp>
        <p:nvSpPr>
          <p:cNvPr id="9290" name="Text Box 11"/>
          <p:cNvSpPr txBox="1">
            <a:spLocks noChangeArrowheads="1"/>
          </p:cNvSpPr>
          <p:nvPr/>
        </p:nvSpPr>
        <p:spPr bwMode="auto">
          <a:xfrm>
            <a:off x="395288" y="5229225"/>
            <a:ext cx="15113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/>
          <a:lstStyle>
            <a:lvl1pPr indent="4763">
              <a:tabLst>
                <a:tab pos="536575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tabLst>
                <a:tab pos="536575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tabLst>
                <a:tab pos="536575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tabLst>
                <a:tab pos="536575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tabLst>
                <a:tab pos="536575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36575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36575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36575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36575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altLang="ru-RU" sz="1200" b="1">
                <a:solidFill>
                  <a:srgbClr val="000066"/>
                </a:solidFill>
                <a:latin typeface="Verdana" pitchFamily="34" charset="0"/>
              </a:rPr>
              <a:t>Tourist claster</a:t>
            </a:r>
            <a:endParaRPr lang="ru-RU" altLang="ru-RU" sz="1200" b="1">
              <a:solidFill>
                <a:srgbClr val="000066"/>
              </a:solidFill>
              <a:latin typeface="Verdana" pitchFamily="34" charset="0"/>
            </a:endParaRPr>
          </a:p>
        </p:txBody>
      </p:sp>
      <p:sp>
        <p:nvSpPr>
          <p:cNvPr id="168" name="Text Box 105"/>
          <p:cNvSpPr txBox="1">
            <a:spLocks noChangeArrowheads="1"/>
          </p:cNvSpPr>
          <p:nvPr/>
        </p:nvSpPr>
        <p:spPr bwMode="auto">
          <a:xfrm>
            <a:off x="2644402" y="2060848"/>
            <a:ext cx="1156188" cy="406400"/>
          </a:xfrm>
          <a:prstGeom prst="rect">
            <a:avLst/>
          </a:prstGeom>
          <a:solidFill>
            <a:srgbClr val="C00000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>
              <a:defRPr/>
            </a:pPr>
            <a:r>
              <a:rPr lang="en-US" sz="800" b="1" dirty="0">
                <a:solidFill>
                  <a:schemeClr val="bg1"/>
                </a:solidFill>
              </a:rPr>
              <a:t>Samara Region</a:t>
            </a:r>
            <a:endParaRPr lang="ru-RU" sz="800" b="1" dirty="0">
              <a:solidFill>
                <a:schemeClr val="bg1"/>
              </a:solidFill>
            </a:endParaRPr>
          </a:p>
        </p:txBody>
      </p:sp>
      <p:sp>
        <p:nvSpPr>
          <p:cNvPr id="169" name="Text Box 105"/>
          <p:cNvSpPr txBox="1">
            <a:spLocks noChangeArrowheads="1"/>
          </p:cNvSpPr>
          <p:nvPr/>
        </p:nvSpPr>
        <p:spPr bwMode="auto">
          <a:xfrm>
            <a:off x="3840842" y="2060848"/>
            <a:ext cx="1156189" cy="406400"/>
          </a:xfrm>
          <a:prstGeom prst="rect">
            <a:avLst/>
          </a:prstGeom>
          <a:solidFill>
            <a:srgbClr val="C00000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>
              <a:defRPr/>
            </a:pPr>
            <a:r>
              <a:rPr lang="en-US" sz="800" b="1">
                <a:solidFill>
                  <a:schemeClr val="bg1"/>
                </a:solidFill>
              </a:rPr>
              <a:t>Republic of Tatarstan</a:t>
            </a:r>
            <a:endParaRPr lang="ru-RU" sz="800" b="1">
              <a:solidFill>
                <a:schemeClr val="bg1"/>
              </a:solidFill>
            </a:endParaRPr>
          </a:p>
        </p:txBody>
      </p:sp>
      <p:sp>
        <p:nvSpPr>
          <p:cNvPr id="170" name="Text Box 105"/>
          <p:cNvSpPr txBox="1">
            <a:spLocks noChangeArrowheads="1"/>
          </p:cNvSpPr>
          <p:nvPr/>
        </p:nvSpPr>
        <p:spPr bwMode="auto">
          <a:xfrm>
            <a:off x="6233723" y="2060848"/>
            <a:ext cx="1156189" cy="406400"/>
          </a:xfrm>
          <a:prstGeom prst="rect">
            <a:avLst/>
          </a:prstGeom>
          <a:solidFill>
            <a:srgbClr val="C00000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>
              <a:defRPr/>
            </a:pPr>
            <a:r>
              <a:rPr lang="en-US" sz="800" b="1" dirty="0">
                <a:solidFill>
                  <a:schemeClr val="bg1"/>
                </a:solidFill>
              </a:rPr>
              <a:t>Sverdlovsk Region</a:t>
            </a:r>
            <a:endParaRPr lang="ru-RU" sz="800" b="1" dirty="0">
              <a:solidFill>
                <a:schemeClr val="bg1"/>
              </a:solidFill>
            </a:endParaRPr>
          </a:p>
        </p:txBody>
      </p:sp>
      <p:cxnSp>
        <p:nvCxnSpPr>
          <p:cNvPr id="9300" name="Прямая соединительная линия 230"/>
          <p:cNvCxnSpPr>
            <a:cxnSpLocks noChangeShapeType="1"/>
          </p:cNvCxnSpPr>
          <p:nvPr/>
        </p:nvCxnSpPr>
        <p:spPr bwMode="auto">
          <a:xfrm flipV="1">
            <a:off x="1393825" y="4179888"/>
            <a:ext cx="652463" cy="604837"/>
          </a:xfrm>
          <a:prstGeom prst="line">
            <a:avLst/>
          </a:prstGeom>
          <a:noFill/>
          <a:ln w="31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549" name="Oval 127"/>
          <p:cNvSpPr>
            <a:spLocks noChangeArrowheads="1"/>
          </p:cNvSpPr>
          <p:nvPr/>
        </p:nvSpPr>
        <p:spPr bwMode="auto">
          <a:xfrm>
            <a:off x="2045679" y="4106863"/>
            <a:ext cx="133350" cy="144462"/>
          </a:xfrm>
          <a:prstGeom prst="ellipse">
            <a:avLst/>
          </a:prstGeom>
          <a:solidFill>
            <a:srgbClr val="C00000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>
              <a:defRPr/>
            </a:pPr>
            <a:endParaRPr lang="ru-RU" sz="800">
              <a:solidFill>
                <a:schemeClr val="bg1"/>
              </a:solidFill>
            </a:endParaRPr>
          </a:p>
        </p:txBody>
      </p:sp>
      <p:sp>
        <p:nvSpPr>
          <p:cNvPr id="17550" name="Oval 127"/>
          <p:cNvSpPr>
            <a:spLocks noChangeArrowheads="1"/>
          </p:cNvSpPr>
          <p:nvPr/>
        </p:nvSpPr>
        <p:spPr bwMode="auto">
          <a:xfrm>
            <a:off x="2645019" y="4445003"/>
            <a:ext cx="133350" cy="144463"/>
          </a:xfrm>
          <a:prstGeom prst="ellipse">
            <a:avLst/>
          </a:prstGeom>
          <a:solidFill>
            <a:srgbClr val="C00000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>
              <a:defRPr/>
            </a:pPr>
            <a:endParaRPr lang="ru-RU" sz="800">
              <a:solidFill>
                <a:schemeClr val="bg1"/>
              </a:solidFill>
            </a:endParaRPr>
          </a:p>
        </p:txBody>
      </p:sp>
      <p:sp>
        <p:nvSpPr>
          <p:cNvPr id="17551" name="Oval 127"/>
          <p:cNvSpPr>
            <a:spLocks noChangeArrowheads="1"/>
          </p:cNvSpPr>
          <p:nvPr/>
        </p:nvSpPr>
        <p:spPr bwMode="auto">
          <a:xfrm>
            <a:off x="2844313" y="4292603"/>
            <a:ext cx="133350" cy="144463"/>
          </a:xfrm>
          <a:prstGeom prst="ellipse">
            <a:avLst/>
          </a:prstGeom>
          <a:solidFill>
            <a:srgbClr val="C00000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>
              <a:defRPr/>
            </a:pPr>
            <a:endParaRPr lang="ru-RU" sz="800">
              <a:solidFill>
                <a:schemeClr val="bg1"/>
              </a:solidFill>
            </a:endParaRPr>
          </a:p>
        </p:txBody>
      </p:sp>
      <p:sp>
        <p:nvSpPr>
          <p:cNvPr id="17552" name="Oval 127"/>
          <p:cNvSpPr>
            <a:spLocks noChangeArrowheads="1"/>
          </p:cNvSpPr>
          <p:nvPr/>
        </p:nvSpPr>
        <p:spPr bwMode="auto">
          <a:xfrm>
            <a:off x="3508131" y="4437063"/>
            <a:ext cx="133350" cy="144462"/>
          </a:xfrm>
          <a:prstGeom prst="ellipse">
            <a:avLst/>
          </a:prstGeom>
          <a:solidFill>
            <a:srgbClr val="C00000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>
              <a:defRPr/>
            </a:pPr>
            <a:endParaRPr lang="ru-RU" sz="800">
              <a:solidFill>
                <a:schemeClr val="bg1"/>
              </a:solidFill>
            </a:endParaRPr>
          </a:p>
        </p:txBody>
      </p:sp>
      <p:sp>
        <p:nvSpPr>
          <p:cNvPr id="17558" name="Oval 127"/>
          <p:cNvSpPr>
            <a:spLocks noChangeArrowheads="1"/>
          </p:cNvSpPr>
          <p:nvPr/>
        </p:nvSpPr>
        <p:spPr bwMode="auto">
          <a:xfrm>
            <a:off x="2179027" y="3284538"/>
            <a:ext cx="133350" cy="144462"/>
          </a:xfrm>
          <a:prstGeom prst="ellipse">
            <a:avLst/>
          </a:prstGeom>
          <a:solidFill>
            <a:srgbClr val="7030A0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 eaLnBrk="1" hangingPunct="1">
              <a:defRPr/>
            </a:pPr>
            <a:endParaRPr lang="ru-RU" sz="800">
              <a:solidFill>
                <a:schemeClr val="bg1"/>
              </a:solidFill>
            </a:endParaRPr>
          </a:p>
        </p:txBody>
      </p:sp>
      <p:sp>
        <p:nvSpPr>
          <p:cNvPr id="17559" name="Oval 127"/>
          <p:cNvSpPr>
            <a:spLocks noChangeArrowheads="1"/>
          </p:cNvSpPr>
          <p:nvPr/>
        </p:nvSpPr>
        <p:spPr bwMode="auto">
          <a:xfrm>
            <a:off x="2179027" y="3789363"/>
            <a:ext cx="133350" cy="144462"/>
          </a:xfrm>
          <a:prstGeom prst="ellipse">
            <a:avLst/>
          </a:prstGeom>
          <a:solidFill>
            <a:srgbClr val="7030A0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 eaLnBrk="1" hangingPunct="1">
              <a:defRPr/>
            </a:pPr>
            <a:endParaRPr lang="ru-RU" sz="800">
              <a:solidFill>
                <a:schemeClr val="bg1"/>
              </a:solidFill>
            </a:endParaRPr>
          </a:p>
        </p:txBody>
      </p:sp>
      <p:sp>
        <p:nvSpPr>
          <p:cNvPr id="17560" name="Oval 127"/>
          <p:cNvSpPr>
            <a:spLocks noChangeArrowheads="1"/>
          </p:cNvSpPr>
          <p:nvPr/>
        </p:nvSpPr>
        <p:spPr bwMode="auto">
          <a:xfrm>
            <a:off x="2198079" y="3857628"/>
            <a:ext cx="133350" cy="144463"/>
          </a:xfrm>
          <a:prstGeom prst="ellipse">
            <a:avLst/>
          </a:prstGeom>
          <a:solidFill>
            <a:srgbClr val="7030A0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 eaLnBrk="1" hangingPunct="1">
              <a:defRPr/>
            </a:pPr>
            <a:endParaRPr lang="ru-RU" sz="800">
              <a:solidFill>
                <a:schemeClr val="bg1"/>
              </a:solidFill>
            </a:endParaRPr>
          </a:p>
        </p:txBody>
      </p:sp>
      <p:cxnSp>
        <p:nvCxnSpPr>
          <p:cNvPr id="9322" name="Прямая соединительная линия 223"/>
          <p:cNvCxnSpPr>
            <a:cxnSpLocks noChangeShapeType="1"/>
          </p:cNvCxnSpPr>
          <p:nvPr/>
        </p:nvCxnSpPr>
        <p:spPr bwMode="auto">
          <a:xfrm>
            <a:off x="1393825" y="3776663"/>
            <a:ext cx="804863" cy="153987"/>
          </a:xfrm>
          <a:prstGeom prst="line">
            <a:avLst/>
          </a:prstGeom>
          <a:noFill/>
          <a:ln w="31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323" name="Прямая соединительная линия 223"/>
          <p:cNvCxnSpPr>
            <a:cxnSpLocks noChangeShapeType="1"/>
          </p:cNvCxnSpPr>
          <p:nvPr/>
        </p:nvCxnSpPr>
        <p:spPr bwMode="auto">
          <a:xfrm>
            <a:off x="1403350" y="3284538"/>
            <a:ext cx="776288" cy="577850"/>
          </a:xfrm>
          <a:prstGeom prst="line">
            <a:avLst/>
          </a:prstGeom>
          <a:noFill/>
          <a:ln w="31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324" name="Прямая соединительная линия 223"/>
          <p:cNvCxnSpPr>
            <a:cxnSpLocks noChangeShapeType="1"/>
          </p:cNvCxnSpPr>
          <p:nvPr/>
        </p:nvCxnSpPr>
        <p:spPr bwMode="auto">
          <a:xfrm>
            <a:off x="1214438" y="2286000"/>
            <a:ext cx="1031875" cy="998538"/>
          </a:xfrm>
          <a:prstGeom prst="line">
            <a:avLst/>
          </a:prstGeom>
          <a:noFill/>
          <a:ln w="31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325" name="Прямая соединительная линия 224"/>
          <p:cNvCxnSpPr>
            <a:cxnSpLocks noChangeShapeType="1"/>
          </p:cNvCxnSpPr>
          <p:nvPr/>
        </p:nvCxnSpPr>
        <p:spPr bwMode="auto">
          <a:xfrm flipH="1">
            <a:off x="7739063" y="3775075"/>
            <a:ext cx="119062" cy="225425"/>
          </a:xfrm>
          <a:prstGeom prst="line">
            <a:avLst/>
          </a:prstGeom>
          <a:noFill/>
          <a:ln w="31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326" name="Прямая соединительная линия 230"/>
          <p:cNvCxnSpPr>
            <a:cxnSpLocks noChangeShapeType="1"/>
          </p:cNvCxnSpPr>
          <p:nvPr/>
        </p:nvCxnSpPr>
        <p:spPr bwMode="auto">
          <a:xfrm>
            <a:off x="1928813" y="2428875"/>
            <a:ext cx="1127125" cy="358775"/>
          </a:xfrm>
          <a:prstGeom prst="line">
            <a:avLst/>
          </a:prstGeom>
          <a:noFill/>
          <a:ln w="31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Oval 127"/>
          <p:cNvSpPr>
            <a:spLocks noChangeArrowheads="1"/>
          </p:cNvSpPr>
          <p:nvPr/>
        </p:nvSpPr>
        <p:spPr bwMode="auto">
          <a:xfrm>
            <a:off x="3056455" y="2714628"/>
            <a:ext cx="132541" cy="144463"/>
          </a:xfrm>
          <a:prstGeom prst="ellipse">
            <a:avLst/>
          </a:prstGeom>
          <a:solidFill>
            <a:srgbClr val="0070C0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>
              <a:defRPr/>
            </a:pPr>
            <a:endParaRPr lang="ru-RU" sz="800">
              <a:solidFill>
                <a:schemeClr val="bg1"/>
              </a:solidFill>
            </a:endParaRPr>
          </a:p>
        </p:txBody>
      </p:sp>
      <p:sp>
        <p:nvSpPr>
          <p:cNvPr id="17572" name="Oval 127"/>
          <p:cNvSpPr>
            <a:spLocks noChangeArrowheads="1"/>
          </p:cNvSpPr>
          <p:nvPr/>
        </p:nvSpPr>
        <p:spPr bwMode="auto">
          <a:xfrm>
            <a:off x="2554167" y="4348163"/>
            <a:ext cx="133350" cy="144462"/>
          </a:xfrm>
          <a:prstGeom prst="ellipse">
            <a:avLst/>
          </a:prstGeom>
          <a:solidFill>
            <a:srgbClr val="0070C0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>
              <a:defRPr/>
            </a:pPr>
            <a:endParaRPr lang="ru-RU" sz="800">
              <a:solidFill>
                <a:schemeClr val="bg1"/>
              </a:solidFill>
            </a:endParaRPr>
          </a:p>
        </p:txBody>
      </p:sp>
      <p:sp>
        <p:nvSpPr>
          <p:cNvPr id="17573" name="Oval 127"/>
          <p:cNvSpPr>
            <a:spLocks noChangeArrowheads="1"/>
          </p:cNvSpPr>
          <p:nvPr/>
        </p:nvSpPr>
        <p:spPr bwMode="auto">
          <a:xfrm>
            <a:off x="7671290" y="4000503"/>
            <a:ext cx="133350" cy="144463"/>
          </a:xfrm>
          <a:prstGeom prst="ellipse">
            <a:avLst/>
          </a:prstGeom>
          <a:solidFill>
            <a:srgbClr val="0070C0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>
              <a:defRPr/>
            </a:pPr>
            <a:endParaRPr lang="ru-RU" sz="800">
              <a:solidFill>
                <a:schemeClr val="bg1"/>
              </a:solidFill>
            </a:endParaRPr>
          </a:p>
        </p:txBody>
      </p:sp>
      <p:cxnSp>
        <p:nvCxnSpPr>
          <p:cNvPr id="9336" name="Прямая соединительная линия 259"/>
          <p:cNvCxnSpPr>
            <a:cxnSpLocks noChangeShapeType="1"/>
          </p:cNvCxnSpPr>
          <p:nvPr/>
        </p:nvCxnSpPr>
        <p:spPr bwMode="auto">
          <a:xfrm>
            <a:off x="4827588" y="5329238"/>
            <a:ext cx="1139825" cy="620712"/>
          </a:xfrm>
          <a:prstGeom prst="line">
            <a:avLst/>
          </a:prstGeom>
          <a:noFill/>
          <a:ln w="31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90" name="Text Box 105"/>
          <p:cNvSpPr txBox="1">
            <a:spLocks noChangeArrowheads="1"/>
          </p:cNvSpPr>
          <p:nvPr/>
        </p:nvSpPr>
        <p:spPr bwMode="auto">
          <a:xfrm>
            <a:off x="4948605" y="6385647"/>
            <a:ext cx="1156189" cy="360040"/>
          </a:xfrm>
          <a:prstGeom prst="rect">
            <a:avLst/>
          </a:prstGeom>
          <a:solidFill>
            <a:srgbClr val="339933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 eaLnBrk="1" hangingPunct="1">
              <a:defRPr/>
            </a:pPr>
            <a:r>
              <a:rPr lang="en-US" sz="800" b="1">
                <a:solidFill>
                  <a:schemeClr val="bg1"/>
                </a:solidFill>
              </a:rPr>
              <a:t>Republic of Altai</a:t>
            </a:r>
            <a:endParaRPr lang="ru-RU" sz="800" b="1">
              <a:solidFill>
                <a:schemeClr val="bg1"/>
              </a:solidFill>
            </a:endParaRPr>
          </a:p>
        </p:txBody>
      </p:sp>
      <p:sp>
        <p:nvSpPr>
          <p:cNvPr id="167" name="Text Box 105"/>
          <p:cNvSpPr txBox="1">
            <a:spLocks noChangeArrowheads="1"/>
          </p:cNvSpPr>
          <p:nvPr/>
        </p:nvSpPr>
        <p:spPr bwMode="auto">
          <a:xfrm>
            <a:off x="5577988" y="5877272"/>
            <a:ext cx="1156189" cy="406400"/>
          </a:xfrm>
          <a:prstGeom prst="rect">
            <a:avLst/>
          </a:prstGeom>
          <a:solidFill>
            <a:srgbClr val="339933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 eaLnBrk="1" hangingPunct="1">
              <a:defRPr/>
            </a:pPr>
            <a:r>
              <a:rPr lang="en-US" sz="800" b="1">
                <a:solidFill>
                  <a:schemeClr val="bg1"/>
                </a:solidFill>
              </a:rPr>
              <a:t>Altai Region</a:t>
            </a:r>
            <a:endParaRPr lang="ru-RU" sz="800" b="1">
              <a:solidFill>
                <a:schemeClr val="bg1"/>
              </a:solidFill>
            </a:endParaRPr>
          </a:p>
        </p:txBody>
      </p:sp>
      <p:sp>
        <p:nvSpPr>
          <p:cNvPr id="174" name="Oval 127"/>
          <p:cNvSpPr>
            <a:spLocks noChangeArrowheads="1"/>
          </p:cNvSpPr>
          <p:nvPr/>
        </p:nvSpPr>
        <p:spPr bwMode="auto">
          <a:xfrm>
            <a:off x="1934291" y="3357562"/>
            <a:ext cx="133350" cy="144462"/>
          </a:xfrm>
          <a:prstGeom prst="ellipse">
            <a:avLst/>
          </a:prstGeom>
          <a:solidFill>
            <a:srgbClr val="C00000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>
              <a:defRPr/>
            </a:pPr>
            <a:endParaRPr lang="ru-RU" sz="800">
              <a:solidFill>
                <a:schemeClr val="bg1"/>
              </a:solidFill>
            </a:endParaRPr>
          </a:p>
        </p:txBody>
      </p:sp>
      <p:cxnSp>
        <p:nvCxnSpPr>
          <p:cNvPr id="9346" name="Прямая соединительная линия 223"/>
          <p:cNvCxnSpPr>
            <a:cxnSpLocks noChangeShapeType="1"/>
          </p:cNvCxnSpPr>
          <p:nvPr/>
        </p:nvCxnSpPr>
        <p:spPr bwMode="auto">
          <a:xfrm>
            <a:off x="1274763" y="2719388"/>
            <a:ext cx="677862" cy="658812"/>
          </a:xfrm>
          <a:prstGeom prst="line">
            <a:avLst/>
          </a:prstGeom>
          <a:noFill/>
          <a:ln w="31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Oval 127"/>
          <p:cNvSpPr>
            <a:spLocks noChangeArrowheads="1"/>
          </p:cNvSpPr>
          <p:nvPr/>
        </p:nvSpPr>
        <p:spPr bwMode="auto">
          <a:xfrm>
            <a:off x="4644008" y="1340768"/>
            <a:ext cx="527542" cy="508695"/>
          </a:xfrm>
          <a:prstGeom prst="ellipse">
            <a:avLst/>
          </a:prstGeom>
          <a:solidFill>
            <a:srgbClr val="0070C0"/>
          </a:solidFill>
          <a:ln>
            <a:headEnd/>
            <a:tailEnd/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tIns="10800" rIns="0" bIns="10800" anchor="ctr"/>
          <a:lstStyle/>
          <a:p>
            <a:pPr algn="ctr">
              <a:defRPr/>
            </a:pPr>
            <a:r>
              <a:rPr lang="en-US" sz="1400" b="1">
                <a:solidFill>
                  <a:schemeClr val="bg1"/>
                </a:solidFill>
              </a:rPr>
              <a:t>3</a:t>
            </a:r>
            <a:endParaRPr lang="ru-RU" sz="1400" b="1">
              <a:solidFill>
                <a:schemeClr val="bg1"/>
              </a:solidFill>
            </a:endParaRPr>
          </a:p>
        </p:txBody>
      </p:sp>
      <p:sp>
        <p:nvSpPr>
          <p:cNvPr id="9350" name="Text Box 312"/>
          <p:cNvSpPr txBox="1">
            <a:spLocks noChangeArrowheads="1"/>
          </p:cNvSpPr>
          <p:nvPr/>
        </p:nvSpPr>
        <p:spPr bwMode="auto">
          <a:xfrm>
            <a:off x="1403350" y="836613"/>
            <a:ext cx="32099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1200" b="1">
                <a:solidFill>
                  <a:srgbClr val="002060"/>
                </a:solidFill>
                <a:latin typeface="Verdana" pitchFamily="34" charset="0"/>
              </a:rPr>
              <a:t>Industrial and production zones</a:t>
            </a:r>
            <a:r>
              <a:rPr lang="en-US" altLang="ru-RU" sz="140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altLang="ru-RU" sz="1400">
                <a:solidFill>
                  <a:srgbClr val="002060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9351" name="Text Box 313"/>
          <p:cNvSpPr txBox="1">
            <a:spLocks noChangeArrowheads="1"/>
          </p:cNvSpPr>
          <p:nvPr/>
        </p:nvSpPr>
        <p:spPr bwMode="auto">
          <a:xfrm>
            <a:off x="1476375" y="1557338"/>
            <a:ext cx="3095625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1200" b="1">
                <a:solidFill>
                  <a:srgbClr val="002060"/>
                </a:solidFill>
                <a:latin typeface="Verdana" pitchFamily="34" charset="0"/>
              </a:rPr>
              <a:t>Technology and innovation zones</a:t>
            </a:r>
            <a:r>
              <a:rPr lang="ru-RU" altLang="ru-RU" sz="1200" b="1">
                <a:solidFill>
                  <a:srgbClr val="002060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9352" name="Text Box 314"/>
          <p:cNvSpPr txBox="1">
            <a:spLocks noChangeArrowheads="1"/>
          </p:cNvSpPr>
          <p:nvPr/>
        </p:nvSpPr>
        <p:spPr bwMode="auto">
          <a:xfrm>
            <a:off x="5292725" y="1484313"/>
            <a:ext cx="2457450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1200" b="1">
                <a:solidFill>
                  <a:srgbClr val="002060"/>
                </a:solidFill>
                <a:latin typeface="Verdana" pitchFamily="34" charset="0"/>
              </a:rPr>
              <a:t>Port zones</a:t>
            </a:r>
            <a:endParaRPr lang="ru-RU" altLang="ru-RU" sz="1200" b="1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9353" name="Text Box 315"/>
          <p:cNvSpPr txBox="1">
            <a:spLocks noChangeArrowheads="1"/>
          </p:cNvSpPr>
          <p:nvPr/>
        </p:nvSpPr>
        <p:spPr bwMode="auto">
          <a:xfrm>
            <a:off x="5292725" y="908050"/>
            <a:ext cx="27352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1200" b="1">
                <a:solidFill>
                  <a:srgbClr val="002060"/>
                </a:solidFill>
                <a:latin typeface="Verdana" pitchFamily="34" charset="0"/>
              </a:rPr>
              <a:t>Tourist and recreational zones</a:t>
            </a:r>
            <a:endParaRPr lang="ru-RU" altLang="ru-RU" sz="1200" b="1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9354" name="Line 320"/>
          <p:cNvSpPr>
            <a:spLocks noChangeShapeType="1"/>
          </p:cNvSpPr>
          <p:nvPr/>
        </p:nvSpPr>
        <p:spPr bwMode="auto">
          <a:xfrm flipH="1">
            <a:off x="4371975" y="4606925"/>
            <a:ext cx="347663" cy="127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561" name="Oval 127"/>
          <p:cNvSpPr>
            <a:spLocks noChangeArrowheads="1"/>
          </p:cNvSpPr>
          <p:nvPr/>
        </p:nvSpPr>
        <p:spPr bwMode="auto">
          <a:xfrm>
            <a:off x="4663664" y="4540251"/>
            <a:ext cx="132541" cy="144463"/>
          </a:xfrm>
          <a:prstGeom prst="ellipse">
            <a:avLst/>
          </a:prstGeom>
          <a:solidFill>
            <a:srgbClr val="7030A0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 eaLnBrk="1" hangingPunct="1">
              <a:defRPr/>
            </a:pPr>
            <a:endParaRPr lang="ru-RU" sz="800">
              <a:solidFill>
                <a:schemeClr val="bg1"/>
              </a:solidFill>
            </a:endParaRPr>
          </a:p>
        </p:txBody>
      </p:sp>
      <p:sp>
        <p:nvSpPr>
          <p:cNvPr id="177" name="Oval 127"/>
          <p:cNvSpPr>
            <a:spLocks noChangeArrowheads="1"/>
          </p:cNvSpPr>
          <p:nvPr/>
        </p:nvSpPr>
        <p:spPr bwMode="auto">
          <a:xfrm flipH="1">
            <a:off x="827584" y="764704"/>
            <a:ext cx="527547" cy="519107"/>
          </a:xfrm>
          <a:prstGeom prst="ellipse">
            <a:avLst/>
          </a:prstGeom>
          <a:solidFill>
            <a:srgbClr val="C00000"/>
          </a:solidFill>
          <a:ln>
            <a:headEnd/>
            <a:tailEnd/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sz="1400" b="1" smtClean="0">
                <a:solidFill>
                  <a:schemeClr val="bg1"/>
                </a:solidFill>
                <a:latin typeface="Verdana" panose="020B0604030504040204" pitchFamily="34" charset="0"/>
              </a:rPr>
              <a:t>7</a:t>
            </a:r>
          </a:p>
        </p:txBody>
      </p:sp>
      <p:sp>
        <p:nvSpPr>
          <p:cNvPr id="179" name="Oval 142"/>
          <p:cNvSpPr>
            <a:spLocks noChangeArrowheads="1"/>
          </p:cNvSpPr>
          <p:nvPr/>
        </p:nvSpPr>
        <p:spPr bwMode="auto">
          <a:xfrm>
            <a:off x="4644008" y="764704"/>
            <a:ext cx="527542" cy="500066"/>
          </a:xfrm>
          <a:prstGeom prst="ellipse">
            <a:avLst/>
          </a:prstGeom>
          <a:solidFill>
            <a:srgbClr val="339933"/>
          </a:solidFill>
          <a:ln>
            <a:headEnd/>
            <a:tailEnd/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tIns="10800" rIns="0" bIns="10800" anchor="ctr"/>
          <a:lstStyle/>
          <a:p>
            <a:pPr algn="ctr" eaLnBrk="1" hangingPunct="1">
              <a:defRPr/>
            </a:pPr>
            <a:r>
              <a:rPr lang="ru-RU" sz="1400" b="1">
                <a:solidFill>
                  <a:schemeClr val="bg1"/>
                </a:solidFill>
              </a:rPr>
              <a:t>14</a:t>
            </a:r>
          </a:p>
        </p:txBody>
      </p:sp>
      <p:sp>
        <p:nvSpPr>
          <p:cNvPr id="180" name="Oval 127"/>
          <p:cNvSpPr>
            <a:spLocks noChangeArrowheads="1"/>
          </p:cNvSpPr>
          <p:nvPr/>
        </p:nvSpPr>
        <p:spPr bwMode="auto">
          <a:xfrm rot="10800000" flipV="1">
            <a:off x="827584" y="1412776"/>
            <a:ext cx="527542" cy="500066"/>
          </a:xfrm>
          <a:prstGeom prst="ellipse">
            <a:avLst/>
          </a:prstGeom>
          <a:solidFill>
            <a:srgbClr val="7030A0"/>
          </a:solidFill>
          <a:ln>
            <a:headEnd/>
            <a:tailEnd/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 eaLnBrk="1" hangingPunct="1">
              <a:defRPr/>
            </a:pPr>
            <a:r>
              <a:rPr lang="en-US" sz="1400" b="1">
                <a:solidFill>
                  <a:schemeClr val="bg1"/>
                </a:solidFill>
              </a:rPr>
              <a:t>5</a:t>
            </a:r>
            <a:endParaRPr lang="ru-RU" sz="1400" b="1">
              <a:solidFill>
                <a:schemeClr val="bg1"/>
              </a:solidFill>
            </a:endParaRPr>
          </a:p>
        </p:txBody>
      </p:sp>
      <p:cxnSp>
        <p:nvCxnSpPr>
          <p:cNvPr id="9367" name="Прямая соединительная линия 223"/>
          <p:cNvCxnSpPr>
            <a:cxnSpLocks noChangeShapeType="1"/>
          </p:cNvCxnSpPr>
          <p:nvPr/>
        </p:nvCxnSpPr>
        <p:spPr bwMode="auto">
          <a:xfrm flipH="1">
            <a:off x="3622675" y="2466975"/>
            <a:ext cx="2749550" cy="1990725"/>
          </a:xfrm>
          <a:prstGeom prst="line">
            <a:avLst/>
          </a:prstGeom>
          <a:noFill/>
          <a:ln w="31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368" name="Прямая соединительная линия 224"/>
          <p:cNvCxnSpPr>
            <a:cxnSpLocks noChangeShapeType="1"/>
          </p:cNvCxnSpPr>
          <p:nvPr/>
        </p:nvCxnSpPr>
        <p:spPr bwMode="auto">
          <a:xfrm flipH="1">
            <a:off x="2957513" y="2466975"/>
            <a:ext cx="1462087" cy="1846263"/>
          </a:xfrm>
          <a:prstGeom prst="line">
            <a:avLst/>
          </a:prstGeom>
          <a:noFill/>
          <a:ln w="31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521" name="Oval 125"/>
          <p:cNvSpPr>
            <a:spLocks noChangeArrowheads="1"/>
          </p:cNvSpPr>
          <p:nvPr/>
        </p:nvSpPr>
        <p:spPr bwMode="auto">
          <a:xfrm>
            <a:off x="1736463" y="5072074"/>
            <a:ext cx="133350" cy="144462"/>
          </a:xfrm>
          <a:prstGeom prst="ellipse">
            <a:avLst/>
          </a:prstGeom>
          <a:solidFill>
            <a:srgbClr val="339933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 eaLnBrk="1" hangingPunct="1">
              <a:defRPr/>
            </a:pPr>
            <a:endParaRPr lang="ru-RU" sz="800">
              <a:solidFill>
                <a:schemeClr val="bg1"/>
              </a:solidFill>
            </a:endParaRPr>
          </a:p>
        </p:txBody>
      </p:sp>
      <p:sp>
        <p:nvSpPr>
          <p:cNvPr id="178" name="Text Box 105"/>
          <p:cNvSpPr txBox="1">
            <a:spLocks noChangeArrowheads="1"/>
          </p:cNvSpPr>
          <p:nvPr/>
        </p:nvSpPr>
        <p:spPr bwMode="auto">
          <a:xfrm>
            <a:off x="5037283" y="2060848"/>
            <a:ext cx="1156188" cy="406401"/>
          </a:xfrm>
          <a:prstGeom prst="rect">
            <a:avLst/>
          </a:prstGeom>
          <a:solidFill>
            <a:srgbClr val="7030A0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>
              <a:defRPr/>
            </a:pPr>
            <a:r>
              <a:rPr lang="en-US" sz="800" b="1">
                <a:solidFill>
                  <a:schemeClr val="bg1"/>
                </a:solidFill>
              </a:rPr>
              <a:t>Republic of Tatarstan</a:t>
            </a:r>
            <a:endParaRPr lang="ru-RU" sz="800" b="1">
              <a:solidFill>
                <a:schemeClr val="bg1"/>
              </a:solidFill>
            </a:endParaRPr>
          </a:p>
        </p:txBody>
      </p:sp>
      <p:cxnSp>
        <p:nvCxnSpPr>
          <p:cNvPr id="9375" name="Прямая соединительная линия 224"/>
          <p:cNvCxnSpPr>
            <a:cxnSpLocks noChangeShapeType="1"/>
          </p:cNvCxnSpPr>
          <p:nvPr/>
        </p:nvCxnSpPr>
        <p:spPr bwMode="auto">
          <a:xfrm flipH="1">
            <a:off x="2976563" y="2466975"/>
            <a:ext cx="2638425" cy="1970088"/>
          </a:xfrm>
          <a:prstGeom prst="line">
            <a:avLst/>
          </a:prstGeom>
          <a:noFill/>
          <a:ln w="31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7" name="Oval 127"/>
          <p:cNvSpPr>
            <a:spLocks noChangeArrowheads="1"/>
          </p:cNvSpPr>
          <p:nvPr/>
        </p:nvSpPr>
        <p:spPr bwMode="auto">
          <a:xfrm flipH="1">
            <a:off x="2910277" y="4365104"/>
            <a:ext cx="132938" cy="136374"/>
          </a:xfrm>
          <a:prstGeom prst="ellipse">
            <a:avLst/>
          </a:prstGeom>
          <a:solidFill>
            <a:srgbClr val="7030A0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 eaLnBrk="1" hangingPunct="1">
              <a:defRPr/>
            </a:pPr>
            <a:endParaRPr lang="ru-RU" sz="800">
              <a:solidFill>
                <a:schemeClr val="bg1"/>
              </a:solidFill>
            </a:endParaRPr>
          </a:p>
        </p:txBody>
      </p:sp>
      <p:cxnSp>
        <p:nvCxnSpPr>
          <p:cNvPr id="9379" name="Прямая соединительная линия 227"/>
          <p:cNvCxnSpPr>
            <a:cxnSpLocks noChangeShapeType="1"/>
          </p:cNvCxnSpPr>
          <p:nvPr/>
        </p:nvCxnSpPr>
        <p:spPr bwMode="auto">
          <a:xfrm flipH="1" flipV="1">
            <a:off x="2620963" y="4492625"/>
            <a:ext cx="74612" cy="544513"/>
          </a:xfrm>
          <a:prstGeom prst="line">
            <a:avLst/>
          </a:prstGeom>
          <a:noFill/>
          <a:ln w="31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2" name="Text Box 105"/>
          <p:cNvSpPr txBox="1">
            <a:spLocks noChangeArrowheads="1"/>
          </p:cNvSpPr>
          <p:nvPr/>
        </p:nvSpPr>
        <p:spPr bwMode="auto">
          <a:xfrm>
            <a:off x="2627784" y="4941168"/>
            <a:ext cx="1156188" cy="406800"/>
          </a:xfrm>
          <a:prstGeom prst="rect">
            <a:avLst/>
          </a:prstGeom>
          <a:solidFill>
            <a:srgbClr val="0070C0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>
              <a:defRPr/>
            </a:pPr>
            <a:r>
              <a:rPr lang="en-US" sz="800" b="1">
                <a:solidFill>
                  <a:schemeClr val="bg1"/>
                </a:solidFill>
              </a:rPr>
              <a:t>Ulyanovsk Region</a:t>
            </a:r>
            <a:endParaRPr lang="ru-RU" sz="800" b="1">
              <a:solidFill>
                <a:schemeClr val="bg1"/>
              </a:solidFill>
            </a:endParaRPr>
          </a:p>
        </p:txBody>
      </p:sp>
      <p:sp>
        <p:nvSpPr>
          <p:cNvPr id="205" name="Text Box 105"/>
          <p:cNvSpPr txBox="1">
            <a:spLocks noChangeArrowheads="1"/>
          </p:cNvSpPr>
          <p:nvPr/>
        </p:nvSpPr>
        <p:spPr bwMode="auto">
          <a:xfrm>
            <a:off x="3906876" y="5876872"/>
            <a:ext cx="1156188" cy="406800"/>
          </a:xfrm>
          <a:prstGeom prst="rect">
            <a:avLst/>
          </a:prstGeom>
          <a:solidFill>
            <a:srgbClr val="7030A0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 eaLnBrk="1" hangingPunct="1">
              <a:lnSpc>
                <a:spcPts val="900"/>
              </a:lnSpc>
              <a:defRPr/>
            </a:pPr>
            <a:r>
              <a:rPr lang="en-US" sz="800" b="1">
                <a:solidFill>
                  <a:schemeClr val="bg1"/>
                </a:solidFill>
              </a:rPr>
              <a:t>Tomsk Region</a:t>
            </a:r>
            <a:endParaRPr lang="ru-RU" sz="800" b="1">
              <a:solidFill>
                <a:schemeClr val="bg1"/>
              </a:solidFill>
            </a:endParaRPr>
          </a:p>
        </p:txBody>
      </p:sp>
      <p:sp>
        <p:nvSpPr>
          <p:cNvPr id="171" name="Text Box 105"/>
          <p:cNvSpPr txBox="1">
            <a:spLocks noChangeArrowheads="1"/>
          </p:cNvSpPr>
          <p:nvPr/>
        </p:nvSpPr>
        <p:spPr bwMode="auto">
          <a:xfrm>
            <a:off x="179512" y="4077072"/>
            <a:ext cx="1186501" cy="406400"/>
          </a:xfrm>
          <a:prstGeom prst="rect">
            <a:avLst/>
          </a:prstGeom>
          <a:solidFill>
            <a:srgbClr val="C00000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>
              <a:defRPr/>
            </a:pPr>
            <a:r>
              <a:rPr lang="en-US" sz="800" b="1" dirty="0">
                <a:solidFill>
                  <a:schemeClr val="bg1"/>
                </a:solidFill>
              </a:rPr>
              <a:t>Kaluga Region</a:t>
            </a:r>
            <a:endParaRPr lang="ru-RU" sz="800" b="1" dirty="0">
              <a:solidFill>
                <a:schemeClr val="bg1"/>
              </a:solidFill>
            </a:endParaRPr>
          </a:p>
        </p:txBody>
      </p:sp>
      <p:sp>
        <p:nvSpPr>
          <p:cNvPr id="17553" name="Text Box 105"/>
          <p:cNvSpPr txBox="1">
            <a:spLocks noChangeArrowheads="1"/>
          </p:cNvSpPr>
          <p:nvPr/>
        </p:nvSpPr>
        <p:spPr bwMode="auto">
          <a:xfrm>
            <a:off x="179512" y="3068960"/>
            <a:ext cx="1214151" cy="406400"/>
          </a:xfrm>
          <a:prstGeom prst="rect">
            <a:avLst/>
          </a:prstGeom>
          <a:solidFill>
            <a:srgbClr val="7030A0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 eaLnBrk="1" hangingPunct="1">
              <a:lnSpc>
                <a:spcPts val="900"/>
              </a:lnSpc>
              <a:defRPr/>
            </a:pPr>
            <a:r>
              <a:rPr lang="en-US" sz="800" b="1">
                <a:solidFill>
                  <a:schemeClr val="bg1"/>
                </a:solidFill>
              </a:rPr>
              <a:t>Moscow Region </a:t>
            </a:r>
          </a:p>
          <a:p>
            <a:pPr algn="ctr" eaLnBrk="1" hangingPunct="1">
              <a:lnSpc>
                <a:spcPts val="900"/>
              </a:lnSpc>
              <a:defRPr/>
            </a:pPr>
            <a:r>
              <a:rPr lang="en-US" sz="800" b="1">
                <a:solidFill>
                  <a:schemeClr val="bg1"/>
                </a:solidFill>
              </a:rPr>
              <a:t>Dubna</a:t>
            </a:r>
            <a:endParaRPr lang="ru-RU" sz="800" b="1">
              <a:solidFill>
                <a:schemeClr val="bg1"/>
              </a:solidFill>
            </a:endParaRPr>
          </a:p>
        </p:txBody>
      </p:sp>
      <p:sp>
        <p:nvSpPr>
          <p:cNvPr id="17554" name="Text Box 105"/>
          <p:cNvSpPr txBox="1">
            <a:spLocks noChangeArrowheads="1"/>
          </p:cNvSpPr>
          <p:nvPr/>
        </p:nvSpPr>
        <p:spPr bwMode="auto">
          <a:xfrm>
            <a:off x="179512" y="3573016"/>
            <a:ext cx="1214151" cy="406400"/>
          </a:xfrm>
          <a:prstGeom prst="rect">
            <a:avLst/>
          </a:prstGeom>
          <a:solidFill>
            <a:srgbClr val="7030A0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 eaLnBrk="1" hangingPunct="1">
              <a:lnSpc>
                <a:spcPts val="900"/>
              </a:lnSpc>
              <a:defRPr/>
            </a:pPr>
            <a:r>
              <a:rPr lang="en-US" sz="800" b="1">
                <a:solidFill>
                  <a:schemeClr val="bg1"/>
                </a:solidFill>
              </a:rPr>
              <a:t>Moscow </a:t>
            </a:r>
          </a:p>
          <a:p>
            <a:pPr algn="ctr" eaLnBrk="1" hangingPunct="1">
              <a:lnSpc>
                <a:spcPts val="900"/>
              </a:lnSpc>
              <a:defRPr/>
            </a:pPr>
            <a:r>
              <a:rPr lang="en-US" sz="800" b="1">
                <a:solidFill>
                  <a:schemeClr val="bg1"/>
                </a:solidFill>
              </a:rPr>
              <a:t>Zelenograd</a:t>
            </a:r>
            <a:endParaRPr lang="ru-RU" sz="800" b="1">
              <a:solidFill>
                <a:schemeClr val="bg1"/>
              </a:solidFill>
            </a:endParaRPr>
          </a:p>
        </p:txBody>
      </p:sp>
      <p:sp>
        <p:nvSpPr>
          <p:cNvPr id="17556" name="Text Box 105"/>
          <p:cNvSpPr txBox="1">
            <a:spLocks noChangeArrowheads="1"/>
          </p:cNvSpPr>
          <p:nvPr/>
        </p:nvSpPr>
        <p:spPr bwMode="auto">
          <a:xfrm>
            <a:off x="151862" y="2060848"/>
            <a:ext cx="1214151" cy="406400"/>
          </a:xfrm>
          <a:prstGeom prst="rect">
            <a:avLst/>
          </a:prstGeom>
          <a:solidFill>
            <a:srgbClr val="7030A0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 eaLnBrk="1" hangingPunct="1">
              <a:defRPr/>
            </a:pPr>
            <a:r>
              <a:rPr lang="en-US" sz="800" b="1">
                <a:solidFill>
                  <a:schemeClr val="bg1"/>
                </a:solidFill>
              </a:rPr>
              <a:t>St.Peterburg</a:t>
            </a:r>
            <a:endParaRPr lang="ru-RU" sz="800" b="1">
              <a:solidFill>
                <a:schemeClr val="bg1"/>
              </a:solidFill>
            </a:endParaRPr>
          </a:p>
        </p:txBody>
      </p:sp>
      <p:sp>
        <p:nvSpPr>
          <p:cNvPr id="175" name="Text Box 105"/>
          <p:cNvSpPr txBox="1">
            <a:spLocks noChangeArrowheads="1"/>
          </p:cNvSpPr>
          <p:nvPr/>
        </p:nvSpPr>
        <p:spPr bwMode="auto">
          <a:xfrm>
            <a:off x="179512" y="2564904"/>
            <a:ext cx="1214151" cy="406400"/>
          </a:xfrm>
          <a:prstGeom prst="rect">
            <a:avLst/>
          </a:prstGeom>
          <a:solidFill>
            <a:srgbClr val="C00000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>
              <a:defRPr/>
            </a:pPr>
            <a:r>
              <a:rPr lang="en-US" sz="800" b="1" dirty="0">
                <a:solidFill>
                  <a:schemeClr val="bg1"/>
                </a:solidFill>
              </a:rPr>
              <a:t>Pskov Region</a:t>
            </a:r>
            <a:endParaRPr lang="ru-RU" sz="800" b="1" dirty="0">
              <a:solidFill>
                <a:schemeClr val="bg1"/>
              </a:solidFill>
            </a:endParaRPr>
          </a:p>
        </p:txBody>
      </p:sp>
      <p:sp>
        <p:nvSpPr>
          <p:cNvPr id="193" name="Text Box 105"/>
          <p:cNvSpPr txBox="1">
            <a:spLocks noChangeArrowheads="1"/>
          </p:cNvSpPr>
          <p:nvPr/>
        </p:nvSpPr>
        <p:spPr bwMode="auto">
          <a:xfrm>
            <a:off x="7858323" y="3571875"/>
            <a:ext cx="1156188" cy="406400"/>
          </a:xfrm>
          <a:prstGeom prst="rect">
            <a:avLst/>
          </a:prstGeom>
          <a:solidFill>
            <a:srgbClr val="0070C0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>
              <a:defRPr/>
            </a:pPr>
            <a:r>
              <a:rPr lang="en-US" sz="800" b="1">
                <a:solidFill>
                  <a:schemeClr val="bg1"/>
                </a:solidFill>
              </a:rPr>
              <a:t>Khabarovsk Region</a:t>
            </a:r>
            <a:endParaRPr lang="ru-RU" sz="800" b="1">
              <a:solidFill>
                <a:schemeClr val="bg1"/>
              </a:solidFill>
            </a:endParaRPr>
          </a:p>
        </p:txBody>
      </p:sp>
      <p:sp>
        <p:nvSpPr>
          <p:cNvPr id="17514" name="Oval 133"/>
          <p:cNvSpPr>
            <a:spLocks noChangeArrowheads="1"/>
          </p:cNvSpPr>
          <p:nvPr/>
        </p:nvSpPr>
        <p:spPr bwMode="auto">
          <a:xfrm>
            <a:off x="4712679" y="5205413"/>
            <a:ext cx="133350" cy="144462"/>
          </a:xfrm>
          <a:prstGeom prst="ellipse">
            <a:avLst/>
          </a:prstGeom>
          <a:solidFill>
            <a:srgbClr val="339933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 eaLnBrk="1" hangingPunct="1">
              <a:defRPr/>
            </a:pPr>
            <a:endParaRPr lang="ru-RU" sz="800">
              <a:solidFill>
                <a:schemeClr val="bg1"/>
              </a:solidFill>
            </a:endParaRPr>
          </a:p>
        </p:txBody>
      </p:sp>
      <p:sp>
        <p:nvSpPr>
          <p:cNvPr id="3" name="Oval 138"/>
          <p:cNvSpPr>
            <a:spLocks noChangeArrowheads="1"/>
          </p:cNvSpPr>
          <p:nvPr/>
        </p:nvSpPr>
        <p:spPr bwMode="auto">
          <a:xfrm>
            <a:off x="4778619" y="5340353"/>
            <a:ext cx="133350" cy="144463"/>
          </a:xfrm>
          <a:prstGeom prst="ellipse">
            <a:avLst/>
          </a:prstGeom>
          <a:solidFill>
            <a:srgbClr val="339933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 eaLnBrk="1" hangingPunct="1">
              <a:defRPr/>
            </a:pPr>
            <a:endParaRPr lang="ru-RU" sz="800">
              <a:solidFill>
                <a:schemeClr val="bg1"/>
              </a:solidFill>
            </a:endParaRPr>
          </a:p>
        </p:txBody>
      </p:sp>
      <p:sp>
        <p:nvSpPr>
          <p:cNvPr id="194" name="Text Box 105"/>
          <p:cNvSpPr txBox="1">
            <a:spLocks noChangeArrowheads="1"/>
          </p:cNvSpPr>
          <p:nvPr/>
        </p:nvSpPr>
        <p:spPr bwMode="auto">
          <a:xfrm>
            <a:off x="1447961" y="2060848"/>
            <a:ext cx="1156188" cy="406400"/>
          </a:xfrm>
          <a:prstGeom prst="rect">
            <a:avLst/>
          </a:prstGeom>
          <a:solidFill>
            <a:srgbClr val="0070C0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>
              <a:defRPr/>
            </a:pPr>
            <a:r>
              <a:rPr lang="en-US" sz="800" b="1">
                <a:solidFill>
                  <a:schemeClr val="bg1"/>
                </a:solidFill>
              </a:rPr>
              <a:t>Murmansk Region</a:t>
            </a:r>
            <a:endParaRPr lang="ru-RU" sz="800" b="1">
              <a:solidFill>
                <a:schemeClr val="bg1"/>
              </a:solidFill>
            </a:endParaRPr>
          </a:p>
        </p:txBody>
      </p:sp>
      <p:sp>
        <p:nvSpPr>
          <p:cNvPr id="181" name="Oval 127"/>
          <p:cNvSpPr>
            <a:spLocks noChangeArrowheads="1"/>
          </p:cNvSpPr>
          <p:nvPr/>
        </p:nvSpPr>
        <p:spPr bwMode="auto">
          <a:xfrm>
            <a:off x="1979712" y="3861048"/>
            <a:ext cx="133350" cy="144462"/>
          </a:xfrm>
          <a:prstGeom prst="ellipse">
            <a:avLst/>
          </a:prstGeom>
          <a:solidFill>
            <a:srgbClr val="C00000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>
              <a:defRPr/>
            </a:pPr>
            <a:endParaRPr lang="ru-RU" sz="800">
              <a:solidFill>
                <a:schemeClr val="bg1"/>
              </a:solidFill>
            </a:endParaRPr>
          </a:p>
        </p:txBody>
      </p:sp>
      <p:cxnSp>
        <p:nvCxnSpPr>
          <p:cNvPr id="9416" name="Прямая соединительная линия 230"/>
          <p:cNvCxnSpPr>
            <a:cxnSpLocks noChangeShapeType="1"/>
          </p:cNvCxnSpPr>
          <p:nvPr/>
        </p:nvCxnSpPr>
        <p:spPr bwMode="auto">
          <a:xfrm flipV="1">
            <a:off x="1365250" y="3933825"/>
            <a:ext cx="614363" cy="346075"/>
          </a:xfrm>
          <a:prstGeom prst="line">
            <a:avLst/>
          </a:prstGeom>
          <a:noFill/>
          <a:ln w="31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3" name="Text Box 105"/>
          <p:cNvSpPr txBox="1">
            <a:spLocks noChangeArrowheads="1"/>
          </p:cNvSpPr>
          <p:nvPr/>
        </p:nvSpPr>
        <p:spPr bwMode="auto">
          <a:xfrm>
            <a:off x="179512" y="4581128"/>
            <a:ext cx="1214151" cy="406400"/>
          </a:xfrm>
          <a:prstGeom prst="rect">
            <a:avLst/>
          </a:prstGeom>
          <a:solidFill>
            <a:srgbClr val="C00000"/>
          </a:solidFill>
          <a:ln>
            <a:headEnd/>
            <a:tailEnd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>
              <a:defRPr/>
            </a:pPr>
            <a:r>
              <a:rPr lang="en-US" sz="800" b="1" dirty="0">
                <a:solidFill>
                  <a:schemeClr val="bg1"/>
                </a:solidFill>
              </a:rPr>
              <a:t>Lipetsk Region</a:t>
            </a:r>
            <a:endParaRPr lang="ru-RU" sz="800" b="1" dirty="0">
              <a:solidFill>
                <a:schemeClr val="bg1"/>
              </a:solidFill>
            </a:endParaRPr>
          </a:p>
        </p:txBody>
      </p:sp>
      <p:graphicFrame>
        <p:nvGraphicFramePr>
          <p:cNvPr id="15646" name="Group 286"/>
          <p:cNvGraphicFramePr>
            <a:graphicFrameLocks noGrp="1"/>
          </p:cNvGraphicFramePr>
          <p:nvPr/>
        </p:nvGraphicFramePr>
        <p:xfrm>
          <a:off x="179388" y="5445125"/>
          <a:ext cx="3635375" cy="1249512"/>
        </p:xfrm>
        <a:graphic>
          <a:graphicData uri="http://schemas.openxmlformats.org/drawingml/2006/table">
            <a:tbl>
              <a:tblPr/>
              <a:tblGrid>
                <a:gridCol w="1152525"/>
                <a:gridCol w="1223962"/>
                <a:gridCol w="1258888"/>
              </a:tblGrid>
              <a:tr h="457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Times New Roman" pitchFamily="18" charset="0"/>
                          <a:cs typeface="Verdana" pitchFamily="34" charset="0"/>
                        </a:rPr>
                        <a:t>Stavropol Region</a:t>
                      </a: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Verdana" pitchFamily="34" charset="0"/>
                      </a:endParaRP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Times New Roman" pitchFamily="18" charset="0"/>
                          <a:cs typeface="Verdana" pitchFamily="34" charset="0"/>
                        </a:rPr>
                        <a:t>The Republic of  Ingushetia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Verdana" pitchFamily="34" charset="0"/>
                      </a:endParaRP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Times New Roman" pitchFamily="18" charset="0"/>
                          <a:cs typeface="Verdana" pitchFamily="34" charset="0"/>
                        </a:rPr>
                        <a:t>The Republic of Kabardino-Balkaria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Verdana" pitchFamily="34" charset="0"/>
                      </a:endParaRP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/>
                    </a:solidFill>
                  </a:tcPr>
                </a:tc>
              </a:tr>
              <a:tr h="457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Times New Roman" pitchFamily="18" charset="0"/>
                          <a:cs typeface="Verdana" pitchFamily="34" charset="0"/>
                        </a:rPr>
                        <a:t>The Republic of Adygeya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Verdana" pitchFamily="34" charset="0"/>
                      </a:endParaRP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Times New Roman" pitchFamily="18" charset="0"/>
                          <a:cs typeface="Verdana" pitchFamily="34" charset="0"/>
                        </a:rPr>
                        <a:t>The Republic of Karachaeva-Cherkessia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Verdana" pitchFamily="34" charset="0"/>
                      </a:endParaRP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Times New Roman" pitchFamily="18" charset="0"/>
                          <a:cs typeface="Verdana" pitchFamily="34" charset="0"/>
                        </a:rPr>
                        <a:t>The Republic of Osetiya</a:t>
                      </a: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Verdana" pitchFamily="34" charset="0"/>
                      </a:endParaRP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/>
                    </a:solidFill>
                  </a:tcPr>
                </a:tc>
              </a:tr>
              <a:tr h="3351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Krasnodar Region</a:t>
                      </a: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The Chechen Republic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The Republic of Dagestan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/>
                    </a:solidFill>
                  </a:tcPr>
                </a:tc>
              </a:tr>
            </a:tbl>
          </a:graphicData>
        </a:graphic>
      </p:graphicFrame>
      <p:sp>
        <p:nvSpPr>
          <p:cNvPr id="2" name="Oval 127"/>
          <p:cNvSpPr>
            <a:spLocks noChangeArrowheads="1"/>
          </p:cNvSpPr>
          <p:nvPr/>
        </p:nvSpPr>
        <p:spPr bwMode="auto">
          <a:xfrm>
            <a:off x="8122994" y="5102226"/>
            <a:ext cx="133350" cy="144461"/>
          </a:xfrm>
          <a:prstGeom prst="ellipse">
            <a:avLst/>
          </a:prstGeom>
          <a:solidFill>
            <a:srgbClr val="C00000"/>
          </a:solidFill>
          <a:ln>
            <a:headEnd/>
            <a:tailEnd/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/>
          <a:p>
            <a:pPr algn="ctr">
              <a:defRPr/>
            </a:pPr>
            <a:endParaRPr lang="ru-RU" sz="800">
              <a:solidFill>
                <a:schemeClr val="bg1"/>
              </a:solidFill>
            </a:endParaRPr>
          </a:p>
        </p:txBody>
      </p:sp>
      <p:sp>
        <p:nvSpPr>
          <p:cNvPr id="5" name="Text Box 105"/>
          <p:cNvSpPr txBox="1">
            <a:spLocks noChangeArrowheads="1"/>
          </p:cNvSpPr>
          <p:nvPr/>
        </p:nvSpPr>
        <p:spPr bwMode="auto">
          <a:xfrm>
            <a:off x="6896598" y="4959871"/>
            <a:ext cx="1143185" cy="406400"/>
          </a:xfrm>
          <a:prstGeom prst="rect">
            <a:avLst/>
          </a:prstGeom>
          <a:solidFill>
            <a:srgbClr val="C00000"/>
          </a:solidFill>
          <a:ln>
            <a:headEnd/>
            <a:tailEnd/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000" tIns="10800" rIns="18000" bIns="1080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sz="800" b="1" smtClean="0">
                <a:solidFill>
                  <a:schemeClr val="bg1"/>
                </a:solidFill>
                <a:latin typeface="Verdana" panose="020B0604030504040204" pitchFamily="34" charset="0"/>
              </a:rPr>
              <a:t>Vladivostok</a:t>
            </a:r>
            <a:endParaRPr lang="ru-RU" sz="800" b="1" smtClean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9444" name="Line 629"/>
          <p:cNvSpPr>
            <a:spLocks noChangeShapeType="1"/>
          </p:cNvSpPr>
          <p:nvPr/>
        </p:nvSpPr>
        <p:spPr bwMode="auto">
          <a:xfrm>
            <a:off x="8027988" y="5157788"/>
            <a:ext cx="73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99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13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5292725" y="2349500"/>
          <a:ext cx="4248150" cy="331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Диаграмма" r:id="rId3" imgW="5905677" imgH="4476631" progId="MSGraph.Chart.8">
                  <p:embed followColorScheme="full"/>
                </p:oleObj>
              </mc:Choice>
              <mc:Fallback>
                <p:oleObj name="Диаграмма" r:id="rId3" imgW="5905677" imgH="4476631" progId="MSGraph.Chart.8">
                  <p:embed followColorScheme="full"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725" y="2349500"/>
                        <a:ext cx="4248150" cy="331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7" name="Rectangle 4"/>
          <p:cNvSpPr>
            <a:spLocks noChangeArrowheads="1"/>
          </p:cNvSpPr>
          <p:nvPr/>
        </p:nvSpPr>
        <p:spPr bwMode="auto">
          <a:xfrm>
            <a:off x="468313" y="333375"/>
            <a:ext cx="8351837" cy="192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altLang="ru-RU" sz="2400" u="sng">
                <a:solidFill>
                  <a:srgbClr val="002060"/>
                </a:solidFill>
              </a:rPr>
              <a:t>The key </a:t>
            </a:r>
            <a:r>
              <a:rPr lang="en-US" altLang="ru-RU" sz="2600" u="sng">
                <a:solidFill>
                  <a:srgbClr val="002060"/>
                </a:solidFill>
                <a:latin typeface="Verdana" pitchFamily="34" charset="0"/>
              </a:rPr>
              <a:t>figures</a:t>
            </a:r>
            <a:r>
              <a:rPr lang="en-US" altLang="ru-RU" sz="2400" u="sng">
                <a:solidFill>
                  <a:srgbClr val="002060"/>
                </a:solidFill>
              </a:rPr>
              <a:t> of SEZ’s efficiency</a:t>
            </a:r>
          </a:p>
          <a:p>
            <a:pPr algn="ctr">
              <a:lnSpc>
                <a:spcPct val="85000"/>
              </a:lnSpc>
              <a:spcBef>
                <a:spcPct val="50000"/>
              </a:spcBef>
            </a:pPr>
            <a:endParaRPr lang="en-US" altLang="ru-RU" sz="2400" u="sng">
              <a:solidFill>
                <a:srgbClr val="002060"/>
              </a:solidFill>
            </a:endParaRPr>
          </a:p>
          <a:p>
            <a:pPr algn="ctr">
              <a:lnSpc>
                <a:spcPct val="85000"/>
              </a:lnSpc>
              <a:spcBef>
                <a:spcPct val="50000"/>
              </a:spcBef>
            </a:pPr>
            <a:endParaRPr lang="ru-RU" altLang="ru-RU" sz="2400">
              <a:solidFill>
                <a:srgbClr val="002060"/>
              </a:solidFill>
            </a:endParaRPr>
          </a:p>
          <a:p>
            <a:pPr algn="ctr">
              <a:lnSpc>
                <a:spcPct val="85000"/>
              </a:lnSpc>
              <a:spcBef>
                <a:spcPct val="50000"/>
              </a:spcBef>
            </a:pPr>
            <a:endParaRPr lang="ru-RU" altLang="ru-RU" sz="2400">
              <a:solidFill>
                <a:srgbClr val="002060"/>
              </a:solidFill>
            </a:endParaRPr>
          </a:p>
        </p:txBody>
      </p:sp>
      <p:sp>
        <p:nvSpPr>
          <p:cNvPr id="11268" name="Text Box 11"/>
          <p:cNvSpPr txBox="1">
            <a:spLocks noChangeArrowheads="1"/>
          </p:cNvSpPr>
          <p:nvPr/>
        </p:nvSpPr>
        <p:spPr bwMode="auto">
          <a:xfrm>
            <a:off x="395288" y="908050"/>
            <a:ext cx="8351837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/>
          <a:lstStyle>
            <a:lvl1pPr indent="4763">
              <a:tabLst>
                <a:tab pos="536575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tabLst>
                <a:tab pos="536575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tabLst>
                <a:tab pos="536575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tabLst>
                <a:tab pos="536575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tabLst>
                <a:tab pos="536575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36575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36575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36575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36575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85000"/>
              </a:lnSpc>
              <a:spcBef>
                <a:spcPct val="50000"/>
              </a:spcBef>
            </a:pPr>
            <a:endParaRPr lang="en-US" altLang="ru-RU" sz="2000" b="1">
              <a:solidFill>
                <a:srgbClr val="FF0000"/>
              </a:solidFill>
              <a:latin typeface="Verdana" pitchFamily="34" charset="0"/>
            </a:endParaRPr>
          </a:p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en-US" altLang="ru-RU" sz="2000" b="1">
                <a:solidFill>
                  <a:srgbClr val="FF0000"/>
                </a:solidFill>
                <a:latin typeface="Verdana" pitchFamily="34" charset="0"/>
              </a:rPr>
              <a:t>More than 73</a:t>
            </a:r>
            <a:r>
              <a:rPr lang="ru-RU" altLang="ru-RU" sz="2000" b="1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altLang="ru-RU" sz="2000" b="1">
                <a:solidFill>
                  <a:srgbClr val="FF0000"/>
                </a:solidFill>
                <a:latin typeface="Verdana" pitchFamily="34" charset="0"/>
              </a:rPr>
              <a:t>bln. rub </a:t>
            </a:r>
            <a:r>
              <a:rPr lang="en-US" altLang="ru-RU" sz="2000" b="1">
                <a:solidFill>
                  <a:srgbClr val="002060"/>
                </a:solidFill>
                <a:latin typeface="Verdana" pitchFamily="34" charset="0"/>
              </a:rPr>
              <a:t>invested in infrastructure</a:t>
            </a:r>
            <a:endParaRPr lang="ru-RU" altLang="ru-RU" sz="2000" b="1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1269" name="Title 1"/>
          <p:cNvSpPr>
            <a:spLocks/>
          </p:cNvSpPr>
          <p:nvPr/>
        </p:nvSpPr>
        <p:spPr bwMode="auto">
          <a:xfrm>
            <a:off x="468313" y="1773238"/>
            <a:ext cx="8856662" cy="2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altLang="ru-RU" sz="2000" b="1">
                <a:solidFill>
                  <a:srgbClr val="FF0000"/>
                </a:solidFill>
                <a:latin typeface="Verdana" pitchFamily="34" charset="0"/>
              </a:rPr>
              <a:t>About </a:t>
            </a:r>
            <a:r>
              <a:rPr lang="ru-RU" altLang="ru-RU" sz="2000" b="1">
                <a:solidFill>
                  <a:srgbClr val="FF0000"/>
                </a:solidFill>
                <a:latin typeface="Verdana" pitchFamily="34" charset="0"/>
              </a:rPr>
              <a:t>46</a:t>
            </a:r>
            <a:r>
              <a:rPr lang="en-US" altLang="ru-RU" sz="2000" b="1">
                <a:solidFill>
                  <a:srgbClr val="FF0000"/>
                </a:solidFill>
                <a:latin typeface="Verdana" pitchFamily="34" charset="0"/>
              </a:rPr>
              <a:t>0 bln. rub </a:t>
            </a:r>
            <a:r>
              <a:rPr lang="en-US" altLang="ru-RU" sz="2000" b="1">
                <a:solidFill>
                  <a:schemeClr val="hlink"/>
                </a:solidFill>
                <a:latin typeface="Verdana" pitchFamily="34" charset="0"/>
              </a:rPr>
              <a:t>investors planned total investments</a:t>
            </a:r>
            <a:endParaRPr lang="ru-RU" altLang="ru-RU" sz="2000" b="1">
              <a:solidFill>
                <a:schemeClr val="hlink"/>
              </a:solidFill>
              <a:latin typeface="Verdana" pitchFamily="34" charset="0"/>
            </a:endParaRPr>
          </a:p>
        </p:txBody>
      </p:sp>
      <p:sp>
        <p:nvSpPr>
          <p:cNvPr id="11270" name="Text Box 7"/>
          <p:cNvSpPr txBox="1">
            <a:spLocks noChangeArrowheads="1"/>
          </p:cNvSpPr>
          <p:nvPr/>
        </p:nvSpPr>
        <p:spPr bwMode="auto">
          <a:xfrm>
            <a:off x="395288" y="2133600"/>
            <a:ext cx="4648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ru-RU" sz="2000" b="1">
                <a:solidFill>
                  <a:srgbClr val="FF0000"/>
                </a:solidFill>
                <a:latin typeface="Verdana" pitchFamily="34" charset="0"/>
              </a:rPr>
              <a:t>More than 3</a:t>
            </a:r>
            <a:r>
              <a:rPr lang="ru-RU" altLang="ru-RU" sz="2000" b="1">
                <a:solidFill>
                  <a:srgbClr val="FF0000"/>
                </a:solidFill>
                <a:latin typeface="Verdana" pitchFamily="34" charset="0"/>
              </a:rPr>
              <a:t>5</a:t>
            </a:r>
            <a:r>
              <a:rPr lang="en-US" altLang="ru-RU" sz="2000" b="1">
                <a:solidFill>
                  <a:srgbClr val="FF0000"/>
                </a:solidFill>
                <a:latin typeface="Verdana" pitchFamily="34" charset="0"/>
              </a:rPr>
              <a:t>0</a:t>
            </a:r>
            <a:r>
              <a:rPr lang="en-US" altLang="ru-RU" sz="2000" b="1">
                <a:latin typeface="Verdana" pitchFamily="34" charset="0"/>
              </a:rPr>
              <a:t> </a:t>
            </a:r>
            <a:r>
              <a:rPr lang="en-US" altLang="ru-RU" sz="2000" b="1">
                <a:solidFill>
                  <a:srgbClr val="FF0000"/>
                </a:solidFill>
                <a:latin typeface="Verdana" pitchFamily="34" charset="0"/>
              </a:rPr>
              <a:t>residents</a:t>
            </a:r>
            <a:r>
              <a:rPr lang="en-US" altLang="ru-RU" sz="2000" b="1">
                <a:solidFill>
                  <a:schemeClr val="hlink"/>
                </a:solidFill>
                <a:latin typeface="Verdana" pitchFamily="34" charset="0"/>
              </a:rPr>
              <a:t> in SEZ</a:t>
            </a:r>
            <a:endParaRPr lang="ru-RU" altLang="ru-RU" sz="2000" b="1">
              <a:solidFill>
                <a:schemeClr val="hlink"/>
              </a:solidFill>
              <a:latin typeface="Verdana" pitchFamily="34" charset="0"/>
            </a:endParaRPr>
          </a:p>
        </p:txBody>
      </p:sp>
      <p:sp>
        <p:nvSpPr>
          <p:cNvPr id="11271" name="Text Box 20"/>
          <p:cNvSpPr txBox="1">
            <a:spLocks noChangeArrowheads="1"/>
          </p:cNvSpPr>
          <p:nvPr/>
        </p:nvSpPr>
        <p:spPr bwMode="auto">
          <a:xfrm>
            <a:off x="5003800" y="6165850"/>
            <a:ext cx="11525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1200"/>
              <a:t>3</a:t>
            </a:r>
            <a:r>
              <a:rPr lang="ru-RU" altLang="ru-RU" sz="1200"/>
              <a:t>.10.14</a:t>
            </a:r>
          </a:p>
        </p:txBody>
      </p:sp>
      <p:graphicFrame>
        <p:nvGraphicFramePr>
          <p:cNvPr id="11272" name="Object 43"/>
          <p:cNvGraphicFramePr>
            <a:graphicFrameLocks noChangeAspect="1"/>
          </p:cNvGraphicFramePr>
          <p:nvPr/>
        </p:nvGraphicFramePr>
        <p:xfrm>
          <a:off x="395288" y="2708275"/>
          <a:ext cx="5472112" cy="316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Диаграмма" r:id="rId5" imgW="4314860" imgH="2590985" progId="Excel.Chart.8">
                  <p:embed/>
                </p:oleObj>
              </mc:Choice>
              <mc:Fallback>
                <p:oleObj name="Диаграмма" r:id="rId5" imgW="4314860" imgH="2590985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2708275"/>
                        <a:ext cx="5472112" cy="316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273" name="Picture 44" descr="Безымянный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2997200"/>
            <a:ext cx="20193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6305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4"/>
          <p:cNvSpPr txBox="1">
            <a:spLocks noChangeArrowheads="1"/>
          </p:cNvSpPr>
          <p:nvPr/>
        </p:nvSpPr>
        <p:spPr bwMode="auto">
          <a:xfrm>
            <a:off x="4905375" y="412750"/>
            <a:ext cx="3921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12291" name="Picture 7" descr="Bekaert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75" y="1636713"/>
            <a:ext cx="817563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2565400"/>
            <a:ext cx="12969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1052513"/>
            <a:ext cx="1285875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9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5949950"/>
            <a:ext cx="1252538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5876925"/>
            <a:ext cx="1296987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6" descr="http://images.wikia.com/automobile/images/e/ea/Ford_logo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50" y="4341813"/>
            <a:ext cx="1063625" cy="76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Picture 13" descr="http://bebekfuari.com/resim/HAYAT_KiMYA_SAN__A___.gi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363" y="2911475"/>
            <a:ext cx="519112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8" name="Picture 6" descr="PharmHoldi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636838"/>
            <a:ext cx="1285875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9" name="TextBox 23"/>
          <p:cNvSpPr txBox="1">
            <a:spLocks noChangeArrowheads="1"/>
          </p:cNvSpPr>
          <p:nvPr/>
        </p:nvSpPr>
        <p:spPr bwMode="auto">
          <a:xfrm>
            <a:off x="323850" y="333375"/>
            <a:ext cx="8496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ru-RU" sz="2400" u="sng">
                <a:solidFill>
                  <a:srgbClr val="002060"/>
                </a:solidFill>
                <a:latin typeface="Verdana" pitchFamily="34" charset="0"/>
              </a:rPr>
              <a:t>The largest SEZ investors  </a:t>
            </a:r>
            <a:endParaRPr lang="ru-RU" altLang="ru-RU" sz="2400" u="sng">
              <a:solidFill>
                <a:srgbClr val="002060"/>
              </a:solidFill>
              <a:latin typeface="Verdana" pitchFamily="34" charset="0"/>
            </a:endParaRPr>
          </a:p>
        </p:txBody>
      </p:sp>
      <p:pic>
        <p:nvPicPr>
          <p:cNvPr id="12300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86" b="20380"/>
          <a:stretch>
            <a:fillRect/>
          </a:stretch>
        </p:blipFill>
        <p:spPr bwMode="auto">
          <a:xfrm>
            <a:off x="2700338" y="4076700"/>
            <a:ext cx="1552575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1" name="Picture 2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5157788"/>
            <a:ext cx="1584325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2" name="Picture 1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07" b="30232"/>
          <a:stretch>
            <a:fillRect/>
          </a:stretch>
        </p:blipFill>
        <p:spPr bwMode="auto">
          <a:xfrm>
            <a:off x="1079500" y="2384425"/>
            <a:ext cx="857250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3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3500438"/>
            <a:ext cx="1152525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4" name="Picture 15" descr="http://www.cyber-materials.com/Customers%20and%20Collaborations/EBeam/saint_gobain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3635375"/>
            <a:ext cx="19431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5" name="Picture 31" descr="F:\8687.jp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1700213"/>
            <a:ext cx="790575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6" name="Picture 36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4437063"/>
            <a:ext cx="12382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7" name="Picture 36" descr="fresenius_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908050"/>
            <a:ext cx="1677987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8" name="Picture 35" descr="Mubea_Logo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5373688"/>
            <a:ext cx="1152525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9" name="Picture 34" descr="armstrong_logo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981075"/>
            <a:ext cx="1439863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0" name="Picture 32" descr="3mlogo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916113"/>
            <a:ext cx="811212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1" name="Picture 33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2349500"/>
            <a:ext cx="1008063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2" name="Picture 30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3068638"/>
            <a:ext cx="581025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3" name="Рисунок 9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5589588"/>
            <a:ext cx="1655763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4" name="Picture 17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789363"/>
            <a:ext cx="1223963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5" name="Picture 18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4365625"/>
            <a:ext cx="1628775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6" name="Picture 15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5734050"/>
            <a:ext cx="144145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7" name="Picture 29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1125538"/>
            <a:ext cx="1727200" cy="239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18" name="Picture 30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1700213"/>
            <a:ext cx="1439863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19" name="Picture 32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3068638"/>
            <a:ext cx="1296988" cy="973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20" name="Picture 33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4149725"/>
            <a:ext cx="1860550" cy="60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21" name="Picture 34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4868863"/>
            <a:ext cx="936625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778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/>
          </p:cNvSpPr>
          <p:nvPr>
            <p:ph type="body" idx="4294967295"/>
          </p:nvPr>
        </p:nvSpPr>
        <p:spPr>
          <a:xfrm>
            <a:off x="468313" y="981075"/>
            <a:ext cx="8478739" cy="5687011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en-US" altLang="ru-RU" sz="1600" dirty="0" smtClean="0"/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en-US" altLang="ru-RU" sz="1600" b="1" dirty="0" smtClean="0">
                <a:solidFill>
                  <a:schemeClr val="tx1"/>
                </a:solidFill>
              </a:rPr>
              <a:t>Special administrative regime</a:t>
            </a:r>
          </a:p>
          <a:p>
            <a:pPr lvl="1">
              <a:lnSpc>
                <a:spcPct val="80000"/>
              </a:lnSpc>
              <a:buFontTx/>
              <a:buChar char="•"/>
            </a:pPr>
            <a:r>
              <a:rPr lang="en-US" altLang="ru-RU" sz="1600" dirty="0" smtClean="0">
                <a:solidFill>
                  <a:schemeClr val="tx1"/>
                </a:solidFill>
              </a:rPr>
              <a:t>Decrease in administrative barriers</a:t>
            </a:r>
            <a:endParaRPr lang="ru-RU" altLang="ru-RU" sz="1600" dirty="0" smtClean="0">
              <a:solidFill>
                <a:schemeClr val="tx1"/>
              </a:solidFill>
            </a:endParaRPr>
          </a:p>
          <a:p>
            <a:pPr lvl="1">
              <a:lnSpc>
                <a:spcPct val="80000"/>
              </a:lnSpc>
              <a:buFontTx/>
              <a:buChar char="•"/>
            </a:pPr>
            <a:endParaRPr lang="ru-RU" altLang="ru-RU" sz="1600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en-US" altLang="ru-RU" sz="1600" b="1" dirty="0" smtClean="0">
                <a:solidFill>
                  <a:schemeClr val="tx1"/>
                </a:solidFill>
              </a:rPr>
              <a:t>Transparent legislative and management</a:t>
            </a:r>
          </a:p>
          <a:p>
            <a:pPr lvl="1">
              <a:lnSpc>
                <a:spcPct val="80000"/>
              </a:lnSpc>
              <a:buFontTx/>
              <a:buChar char="•"/>
            </a:pPr>
            <a:r>
              <a:rPr lang="en-US" altLang="ru-RU" sz="1600" dirty="0" smtClean="0">
                <a:solidFill>
                  <a:schemeClr val="tx1"/>
                </a:solidFill>
              </a:rPr>
              <a:t>Authorities involved: Ministry of economic development, </a:t>
            </a:r>
            <a:r>
              <a:rPr lang="en-US" altLang="ru-RU" sz="1600" dirty="0" smtClean="0">
                <a:solidFill>
                  <a:schemeClr val="tx1"/>
                </a:solidFill>
                <a:sym typeface="Constantia Bold Italic" pitchFamily="18" charset="0"/>
              </a:rPr>
              <a:t>professional management company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ru-RU" sz="1600" dirty="0" smtClean="0">
              <a:solidFill>
                <a:schemeClr val="tx1"/>
              </a:solidFill>
              <a:sym typeface="Constantia Bold Italic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en-US" altLang="ru-RU" sz="1600" b="1" dirty="0" smtClean="0">
                <a:solidFill>
                  <a:schemeClr val="tx1"/>
                </a:solidFill>
                <a:sym typeface="Constantia Bold Italic" pitchFamily="18" charset="0"/>
              </a:rPr>
              <a:t>Access to qualified human resources</a:t>
            </a:r>
          </a:p>
          <a:p>
            <a:pPr lvl="1">
              <a:lnSpc>
                <a:spcPct val="80000"/>
              </a:lnSpc>
              <a:buFontTx/>
              <a:buChar char="•"/>
            </a:pPr>
            <a:r>
              <a:rPr lang="en-US" altLang="ru-RU" sz="1600" dirty="0" smtClean="0">
                <a:solidFill>
                  <a:schemeClr val="tx1"/>
                </a:solidFill>
                <a:sym typeface="Constantia Bold Italic" pitchFamily="18" charset="0"/>
              </a:rPr>
              <a:t>Science and education centers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ru-RU" sz="1600" dirty="0" smtClean="0">
              <a:solidFill>
                <a:schemeClr val="tx1"/>
              </a:solidFill>
              <a:sym typeface="Constantia Bold Italic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en-US" altLang="ru-RU" sz="1600" b="1" dirty="0" smtClean="0">
                <a:solidFill>
                  <a:schemeClr val="tx1"/>
                </a:solidFill>
                <a:sym typeface="Constantia Bold Italic" pitchFamily="18" charset="0"/>
              </a:rPr>
              <a:t>Free customs mode </a:t>
            </a:r>
          </a:p>
          <a:p>
            <a:pPr lvl="1">
              <a:lnSpc>
                <a:spcPct val="80000"/>
              </a:lnSpc>
              <a:buFontTx/>
              <a:buChar char="•"/>
            </a:pPr>
            <a:r>
              <a:rPr lang="en-US" altLang="ru-RU" sz="1600" dirty="0" smtClean="0">
                <a:solidFill>
                  <a:schemeClr val="tx1"/>
                </a:solidFill>
                <a:sym typeface="Constantia Bold Italic" pitchFamily="18" charset="0"/>
              </a:rPr>
              <a:t>No import duty, refundable VAT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ru-RU" sz="1600" dirty="0" smtClean="0">
              <a:solidFill>
                <a:schemeClr val="tx1"/>
              </a:solidFill>
              <a:sym typeface="Constantia Bold Italic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en-US" altLang="ru-RU" sz="1600" b="1" dirty="0" smtClean="0">
                <a:solidFill>
                  <a:schemeClr val="tx1"/>
                </a:solidFill>
                <a:sym typeface="Constantia Bold Italic" pitchFamily="18" charset="0"/>
              </a:rPr>
              <a:t>All the necessary infrastructure at lower prices</a:t>
            </a:r>
          </a:p>
          <a:p>
            <a:pPr lvl="1">
              <a:lnSpc>
                <a:spcPct val="80000"/>
              </a:lnSpc>
              <a:buFontTx/>
              <a:buChar char="•"/>
            </a:pPr>
            <a:r>
              <a:rPr lang="en-US" altLang="ru-RU" sz="1600" dirty="0" smtClean="0">
                <a:solidFill>
                  <a:schemeClr val="tx1"/>
                </a:solidFill>
                <a:sym typeface="Constantia Bold Italic" pitchFamily="18" charset="0"/>
              </a:rPr>
              <a:t>Office facilities, gas, water, energy etc.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ru-RU" sz="1600" dirty="0" smtClean="0">
              <a:solidFill>
                <a:schemeClr val="tx1"/>
              </a:solidFill>
              <a:sym typeface="Constantia Bold Italic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en-US" altLang="ru-RU" sz="1600" b="1" dirty="0" smtClean="0">
                <a:solidFill>
                  <a:schemeClr val="tx1"/>
                </a:solidFill>
                <a:sym typeface="Constantia Bold Italic" pitchFamily="18" charset="0"/>
              </a:rPr>
              <a:t>State guarantees and stability</a:t>
            </a:r>
          </a:p>
          <a:p>
            <a:pPr lvl="1">
              <a:lnSpc>
                <a:spcPct val="80000"/>
              </a:lnSpc>
              <a:buFontTx/>
              <a:buChar char="•"/>
            </a:pPr>
            <a:r>
              <a:rPr lang="en-US" altLang="ru-RU" sz="1600" dirty="0" smtClean="0">
                <a:solidFill>
                  <a:schemeClr val="tx1"/>
                </a:solidFill>
                <a:sym typeface="Constantia Bold Italic" pitchFamily="18" charset="0"/>
              </a:rPr>
              <a:t>Investment agreement with the Government, SEZs are created for 49 years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ru-RU" sz="1600" dirty="0" smtClean="0">
              <a:solidFill>
                <a:schemeClr val="tx1"/>
              </a:solidFill>
              <a:sym typeface="Constantia Bold Italic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en-US" altLang="ru-RU" sz="1600" b="1" dirty="0" smtClean="0">
                <a:solidFill>
                  <a:schemeClr val="tx1"/>
                </a:solidFill>
                <a:sym typeface="Constantia Bold Italic" pitchFamily="18" charset="0"/>
              </a:rPr>
              <a:t>Special tax treatment</a:t>
            </a:r>
          </a:p>
          <a:p>
            <a:pPr lvl="1">
              <a:lnSpc>
                <a:spcPct val="80000"/>
              </a:lnSpc>
              <a:buFontTx/>
              <a:buChar char="•"/>
            </a:pPr>
            <a:r>
              <a:rPr lang="en-US" altLang="ru-RU" sz="1600" dirty="0" smtClean="0">
                <a:solidFill>
                  <a:schemeClr val="tx1"/>
                </a:solidFill>
                <a:sym typeface="Constantia Bold Italic" pitchFamily="18" charset="0"/>
              </a:rPr>
              <a:t>Income tax decrease, property, transport tax exemption for 10 years</a:t>
            </a:r>
            <a:endParaRPr lang="ru-RU" altLang="ru-RU" sz="1600" dirty="0" smtClean="0">
              <a:solidFill>
                <a:schemeClr val="tx1"/>
              </a:solidFill>
            </a:endParaRPr>
          </a:p>
        </p:txBody>
      </p:sp>
      <p:sp>
        <p:nvSpPr>
          <p:cNvPr id="13315" name="Rectangle 111"/>
          <p:cNvSpPr>
            <a:spLocks noChangeArrowheads="1"/>
          </p:cNvSpPr>
          <p:nvPr/>
        </p:nvSpPr>
        <p:spPr bwMode="auto">
          <a:xfrm>
            <a:off x="395288" y="333375"/>
            <a:ext cx="3600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ru-RU" sz="2400" u="sng">
                <a:solidFill>
                  <a:srgbClr val="002775"/>
                </a:solidFill>
                <a:latin typeface="Verdana" pitchFamily="34" charset="0"/>
              </a:rPr>
              <a:t>Preferences</a:t>
            </a:r>
            <a:endParaRPr lang="ru-RU" altLang="ru-RU" sz="2400" u="sng">
              <a:solidFill>
                <a:srgbClr val="002775"/>
              </a:solidFill>
              <a:latin typeface="Verdana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5020803"/>
      </p:ext>
    </p:extLst>
  </p:cSld>
  <p:clrMapOvr>
    <a:masterClrMapping/>
  </p:clrMapOvr>
  <p:transition advTm="14609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691" name="Group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9975289"/>
              </p:ext>
            </p:extLst>
          </p:nvPr>
        </p:nvGraphicFramePr>
        <p:xfrm>
          <a:off x="395288" y="836611"/>
          <a:ext cx="8280400" cy="5578256"/>
        </p:xfrm>
        <a:graphic>
          <a:graphicData uri="http://schemas.openxmlformats.org/drawingml/2006/table">
            <a:tbl>
              <a:tblPr/>
              <a:tblGrid>
                <a:gridCol w="1671637"/>
                <a:gridCol w="1339850"/>
                <a:gridCol w="1338263"/>
                <a:gridCol w="1338262"/>
                <a:gridCol w="1504950"/>
                <a:gridCol w="1087438"/>
              </a:tblGrid>
              <a:tr h="340638">
                <a:tc rowSpan="2"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Preferences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taxes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254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Federal SEZ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Territory of the Russian Federation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10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Industrial and production zones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Technology and innovation zones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Port zones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Tourist and recreational zones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01762"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Profit tax</a:t>
                      </a:r>
                      <a:endParaRPr kumimoji="0" lang="ru-RU" sz="11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Federal budget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Regional budget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254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2%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0-13,5%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 5 years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0-13,5%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2%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0-13,5%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years (for cluster residents)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0-13,5%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2%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18%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985"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Property tax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254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 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 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years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 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 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years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 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 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years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 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 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years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549"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Land tax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254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 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 5 years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 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 5 years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 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 5 years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 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 5 years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1052"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Transport tax</a:t>
                      </a:r>
                      <a:endParaRPr kumimoji="0" lang="ru-RU" sz="1100" b="1" i="0" u="sng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rub/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hp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T="45728" marB="45728" horzOverflow="overflow">
                    <a:lnL w="254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 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years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 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years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 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years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 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years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10-150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1878"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Insurance fee payment</a:t>
                      </a:r>
                      <a:endParaRPr kumimoji="0" lang="ru-RU" sz="1100" b="1" i="0" u="sng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254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14% 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till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2017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 residents involved in R&amp;D activities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14% 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till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2017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14% 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till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2017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 residents of tourist cluster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9288"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onstantia Bold Italic" panose="020307020603060A0303" pitchFamily="18" charset="0"/>
                        </a:rPr>
                        <a:t>Free customs regime</a:t>
                      </a:r>
                      <a:endParaRPr kumimoji="0" lang="ru-RU" sz="1100" b="1" i="0" u="sng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onstantia Bold Italic" panose="020307020603060A0303" pitchFamily="18" charset="0"/>
                      </a:endParaRPr>
                    </a:p>
                  </a:txBody>
                  <a:tcPr marT="45728" marB="45728" horzOverflow="overflow">
                    <a:lnL w="254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1052"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Ready-to-use infrastructure</a:t>
                      </a:r>
                      <a:endParaRPr kumimoji="0" lang="ru-RU" sz="11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254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</a:rPr>
                        <a:t>+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</a:rPr>
                        <a:t>+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</a:rPr>
                        <a:t>+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</a:rPr>
                        <a:t>+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eaLnBrk="0" hangingPunct="0">
                        <a:spcBef>
                          <a:spcPts val="250"/>
                        </a:spcBef>
                        <a:buClr>
                          <a:schemeClr val="accent1"/>
                        </a:buClr>
                        <a:buSzPct val="100000"/>
                        <a:buFont typeface="Verdana" panose="020B0604030504040204" pitchFamily="34" charset="0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eaLnBrk="0" hangingPunct="0">
                        <a:spcBef>
                          <a:spcPts val="250"/>
                        </a:spcBef>
                        <a:buClr>
                          <a:srgbClr val="84FF14"/>
                        </a:buClr>
                        <a:buSzPct val="10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eaLnBrk="0" hangingPunct="0">
                        <a:spcBef>
                          <a:spcPts val="225"/>
                        </a:spcBef>
                        <a:buClr>
                          <a:srgbClr val="84FF14"/>
                        </a:buClr>
                        <a:buSzPct val="112000"/>
                        <a:buFont typeface="Verdana" panose="020B0604030504040204" pitchFamily="34" charset="0"/>
                        <a:defRPr sz="17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eaLnBrk="0" hangingPunct="0">
                        <a:spcBef>
                          <a:spcPts val="250"/>
                        </a:spcBef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BEFF4B"/>
                        </a:buClr>
                        <a:buSzPct val="100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405" name="TextBox 51"/>
          <p:cNvSpPr txBox="1">
            <a:spLocks noChangeArrowheads="1"/>
          </p:cNvSpPr>
          <p:nvPr/>
        </p:nvSpPr>
        <p:spPr bwMode="auto">
          <a:xfrm>
            <a:off x="468313" y="333375"/>
            <a:ext cx="8280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ru-RU" sz="2400" u="sng">
                <a:solidFill>
                  <a:srgbClr val="002775"/>
                </a:solidFill>
              </a:rPr>
              <a:t>Preferences</a:t>
            </a:r>
            <a:endParaRPr lang="ru-RU" altLang="ru-RU" sz="2400" u="sng">
              <a:solidFill>
                <a:srgbClr val="0027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21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 txBox="1">
            <a:spLocks/>
          </p:cNvSpPr>
          <p:nvPr/>
        </p:nvSpPr>
        <p:spPr bwMode="auto">
          <a:xfrm>
            <a:off x="468313" y="404813"/>
            <a:ext cx="8229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altLang="ru-RU" sz="2400" u="sng">
                <a:solidFill>
                  <a:srgbClr val="002775"/>
                </a:solidFill>
                <a:latin typeface="Verdana" pitchFamily="34" charset="0"/>
              </a:rPr>
              <a:t>Obtaining the resident status</a:t>
            </a:r>
            <a:endParaRPr lang="ru-RU" altLang="ru-RU" sz="2400" u="sng">
              <a:solidFill>
                <a:srgbClr val="002775"/>
              </a:solidFill>
              <a:latin typeface="Verdana" pitchFamily="34" charset="0"/>
            </a:endParaRPr>
          </a:p>
        </p:txBody>
      </p:sp>
      <p:sp>
        <p:nvSpPr>
          <p:cNvPr id="15363" name="Date Placeholder 2"/>
          <p:cNvSpPr>
            <a:spLocks noGrp="1"/>
          </p:cNvSpPr>
          <p:nvPr>
            <p:ph type="dt" sz="quarter" idx="10"/>
          </p:nvPr>
        </p:nvSpPr>
        <p:spPr bwMode="auto">
          <a:xfrm>
            <a:off x="457200" y="631190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F22E698F-F12C-4C1F-B07D-4E7593388D50}" type="datetime2">
              <a:rPr lang="en-US" altLang="ru-RU" smtClean="0">
                <a:solidFill>
                  <a:srgbClr val="BCBCBC"/>
                </a:solidFill>
              </a:rPr>
              <a:pPr/>
              <a:t>Saturday, December 19, 2015</a:t>
            </a:fld>
            <a:endParaRPr lang="ru-RU" altLang="ru-RU" smtClean="0">
              <a:solidFill>
                <a:srgbClr val="BCBCBC"/>
              </a:solidFill>
            </a:endParaRP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1190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EDB334CB-DAC1-4FF1-B3F6-C5427A66C734}" type="slidenum">
              <a:rPr lang="ru-RU" altLang="ru-RU">
                <a:solidFill>
                  <a:srgbClr val="BCBCBC"/>
                </a:solidFill>
              </a:rPr>
              <a:pPr/>
              <a:t>10</a:t>
            </a:fld>
            <a:endParaRPr lang="ru-RU" altLang="ru-RU">
              <a:solidFill>
                <a:srgbClr val="BCBCBC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761978" y="3176066"/>
            <a:ext cx="1219200" cy="533400"/>
          </a:xfrm>
          <a:prstGeom prst="round2SameRect">
            <a:avLst/>
          </a:prstGeom>
          <a:solidFill>
            <a:schemeClr val="accent4">
              <a:lumMod val="25000"/>
              <a:lumOff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50800"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5350" y="3227388"/>
            <a:ext cx="715963" cy="4302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2200" dirty="0">
                <a:solidFill>
                  <a:schemeClr val="accent4">
                    <a:lumMod val="90000"/>
                    <a:lumOff val="10000"/>
                  </a:schemeClr>
                </a:solidFill>
                <a:latin typeface="Tw Cen MT Condensed" pitchFamily="34" charset="0"/>
              </a:rPr>
              <a:t>STEP </a:t>
            </a:r>
            <a:r>
              <a:rPr lang="ru-RU" sz="2200" dirty="0">
                <a:solidFill>
                  <a:schemeClr val="accent4">
                    <a:lumMod val="90000"/>
                    <a:lumOff val="10000"/>
                  </a:schemeClr>
                </a:solidFill>
                <a:latin typeface="Tw Cen MT Condensed" pitchFamily="34" charset="0"/>
              </a:rPr>
              <a:t>1</a:t>
            </a:r>
            <a:endParaRPr lang="en-US" sz="2200" dirty="0">
              <a:solidFill>
                <a:schemeClr val="accent4">
                  <a:lumMod val="90000"/>
                  <a:lumOff val="10000"/>
                </a:schemeClr>
              </a:solidFill>
              <a:latin typeface="Tw Cen MT Condensed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32100" y="3227388"/>
            <a:ext cx="715963" cy="4302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2200" dirty="0">
                <a:solidFill>
                  <a:schemeClr val="accent4">
                    <a:lumMod val="90000"/>
                    <a:lumOff val="10000"/>
                  </a:schemeClr>
                </a:solidFill>
                <a:latin typeface="Tw Cen MT Condensed" pitchFamily="34" charset="0"/>
              </a:rPr>
              <a:t>STEP </a:t>
            </a:r>
            <a:r>
              <a:rPr lang="ru-RU" sz="2200" dirty="0">
                <a:solidFill>
                  <a:schemeClr val="accent4">
                    <a:lumMod val="90000"/>
                    <a:lumOff val="10000"/>
                  </a:schemeClr>
                </a:solidFill>
                <a:latin typeface="Tw Cen MT Condensed" pitchFamily="34" charset="0"/>
              </a:rPr>
              <a:t>2</a:t>
            </a:r>
            <a:endParaRPr lang="en-US" sz="2200" dirty="0">
              <a:solidFill>
                <a:schemeClr val="accent4">
                  <a:lumMod val="90000"/>
                  <a:lumOff val="10000"/>
                </a:schemeClr>
              </a:solidFill>
              <a:latin typeface="Tw Cen MT Condensed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06963" y="3198813"/>
            <a:ext cx="715962" cy="4302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2200" dirty="0">
                <a:solidFill>
                  <a:schemeClr val="accent4">
                    <a:lumMod val="90000"/>
                    <a:lumOff val="10000"/>
                  </a:schemeClr>
                </a:solidFill>
                <a:latin typeface="Tw Cen MT Condensed" pitchFamily="34" charset="0"/>
              </a:rPr>
              <a:t>STEP </a:t>
            </a:r>
            <a:r>
              <a:rPr lang="ru-RU" sz="2200" dirty="0">
                <a:solidFill>
                  <a:schemeClr val="accent4">
                    <a:lumMod val="90000"/>
                    <a:lumOff val="10000"/>
                  </a:schemeClr>
                </a:solidFill>
                <a:latin typeface="Tw Cen MT Condensed" pitchFamily="34" charset="0"/>
              </a:rPr>
              <a:t>3</a:t>
            </a:r>
            <a:endParaRPr lang="en-US" sz="2200" dirty="0">
              <a:solidFill>
                <a:schemeClr val="accent4">
                  <a:lumMod val="90000"/>
                  <a:lumOff val="10000"/>
                </a:schemeClr>
              </a:solidFill>
              <a:latin typeface="Tw Cen MT Condensed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81825" y="3198813"/>
            <a:ext cx="715963" cy="4302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2200" dirty="0">
                <a:solidFill>
                  <a:schemeClr val="accent4">
                    <a:lumMod val="90000"/>
                    <a:lumOff val="10000"/>
                  </a:schemeClr>
                </a:solidFill>
                <a:latin typeface="Tw Cen MT Condensed" pitchFamily="34" charset="0"/>
              </a:rPr>
              <a:t>STEP </a:t>
            </a:r>
            <a:r>
              <a:rPr lang="ru-RU" sz="2200" dirty="0">
                <a:solidFill>
                  <a:schemeClr val="accent4">
                    <a:lumMod val="90000"/>
                    <a:lumOff val="10000"/>
                  </a:schemeClr>
                </a:solidFill>
                <a:latin typeface="Tw Cen MT Condensed" pitchFamily="34" charset="0"/>
              </a:rPr>
              <a:t>4</a:t>
            </a:r>
            <a:endParaRPr lang="en-US" sz="2200" dirty="0">
              <a:solidFill>
                <a:schemeClr val="accent4">
                  <a:lumMod val="90000"/>
                  <a:lumOff val="10000"/>
                </a:schemeClr>
              </a:solidFill>
              <a:latin typeface="Tw Cen MT Condensed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22" y="3701847"/>
            <a:ext cx="9144000" cy="4571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ounded Rectangle 14"/>
          <p:cNvSpPr/>
          <p:nvPr/>
        </p:nvSpPr>
        <p:spPr>
          <a:xfrm>
            <a:off x="2152650" y="1311275"/>
            <a:ext cx="2074863" cy="17367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2400" dirty="0">
                <a:solidFill>
                  <a:schemeClr val="accent4">
                    <a:lumMod val="90000"/>
                    <a:lumOff val="10000"/>
                  </a:schemeClr>
                </a:solidFill>
                <a:latin typeface="Tw Cen MT Condensed" pitchFamily="34" charset="0"/>
              </a:rPr>
              <a:t>2) </a:t>
            </a:r>
            <a:r>
              <a:rPr lang="en-US" sz="2400" dirty="0">
                <a:solidFill>
                  <a:schemeClr val="accent4">
                    <a:lumMod val="90000"/>
                    <a:lumOff val="10000"/>
                  </a:schemeClr>
                </a:solidFill>
                <a:latin typeface="Tw Cen MT Condensed" pitchFamily="34" charset="0"/>
              </a:rPr>
              <a:t>forming request to the Ministry</a:t>
            </a:r>
          </a:p>
        </p:txBody>
      </p:sp>
      <p:sp>
        <p:nvSpPr>
          <p:cNvPr id="15" name="Rounded Rectangle 16"/>
          <p:cNvSpPr/>
          <p:nvPr/>
        </p:nvSpPr>
        <p:spPr>
          <a:xfrm>
            <a:off x="4227513" y="4221162"/>
            <a:ext cx="2595318" cy="198268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dirty="0">
                <a:solidFill>
                  <a:schemeClr val="accent4">
                    <a:lumMod val="90000"/>
                    <a:lumOff val="10000"/>
                  </a:schemeClr>
                </a:solidFill>
                <a:latin typeface="Tw Cen MT Condensed" pitchFamily="34" charset="0"/>
              </a:rPr>
              <a:t>3)</a:t>
            </a:r>
            <a:r>
              <a:rPr lang="en-US" dirty="0">
                <a:solidFill>
                  <a:schemeClr val="accent4">
                    <a:lumMod val="90000"/>
                    <a:lumOff val="10000"/>
                  </a:schemeClr>
                </a:solidFill>
                <a:latin typeface="Tw Cen MT Condensed" pitchFamily="34" charset="0"/>
              </a:rPr>
              <a:t> </a:t>
            </a:r>
            <a:r>
              <a:rPr lang="en-US" sz="2400" dirty="0">
                <a:solidFill>
                  <a:schemeClr val="accent4">
                    <a:lumMod val="90000"/>
                    <a:lumOff val="10000"/>
                  </a:schemeClr>
                </a:solidFill>
                <a:latin typeface="Tw Cen MT Condensed" pitchFamily="34" charset="0"/>
              </a:rPr>
              <a:t>expert committee consideration</a:t>
            </a:r>
          </a:p>
        </p:txBody>
      </p:sp>
      <p:sp>
        <p:nvSpPr>
          <p:cNvPr id="16" name="Rounded Rectangle 17"/>
          <p:cNvSpPr/>
          <p:nvPr/>
        </p:nvSpPr>
        <p:spPr>
          <a:xfrm>
            <a:off x="5622925" y="404813"/>
            <a:ext cx="2754313" cy="26257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dirty="0">
                <a:solidFill>
                  <a:schemeClr val="accent4">
                    <a:lumMod val="90000"/>
                    <a:lumOff val="10000"/>
                  </a:schemeClr>
                </a:solidFill>
                <a:latin typeface="Tw Cen MT Condensed" pitchFamily="34" charset="0"/>
              </a:rPr>
              <a:t>4)</a:t>
            </a:r>
            <a:r>
              <a:rPr lang="en-US" dirty="0">
                <a:solidFill>
                  <a:schemeClr val="accent4">
                    <a:lumMod val="90000"/>
                    <a:lumOff val="10000"/>
                  </a:schemeClr>
                </a:solidFill>
                <a:latin typeface="Tw Cen MT Condensed" pitchFamily="34" charset="0"/>
              </a:rPr>
              <a:t>  </a:t>
            </a:r>
            <a:r>
              <a:rPr lang="en-US" sz="2400" dirty="0">
                <a:solidFill>
                  <a:schemeClr val="accent4">
                    <a:lumMod val="90000"/>
                    <a:lumOff val="10000"/>
                  </a:schemeClr>
                </a:solidFill>
                <a:latin typeface="Tw Cen MT Condensed" pitchFamily="34" charset="0"/>
              </a:rPr>
              <a:t>sign</a:t>
            </a:r>
            <a:r>
              <a:rPr lang="en-US" dirty="0">
                <a:solidFill>
                  <a:schemeClr val="accent4">
                    <a:lumMod val="90000"/>
                    <a:lumOff val="10000"/>
                  </a:schemeClr>
                </a:solidFill>
                <a:latin typeface="Tw Cen MT Condensed" pitchFamily="34" charset="0"/>
              </a:rPr>
              <a:t> </a:t>
            </a:r>
            <a:r>
              <a:rPr lang="en-US" sz="2400" dirty="0">
                <a:solidFill>
                  <a:schemeClr val="accent4">
                    <a:lumMod val="90000"/>
                    <a:lumOff val="10000"/>
                  </a:schemeClr>
                </a:solidFill>
                <a:latin typeface="Tw Cen MT Condensed" pitchFamily="34" charset="0"/>
              </a:rPr>
              <a:t>an agreement with the Ministry and the management company</a:t>
            </a:r>
          </a:p>
        </p:txBody>
      </p:sp>
      <p:sp>
        <p:nvSpPr>
          <p:cNvPr id="17" name="Rounded Rectangle 18"/>
          <p:cNvSpPr/>
          <p:nvPr/>
        </p:nvSpPr>
        <p:spPr>
          <a:xfrm>
            <a:off x="349250" y="4221162"/>
            <a:ext cx="2731575" cy="209073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2400" dirty="0">
                <a:solidFill>
                  <a:schemeClr val="accent4">
                    <a:lumMod val="90000"/>
                    <a:lumOff val="10000"/>
                  </a:schemeClr>
                </a:solidFill>
                <a:latin typeface="Tw Cen MT Condensed" pitchFamily="34" charset="0"/>
              </a:rPr>
              <a:t>1) </a:t>
            </a:r>
            <a:r>
              <a:rPr lang="en-US" sz="2400" dirty="0">
                <a:solidFill>
                  <a:schemeClr val="accent4">
                    <a:lumMod val="90000"/>
                    <a:lumOff val="10000"/>
                  </a:schemeClr>
                </a:solidFill>
                <a:latin typeface="Tw Cen MT Condensed" pitchFamily="34" charset="0"/>
              </a:rPr>
              <a:t>register the company</a:t>
            </a:r>
            <a:r>
              <a:rPr lang="ru-RU" sz="2400" dirty="0">
                <a:solidFill>
                  <a:schemeClr val="accent4">
                    <a:lumMod val="90000"/>
                    <a:lumOff val="10000"/>
                  </a:schemeClr>
                </a:solidFill>
                <a:latin typeface="Tw Cen MT Condensed" pitchFamily="34" charset="0"/>
              </a:rPr>
              <a:t>;</a:t>
            </a:r>
            <a:endParaRPr lang="en-US" sz="2400" dirty="0">
              <a:solidFill>
                <a:schemeClr val="accent4">
                  <a:lumMod val="90000"/>
                  <a:lumOff val="10000"/>
                </a:schemeClr>
              </a:solidFill>
              <a:latin typeface="Tw Cen MT Condensed" pitchFamily="34" charset="0"/>
            </a:endParaRPr>
          </a:p>
          <a:p>
            <a:pPr eaLnBrk="1" hangingPunct="1">
              <a:defRPr/>
            </a:pPr>
            <a:r>
              <a:rPr lang="ru-RU" sz="2400" dirty="0">
                <a:solidFill>
                  <a:schemeClr val="accent4">
                    <a:lumMod val="90000"/>
                    <a:lumOff val="10000"/>
                  </a:schemeClr>
                </a:solidFill>
                <a:latin typeface="Tw Cen MT Condensed" pitchFamily="34" charset="0"/>
              </a:rPr>
              <a:t>   </a:t>
            </a:r>
            <a:r>
              <a:rPr lang="en-US" sz="2400" dirty="0">
                <a:solidFill>
                  <a:schemeClr val="accent4">
                    <a:lumMod val="90000"/>
                    <a:lumOff val="10000"/>
                  </a:schemeClr>
                </a:solidFill>
                <a:latin typeface="Tw Cen MT Condensed" pitchFamily="34" charset="0"/>
              </a:rPr>
              <a:t>forming business plan</a:t>
            </a:r>
            <a:endParaRPr lang="en-US" sz="2400" dirty="0">
              <a:solidFill>
                <a:schemeClr val="accent4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459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09806E-6 L 0.19254 -0.00209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1800" y="-11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253 -0.00208 L 0.43663 -0.00208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500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3663 -0.00208 L 0.64931 -0.00208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5"/>
          <p:cNvSpPr>
            <a:spLocks/>
          </p:cNvSpPr>
          <p:nvPr/>
        </p:nvSpPr>
        <p:spPr bwMode="auto">
          <a:xfrm>
            <a:off x="3132138" y="1773238"/>
            <a:ext cx="2735262" cy="43180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25400">
            <a:solidFill>
              <a:srgbClr val="002D99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12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ＭＳ Ｐゴシック" panose="020B0600070205080204" pitchFamily="34" charset="-128"/>
                <a:sym typeface="Times New Roman Bold"/>
              </a:rPr>
              <a:t>Ministry of Economic Development of Russia</a:t>
            </a:r>
          </a:p>
        </p:txBody>
      </p:sp>
      <p:sp>
        <p:nvSpPr>
          <p:cNvPr id="14" name="AutoShape 6"/>
          <p:cNvSpPr>
            <a:spLocks/>
          </p:cNvSpPr>
          <p:nvPr/>
        </p:nvSpPr>
        <p:spPr bwMode="auto">
          <a:xfrm>
            <a:off x="395288" y="1773238"/>
            <a:ext cx="2663825" cy="43180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25400">
            <a:solidFill>
              <a:srgbClr val="002D99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12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ＭＳ Ｐゴシック" panose="020B0600070205080204" pitchFamily="34" charset="-128"/>
                <a:sym typeface="Times New Roman Bold"/>
              </a:rPr>
              <a:t>Government of constituent  entity of Russia </a:t>
            </a:r>
          </a:p>
        </p:txBody>
      </p:sp>
      <p:sp>
        <p:nvSpPr>
          <p:cNvPr id="15" name="AutoShape 7"/>
          <p:cNvSpPr>
            <a:spLocks/>
          </p:cNvSpPr>
          <p:nvPr/>
        </p:nvSpPr>
        <p:spPr bwMode="auto">
          <a:xfrm>
            <a:off x="5940425" y="1773238"/>
            <a:ext cx="2808288" cy="43180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25400">
            <a:solidFill>
              <a:srgbClr val="002D99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eaLnBrk="1" hangingPunct="1">
              <a:defRPr/>
            </a:pPr>
            <a:r>
              <a:rPr lang="en-US" sz="1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Verdana" charset="0"/>
                <a:ea typeface="ＭＳ Ｐゴシック" charset="0"/>
                <a:sym typeface="Times New Roman Bold" charset="0"/>
              </a:rPr>
              <a:t>Management company</a:t>
            </a:r>
            <a:endParaRPr lang="en-US" sz="1200" b="1" dirty="0">
              <a:solidFill>
                <a:schemeClr val="accent1"/>
              </a:solidFill>
              <a:latin typeface="Verdana" charset="0"/>
              <a:ea typeface="MS PGothic" charset="0"/>
              <a:cs typeface="MS PGothic" charset="0"/>
              <a:sym typeface="Times New Roman Bold" charset="0"/>
            </a:endParaRPr>
          </a:p>
        </p:txBody>
      </p:sp>
      <p:sp>
        <p:nvSpPr>
          <p:cNvPr id="19" name="AutoShape 7"/>
          <p:cNvSpPr>
            <a:spLocks/>
          </p:cNvSpPr>
          <p:nvPr/>
        </p:nvSpPr>
        <p:spPr bwMode="auto">
          <a:xfrm>
            <a:off x="323850" y="4005263"/>
            <a:ext cx="2735263" cy="504825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25400">
            <a:solidFill>
              <a:srgbClr val="002D99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eaLnBrk="1" hangingPunct="1">
              <a:defRPr/>
            </a:pPr>
            <a:r>
              <a:rPr lang="en-US" sz="1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Verdana" charset="0"/>
                <a:ea typeface="ＭＳ Ｐゴシック" charset="0"/>
                <a:sym typeface="Constantia Bold Italic" charset="0"/>
              </a:rPr>
              <a:t>Supervisory board</a:t>
            </a:r>
            <a:endParaRPr lang="en-US" sz="1200" b="1" dirty="0">
              <a:solidFill>
                <a:schemeClr val="accent1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Verdana" charset="0"/>
              <a:ea typeface="ＭＳ Ｐゴシック" charset="0"/>
              <a:sym typeface="Times New Roman Bold" charset="0"/>
            </a:endParaRPr>
          </a:p>
        </p:txBody>
      </p:sp>
      <p:sp>
        <p:nvSpPr>
          <p:cNvPr id="16390" name="AutoShape 7"/>
          <p:cNvSpPr>
            <a:spLocks/>
          </p:cNvSpPr>
          <p:nvPr/>
        </p:nvSpPr>
        <p:spPr bwMode="auto">
          <a:xfrm>
            <a:off x="323850" y="4581525"/>
            <a:ext cx="2735263" cy="194468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25400">
            <a:solidFill>
              <a:srgbClr val="002D99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en-US" altLang="ru-RU" sz="1100" b="1" u="sng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Main functions</a:t>
            </a:r>
            <a:r>
              <a:rPr lang="ru-RU" altLang="ru-RU" sz="1100" b="1" u="sng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:</a:t>
            </a:r>
            <a:endParaRPr lang="ru-RU" altLang="ru-RU" sz="1100" b="1">
              <a:solidFill>
                <a:srgbClr val="002775"/>
              </a:solidFill>
              <a:latin typeface="Verdana" pitchFamily="34" charset="0"/>
              <a:ea typeface="MS PGothic" pitchFamily="34" charset="-128"/>
              <a:sym typeface="Times New Roman Bold"/>
            </a:endParaRPr>
          </a:p>
          <a:p>
            <a:pPr algn="just" eaLnBrk="1" hangingPunct="1">
              <a:buFont typeface="Wingdings" pitchFamily="2" charset="2"/>
              <a:buChar char="§"/>
            </a:pPr>
            <a:r>
              <a:rPr lang="en-US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 coordination of activities on SEZ development</a:t>
            </a:r>
            <a:r>
              <a:rPr lang="ru-RU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; </a:t>
            </a:r>
          </a:p>
          <a:p>
            <a:pPr algn="just" eaLnBrk="1" hangingPunct="1">
              <a:buFont typeface="Wingdings" pitchFamily="2" charset="2"/>
              <a:buChar char="§"/>
            </a:pPr>
            <a:r>
              <a:rPr lang="en-US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 control of the agreement on SEZ establishment implementation</a:t>
            </a:r>
            <a:r>
              <a:rPr lang="ru-RU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;</a:t>
            </a:r>
          </a:p>
          <a:p>
            <a:pPr algn="just" eaLnBrk="1" hangingPunct="1">
              <a:buFont typeface="Wingdings" pitchFamily="2" charset="2"/>
              <a:buChar char="§"/>
            </a:pPr>
            <a:r>
              <a:rPr lang="en-US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 analysis, approval and control of SEZ development plans implementation;</a:t>
            </a:r>
            <a:endParaRPr lang="ru-RU" altLang="ru-RU" sz="1100">
              <a:solidFill>
                <a:srgbClr val="002775"/>
              </a:solidFill>
              <a:latin typeface="Verdana" pitchFamily="34" charset="0"/>
              <a:ea typeface="MS PGothic" pitchFamily="34" charset="-128"/>
              <a:sym typeface="Times New Roman Bold"/>
            </a:endParaRPr>
          </a:p>
          <a:p>
            <a:pPr algn="just" eaLnBrk="1" hangingPunct="1">
              <a:buFont typeface="Wingdings" pitchFamily="2" charset="2"/>
              <a:buChar char="§"/>
            </a:pPr>
            <a:r>
              <a:rPr lang="ru-RU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 </a:t>
            </a:r>
            <a:r>
              <a:rPr lang="en-US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 assistance in SEZ residents and other investors project implementation</a:t>
            </a:r>
          </a:p>
        </p:txBody>
      </p:sp>
      <p:sp>
        <p:nvSpPr>
          <p:cNvPr id="16391" name="AutoShape 7"/>
          <p:cNvSpPr>
            <a:spLocks/>
          </p:cNvSpPr>
          <p:nvPr/>
        </p:nvSpPr>
        <p:spPr bwMode="auto">
          <a:xfrm>
            <a:off x="323850" y="2276475"/>
            <a:ext cx="2735263" cy="1439863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25400">
            <a:solidFill>
              <a:srgbClr val="002D99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en-US" altLang="ru-RU" sz="1100" b="1" u="sng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Main functions:</a:t>
            </a:r>
            <a:endParaRPr lang="ru-RU" altLang="ru-RU" sz="1100">
              <a:solidFill>
                <a:srgbClr val="002775"/>
              </a:solidFill>
              <a:latin typeface="Verdana" pitchFamily="34" charset="0"/>
              <a:ea typeface="MS PGothic" pitchFamily="34" charset="-128"/>
              <a:sym typeface="Times New Roman Bold"/>
            </a:endParaRPr>
          </a:p>
          <a:p>
            <a:pPr algn="just" eaLnBrk="1" hangingPunct="1">
              <a:buFont typeface="Wingdings" pitchFamily="2" charset="2"/>
              <a:buChar char="§"/>
            </a:pPr>
            <a:r>
              <a:rPr lang="ru-RU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 </a:t>
            </a:r>
            <a:r>
              <a:rPr lang="en-US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provides expert examination of project documentation and engineering survey</a:t>
            </a:r>
            <a:endParaRPr lang="en-US" altLang="ru-RU" sz="1100" b="1">
              <a:solidFill>
                <a:srgbClr val="002775"/>
              </a:solidFill>
              <a:latin typeface="Verdana" pitchFamily="34" charset="0"/>
              <a:ea typeface="MS PGothic" pitchFamily="34" charset="-128"/>
              <a:sym typeface="Times New Roman Bold"/>
            </a:endParaRPr>
          </a:p>
          <a:p>
            <a:pPr algn="ctr" eaLnBrk="1" hangingPunct="1"/>
            <a:endParaRPr lang="en-US" altLang="ru-RU" sz="1100" b="1">
              <a:solidFill>
                <a:srgbClr val="002775"/>
              </a:solidFill>
              <a:latin typeface="Verdana" pitchFamily="34" charset="0"/>
              <a:ea typeface="MS PGothic" pitchFamily="34" charset="-128"/>
              <a:sym typeface="Times New Roman Bold"/>
            </a:endParaRPr>
          </a:p>
        </p:txBody>
      </p:sp>
      <p:sp>
        <p:nvSpPr>
          <p:cNvPr id="16392" name="AutoShape 7"/>
          <p:cNvSpPr>
            <a:spLocks/>
          </p:cNvSpPr>
          <p:nvPr/>
        </p:nvSpPr>
        <p:spPr bwMode="auto">
          <a:xfrm>
            <a:off x="3132138" y="2276475"/>
            <a:ext cx="2735262" cy="3960813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25400">
            <a:solidFill>
              <a:srgbClr val="002D99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en-US" altLang="ru-RU" sz="1100" b="1" u="sng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Main functions</a:t>
            </a:r>
            <a:r>
              <a:rPr lang="ru-RU" altLang="ru-RU" sz="1100" b="1" u="sng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:</a:t>
            </a:r>
          </a:p>
          <a:p>
            <a:pPr algn="just" eaLnBrk="1" hangingPunct="1">
              <a:buFont typeface="Wingdings" pitchFamily="2" charset="2"/>
              <a:buChar char="§"/>
            </a:pPr>
            <a:r>
              <a:rPr lang="ru-RU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 </a:t>
            </a:r>
            <a:r>
              <a:rPr lang="en-US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elaboration of the unified state policy in sphere of SEZ establishment and functioning;</a:t>
            </a:r>
          </a:p>
          <a:p>
            <a:pPr algn="just" eaLnBrk="1" hangingPunct="1">
              <a:buFont typeface="Wingdings" pitchFamily="2" charset="2"/>
              <a:buChar char="§"/>
            </a:pPr>
            <a:r>
              <a:rPr lang="en-US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 SEZ management;</a:t>
            </a:r>
            <a:endParaRPr lang="ru-RU" altLang="ru-RU" sz="1100">
              <a:solidFill>
                <a:srgbClr val="002775"/>
              </a:solidFill>
              <a:latin typeface="Verdana" pitchFamily="34" charset="0"/>
              <a:ea typeface="MS PGothic" pitchFamily="34" charset="-128"/>
              <a:sym typeface="Times New Roman Bold"/>
            </a:endParaRPr>
          </a:p>
          <a:p>
            <a:pPr algn="just" eaLnBrk="1" hangingPunct="1">
              <a:buFont typeface="Wingdings" pitchFamily="2" charset="2"/>
              <a:buChar char="§"/>
            </a:pPr>
            <a:r>
              <a:rPr lang="en-US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 legal entities and individual entrepreneurs registration as SEZ residents</a:t>
            </a:r>
            <a:r>
              <a:rPr lang="ru-RU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;</a:t>
            </a:r>
          </a:p>
          <a:p>
            <a:pPr algn="just" eaLnBrk="1" hangingPunct="1">
              <a:buFont typeface="Wingdings" pitchFamily="2" charset="2"/>
              <a:buChar char="§"/>
            </a:pPr>
            <a:r>
              <a:rPr lang="ru-RU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 </a:t>
            </a:r>
            <a:r>
              <a:rPr lang="en-US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 maintenance of SEZ residents register</a:t>
            </a:r>
            <a:r>
              <a:rPr lang="ru-RU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;</a:t>
            </a:r>
          </a:p>
          <a:p>
            <a:pPr algn="just" eaLnBrk="1" hangingPunct="1">
              <a:buFont typeface="Wingdings" pitchFamily="2" charset="2"/>
              <a:buChar char="§"/>
            </a:pPr>
            <a:r>
              <a:rPr lang="ru-RU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 </a:t>
            </a:r>
            <a:r>
              <a:rPr lang="en-US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issue of extracts from the SEZ residents register</a:t>
            </a:r>
            <a:r>
              <a:rPr lang="ru-RU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;</a:t>
            </a:r>
          </a:p>
          <a:p>
            <a:pPr algn="just" eaLnBrk="1" hangingPunct="1">
              <a:buFont typeface="Wingdings" pitchFamily="2" charset="2"/>
              <a:buChar char="§"/>
            </a:pPr>
            <a:r>
              <a:rPr lang="ru-RU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 </a:t>
            </a:r>
            <a:r>
              <a:rPr lang="en-US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annual SEZ </a:t>
            </a:r>
            <a:r>
              <a:rPr lang="en-US" altLang="ru-RU" sz="1100">
                <a:solidFill>
                  <a:srgbClr val="002775"/>
                </a:solidFill>
                <a:latin typeface="Verdana" pitchFamily="34" charset="0"/>
                <a:sym typeface="Times New Roman Bold"/>
              </a:rPr>
              <a:t>efficiency estimation;</a:t>
            </a:r>
          </a:p>
          <a:p>
            <a:pPr algn="just" eaLnBrk="1" hangingPunct="1">
              <a:buFont typeface="Wingdings" pitchFamily="2" charset="2"/>
              <a:buChar char="§"/>
            </a:pPr>
            <a:r>
              <a:rPr lang="en-US" altLang="ru-RU" sz="1100">
                <a:solidFill>
                  <a:srgbClr val="002775"/>
                </a:solidFill>
                <a:latin typeface="Verdana" pitchFamily="34" charset="0"/>
                <a:sym typeface="Times New Roman Bold"/>
              </a:rPr>
              <a:t> </a:t>
            </a:r>
            <a:r>
              <a:rPr lang="en-US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control of operation agreement implementation by SEZ resident</a:t>
            </a:r>
            <a:r>
              <a:rPr lang="ru-RU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; </a:t>
            </a:r>
          </a:p>
          <a:p>
            <a:pPr algn="just" eaLnBrk="1" hangingPunct="1">
              <a:buFont typeface="Wingdings" pitchFamily="2" charset="2"/>
              <a:buChar char="§"/>
            </a:pPr>
            <a:r>
              <a:rPr lang="en-US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 decision making on land buy-out by renters</a:t>
            </a:r>
            <a:r>
              <a:rPr lang="ru-RU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;</a:t>
            </a:r>
          </a:p>
          <a:p>
            <a:pPr algn="just" eaLnBrk="1" hangingPunct="1">
              <a:buFont typeface="Wingdings" pitchFamily="2" charset="2"/>
              <a:buChar char="§"/>
            </a:pPr>
            <a:r>
              <a:rPr lang="ru-RU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 </a:t>
            </a:r>
            <a:r>
              <a:rPr lang="en-US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other functions</a:t>
            </a:r>
            <a:r>
              <a:rPr lang="ru-RU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.</a:t>
            </a:r>
          </a:p>
          <a:p>
            <a:pPr algn="ctr" eaLnBrk="1" hangingPunct="1">
              <a:buFont typeface="Wingdings" pitchFamily="2" charset="2"/>
              <a:buChar char="§"/>
            </a:pPr>
            <a:endParaRPr lang="en-US" altLang="ru-RU" sz="1100">
              <a:solidFill>
                <a:srgbClr val="002775"/>
              </a:solidFill>
              <a:latin typeface="Verdana" pitchFamily="34" charset="0"/>
              <a:ea typeface="MS PGothic" pitchFamily="34" charset="-128"/>
              <a:sym typeface="Times New Roman Bold"/>
            </a:endParaRPr>
          </a:p>
        </p:txBody>
      </p:sp>
      <p:sp>
        <p:nvSpPr>
          <p:cNvPr id="16393" name="AutoShape 7"/>
          <p:cNvSpPr>
            <a:spLocks/>
          </p:cNvSpPr>
          <p:nvPr/>
        </p:nvSpPr>
        <p:spPr bwMode="auto">
          <a:xfrm>
            <a:off x="5940425" y="2276475"/>
            <a:ext cx="2879725" cy="424815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25400">
            <a:solidFill>
              <a:srgbClr val="002D99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en-US" altLang="ru-RU" sz="1100" b="1" u="sng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Main functions</a:t>
            </a:r>
            <a:r>
              <a:rPr lang="ru-RU" altLang="ru-RU" sz="1100" b="1" u="sng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:</a:t>
            </a:r>
            <a:endParaRPr lang="ru-RU" altLang="ru-RU" sz="1100" b="1">
              <a:solidFill>
                <a:srgbClr val="002775"/>
              </a:solidFill>
              <a:latin typeface="Verdana" pitchFamily="34" charset="0"/>
              <a:ea typeface="MS PGothic" pitchFamily="34" charset="-128"/>
              <a:sym typeface="Times New Roman Bold"/>
            </a:endParaRPr>
          </a:p>
          <a:p>
            <a:pPr algn="just" eaLnBrk="1" hangingPunct="1">
              <a:buFont typeface="Wingdings" pitchFamily="2" charset="2"/>
              <a:buChar char="§"/>
            </a:pPr>
            <a:r>
              <a:rPr lang="ru-RU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 </a:t>
            </a:r>
            <a:r>
              <a:rPr lang="en-US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 provides establishment and operation of SEZ infrastructure</a:t>
            </a:r>
            <a:r>
              <a:rPr lang="ru-RU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;</a:t>
            </a:r>
          </a:p>
          <a:p>
            <a:pPr algn="just" eaLnBrk="1" hangingPunct="1">
              <a:buFont typeface="Wingdings" pitchFamily="2" charset="2"/>
              <a:buChar char="§"/>
            </a:pPr>
            <a:r>
              <a:rPr lang="ru-RU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 </a:t>
            </a:r>
            <a:r>
              <a:rPr lang="en-US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attracts residents and other investors in SEZ</a:t>
            </a:r>
            <a:r>
              <a:rPr lang="ru-RU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; </a:t>
            </a:r>
          </a:p>
          <a:p>
            <a:pPr algn="just" eaLnBrk="1" hangingPunct="1">
              <a:buFont typeface="Wingdings" pitchFamily="2" charset="2"/>
              <a:buChar char="§"/>
            </a:pPr>
            <a:r>
              <a:rPr lang="ru-RU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 </a:t>
            </a:r>
            <a:r>
              <a:rPr lang="en-US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development of SEZ zoning project</a:t>
            </a:r>
            <a:r>
              <a:rPr lang="ru-RU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; </a:t>
            </a:r>
          </a:p>
          <a:p>
            <a:pPr algn="just" eaLnBrk="1" hangingPunct="1">
              <a:buFont typeface="Wingdings" pitchFamily="2" charset="2"/>
              <a:buChar char="§"/>
            </a:pPr>
            <a:r>
              <a:rPr lang="en-US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 acts as a state customer for SEZ territory zoning and infrastructure creation at the expense of budget funds</a:t>
            </a:r>
            <a:r>
              <a:rPr lang="ru-RU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;</a:t>
            </a:r>
          </a:p>
          <a:p>
            <a:pPr algn="just" eaLnBrk="1" hangingPunct="1">
              <a:buFont typeface="Wingdings" pitchFamily="2" charset="2"/>
              <a:buChar char="§"/>
            </a:pPr>
            <a:r>
              <a:rPr lang="ru-RU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 </a:t>
            </a:r>
            <a:r>
              <a:rPr lang="en-US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obtains technical conditions for SEZ facilities and surrounding territory connection to the engineering and technical networks; transferring them to legal entities and individual entrepreneurs carrying out the construction</a:t>
            </a:r>
            <a:r>
              <a:rPr lang="ru-RU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;</a:t>
            </a:r>
          </a:p>
          <a:p>
            <a:pPr algn="just" eaLnBrk="1" hangingPunct="1">
              <a:buFont typeface="Wingdings" pitchFamily="2" charset="2"/>
              <a:buChar char="§"/>
            </a:pPr>
            <a:r>
              <a:rPr lang="ru-RU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 </a:t>
            </a:r>
            <a:r>
              <a:rPr lang="en-US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manages and disposes SEZ land and other SEZ real estate</a:t>
            </a:r>
            <a:r>
              <a:rPr lang="ru-RU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;</a:t>
            </a:r>
          </a:p>
          <a:p>
            <a:pPr algn="just" eaLnBrk="1" hangingPunct="1">
              <a:buFont typeface="Wingdings" pitchFamily="2" charset="2"/>
              <a:buChar char="§"/>
            </a:pPr>
            <a:r>
              <a:rPr lang="ru-RU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 </a:t>
            </a:r>
            <a:r>
              <a:rPr lang="en-US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publication</a:t>
            </a:r>
            <a:r>
              <a:rPr lang="ru-RU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 </a:t>
            </a:r>
            <a:r>
              <a:rPr lang="en-US" altLang="ru-RU" sz="1100">
                <a:solidFill>
                  <a:srgbClr val="002775"/>
                </a:solidFill>
                <a:latin typeface="Verdana" pitchFamily="34" charset="0"/>
                <a:sym typeface="Times New Roman Bold"/>
              </a:rPr>
              <a:t>of </a:t>
            </a:r>
            <a:r>
              <a:rPr lang="en-US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information of free land</a:t>
            </a:r>
            <a:r>
              <a:rPr lang="ru-RU" altLang="ru-RU" sz="1100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.</a:t>
            </a:r>
            <a:endParaRPr lang="en-US" altLang="ru-RU" sz="1100">
              <a:solidFill>
                <a:srgbClr val="002775"/>
              </a:solidFill>
              <a:latin typeface="Verdana" pitchFamily="34" charset="0"/>
              <a:ea typeface="MS PGothic" pitchFamily="34" charset="-128"/>
              <a:sym typeface="Times New Roman Bold"/>
            </a:endParaRPr>
          </a:p>
        </p:txBody>
      </p:sp>
      <p:sp>
        <p:nvSpPr>
          <p:cNvPr id="16394" name="AutoShape 5"/>
          <p:cNvSpPr>
            <a:spLocks/>
          </p:cNvSpPr>
          <p:nvPr/>
        </p:nvSpPr>
        <p:spPr bwMode="auto">
          <a:xfrm>
            <a:off x="323850" y="1052513"/>
            <a:ext cx="8496300" cy="43180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25400">
            <a:solidFill>
              <a:srgbClr val="002D99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ru-RU" sz="1200" b="1">
                <a:solidFill>
                  <a:srgbClr val="002775"/>
                </a:solidFill>
                <a:latin typeface="Verdana" pitchFamily="34" charset="0"/>
                <a:sym typeface="Times New Roman Bold"/>
              </a:rPr>
              <a:t>Single c</a:t>
            </a:r>
            <a:r>
              <a:rPr lang="en-US" altLang="ru-RU" sz="1200" b="1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Times New Roman Bold"/>
              </a:rPr>
              <a:t>entralized management system of SEZ </a:t>
            </a:r>
          </a:p>
        </p:txBody>
      </p:sp>
      <p:sp>
        <p:nvSpPr>
          <p:cNvPr id="16395" name="AutoShape 5"/>
          <p:cNvSpPr>
            <a:spLocks/>
          </p:cNvSpPr>
          <p:nvPr/>
        </p:nvSpPr>
        <p:spPr bwMode="auto">
          <a:xfrm>
            <a:off x="3203575" y="404813"/>
            <a:ext cx="2808288" cy="43180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25400">
            <a:solidFill>
              <a:srgbClr val="002D99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ru-RU" sz="1200" b="1" u="sng">
                <a:solidFill>
                  <a:srgbClr val="002775"/>
                </a:solidFill>
                <a:latin typeface="Verdana" pitchFamily="34" charset="0"/>
                <a:ea typeface="MS PGothic" pitchFamily="34" charset="-128"/>
                <a:sym typeface="Copperplate"/>
              </a:rPr>
              <a:t>Management authorities of SEZ</a:t>
            </a:r>
            <a:endParaRPr lang="en-US" altLang="ru-RU" sz="1200" b="1" u="sng">
              <a:solidFill>
                <a:srgbClr val="002775"/>
              </a:solidFill>
              <a:latin typeface="Verdana" pitchFamily="34" charset="0"/>
              <a:ea typeface="MS PGothic" pitchFamily="34" charset="-128"/>
              <a:sym typeface="Times New Roman Bold"/>
            </a:endParaRPr>
          </a:p>
        </p:txBody>
      </p:sp>
      <p:sp>
        <p:nvSpPr>
          <p:cNvPr id="16396" name="Line 19"/>
          <p:cNvSpPr>
            <a:spLocks noChangeShapeType="1"/>
          </p:cNvSpPr>
          <p:nvPr/>
        </p:nvSpPr>
        <p:spPr bwMode="auto">
          <a:xfrm>
            <a:off x="4500563" y="836613"/>
            <a:ext cx="0" cy="2159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cxnSp>
        <p:nvCxnSpPr>
          <p:cNvPr id="16397" name="AutoShape 20"/>
          <p:cNvCxnSpPr>
            <a:cxnSpLocks noChangeShapeType="1"/>
          </p:cNvCxnSpPr>
          <p:nvPr/>
        </p:nvCxnSpPr>
        <p:spPr bwMode="auto">
          <a:xfrm rot="10800000" flipV="1">
            <a:off x="323850" y="476250"/>
            <a:ext cx="2879725" cy="3924300"/>
          </a:xfrm>
          <a:prstGeom prst="bentConnector3">
            <a:avLst>
              <a:gd name="adj1" fmla="val 107495"/>
            </a:avLst>
          </a:prstGeom>
          <a:noFill/>
          <a:ln w="25400">
            <a:solidFill>
              <a:srgbClr val="0000FF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398" name="AutoShape 22"/>
          <p:cNvCxnSpPr>
            <a:cxnSpLocks noChangeShapeType="1"/>
          </p:cNvCxnSpPr>
          <p:nvPr/>
        </p:nvCxnSpPr>
        <p:spPr bwMode="auto">
          <a:xfrm rot="10800000" flipV="1">
            <a:off x="323850" y="1916113"/>
            <a:ext cx="71438" cy="2555875"/>
          </a:xfrm>
          <a:prstGeom prst="bentConnector3">
            <a:avLst>
              <a:gd name="adj1" fmla="val 402222"/>
            </a:avLst>
          </a:prstGeom>
          <a:noFill/>
          <a:ln w="12700">
            <a:solidFill>
              <a:srgbClr val="0000FF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399" name="Line 28"/>
          <p:cNvSpPr>
            <a:spLocks noChangeShapeType="1"/>
          </p:cNvSpPr>
          <p:nvPr/>
        </p:nvSpPr>
        <p:spPr bwMode="auto">
          <a:xfrm>
            <a:off x="1692275" y="1484313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00" name="Line 29"/>
          <p:cNvSpPr>
            <a:spLocks noChangeShapeType="1"/>
          </p:cNvSpPr>
          <p:nvPr/>
        </p:nvSpPr>
        <p:spPr bwMode="auto">
          <a:xfrm>
            <a:off x="1692275" y="1484313"/>
            <a:ext cx="0" cy="288925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01" name="Line 30"/>
          <p:cNvSpPr>
            <a:spLocks noChangeShapeType="1"/>
          </p:cNvSpPr>
          <p:nvPr/>
        </p:nvSpPr>
        <p:spPr bwMode="auto">
          <a:xfrm>
            <a:off x="4500563" y="1484313"/>
            <a:ext cx="0" cy="288925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02" name="Line 31"/>
          <p:cNvSpPr>
            <a:spLocks noChangeShapeType="1"/>
          </p:cNvSpPr>
          <p:nvPr/>
        </p:nvSpPr>
        <p:spPr bwMode="auto">
          <a:xfrm>
            <a:off x="7380288" y="1484313"/>
            <a:ext cx="0" cy="288925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03" name="Line 34"/>
          <p:cNvSpPr>
            <a:spLocks noChangeShapeType="1"/>
          </p:cNvSpPr>
          <p:nvPr/>
        </p:nvSpPr>
        <p:spPr bwMode="auto">
          <a:xfrm>
            <a:off x="4500563" y="1628775"/>
            <a:ext cx="2879725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04" name="Line 35"/>
          <p:cNvSpPr>
            <a:spLocks noChangeShapeType="1"/>
          </p:cNvSpPr>
          <p:nvPr/>
        </p:nvSpPr>
        <p:spPr bwMode="auto">
          <a:xfrm flipH="1">
            <a:off x="1692275" y="1628775"/>
            <a:ext cx="2808288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cxnSp>
        <p:nvCxnSpPr>
          <p:cNvPr id="16405" name="AutoShape 36"/>
          <p:cNvCxnSpPr>
            <a:cxnSpLocks noChangeShapeType="1"/>
            <a:endCxn id="19" idx="0"/>
          </p:cNvCxnSpPr>
          <p:nvPr/>
        </p:nvCxnSpPr>
        <p:spPr bwMode="auto">
          <a:xfrm rot="10800000" flipV="1">
            <a:off x="1692275" y="3789363"/>
            <a:ext cx="1427163" cy="203200"/>
          </a:xfrm>
          <a:prstGeom prst="bentConnector2">
            <a:avLst/>
          </a:prstGeom>
          <a:noFill/>
          <a:ln w="12700">
            <a:solidFill>
              <a:srgbClr val="0000FF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6" name="AutoShape 37"/>
          <p:cNvCxnSpPr>
            <a:cxnSpLocks noChangeShapeType="1"/>
            <a:stCxn id="15" idx="3"/>
          </p:cNvCxnSpPr>
          <p:nvPr/>
        </p:nvCxnSpPr>
        <p:spPr bwMode="auto">
          <a:xfrm flipH="1">
            <a:off x="1620838" y="1989138"/>
            <a:ext cx="7140575" cy="4549775"/>
          </a:xfrm>
          <a:prstGeom prst="bentConnector4">
            <a:avLst>
              <a:gd name="adj1" fmla="val -3023"/>
              <a:gd name="adj2" fmla="val 104745"/>
            </a:avLst>
          </a:prstGeom>
          <a:noFill/>
          <a:ln w="12700">
            <a:solidFill>
              <a:srgbClr val="0000FF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021189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15064" y="1600200"/>
            <a:ext cx="5971735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Located in major </a:t>
            </a:r>
            <a:r>
              <a:rPr lang="en-US" dirty="0" err="1">
                <a:solidFill>
                  <a:schemeClr val="tx1"/>
                </a:solidFill>
              </a:rPr>
              <a:t>centres</a:t>
            </a:r>
            <a:r>
              <a:rPr lang="en-US" dirty="0">
                <a:solidFill>
                  <a:schemeClr val="tx1"/>
                </a:solidFill>
              </a:rPr>
              <a:t> of science and education with long-standing scientific traditions and </a:t>
            </a:r>
            <a:r>
              <a:rPr lang="en-US" dirty="0" err="1">
                <a:solidFill>
                  <a:schemeClr val="tx1"/>
                </a:solidFill>
              </a:rPr>
              <a:t>recognised</a:t>
            </a:r>
            <a:r>
              <a:rPr lang="en-US" dirty="0">
                <a:solidFill>
                  <a:schemeClr val="tx1"/>
                </a:solidFill>
              </a:rPr>
              <a:t> research schools, the Innovation Zones offer great opportunities for innovative businesses to </a:t>
            </a:r>
            <a:r>
              <a:rPr lang="en-US" dirty="0" err="1">
                <a:solidFill>
                  <a:schemeClr val="tx1"/>
                </a:solidFill>
              </a:rPr>
              <a:t>manufacturescience</a:t>
            </a:r>
            <a:r>
              <a:rPr lang="en-US" dirty="0">
                <a:solidFill>
                  <a:schemeClr val="tx1"/>
                </a:solidFill>
              </a:rPr>
              <a:t>-intensive products and sell them on the domestic and international markets.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A set of customs and tax privileges and access to professional personnel resources combined with growing demand for new technologies and </a:t>
            </a:r>
            <a:r>
              <a:rPr lang="en-US" dirty="0" err="1">
                <a:solidFill>
                  <a:schemeClr val="tx1"/>
                </a:solidFill>
              </a:rPr>
              <a:t>modernisation</a:t>
            </a:r>
            <a:r>
              <a:rPr lang="en-US" dirty="0">
                <a:solidFill>
                  <a:schemeClr val="tx1"/>
                </a:solidFill>
              </a:rPr>
              <a:t> of various sectors of Russian economy make the Innovation Zones attractive for venture funds and developers/manufacturers of technology-intensive products.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The four existing Innovation Zones are situated in Tomsk, St. Petersburg, Moscow, and </a:t>
            </a:r>
            <a:r>
              <a:rPr lang="en-US" dirty="0" err="1">
                <a:solidFill>
                  <a:schemeClr val="tx1"/>
                </a:solidFill>
              </a:rPr>
              <a:t>Dubna</a:t>
            </a:r>
            <a:r>
              <a:rPr lang="en-US" dirty="0">
                <a:solidFill>
                  <a:schemeClr val="tx1"/>
                </a:solidFill>
              </a:rPr>
              <a:t>, Moscow Region.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574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41342" y="1600200"/>
            <a:ext cx="6745458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  <a:latin typeface="Tahoma"/>
              </a:rPr>
              <a:t>The innovation Zones priority sectors are:</a:t>
            </a:r>
            <a:endParaRPr lang="ru-RU" b="1" dirty="0">
              <a:solidFill>
                <a:schemeClr val="tx1"/>
              </a:solidFill>
              <a:latin typeface="Tahoma"/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Nano </a:t>
            </a:r>
            <a:r>
              <a:rPr lang="en-US" b="1" dirty="0">
                <a:solidFill>
                  <a:schemeClr val="tx1"/>
                </a:solidFill>
              </a:rPr>
              <a:t>and biotechnologies</a:t>
            </a:r>
          </a:p>
          <a:p>
            <a:r>
              <a:rPr lang="en-US" b="1" dirty="0">
                <a:solidFill>
                  <a:schemeClr val="tx1"/>
                </a:solidFill>
              </a:rPr>
              <a:t>Medical technology</a:t>
            </a:r>
          </a:p>
          <a:p>
            <a:r>
              <a:rPr lang="en-US" b="1" dirty="0">
                <a:solidFill>
                  <a:schemeClr val="tx1"/>
                </a:solidFill>
              </a:rPr>
              <a:t>Electronic and telecom equipment</a:t>
            </a:r>
          </a:p>
          <a:p>
            <a:r>
              <a:rPr lang="en-US" b="1" dirty="0">
                <a:solidFill>
                  <a:schemeClr val="tx1"/>
                </a:solidFill>
              </a:rPr>
              <a:t>Information technology</a:t>
            </a:r>
          </a:p>
          <a:p>
            <a:r>
              <a:rPr lang="en-US" b="1" dirty="0">
                <a:solidFill>
                  <a:schemeClr val="tx1"/>
                </a:solidFill>
              </a:rPr>
              <a:t>Precise and analytical instruments</a:t>
            </a:r>
          </a:p>
          <a:p>
            <a:r>
              <a:rPr lang="en-US" b="1" dirty="0">
                <a:solidFill>
                  <a:schemeClr val="tx1"/>
                </a:solidFill>
              </a:rPr>
              <a:t>Nuclear physics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00403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65230" y="0"/>
            <a:ext cx="5521569" cy="886265"/>
          </a:xfrm>
        </p:spPr>
        <p:txBody>
          <a:bodyPr/>
          <a:lstStyle/>
          <a:p>
            <a:r>
              <a:rPr lang="en-US" sz="2400" b="1" dirty="0" err="1" smtClean="0"/>
              <a:t>Zelenograd</a:t>
            </a:r>
            <a:r>
              <a:rPr lang="en-US" sz="2400" b="1" dirty="0" smtClean="0"/>
              <a:t> Innovation Zone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01616" y="886265"/>
            <a:ext cx="4985184" cy="579588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Zelenograd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Innovation Zone was created in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Zelenograd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Borough,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Moscow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zone occupies 146,27 hectares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Objectives:</a:t>
            </a:r>
          </a:p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Development innovative infrastructure</a:t>
            </a:r>
          </a:p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Create breakthrough technologies and products able to compete in the domestic and international markets</a:t>
            </a:r>
          </a:p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Promote domestic and foreign investment in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Zelenograd’s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science and technology-intensive industries</a:t>
            </a:r>
          </a:p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Upgrade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Zelenograd’s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manufacturing sector</a:t>
            </a:r>
          </a:p>
          <a:p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Commercialise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innovative products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developed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Zelenograd’s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companies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9" name="Picture 5" descr="http://eng.russez.ru/doc/img.asp?obj=10788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701616" cy="4051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608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85734" y="0"/>
            <a:ext cx="5001065" cy="1600200"/>
          </a:xfrm>
        </p:spPr>
        <p:txBody>
          <a:bodyPr/>
          <a:lstStyle/>
          <a:p>
            <a:r>
              <a:rPr lang="en-US" sz="4000" b="1" dirty="0" err="1" smtClean="0"/>
              <a:t>Dubna</a:t>
            </a:r>
            <a:r>
              <a:rPr lang="en-US" sz="4000" b="1" dirty="0" smtClean="0"/>
              <a:t> </a:t>
            </a:r>
            <a:br>
              <a:rPr lang="en-US" sz="4000" b="1" dirty="0" smtClean="0"/>
            </a:br>
            <a:r>
              <a:rPr lang="en-US" sz="4000" b="1" dirty="0" smtClean="0"/>
              <a:t>Innovation Zone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85734" y="1600200"/>
            <a:ext cx="5001066" cy="4525963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parties involved in implementation of the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Dubna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project are the Russian Government, the Government of Moscow Region, and the 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Dubna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municipality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Dubna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Innovation Zone is located 100 km off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Moscow.</a:t>
            </a:r>
          </a:p>
          <a:p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Zone’s total area is 187,7 hectares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eng.russez.ru/doc/img.asp?obj=10813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027"/>
            <a:ext cx="3210882" cy="3294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03396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887"/>
            <a:ext cx="3910714" cy="1812913"/>
          </a:xfrm>
          <a:prstGeom prst="rect">
            <a:avLst/>
          </a:prstGeom>
        </p:spPr>
      </p:pic>
      <p:pic>
        <p:nvPicPr>
          <p:cNvPr id="4" name="Picture 15" descr="ТПУ_Презентация_квадрат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27077"/>
            <a:ext cx="5715514" cy="1230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2"/>
          <p:cNvSpPr txBox="1">
            <a:spLocks noChangeArrowheads="1"/>
          </p:cNvSpPr>
          <p:nvPr/>
        </p:nvSpPr>
        <p:spPr bwMode="auto">
          <a:xfrm>
            <a:off x="2715491" y="1939637"/>
            <a:ext cx="4951401" cy="3113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7606" tIns="28803" rIns="57606" bIns="28803" numCol="1" anchor="t" anchorCtr="0" compatLnSpc="1">
            <a:prstTxWarp prst="textNoShape">
              <a:avLst/>
            </a:prstTxWarp>
          </a:bodyPr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4400" b="1" kern="0" dirty="0" smtClean="0">
                <a:solidFill>
                  <a:srgbClr val="80BF44"/>
                </a:solidFill>
                <a:latin typeface="Calibri" panose="020F0502020204030204" pitchFamily="34" charset="0"/>
              </a:rPr>
              <a:t>THANK</a:t>
            </a:r>
            <a:r>
              <a:rPr lang="en-US" altLang="ru-RU" sz="4400" b="1" kern="0" dirty="0" smtClean="0">
                <a:solidFill>
                  <a:srgbClr val="80BF44"/>
                </a:solidFill>
                <a:latin typeface="Calibri" panose="020F0502020204030204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4400" b="1" kern="0" dirty="0" smtClean="0">
                <a:solidFill>
                  <a:srgbClr val="80BF44"/>
                </a:solidFill>
                <a:latin typeface="Calibri" panose="020F0502020204030204" pitchFamily="34" charset="0"/>
              </a:rPr>
              <a:t>FOR YOUR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4400" b="1" kern="0" dirty="0" smtClean="0">
                <a:solidFill>
                  <a:srgbClr val="80BF44"/>
                </a:solidFill>
                <a:latin typeface="Calibri" panose="020F0502020204030204" pitchFamily="34" charset="0"/>
              </a:rPr>
              <a:t>ATTENTION!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303296" y="6002215"/>
            <a:ext cx="767007" cy="765909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78" tIns="34139" rIns="68278" bIns="34139" anchor="ctr"/>
          <a:lstStyle>
            <a:lvl1pPr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76263" eaLnBrk="0" hangingPunct="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576263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14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3368844" y="4705749"/>
            <a:ext cx="5775156" cy="184265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Vera V. </a:t>
            </a:r>
            <a:r>
              <a:rPr lang="en-US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Ageeva</a:t>
            </a:r>
            <a:endParaRPr lang="en-US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History and Regional Studies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iforya@tpu.ru</a:t>
            </a:r>
            <a:endParaRPr lang="en-US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+7 (382)2 563549</a:t>
            </a:r>
          </a:p>
          <a:p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94618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9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Executive.thmx</Template>
  <TotalTime>1455</TotalTime>
  <Words>1204</Words>
  <Application>Microsoft Office PowerPoint</Application>
  <PresentationFormat>Экран (4:3)</PresentationFormat>
  <Paragraphs>248</Paragraphs>
  <Slides>16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Executive</vt:lpstr>
      <vt:lpstr>Диаграмма</vt:lpstr>
      <vt:lpstr>ECONOMY OF RUSSIA  Lecture 7: Innovative Economy /advanced knowledge-intensive technologies</vt:lpstr>
      <vt:lpstr>Plan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Zelenograd Innovation Zone</vt:lpstr>
      <vt:lpstr>Dubna  Innovation Zone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Кодификация таможенного законодательства в ЕАЭС</dc:title>
  <dc:creator>Баландина Галина</dc:creator>
  <cp:lastModifiedBy>1</cp:lastModifiedBy>
  <cp:revision>104</cp:revision>
  <dcterms:created xsi:type="dcterms:W3CDTF">2014-12-18T08:00:16Z</dcterms:created>
  <dcterms:modified xsi:type="dcterms:W3CDTF">2015-12-19T16:11:23Z</dcterms:modified>
</cp:coreProperties>
</file>