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7" r:id="rId10"/>
    <p:sldId id="264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BEE09-6B9C-4C86-B4A3-FCDC896ABBBE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314C3-1CC7-4354-AA72-F0FB10843BF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3000395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Развитие военной промышленности при Петре </a:t>
            </a:r>
            <a:r>
              <a:rPr lang="en-US" sz="5400" dirty="0"/>
              <a:t>I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Флот</a:t>
            </a:r>
            <a:endParaRPr lang="ru-RU" dirty="0"/>
          </a:p>
        </p:txBody>
      </p:sp>
      <p:pic>
        <p:nvPicPr>
          <p:cNvPr id="4" name="Содержимое 3" descr="6c12d9f797cda6b9f43e731c37b7797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1" y="1571612"/>
            <a:ext cx="3929090" cy="3554419"/>
          </a:xfrm>
        </p:spPr>
      </p:pic>
      <p:pic>
        <p:nvPicPr>
          <p:cNvPr id="1026" name="Picture 2" descr="C:\Users\1\Desktop\f027aacbbd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71612"/>
            <a:ext cx="3700467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4092" y="285728"/>
            <a:ext cx="4973990" cy="61155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Дедушка_русского_флот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000108"/>
            <a:ext cx="7742234" cy="49292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Галера «</a:t>
            </a:r>
            <a:r>
              <a:rPr lang="ru-RU" dirty="0" err="1" smtClean="0"/>
              <a:t>Принципиум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Содержимое 3" descr="prinzi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500174"/>
            <a:ext cx="7500990" cy="49461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«Архангел Михаил»</a:t>
            </a:r>
            <a:endParaRPr lang="ru-RU" dirty="0"/>
          </a:p>
        </p:txBody>
      </p:sp>
      <p:pic>
        <p:nvPicPr>
          <p:cNvPr id="4" name="Содержимое 3" descr="archangel_yagudiil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00174"/>
            <a:ext cx="6572296" cy="49375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galera_principu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518" y="785794"/>
            <a:ext cx="7123733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GH0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642918"/>
            <a:ext cx="7358114" cy="54223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3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714356"/>
            <a:ext cx="7215238" cy="54114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571480"/>
            <a:ext cx="7429552" cy="55721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stg_flag_b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709186"/>
            <a:ext cx="7643866" cy="54884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ygv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571480"/>
            <a:ext cx="7586292" cy="56954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ref_4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337896"/>
            <a:ext cx="7500990" cy="6131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19</Words>
  <Application>Microsoft Office PowerPoint</Application>
  <PresentationFormat>Экран (4:3)</PresentationFormat>
  <Paragraphs>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Развитие военной промышленности при Петре I</vt:lpstr>
      <vt:lpstr>Флот</vt:lpstr>
      <vt:lpstr>Слайд 3</vt:lpstr>
      <vt:lpstr>Слайд 4</vt:lpstr>
      <vt:lpstr>Галера «Принципиум»</vt:lpstr>
      <vt:lpstr>«Архангел Михаил»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военной промышленности при Петре I</dc:title>
  <dc:creator>1</dc:creator>
  <cp:lastModifiedBy>1</cp:lastModifiedBy>
  <cp:revision>20</cp:revision>
  <dcterms:created xsi:type="dcterms:W3CDTF">2013-11-04T11:20:04Z</dcterms:created>
  <dcterms:modified xsi:type="dcterms:W3CDTF">2013-11-04T14:41:37Z</dcterms:modified>
</cp:coreProperties>
</file>