
<file path=[Content_Types].xml><?xml version="1.0" encoding="utf-8"?>
<Types xmlns="http://schemas.openxmlformats.org/package/2006/content-types">
  <Override PartName="/_rels/.rels" ContentType="application/vnd.openxmlformats-package.relationships+xml"/>
  <Override PartName="/ppt/_rels/presentation.xml.rels" ContentType="application/vnd.openxmlformats-package.relationships+xml"/>
  <Override PartName="/ppt/notesSlides/_rels/notesSlide13.xml.rels" ContentType="application/vnd.openxmlformats-package.relationships+xml"/>
  <Override PartName="/ppt/notesSlides/notesSlide13.xml" ContentType="application/vnd.openxmlformats-officedocument.presentationml.notesSlide+xml"/>
  <Override PartName="/ppt/slides/slide97.xml" ContentType="application/vnd.openxmlformats-officedocument.presentationml.slide+xml"/>
  <Override PartName="/ppt/slides/slide96.xml" ContentType="application/vnd.openxmlformats-officedocument.presentationml.slide+xml"/>
  <Override PartName="/ppt/slides/slide95.xml" ContentType="application/vnd.openxmlformats-officedocument.presentationml.slide+xml"/>
  <Override PartName="/ppt/slides/slide30.xml" ContentType="application/vnd.openxmlformats-officedocument.presentationml.slide+xml"/>
  <Override PartName="/ppt/slides/slide88.xml" ContentType="application/vnd.openxmlformats-officedocument.presentationml.slide+xml"/>
  <Override PartName="/ppt/slides/slide87.xml" ContentType="application/vnd.openxmlformats-officedocument.presentationml.slide+xml"/>
  <Override PartName="/ppt/slides/slide86.xml" ContentType="application/vnd.openxmlformats-officedocument.presentationml.slide+xml"/>
  <Override PartName="/ppt/slides/slide85.xml" ContentType="application/vnd.openxmlformats-officedocument.presentationml.slide+xml"/>
  <Override PartName="/ppt/slides/slide84.xml" ContentType="application/vnd.openxmlformats-officedocument.presentationml.slide+xml"/>
  <Override PartName="/ppt/slides/slide83.xml" ContentType="application/vnd.openxmlformats-officedocument.presentationml.slide+xml"/>
  <Override PartName="/ppt/slides/slide82.xml" ContentType="application/vnd.openxmlformats-officedocument.presentationml.slide+xml"/>
  <Override PartName="/ppt/slides/slide81.xml" ContentType="application/vnd.openxmlformats-officedocument.presentationml.slide+xml"/>
  <Override PartName="/ppt/slides/slide80.xml" ContentType="application/vnd.openxmlformats-officedocument.presentationml.slide+xml"/>
  <Override PartName="/ppt/slides/slide20.xml" ContentType="application/vnd.openxmlformats-officedocument.presentationml.slide+xml"/>
  <Override PartName="/ppt/slides/slide78.xml" ContentType="application/vnd.openxmlformats-officedocument.presentationml.slide+xml"/>
  <Override PartName="/ppt/slides/slide77.xml" ContentType="application/vnd.openxmlformats-officedocument.presentationml.slide+xml"/>
  <Override PartName="/ppt/slides/slide76.xml" ContentType="application/vnd.openxmlformats-officedocument.presentationml.slide+xml"/>
  <Override PartName="/ppt/slides/slide75.xml" ContentType="application/vnd.openxmlformats-officedocument.presentationml.slide+xml"/>
  <Override PartName="/ppt/slides/slide110.xml" ContentType="application/vnd.openxmlformats-officedocument.presentationml.slide+xml"/>
  <Override PartName="/ppt/slides/slide74.xml" ContentType="application/vnd.openxmlformats-officedocument.presentationml.slide+xml"/>
  <Override PartName="/ppt/slides/slide73.xml" ContentType="application/vnd.openxmlformats-officedocument.presentationml.slide+xml"/>
  <Override PartName="/ppt/slides/slide72.xml" ContentType="application/vnd.openxmlformats-officedocument.presentationml.slide+xml"/>
  <Override PartName="/ppt/slides/slide71.xml" ContentType="application/vnd.openxmlformats-officedocument.presentationml.slide+xml"/>
  <Override PartName="/ppt/slides/slide70.xml" ContentType="application/vnd.openxmlformats-officedocument.presentationml.slide+xml"/>
  <Override PartName="/ppt/slides/slide104.xml" ContentType="application/vnd.openxmlformats-officedocument.presentationml.slide+xml"/>
  <Override PartName="/ppt/slides/slide10.xml" ContentType="application/vnd.openxmlformats-officedocument.presentationml.slide+xml"/>
  <Override PartName="/ppt/slides/slide68.xml" ContentType="application/vnd.openxmlformats-officedocument.presentationml.slide+xml"/>
  <Override PartName="/ppt/slides/slide103.xml" ContentType="application/vnd.openxmlformats-officedocument.presentationml.slide+xml"/>
  <Override PartName="/ppt/slides/slide67.xml" ContentType="application/vnd.openxmlformats-officedocument.presentationml.slide+xml"/>
  <Override PartName="/ppt/slides/slide102.xml" ContentType="application/vnd.openxmlformats-officedocument.presentationml.slide+xml"/>
  <Override PartName="/ppt/slides/slide66.xml" ContentType="application/vnd.openxmlformats-officedocument.presentationml.slide+xml"/>
  <Override PartName="/ppt/slides/slide101.xml" ContentType="application/vnd.openxmlformats-officedocument.presentationml.slide+xml"/>
  <Override PartName="/ppt/slides/slide65.xml" ContentType="application/vnd.openxmlformats-officedocument.presentationml.slide+xml"/>
  <Override PartName="/ppt/slides/slide100.xml" ContentType="application/vnd.openxmlformats-officedocument.presentationml.slide+xml"/>
  <Override PartName="/ppt/slides/slide64.xml" ContentType="application/vnd.openxmlformats-officedocument.presentationml.slide+xml"/>
  <Override PartName="/ppt/slides/slide63.xml" ContentType="application/vnd.openxmlformats-officedocument.presentationml.slide+xml"/>
  <Override PartName="/ppt/slides/slide62.xml" ContentType="application/vnd.openxmlformats-officedocument.presentationml.slide+xml"/>
  <Override PartName="/ppt/slides/slide9.xml" ContentType="application/vnd.openxmlformats-officedocument.presentationml.slide+xml"/>
  <Override PartName="/ppt/slides/slide61.xml" ContentType="application/vnd.openxmlformats-officedocument.presentationml.slide+xml"/>
  <Override PartName="/ppt/slides/slide8.xml" ContentType="application/vnd.openxmlformats-officedocument.presentationml.slide+xml"/>
  <Override PartName="/ppt/slides/slide60.xml" ContentType="application/vnd.openxmlformats-officedocument.presentationml.slide+xml"/>
  <Override PartName="/ppt/slides/slide59.xml" ContentType="application/vnd.openxmlformats-officedocument.presentationml.slide+xml"/>
  <Override PartName="/ppt/slides/slide58.xml" ContentType="application/vnd.openxmlformats-officedocument.presentationml.slide+xml"/>
  <Override PartName="/ppt/slides/slide49.xml" ContentType="application/vnd.openxmlformats-officedocument.presentationml.slide+xml"/>
  <Override PartName="/ppt/slides/slide48.xml" ContentType="application/vnd.openxmlformats-officedocument.presentationml.slide+xml"/>
  <Override PartName="/ppt/slides/slide47.xml" ContentType="application/vnd.openxmlformats-officedocument.presentationml.slide+xml"/>
  <Override PartName="/ppt/slides/slide46.xml" ContentType="application/vnd.openxmlformats-officedocument.presentationml.slide+xml"/>
  <Override PartName="/ppt/slides/slide45.xml" ContentType="application/vnd.openxmlformats-officedocument.presentationml.slide+xml"/>
  <Override PartName="/ppt/slides/slide39.xml" ContentType="application/vnd.openxmlformats-officedocument.presentationml.slide+xml"/>
  <Override PartName="/ppt/slides/slide38.xml" ContentType="application/vnd.openxmlformats-officedocument.presentationml.slide+xml"/>
  <Override PartName="/ppt/slides/slide37.xml" ContentType="application/vnd.openxmlformats-officedocument.presentationml.slide+xml"/>
  <Override PartName="/ppt/slides/slide36.xml" ContentType="application/vnd.openxmlformats-officedocument.presentationml.slide+xml"/>
  <Override PartName="/ppt/slides/slide35.xml" ContentType="application/vnd.openxmlformats-officedocument.presentationml.slide+xml"/>
  <Override PartName="/ppt/slides/slide34.xml" ContentType="application/vnd.openxmlformats-officedocument.presentationml.slide+xml"/>
  <Override PartName="/ppt/slides/slide33.xml" ContentType="application/vnd.openxmlformats-officedocument.presentationml.slide+xml"/>
  <Override PartName="/ppt/slides/slide32.xml" ContentType="application/vnd.openxmlformats-officedocument.presentationml.slide+xml"/>
  <Override PartName="/ppt/slides/slide89.xml" ContentType="application/vnd.openxmlformats-officedocument.presentationml.slide+xml"/>
  <Override PartName="/ppt/slides/slide31.xml" ContentType="application/vnd.openxmlformats-officedocument.presentationml.slide+xml"/>
  <Override PartName="/ppt/slides/slide29.xml" ContentType="application/vnd.openxmlformats-officedocument.presentationml.slide+xml"/>
  <Override PartName="/ppt/slides/slide5.xml" ContentType="application/vnd.openxmlformats-officedocument.presentationml.slide+xml"/>
  <Override PartName="/ppt/slides/slide53.xml" ContentType="application/vnd.openxmlformats-officedocument.presentationml.slide+xml"/>
  <Override PartName="/ppt/slides/slide28.xml" ContentType="application/vnd.openxmlformats-officedocument.presentationml.slide+xml"/>
  <Override PartName="/ppt/slides/slide4.xml" ContentType="application/vnd.openxmlformats-officedocument.presentationml.slide+xml"/>
  <Override PartName="/ppt/slides/slide52.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51.xml" ContentType="application/vnd.openxmlformats-officedocument.presentationml.slide+xml"/>
  <Override PartName="/ppt/slides/slide26.xml" ContentType="application/vnd.openxmlformats-officedocument.presentationml.slide+xml"/>
  <Override PartName="/ppt/slides/slide2.xml" ContentType="application/vnd.openxmlformats-officedocument.presentationml.slide+xml"/>
  <Override PartName="/ppt/slides/slide50.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79.xml" ContentType="application/vnd.openxmlformats-officedocument.presentationml.slide+xml"/>
  <Override PartName="/ppt/slides/slide21.xml" ContentType="application/vnd.openxmlformats-officedocument.presentationml.slide+xml"/>
  <Override PartName="/ppt/slides/slide44.xml" ContentType="application/vnd.openxmlformats-officedocument.presentationml.slide+xml"/>
  <Override PartName="/ppt/slides/slide94.xml" ContentType="application/vnd.openxmlformats-officedocument.presentationml.slide+xml"/>
  <Override PartName="/ppt/slides/slide19.xml" ContentType="application/vnd.openxmlformats-officedocument.presentationml.slide+xml"/>
  <Override PartName="/ppt/slides/slide43.xml" ContentType="application/vnd.openxmlformats-officedocument.presentationml.slide+xml"/>
  <Override PartName="/ppt/slides/slide57.xml" ContentType="application/vnd.openxmlformats-officedocument.presentationml.slide+xml"/>
  <Override PartName="/ppt/slides/slide93.xml" ContentType="application/vnd.openxmlformats-officedocument.presentationml.slide+xml"/>
  <Override PartName="/ppt/slides/slide18.xml" ContentType="application/vnd.openxmlformats-officedocument.presentationml.slide+xml"/>
  <Override PartName="/ppt/slides/slide42.xml" ContentType="application/vnd.openxmlformats-officedocument.presentationml.slide+xml"/>
  <Override PartName="/ppt/slides/slide56.xml" ContentType="application/vnd.openxmlformats-officedocument.presentationml.slide+xml"/>
  <Override PartName="/ppt/slides/slide92.xml" ContentType="application/vnd.openxmlformats-officedocument.presentationml.slide+xml"/>
  <Override PartName="/ppt/slides/slide17.xml" ContentType="application/vnd.openxmlformats-officedocument.presentationml.slide+xml"/>
  <Override PartName="/ppt/slides/slide99.xml" ContentType="application/vnd.openxmlformats-officedocument.presentationml.slide+xml"/>
  <Override PartName="/ppt/slides/slide41.xml" ContentType="application/vnd.openxmlformats-officedocument.presentationml.slide+xml"/>
  <Override PartName="/ppt/slides/slide55.xml" ContentType="application/vnd.openxmlformats-officedocument.presentationml.slide+xml"/>
  <Override PartName="/ppt/slides/slide7.xml" ContentType="application/vnd.openxmlformats-officedocument.presentationml.slide+xml"/>
  <Override PartName="/ppt/slides/slide91.xml" ContentType="application/vnd.openxmlformats-officedocument.presentationml.slide+xml"/>
  <Override PartName="/ppt/slides/slide16.xml" ContentType="application/vnd.openxmlformats-officedocument.presentationml.slide+xml"/>
  <Override PartName="/ppt/slides/slide98.xml" ContentType="application/vnd.openxmlformats-officedocument.presentationml.slide+xml"/>
  <Override PartName="/ppt/slides/slide40.xml" ContentType="application/vnd.openxmlformats-officedocument.presentationml.slide+xml"/>
  <Override PartName="/ppt/slides/slide54.xml" ContentType="application/vnd.openxmlformats-officedocument.presentationml.slide+xml"/>
  <Override PartName="/ppt/slides/slide6.xml" ContentType="application/vnd.openxmlformats-officedocument.presentationml.slide+xml"/>
  <Override PartName="/ppt/slides/slide90.xml" ContentType="application/vnd.openxmlformats-officedocument.presentationml.slide+xml"/>
  <Override PartName="/ppt/slides/_rels/slide110.xml.rels" ContentType="application/vnd.openxmlformats-package.relationships+xml"/>
  <Override PartName="/ppt/slides/_rels/slide107.xml.rels" ContentType="application/vnd.openxmlformats-package.relationships+xml"/>
  <Override PartName="/ppt/slides/_rels/slide106.xml.rels" ContentType="application/vnd.openxmlformats-package.relationships+xml"/>
  <Override PartName="/ppt/slides/_rels/slide105.xml.rels" ContentType="application/vnd.openxmlformats-package.relationships+xml"/>
  <Override PartName="/ppt/slides/_rels/slide104.xml.rels" ContentType="application/vnd.openxmlformats-package.relationships+xml"/>
  <Override PartName="/ppt/slides/_rels/slide103.xml.rels" ContentType="application/vnd.openxmlformats-package.relationships+xml"/>
  <Override PartName="/ppt/slides/_rels/slide102.xml.rels" ContentType="application/vnd.openxmlformats-package.relationships+xml"/>
  <Override PartName="/ppt/slides/_rels/slide101.xml.rels" ContentType="application/vnd.openxmlformats-package.relationships+xml"/>
  <Override PartName="/ppt/slides/_rels/slide100.xml.rels" ContentType="application/vnd.openxmlformats-package.relationships+xml"/>
  <Override PartName="/ppt/slides/_rels/slide91.xml.rels" ContentType="application/vnd.openxmlformats-package.relationships+xml"/>
  <Override PartName="/ppt/slides/_rels/slide45.xml.rels" ContentType="application/vnd.openxmlformats-package.relationships+xml"/>
  <Override PartName="/ppt/slides/_rels/slide89.xml.rels" ContentType="application/vnd.openxmlformats-package.relationships+xml"/>
  <Override PartName="/ppt/slides/_rels/slide44.xml.rels" ContentType="application/vnd.openxmlformats-package.relationships+xml"/>
  <Override PartName="/ppt/slides/_rels/slide88.xml.rels" ContentType="application/vnd.openxmlformats-package.relationships+xml"/>
  <Override PartName="/ppt/slides/_rels/slide43.xml.rels" ContentType="application/vnd.openxmlformats-package.relationships+xml"/>
  <Override PartName="/ppt/slides/_rels/slide87.xml.rels" ContentType="application/vnd.openxmlformats-package.relationships+xml"/>
  <Override PartName="/ppt/slides/_rels/slide42.xml.rels" ContentType="application/vnd.openxmlformats-package.relationships+xml"/>
  <Override PartName="/ppt/slides/_rels/slide86.xml.rels" ContentType="application/vnd.openxmlformats-package.relationships+xml"/>
  <Override PartName="/ppt/slides/_rels/slide41.xml.rels" ContentType="application/vnd.openxmlformats-package.relationships+xml"/>
  <Override PartName="/ppt/slides/_rels/slide85.xml.rels" ContentType="application/vnd.openxmlformats-package.relationships+xml"/>
  <Override PartName="/ppt/slides/_rels/slide40.xml.rels" ContentType="application/vnd.openxmlformats-package.relationships+xml"/>
  <Override PartName="/ppt/slides/_rels/slide84.xml.rels" ContentType="application/vnd.openxmlformats-package.relationships+xml"/>
  <Override PartName="/ppt/slides/_rels/slide81.xml.rels" ContentType="application/vnd.openxmlformats-package.relationships+xml"/>
  <Override PartName="/ppt/slides/_rels/slide80.xml.rels" ContentType="application/vnd.openxmlformats-package.relationships+xml"/>
  <Override PartName="/ppt/slides/_rels/slide32.xml.rels" ContentType="application/vnd.openxmlformats-package.relationships+xml"/>
  <Override PartName="/ppt/slides/_rels/slide76.xml.rels" ContentType="application/vnd.openxmlformats-package.relationships+xml"/>
  <Override PartName="/ppt/slides/_rels/slide31.xml.rels" ContentType="application/vnd.openxmlformats-package.relationships+xml"/>
  <Override PartName="/ppt/slides/_rels/slide75.xml.rels" ContentType="application/vnd.openxmlformats-package.relationships+xml"/>
  <Override PartName="/ppt/slides/_rels/slide30.xml.rels" ContentType="application/vnd.openxmlformats-package.relationships+xml"/>
  <Override PartName="/ppt/slides/_rels/slide74.xml.rels" ContentType="application/vnd.openxmlformats-package.relationships+xml"/>
  <Override PartName="/ppt/slides/_rels/slide73.xml.rels" ContentType="application/vnd.openxmlformats-package.relationships+xml"/>
  <Override PartName="/ppt/slides/_rels/slide72.xml.rels" ContentType="application/vnd.openxmlformats-package.relationships+xml"/>
  <Override PartName="/ppt/slides/_rels/slide71.xml.rels" ContentType="application/vnd.openxmlformats-package.relationships+xml"/>
  <Override PartName="/ppt/slides/_rels/slide70.xml.rels" ContentType="application/vnd.openxmlformats-package.relationships+xml"/>
  <Override PartName="/ppt/slides/_rels/slide52.xml.rels" ContentType="application/vnd.openxmlformats-package.relationships+xml"/>
  <Override PartName="/ppt/slides/_rels/slide3.xml.rels" ContentType="application/vnd.openxmlformats-package.relationships+xml"/>
  <Override PartName="/ppt/slides/_rels/slide96.xml.rels" ContentType="application/vnd.openxmlformats-package.relationships+xml"/>
  <Override PartName="/ppt/slides/_rels/slide20.xml.rels" ContentType="application/vnd.openxmlformats-package.relationships+xml"/>
  <Override PartName="/ppt/slides/_rels/slide64.xml.rels" ContentType="application/vnd.openxmlformats-package.relationships+xml"/>
  <Override PartName="/ppt/slides/_rels/slide2.xml.rels" ContentType="application/vnd.openxmlformats-package.relationships+xml"/>
  <Override PartName="/ppt/slides/_rels/slide95.xml.rels" ContentType="application/vnd.openxmlformats-package.relationships+xml"/>
  <Override PartName="/ppt/slides/_rels/slide63.xml.rels" ContentType="application/vnd.openxmlformats-package.relationships+xml"/>
  <Override PartName="/ppt/slides/_rels/slide1.xml.rels" ContentType="application/vnd.openxmlformats-package.relationships+xml"/>
  <Override PartName="/ppt/slides/_rels/slide94.xml.rels" ContentType="application/vnd.openxmlformats-package.relationships+xml"/>
  <Override PartName="/ppt/slides/_rels/slide62.xml.rels" ContentType="application/vnd.openxmlformats-package.relationships+xml"/>
  <Override PartName="/ppt/slides/_rels/slide93.xml.rels" ContentType="application/vnd.openxmlformats-package.relationships+xml"/>
  <Override PartName="/ppt/slides/_rels/slide61.xml.rels" ContentType="application/vnd.openxmlformats-package.relationships+xml"/>
  <Override PartName="/ppt/slides/_rels/slide92.xml.rels" ContentType="application/vnd.openxmlformats-package.relationships+xml"/>
  <Override PartName="/ppt/slides/_rels/slide60.xml.rels" ContentType="application/vnd.openxmlformats-package.relationships+xml"/>
  <Override PartName="/ppt/slides/_rels/slide15.xml.rels" ContentType="application/vnd.openxmlformats-package.relationships+xml"/>
  <Override PartName="/ppt/slides/_rels/slide59.xml.rels" ContentType="application/vnd.openxmlformats-package.relationships+xml"/>
  <Override PartName="/ppt/slides/_rels/slide83.xml.rels" ContentType="application/vnd.openxmlformats-package.relationships+xml"/>
  <Override PartName="/ppt/slides/_rels/slide109.xml.rels" ContentType="application/vnd.openxmlformats-package.relationships+xml"/>
  <Override PartName="/ppt/slides/_rels/slide51.xml.rels" ContentType="application/vnd.openxmlformats-package.relationships+xml"/>
  <Override PartName="/ppt/slides/_rels/slide82.xml.rels" ContentType="application/vnd.openxmlformats-package.relationships+xml"/>
  <Override PartName="/ppt/slides/_rels/slide108.xml.rels" ContentType="application/vnd.openxmlformats-package.relationships+xml"/>
  <Override PartName="/ppt/slides/_rels/slide50.xml.rels" ContentType="application/vnd.openxmlformats-package.relationships+xml"/>
  <Override PartName="/ppt/slides/_rels/slide12.xml.rels" ContentType="application/vnd.openxmlformats-package.relationships+xml"/>
  <Override PartName="/ppt/slides/_rels/slide11.xml.rels" ContentType="application/vnd.openxmlformats-package.relationships+xml"/>
  <Override PartName="/ppt/slides/_rels/slide10.xml.rels" ContentType="application/vnd.openxmlformats-package.relationships+xml"/>
  <Override PartName="/ppt/slides/_rels/slide7.xml.rels" ContentType="application/vnd.openxmlformats-package.relationships+xml"/>
  <Override PartName="/ppt/slides/_rels/slide39.xml.rels" ContentType="application/vnd.openxmlformats-package.relationships+xml"/>
  <Override PartName="/ppt/slides/_rels/slide66.xml.rels" ContentType="application/vnd.openxmlformats-package.relationships+xml"/>
  <Override PartName="/ppt/slides/_rels/slide34.xml.rels" ContentType="application/vnd.openxmlformats-package.relationships+xml"/>
  <Override PartName="/ppt/slides/_rels/slide65.xml.rels" ContentType="application/vnd.openxmlformats-package.relationships+xml"/>
  <Override PartName="/ppt/slides/_rels/slide33.xml.rels" ContentType="application/vnd.openxmlformats-package.relationships+xml"/>
  <Override PartName="/ppt/slides/_rels/slide28.xml.rels" ContentType="application/vnd.openxmlformats-package.relationships+xml"/>
  <Override PartName="/ppt/slides/_rels/slide49.xml.rels" ContentType="application/vnd.openxmlformats-package.relationships+xml"/>
  <Override PartName="/ppt/slides/_rels/slide56.xml.rels" ContentType="application/vnd.openxmlformats-package.relationships+xml"/>
  <Override PartName="/ppt/slides/_rels/slide24.xml.rels" ContentType="application/vnd.openxmlformats-package.relationships+xml"/>
  <Override PartName="/ppt/slides/_rels/slide48.xml.rels" ContentType="application/vnd.openxmlformats-package.relationships+xml"/>
  <Override PartName="/ppt/slides/_rels/slide38.xml.rels" ContentType="application/vnd.openxmlformats-package.relationships+xml"/>
  <Override PartName="/ppt/slides/_rels/slide6.xml.rels" ContentType="application/vnd.openxmlformats-package.relationships+xml"/>
  <Override PartName="/ppt/slides/_rels/slide99.xml.rels" ContentType="application/vnd.openxmlformats-package.relationships+xml"/>
  <Override PartName="/ppt/slides/_rels/slide55.xml.rels" ContentType="application/vnd.openxmlformats-package.relationships+xml"/>
  <Override PartName="/ppt/slides/_rels/slide23.xml.rels" ContentType="application/vnd.openxmlformats-package.relationships+xml"/>
  <Override PartName="/ppt/slides/_rels/slide79.xml.rels" ContentType="application/vnd.openxmlformats-package.relationships+xml"/>
  <Override PartName="/ppt/slides/_rels/slide47.xml.rels" ContentType="application/vnd.openxmlformats-package.relationships+xml"/>
  <Override PartName="/ppt/slides/_rels/slide69.xml.rels" ContentType="application/vnd.openxmlformats-package.relationships+xml"/>
  <Override PartName="/ppt/slides/_rels/slide37.xml.rels" ContentType="application/vnd.openxmlformats-package.relationships+xml"/>
  <Override PartName="/ppt/slides/_rels/slide5.xml.rels" ContentType="application/vnd.openxmlformats-package.relationships+xml"/>
  <Override PartName="/ppt/slides/_rels/slide98.xml.rels" ContentType="application/vnd.openxmlformats-package.relationships+xml"/>
  <Override PartName="/ppt/slides/_rels/slide54.xml.rels" ContentType="application/vnd.openxmlformats-package.relationships+xml"/>
  <Override PartName="/ppt/slides/_rels/slide22.xml.rels" ContentType="application/vnd.openxmlformats-package.relationships+xml"/>
  <Override PartName="/ppt/slides/_rels/slide17.xml.rels" ContentType="application/vnd.openxmlformats-package.relationships+xml"/>
  <Override PartName="/ppt/slides/_rels/slide16.xml.rels" ContentType="application/vnd.openxmlformats-package.relationships+xml"/>
  <Override PartName="/ppt/slides/_rels/slide29.xml.rels" ContentType="application/vnd.openxmlformats-package.relationships+xml"/>
  <Override PartName="/ppt/slides/_rels/slide58.xml.rels" ContentType="application/vnd.openxmlformats-package.relationships+xml"/>
  <Override PartName="/ppt/slides/_rels/slide14.xml.rels" ContentType="application/vnd.openxmlformats-package.relationships+xml"/>
  <Override PartName="/ppt/slides/_rels/slide77.xml.rels" ContentType="application/vnd.openxmlformats-package.relationships+xml"/>
  <Override PartName="/ppt/slides/_rels/slide13.xml.rels" ContentType="application/vnd.openxmlformats-package.relationships+xml"/>
  <Override PartName="/ppt/slides/_rels/slide9.xml.rels" ContentType="application/vnd.openxmlformats-package.relationships+xml"/>
  <Override PartName="/ppt/slides/_rels/slide26.xml.rels" ContentType="application/vnd.openxmlformats-package.relationships+xml"/>
  <Override PartName="/ppt/slides/_rels/slide68.xml.rels" ContentType="application/vnd.openxmlformats-package.relationships+xml"/>
  <Override PartName="/ppt/slides/_rels/slide4.xml.rels" ContentType="application/vnd.openxmlformats-package.relationships+xml"/>
  <Override PartName="/ppt/slides/_rels/slide36.xml.rels" ContentType="application/vnd.openxmlformats-package.relationships+xml"/>
  <Override PartName="/ppt/slides/_rels/slide8.xml.rels" ContentType="application/vnd.openxmlformats-package.relationships+xml"/>
  <Override PartName="/ppt/slides/_rels/slide57.xml.rels" ContentType="application/vnd.openxmlformats-package.relationships+xml"/>
  <Override PartName="/ppt/slides/_rels/slide25.xml.rels" ContentType="application/vnd.openxmlformats-package.relationships+xml"/>
  <Override PartName="/ppt/slides/_rels/slide67.xml.rels" ContentType="application/vnd.openxmlformats-package.relationships+xml"/>
  <Override PartName="/ppt/slides/_rels/slide35.xml.rels" ContentType="application/vnd.openxmlformats-package.relationships+xml"/>
  <Override PartName="/ppt/slides/_rels/slide78.xml.rels" ContentType="application/vnd.openxmlformats-package.relationships+xml"/>
  <Override PartName="/ppt/slides/_rels/slide46.xml.rels" ContentType="application/vnd.openxmlformats-package.relationships+xml"/>
  <Override PartName="/ppt/slides/_rels/slide97.xml.rels" ContentType="application/vnd.openxmlformats-package.relationships+xml"/>
  <Override PartName="/ppt/slides/_rels/slide53.xml.rels" ContentType="application/vnd.openxmlformats-package.relationships+xml"/>
  <Override PartName="/ppt/slides/_rels/slide21.xml.rels" ContentType="application/vnd.openxmlformats-package.relationships+xml"/>
  <Override PartName="/ppt/slides/_rels/slide90.xml.rels" ContentType="application/vnd.openxmlformats-package.relationships+xml"/>
  <Override PartName="/ppt/slides/_rels/slide19.xml.rels" ContentType="application/vnd.openxmlformats-package.relationships+xml"/>
  <Override PartName="/ppt/slides/_rels/slide27.xml.rels" ContentType="application/vnd.openxmlformats-package.relationships+xml"/>
  <Override PartName="/ppt/slides/_rels/slide18.xml.rels" ContentType="application/vnd.openxmlformats-package.relationships+xml"/>
  <Override PartName="/ppt/slides/slide109.xml" ContentType="application/vnd.openxmlformats-officedocument.presentationml.slide+xml"/>
  <Override PartName="/ppt/slides/slide15.xml" ContentType="application/vnd.openxmlformats-officedocument.presentationml.slide+xml"/>
  <Override PartName="/ppt/slides/slide108.xml" ContentType="application/vnd.openxmlformats-officedocument.presentationml.slide+xml"/>
  <Override PartName="/ppt/slides/slide14.xml" ContentType="application/vnd.openxmlformats-officedocument.presentationml.slide+xml"/>
  <Override PartName="/ppt/slides/slide107.xml" ContentType="application/vnd.openxmlformats-officedocument.presentationml.slide+xml"/>
  <Override PartName="/ppt/slides/slide13.xml" ContentType="application/vnd.openxmlformats-officedocument.presentationml.slide+xml"/>
  <Override PartName="/ppt/slides/slide106.xml" ContentType="application/vnd.openxmlformats-officedocument.presentationml.slide+xml"/>
  <Override PartName="/ppt/slides/slide12.xml" ContentType="application/vnd.openxmlformats-officedocument.presentationml.slide+xml"/>
  <Override PartName="/ppt/slides/slide105.xml" ContentType="application/vnd.openxmlformats-officedocument.presentationml.slide+xml"/>
  <Override PartName="/ppt/slides/slide69.xml" ContentType="application/vnd.openxmlformats-officedocument.presentationml.slide+xml"/>
  <Override PartName="/ppt/slides/slide11.xml" ContentType="application/vnd.openxmlformats-officedocument.presentationml.slide+xml"/>
  <Override PartName="/ppt/slides/slide1.xml" ContentType="application/vnd.openxmlformats-officedocument.presentationml.slide+xml"/>
  <Override PartName="/ppt/notesMasters/_rels/notesMaster1.xml.rels" ContentType="application/vnd.openxmlformats-package.relationships+xml"/>
  <Override PartName="/ppt/notesMasters/notesMaster1.xml" ContentType="application/vnd.openxmlformats-officedocument.presentationml.notesMaster+xml"/>
  <Override PartName="/ppt/slideLayouts/_rels/slideLayout34.xml.rels" ContentType="application/vnd.openxmlformats-package.relationships+xml"/>
  <Override PartName="/ppt/slideLayouts/_rels/slideLayout33.xml.rels" ContentType="application/vnd.openxmlformats-package.relationships+xml"/>
  <Override PartName="/ppt/slideLayouts/_rels/slideLayout32.xml.rels" ContentType="application/vnd.openxmlformats-package.relationships+xml"/>
  <Override PartName="/ppt/slideLayouts/_rels/slideLayout31.xml.rels" ContentType="application/vnd.openxmlformats-package.relationships+xml"/>
  <Override PartName="/ppt/slideLayouts/_rels/slideLayout30.xml.rels" ContentType="application/vnd.openxmlformats-package.relationships+xml"/>
  <Override PartName="/ppt/slideLayouts/_rels/slideLayout28.xml.rels" ContentType="application/vnd.openxmlformats-package.relationships+xml"/>
  <Override PartName="/ppt/slideLayouts/_rels/slideLayout9.xml.rels" ContentType="application/vnd.openxmlformats-package.relationships+xml"/>
  <Override PartName="/ppt/slideLayouts/_rels/slideLayout27.xml.rels" ContentType="application/vnd.openxmlformats-package.relationships+xml"/>
  <Override PartName="/ppt/slideLayouts/_rels/slideLayout24.xml.rels" ContentType="application/vnd.openxmlformats-package.relationships+xml"/>
  <Override PartName="/ppt/slideLayouts/_rels/slideLayout5.xml.rels" ContentType="application/vnd.openxmlformats-package.relationships+xml"/>
  <Override PartName="/ppt/slideLayouts/_rels/slideLayout23.xml.rels" ContentType="application/vnd.openxmlformats-package.relationships+xml"/>
  <Override PartName="/ppt/slideLayouts/_rels/slideLayout4.xml.rels" ContentType="application/vnd.openxmlformats-package.relationships+xml"/>
  <Override PartName="/ppt/slideLayouts/_rels/slideLayout22.xml.rels" ContentType="application/vnd.openxmlformats-package.relationships+xml"/>
  <Override PartName="/ppt/slideLayouts/_rels/slideLayout3.xml.rels" ContentType="application/vnd.openxmlformats-package.relationships+xml"/>
  <Override PartName="/ppt/slideLayouts/_rels/slideLayout21.xml.rels" ContentType="application/vnd.openxmlformats-package.relationships+xml"/>
  <Override PartName="/ppt/slideLayouts/_rels/slideLayout2.xml.rels" ContentType="application/vnd.openxmlformats-package.relationships+xml"/>
  <Override PartName="/ppt/slideLayouts/_rels/slideLayout20.xml.rels" ContentType="application/vnd.openxmlformats-package.relationships+xml"/>
  <Override PartName="/ppt/slideLayouts/_rels/slideLayout19.xml.rels" ContentType="application/vnd.openxmlformats-package.relationships+xml"/>
  <Override PartName="/ppt/slideLayouts/_rels/slideLayout18.xml.rels" ContentType="application/vnd.openxmlformats-package.relationships+xml"/>
  <Override PartName="/ppt/slideLayouts/_rels/slideLayout16.xml.rels" ContentType="application/vnd.openxmlformats-package.relationships+xml"/>
  <Override PartName="/ppt/slideLayouts/_rels/slideLayout8.xml.rels" ContentType="application/vnd.openxmlformats-package.relationships+xml"/>
  <Override PartName="/ppt/slideLayouts/_rels/slideLayout15.xml.rels" ContentType="application/vnd.openxmlformats-package.relationships+xml"/>
  <Override PartName="/ppt/slideLayouts/_rels/slideLayout7.xml.rels" ContentType="application/vnd.openxmlformats-package.relationships+xml"/>
  <Override PartName="/ppt/slideLayouts/_rels/slideLayout29.xml.rels" ContentType="application/vnd.openxmlformats-package.relationships+xml"/>
  <Override PartName="/ppt/slideLayouts/_rels/slideLayout14.xml.rels" ContentType="application/vnd.openxmlformats-package.relationships+xml"/>
  <Override PartName="/ppt/slideLayouts/_rels/slideLayout13.xml.rels" ContentType="application/vnd.openxmlformats-package.relationships+xml"/>
  <Override PartName="/ppt/slideLayouts/_rels/slideLayout6.xml.rels" ContentType="application/vnd.openxmlformats-package.relationships+xml"/>
  <Override PartName="/ppt/slideLayouts/_rels/slideLayout12.xml.rels" ContentType="application/vnd.openxmlformats-package.relationships+xml"/>
  <Override PartName="/ppt/slideLayouts/_rels/slideLayout26.xml.rels" ContentType="application/vnd.openxmlformats-package.relationships+xml"/>
  <Override PartName="/ppt/slideLayouts/_rels/slideLayout36.xml.rels" ContentType="application/vnd.openxmlformats-package.relationships+xml"/>
  <Override PartName="/ppt/slideLayouts/_rels/slideLayout11.xml.rels" ContentType="application/vnd.openxmlformats-package.relationships+xml"/>
  <Override PartName="/ppt/slideLayouts/_rels/slideLayout25.xml.rels" ContentType="application/vnd.openxmlformats-package.relationships+xml"/>
  <Override PartName="/ppt/slideLayouts/_rels/slideLayout35.xml.rels" ContentType="application/vnd.openxmlformats-package.relationships+xml"/>
  <Override PartName="/ppt/slideLayouts/_rels/slideLayout10.xml.rels" ContentType="application/vnd.openxmlformats-package.relationships+xml"/>
  <Override PartName="/ppt/slideLayouts/_rels/slideLayout17.xml.rels" ContentType="application/vnd.openxmlformats-package.relationships+xml"/>
  <Override PartName="/ppt/slideLayouts/_rels/slideLayout1.xml.rels" ContentType="application/vnd.openxmlformats-package.relationships+xml"/>
  <Override PartName="/ppt/slideLayouts/slideLayout36.xml" ContentType="application/vnd.openxmlformats-officedocument.presentationml.slideLayout+xml"/>
  <Override PartName="/ppt/slideLayouts/slideLayout35.xml" ContentType="application/vnd.openxmlformats-officedocument.presentationml.slideLayout+xml"/>
  <Override PartName="/ppt/slideLayouts/slideLayout34.xml" ContentType="application/vnd.openxmlformats-officedocument.presentationml.slideLayout+xml"/>
  <Override PartName="/ppt/slideLayouts/slideLayout33.xml" ContentType="application/vnd.openxmlformats-officedocument.presentationml.slideLayout+xml"/>
  <Override PartName="/ppt/slideLayouts/slideLayout32.xml" ContentType="application/vnd.openxmlformats-officedocument.presentationml.slideLayout+xml"/>
  <Override PartName="/ppt/slideLayouts/slideLayout31.xml" ContentType="application/vnd.openxmlformats-officedocument.presentationml.slideLayout+xml"/>
  <Override PartName="/ppt/slideLayouts/slideLayout30.xml" ContentType="application/vnd.openxmlformats-officedocument.presentationml.slideLayout+xml"/>
  <Override PartName="/ppt/slideLayouts/slideLayout2.xml" ContentType="application/vnd.openxmlformats-officedocument.presentationml.slideLayout+xml"/>
  <Override PartName="/ppt/slideLayouts/slideLayout21.xml" ContentType="application/vnd.openxmlformats-officedocument.presentationml.slideLayout+xml"/>
  <Override PartName="/ppt/slideLayouts/slideLayout19.xml" ContentType="application/vnd.openxmlformats-officedocument.presentationml.slideLayout+xml"/>
  <Override PartName="/ppt/slideLayouts/slideLayout1.xml" ContentType="application/vnd.openxmlformats-officedocument.presentationml.slideLayout+xml"/>
  <Override PartName="/ppt/slideLayouts/slideLayout20.xml" ContentType="application/vnd.openxmlformats-officedocument.presentationml.slideLayout+xml"/>
  <Override PartName="/ppt/slideLayouts/slideLayout18.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28.xml" ContentType="application/vnd.openxmlformats-officedocument.presentationml.slideLayout+xml"/>
  <Override PartName="/ppt/slideLayouts/slideLayout9.xml" ContentType="application/vnd.openxmlformats-officedocument.presentationml.slideLayout+xml"/>
  <Override PartName="/ppt/slideLayouts/slideLayout29.xml" ContentType="application/vnd.openxmlformats-officedocument.presentationml.slideLayout+xml"/>
  <Override PartName="/ppt/slideLayouts/slideLayout27.xml" ContentType="application/vnd.openxmlformats-officedocument.presentationml.slideLayout+xml"/>
  <Override PartName="/ppt/slideLayouts/slideLayout8.xml" ContentType="application/vnd.openxmlformats-officedocument.presentationml.slideLayout+xml"/>
  <Override PartName="/ppt/slideLayouts/slideLayout26.xml" ContentType="application/vnd.openxmlformats-officedocument.presentationml.slideLayout+xml"/>
  <Override PartName="/ppt/slideLayouts/slideLayout7.xml" ContentType="application/vnd.openxmlformats-officedocument.presentationml.slideLayout+xml"/>
  <Override PartName="/ppt/slideLayouts/slideLayout25.xml" ContentType="application/vnd.openxmlformats-officedocument.presentationml.slideLayout+xml"/>
  <Override PartName="/ppt/slideLayouts/slideLayout6.xml" ContentType="application/vnd.openxmlformats-officedocument.presentationml.slideLayout+xml"/>
  <Override PartName="/ppt/slideLayouts/slideLayout24.xml" ContentType="application/vnd.openxmlformats-officedocument.presentationml.slideLayout+xml"/>
  <Override PartName="/ppt/slideLayouts/slideLayout5.xml" ContentType="application/vnd.openxmlformats-officedocument.presentationml.slideLayout+xml"/>
  <Override PartName="/ppt/slideLayouts/slideLayout23.xml" ContentType="application/vnd.openxmlformats-officedocument.presentationml.slideLayout+xml"/>
  <Override PartName="/ppt/slideLayouts/slideLayout4.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media/image348.jpeg" ContentType="image/jpeg"/>
  <Override PartName="/ppt/media/image347.jpeg" ContentType="image/jpeg"/>
  <Override PartName="/ppt/media/image346.jpeg" ContentType="image/jpeg"/>
  <Override PartName="/ppt/media/image345.jpeg" ContentType="image/jpeg"/>
  <Override PartName="/ppt/media/image344.jpeg" ContentType="image/jpeg"/>
  <Override PartName="/ppt/media/image343.jpeg" ContentType="image/jpeg"/>
  <Override PartName="/ppt/media/image342.jpeg" ContentType="image/jpeg"/>
  <Override PartName="/ppt/media/image341.jpeg" ContentType="image/jpeg"/>
  <Override PartName="/ppt/media/image340.jpeg" ContentType="image/jpeg"/>
  <Override PartName="/ppt/media/image339.jpeg" ContentType="image/jpeg"/>
  <Override PartName="/ppt/media/image337.jpeg" ContentType="image/jpeg"/>
  <Override PartName="/ppt/media/image336.jpeg" ContentType="image/jpeg"/>
  <Override PartName="/ppt/media/image333.jpeg" ContentType="image/jpeg"/>
  <Override PartName="/ppt/media/image332.jpeg" ContentType="image/jpeg"/>
  <Override PartName="/ppt/media/image331.jpeg" ContentType="image/jpeg"/>
  <Override PartName="/ppt/media/image329.jpeg" ContentType="image/jpeg"/>
  <Override PartName="/ppt/media/image328.jpeg" ContentType="image/jpeg"/>
  <Override PartName="/ppt/media/image319.jpeg" ContentType="image/jpeg"/>
  <Override PartName="/ppt/media/image318.jpeg" ContentType="image/jpeg"/>
  <Override PartName="/ppt/media/image298.jpeg" ContentType="image/jpeg"/>
  <Override PartName="/ppt/media/image297.jpeg" ContentType="image/jpeg"/>
  <Override PartName="/ppt/media/image296.jpeg" ContentType="image/jpeg"/>
  <Override PartName="/ppt/media/image295.jpeg" ContentType="image/jpeg"/>
  <Override PartName="/ppt/media/image294.jpeg" ContentType="image/jpeg"/>
  <Override PartName="/ppt/media/image288.jpeg" ContentType="image/jpeg"/>
  <Override PartName="/ppt/media/image287.jpeg" ContentType="image/jpeg"/>
  <Override PartName="/ppt/media/image286.jpeg" ContentType="image/jpeg"/>
  <Override PartName="/ppt/media/image285.jpeg" ContentType="image/jpeg"/>
  <Override PartName="/ppt/media/image284.jpeg" ContentType="image/jpeg"/>
  <Override PartName="/ppt/media/image283.jpeg" ContentType="image/jpeg"/>
  <Override PartName="/ppt/media/image282.jpeg" ContentType="image/jpeg"/>
  <Override PartName="/ppt/media/image281.jpeg" ContentType="image/jpeg"/>
  <Override PartName="/ppt/media/image271.jpeg" ContentType="image/jpeg"/>
  <Override PartName="/ppt/media/image270.jpeg" ContentType="image/jpeg"/>
  <Override PartName="/ppt/media/image268.jpeg" ContentType="image/jpeg"/>
  <Override PartName="/ppt/media/image267.jpeg" ContentType="image/jpeg"/>
  <Override PartName="/ppt/media/image266.jpeg" ContentType="image/jpeg"/>
  <Override PartName="/ppt/media/image265.jpeg" ContentType="image/jpeg"/>
  <Override PartName="/ppt/media/image264.jpeg" ContentType="image/jpeg"/>
  <Override PartName="/ppt/media/image263.jpeg" ContentType="image/jpeg"/>
  <Override PartName="/ppt/media/image262.jpeg" ContentType="image/jpeg"/>
  <Override PartName="/ppt/media/image261.jpeg" ContentType="image/jpeg"/>
  <Override PartName="/ppt/media/image258.jpeg" ContentType="image/jpeg"/>
  <Override PartName="/ppt/media/image257.jpeg" ContentType="image/jpeg"/>
  <Override PartName="/ppt/media/image256.jpeg" ContentType="image/jpeg"/>
  <Override PartName="/ppt/media/image255.jpeg" ContentType="image/jpeg"/>
  <Override PartName="/ppt/media/image254.jpeg" ContentType="image/jpeg"/>
  <Override PartName="/ppt/media/image253.jpeg" ContentType="image/jpeg"/>
  <Override PartName="/ppt/media/image252.jpeg" ContentType="image/jpeg"/>
  <Override PartName="/ppt/media/image251.jpeg" ContentType="image/jpeg"/>
  <Override PartName="/ppt/media/image248.jpeg" ContentType="image/jpeg"/>
  <Override PartName="/ppt/media/image247.jpeg" ContentType="image/jpeg"/>
  <Override PartName="/ppt/media/image246.jpeg" ContentType="image/jpeg"/>
  <Override PartName="/ppt/media/image245.jpeg" ContentType="image/jpeg"/>
  <Override PartName="/ppt/media/image244.jpeg" ContentType="image/jpeg"/>
  <Override PartName="/ppt/media/image243.jpeg" ContentType="image/jpeg"/>
  <Override PartName="/ppt/media/image242.jpeg" ContentType="image/jpeg"/>
  <Override PartName="/ppt/media/image241.jpeg" ContentType="image/jpeg"/>
  <Override PartName="/ppt/media/image239.jpeg" ContentType="image/jpeg"/>
  <Override PartName="/ppt/media/image238.jpeg" ContentType="image/jpeg"/>
  <Override PartName="/ppt/media/image237.jpeg" ContentType="image/jpeg"/>
  <Override PartName="/ppt/media/image236.jpeg" ContentType="image/jpeg"/>
  <Override PartName="/ppt/media/image235.jpeg" ContentType="image/jpeg"/>
  <Override PartName="/ppt/media/image234.jpeg" ContentType="image/jpeg"/>
  <Override PartName="/ppt/media/image233.jpeg" ContentType="image/jpeg"/>
  <Override PartName="/ppt/media/image232.jpeg" ContentType="image/jpeg"/>
  <Override PartName="/ppt/media/image231.jpeg" ContentType="image/jpeg"/>
  <Override PartName="/ppt/media/image229.png" ContentType="image/png"/>
  <Override PartName="/ppt/media/image349.jpeg" ContentType="image/jpeg"/>
  <Override PartName="/ppt/media/image225.png" ContentType="image/png"/>
  <Override PartName="/ppt/media/image224.jpeg" ContentType="image/jpeg"/>
  <Override PartName="/ppt/media/image223.jpeg" ContentType="image/jpeg"/>
  <Override PartName="/ppt/media/image222.jpeg" ContentType="image/jpeg"/>
  <Override PartName="/ppt/media/image221.jpeg" ContentType="image/jpeg"/>
  <Override PartName="/ppt/media/image220.jpeg" ContentType="image/jpeg"/>
  <Override PartName="/ppt/media/image330.jpeg" ContentType="image/jpeg"/>
  <Override PartName="/ppt/media/image219.jpeg" ContentType="image/jpeg"/>
  <Override PartName="/ppt/media/image218.jpeg" ContentType="image/jpeg"/>
  <Override PartName="/ppt/media/image217.jpeg" ContentType="image/jpeg"/>
  <Override PartName="/ppt/media/image216.jpeg" ContentType="image/jpeg"/>
  <Override PartName="/ppt/media/image215.jpeg" ContentType="image/jpeg"/>
  <Override PartName="/ppt/media/image214.jpeg" ContentType="image/jpeg"/>
  <Override PartName="/ppt/media/image213.jpeg" ContentType="image/jpeg"/>
  <Override PartName="/ppt/media/image212.jpeg" ContentType="image/jpeg"/>
  <Override PartName="/ppt/media/image211.jpeg" ContentType="image/jpeg"/>
  <Override PartName="/ppt/media/image210.jpeg" ContentType="image/jpeg"/>
  <Override PartName="/ppt/media/image278.jpeg" ContentType="image/jpeg"/>
  <Override PartName="/ppt/media/image206.jpeg" ContentType="image/jpeg"/>
  <Override PartName="/ppt/media/image277.jpeg" ContentType="image/jpeg"/>
  <Override PartName="/ppt/media/image205.jpeg" ContentType="image/jpeg"/>
  <Override PartName="/ppt/media/image276.jpeg" ContentType="image/jpeg"/>
  <Override PartName="/ppt/media/image204.jpeg" ContentType="image/jpeg"/>
  <Override PartName="/ppt/media/image275.jpeg" ContentType="image/jpeg"/>
  <Override PartName="/ppt/media/image203.jpeg" ContentType="image/jpeg"/>
  <Override PartName="/ppt/media/image274.jpeg" ContentType="image/jpeg"/>
  <Override PartName="/ppt/media/image202.jpeg" ContentType="image/jpeg"/>
  <Override PartName="/ppt/media/image273.jpeg" ContentType="image/jpeg"/>
  <Override PartName="/ppt/media/image201.jpeg" ContentType="image/jpeg"/>
  <Override PartName="/ppt/media/image272.jpeg" ContentType="image/jpeg"/>
  <Override PartName="/ppt/media/image200.jpeg" ContentType="image/jpeg"/>
  <Override PartName="/ppt/media/image327.jpeg" ContentType="image/jpeg"/>
  <Override PartName="/ppt/media/image199.jpeg" ContentType="image/jpeg"/>
  <Override PartName="/ppt/media/image326.jpeg" ContentType="image/jpeg"/>
  <Override PartName="/ppt/media/image198.jpeg" ContentType="image/jpeg"/>
  <Override PartName="/ppt/media/image325.jpeg" ContentType="image/jpeg"/>
  <Override PartName="/ppt/media/image197.jpeg" ContentType="image/jpeg"/>
  <Override PartName="/ppt/media/image324.jpeg" ContentType="image/jpeg"/>
  <Override PartName="/ppt/media/image196.jpeg" ContentType="image/jpeg"/>
  <Override PartName="/ppt/media/image320.jpeg" ContentType="image/jpeg"/>
  <Override PartName="/ppt/media/image120.jpeg" ContentType="image/jpeg"/>
  <Override PartName="/ppt/media/image192.jpeg" ContentType="image/jpeg"/>
  <Override PartName="/ppt/media/image191.jpeg" ContentType="image/jpeg"/>
  <Override PartName="/ppt/media/image190.jpeg" ContentType="image/jpeg"/>
  <Override PartName="/ppt/media/image317.jpeg" ContentType="image/jpeg"/>
  <Override PartName="/ppt/media/image189.jpeg" ContentType="image/jpeg"/>
  <Override PartName="/ppt/media/image316.jpeg" ContentType="image/jpeg"/>
  <Override PartName="/ppt/media/image188.jpeg" ContentType="image/jpeg"/>
  <Override PartName="/ppt/media/image310.jpeg" ContentType="image/jpeg"/>
  <Override PartName="/ppt/media/image182.jpeg" ContentType="image/jpeg"/>
  <Override PartName="/ppt/media/image181.jpeg" ContentType="image/jpeg"/>
  <Override PartName="/ppt/media/image321.jpeg" ContentType="image/jpeg"/>
  <Override PartName="/ppt/media/image121.jpeg" ContentType="image/jpeg"/>
  <Override PartName="/ppt/media/image193.jpeg" ContentType="image/jpeg"/>
  <Override PartName="/ppt/media/image180.jpeg" ContentType="image/jpeg"/>
  <Override PartName="/ppt/media/image350.png" ContentType="image/png"/>
  <Override PartName="/ppt/media/image315.jpeg" ContentType="image/jpeg"/>
  <Override PartName="/ppt/media/image187.jpeg" ContentType="image/jpeg"/>
  <Override PartName="/ppt/media/image302.jpeg" ContentType="image/jpeg"/>
  <Override PartName="/ppt/media/image174.jpeg" ContentType="image/jpeg"/>
  <Override PartName="/ppt/media/image314.jpeg" ContentType="image/jpeg"/>
  <Override PartName="/ppt/media/image186.jpeg" ContentType="image/jpeg"/>
  <Override PartName="/ppt/media/image301.jpeg" ContentType="image/jpeg"/>
  <Override PartName="/ppt/media/image173.jpeg" ContentType="image/jpeg"/>
  <Override PartName="/ppt/media/image313.jpeg" ContentType="image/jpeg"/>
  <Override PartName="/ppt/media/image185.jpeg" ContentType="image/jpeg"/>
  <Override PartName="/ppt/media/image300.jpeg" ContentType="image/jpeg"/>
  <Override PartName="/ppt/media/image172.jpeg" ContentType="image/jpeg"/>
  <Override PartName="/ppt/media/image312.jpeg" ContentType="image/jpeg"/>
  <Override PartName="/ppt/media/image184.jpeg" ContentType="image/jpeg"/>
  <Override PartName="/ppt/media/image171.jpeg" ContentType="image/jpeg"/>
  <Override PartName="/ppt/media/image311.jpeg" ContentType="image/jpeg"/>
  <Override PartName="/ppt/media/image183.jpeg" ContentType="image/jpeg"/>
  <Override PartName="/ppt/media/image170.jpeg" ContentType="image/jpeg"/>
  <Override PartName="/ppt/media/image303.jpeg" ContentType="image/jpeg"/>
  <Override PartName="/ppt/media/image230.png" ContentType="image/png"/>
  <Override PartName="/ppt/media/image103.jpeg" ContentType="image/jpeg"/>
  <Override PartName="/ppt/media/image175.jpeg" ContentType="image/jpeg"/>
  <Override PartName="/ppt/media/image162.jpeg" ContentType="image/jpeg"/>
  <Override PartName="/ppt/media/image161.jpeg" ContentType="image/jpeg"/>
  <Override PartName="/ppt/media/image160.jpeg" ContentType="image/jpeg"/>
  <Override PartName="/ppt/media/image159.jpeg" ContentType="image/jpeg"/>
  <Override PartName="/ppt/media/image158.jpeg" ContentType="image/jpeg"/>
  <Override PartName="/ppt/media/image280.jpeg" ContentType="image/jpeg"/>
  <Override PartName="/ppt/media/image169.jpeg" ContentType="image/jpeg"/>
  <Override PartName="/ppt/media/image156.jpeg" ContentType="image/jpeg"/>
  <Override PartName="/ppt/media/image168.jpeg" ContentType="image/jpeg"/>
  <Override PartName="/ppt/media/image155.jpeg" ContentType="image/jpeg"/>
  <Override PartName="/ppt/media/image306.jpeg" ContentType="image/jpeg"/>
  <Override PartName="/ppt/media/image106.jpeg" ContentType="image/jpeg"/>
  <Override PartName="/ppt/media/image178.jpeg" ContentType="image/jpeg"/>
  <Override PartName="/ppt/media/image165.jpeg" ContentType="image/jpeg"/>
  <Override PartName="/ppt/media/image152.jpeg" ContentType="image/jpeg"/>
  <Override PartName="/ppt/media/image305.jpeg" ContentType="image/jpeg"/>
  <Override PartName="/ppt/media/image105.jpeg" ContentType="image/jpeg"/>
  <Override PartName="/ppt/media/image177.jpeg" ContentType="image/jpeg"/>
  <Override PartName="/ppt/media/image164.jpeg" ContentType="image/jpeg"/>
  <Override PartName="/ppt/media/image151.jpeg" ContentType="image/jpeg"/>
  <Override PartName="/ppt/media/image304.jpeg" ContentType="image/jpeg"/>
  <Override PartName="/ppt/media/image104.jpeg" ContentType="image/jpeg"/>
  <Override PartName="/ppt/media/image176.jpeg" ContentType="image/jpeg"/>
  <Override PartName="/ppt/media/image163.jpeg" ContentType="image/jpeg"/>
  <Override PartName="/ppt/media/image150.jpeg" ContentType="image/jpeg"/>
  <Override PartName="/ppt/media/image250.jpeg" ContentType="image/jpeg"/>
  <Override PartName="/ppt/media/image139.jpeg" ContentType="image/jpeg"/>
  <Override PartName="/ppt/media/image138.jpeg" ContentType="image/jpeg"/>
  <Override PartName="/ppt/media/image309.jpeg" ContentType="image/jpeg"/>
  <Override PartName="/ppt/media/image292.jpeg" ContentType="image/jpeg"/>
  <Override PartName="/ppt/media/image109.jpeg" ContentType="image/jpeg"/>
  <Override PartName="/ppt/media/image308.jpeg" ContentType="image/jpeg"/>
  <Override PartName="/ppt/media/image291.jpeg" ContentType="image/jpeg"/>
  <Override PartName="/ppt/media/image108.jpeg" ContentType="image/jpeg"/>
  <Override PartName="/ppt/media/image307.jpeg" ContentType="image/jpeg"/>
  <Override PartName="/ppt/media/image290.jpeg" ContentType="image/jpeg"/>
  <Override PartName="/ppt/media/image179.jpeg" ContentType="image/jpeg"/>
  <Override PartName="/ppt/media/image107.jpeg" ContentType="image/jpeg"/>
  <Override PartName="/ppt/media/image119.jpeg" ContentType="image/jpeg"/>
  <Override PartName="/ppt/media/image10.png" ContentType="image/png"/>
  <Override PartName="/ppt/media/image146.jpeg" ContentType="image/jpeg"/>
  <Override PartName="/ppt/media/image133.jpeg" ContentType="image/jpeg"/>
  <Override PartName="/ppt/media/image84.jpeg" ContentType="image/jpeg"/>
  <Override PartName="/ppt/media/image97.jpeg" ContentType="image/jpeg"/>
  <Override PartName="/ppt/media/image145.jpeg" ContentType="image/jpeg"/>
  <Override PartName="/ppt/media/image132.jpeg" ContentType="image/jpeg"/>
  <Override PartName="/ppt/media/image83.jpeg" ContentType="image/jpeg"/>
  <Override PartName="/ppt/media/image96.jpeg" ContentType="image/jpeg"/>
  <Override PartName="/ppt/media/image144.jpeg" ContentType="image/jpeg"/>
  <Override PartName="/ppt/media/image131.jpeg" ContentType="image/jpeg"/>
  <Override PartName="/ppt/media/image82.jpeg" ContentType="image/jpeg"/>
  <Override PartName="/ppt/media/image95.jpeg" ContentType="image/jpeg"/>
  <Override PartName="/ppt/media/image143.jpeg" ContentType="image/jpeg"/>
  <Override PartName="/ppt/media/image130.jpeg" ContentType="image/jpeg"/>
  <Override PartName="/ppt/media/image81.jpeg" ContentType="image/jpeg"/>
  <Override PartName="/ppt/media/image94.jpeg" ContentType="image/jpeg"/>
  <Override PartName="/ppt/media/image142.jpeg" ContentType="image/jpeg"/>
  <Override PartName="/ppt/media/image80.jpeg" ContentType="image/jpeg"/>
  <Override PartName="/ppt/media/image93.jpeg" ContentType="image/jpeg"/>
  <Override PartName="/ppt/media/image125.jpeg" ContentType="image/jpeg"/>
  <Override PartName="/ppt/media/image112.jpeg" ContentType="image/jpeg"/>
  <Override PartName="/ppt/media/image63.jpeg" ContentType="image/jpeg"/>
  <Override PartName="/ppt/media/image76.jpeg" ContentType="image/jpeg"/>
  <Override PartName="/ppt/media/image17.jpeg" ContentType="image/jpeg"/>
  <Override PartName="/ppt/media/image89.jpeg" ContentType="image/jpeg"/>
  <Override PartName="/ppt/media/image137.jpeg" ContentType="image/jpeg"/>
  <Override PartName="/ppt/media/image88.jpeg" ContentType="image/jpeg"/>
  <Override PartName="/ppt/media/image260.jpeg" ContentType="image/jpeg"/>
  <Override PartName="/ppt/media/image149.jpeg" ContentType="image/jpeg"/>
  <Override PartName="/ppt/media/image136.jpeg" ContentType="image/jpeg"/>
  <Override PartName="/ppt/media/image323.jpeg" ContentType="image/jpeg"/>
  <Override PartName="/ppt/media/image195.jpeg" ContentType="image/jpeg"/>
  <Override PartName="/ppt/media/image123.jpeg" ContentType="image/jpeg"/>
  <Override PartName="/ppt/media/image87.jpeg" ContentType="image/jpeg"/>
  <Override PartName="/ppt/media/image148.jpeg" ContentType="image/jpeg"/>
  <Override PartName="/ppt/media/image135.jpeg" ContentType="image/jpeg"/>
  <Override PartName="/ppt/media/image322.jpeg" ContentType="image/jpeg"/>
  <Override PartName="/ppt/media/image194.jpeg" ContentType="image/jpeg"/>
  <Override PartName="/ppt/media/image122.jpeg" ContentType="image/jpeg"/>
  <Override PartName="/ppt/media/image99.jpeg" ContentType="image/jpeg"/>
  <Override PartName="/ppt/media/image86.jpeg" ContentType="image/jpeg"/>
  <Override PartName="/ppt/media/image147.jpeg" ContentType="image/jpeg"/>
  <Override PartName="/ppt/media/image227.png" ContentType="image/png"/>
  <Override PartName="/ppt/media/image134.jpeg" ContentType="image/jpeg"/>
  <Override PartName="/ppt/media/image98.jpeg" ContentType="image/jpeg"/>
  <Override PartName="/ppt/media/image85.jpeg" ContentType="image/jpeg"/>
  <Override PartName="/ppt/media/image141.jpeg" ContentType="image/jpeg"/>
  <Override PartName="/ppt/media/image92.jpeg" ContentType="image/jpeg"/>
  <Override PartName="/ppt/media/image128.jpeg" ContentType="image/jpeg"/>
  <Override PartName="/ppt/media/image115.jpeg" ContentType="image/jpeg"/>
  <Override PartName="/ppt/media/image102.jpeg" ContentType="image/jpeg"/>
  <Override PartName="/ppt/media/image4.png" ContentType="image/png"/>
  <Override PartName="/ppt/media/image66.jpeg" ContentType="image/jpeg"/>
  <Override PartName="/ppt/media/image79.jpeg" ContentType="image/jpeg"/>
  <Override PartName="/ppt/media/image140.jpeg" ContentType="image/jpeg"/>
  <Override PartName="/ppt/media/image91.jpeg" ContentType="image/jpeg"/>
  <Override PartName="/ppt/media/image127.jpeg" ContentType="image/jpeg"/>
  <Override PartName="/ppt/media/image114.jpeg" ContentType="image/jpeg"/>
  <Override PartName="/ppt/media/image101.jpeg" ContentType="image/jpeg"/>
  <Override PartName="/ppt/media/image65.jpeg" ContentType="image/jpeg"/>
  <Override PartName="/ppt/media/image78.jpeg" ContentType="image/jpeg"/>
  <Override PartName="/ppt/media/image90.jpeg" ContentType="image/jpeg"/>
  <Override PartName="/ppt/media/image126.jpeg" ContentType="image/jpeg"/>
  <Override PartName="/ppt/media/image113.jpeg" ContentType="image/jpeg"/>
  <Override PartName="/ppt/media/image100.jpeg" ContentType="image/jpeg"/>
  <Override PartName="/ppt/media/image64.jpeg" ContentType="image/jpeg"/>
  <Override PartName="/ppt/media/image77.jpeg" ContentType="image/jpeg"/>
  <Override PartName="/ppt/media/image124.jpeg" ContentType="image/jpeg"/>
  <Override PartName="/ppt/media/image111.jpeg" ContentType="image/jpeg"/>
  <Override PartName="/ppt/media/image62.jpeg" ContentType="image/jpeg"/>
  <Override PartName="/ppt/media/image351.png" ContentType="image/png"/>
  <Override PartName="/ppt/media/image75.jpeg" ContentType="image/jpeg"/>
  <Override PartName="/ppt/media/image110.jpeg" ContentType="image/jpeg"/>
  <Override PartName="/ppt/media/image61.jpeg" ContentType="image/jpeg"/>
  <Override PartName="/ppt/media/image74.jpeg" ContentType="image/jpeg"/>
  <Override PartName="/ppt/media/image289.jpeg" ContentType="image/jpeg"/>
  <Override PartName="/ppt/media/image60.jpeg" ContentType="image/jpeg"/>
  <Override PartName="/ppt/media/image73.jpeg" ContentType="image/jpeg"/>
  <Override PartName="/ppt/media/image118.jpeg" ContentType="image/jpeg"/>
  <Override PartName="/ppt/media/image69.jpeg" ContentType="image/jpeg"/>
  <Override PartName="/ppt/media/image117.jpeg" ContentType="image/jpeg"/>
  <Override PartName="/ppt/media/image68.jpeg" ContentType="image/jpeg"/>
  <Override PartName="/ppt/media/image240.jpeg" ContentType="image/jpeg"/>
  <Override PartName="/ppt/media/image129.jpeg" ContentType="image/jpeg"/>
  <Override PartName="/ppt/media/image116.jpeg" ContentType="image/jpeg"/>
  <Override PartName="/ppt/media/image67.jpeg" ContentType="image/jpeg"/>
  <Override PartName="/ppt/media/image72.jpeg" ContentType="image/jpeg"/>
  <Override PartName="/ppt/media/image33.jpeg" ContentType="image/jpeg"/>
  <Override PartName="/ppt/media/image46.jpeg" ContentType="image/jpeg"/>
  <Override PartName="/ppt/media/image59.jpeg" ContentType="image/jpeg"/>
  <Override PartName="/ppt/media/image71.jpeg" ContentType="image/jpeg"/>
  <Override PartName="/ppt/media/image32.jpeg" ContentType="image/jpeg"/>
  <Override PartName="/ppt/media/image45.jpeg" ContentType="image/jpeg"/>
  <Override PartName="/ppt/media/image58.jpeg" ContentType="image/jpeg"/>
  <Override PartName="/ppt/media/image299.jpeg" ContentType="image/jpeg"/>
  <Override PartName="/ppt/media/image70.jpeg" ContentType="image/jpeg"/>
  <Override PartName="/ppt/media/image31.jpeg" ContentType="image/jpeg"/>
  <Override PartName="/ppt/media/image44.jpeg" ContentType="image/jpeg"/>
  <Override PartName="/ppt/media/image57.jpeg" ContentType="image/jpeg"/>
  <Override PartName="/ppt/media/image43.jpeg" ContentType="image/jpeg"/>
  <Override PartName="/ppt/media/image259.jpeg" ContentType="image/jpeg"/>
  <Override PartName="/ppt/media/image30.jpeg" ContentType="image/jpeg"/>
  <Override PartName="/ppt/media/image56.jpeg" ContentType="image/jpeg"/>
  <Override PartName="/ppt/media/image42.jpeg" ContentType="image/jpeg"/>
  <Override PartName="/ppt/media/image55.jpeg" ContentType="image/jpeg"/>
  <Override PartName="/ppt/media/image41.jpeg" ContentType="image/jpeg"/>
  <Override PartName="/ppt/media/image54.jpeg" ContentType="image/jpeg"/>
  <Override PartName="/ppt/media/image279.jpeg" ContentType="image/jpeg"/>
  <Override PartName="/ppt/media/image207.jpeg" ContentType="image/jpeg"/>
  <Override PartName="/ppt/media/image50.jpeg" ContentType="image/jpeg"/>
  <Override PartName="/ppt/media/image36.jpeg" ContentType="image/jpeg"/>
  <Override PartName="/ppt/media/image49.jpeg" ContentType="image/jpeg"/>
  <Override PartName="/ppt/media/image352.jpeg" ContentType="image/jpeg"/>
  <Override PartName="/ppt/media/image12.jpeg" ContentType="image/jpeg"/>
  <Override PartName="/ppt/media/image25.jpeg" ContentType="image/jpeg"/>
  <Override PartName="/ppt/media/image3.png" ContentType="image/png"/>
  <Override PartName="/ppt/media/image38.jpeg" ContentType="image/jpeg"/>
  <Override PartName="/ppt/media/image208.jpeg" ContentType="image/jpeg"/>
  <Override PartName="/ppt/media/image6.png" ContentType="image/png"/>
  <Override PartName="/ppt/media/image51.jpeg" ContentType="image/jpeg"/>
  <Override PartName="/ppt/media/image14.jpeg" ContentType="image/jpeg"/>
  <Override PartName="/ppt/media/image27.jpeg" ContentType="image/jpeg"/>
  <Override PartName="/ppt/media/image53.jpeg" ContentType="image/jpeg"/>
  <Override PartName="/ppt/media/image269.jpeg" ContentType="image/jpeg"/>
  <Override PartName="/ppt/media/image40.jpeg" ContentType="image/jpeg"/>
  <Override PartName="/ppt/media/image35.jpeg" ContentType="image/jpeg"/>
  <Override PartName="/ppt/media/image48.jpeg" ContentType="image/jpeg"/>
  <Override PartName="/ppt/media/image157.jpeg" ContentType="image/jpeg"/>
  <Override PartName="/ppt/media/image338.jpeg" ContentType="image/jpeg"/>
  <Override PartName="/ppt/media/image5.jpeg" ContentType="image/jpeg"/>
  <Override PartName="/ppt/media/image226.png" ContentType="image/png"/>
  <Override PartName="/ppt/media/image37.jpeg" ContentType="image/jpeg"/>
  <Override PartName="/ppt/media/image7.png" ContentType="image/png"/>
  <Override PartName="/ppt/media/image34.jpeg" ContentType="image/jpeg"/>
  <Override PartName="/ppt/media/image47.jpeg" ContentType="image/jpeg"/>
  <Override PartName="/ppt/media/image167.jpeg" ContentType="image/jpeg"/>
  <Override PartName="/ppt/media/image354.jpeg" ContentType="image/jpeg"/>
  <Override PartName="/ppt/media/image154.jpeg" ContentType="image/jpeg"/>
  <Override PartName="/ppt/media/image335.jpeg" ContentType="image/jpeg"/>
  <Override PartName="/ppt/media/image2.jpeg" ContentType="image/jpeg"/>
  <Override PartName="/ppt/media/image166.jpeg" ContentType="image/jpeg"/>
  <Override PartName="/ppt/media/image153.jpeg" ContentType="image/jpeg"/>
  <Override PartName="/ppt/media/image334.jpeg" ContentType="image/jpeg"/>
  <Override PartName="/ppt/media/image1.jpeg" ContentType="image/jpeg"/>
  <Override PartName="/ppt/media/image16.jpeg" ContentType="image/jpeg"/>
  <Override PartName="/ppt/media/image29.jpeg" ContentType="image/jpeg"/>
  <Override PartName="/ppt/media/image18.jpeg" ContentType="image/jpeg"/>
  <Override PartName="/ppt/media/image26.jpeg" ContentType="image/jpeg"/>
  <Override PartName="/ppt/media/image353.jpeg" ContentType="image/jpeg"/>
  <Override PartName="/ppt/media/image13.jpeg" ContentType="image/jpeg"/>
  <Override PartName="/ppt/media/image39.jpeg" ContentType="image/jpeg"/>
  <Override PartName="/ppt/media/image209.jpeg" ContentType="image/jpeg"/>
  <Override PartName="/ppt/media/image52.jpeg" ContentType="image/jpeg"/>
  <Override PartName="/ppt/media/image15.jpeg" ContentType="image/jpeg"/>
  <Override PartName="/ppt/media/image28.jpeg" ContentType="image/jpeg"/>
  <Override PartName="/ppt/media/image23.jpeg" ContentType="image/jpeg"/>
  <Override PartName="/ppt/media/image11.jpeg" ContentType="image/jpeg"/>
  <Override PartName="/ppt/media/image24.jpeg" ContentType="image/jpeg"/>
  <Override PartName="/ppt/media/image21.jpeg" ContentType="image/jpeg"/>
  <Override PartName="/ppt/media/image249.jpeg" ContentType="image/jpeg"/>
  <Override PartName="/ppt/media/image20.jpeg" ContentType="image/jpeg"/>
  <Override PartName="/ppt/media/image19.jpeg" ContentType="image/jpeg"/>
  <Override PartName="/ppt/media/image228.png" ContentType="image/png"/>
  <Override PartName="/ppt/media/image22.jpeg" ContentType="image/jpeg"/>
  <Override PartName="/ppt/media/image8.jpeg" ContentType="image/jpeg"/>
  <Override PartName="/ppt/media/image293.jpeg" ContentType="image/jpeg"/>
  <Override PartName="/ppt/media/image9.png" ContentType="image/png"/>
  <Override PartName="/ppt/theme/theme4.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slideMasters/_rels/slideMaster3.xml.rels" ContentType="application/vnd.openxmlformats-package.relationships+xml"/>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3.xml" ContentType="application/vnd.openxmlformats-officedocument.presentationml.slideMaster+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presentation.xml" ContentType="application/vnd.openxmlformats-officedocument.presentationml.presentation.main+xml"/>
</Types>
</file>

<file path=_rels/.rels><?xml version="1.0" encoding="UTF-8"?>
<Relationships xmlns="http://schemas.openxmlformats.org/package/2006/relationships"><Relationship Id="rId1"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p:sldMasterIdLst>
    <p:sldMasterId id="2147483648" r:id="rId2"/>
    <p:sldMasterId id="2147483661" r:id="rId3"/>
    <p:sldMasterId id="214748367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Lst>
  <p:sldSz cx="9144000" cy="6858000"/>
  <p:notesSz cx="6858000" cy="91440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40" Type="http://schemas.openxmlformats.org/officeDocument/2006/relationships/slide" Target="slides/slide35.xml"/><Relationship Id="rId41" Type="http://schemas.openxmlformats.org/officeDocument/2006/relationships/slide" Target="slides/slide36.xml"/><Relationship Id="rId42" Type="http://schemas.openxmlformats.org/officeDocument/2006/relationships/slide" Target="slides/slide37.xml"/><Relationship Id="rId43" Type="http://schemas.openxmlformats.org/officeDocument/2006/relationships/slide" Target="slides/slide38.xml"/><Relationship Id="rId44" Type="http://schemas.openxmlformats.org/officeDocument/2006/relationships/slide" Target="slides/slide39.xml"/><Relationship Id="rId45" Type="http://schemas.openxmlformats.org/officeDocument/2006/relationships/slide" Target="slides/slide40.xml"/><Relationship Id="rId46" Type="http://schemas.openxmlformats.org/officeDocument/2006/relationships/slide" Target="slides/slide41.xml"/><Relationship Id="rId47" Type="http://schemas.openxmlformats.org/officeDocument/2006/relationships/slide" Target="slides/slide42.xml"/><Relationship Id="rId48" Type="http://schemas.openxmlformats.org/officeDocument/2006/relationships/slide" Target="slides/slide43.xml"/><Relationship Id="rId49" Type="http://schemas.openxmlformats.org/officeDocument/2006/relationships/slide" Target="slides/slide44.xml"/><Relationship Id="rId50" Type="http://schemas.openxmlformats.org/officeDocument/2006/relationships/slide" Target="slides/slide45.xml"/><Relationship Id="rId51" Type="http://schemas.openxmlformats.org/officeDocument/2006/relationships/slide" Target="slides/slide46.xml"/><Relationship Id="rId52" Type="http://schemas.openxmlformats.org/officeDocument/2006/relationships/slide" Target="slides/slide47.xml"/><Relationship Id="rId53" Type="http://schemas.openxmlformats.org/officeDocument/2006/relationships/slide" Target="slides/slide48.xml"/><Relationship Id="rId54" Type="http://schemas.openxmlformats.org/officeDocument/2006/relationships/slide" Target="slides/slide49.xml"/><Relationship Id="rId55" Type="http://schemas.openxmlformats.org/officeDocument/2006/relationships/slide" Target="slides/slide50.xml"/><Relationship Id="rId56" Type="http://schemas.openxmlformats.org/officeDocument/2006/relationships/slide" Target="slides/slide51.xml"/><Relationship Id="rId57" Type="http://schemas.openxmlformats.org/officeDocument/2006/relationships/slide" Target="slides/slide52.xml"/><Relationship Id="rId58" Type="http://schemas.openxmlformats.org/officeDocument/2006/relationships/slide" Target="slides/slide53.xml"/><Relationship Id="rId59" Type="http://schemas.openxmlformats.org/officeDocument/2006/relationships/slide" Target="slides/slide54.xml"/><Relationship Id="rId60" Type="http://schemas.openxmlformats.org/officeDocument/2006/relationships/slide" Target="slides/slide55.xml"/><Relationship Id="rId61" Type="http://schemas.openxmlformats.org/officeDocument/2006/relationships/slide" Target="slides/slide56.xml"/><Relationship Id="rId62" Type="http://schemas.openxmlformats.org/officeDocument/2006/relationships/slide" Target="slides/slide57.xml"/><Relationship Id="rId63" Type="http://schemas.openxmlformats.org/officeDocument/2006/relationships/slide" Target="slides/slide58.xml"/><Relationship Id="rId64" Type="http://schemas.openxmlformats.org/officeDocument/2006/relationships/slide" Target="slides/slide59.xml"/><Relationship Id="rId65" Type="http://schemas.openxmlformats.org/officeDocument/2006/relationships/slide" Target="slides/slide60.xml"/><Relationship Id="rId66" Type="http://schemas.openxmlformats.org/officeDocument/2006/relationships/slide" Target="slides/slide61.xml"/><Relationship Id="rId67" Type="http://schemas.openxmlformats.org/officeDocument/2006/relationships/slide" Target="slides/slide62.xml"/><Relationship Id="rId68" Type="http://schemas.openxmlformats.org/officeDocument/2006/relationships/slide" Target="slides/slide63.xml"/><Relationship Id="rId69" Type="http://schemas.openxmlformats.org/officeDocument/2006/relationships/slide" Target="slides/slide64.xml"/><Relationship Id="rId70" Type="http://schemas.openxmlformats.org/officeDocument/2006/relationships/slide" Target="slides/slide65.xml"/><Relationship Id="rId71" Type="http://schemas.openxmlformats.org/officeDocument/2006/relationships/slide" Target="slides/slide66.xml"/><Relationship Id="rId72" Type="http://schemas.openxmlformats.org/officeDocument/2006/relationships/slide" Target="slides/slide67.xml"/><Relationship Id="rId73" Type="http://schemas.openxmlformats.org/officeDocument/2006/relationships/slide" Target="slides/slide68.xml"/><Relationship Id="rId74" Type="http://schemas.openxmlformats.org/officeDocument/2006/relationships/slide" Target="slides/slide69.xml"/><Relationship Id="rId75" Type="http://schemas.openxmlformats.org/officeDocument/2006/relationships/slide" Target="slides/slide70.xml"/><Relationship Id="rId76" Type="http://schemas.openxmlformats.org/officeDocument/2006/relationships/slide" Target="slides/slide71.xml"/><Relationship Id="rId77" Type="http://schemas.openxmlformats.org/officeDocument/2006/relationships/slide" Target="slides/slide72.xml"/><Relationship Id="rId78" Type="http://schemas.openxmlformats.org/officeDocument/2006/relationships/slide" Target="slides/slide73.xml"/><Relationship Id="rId79" Type="http://schemas.openxmlformats.org/officeDocument/2006/relationships/slide" Target="slides/slide74.xml"/><Relationship Id="rId80" Type="http://schemas.openxmlformats.org/officeDocument/2006/relationships/slide" Target="slides/slide75.xml"/><Relationship Id="rId81" Type="http://schemas.openxmlformats.org/officeDocument/2006/relationships/slide" Target="slides/slide76.xml"/><Relationship Id="rId82" Type="http://schemas.openxmlformats.org/officeDocument/2006/relationships/slide" Target="slides/slide77.xml"/><Relationship Id="rId83" Type="http://schemas.openxmlformats.org/officeDocument/2006/relationships/slide" Target="slides/slide78.xml"/><Relationship Id="rId84" Type="http://schemas.openxmlformats.org/officeDocument/2006/relationships/slide" Target="slides/slide79.xml"/><Relationship Id="rId85" Type="http://schemas.openxmlformats.org/officeDocument/2006/relationships/slide" Target="slides/slide80.xml"/><Relationship Id="rId86" Type="http://schemas.openxmlformats.org/officeDocument/2006/relationships/slide" Target="slides/slide81.xml"/><Relationship Id="rId87" Type="http://schemas.openxmlformats.org/officeDocument/2006/relationships/slide" Target="slides/slide82.xml"/><Relationship Id="rId88" Type="http://schemas.openxmlformats.org/officeDocument/2006/relationships/slide" Target="slides/slide83.xml"/><Relationship Id="rId89" Type="http://schemas.openxmlformats.org/officeDocument/2006/relationships/slide" Target="slides/slide84.xml"/><Relationship Id="rId90" Type="http://schemas.openxmlformats.org/officeDocument/2006/relationships/slide" Target="slides/slide85.xml"/><Relationship Id="rId91" Type="http://schemas.openxmlformats.org/officeDocument/2006/relationships/slide" Target="slides/slide86.xml"/><Relationship Id="rId92" Type="http://schemas.openxmlformats.org/officeDocument/2006/relationships/slide" Target="slides/slide87.xml"/><Relationship Id="rId93" Type="http://schemas.openxmlformats.org/officeDocument/2006/relationships/slide" Target="slides/slide88.xml"/><Relationship Id="rId94" Type="http://schemas.openxmlformats.org/officeDocument/2006/relationships/slide" Target="slides/slide89.xml"/><Relationship Id="rId95" Type="http://schemas.openxmlformats.org/officeDocument/2006/relationships/slide" Target="slides/slide90.xml"/><Relationship Id="rId96" Type="http://schemas.openxmlformats.org/officeDocument/2006/relationships/slide" Target="slides/slide91.xml"/><Relationship Id="rId97" Type="http://schemas.openxmlformats.org/officeDocument/2006/relationships/slide" Target="slides/slide92.xml"/><Relationship Id="rId98" Type="http://schemas.openxmlformats.org/officeDocument/2006/relationships/slide" Target="slides/slide93.xml"/><Relationship Id="rId99" Type="http://schemas.openxmlformats.org/officeDocument/2006/relationships/slide" Target="slides/slide94.xml"/><Relationship Id="rId100" Type="http://schemas.openxmlformats.org/officeDocument/2006/relationships/slide" Target="slides/slide95.xml"/><Relationship Id="rId101" Type="http://schemas.openxmlformats.org/officeDocument/2006/relationships/slide" Target="slides/slide96.xml"/><Relationship Id="rId102" Type="http://schemas.openxmlformats.org/officeDocument/2006/relationships/slide" Target="slides/slide97.xml"/><Relationship Id="rId103" Type="http://schemas.openxmlformats.org/officeDocument/2006/relationships/slide" Target="slides/slide98.xml"/><Relationship Id="rId104" Type="http://schemas.openxmlformats.org/officeDocument/2006/relationships/slide" Target="slides/slide99.xml"/><Relationship Id="rId105" Type="http://schemas.openxmlformats.org/officeDocument/2006/relationships/slide" Target="slides/slide100.xml"/><Relationship Id="rId106" Type="http://schemas.openxmlformats.org/officeDocument/2006/relationships/slide" Target="slides/slide101.xml"/><Relationship Id="rId107" Type="http://schemas.openxmlformats.org/officeDocument/2006/relationships/slide" Target="slides/slide102.xml"/><Relationship Id="rId108" Type="http://schemas.openxmlformats.org/officeDocument/2006/relationships/slide" Target="slides/slide103.xml"/><Relationship Id="rId109" Type="http://schemas.openxmlformats.org/officeDocument/2006/relationships/slide" Target="slides/slide104.xml"/><Relationship Id="rId110" Type="http://schemas.openxmlformats.org/officeDocument/2006/relationships/slide" Target="slides/slide105.xml"/><Relationship Id="rId111" Type="http://schemas.openxmlformats.org/officeDocument/2006/relationships/slide" Target="slides/slide106.xml"/><Relationship Id="rId112" Type="http://schemas.openxmlformats.org/officeDocument/2006/relationships/slide" Target="slides/slide107.xml"/><Relationship Id="rId113" Type="http://schemas.openxmlformats.org/officeDocument/2006/relationships/slide" Target="slides/slide108.xml"/><Relationship Id="rId114" Type="http://schemas.openxmlformats.org/officeDocument/2006/relationships/slide" Target="slides/slide109.xml"/><Relationship Id="rId115" Type="http://schemas.openxmlformats.org/officeDocument/2006/relationships/slide" Target="slides/slide110.xml"/>
</Relationships>
</file>

<file path=ppt/notesMasters/_rels/notesMaster1.xml.rels><?xml version="1.0" encoding="UTF-8"?>
<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34" name="PlaceHolder 1"/>
          <p:cNvSpPr>
            <a:spLocks noGrp="1"/>
          </p:cNvSpPr>
          <p:nvPr>
            <p:ph type="body"/>
          </p:nvPr>
        </p:nvSpPr>
        <p:spPr>
          <a:xfrm>
            <a:off x="756000" y="5078520"/>
            <a:ext cx="6047640" cy="4811040"/>
          </a:xfrm>
          <a:prstGeom prst="rect">
            <a:avLst/>
          </a:prstGeom>
        </p:spPr>
        <p:txBody>
          <a:bodyPr lIns="0" rIns="0" tIns="0" bIns="0"/>
          <a:p>
            <a:r>
              <a:rPr lang="ru-RU" sz="2000">
                <a:latin typeface="Arial"/>
              </a:rPr>
              <a:t>Для правки формата примечаний щёлкните мышью</a:t>
            </a:r>
            <a:endParaRPr/>
          </a:p>
        </p:txBody>
      </p:sp>
      <p:sp>
        <p:nvSpPr>
          <p:cNvPr id="135" name="PlaceHolder 2"/>
          <p:cNvSpPr>
            <a:spLocks noGrp="1"/>
          </p:cNvSpPr>
          <p:nvPr>
            <p:ph type="hdr"/>
          </p:nvPr>
        </p:nvSpPr>
        <p:spPr>
          <a:xfrm>
            <a:off x="0" y="0"/>
            <a:ext cx="3280680" cy="534240"/>
          </a:xfrm>
          <a:prstGeom prst="rect">
            <a:avLst/>
          </a:prstGeom>
        </p:spPr>
        <p:txBody>
          <a:bodyPr lIns="0" rIns="0" tIns="0" bIns="0"/>
          <a:p>
            <a:r>
              <a:rPr lang="ru-RU" sz="1400">
                <a:latin typeface="Times New Roman"/>
              </a:rPr>
              <a:t>&lt;заголовок&gt;</a:t>
            </a:r>
            <a:endParaRPr/>
          </a:p>
        </p:txBody>
      </p:sp>
      <p:sp>
        <p:nvSpPr>
          <p:cNvPr id="136" name="PlaceHolder 3"/>
          <p:cNvSpPr>
            <a:spLocks noGrp="1"/>
          </p:cNvSpPr>
          <p:nvPr>
            <p:ph type="dt"/>
          </p:nvPr>
        </p:nvSpPr>
        <p:spPr>
          <a:xfrm>
            <a:off x="4278960" y="0"/>
            <a:ext cx="3280680" cy="534240"/>
          </a:xfrm>
          <a:prstGeom prst="rect">
            <a:avLst/>
          </a:prstGeom>
        </p:spPr>
        <p:txBody>
          <a:bodyPr lIns="0" rIns="0" tIns="0" bIns="0"/>
          <a:p>
            <a:pPr algn="r"/>
            <a:r>
              <a:rPr lang="ru-RU" sz="1400">
                <a:latin typeface="Times New Roman"/>
              </a:rPr>
              <a:t>&lt;дата/время&gt;</a:t>
            </a:r>
            <a:endParaRPr/>
          </a:p>
        </p:txBody>
      </p:sp>
      <p:sp>
        <p:nvSpPr>
          <p:cNvPr id="137" name="PlaceHolder 4"/>
          <p:cNvSpPr>
            <a:spLocks noGrp="1"/>
          </p:cNvSpPr>
          <p:nvPr>
            <p:ph type="ftr"/>
          </p:nvPr>
        </p:nvSpPr>
        <p:spPr>
          <a:xfrm>
            <a:off x="0" y="10157400"/>
            <a:ext cx="3280680" cy="534240"/>
          </a:xfrm>
          <a:prstGeom prst="rect">
            <a:avLst/>
          </a:prstGeom>
        </p:spPr>
        <p:txBody>
          <a:bodyPr lIns="0" rIns="0" tIns="0" bIns="0" anchor="b"/>
          <a:p>
            <a:r>
              <a:rPr lang="ru-RU" sz="1400">
                <a:latin typeface="Times New Roman"/>
              </a:rPr>
              <a:t>&lt;нижний колонтитул&gt;</a:t>
            </a:r>
            <a:endParaRPr/>
          </a:p>
        </p:txBody>
      </p:sp>
      <p:sp>
        <p:nvSpPr>
          <p:cNvPr id="138" name="PlaceHolder 5"/>
          <p:cNvSpPr>
            <a:spLocks noGrp="1"/>
          </p:cNvSpPr>
          <p:nvPr>
            <p:ph type="sldNum"/>
          </p:nvPr>
        </p:nvSpPr>
        <p:spPr>
          <a:xfrm>
            <a:off x="4278960" y="10157400"/>
            <a:ext cx="3280680" cy="534240"/>
          </a:xfrm>
          <a:prstGeom prst="rect">
            <a:avLst/>
          </a:prstGeom>
        </p:spPr>
        <p:txBody>
          <a:bodyPr lIns="0" rIns="0" tIns="0" bIns="0" anchor="b"/>
          <a:p>
            <a:pPr algn="r"/>
            <a:fld id="{F0A85667-A863-4F53-BB33-D2979491141F}" type="slidenum">
              <a:rPr lang="ru-RU" sz="1400">
                <a:latin typeface="Times New Roman"/>
              </a:rPr>
              <a:t>&lt;номер&gt;</a:t>
            </a:fld>
            <a:endParaRPr/>
          </a:p>
        </p:txBody>
      </p:sp>
    </p:spTree>
  </p:cSld>
  <p:clrMap bg1="lt1" bg2="lt2" tx1="dk1" tx2="dk2" accent1="accent1" accent2="accent2" accent3="accent3" accent4="accent4" accent5="accent5" accent6="accent6" hlink="hlink" folHlink="folHlink"/>
</p:notesMaster>
</file>

<file path=ppt/notesSlides/_rels/notesSlide13.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
</Relationship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714" name="PlaceHolder 1"/>
          <p:cNvSpPr>
            <a:spLocks noGrp="1"/>
          </p:cNvSpPr>
          <p:nvPr>
            <p:ph type="body"/>
          </p:nvPr>
        </p:nvSpPr>
        <p:spPr>
          <a:xfrm>
            <a:off x="685800" y="4343400"/>
            <a:ext cx="5486040" cy="4114440"/>
          </a:xfrm>
          <a:prstGeom prst="rect">
            <a:avLst/>
          </a:prstGeom>
        </p:spPr>
        <p:txBody>
          <a:bodyPr/>
          <a:p>
            <a:endParaRPr/>
          </a:p>
        </p:txBody>
      </p:sp>
      <p:sp>
        <p:nvSpPr>
          <p:cNvPr id="715" name="TextShape 2"/>
          <p:cNvSpPr txBox="1"/>
          <p:nvPr/>
        </p:nvSpPr>
        <p:spPr>
          <a:xfrm>
            <a:off x="3884760" y="8685360"/>
            <a:ext cx="2971440" cy="456840"/>
          </a:xfrm>
          <a:prstGeom prst="rect">
            <a:avLst/>
          </a:prstGeom>
          <a:noFill/>
          <a:ln>
            <a:noFill/>
          </a:ln>
        </p:spPr>
        <p:txBody>
          <a:bodyPr anchor="b"/>
          <a:p>
            <a:pPr algn="r">
              <a:lnSpc>
                <a:spcPct val="100000"/>
              </a:lnSpc>
            </a:pPr>
            <a:fld id="{04195C96-786C-46C0-A140-74F9C0AC512E}" type="slidenum">
              <a:rPr lang="ru-RU" sz="1200" strike="noStrike">
                <a:solidFill>
                  <a:srgbClr val="000000"/>
                </a:solidFill>
                <a:latin typeface="+mn-lt"/>
                <a:ea typeface="+mn-ea"/>
              </a:rPr>
              <a:t>&lt;номер&gt;</a:t>
            </a:fld>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png"/>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7.png"/>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 Id="rId3" Type="http://schemas.openxmlformats.org/officeDocument/2006/relationships/image" Target="../media/image10.png"/>
</Relationships>
</file>

<file path=ppt/slideLayouts/slideLayout1.xml><?xml version="1.0" encoding="utf-8"?>
<p:sldLayout xmlns:a="http://schemas.openxmlformats.org/drawingml/2006/main" xmlns:p="http://schemas.openxmlformats.org/presentationml/2006/main" xmlns:r="http://schemas.openxmlformats.org/officeDocument/2006/relationships"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type="tx" preserve="1">
  <p:cSld name="Title Slide">
    <p:spTree>
      <p:nvGrpSpPr>
        <p:cNvPr id="1" name=""/>
        <p:cNvGrpSpPr/>
        <p:nvPr/>
      </p:nvGrpSpPr>
      <p:grpSpPr>
        <a:xfrm>
          <a:off x="0" y="0"/>
          <a:ext cx="0" cy="0"/>
          <a:chOff x="0" y="0"/>
          <a:chExt cx="0" cy="0"/>
        </a:xfrm>
      </p:grpSpPr>
      <p:sp>
        <p:nvSpPr>
          <p:cNvPr id="14" name="PlaceHolder 1"/>
          <p:cNvSpPr>
            <a:spLocks noGrp="1"/>
          </p:cNvSpPr>
          <p:nvPr>
            <p:ph type="title"/>
          </p:nvPr>
        </p:nvSpPr>
        <p:spPr>
          <a:xfrm>
            <a:off x="457200" y="273600"/>
            <a:ext cx="8229240" cy="1144800"/>
          </a:xfrm>
          <a:prstGeom prst="rect">
            <a:avLst/>
          </a:prstGeom>
        </p:spPr>
        <p:txBody>
          <a:bodyPr lIns="0" rIns="0" tIns="0" bIns="0" anchor="ctr"/>
          <a:p>
            <a:endParaRPr/>
          </a:p>
        </p:txBody>
      </p:sp>
      <p:sp>
        <p:nvSpPr>
          <p:cNvPr id="15" name="PlaceHolder 2"/>
          <p:cNvSpPr>
            <a:spLocks noGrp="1"/>
          </p:cNvSpPr>
          <p:nvPr>
            <p:ph type="subTitle"/>
          </p:nvPr>
        </p:nvSpPr>
        <p:spPr>
          <a:xfrm>
            <a:off x="457200" y="1604520"/>
            <a:ext cx="8229240" cy="3977280"/>
          </a:xfrm>
          <a:prstGeom prst="rect">
            <a:avLst/>
          </a:prstGeom>
        </p:spPr>
        <p:txBody>
          <a:bodyPr lIns="0" rIns="0" tIns="0" bIns="0" anchor="ctr"/>
          <a:p>
            <a:pPr algn="ctr"/>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type="obj" preserve="1">
  <p:cSld name="Title, Content">
    <p:spTree>
      <p:nvGrpSpPr>
        <p:cNvPr id="1" name=""/>
        <p:cNvGrpSpPr/>
        <p:nvPr/>
      </p:nvGrpSpPr>
      <p:grpSpPr>
        <a:xfrm>
          <a:off x="0" y="0"/>
          <a:ext cx="0" cy="0"/>
          <a:chOff x="0" y="0"/>
          <a:chExt cx="0" cy="0"/>
        </a:xfrm>
      </p:grpSpPr>
      <p:sp>
        <p:nvSpPr>
          <p:cNvPr id="16" name="PlaceHolder 1"/>
          <p:cNvSpPr>
            <a:spLocks noGrp="1"/>
          </p:cNvSpPr>
          <p:nvPr>
            <p:ph type="title"/>
          </p:nvPr>
        </p:nvSpPr>
        <p:spPr>
          <a:xfrm>
            <a:off x="457200" y="273600"/>
            <a:ext cx="8229240" cy="1144800"/>
          </a:xfrm>
          <a:prstGeom prst="rect">
            <a:avLst/>
          </a:prstGeom>
        </p:spPr>
        <p:txBody>
          <a:bodyPr lIns="0" rIns="0" tIns="0" bIns="0" anchor="ctr"/>
          <a:p>
            <a:endParaRPr/>
          </a:p>
        </p:txBody>
      </p:sp>
      <p:sp>
        <p:nvSpPr>
          <p:cNvPr id="17" name="PlaceHolder 2"/>
          <p:cNvSpPr>
            <a:spLocks noGrp="1"/>
          </p:cNvSpPr>
          <p:nvPr>
            <p:ph type="body"/>
          </p:nvPr>
        </p:nvSpPr>
        <p:spPr>
          <a:xfrm>
            <a:off x="457200" y="1604520"/>
            <a:ext cx="8229240" cy="3977280"/>
          </a:xfrm>
          <a:prstGeom prst="rect">
            <a:avLst/>
          </a:prstGeom>
        </p:spPr>
        <p:txBody>
          <a:bodyPr lIns="0" rIns="0" tIns="0" bIns="0"/>
          <a:p>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type="twoObj" preserve="1">
  <p:cSld name="Title,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457200" y="273600"/>
            <a:ext cx="8229240" cy="1144800"/>
          </a:xfrm>
          <a:prstGeom prst="rect">
            <a:avLst/>
          </a:prstGeom>
        </p:spPr>
        <p:txBody>
          <a:bodyPr lIns="0" rIns="0" tIns="0" bIns="0" anchor="ctr"/>
          <a:p>
            <a:endParaRPr/>
          </a:p>
        </p:txBody>
      </p:sp>
      <p:sp>
        <p:nvSpPr>
          <p:cNvPr id="19" name="PlaceHolder 2"/>
          <p:cNvSpPr>
            <a:spLocks noGrp="1"/>
          </p:cNvSpPr>
          <p:nvPr>
            <p:ph type="body"/>
          </p:nvPr>
        </p:nvSpPr>
        <p:spPr>
          <a:xfrm>
            <a:off x="457200" y="1604520"/>
            <a:ext cx="4015800" cy="3977280"/>
          </a:xfrm>
          <a:prstGeom prst="rect">
            <a:avLst/>
          </a:prstGeom>
        </p:spPr>
        <p:txBody>
          <a:bodyPr lIns="0" rIns="0" tIns="0" bIns="0"/>
          <a:p>
            <a:endParaRPr/>
          </a:p>
        </p:txBody>
      </p:sp>
      <p:sp>
        <p:nvSpPr>
          <p:cNvPr id="20" name="PlaceHolder 3"/>
          <p:cNvSpPr>
            <a:spLocks noGrp="1"/>
          </p:cNvSpPr>
          <p:nvPr>
            <p:ph type="body"/>
          </p:nvPr>
        </p:nvSpPr>
        <p:spPr>
          <a:xfrm>
            <a:off x="4674240" y="1604520"/>
            <a:ext cx="4015800" cy="3977280"/>
          </a:xfrm>
          <a:prstGeom prst="rect">
            <a:avLst/>
          </a:prstGeom>
        </p:spPr>
        <p:txBody>
          <a:bodyPr lIns="0" rIns="0" tIns="0" bIns="0"/>
          <a:p>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type="titleOnly" preserve="1">
  <p:cSld name="Title Only">
    <p:spTree>
      <p:nvGrpSpPr>
        <p:cNvPr id="1" name=""/>
        <p:cNvGrpSpPr/>
        <p:nvPr/>
      </p:nvGrpSpPr>
      <p:grpSpPr>
        <a:xfrm>
          <a:off x="0" y="0"/>
          <a:ext cx="0" cy="0"/>
          <a:chOff x="0" y="0"/>
          <a:chExt cx="0" cy="0"/>
        </a:xfrm>
      </p:grpSpPr>
      <p:sp>
        <p:nvSpPr>
          <p:cNvPr id="21" name="PlaceHolder 1"/>
          <p:cNvSpPr>
            <a:spLocks noGrp="1"/>
          </p:cNvSpPr>
          <p:nvPr>
            <p:ph type="title"/>
          </p:nvPr>
        </p:nvSpPr>
        <p:spPr>
          <a:xfrm>
            <a:off x="457200" y="273600"/>
            <a:ext cx="8229240" cy="1144800"/>
          </a:xfrm>
          <a:prstGeom prst="rect">
            <a:avLst/>
          </a:prstGeom>
        </p:spPr>
        <p:txBody>
          <a:bodyPr lIns="0" rIns="0" tIns="0" bIns="0" anchor="ctr"/>
          <a:p>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type="objOnly" preserve="1">
  <p:cSld name="Centered Text">
    <p:spTree>
      <p:nvGrpSpPr>
        <p:cNvPr id="1" name=""/>
        <p:cNvGrpSpPr/>
        <p:nvPr/>
      </p:nvGrpSpPr>
      <p:grpSpPr>
        <a:xfrm>
          <a:off x="0" y="0"/>
          <a:ext cx="0" cy="0"/>
          <a:chOff x="0" y="0"/>
          <a:chExt cx="0" cy="0"/>
        </a:xfrm>
      </p:grpSpPr>
      <p:sp>
        <p:nvSpPr>
          <p:cNvPr id="22" name="PlaceHolder 1"/>
          <p:cNvSpPr>
            <a:spLocks noGrp="1"/>
          </p:cNvSpPr>
          <p:nvPr>
            <p:ph type="subTitle"/>
          </p:nvPr>
        </p:nvSpPr>
        <p:spPr>
          <a:xfrm>
            <a:off x="457200" y="273600"/>
            <a:ext cx="8229240" cy="5307840"/>
          </a:xfrm>
          <a:prstGeom prst="rect">
            <a:avLst/>
          </a:prstGeom>
        </p:spPr>
        <p:txBody>
          <a:bodyPr lIns="0" rIns="0" tIns="0" bIns="0" anchor="ctr"/>
          <a:p>
            <a:pPr algn="ctr"/>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type="twoObjAndObj" preserve="1">
  <p:cSld name="Title, 2 Content and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457200" y="273600"/>
            <a:ext cx="8229240" cy="1144800"/>
          </a:xfrm>
          <a:prstGeom prst="rect">
            <a:avLst/>
          </a:prstGeom>
        </p:spPr>
        <p:txBody>
          <a:bodyPr lIns="0" rIns="0" tIns="0" bIns="0" anchor="ctr"/>
          <a:p>
            <a:endParaRPr/>
          </a:p>
        </p:txBody>
      </p:sp>
      <p:sp>
        <p:nvSpPr>
          <p:cNvPr id="24" name="PlaceHolder 2"/>
          <p:cNvSpPr>
            <a:spLocks noGrp="1"/>
          </p:cNvSpPr>
          <p:nvPr>
            <p:ph type="body"/>
          </p:nvPr>
        </p:nvSpPr>
        <p:spPr>
          <a:xfrm>
            <a:off x="457200" y="1604520"/>
            <a:ext cx="4015800" cy="1896840"/>
          </a:xfrm>
          <a:prstGeom prst="rect">
            <a:avLst/>
          </a:prstGeom>
        </p:spPr>
        <p:txBody>
          <a:bodyPr lIns="0" rIns="0" tIns="0" bIns="0"/>
          <a:p>
            <a:endParaRPr/>
          </a:p>
        </p:txBody>
      </p:sp>
      <p:sp>
        <p:nvSpPr>
          <p:cNvPr id="25" name="PlaceHolder 3"/>
          <p:cNvSpPr>
            <a:spLocks noGrp="1"/>
          </p:cNvSpPr>
          <p:nvPr>
            <p:ph type="body"/>
          </p:nvPr>
        </p:nvSpPr>
        <p:spPr>
          <a:xfrm>
            <a:off x="457200" y="3682080"/>
            <a:ext cx="4015800" cy="1896840"/>
          </a:xfrm>
          <a:prstGeom prst="rect">
            <a:avLst/>
          </a:prstGeom>
        </p:spPr>
        <p:txBody>
          <a:bodyPr lIns="0" rIns="0" tIns="0" bIns="0"/>
          <a:p>
            <a:endParaRPr/>
          </a:p>
        </p:txBody>
      </p:sp>
      <p:sp>
        <p:nvSpPr>
          <p:cNvPr id="26" name="PlaceHolder 4"/>
          <p:cNvSpPr>
            <a:spLocks noGrp="1"/>
          </p:cNvSpPr>
          <p:nvPr>
            <p:ph type="body"/>
          </p:nvPr>
        </p:nvSpPr>
        <p:spPr>
          <a:xfrm>
            <a:off x="4674240" y="1604520"/>
            <a:ext cx="4015800" cy="3977280"/>
          </a:xfrm>
          <a:prstGeom prst="rect">
            <a:avLst/>
          </a:prstGeom>
        </p:spPr>
        <p:txBody>
          <a:bodyPr lIns="0" rIns="0" tIns="0" bIns="0"/>
          <a:p>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type="objAndTwoObj" preserve="1">
  <p:cSld name="Title Content and 2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457200" y="273600"/>
            <a:ext cx="8229240" cy="1144800"/>
          </a:xfrm>
          <a:prstGeom prst="rect">
            <a:avLst/>
          </a:prstGeom>
        </p:spPr>
        <p:txBody>
          <a:bodyPr lIns="0" rIns="0" tIns="0" bIns="0" anchor="ctr"/>
          <a:p>
            <a:endParaRPr/>
          </a:p>
        </p:txBody>
      </p:sp>
      <p:sp>
        <p:nvSpPr>
          <p:cNvPr id="28" name="PlaceHolder 2"/>
          <p:cNvSpPr>
            <a:spLocks noGrp="1"/>
          </p:cNvSpPr>
          <p:nvPr>
            <p:ph type="body"/>
          </p:nvPr>
        </p:nvSpPr>
        <p:spPr>
          <a:xfrm>
            <a:off x="457200" y="1604520"/>
            <a:ext cx="4015800" cy="3977280"/>
          </a:xfrm>
          <a:prstGeom prst="rect">
            <a:avLst/>
          </a:prstGeom>
        </p:spPr>
        <p:txBody>
          <a:bodyPr lIns="0" rIns="0" tIns="0" bIns="0"/>
          <a:p>
            <a:endParaRPr/>
          </a:p>
        </p:txBody>
      </p:sp>
      <p:sp>
        <p:nvSpPr>
          <p:cNvPr id="29" name="PlaceHolder 3"/>
          <p:cNvSpPr>
            <a:spLocks noGrp="1"/>
          </p:cNvSpPr>
          <p:nvPr>
            <p:ph type="body"/>
          </p:nvPr>
        </p:nvSpPr>
        <p:spPr>
          <a:xfrm>
            <a:off x="4674240" y="1604520"/>
            <a:ext cx="4015800" cy="1896840"/>
          </a:xfrm>
          <a:prstGeom prst="rect">
            <a:avLst/>
          </a:prstGeom>
        </p:spPr>
        <p:txBody>
          <a:bodyPr lIns="0" rIns="0" tIns="0" bIns="0"/>
          <a:p>
            <a:endParaRPr/>
          </a:p>
        </p:txBody>
      </p:sp>
      <p:sp>
        <p:nvSpPr>
          <p:cNvPr id="30" name="PlaceHolder 4"/>
          <p:cNvSpPr>
            <a:spLocks noGrp="1"/>
          </p:cNvSpPr>
          <p:nvPr>
            <p:ph type="body"/>
          </p:nvPr>
        </p:nvSpPr>
        <p:spPr>
          <a:xfrm>
            <a:off x="4674240" y="3682080"/>
            <a:ext cx="4015800" cy="1896840"/>
          </a:xfrm>
          <a:prstGeom prst="rect">
            <a:avLst/>
          </a:prstGeom>
        </p:spPr>
        <p:txBody>
          <a:bodyPr lIns="0" rIns="0" tIns="0" bIns="0"/>
          <a:p>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type="twoObjOverTx" preserve="1">
  <p:cSld name="Title, 2 Content over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457200" y="273600"/>
            <a:ext cx="8229240" cy="1144800"/>
          </a:xfrm>
          <a:prstGeom prst="rect">
            <a:avLst/>
          </a:prstGeom>
        </p:spPr>
        <p:txBody>
          <a:bodyPr lIns="0" rIns="0" tIns="0" bIns="0" anchor="ctr"/>
          <a:p>
            <a:endParaRPr/>
          </a:p>
        </p:txBody>
      </p:sp>
      <p:sp>
        <p:nvSpPr>
          <p:cNvPr id="32" name="PlaceHolder 2"/>
          <p:cNvSpPr>
            <a:spLocks noGrp="1"/>
          </p:cNvSpPr>
          <p:nvPr>
            <p:ph type="body"/>
          </p:nvPr>
        </p:nvSpPr>
        <p:spPr>
          <a:xfrm>
            <a:off x="457200" y="1604520"/>
            <a:ext cx="4015800" cy="1896840"/>
          </a:xfrm>
          <a:prstGeom prst="rect">
            <a:avLst/>
          </a:prstGeom>
        </p:spPr>
        <p:txBody>
          <a:bodyPr lIns="0" rIns="0" tIns="0" bIns="0"/>
          <a:p>
            <a:endParaRPr/>
          </a:p>
        </p:txBody>
      </p:sp>
      <p:sp>
        <p:nvSpPr>
          <p:cNvPr id="33" name="PlaceHolder 3"/>
          <p:cNvSpPr>
            <a:spLocks noGrp="1"/>
          </p:cNvSpPr>
          <p:nvPr>
            <p:ph type="body"/>
          </p:nvPr>
        </p:nvSpPr>
        <p:spPr>
          <a:xfrm>
            <a:off x="4674240" y="1604520"/>
            <a:ext cx="4015800" cy="1896840"/>
          </a:xfrm>
          <a:prstGeom prst="rect">
            <a:avLst/>
          </a:prstGeom>
        </p:spPr>
        <p:txBody>
          <a:bodyPr lIns="0" rIns="0" tIns="0" bIns="0"/>
          <a:p>
            <a:endParaRPr/>
          </a:p>
        </p:txBody>
      </p:sp>
      <p:sp>
        <p:nvSpPr>
          <p:cNvPr id="34" name="PlaceHolder 4"/>
          <p:cNvSpPr>
            <a:spLocks noGrp="1"/>
          </p:cNvSpPr>
          <p:nvPr>
            <p:ph type="body"/>
          </p:nvPr>
        </p:nvSpPr>
        <p:spPr>
          <a:xfrm>
            <a:off x="457200" y="3682080"/>
            <a:ext cx="8229240" cy="1896840"/>
          </a:xfrm>
          <a:prstGeom prst="rect">
            <a:avLst/>
          </a:prstGeom>
        </p:spPr>
        <p:txBody>
          <a:bodyPr lIns="0" rIns="0" tIns="0" bIns="0"/>
          <a:p>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type="objOverTx" preserve="1">
  <p:cSld name="Title, Content over Content">
    <p:spTree>
      <p:nvGrpSpPr>
        <p:cNvPr id="1" name=""/>
        <p:cNvGrpSpPr/>
        <p:nvPr/>
      </p:nvGrpSpPr>
      <p:grpSpPr>
        <a:xfrm>
          <a:off x="0" y="0"/>
          <a:ext cx="0" cy="0"/>
          <a:chOff x="0" y="0"/>
          <a:chExt cx="0" cy="0"/>
        </a:xfrm>
      </p:grpSpPr>
      <p:sp>
        <p:nvSpPr>
          <p:cNvPr id="35" name="PlaceHolder 1"/>
          <p:cNvSpPr>
            <a:spLocks noGrp="1"/>
          </p:cNvSpPr>
          <p:nvPr>
            <p:ph type="title"/>
          </p:nvPr>
        </p:nvSpPr>
        <p:spPr>
          <a:xfrm>
            <a:off x="457200" y="273600"/>
            <a:ext cx="8229240" cy="1144800"/>
          </a:xfrm>
          <a:prstGeom prst="rect">
            <a:avLst/>
          </a:prstGeom>
        </p:spPr>
        <p:txBody>
          <a:bodyPr lIns="0" rIns="0" tIns="0" bIns="0" anchor="ctr"/>
          <a:p>
            <a:endParaRPr/>
          </a:p>
        </p:txBody>
      </p:sp>
      <p:sp>
        <p:nvSpPr>
          <p:cNvPr id="36" name="PlaceHolder 2"/>
          <p:cNvSpPr>
            <a:spLocks noGrp="1"/>
          </p:cNvSpPr>
          <p:nvPr>
            <p:ph type="body"/>
          </p:nvPr>
        </p:nvSpPr>
        <p:spPr>
          <a:xfrm>
            <a:off x="457200" y="1604520"/>
            <a:ext cx="8229240" cy="1896840"/>
          </a:xfrm>
          <a:prstGeom prst="rect">
            <a:avLst/>
          </a:prstGeom>
        </p:spPr>
        <p:txBody>
          <a:bodyPr lIns="0" rIns="0" tIns="0" bIns="0"/>
          <a:p>
            <a:endParaRPr/>
          </a:p>
        </p:txBody>
      </p:sp>
      <p:sp>
        <p:nvSpPr>
          <p:cNvPr id="37" name="PlaceHolder 3"/>
          <p:cNvSpPr>
            <a:spLocks noGrp="1"/>
          </p:cNvSpPr>
          <p:nvPr>
            <p:ph type="body"/>
          </p:nvPr>
        </p:nvSpPr>
        <p:spPr>
          <a:xfrm>
            <a:off x="457200" y="3682080"/>
            <a:ext cx="8229240" cy="1896840"/>
          </a:xfrm>
          <a:prstGeom prst="rect">
            <a:avLst/>
          </a:prstGeom>
        </p:spPr>
        <p:txBody>
          <a:bodyPr lIns="0" rIns="0" tIns="0" bIns="0"/>
          <a:p>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type="fourObj" preserve="1">
  <p:cSld name="Title, 4 Content">
    <p:spTree>
      <p:nvGrpSpPr>
        <p:cNvPr id="1" name=""/>
        <p:cNvGrpSpPr/>
        <p:nvPr/>
      </p:nvGrpSpPr>
      <p:grpSpPr>
        <a:xfrm>
          <a:off x="0" y="0"/>
          <a:ext cx="0" cy="0"/>
          <a:chOff x="0" y="0"/>
          <a:chExt cx="0" cy="0"/>
        </a:xfrm>
      </p:grpSpPr>
      <p:sp>
        <p:nvSpPr>
          <p:cNvPr id="38" name="PlaceHolder 1"/>
          <p:cNvSpPr>
            <a:spLocks noGrp="1"/>
          </p:cNvSpPr>
          <p:nvPr>
            <p:ph type="title"/>
          </p:nvPr>
        </p:nvSpPr>
        <p:spPr>
          <a:xfrm>
            <a:off x="457200" y="273600"/>
            <a:ext cx="8229240" cy="1144800"/>
          </a:xfrm>
          <a:prstGeom prst="rect">
            <a:avLst/>
          </a:prstGeom>
        </p:spPr>
        <p:txBody>
          <a:bodyPr lIns="0" rIns="0" tIns="0" bIns="0" anchor="ctr"/>
          <a:p>
            <a:endParaRPr/>
          </a:p>
        </p:txBody>
      </p:sp>
      <p:sp>
        <p:nvSpPr>
          <p:cNvPr id="39" name="PlaceHolder 2"/>
          <p:cNvSpPr>
            <a:spLocks noGrp="1"/>
          </p:cNvSpPr>
          <p:nvPr>
            <p:ph type="body"/>
          </p:nvPr>
        </p:nvSpPr>
        <p:spPr>
          <a:xfrm>
            <a:off x="457200" y="1604520"/>
            <a:ext cx="4015800" cy="1896840"/>
          </a:xfrm>
          <a:prstGeom prst="rect">
            <a:avLst/>
          </a:prstGeom>
        </p:spPr>
        <p:txBody>
          <a:bodyPr lIns="0" rIns="0" tIns="0" bIns="0"/>
          <a:p>
            <a:endParaRPr/>
          </a:p>
        </p:txBody>
      </p:sp>
      <p:sp>
        <p:nvSpPr>
          <p:cNvPr id="40" name="PlaceHolder 3"/>
          <p:cNvSpPr>
            <a:spLocks noGrp="1"/>
          </p:cNvSpPr>
          <p:nvPr>
            <p:ph type="body"/>
          </p:nvPr>
        </p:nvSpPr>
        <p:spPr>
          <a:xfrm>
            <a:off x="4674240" y="1604520"/>
            <a:ext cx="4015800" cy="1896840"/>
          </a:xfrm>
          <a:prstGeom prst="rect">
            <a:avLst/>
          </a:prstGeom>
        </p:spPr>
        <p:txBody>
          <a:bodyPr lIns="0" rIns="0" tIns="0" bIns="0"/>
          <a:p>
            <a:endParaRPr/>
          </a:p>
        </p:txBody>
      </p:sp>
      <p:sp>
        <p:nvSpPr>
          <p:cNvPr id="41" name="PlaceHolder 4"/>
          <p:cNvSpPr>
            <a:spLocks noGrp="1"/>
          </p:cNvSpPr>
          <p:nvPr>
            <p:ph type="body"/>
          </p:nvPr>
        </p:nvSpPr>
        <p:spPr>
          <a:xfrm>
            <a:off x="4674240" y="3682080"/>
            <a:ext cx="4015800" cy="1896840"/>
          </a:xfrm>
          <a:prstGeom prst="rect">
            <a:avLst/>
          </a:prstGeom>
        </p:spPr>
        <p:txBody>
          <a:bodyPr lIns="0" rIns="0" tIns="0" bIns="0"/>
          <a:p>
            <a:endParaRPr/>
          </a:p>
        </p:txBody>
      </p:sp>
      <p:sp>
        <p:nvSpPr>
          <p:cNvPr id="42" name="PlaceHolder 5"/>
          <p:cNvSpPr>
            <a:spLocks noGrp="1"/>
          </p:cNvSpPr>
          <p:nvPr>
            <p:ph type="body"/>
          </p:nvPr>
        </p:nvSpPr>
        <p:spPr>
          <a:xfrm>
            <a:off x="457200" y="3682080"/>
            <a:ext cx="4015800" cy="1896840"/>
          </a:xfrm>
          <a:prstGeom prst="rect">
            <a:avLst/>
          </a:prstGeom>
        </p:spPr>
        <p:txBody>
          <a:bodyPr lIns="0" rIns="0" tIns="0" bIns="0"/>
          <a:p>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type="blank" preserve="1">
  <p:cSld name="Title, 6 Content">
    <p:spTree>
      <p:nvGrpSpPr>
        <p:cNvPr id="1" name=""/>
        <p:cNvGrpSpPr/>
        <p:nvPr/>
      </p:nvGrpSpPr>
      <p:grpSpPr>
        <a:xfrm>
          <a:off x="0" y="0"/>
          <a:ext cx="0" cy="0"/>
          <a:chOff x="0" y="0"/>
          <a:chExt cx="0" cy="0"/>
        </a:xfrm>
      </p:grpSpPr>
      <p:sp>
        <p:nvSpPr>
          <p:cNvPr id="43" name="PlaceHolder 1"/>
          <p:cNvSpPr>
            <a:spLocks noGrp="1"/>
          </p:cNvSpPr>
          <p:nvPr>
            <p:ph type="title"/>
          </p:nvPr>
        </p:nvSpPr>
        <p:spPr>
          <a:xfrm>
            <a:off x="457200" y="273600"/>
            <a:ext cx="8229240" cy="1144800"/>
          </a:xfrm>
          <a:prstGeom prst="rect">
            <a:avLst/>
          </a:prstGeom>
        </p:spPr>
        <p:txBody>
          <a:bodyPr lIns="0" rIns="0" tIns="0" bIns="0" anchor="ctr"/>
          <a:p>
            <a:endParaRPr/>
          </a:p>
        </p:txBody>
      </p:sp>
      <p:sp>
        <p:nvSpPr>
          <p:cNvPr id="44" name="PlaceHolder 2"/>
          <p:cNvSpPr>
            <a:spLocks noGrp="1"/>
          </p:cNvSpPr>
          <p:nvPr>
            <p:ph type="body"/>
          </p:nvPr>
        </p:nvSpPr>
        <p:spPr>
          <a:xfrm>
            <a:off x="457200" y="1604520"/>
            <a:ext cx="8229240" cy="3977280"/>
          </a:xfrm>
          <a:prstGeom prst="rect">
            <a:avLst/>
          </a:prstGeom>
        </p:spPr>
        <p:txBody>
          <a:bodyPr lIns="0" rIns="0" tIns="0" bIns="0"/>
          <a:p>
            <a:endParaRPr/>
          </a:p>
        </p:txBody>
      </p:sp>
      <p:sp>
        <p:nvSpPr>
          <p:cNvPr id="45" name="PlaceHolder 3"/>
          <p:cNvSpPr>
            <a:spLocks noGrp="1"/>
          </p:cNvSpPr>
          <p:nvPr>
            <p:ph type="body"/>
          </p:nvPr>
        </p:nvSpPr>
        <p:spPr>
          <a:xfrm>
            <a:off x="457200" y="1604520"/>
            <a:ext cx="8229240" cy="3977280"/>
          </a:xfrm>
          <a:prstGeom prst="rect">
            <a:avLst/>
          </a:prstGeom>
        </p:spPr>
        <p:txBody>
          <a:bodyPr lIns="0" rIns="0" tIns="0" bIns="0"/>
          <a:p>
            <a:endParaRPr/>
          </a:p>
        </p:txBody>
      </p:sp>
      <p:pic>
        <p:nvPicPr>
          <p:cNvPr id="46" name="" descr=""/>
          <p:cNvPicPr/>
          <p:nvPr/>
        </p:nvPicPr>
        <p:blipFill>
          <a:blip r:embed="rId2"/>
          <a:stretch/>
        </p:blipFill>
        <p:spPr>
          <a:xfrm>
            <a:off x="2079000" y="1604520"/>
            <a:ext cx="4984920" cy="3977280"/>
          </a:xfrm>
          <a:prstGeom prst="rect">
            <a:avLst/>
          </a:prstGeom>
          <a:ln>
            <a:noFill/>
          </a:ln>
        </p:spPr>
      </p:pic>
      <p:pic>
        <p:nvPicPr>
          <p:cNvPr id="47" name="" descr=""/>
          <p:cNvPicPr/>
          <p:nvPr/>
        </p:nvPicPr>
        <p:blipFill>
          <a:blip r:embed="rId3"/>
          <a:stretch/>
        </p:blipFill>
        <p:spPr>
          <a:xfrm>
            <a:off x="2079000" y="1604520"/>
            <a:ext cx="4984920" cy="3977280"/>
          </a:xfrm>
          <a:prstGeom prst="rect">
            <a:avLst/>
          </a:prstGeom>
          <a:ln>
            <a:noFill/>
          </a:ln>
        </p:spPr>
      </p:pic>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type="tx" preserve="1">
  <p:cSld name="Title Slide">
    <p:spTree>
      <p:nvGrpSpPr>
        <p:cNvPr id="1" name=""/>
        <p:cNvGrpSpPr/>
        <p:nvPr/>
      </p:nvGrpSpPr>
      <p:grpSpPr>
        <a:xfrm>
          <a:off x="0" y="0"/>
          <a:ext cx="0" cy="0"/>
          <a:chOff x="0" y="0"/>
          <a:chExt cx="0" cy="0"/>
        </a:xfrm>
      </p:grpSpPr>
      <p:sp>
        <p:nvSpPr>
          <p:cNvPr id="57" name="PlaceHolder 1"/>
          <p:cNvSpPr>
            <a:spLocks noGrp="1"/>
          </p:cNvSpPr>
          <p:nvPr>
            <p:ph type="title"/>
          </p:nvPr>
        </p:nvSpPr>
        <p:spPr>
          <a:xfrm>
            <a:off x="457200" y="273600"/>
            <a:ext cx="8229240" cy="1144800"/>
          </a:xfrm>
          <a:prstGeom prst="rect">
            <a:avLst/>
          </a:prstGeom>
        </p:spPr>
        <p:txBody>
          <a:bodyPr lIns="0" rIns="0" tIns="0" bIns="0" anchor="ctr"/>
          <a:p>
            <a:endParaRPr/>
          </a:p>
        </p:txBody>
      </p:sp>
      <p:sp>
        <p:nvSpPr>
          <p:cNvPr id="58" name="PlaceHolder 2"/>
          <p:cNvSpPr>
            <a:spLocks noGrp="1"/>
          </p:cNvSpPr>
          <p:nvPr>
            <p:ph type="subTitle"/>
          </p:nvPr>
        </p:nvSpPr>
        <p:spPr>
          <a:xfrm>
            <a:off x="457200" y="1604520"/>
            <a:ext cx="8229240" cy="3977280"/>
          </a:xfrm>
          <a:prstGeom prst="rect">
            <a:avLst/>
          </a:prstGeom>
        </p:spPr>
        <p:txBody>
          <a:bodyPr lIns="0" rIns="0" tIns="0" bIns="0" anchor="ctr"/>
          <a:p>
            <a:pPr algn="ctr"/>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type="obj" preserve="1">
  <p:cSld name="Title,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457200" y="273600"/>
            <a:ext cx="8229240" cy="1144800"/>
          </a:xfrm>
          <a:prstGeom prst="rect">
            <a:avLst/>
          </a:prstGeom>
        </p:spPr>
        <p:txBody>
          <a:bodyPr lIns="0" rIns="0" tIns="0" bIns="0" anchor="ctr"/>
          <a:p>
            <a:endParaRPr/>
          </a:p>
        </p:txBody>
      </p:sp>
      <p:sp>
        <p:nvSpPr>
          <p:cNvPr id="60" name="PlaceHolder 2"/>
          <p:cNvSpPr>
            <a:spLocks noGrp="1"/>
          </p:cNvSpPr>
          <p:nvPr>
            <p:ph type="body"/>
          </p:nvPr>
        </p:nvSpPr>
        <p:spPr>
          <a:xfrm>
            <a:off x="457200" y="1604520"/>
            <a:ext cx="8229240" cy="3977280"/>
          </a:xfrm>
          <a:prstGeom prst="rect">
            <a:avLst/>
          </a:prstGeom>
        </p:spPr>
        <p:txBody>
          <a:bodyPr lIns="0" rIns="0" tIns="0" bIns="0"/>
          <a:p>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type="twoObj" preserve="1">
  <p:cSld name="Title, 2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457200" y="273600"/>
            <a:ext cx="8229240" cy="1144800"/>
          </a:xfrm>
          <a:prstGeom prst="rect">
            <a:avLst/>
          </a:prstGeom>
        </p:spPr>
        <p:txBody>
          <a:bodyPr lIns="0" rIns="0" tIns="0" bIns="0" anchor="ctr"/>
          <a:p>
            <a:endParaRPr/>
          </a:p>
        </p:txBody>
      </p:sp>
      <p:sp>
        <p:nvSpPr>
          <p:cNvPr id="62" name="PlaceHolder 2"/>
          <p:cNvSpPr>
            <a:spLocks noGrp="1"/>
          </p:cNvSpPr>
          <p:nvPr>
            <p:ph type="body"/>
          </p:nvPr>
        </p:nvSpPr>
        <p:spPr>
          <a:xfrm>
            <a:off x="457200" y="1604520"/>
            <a:ext cx="4015800" cy="3977280"/>
          </a:xfrm>
          <a:prstGeom prst="rect">
            <a:avLst/>
          </a:prstGeom>
        </p:spPr>
        <p:txBody>
          <a:bodyPr lIns="0" rIns="0" tIns="0" bIns="0"/>
          <a:p>
            <a:endParaRPr/>
          </a:p>
        </p:txBody>
      </p:sp>
      <p:sp>
        <p:nvSpPr>
          <p:cNvPr id="63" name="PlaceHolder 3"/>
          <p:cNvSpPr>
            <a:spLocks noGrp="1"/>
          </p:cNvSpPr>
          <p:nvPr>
            <p:ph type="body"/>
          </p:nvPr>
        </p:nvSpPr>
        <p:spPr>
          <a:xfrm>
            <a:off x="4674240" y="1604520"/>
            <a:ext cx="4015800" cy="3977280"/>
          </a:xfrm>
          <a:prstGeom prst="rect">
            <a:avLst/>
          </a:prstGeom>
        </p:spPr>
        <p:txBody>
          <a:bodyPr lIns="0" rIns="0" tIns="0" bIns="0"/>
          <a:p>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type="titleOnly" preserve="1">
  <p:cSld name="Title Only">
    <p:spTree>
      <p:nvGrpSpPr>
        <p:cNvPr id="1" name=""/>
        <p:cNvGrpSpPr/>
        <p:nvPr/>
      </p:nvGrpSpPr>
      <p:grpSpPr>
        <a:xfrm>
          <a:off x="0" y="0"/>
          <a:ext cx="0" cy="0"/>
          <a:chOff x="0" y="0"/>
          <a:chExt cx="0" cy="0"/>
        </a:xfrm>
      </p:grpSpPr>
      <p:sp>
        <p:nvSpPr>
          <p:cNvPr id="64" name="PlaceHolder 1"/>
          <p:cNvSpPr>
            <a:spLocks noGrp="1"/>
          </p:cNvSpPr>
          <p:nvPr>
            <p:ph type="title"/>
          </p:nvPr>
        </p:nvSpPr>
        <p:spPr>
          <a:xfrm>
            <a:off x="457200" y="273600"/>
            <a:ext cx="8229240" cy="1144800"/>
          </a:xfrm>
          <a:prstGeom prst="rect">
            <a:avLst/>
          </a:prstGeom>
        </p:spPr>
        <p:txBody>
          <a:bodyPr lIns="0" rIns="0" tIns="0" bIns="0" anchor="ctr"/>
          <a:p>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type="objOnly" preserve="1">
  <p:cSld name="Centered Text">
    <p:spTree>
      <p:nvGrpSpPr>
        <p:cNvPr id="1" name=""/>
        <p:cNvGrpSpPr/>
        <p:nvPr/>
      </p:nvGrpSpPr>
      <p:grpSpPr>
        <a:xfrm>
          <a:off x="0" y="0"/>
          <a:ext cx="0" cy="0"/>
          <a:chOff x="0" y="0"/>
          <a:chExt cx="0" cy="0"/>
        </a:xfrm>
      </p:grpSpPr>
      <p:sp>
        <p:nvSpPr>
          <p:cNvPr id="65" name="PlaceHolder 1"/>
          <p:cNvSpPr>
            <a:spLocks noGrp="1"/>
          </p:cNvSpPr>
          <p:nvPr>
            <p:ph type="subTitle"/>
          </p:nvPr>
        </p:nvSpPr>
        <p:spPr>
          <a:xfrm>
            <a:off x="457200" y="273600"/>
            <a:ext cx="8229240" cy="5307840"/>
          </a:xfrm>
          <a:prstGeom prst="rect">
            <a:avLst/>
          </a:prstGeom>
        </p:spPr>
        <p:txBody>
          <a:bodyPr lIns="0" rIns="0" tIns="0" bIns="0" anchor="ctr"/>
          <a:p>
            <a:pPr algn="ctr"/>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type="twoObjAndObj" preserve="1">
  <p:cSld name="Title, 2 Content and Content">
    <p:spTree>
      <p:nvGrpSpPr>
        <p:cNvPr id="1" name=""/>
        <p:cNvGrpSpPr/>
        <p:nvPr/>
      </p:nvGrpSpPr>
      <p:grpSpPr>
        <a:xfrm>
          <a:off x="0" y="0"/>
          <a:ext cx="0" cy="0"/>
          <a:chOff x="0" y="0"/>
          <a:chExt cx="0" cy="0"/>
        </a:xfrm>
      </p:grpSpPr>
      <p:sp>
        <p:nvSpPr>
          <p:cNvPr id="66" name="PlaceHolder 1"/>
          <p:cNvSpPr>
            <a:spLocks noGrp="1"/>
          </p:cNvSpPr>
          <p:nvPr>
            <p:ph type="title"/>
          </p:nvPr>
        </p:nvSpPr>
        <p:spPr>
          <a:xfrm>
            <a:off x="457200" y="273600"/>
            <a:ext cx="8229240" cy="1144800"/>
          </a:xfrm>
          <a:prstGeom prst="rect">
            <a:avLst/>
          </a:prstGeom>
        </p:spPr>
        <p:txBody>
          <a:bodyPr lIns="0" rIns="0" tIns="0" bIns="0" anchor="ctr"/>
          <a:p>
            <a:endParaRPr/>
          </a:p>
        </p:txBody>
      </p:sp>
      <p:sp>
        <p:nvSpPr>
          <p:cNvPr id="67" name="PlaceHolder 2"/>
          <p:cNvSpPr>
            <a:spLocks noGrp="1"/>
          </p:cNvSpPr>
          <p:nvPr>
            <p:ph type="body"/>
          </p:nvPr>
        </p:nvSpPr>
        <p:spPr>
          <a:xfrm>
            <a:off x="457200" y="1604520"/>
            <a:ext cx="4015800" cy="1896840"/>
          </a:xfrm>
          <a:prstGeom prst="rect">
            <a:avLst/>
          </a:prstGeom>
        </p:spPr>
        <p:txBody>
          <a:bodyPr lIns="0" rIns="0" tIns="0" bIns="0"/>
          <a:p>
            <a:endParaRPr/>
          </a:p>
        </p:txBody>
      </p:sp>
      <p:sp>
        <p:nvSpPr>
          <p:cNvPr id="68" name="PlaceHolder 3"/>
          <p:cNvSpPr>
            <a:spLocks noGrp="1"/>
          </p:cNvSpPr>
          <p:nvPr>
            <p:ph type="body"/>
          </p:nvPr>
        </p:nvSpPr>
        <p:spPr>
          <a:xfrm>
            <a:off x="457200" y="3682080"/>
            <a:ext cx="4015800" cy="1896840"/>
          </a:xfrm>
          <a:prstGeom prst="rect">
            <a:avLst/>
          </a:prstGeom>
        </p:spPr>
        <p:txBody>
          <a:bodyPr lIns="0" rIns="0" tIns="0" bIns="0"/>
          <a:p>
            <a:endParaRPr/>
          </a:p>
        </p:txBody>
      </p:sp>
      <p:sp>
        <p:nvSpPr>
          <p:cNvPr id="69" name="PlaceHolder 4"/>
          <p:cNvSpPr>
            <a:spLocks noGrp="1"/>
          </p:cNvSpPr>
          <p:nvPr>
            <p:ph type="body"/>
          </p:nvPr>
        </p:nvSpPr>
        <p:spPr>
          <a:xfrm>
            <a:off x="4674240" y="1604520"/>
            <a:ext cx="4015800" cy="3977280"/>
          </a:xfrm>
          <a:prstGeom prst="rect">
            <a:avLst/>
          </a:prstGeom>
        </p:spPr>
        <p:txBody>
          <a:bodyPr lIns="0" rIns="0" tIns="0" bIns="0"/>
          <a:p>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type="objAndTwoObj" preserve="1">
  <p:cSld name="Title Content and 2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457200" y="273600"/>
            <a:ext cx="8229240" cy="1144800"/>
          </a:xfrm>
          <a:prstGeom prst="rect">
            <a:avLst/>
          </a:prstGeom>
        </p:spPr>
        <p:txBody>
          <a:bodyPr lIns="0" rIns="0" tIns="0" bIns="0" anchor="ctr"/>
          <a:p>
            <a:endParaRPr/>
          </a:p>
        </p:txBody>
      </p:sp>
      <p:sp>
        <p:nvSpPr>
          <p:cNvPr id="71" name="PlaceHolder 2"/>
          <p:cNvSpPr>
            <a:spLocks noGrp="1"/>
          </p:cNvSpPr>
          <p:nvPr>
            <p:ph type="body"/>
          </p:nvPr>
        </p:nvSpPr>
        <p:spPr>
          <a:xfrm>
            <a:off x="457200" y="1604520"/>
            <a:ext cx="4015800" cy="3977280"/>
          </a:xfrm>
          <a:prstGeom prst="rect">
            <a:avLst/>
          </a:prstGeom>
        </p:spPr>
        <p:txBody>
          <a:bodyPr lIns="0" rIns="0" tIns="0" bIns="0"/>
          <a:p>
            <a:endParaRPr/>
          </a:p>
        </p:txBody>
      </p:sp>
      <p:sp>
        <p:nvSpPr>
          <p:cNvPr id="72" name="PlaceHolder 3"/>
          <p:cNvSpPr>
            <a:spLocks noGrp="1"/>
          </p:cNvSpPr>
          <p:nvPr>
            <p:ph type="body"/>
          </p:nvPr>
        </p:nvSpPr>
        <p:spPr>
          <a:xfrm>
            <a:off x="4674240" y="1604520"/>
            <a:ext cx="4015800" cy="1896840"/>
          </a:xfrm>
          <a:prstGeom prst="rect">
            <a:avLst/>
          </a:prstGeom>
        </p:spPr>
        <p:txBody>
          <a:bodyPr lIns="0" rIns="0" tIns="0" bIns="0"/>
          <a:p>
            <a:endParaRPr/>
          </a:p>
        </p:txBody>
      </p:sp>
      <p:sp>
        <p:nvSpPr>
          <p:cNvPr id="73" name="PlaceHolder 4"/>
          <p:cNvSpPr>
            <a:spLocks noGrp="1"/>
          </p:cNvSpPr>
          <p:nvPr>
            <p:ph type="body"/>
          </p:nvPr>
        </p:nvSpPr>
        <p:spPr>
          <a:xfrm>
            <a:off x="4674240" y="3682080"/>
            <a:ext cx="4015800" cy="1896840"/>
          </a:xfrm>
          <a:prstGeom prst="rect">
            <a:avLst/>
          </a:prstGeom>
        </p:spPr>
        <p:txBody>
          <a:bodyPr lIns="0" rIns="0" tIns="0" bIns="0"/>
          <a:p>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type="twoObjOverTx" preserve="1">
  <p:cSld name="Title, 2 Content over Content">
    <p:spTree>
      <p:nvGrpSpPr>
        <p:cNvPr id="1" name=""/>
        <p:cNvGrpSpPr/>
        <p:nvPr/>
      </p:nvGrpSpPr>
      <p:grpSpPr>
        <a:xfrm>
          <a:off x="0" y="0"/>
          <a:ext cx="0" cy="0"/>
          <a:chOff x="0" y="0"/>
          <a:chExt cx="0" cy="0"/>
        </a:xfrm>
      </p:grpSpPr>
      <p:sp>
        <p:nvSpPr>
          <p:cNvPr id="74" name="PlaceHolder 1"/>
          <p:cNvSpPr>
            <a:spLocks noGrp="1"/>
          </p:cNvSpPr>
          <p:nvPr>
            <p:ph type="title"/>
          </p:nvPr>
        </p:nvSpPr>
        <p:spPr>
          <a:xfrm>
            <a:off x="457200" y="273600"/>
            <a:ext cx="8229240" cy="1144800"/>
          </a:xfrm>
          <a:prstGeom prst="rect">
            <a:avLst/>
          </a:prstGeom>
        </p:spPr>
        <p:txBody>
          <a:bodyPr lIns="0" rIns="0" tIns="0" bIns="0" anchor="ctr"/>
          <a:p>
            <a:endParaRPr/>
          </a:p>
        </p:txBody>
      </p:sp>
      <p:sp>
        <p:nvSpPr>
          <p:cNvPr id="75" name="PlaceHolder 2"/>
          <p:cNvSpPr>
            <a:spLocks noGrp="1"/>
          </p:cNvSpPr>
          <p:nvPr>
            <p:ph type="body"/>
          </p:nvPr>
        </p:nvSpPr>
        <p:spPr>
          <a:xfrm>
            <a:off x="457200" y="1604520"/>
            <a:ext cx="4015800" cy="1896840"/>
          </a:xfrm>
          <a:prstGeom prst="rect">
            <a:avLst/>
          </a:prstGeom>
        </p:spPr>
        <p:txBody>
          <a:bodyPr lIns="0" rIns="0" tIns="0" bIns="0"/>
          <a:p>
            <a:endParaRPr/>
          </a:p>
        </p:txBody>
      </p:sp>
      <p:sp>
        <p:nvSpPr>
          <p:cNvPr id="76" name="PlaceHolder 3"/>
          <p:cNvSpPr>
            <a:spLocks noGrp="1"/>
          </p:cNvSpPr>
          <p:nvPr>
            <p:ph type="body"/>
          </p:nvPr>
        </p:nvSpPr>
        <p:spPr>
          <a:xfrm>
            <a:off x="4674240" y="1604520"/>
            <a:ext cx="4015800" cy="1896840"/>
          </a:xfrm>
          <a:prstGeom prst="rect">
            <a:avLst/>
          </a:prstGeom>
        </p:spPr>
        <p:txBody>
          <a:bodyPr lIns="0" rIns="0" tIns="0" bIns="0"/>
          <a:p>
            <a:endParaRPr/>
          </a:p>
        </p:txBody>
      </p:sp>
      <p:sp>
        <p:nvSpPr>
          <p:cNvPr id="77" name="PlaceHolder 4"/>
          <p:cNvSpPr>
            <a:spLocks noGrp="1"/>
          </p:cNvSpPr>
          <p:nvPr>
            <p:ph type="body"/>
          </p:nvPr>
        </p:nvSpPr>
        <p:spPr>
          <a:xfrm>
            <a:off x="457200" y="3682080"/>
            <a:ext cx="8229240" cy="1896840"/>
          </a:xfrm>
          <a:prstGeom prst="rect">
            <a:avLst/>
          </a:prstGeom>
        </p:spPr>
        <p:txBody>
          <a:bodyPr lIns="0" rIns="0" tIns="0" bIns="0"/>
          <a:p>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type="objOverTx" preserve="1">
  <p:cSld name="Title, Content over Content">
    <p:spTree>
      <p:nvGrpSpPr>
        <p:cNvPr id="1" name=""/>
        <p:cNvGrpSpPr/>
        <p:nvPr/>
      </p:nvGrpSpPr>
      <p:grpSpPr>
        <a:xfrm>
          <a:off x="0" y="0"/>
          <a:ext cx="0" cy="0"/>
          <a:chOff x="0" y="0"/>
          <a:chExt cx="0" cy="0"/>
        </a:xfrm>
      </p:grpSpPr>
      <p:sp>
        <p:nvSpPr>
          <p:cNvPr id="78" name="PlaceHolder 1"/>
          <p:cNvSpPr>
            <a:spLocks noGrp="1"/>
          </p:cNvSpPr>
          <p:nvPr>
            <p:ph type="title"/>
          </p:nvPr>
        </p:nvSpPr>
        <p:spPr>
          <a:xfrm>
            <a:off x="457200" y="273600"/>
            <a:ext cx="8229240" cy="1144800"/>
          </a:xfrm>
          <a:prstGeom prst="rect">
            <a:avLst/>
          </a:prstGeom>
        </p:spPr>
        <p:txBody>
          <a:bodyPr lIns="0" rIns="0" tIns="0" bIns="0" anchor="ctr"/>
          <a:p>
            <a:endParaRPr/>
          </a:p>
        </p:txBody>
      </p:sp>
      <p:sp>
        <p:nvSpPr>
          <p:cNvPr id="79" name="PlaceHolder 2"/>
          <p:cNvSpPr>
            <a:spLocks noGrp="1"/>
          </p:cNvSpPr>
          <p:nvPr>
            <p:ph type="body"/>
          </p:nvPr>
        </p:nvSpPr>
        <p:spPr>
          <a:xfrm>
            <a:off x="457200" y="1604520"/>
            <a:ext cx="8229240" cy="1896840"/>
          </a:xfrm>
          <a:prstGeom prst="rect">
            <a:avLst/>
          </a:prstGeom>
        </p:spPr>
        <p:txBody>
          <a:bodyPr lIns="0" rIns="0" tIns="0" bIns="0"/>
          <a:p>
            <a:endParaRPr/>
          </a:p>
        </p:txBody>
      </p:sp>
      <p:sp>
        <p:nvSpPr>
          <p:cNvPr id="80" name="PlaceHolder 3"/>
          <p:cNvSpPr>
            <a:spLocks noGrp="1"/>
          </p:cNvSpPr>
          <p:nvPr>
            <p:ph type="body"/>
          </p:nvPr>
        </p:nvSpPr>
        <p:spPr>
          <a:xfrm>
            <a:off x="457200" y="3682080"/>
            <a:ext cx="8229240" cy="1896840"/>
          </a:xfrm>
          <a:prstGeom prst="rect">
            <a:avLst/>
          </a:prstGeom>
        </p:spPr>
        <p:txBody>
          <a:bodyPr lIns="0" rIns="0" tIns="0" bIns="0"/>
          <a:p>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type="fourObj" preserve="1">
  <p:cSld name="Title, 4 Content">
    <p:spTree>
      <p:nvGrpSpPr>
        <p:cNvPr id="1" name=""/>
        <p:cNvGrpSpPr/>
        <p:nvPr/>
      </p:nvGrpSpPr>
      <p:grpSpPr>
        <a:xfrm>
          <a:off x="0" y="0"/>
          <a:ext cx="0" cy="0"/>
          <a:chOff x="0" y="0"/>
          <a:chExt cx="0" cy="0"/>
        </a:xfrm>
      </p:grpSpPr>
      <p:sp>
        <p:nvSpPr>
          <p:cNvPr id="81" name="PlaceHolder 1"/>
          <p:cNvSpPr>
            <a:spLocks noGrp="1"/>
          </p:cNvSpPr>
          <p:nvPr>
            <p:ph type="title"/>
          </p:nvPr>
        </p:nvSpPr>
        <p:spPr>
          <a:xfrm>
            <a:off x="457200" y="273600"/>
            <a:ext cx="8229240" cy="1144800"/>
          </a:xfrm>
          <a:prstGeom prst="rect">
            <a:avLst/>
          </a:prstGeom>
        </p:spPr>
        <p:txBody>
          <a:bodyPr lIns="0" rIns="0" tIns="0" bIns="0" anchor="ctr"/>
          <a:p>
            <a:endParaRPr/>
          </a:p>
        </p:txBody>
      </p:sp>
      <p:sp>
        <p:nvSpPr>
          <p:cNvPr id="82" name="PlaceHolder 2"/>
          <p:cNvSpPr>
            <a:spLocks noGrp="1"/>
          </p:cNvSpPr>
          <p:nvPr>
            <p:ph type="body"/>
          </p:nvPr>
        </p:nvSpPr>
        <p:spPr>
          <a:xfrm>
            <a:off x="457200" y="1604520"/>
            <a:ext cx="4015800" cy="1896840"/>
          </a:xfrm>
          <a:prstGeom prst="rect">
            <a:avLst/>
          </a:prstGeom>
        </p:spPr>
        <p:txBody>
          <a:bodyPr lIns="0" rIns="0" tIns="0" bIns="0"/>
          <a:p>
            <a:endParaRPr/>
          </a:p>
        </p:txBody>
      </p:sp>
      <p:sp>
        <p:nvSpPr>
          <p:cNvPr id="83" name="PlaceHolder 3"/>
          <p:cNvSpPr>
            <a:spLocks noGrp="1"/>
          </p:cNvSpPr>
          <p:nvPr>
            <p:ph type="body"/>
          </p:nvPr>
        </p:nvSpPr>
        <p:spPr>
          <a:xfrm>
            <a:off x="4674240" y="1604520"/>
            <a:ext cx="4015800" cy="1896840"/>
          </a:xfrm>
          <a:prstGeom prst="rect">
            <a:avLst/>
          </a:prstGeom>
        </p:spPr>
        <p:txBody>
          <a:bodyPr lIns="0" rIns="0" tIns="0" bIns="0"/>
          <a:p>
            <a:endParaRPr/>
          </a:p>
        </p:txBody>
      </p:sp>
      <p:sp>
        <p:nvSpPr>
          <p:cNvPr id="84" name="PlaceHolder 4"/>
          <p:cNvSpPr>
            <a:spLocks noGrp="1"/>
          </p:cNvSpPr>
          <p:nvPr>
            <p:ph type="body"/>
          </p:nvPr>
        </p:nvSpPr>
        <p:spPr>
          <a:xfrm>
            <a:off x="4674240" y="3682080"/>
            <a:ext cx="4015800" cy="1896840"/>
          </a:xfrm>
          <a:prstGeom prst="rect">
            <a:avLst/>
          </a:prstGeom>
        </p:spPr>
        <p:txBody>
          <a:bodyPr lIns="0" rIns="0" tIns="0" bIns="0"/>
          <a:p>
            <a:endParaRPr/>
          </a:p>
        </p:txBody>
      </p:sp>
      <p:sp>
        <p:nvSpPr>
          <p:cNvPr id="85" name="PlaceHolder 5"/>
          <p:cNvSpPr>
            <a:spLocks noGrp="1"/>
          </p:cNvSpPr>
          <p:nvPr>
            <p:ph type="body"/>
          </p:nvPr>
        </p:nvSpPr>
        <p:spPr>
          <a:xfrm>
            <a:off x="457200" y="3682080"/>
            <a:ext cx="4015800" cy="1896840"/>
          </a:xfrm>
          <a:prstGeom prst="rect">
            <a:avLst/>
          </a:prstGeom>
        </p:spPr>
        <p:txBody>
          <a:bodyPr lIns="0" rIns="0" tIns="0" bIns="0"/>
          <a:p>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type="blank" preserve="1">
  <p:cSld name="Title, 6 Content">
    <p:spTree>
      <p:nvGrpSpPr>
        <p:cNvPr id="1" name=""/>
        <p:cNvGrpSpPr/>
        <p:nvPr/>
      </p:nvGrpSpPr>
      <p:grpSpPr>
        <a:xfrm>
          <a:off x="0" y="0"/>
          <a:ext cx="0" cy="0"/>
          <a:chOff x="0" y="0"/>
          <a:chExt cx="0" cy="0"/>
        </a:xfrm>
      </p:grpSpPr>
      <p:sp>
        <p:nvSpPr>
          <p:cNvPr id="86" name="PlaceHolder 1"/>
          <p:cNvSpPr>
            <a:spLocks noGrp="1"/>
          </p:cNvSpPr>
          <p:nvPr>
            <p:ph type="title"/>
          </p:nvPr>
        </p:nvSpPr>
        <p:spPr>
          <a:xfrm>
            <a:off x="457200" y="273600"/>
            <a:ext cx="8229240" cy="1144800"/>
          </a:xfrm>
          <a:prstGeom prst="rect">
            <a:avLst/>
          </a:prstGeom>
        </p:spPr>
        <p:txBody>
          <a:bodyPr lIns="0" rIns="0" tIns="0" bIns="0" anchor="ctr"/>
          <a:p>
            <a:endParaRPr/>
          </a:p>
        </p:txBody>
      </p:sp>
      <p:sp>
        <p:nvSpPr>
          <p:cNvPr id="87" name="PlaceHolder 2"/>
          <p:cNvSpPr>
            <a:spLocks noGrp="1"/>
          </p:cNvSpPr>
          <p:nvPr>
            <p:ph type="body"/>
          </p:nvPr>
        </p:nvSpPr>
        <p:spPr>
          <a:xfrm>
            <a:off x="457200" y="1604520"/>
            <a:ext cx="8229240" cy="3977280"/>
          </a:xfrm>
          <a:prstGeom prst="rect">
            <a:avLst/>
          </a:prstGeom>
        </p:spPr>
        <p:txBody>
          <a:bodyPr lIns="0" rIns="0" tIns="0" bIns="0"/>
          <a:p>
            <a:endParaRPr/>
          </a:p>
        </p:txBody>
      </p:sp>
      <p:sp>
        <p:nvSpPr>
          <p:cNvPr id="88" name="PlaceHolder 3"/>
          <p:cNvSpPr>
            <a:spLocks noGrp="1"/>
          </p:cNvSpPr>
          <p:nvPr>
            <p:ph type="body"/>
          </p:nvPr>
        </p:nvSpPr>
        <p:spPr>
          <a:xfrm>
            <a:off x="457200" y="1604520"/>
            <a:ext cx="8229240" cy="3977280"/>
          </a:xfrm>
          <a:prstGeom prst="rect">
            <a:avLst/>
          </a:prstGeom>
        </p:spPr>
        <p:txBody>
          <a:bodyPr lIns="0" rIns="0" tIns="0" bIns="0"/>
          <a:p>
            <a:endParaRPr/>
          </a:p>
        </p:txBody>
      </p:sp>
      <p:pic>
        <p:nvPicPr>
          <p:cNvPr id="89" name="" descr=""/>
          <p:cNvPicPr/>
          <p:nvPr/>
        </p:nvPicPr>
        <p:blipFill>
          <a:blip r:embed="rId2"/>
          <a:stretch/>
        </p:blipFill>
        <p:spPr>
          <a:xfrm>
            <a:off x="2079000" y="1604520"/>
            <a:ext cx="4984920" cy="3977280"/>
          </a:xfrm>
          <a:prstGeom prst="rect">
            <a:avLst/>
          </a:prstGeom>
          <a:ln>
            <a:noFill/>
          </a:ln>
        </p:spPr>
      </p:pic>
      <p:pic>
        <p:nvPicPr>
          <p:cNvPr id="90" name="" descr=""/>
          <p:cNvPicPr/>
          <p:nvPr/>
        </p:nvPicPr>
        <p:blipFill>
          <a:blip r:embed="rId3"/>
          <a:stretch/>
        </p:blipFill>
        <p:spPr>
          <a:xfrm>
            <a:off x="2079000" y="1604520"/>
            <a:ext cx="4984920" cy="3977280"/>
          </a:xfrm>
          <a:prstGeom prst="rect">
            <a:avLst/>
          </a:prstGeom>
          <a:ln>
            <a:noFill/>
          </a:ln>
        </p:spPr>
      </p:pic>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type="tx" preserve="1">
  <p:cSld name="Title Slide">
    <p:spTree>
      <p:nvGrpSpPr>
        <p:cNvPr id="1" name=""/>
        <p:cNvGrpSpPr/>
        <p:nvPr/>
      </p:nvGrpSpPr>
      <p:grpSpPr>
        <a:xfrm>
          <a:off x="0" y="0"/>
          <a:ext cx="0" cy="0"/>
          <a:chOff x="0" y="0"/>
          <a:chExt cx="0" cy="0"/>
        </a:xfrm>
      </p:grpSpPr>
      <p:sp>
        <p:nvSpPr>
          <p:cNvPr id="100" name="PlaceHolder 1"/>
          <p:cNvSpPr>
            <a:spLocks noGrp="1"/>
          </p:cNvSpPr>
          <p:nvPr>
            <p:ph type="title"/>
          </p:nvPr>
        </p:nvSpPr>
        <p:spPr>
          <a:xfrm>
            <a:off x="457200" y="273600"/>
            <a:ext cx="8229240" cy="1144800"/>
          </a:xfrm>
          <a:prstGeom prst="rect">
            <a:avLst/>
          </a:prstGeom>
        </p:spPr>
        <p:txBody>
          <a:bodyPr lIns="0" rIns="0" tIns="0" bIns="0" anchor="ctr"/>
          <a:p>
            <a:endParaRPr/>
          </a:p>
        </p:txBody>
      </p:sp>
      <p:sp>
        <p:nvSpPr>
          <p:cNvPr id="101" name="PlaceHolder 2"/>
          <p:cNvSpPr>
            <a:spLocks noGrp="1"/>
          </p:cNvSpPr>
          <p:nvPr>
            <p:ph type="subTitle"/>
          </p:nvPr>
        </p:nvSpPr>
        <p:spPr>
          <a:xfrm>
            <a:off x="457200" y="1604520"/>
            <a:ext cx="8229240" cy="3977280"/>
          </a:xfrm>
          <a:prstGeom prst="rect">
            <a:avLst/>
          </a:prstGeom>
        </p:spPr>
        <p:txBody>
          <a:bodyPr lIns="0" rIns="0" tIns="0" bIns="0" anchor="ctr"/>
          <a:p>
            <a:pPr algn="ctr"/>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type="obj" preserve="1">
  <p:cSld name="Title, Content">
    <p:spTree>
      <p:nvGrpSpPr>
        <p:cNvPr id="1" name=""/>
        <p:cNvGrpSpPr/>
        <p:nvPr/>
      </p:nvGrpSpPr>
      <p:grpSpPr>
        <a:xfrm>
          <a:off x="0" y="0"/>
          <a:ext cx="0" cy="0"/>
          <a:chOff x="0" y="0"/>
          <a:chExt cx="0" cy="0"/>
        </a:xfrm>
      </p:grpSpPr>
      <p:sp>
        <p:nvSpPr>
          <p:cNvPr id="102" name="PlaceHolder 1"/>
          <p:cNvSpPr>
            <a:spLocks noGrp="1"/>
          </p:cNvSpPr>
          <p:nvPr>
            <p:ph type="title"/>
          </p:nvPr>
        </p:nvSpPr>
        <p:spPr>
          <a:xfrm>
            <a:off x="457200" y="273600"/>
            <a:ext cx="8229240" cy="1144800"/>
          </a:xfrm>
          <a:prstGeom prst="rect">
            <a:avLst/>
          </a:prstGeom>
        </p:spPr>
        <p:txBody>
          <a:bodyPr lIns="0" rIns="0" tIns="0" bIns="0" anchor="ctr"/>
          <a:p>
            <a:endParaRPr/>
          </a:p>
        </p:txBody>
      </p:sp>
      <p:sp>
        <p:nvSpPr>
          <p:cNvPr id="103" name="PlaceHolder 2"/>
          <p:cNvSpPr>
            <a:spLocks noGrp="1"/>
          </p:cNvSpPr>
          <p:nvPr>
            <p:ph type="body"/>
          </p:nvPr>
        </p:nvSpPr>
        <p:spPr>
          <a:xfrm>
            <a:off x="457200" y="1604520"/>
            <a:ext cx="8229240" cy="3977280"/>
          </a:xfrm>
          <a:prstGeom prst="rect">
            <a:avLst/>
          </a:prstGeom>
        </p:spPr>
        <p:txBody>
          <a:bodyPr lIns="0" rIns="0" tIns="0" bIns="0"/>
          <a:p>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type="twoObj" preserve="1">
  <p:cSld name="Title, 2 Content">
    <p:spTree>
      <p:nvGrpSpPr>
        <p:cNvPr id="1" name=""/>
        <p:cNvGrpSpPr/>
        <p:nvPr/>
      </p:nvGrpSpPr>
      <p:grpSpPr>
        <a:xfrm>
          <a:off x="0" y="0"/>
          <a:ext cx="0" cy="0"/>
          <a:chOff x="0" y="0"/>
          <a:chExt cx="0" cy="0"/>
        </a:xfrm>
      </p:grpSpPr>
      <p:sp>
        <p:nvSpPr>
          <p:cNvPr id="104" name="PlaceHolder 1"/>
          <p:cNvSpPr>
            <a:spLocks noGrp="1"/>
          </p:cNvSpPr>
          <p:nvPr>
            <p:ph type="title"/>
          </p:nvPr>
        </p:nvSpPr>
        <p:spPr>
          <a:xfrm>
            <a:off x="457200" y="273600"/>
            <a:ext cx="8229240" cy="1144800"/>
          </a:xfrm>
          <a:prstGeom prst="rect">
            <a:avLst/>
          </a:prstGeom>
        </p:spPr>
        <p:txBody>
          <a:bodyPr lIns="0" rIns="0" tIns="0" bIns="0" anchor="ctr"/>
          <a:p>
            <a:endParaRPr/>
          </a:p>
        </p:txBody>
      </p:sp>
      <p:sp>
        <p:nvSpPr>
          <p:cNvPr id="105" name="PlaceHolder 2"/>
          <p:cNvSpPr>
            <a:spLocks noGrp="1"/>
          </p:cNvSpPr>
          <p:nvPr>
            <p:ph type="body"/>
          </p:nvPr>
        </p:nvSpPr>
        <p:spPr>
          <a:xfrm>
            <a:off x="457200" y="1604520"/>
            <a:ext cx="4015800" cy="3977280"/>
          </a:xfrm>
          <a:prstGeom prst="rect">
            <a:avLst/>
          </a:prstGeom>
        </p:spPr>
        <p:txBody>
          <a:bodyPr lIns="0" rIns="0" tIns="0" bIns="0"/>
          <a:p>
            <a:endParaRPr/>
          </a:p>
        </p:txBody>
      </p:sp>
      <p:sp>
        <p:nvSpPr>
          <p:cNvPr id="106" name="PlaceHolder 3"/>
          <p:cNvSpPr>
            <a:spLocks noGrp="1"/>
          </p:cNvSpPr>
          <p:nvPr>
            <p:ph type="body"/>
          </p:nvPr>
        </p:nvSpPr>
        <p:spPr>
          <a:xfrm>
            <a:off x="4674240" y="1604520"/>
            <a:ext cx="4015800" cy="3977280"/>
          </a:xfrm>
          <a:prstGeom prst="rect">
            <a:avLst/>
          </a:prstGeom>
        </p:spPr>
        <p:txBody>
          <a:bodyPr lIns="0" rIns="0" tIns="0" bIns="0"/>
          <a:p>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type="titleOnly" preserve="1">
  <p:cSld name="Title Only">
    <p:spTree>
      <p:nvGrpSpPr>
        <p:cNvPr id="1" name=""/>
        <p:cNvGrpSpPr/>
        <p:nvPr/>
      </p:nvGrpSpPr>
      <p:grpSpPr>
        <a:xfrm>
          <a:off x="0" y="0"/>
          <a:ext cx="0" cy="0"/>
          <a:chOff x="0" y="0"/>
          <a:chExt cx="0" cy="0"/>
        </a:xfrm>
      </p:grpSpPr>
      <p:sp>
        <p:nvSpPr>
          <p:cNvPr id="107" name="PlaceHolder 1"/>
          <p:cNvSpPr>
            <a:spLocks noGrp="1"/>
          </p:cNvSpPr>
          <p:nvPr>
            <p:ph type="title"/>
          </p:nvPr>
        </p:nvSpPr>
        <p:spPr>
          <a:xfrm>
            <a:off x="457200" y="273600"/>
            <a:ext cx="8229240" cy="1144800"/>
          </a:xfrm>
          <a:prstGeom prst="rect">
            <a:avLst/>
          </a:prstGeom>
        </p:spPr>
        <p:txBody>
          <a:bodyPr lIns="0" rIns="0" tIns="0" bIns="0" anchor="ctr"/>
          <a:p>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type="objOnly" preserve="1">
  <p:cSld name="Centered Text">
    <p:spTree>
      <p:nvGrpSpPr>
        <p:cNvPr id="1" name=""/>
        <p:cNvGrpSpPr/>
        <p:nvPr/>
      </p:nvGrpSpPr>
      <p:grpSpPr>
        <a:xfrm>
          <a:off x="0" y="0"/>
          <a:ext cx="0" cy="0"/>
          <a:chOff x="0" y="0"/>
          <a:chExt cx="0" cy="0"/>
        </a:xfrm>
      </p:grpSpPr>
      <p:sp>
        <p:nvSpPr>
          <p:cNvPr id="108" name="PlaceHolder 1"/>
          <p:cNvSpPr>
            <a:spLocks noGrp="1"/>
          </p:cNvSpPr>
          <p:nvPr>
            <p:ph type="subTitle"/>
          </p:nvPr>
        </p:nvSpPr>
        <p:spPr>
          <a:xfrm>
            <a:off x="457200" y="273600"/>
            <a:ext cx="8229240" cy="5307840"/>
          </a:xfrm>
          <a:prstGeom prst="rect">
            <a:avLst/>
          </a:prstGeom>
        </p:spPr>
        <p:txBody>
          <a:bodyPr lIns="0" rIns="0" tIns="0" bIns="0" anchor="ctr"/>
          <a:p>
            <a:pPr algn="ctr"/>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type="twoObjAndObj" preserve="1">
  <p:cSld name="Title, 2 Content and Content">
    <p:spTree>
      <p:nvGrpSpPr>
        <p:cNvPr id="1" name=""/>
        <p:cNvGrpSpPr/>
        <p:nvPr/>
      </p:nvGrpSpPr>
      <p:grpSpPr>
        <a:xfrm>
          <a:off x="0" y="0"/>
          <a:ext cx="0" cy="0"/>
          <a:chOff x="0" y="0"/>
          <a:chExt cx="0" cy="0"/>
        </a:xfrm>
      </p:grpSpPr>
      <p:sp>
        <p:nvSpPr>
          <p:cNvPr id="109" name="PlaceHolder 1"/>
          <p:cNvSpPr>
            <a:spLocks noGrp="1"/>
          </p:cNvSpPr>
          <p:nvPr>
            <p:ph type="title"/>
          </p:nvPr>
        </p:nvSpPr>
        <p:spPr>
          <a:xfrm>
            <a:off x="457200" y="273600"/>
            <a:ext cx="8229240" cy="1144800"/>
          </a:xfrm>
          <a:prstGeom prst="rect">
            <a:avLst/>
          </a:prstGeom>
        </p:spPr>
        <p:txBody>
          <a:bodyPr lIns="0" rIns="0" tIns="0" bIns="0" anchor="ctr"/>
          <a:p>
            <a:endParaRPr/>
          </a:p>
        </p:txBody>
      </p:sp>
      <p:sp>
        <p:nvSpPr>
          <p:cNvPr id="110" name="PlaceHolder 2"/>
          <p:cNvSpPr>
            <a:spLocks noGrp="1"/>
          </p:cNvSpPr>
          <p:nvPr>
            <p:ph type="body"/>
          </p:nvPr>
        </p:nvSpPr>
        <p:spPr>
          <a:xfrm>
            <a:off x="457200" y="1604520"/>
            <a:ext cx="4015800" cy="1896840"/>
          </a:xfrm>
          <a:prstGeom prst="rect">
            <a:avLst/>
          </a:prstGeom>
        </p:spPr>
        <p:txBody>
          <a:bodyPr lIns="0" rIns="0" tIns="0" bIns="0"/>
          <a:p>
            <a:endParaRPr/>
          </a:p>
        </p:txBody>
      </p:sp>
      <p:sp>
        <p:nvSpPr>
          <p:cNvPr id="111" name="PlaceHolder 3"/>
          <p:cNvSpPr>
            <a:spLocks noGrp="1"/>
          </p:cNvSpPr>
          <p:nvPr>
            <p:ph type="body"/>
          </p:nvPr>
        </p:nvSpPr>
        <p:spPr>
          <a:xfrm>
            <a:off x="457200" y="3682080"/>
            <a:ext cx="4015800" cy="1896840"/>
          </a:xfrm>
          <a:prstGeom prst="rect">
            <a:avLst/>
          </a:prstGeom>
        </p:spPr>
        <p:txBody>
          <a:bodyPr lIns="0" rIns="0" tIns="0" bIns="0"/>
          <a:p>
            <a:endParaRPr/>
          </a:p>
        </p:txBody>
      </p:sp>
      <p:sp>
        <p:nvSpPr>
          <p:cNvPr id="112" name="PlaceHolder 4"/>
          <p:cNvSpPr>
            <a:spLocks noGrp="1"/>
          </p:cNvSpPr>
          <p:nvPr>
            <p:ph type="body"/>
          </p:nvPr>
        </p:nvSpPr>
        <p:spPr>
          <a:xfrm>
            <a:off x="4674240" y="1604520"/>
            <a:ext cx="4015800" cy="3977280"/>
          </a:xfrm>
          <a:prstGeom prst="rect">
            <a:avLst/>
          </a:prstGeom>
        </p:spPr>
        <p:txBody>
          <a:bodyPr lIns="0" rIns="0" tIns="0" bIns="0"/>
          <a:p>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type="objAndTwoObj" preserve="1">
  <p:cSld name="Title Content and 2 Content">
    <p:spTree>
      <p:nvGrpSpPr>
        <p:cNvPr id="1" name=""/>
        <p:cNvGrpSpPr/>
        <p:nvPr/>
      </p:nvGrpSpPr>
      <p:grpSpPr>
        <a:xfrm>
          <a:off x="0" y="0"/>
          <a:ext cx="0" cy="0"/>
          <a:chOff x="0" y="0"/>
          <a:chExt cx="0" cy="0"/>
        </a:xfrm>
      </p:grpSpPr>
      <p:sp>
        <p:nvSpPr>
          <p:cNvPr id="113" name="PlaceHolder 1"/>
          <p:cNvSpPr>
            <a:spLocks noGrp="1"/>
          </p:cNvSpPr>
          <p:nvPr>
            <p:ph type="title"/>
          </p:nvPr>
        </p:nvSpPr>
        <p:spPr>
          <a:xfrm>
            <a:off x="457200" y="273600"/>
            <a:ext cx="8229240" cy="1144800"/>
          </a:xfrm>
          <a:prstGeom prst="rect">
            <a:avLst/>
          </a:prstGeom>
        </p:spPr>
        <p:txBody>
          <a:bodyPr lIns="0" rIns="0" tIns="0" bIns="0" anchor="ctr"/>
          <a:p>
            <a:endParaRPr/>
          </a:p>
        </p:txBody>
      </p:sp>
      <p:sp>
        <p:nvSpPr>
          <p:cNvPr id="114" name="PlaceHolder 2"/>
          <p:cNvSpPr>
            <a:spLocks noGrp="1"/>
          </p:cNvSpPr>
          <p:nvPr>
            <p:ph type="body"/>
          </p:nvPr>
        </p:nvSpPr>
        <p:spPr>
          <a:xfrm>
            <a:off x="457200" y="1604520"/>
            <a:ext cx="4015800" cy="3977280"/>
          </a:xfrm>
          <a:prstGeom prst="rect">
            <a:avLst/>
          </a:prstGeom>
        </p:spPr>
        <p:txBody>
          <a:bodyPr lIns="0" rIns="0" tIns="0" bIns="0"/>
          <a:p>
            <a:endParaRPr/>
          </a:p>
        </p:txBody>
      </p:sp>
      <p:sp>
        <p:nvSpPr>
          <p:cNvPr id="115" name="PlaceHolder 3"/>
          <p:cNvSpPr>
            <a:spLocks noGrp="1"/>
          </p:cNvSpPr>
          <p:nvPr>
            <p:ph type="body"/>
          </p:nvPr>
        </p:nvSpPr>
        <p:spPr>
          <a:xfrm>
            <a:off x="4674240" y="1604520"/>
            <a:ext cx="4015800" cy="1896840"/>
          </a:xfrm>
          <a:prstGeom prst="rect">
            <a:avLst/>
          </a:prstGeom>
        </p:spPr>
        <p:txBody>
          <a:bodyPr lIns="0" rIns="0" tIns="0" bIns="0"/>
          <a:p>
            <a:endParaRPr/>
          </a:p>
        </p:txBody>
      </p:sp>
      <p:sp>
        <p:nvSpPr>
          <p:cNvPr id="116" name="PlaceHolder 4"/>
          <p:cNvSpPr>
            <a:spLocks noGrp="1"/>
          </p:cNvSpPr>
          <p:nvPr>
            <p:ph type="body"/>
          </p:nvPr>
        </p:nvSpPr>
        <p:spPr>
          <a:xfrm>
            <a:off x="4674240" y="3682080"/>
            <a:ext cx="4015800" cy="1896840"/>
          </a:xfrm>
          <a:prstGeom prst="rect">
            <a:avLst/>
          </a:prstGeom>
        </p:spPr>
        <p:txBody>
          <a:bodyPr lIns="0" rIns="0" tIns="0" bIns="0"/>
          <a:p>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type="twoObjOverTx" preserve="1">
  <p:cSld name="Title, 2 Content over Content">
    <p:spTree>
      <p:nvGrpSpPr>
        <p:cNvPr id="1" name=""/>
        <p:cNvGrpSpPr/>
        <p:nvPr/>
      </p:nvGrpSpPr>
      <p:grpSpPr>
        <a:xfrm>
          <a:off x="0" y="0"/>
          <a:ext cx="0" cy="0"/>
          <a:chOff x="0" y="0"/>
          <a:chExt cx="0" cy="0"/>
        </a:xfrm>
      </p:grpSpPr>
      <p:sp>
        <p:nvSpPr>
          <p:cNvPr id="117" name="PlaceHolder 1"/>
          <p:cNvSpPr>
            <a:spLocks noGrp="1"/>
          </p:cNvSpPr>
          <p:nvPr>
            <p:ph type="title"/>
          </p:nvPr>
        </p:nvSpPr>
        <p:spPr>
          <a:xfrm>
            <a:off x="457200" y="273600"/>
            <a:ext cx="8229240" cy="1144800"/>
          </a:xfrm>
          <a:prstGeom prst="rect">
            <a:avLst/>
          </a:prstGeom>
        </p:spPr>
        <p:txBody>
          <a:bodyPr lIns="0" rIns="0" tIns="0" bIns="0" anchor="ctr"/>
          <a:p>
            <a:endParaRPr/>
          </a:p>
        </p:txBody>
      </p:sp>
      <p:sp>
        <p:nvSpPr>
          <p:cNvPr id="118" name="PlaceHolder 2"/>
          <p:cNvSpPr>
            <a:spLocks noGrp="1"/>
          </p:cNvSpPr>
          <p:nvPr>
            <p:ph type="body"/>
          </p:nvPr>
        </p:nvSpPr>
        <p:spPr>
          <a:xfrm>
            <a:off x="457200" y="1604520"/>
            <a:ext cx="4015800" cy="1896840"/>
          </a:xfrm>
          <a:prstGeom prst="rect">
            <a:avLst/>
          </a:prstGeom>
        </p:spPr>
        <p:txBody>
          <a:bodyPr lIns="0" rIns="0" tIns="0" bIns="0"/>
          <a:p>
            <a:endParaRPr/>
          </a:p>
        </p:txBody>
      </p:sp>
      <p:sp>
        <p:nvSpPr>
          <p:cNvPr id="119" name="PlaceHolder 3"/>
          <p:cNvSpPr>
            <a:spLocks noGrp="1"/>
          </p:cNvSpPr>
          <p:nvPr>
            <p:ph type="body"/>
          </p:nvPr>
        </p:nvSpPr>
        <p:spPr>
          <a:xfrm>
            <a:off x="4674240" y="1604520"/>
            <a:ext cx="4015800" cy="1896840"/>
          </a:xfrm>
          <a:prstGeom prst="rect">
            <a:avLst/>
          </a:prstGeom>
        </p:spPr>
        <p:txBody>
          <a:bodyPr lIns="0" rIns="0" tIns="0" bIns="0"/>
          <a:p>
            <a:endParaRPr/>
          </a:p>
        </p:txBody>
      </p:sp>
      <p:sp>
        <p:nvSpPr>
          <p:cNvPr id="120" name="PlaceHolder 4"/>
          <p:cNvSpPr>
            <a:spLocks noGrp="1"/>
          </p:cNvSpPr>
          <p:nvPr>
            <p:ph type="body"/>
          </p:nvPr>
        </p:nvSpPr>
        <p:spPr>
          <a:xfrm>
            <a:off x="457200" y="3682080"/>
            <a:ext cx="8229240" cy="1896840"/>
          </a:xfrm>
          <a:prstGeom prst="rect">
            <a:avLst/>
          </a:prstGeom>
        </p:spPr>
        <p:txBody>
          <a:bodyPr lIns="0" rIns="0" tIns="0" bIns="0"/>
          <a:p>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type="objOverTx" preserve="1">
  <p:cSld name="Title, Content over Content">
    <p:spTree>
      <p:nvGrpSpPr>
        <p:cNvPr id="1" name=""/>
        <p:cNvGrpSpPr/>
        <p:nvPr/>
      </p:nvGrpSpPr>
      <p:grpSpPr>
        <a:xfrm>
          <a:off x="0" y="0"/>
          <a:ext cx="0" cy="0"/>
          <a:chOff x="0" y="0"/>
          <a:chExt cx="0" cy="0"/>
        </a:xfrm>
      </p:grpSpPr>
      <p:sp>
        <p:nvSpPr>
          <p:cNvPr id="121" name="PlaceHolder 1"/>
          <p:cNvSpPr>
            <a:spLocks noGrp="1"/>
          </p:cNvSpPr>
          <p:nvPr>
            <p:ph type="title"/>
          </p:nvPr>
        </p:nvSpPr>
        <p:spPr>
          <a:xfrm>
            <a:off x="457200" y="273600"/>
            <a:ext cx="8229240" cy="1144800"/>
          </a:xfrm>
          <a:prstGeom prst="rect">
            <a:avLst/>
          </a:prstGeom>
        </p:spPr>
        <p:txBody>
          <a:bodyPr lIns="0" rIns="0" tIns="0" bIns="0" anchor="ctr"/>
          <a:p>
            <a:endParaRPr/>
          </a:p>
        </p:txBody>
      </p:sp>
      <p:sp>
        <p:nvSpPr>
          <p:cNvPr id="122" name="PlaceHolder 2"/>
          <p:cNvSpPr>
            <a:spLocks noGrp="1"/>
          </p:cNvSpPr>
          <p:nvPr>
            <p:ph type="body"/>
          </p:nvPr>
        </p:nvSpPr>
        <p:spPr>
          <a:xfrm>
            <a:off x="457200" y="1604520"/>
            <a:ext cx="8229240" cy="1896840"/>
          </a:xfrm>
          <a:prstGeom prst="rect">
            <a:avLst/>
          </a:prstGeom>
        </p:spPr>
        <p:txBody>
          <a:bodyPr lIns="0" rIns="0" tIns="0" bIns="0"/>
          <a:p>
            <a:endParaRPr/>
          </a:p>
        </p:txBody>
      </p:sp>
      <p:sp>
        <p:nvSpPr>
          <p:cNvPr id="123" name="PlaceHolder 3"/>
          <p:cNvSpPr>
            <a:spLocks noGrp="1"/>
          </p:cNvSpPr>
          <p:nvPr>
            <p:ph type="body"/>
          </p:nvPr>
        </p:nvSpPr>
        <p:spPr>
          <a:xfrm>
            <a:off x="457200" y="3682080"/>
            <a:ext cx="8229240" cy="1896840"/>
          </a:xfrm>
          <a:prstGeom prst="rect">
            <a:avLst/>
          </a:prstGeom>
        </p:spPr>
        <p:txBody>
          <a:bodyPr lIns="0" rIns="0" tIns="0" bIns="0"/>
          <a:p>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type="fourObj" preserve="1">
  <p:cSld name="Title, 4 Content">
    <p:spTree>
      <p:nvGrpSpPr>
        <p:cNvPr id="1" name=""/>
        <p:cNvGrpSpPr/>
        <p:nvPr/>
      </p:nvGrpSpPr>
      <p:grpSpPr>
        <a:xfrm>
          <a:off x="0" y="0"/>
          <a:ext cx="0" cy="0"/>
          <a:chOff x="0" y="0"/>
          <a:chExt cx="0" cy="0"/>
        </a:xfrm>
      </p:grpSpPr>
      <p:sp>
        <p:nvSpPr>
          <p:cNvPr id="124" name="PlaceHolder 1"/>
          <p:cNvSpPr>
            <a:spLocks noGrp="1"/>
          </p:cNvSpPr>
          <p:nvPr>
            <p:ph type="title"/>
          </p:nvPr>
        </p:nvSpPr>
        <p:spPr>
          <a:xfrm>
            <a:off x="457200" y="273600"/>
            <a:ext cx="8229240" cy="1144800"/>
          </a:xfrm>
          <a:prstGeom prst="rect">
            <a:avLst/>
          </a:prstGeom>
        </p:spPr>
        <p:txBody>
          <a:bodyPr lIns="0" rIns="0" tIns="0" bIns="0" anchor="ctr"/>
          <a:p>
            <a:endParaRPr/>
          </a:p>
        </p:txBody>
      </p:sp>
      <p:sp>
        <p:nvSpPr>
          <p:cNvPr id="125" name="PlaceHolder 2"/>
          <p:cNvSpPr>
            <a:spLocks noGrp="1"/>
          </p:cNvSpPr>
          <p:nvPr>
            <p:ph type="body"/>
          </p:nvPr>
        </p:nvSpPr>
        <p:spPr>
          <a:xfrm>
            <a:off x="457200" y="1604520"/>
            <a:ext cx="4015800" cy="1896840"/>
          </a:xfrm>
          <a:prstGeom prst="rect">
            <a:avLst/>
          </a:prstGeom>
        </p:spPr>
        <p:txBody>
          <a:bodyPr lIns="0" rIns="0" tIns="0" bIns="0"/>
          <a:p>
            <a:endParaRPr/>
          </a:p>
        </p:txBody>
      </p:sp>
      <p:sp>
        <p:nvSpPr>
          <p:cNvPr id="126" name="PlaceHolder 3"/>
          <p:cNvSpPr>
            <a:spLocks noGrp="1"/>
          </p:cNvSpPr>
          <p:nvPr>
            <p:ph type="body"/>
          </p:nvPr>
        </p:nvSpPr>
        <p:spPr>
          <a:xfrm>
            <a:off x="4674240" y="1604520"/>
            <a:ext cx="4015800" cy="1896840"/>
          </a:xfrm>
          <a:prstGeom prst="rect">
            <a:avLst/>
          </a:prstGeom>
        </p:spPr>
        <p:txBody>
          <a:bodyPr lIns="0" rIns="0" tIns="0" bIns="0"/>
          <a:p>
            <a:endParaRPr/>
          </a:p>
        </p:txBody>
      </p:sp>
      <p:sp>
        <p:nvSpPr>
          <p:cNvPr id="127" name="PlaceHolder 4"/>
          <p:cNvSpPr>
            <a:spLocks noGrp="1"/>
          </p:cNvSpPr>
          <p:nvPr>
            <p:ph type="body"/>
          </p:nvPr>
        </p:nvSpPr>
        <p:spPr>
          <a:xfrm>
            <a:off x="4674240" y="3682080"/>
            <a:ext cx="4015800" cy="1896840"/>
          </a:xfrm>
          <a:prstGeom prst="rect">
            <a:avLst/>
          </a:prstGeom>
        </p:spPr>
        <p:txBody>
          <a:bodyPr lIns="0" rIns="0" tIns="0" bIns="0"/>
          <a:p>
            <a:endParaRPr/>
          </a:p>
        </p:txBody>
      </p:sp>
      <p:sp>
        <p:nvSpPr>
          <p:cNvPr id="128" name="PlaceHolder 5"/>
          <p:cNvSpPr>
            <a:spLocks noGrp="1"/>
          </p:cNvSpPr>
          <p:nvPr>
            <p:ph type="body"/>
          </p:nvPr>
        </p:nvSpPr>
        <p:spPr>
          <a:xfrm>
            <a:off x="457200" y="3682080"/>
            <a:ext cx="4015800" cy="1896840"/>
          </a:xfrm>
          <a:prstGeom prst="rect">
            <a:avLst/>
          </a:prstGeom>
        </p:spPr>
        <p:txBody>
          <a:bodyPr lIns="0" rIns="0" tIns="0" bIns="0"/>
          <a:p>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type="blank" preserve="1">
  <p:cSld name="Title, 6 Content">
    <p:spTree>
      <p:nvGrpSpPr>
        <p:cNvPr id="1" name=""/>
        <p:cNvGrpSpPr/>
        <p:nvPr/>
      </p:nvGrpSpPr>
      <p:grpSpPr>
        <a:xfrm>
          <a:off x="0" y="0"/>
          <a:ext cx="0" cy="0"/>
          <a:chOff x="0" y="0"/>
          <a:chExt cx="0" cy="0"/>
        </a:xfrm>
      </p:grpSpPr>
      <p:sp>
        <p:nvSpPr>
          <p:cNvPr id="129" name="PlaceHolder 1"/>
          <p:cNvSpPr>
            <a:spLocks noGrp="1"/>
          </p:cNvSpPr>
          <p:nvPr>
            <p:ph type="title"/>
          </p:nvPr>
        </p:nvSpPr>
        <p:spPr>
          <a:xfrm>
            <a:off x="457200" y="273600"/>
            <a:ext cx="8229240" cy="1144800"/>
          </a:xfrm>
          <a:prstGeom prst="rect">
            <a:avLst/>
          </a:prstGeom>
        </p:spPr>
        <p:txBody>
          <a:bodyPr lIns="0" rIns="0" tIns="0" bIns="0" anchor="ctr"/>
          <a:p>
            <a:endParaRPr/>
          </a:p>
        </p:txBody>
      </p:sp>
      <p:sp>
        <p:nvSpPr>
          <p:cNvPr id="130" name="PlaceHolder 2"/>
          <p:cNvSpPr>
            <a:spLocks noGrp="1"/>
          </p:cNvSpPr>
          <p:nvPr>
            <p:ph type="body"/>
          </p:nvPr>
        </p:nvSpPr>
        <p:spPr>
          <a:xfrm>
            <a:off x="457200" y="1604520"/>
            <a:ext cx="8229240" cy="3977280"/>
          </a:xfrm>
          <a:prstGeom prst="rect">
            <a:avLst/>
          </a:prstGeom>
        </p:spPr>
        <p:txBody>
          <a:bodyPr lIns="0" rIns="0" tIns="0" bIns="0"/>
          <a:p>
            <a:endParaRPr/>
          </a:p>
        </p:txBody>
      </p:sp>
      <p:sp>
        <p:nvSpPr>
          <p:cNvPr id="131" name="PlaceHolder 3"/>
          <p:cNvSpPr>
            <a:spLocks noGrp="1"/>
          </p:cNvSpPr>
          <p:nvPr>
            <p:ph type="body"/>
          </p:nvPr>
        </p:nvSpPr>
        <p:spPr>
          <a:xfrm>
            <a:off x="457200" y="1604520"/>
            <a:ext cx="8229240" cy="3977280"/>
          </a:xfrm>
          <a:prstGeom prst="rect">
            <a:avLst/>
          </a:prstGeom>
        </p:spPr>
        <p:txBody>
          <a:bodyPr lIns="0" rIns="0" tIns="0" bIns="0"/>
          <a:p>
            <a:endParaRPr/>
          </a:p>
        </p:txBody>
      </p:sp>
      <p:pic>
        <p:nvPicPr>
          <p:cNvPr id="132" name="" descr=""/>
          <p:cNvPicPr/>
          <p:nvPr/>
        </p:nvPicPr>
        <p:blipFill>
          <a:blip r:embed="rId2"/>
          <a:stretch/>
        </p:blipFill>
        <p:spPr>
          <a:xfrm>
            <a:off x="2079000" y="1604520"/>
            <a:ext cx="4984920" cy="3977280"/>
          </a:xfrm>
          <a:prstGeom prst="rect">
            <a:avLst/>
          </a:prstGeom>
          <a:ln>
            <a:noFill/>
          </a:ln>
        </p:spPr>
      </p:pic>
      <p:pic>
        <p:nvPicPr>
          <p:cNvPr id="133" name="" descr=""/>
          <p:cNvPicPr/>
          <p:nvPr/>
        </p:nvPicPr>
        <p:blipFill>
          <a:blip r:embed="rId3"/>
          <a:stretch/>
        </p:blipFill>
        <p:spPr>
          <a:xfrm>
            <a:off x="2079000" y="1604520"/>
            <a:ext cx="4984920" cy="3977280"/>
          </a:xfrm>
          <a:prstGeom prst="rect">
            <a:avLst/>
          </a:prstGeom>
          <a:ln>
            <a:noFill/>
          </a:ln>
        </p:spPr>
      </p:pic>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2.jpe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5.jpeg"/><Relationship Id="rId3" Type="http://schemas.openxmlformats.org/officeDocument/2006/relationships/slideLayout" Target="../slideLayouts/slideLayout13.xml"/><Relationship Id="rId4" Type="http://schemas.openxmlformats.org/officeDocument/2006/relationships/slideLayout" Target="../slideLayouts/slideLayout14.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 Id="rId9" Type="http://schemas.openxmlformats.org/officeDocument/2006/relationships/slideLayout" Target="../slideLayouts/slideLayout19.xml"/><Relationship Id="rId10" Type="http://schemas.openxmlformats.org/officeDocument/2006/relationships/slideLayout" Target="../slideLayouts/slideLayout20.xml"/><Relationship Id="rId11" Type="http://schemas.openxmlformats.org/officeDocument/2006/relationships/slideLayout" Target="../slideLayouts/slideLayout21.xml"/><Relationship Id="rId12" Type="http://schemas.openxmlformats.org/officeDocument/2006/relationships/slideLayout" Target="../slideLayouts/slideLayout22.xml"/><Relationship Id="rId13" Type="http://schemas.openxmlformats.org/officeDocument/2006/relationships/slideLayout" Target="../slideLayouts/slideLayout23.xml"/><Relationship Id="rId14"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8.jpeg"/><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 Id="rId11" Type="http://schemas.openxmlformats.org/officeDocument/2006/relationships/slideLayout" Target="../slideLayouts/slideLayout33.xml"/><Relationship Id="rId12" Type="http://schemas.openxmlformats.org/officeDocument/2006/relationships/slideLayout" Target="../slideLayouts/slideLayout34.xml"/><Relationship Id="rId13" Type="http://schemas.openxmlformats.org/officeDocument/2006/relationships/slideLayout" Target="../slideLayouts/slideLayout35.xml"/><Relationship Id="rId14" Type="http://schemas.openxmlformats.org/officeDocument/2006/relationships/slideLayout" Target="../slideLayouts/slideLayout36.xml"/>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Pr>
        <a:solidFill>
          <a:srgbClr val="ffffff"/>
        </a:solidFill>
      </p:bgPr>
    </p:bg>
    <p:spTree>
      <p:nvGrpSpPr>
        <p:cNvPr id="1" name=""/>
        <p:cNvGrpSpPr/>
        <p:nvPr/>
      </p:nvGrpSpPr>
      <p:grpSpPr>
        <a:xfrm>
          <a:off x="0" y="0"/>
          <a:ext cx="0" cy="0"/>
          <a:chOff x="0" y="0"/>
          <a:chExt cx="0" cy="0"/>
        </a:xfrm>
      </p:grpSpPr>
      <p:sp>
        <p:nvSpPr>
          <p:cNvPr id="0" name="CustomShape 1"/>
          <p:cNvSpPr/>
          <p:nvPr/>
        </p:nvSpPr>
        <p:spPr>
          <a:xfrm>
            <a:off x="499320" y="5945040"/>
            <a:ext cx="4940280" cy="920880"/>
          </a:xfrm>
          <a:custGeom>
            <a:avLst/>
            <a:gdLst/>
            <a:ahLst/>
            <a:rect l="0" t="0" r="r" b="b"/>
            <a:pathLst>
              <a:path w="7486" h="338">
                <a:moveTo>
                  <a:pt x="0" y="2"/>
                </a:moveTo>
                <a:lnTo>
                  <a:pt x="7485" y="337"/>
                </a:lnTo>
                <a:lnTo>
                  <a:pt x="5558" y="337"/>
                </a:lnTo>
                <a:lnTo>
                  <a:pt x="1" y="0"/>
                </a:lnTo>
              </a:path>
            </a:pathLst>
          </a:custGeom>
          <a:solidFill>
            <a:schemeClr val="accent1">
              <a:tint val="65000"/>
              <a:satMod val="115000"/>
              <a:alpha val="40000"/>
            </a:schemeClr>
          </a:solidFill>
          <a:ln w="9360">
            <a:noFill/>
          </a:ln>
        </p:spPr>
        <p:style>
          <a:lnRef idx="0"/>
          <a:fillRef idx="0"/>
          <a:effectRef idx="0"/>
          <a:fontRef idx="minor"/>
        </p:style>
      </p:sp>
      <p:sp>
        <p:nvSpPr>
          <p:cNvPr id="1" name="CustomShape 2"/>
          <p:cNvSpPr/>
          <p:nvPr/>
        </p:nvSpPr>
        <p:spPr>
          <a:xfrm>
            <a:off x="485640" y="5938920"/>
            <a:ext cx="3690000" cy="933120"/>
          </a:xfrm>
          <a:custGeom>
            <a:avLst/>
            <a:gdLst/>
            <a:ahLst/>
            <a:rect l="0" t="0" r="r" b="b"/>
            <a:pathLst>
              <a:path w="5592" h="589">
                <a:moveTo>
                  <a:pt x="0" y="0"/>
                </a:moveTo>
                <a:lnTo>
                  <a:pt x="5591" y="585"/>
                </a:lnTo>
                <a:lnTo>
                  <a:pt x="4415" y="588"/>
                </a:lnTo>
                <a:lnTo>
                  <a:pt x="12" y="4"/>
                </a:lnTo>
              </a:path>
            </a:pathLst>
          </a:custGeom>
          <a:solidFill>
            <a:srgbClr val="000000"/>
          </a:solidFill>
          <a:ln w="9360">
            <a:noFill/>
          </a:ln>
        </p:spPr>
        <p:style>
          <a:lnRef idx="0"/>
          <a:fillRef idx="0"/>
          <a:effectRef idx="0"/>
          <a:fontRef idx="minor"/>
        </p:style>
      </p:sp>
      <p:sp>
        <p:nvSpPr>
          <p:cNvPr id="2" name="CustomShape 3"/>
          <p:cNvSpPr/>
          <p:nvPr/>
        </p:nvSpPr>
        <p:spPr>
          <a:xfrm>
            <a:off x="-6120" y="5791320"/>
            <a:ext cx="3402000" cy="1080360"/>
          </a:xfrm>
          <a:prstGeom prst="rtTriangle">
            <a:avLst/>
          </a:prstGeom>
          <a:blipFill>
            <a:blip r:embed="rId2"/>
            <a:tile/>
          </a:blipFill>
          <a:ln w="12600">
            <a:noFill/>
          </a:ln>
          <a:effectLst>
            <a:outerShdw blurRad="50800" dir="5400000" dist="38100" rotWithShape="0">
              <a:srgbClr val="000000">
                <a:alpha val="35000"/>
              </a:srgbClr>
            </a:outerShdw>
          </a:effectLst>
        </p:spPr>
        <p:style>
          <a:lnRef idx="3">
            <a:schemeClr val="lt1"/>
          </a:lnRef>
          <a:fillRef idx="1">
            <a:schemeClr val="accent1"/>
          </a:fillRef>
          <a:effectRef idx="1">
            <a:schemeClr val="accent1"/>
          </a:effectRef>
          <a:fontRef idx="minor"/>
        </p:style>
      </p:sp>
      <p:sp>
        <p:nvSpPr>
          <p:cNvPr id="3" name="Line 4"/>
          <p:cNvSpPr/>
          <p:nvPr/>
        </p:nvSpPr>
        <p:spPr>
          <a:xfrm>
            <a:off x="-9000" y="5787720"/>
            <a:ext cx="3405240" cy="1084320"/>
          </a:xfrm>
          <a:prstGeom prst="line">
            <a:avLst/>
          </a:prstGeom>
          <a:ln w="12240">
            <a:solidFill>
              <a:srgbClr val="196f85"/>
            </a:solidFill>
            <a:miter/>
          </a:ln>
        </p:spPr>
      </p:sp>
      <p:sp>
        <p:nvSpPr>
          <p:cNvPr id="4" name="CustomShape 5"/>
          <p:cNvSpPr/>
          <p:nvPr/>
        </p:nvSpPr>
        <p:spPr>
          <a:xfrm>
            <a:off x="0" y="4664160"/>
            <a:ext cx="9150840" cy="360"/>
          </a:xfrm>
          <a:prstGeom prst="rtTriangle">
            <a:avLst/>
          </a:prstGeom>
          <a:gradFill>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a:gradFill>
          <a:ln w="12600">
            <a:noFill/>
          </a:ln>
          <a:effectLst>
            <a:outerShdw blurRad="50800" dir="5400000" dist="38100" rotWithShape="0">
              <a:srgbClr val="000000">
                <a:alpha val="35000"/>
              </a:srgbClr>
            </a:outerShdw>
          </a:effectLst>
        </p:spPr>
        <p:style>
          <a:lnRef idx="3">
            <a:schemeClr val="lt1"/>
          </a:lnRef>
          <a:fillRef idx="1">
            <a:schemeClr val="accent1"/>
          </a:fillRef>
          <a:effectRef idx="1">
            <a:schemeClr val="accent1"/>
          </a:effectRef>
          <a:fontRef idx="minor"/>
        </p:style>
      </p:sp>
      <p:sp>
        <p:nvSpPr>
          <p:cNvPr id="5" name="PlaceHolder 6"/>
          <p:cNvSpPr>
            <a:spLocks noGrp="1"/>
          </p:cNvSpPr>
          <p:nvPr>
            <p:ph type="title"/>
          </p:nvPr>
        </p:nvSpPr>
        <p:spPr>
          <a:xfrm>
            <a:off x="685800" y="1752480"/>
            <a:ext cx="7772040" cy="1829520"/>
          </a:xfrm>
          <a:prstGeom prst="rect">
            <a:avLst/>
          </a:prstGeom>
        </p:spPr>
        <p:txBody>
          <a:bodyPr lIns="90000" rIns="90000" tIns="45000" bIns="45000" anchor="b"/>
          <a:p>
            <a:pPr algn="r">
              <a:lnSpc>
                <a:spcPct val="100000"/>
              </a:lnSpc>
            </a:pPr>
            <a:r>
              <a:rPr b="1" lang="ru-RU" sz="4800" strike="noStrike">
                <a:solidFill>
                  <a:srgbClr val="464646"/>
                </a:solidFill>
                <a:latin typeface="Lucida Sans Unicode"/>
              </a:rPr>
              <a:t>Для правки текста заголовка щёлкните мышьюОбразец заголовка</a:t>
            </a:r>
            <a:endParaRPr/>
          </a:p>
        </p:txBody>
      </p:sp>
      <p:sp>
        <p:nvSpPr>
          <p:cNvPr id="6" name="CustomShape 7"/>
          <p:cNvSpPr/>
          <p:nvPr/>
        </p:nvSpPr>
        <p:spPr>
          <a:xfrm>
            <a:off x="1687680" y="4952880"/>
            <a:ext cx="7455960" cy="487800"/>
          </a:xfrm>
          <a:custGeom>
            <a:avLst/>
            <a:gdLst/>
            <a:ahLst/>
            <a:rect l="0" t="0" r="r" b="b"/>
            <a:pathLst>
              <a:path w="4698" h="368">
                <a:moveTo>
                  <a:pt x="4697" y="0"/>
                </a:moveTo>
                <a:lnTo>
                  <a:pt x="4697" y="367"/>
                </a:lnTo>
                <a:lnTo>
                  <a:pt x="0" y="218"/>
                </a:lnTo>
                <a:lnTo>
                  <a:pt x="4697" y="0"/>
                </a:lnTo>
              </a:path>
            </a:pathLst>
          </a:custGeom>
          <a:solidFill>
            <a:schemeClr val="accent1">
              <a:tint val="65000"/>
              <a:satMod val="115000"/>
              <a:alpha val="40000"/>
            </a:schemeClr>
          </a:solidFill>
          <a:ln w="9360">
            <a:noFill/>
          </a:ln>
        </p:spPr>
        <p:style>
          <a:lnRef idx="0"/>
          <a:fillRef idx="0"/>
          <a:effectRef idx="0"/>
          <a:fontRef idx="minor"/>
        </p:style>
      </p:sp>
      <p:sp>
        <p:nvSpPr>
          <p:cNvPr id="7" name="CustomShape 8"/>
          <p:cNvSpPr/>
          <p:nvPr/>
        </p:nvSpPr>
        <p:spPr>
          <a:xfrm>
            <a:off x="35280" y="5237640"/>
            <a:ext cx="9108360" cy="788400"/>
          </a:xfrm>
          <a:custGeom>
            <a:avLst/>
            <a:gdLst/>
            <a:ahLst/>
            <a:rect l="0" t="0" r="r" b="b"/>
            <a:pathLst>
              <a:path w="5761" h="529">
                <a:moveTo>
                  <a:pt x="0" y="0"/>
                </a:moveTo>
                <a:lnTo>
                  <a:pt x="5760" y="0"/>
                </a:lnTo>
                <a:lnTo>
                  <a:pt x="5760" y="528"/>
                </a:lnTo>
                <a:lnTo>
                  <a:pt x="48" y="0"/>
                </a:lnTo>
              </a:path>
            </a:pathLst>
          </a:custGeom>
          <a:solidFill>
            <a:srgbClr val="000000"/>
          </a:solidFill>
          <a:ln w="9360">
            <a:noFill/>
          </a:ln>
        </p:spPr>
        <p:style>
          <a:lnRef idx="0"/>
          <a:fillRef idx="0"/>
          <a:effectRef idx="0"/>
          <a:fontRef idx="minor"/>
        </p:style>
      </p:sp>
      <p:sp>
        <p:nvSpPr>
          <p:cNvPr id="8" name="CustomShape 9"/>
          <p:cNvSpPr/>
          <p:nvPr/>
        </p:nvSpPr>
        <p:spPr>
          <a:xfrm>
            <a:off x="0" y="5001120"/>
            <a:ext cx="9143640" cy="1863720"/>
          </a:xfrm>
          <a:custGeom>
            <a:avLst/>
            <a:gdLst/>
            <a:ahLst/>
            <a:rect l="0" t="0" r="r" b="b"/>
            <a:pathLst>
              <a:path w="5761" h="1249">
                <a:moveTo>
                  <a:pt x="0" y="0"/>
                </a:moveTo>
                <a:lnTo>
                  <a:pt x="0" y="1248"/>
                </a:lnTo>
                <a:lnTo>
                  <a:pt x="5760" y="1248"/>
                </a:lnTo>
                <a:lnTo>
                  <a:pt x="5760" y="528"/>
                </a:lnTo>
                <a:lnTo>
                  <a:pt x="0" y="0"/>
                </a:lnTo>
              </a:path>
            </a:pathLst>
          </a:custGeom>
          <a:blipFill>
            <a:blip r:embed="rId3"/>
            <a:tile/>
          </a:blipFill>
          <a:ln w="12600">
            <a:noFill/>
          </a:ln>
          <a:effectLst>
            <a:outerShdw blurRad="50800" dir="5400000" dist="38100" rotWithShape="0">
              <a:srgbClr val="000000">
                <a:alpha val="35000"/>
              </a:srgbClr>
            </a:outerShdw>
          </a:effectLst>
        </p:spPr>
        <p:style>
          <a:lnRef idx="3">
            <a:schemeClr val="lt1"/>
          </a:lnRef>
          <a:fillRef idx="1">
            <a:schemeClr val="accent1"/>
          </a:fillRef>
          <a:effectRef idx="1">
            <a:schemeClr val="accent1"/>
          </a:effectRef>
          <a:fontRef idx="minor"/>
        </p:style>
      </p:sp>
      <p:sp>
        <p:nvSpPr>
          <p:cNvPr id="9" name="Line 10"/>
          <p:cNvSpPr/>
          <p:nvPr/>
        </p:nvSpPr>
        <p:spPr>
          <a:xfrm>
            <a:off x="-3600" y="4997520"/>
            <a:ext cx="9147600" cy="790200"/>
          </a:xfrm>
          <a:prstGeom prst="line">
            <a:avLst/>
          </a:prstGeom>
          <a:ln w="12240">
            <a:solidFill>
              <a:srgbClr val="196f85"/>
            </a:solidFill>
            <a:miter/>
          </a:ln>
        </p:spPr>
      </p:sp>
      <p:sp>
        <p:nvSpPr>
          <p:cNvPr id="10" name="PlaceHolder 11"/>
          <p:cNvSpPr>
            <a:spLocks noGrp="1"/>
          </p:cNvSpPr>
          <p:nvPr>
            <p:ph type="dt"/>
          </p:nvPr>
        </p:nvSpPr>
        <p:spPr>
          <a:xfrm>
            <a:off x="6726960" y="6408000"/>
            <a:ext cx="1919880" cy="365400"/>
          </a:xfrm>
          <a:prstGeom prst="rect">
            <a:avLst/>
          </a:prstGeom>
        </p:spPr>
        <p:txBody>
          <a:bodyPr lIns="90000" rIns="90000" tIns="45000" bIns="45000" anchor="b"/>
          <a:p>
            <a:pPr>
              <a:lnSpc>
                <a:spcPct val="100000"/>
              </a:lnSpc>
            </a:pPr>
            <a:r>
              <a:rPr lang="ru-RU" sz="1000" strike="noStrike">
                <a:solidFill>
                  <a:srgbClr val="ffffff"/>
                </a:solidFill>
                <a:latin typeface="Lucida Sans Unicode"/>
              </a:rPr>
              <a:t>17.5.17</a:t>
            </a:r>
            <a:endParaRPr/>
          </a:p>
        </p:txBody>
      </p:sp>
      <p:sp>
        <p:nvSpPr>
          <p:cNvPr id="11" name="PlaceHolder 12"/>
          <p:cNvSpPr>
            <a:spLocks noGrp="1"/>
          </p:cNvSpPr>
          <p:nvPr>
            <p:ph type="ftr"/>
          </p:nvPr>
        </p:nvSpPr>
        <p:spPr>
          <a:xfrm>
            <a:off x="4380120" y="6408000"/>
            <a:ext cx="2350440" cy="364680"/>
          </a:xfrm>
          <a:prstGeom prst="rect">
            <a:avLst/>
          </a:prstGeom>
        </p:spPr>
        <p:txBody>
          <a:bodyPr lIns="90000" rIns="90000" tIns="45000" bIns="45000" anchor="b"/>
          <a:p>
            <a:endParaRPr/>
          </a:p>
        </p:txBody>
      </p:sp>
      <p:sp>
        <p:nvSpPr>
          <p:cNvPr id="12" name="PlaceHolder 13"/>
          <p:cNvSpPr>
            <a:spLocks noGrp="1"/>
          </p:cNvSpPr>
          <p:nvPr>
            <p:ph type="sldNum"/>
          </p:nvPr>
        </p:nvSpPr>
        <p:spPr>
          <a:xfrm>
            <a:off x="8647200" y="6408000"/>
            <a:ext cx="365400" cy="364680"/>
          </a:xfrm>
          <a:prstGeom prst="rect">
            <a:avLst/>
          </a:prstGeom>
        </p:spPr>
        <p:txBody>
          <a:bodyPr lIns="90000" rIns="90000" tIns="45000" bIns="45000" anchor="b"/>
          <a:p>
            <a:pPr>
              <a:lnSpc>
                <a:spcPct val="100000"/>
              </a:lnSpc>
            </a:pPr>
            <a:fld id="{E6A67D0F-8488-4118-A609-88B019B86E28}" type="slidenum">
              <a:rPr lang="ru-RU" sz="1000" strike="noStrike">
                <a:solidFill>
                  <a:srgbClr val="ffffff"/>
                </a:solidFill>
                <a:latin typeface="Lucida Sans Unicode"/>
              </a:rPr>
              <a:t>&lt;номер&gt;</a:t>
            </a:fld>
            <a:endParaRPr/>
          </a:p>
        </p:txBody>
      </p:sp>
      <p:sp>
        <p:nvSpPr>
          <p:cNvPr id="13" name="PlaceHolder 14"/>
          <p:cNvSpPr>
            <a:spLocks noGrp="1"/>
          </p:cNvSpPr>
          <p:nvPr>
            <p:ph type="body"/>
          </p:nvPr>
        </p:nvSpPr>
        <p:spPr>
          <a:xfrm>
            <a:off x="457200" y="1604520"/>
            <a:ext cx="8229240" cy="3977280"/>
          </a:xfrm>
          <a:prstGeom prst="rect">
            <a:avLst/>
          </a:prstGeom>
        </p:spPr>
        <p:txBody>
          <a:bodyPr lIns="0" rIns="0" tIns="0" bIns="0"/>
          <a:p>
            <a:pPr>
              <a:buSzPct val="45000"/>
              <a:buFont typeface="StarSymbol"/>
              <a:buChar char=""/>
            </a:pPr>
            <a:r>
              <a:rPr lang="ru-RU" sz="2700">
                <a:latin typeface="Lucida Sans Unicode"/>
              </a:rPr>
              <a:t>Для правки структуры щёлкните мышью</a:t>
            </a:r>
            <a:endParaRPr/>
          </a:p>
          <a:p>
            <a:pPr lvl="1">
              <a:buSzPct val="75000"/>
              <a:buFont typeface="StarSymbol"/>
              <a:buChar char=""/>
            </a:pPr>
            <a:r>
              <a:rPr lang="ru-RU" sz="2100">
                <a:latin typeface="Lucida Sans Unicode"/>
              </a:rPr>
              <a:t>Второй уровень структуры</a:t>
            </a:r>
            <a:endParaRPr/>
          </a:p>
          <a:p>
            <a:pPr lvl="2">
              <a:buSzPct val="45000"/>
              <a:buFont typeface="StarSymbol"/>
              <a:buChar char=""/>
            </a:pPr>
            <a:r>
              <a:rPr lang="ru-RU" sz="1900">
                <a:latin typeface="Lucida Sans Unicode"/>
              </a:rPr>
              <a:t>Третий уровень структуры</a:t>
            </a:r>
            <a:endParaRPr/>
          </a:p>
          <a:p>
            <a:pPr lvl="3">
              <a:buSzPct val="75000"/>
              <a:buFont typeface="StarSymbol"/>
              <a:buChar char=""/>
            </a:pPr>
            <a:r>
              <a:rPr lang="ru-RU">
                <a:latin typeface="Lucida Sans Unicode"/>
              </a:rPr>
              <a:t>Четвёртый уровень структуры</a:t>
            </a:r>
            <a:endParaRPr/>
          </a:p>
          <a:p>
            <a:pPr lvl="4">
              <a:buSzPct val="45000"/>
              <a:buFont typeface="StarSymbol"/>
              <a:buChar char=""/>
            </a:pPr>
            <a:r>
              <a:rPr lang="ru-RU" sz="2000">
                <a:latin typeface="Lucida Sans Unicode"/>
              </a:rPr>
              <a:t>Пятый уровень структуры</a:t>
            </a:r>
            <a:endParaRPr/>
          </a:p>
          <a:p>
            <a:pPr lvl="5">
              <a:buSzPct val="45000"/>
              <a:buFont typeface="StarSymbol"/>
              <a:buChar char=""/>
            </a:pPr>
            <a:r>
              <a:rPr lang="ru-RU" sz="2000">
                <a:latin typeface="Lucida Sans Unicode"/>
              </a:rPr>
              <a:t>Шестой уровень структуры</a:t>
            </a:r>
            <a:endParaRPr/>
          </a:p>
          <a:p>
            <a:pPr lvl="6">
              <a:buSzPct val="45000"/>
              <a:buFont typeface="StarSymbol"/>
              <a:buChar char=""/>
            </a:pPr>
            <a:r>
              <a:rPr lang="ru-RU" sz="2000">
                <a:latin typeface="Lucida Sans Unicode"/>
              </a:rPr>
              <a:t>Седьмой уровень структуры</a:t>
            </a:r>
            <a:endParaRPr/>
          </a:p>
        </p:txBody>
      </p:sp>
    </p:spTree>
  </p:cSld>
  <p:clrMap bg1="lt1" bg2="lt2" tx1="dk1"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p:cSld>
    <p:bg>
      <p:bgPr>
        <a:solidFill>
          <a:srgbClr val="ffffff"/>
        </a:solidFill>
      </p:bgPr>
    </p:bg>
    <p:spTree>
      <p:nvGrpSpPr>
        <p:cNvPr id="1" name=""/>
        <p:cNvGrpSpPr/>
        <p:nvPr/>
      </p:nvGrpSpPr>
      <p:grpSpPr>
        <a:xfrm>
          <a:off x="0" y="0"/>
          <a:ext cx="0" cy="0"/>
          <a:chOff x="0" y="0"/>
          <a:chExt cx="0" cy="0"/>
        </a:xfrm>
      </p:grpSpPr>
      <p:sp>
        <p:nvSpPr>
          <p:cNvPr id="48" name="CustomShape 1"/>
          <p:cNvSpPr/>
          <p:nvPr/>
        </p:nvSpPr>
        <p:spPr>
          <a:xfrm>
            <a:off x="499320" y="5945040"/>
            <a:ext cx="4940280" cy="920880"/>
          </a:xfrm>
          <a:custGeom>
            <a:avLst/>
            <a:gdLst/>
            <a:ahLst/>
            <a:rect l="0" t="0" r="r" b="b"/>
            <a:pathLst>
              <a:path w="7486" h="338">
                <a:moveTo>
                  <a:pt x="0" y="2"/>
                </a:moveTo>
                <a:lnTo>
                  <a:pt x="7485" y="337"/>
                </a:lnTo>
                <a:lnTo>
                  <a:pt x="5558" y="337"/>
                </a:lnTo>
                <a:lnTo>
                  <a:pt x="1" y="0"/>
                </a:lnTo>
              </a:path>
            </a:pathLst>
          </a:custGeom>
          <a:solidFill>
            <a:schemeClr val="accent1">
              <a:tint val="65000"/>
              <a:satMod val="115000"/>
              <a:alpha val="40000"/>
            </a:schemeClr>
          </a:solidFill>
          <a:ln w="9360">
            <a:noFill/>
          </a:ln>
        </p:spPr>
        <p:style>
          <a:lnRef idx="0"/>
          <a:fillRef idx="0"/>
          <a:effectRef idx="0"/>
          <a:fontRef idx="minor"/>
        </p:style>
      </p:sp>
      <p:sp>
        <p:nvSpPr>
          <p:cNvPr id="49" name="CustomShape 2"/>
          <p:cNvSpPr/>
          <p:nvPr/>
        </p:nvSpPr>
        <p:spPr>
          <a:xfrm>
            <a:off x="485640" y="5938920"/>
            <a:ext cx="3690000" cy="933120"/>
          </a:xfrm>
          <a:custGeom>
            <a:avLst/>
            <a:gdLst/>
            <a:ahLst/>
            <a:rect l="0" t="0" r="r" b="b"/>
            <a:pathLst>
              <a:path w="5592" h="589">
                <a:moveTo>
                  <a:pt x="0" y="0"/>
                </a:moveTo>
                <a:lnTo>
                  <a:pt x="5591" y="585"/>
                </a:lnTo>
                <a:lnTo>
                  <a:pt x="4415" y="588"/>
                </a:lnTo>
                <a:lnTo>
                  <a:pt x="12" y="4"/>
                </a:lnTo>
              </a:path>
            </a:pathLst>
          </a:custGeom>
          <a:solidFill>
            <a:srgbClr val="000000"/>
          </a:solidFill>
          <a:ln w="9360">
            <a:noFill/>
          </a:ln>
        </p:spPr>
        <p:style>
          <a:lnRef idx="0"/>
          <a:fillRef idx="0"/>
          <a:effectRef idx="0"/>
          <a:fontRef idx="minor"/>
        </p:style>
      </p:sp>
      <p:sp>
        <p:nvSpPr>
          <p:cNvPr id="50" name="CustomShape 3"/>
          <p:cNvSpPr/>
          <p:nvPr/>
        </p:nvSpPr>
        <p:spPr>
          <a:xfrm>
            <a:off x="-6120" y="5791320"/>
            <a:ext cx="3402000" cy="1080360"/>
          </a:xfrm>
          <a:prstGeom prst="rtTriangle">
            <a:avLst/>
          </a:prstGeom>
          <a:blipFill>
            <a:blip r:embed="rId2"/>
            <a:tile/>
          </a:blipFill>
          <a:ln w="12600">
            <a:noFill/>
          </a:ln>
          <a:effectLst>
            <a:outerShdw blurRad="50800" dir="5400000" dist="38100" rotWithShape="0">
              <a:srgbClr val="000000">
                <a:alpha val="35000"/>
              </a:srgbClr>
            </a:outerShdw>
          </a:effectLst>
        </p:spPr>
        <p:style>
          <a:lnRef idx="3">
            <a:schemeClr val="lt1"/>
          </a:lnRef>
          <a:fillRef idx="1">
            <a:schemeClr val="accent1"/>
          </a:fillRef>
          <a:effectRef idx="1">
            <a:schemeClr val="accent1"/>
          </a:effectRef>
          <a:fontRef idx="minor"/>
        </p:style>
      </p:sp>
      <p:sp>
        <p:nvSpPr>
          <p:cNvPr id="51" name="Line 4"/>
          <p:cNvSpPr/>
          <p:nvPr/>
        </p:nvSpPr>
        <p:spPr>
          <a:xfrm>
            <a:off x="-9000" y="5787720"/>
            <a:ext cx="3405240" cy="1084320"/>
          </a:xfrm>
          <a:prstGeom prst="line">
            <a:avLst/>
          </a:prstGeom>
          <a:ln w="12240">
            <a:solidFill>
              <a:srgbClr val="196f85"/>
            </a:solidFill>
            <a:miter/>
          </a:ln>
        </p:spPr>
      </p:sp>
      <p:sp>
        <p:nvSpPr>
          <p:cNvPr id="52" name="PlaceHolder 5"/>
          <p:cNvSpPr>
            <a:spLocks noGrp="1"/>
          </p:cNvSpPr>
          <p:nvPr>
            <p:ph type="body"/>
          </p:nvPr>
        </p:nvSpPr>
        <p:spPr>
          <a:xfrm>
            <a:off x="457200" y="1481400"/>
            <a:ext cx="8229240" cy="4525560"/>
          </a:xfrm>
          <a:prstGeom prst="rect">
            <a:avLst/>
          </a:prstGeom>
        </p:spPr>
        <p:txBody>
          <a:bodyPr lIns="90000" rIns="90000" tIns="45000" bIns="45000"/>
          <a:p>
            <a:pPr>
              <a:buSzPct val="45000"/>
              <a:buFont typeface="StarSymbol"/>
              <a:buChar char=""/>
            </a:pPr>
            <a:r>
              <a:rPr lang="ru-RU" sz="2700" strike="noStrike">
                <a:solidFill>
                  <a:srgbClr val="000000"/>
                </a:solidFill>
                <a:latin typeface="Lucida Sans Unicode"/>
              </a:rPr>
              <a:t>Для правки структуры щёлкните мышью</a:t>
            </a:r>
            <a:endParaRPr/>
          </a:p>
          <a:p>
            <a:pPr lvl="1">
              <a:buSzPct val="75000"/>
              <a:buFont typeface="StarSymbol"/>
              <a:buChar char=""/>
            </a:pPr>
            <a:r>
              <a:rPr lang="ru-RU" sz="2700" strike="noStrike">
                <a:solidFill>
                  <a:srgbClr val="000000"/>
                </a:solidFill>
                <a:latin typeface="Lucida Sans Unicode"/>
              </a:rPr>
              <a:t>Второй уровень структуры</a:t>
            </a:r>
            <a:endParaRPr/>
          </a:p>
          <a:p>
            <a:pPr lvl="2">
              <a:buSzPct val="45000"/>
              <a:buFont typeface="StarSymbol"/>
              <a:buChar char=""/>
            </a:pPr>
            <a:r>
              <a:rPr lang="ru-RU" sz="2700" strike="noStrike">
                <a:solidFill>
                  <a:srgbClr val="000000"/>
                </a:solidFill>
                <a:latin typeface="Lucida Sans Unicode"/>
              </a:rPr>
              <a:t>Третий уровень структуры</a:t>
            </a:r>
            <a:endParaRPr/>
          </a:p>
          <a:p>
            <a:pPr lvl="3">
              <a:buSzPct val="75000"/>
              <a:buFont typeface="StarSymbol"/>
              <a:buChar char=""/>
            </a:pPr>
            <a:r>
              <a:rPr lang="ru-RU" sz="2700" strike="noStrike">
                <a:solidFill>
                  <a:srgbClr val="000000"/>
                </a:solidFill>
                <a:latin typeface="Lucida Sans Unicode"/>
              </a:rPr>
              <a:t>Четвёртый уровень структуры</a:t>
            </a:r>
            <a:endParaRPr/>
          </a:p>
          <a:p>
            <a:pPr lvl="4">
              <a:buSzPct val="45000"/>
              <a:buFont typeface="StarSymbol"/>
              <a:buChar char=""/>
            </a:pPr>
            <a:r>
              <a:rPr lang="ru-RU" sz="2700" strike="noStrike">
                <a:solidFill>
                  <a:srgbClr val="000000"/>
                </a:solidFill>
                <a:latin typeface="Lucida Sans Unicode"/>
              </a:rPr>
              <a:t>Пятый уровень структуры</a:t>
            </a:r>
            <a:endParaRPr/>
          </a:p>
          <a:p>
            <a:pPr lvl="5">
              <a:buSzPct val="45000"/>
              <a:buFont typeface="StarSymbol"/>
              <a:buChar char=""/>
            </a:pPr>
            <a:r>
              <a:rPr lang="ru-RU" sz="2700" strike="noStrike">
                <a:solidFill>
                  <a:srgbClr val="000000"/>
                </a:solidFill>
                <a:latin typeface="Lucida Sans Unicode"/>
              </a:rPr>
              <a:t>Шестой уровень структуры</a:t>
            </a:r>
            <a:endParaRPr/>
          </a:p>
          <a:p>
            <a:pPr>
              <a:lnSpc>
                <a:spcPct val="100000"/>
              </a:lnSpc>
              <a:buSzPct val="68000"/>
              <a:buFont typeface="Wingdings 3" charset="2"/>
              <a:buChar char=""/>
            </a:pPr>
            <a:r>
              <a:rPr lang="ru-RU" sz="2700" strike="noStrike">
                <a:solidFill>
                  <a:srgbClr val="000000"/>
                </a:solidFill>
                <a:latin typeface="Lucida Sans Unicode"/>
              </a:rPr>
              <a:t>Седьмой уровень структурыОбразец текста</a:t>
            </a:r>
            <a:endParaRPr/>
          </a:p>
          <a:p>
            <a:pPr lvl="1">
              <a:lnSpc>
                <a:spcPct val="100000"/>
              </a:lnSpc>
              <a:buFont typeface="Verdana"/>
              <a:buChar char="◦"/>
            </a:pPr>
            <a:r>
              <a:rPr lang="ru-RU" sz="2300" strike="noStrike">
                <a:solidFill>
                  <a:srgbClr val="000000"/>
                </a:solidFill>
                <a:latin typeface="Lucida Sans Unicode"/>
              </a:rPr>
              <a:t>Второй уровень</a:t>
            </a:r>
            <a:endParaRPr/>
          </a:p>
          <a:p>
            <a:pPr lvl="2">
              <a:lnSpc>
                <a:spcPct val="100000"/>
              </a:lnSpc>
              <a:buFont typeface="Wingdings 2" charset="2"/>
              <a:buChar char=""/>
            </a:pPr>
            <a:r>
              <a:rPr lang="ru-RU" sz="2100" strike="noStrike">
                <a:solidFill>
                  <a:srgbClr val="000000"/>
                </a:solidFill>
                <a:latin typeface="Lucida Sans Unicode"/>
              </a:rPr>
              <a:t>Третий уровень</a:t>
            </a:r>
            <a:endParaRPr/>
          </a:p>
          <a:p>
            <a:pPr lvl="3">
              <a:lnSpc>
                <a:spcPct val="100000"/>
              </a:lnSpc>
              <a:buFont typeface="Wingdings 2" charset="2"/>
              <a:buChar char=""/>
            </a:pPr>
            <a:r>
              <a:rPr lang="ru-RU" sz="1900" strike="noStrike">
                <a:solidFill>
                  <a:srgbClr val="000000"/>
                </a:solidFill>
                <a:latin typeface="Lucida Sans Unicode"/>
              </a:rPr>
              <a:t>Четвертый уровень</a:t>
            </a:r>
            <a:endParaRPr/>
          </a:p>
          <a:p>
            <a:pPr lvl="4">
              <a:lnSpc>
                <a:spcPct val="100000"/>
              </a:lnSpc>
              <a:buFont typeface="Wingdings 2" charset="2"/>
              <a:buChar char=""/>
            </a:pPr>
            <a:r>
              <a:rPr lang="ru-RU" strike="noStrike">
                <a:solidFill>
                  <a:srgbClr val="000000"/>
                </a:solidFill>
                <a:latin typeface="Lucida Sans Unicode"/>
              </a:rPr>
              <a:t>Пятый уровень</a:t>
            </a:r>
            <a:endParaRPr/>
          </a:p>
        </p:txBody>
      </p:sp>
      <p:sp>
        <p:nvSpPr>
          <p:cNvPr id="53" name="PlaceHolder 6"/>
          <p:cNvSpPr>
            <a:spLocks noGrp="1"/>
          </p:cNvSpPr>
          <p:nvPr>
            <p:ph type="dt"/>
          </p:nvPr>
        </p:nvSpPr>
        <p:spPr>
          <a:xfrm>
            <a:off x="6726960" y="6408000"/>
            <a:ext cx="1919880" cy="365400"/>
          </a:xfrm>
          <a:prstGeom prst="rect">
            <a:avLst/>
          </a:prstGeom>
        </p:spPr>
        <p:txBody>
          <a:bodyPr lIns="90000" rIns="90000" tIns="45000" bIns="45000" anchor="b"/>
          <a:p>
            <a:pPr>
              <a:lnSpc>
                <a:spcPct val="100000"/>
              </a:lnSpc>
            </a:pPr>
            <a:r>
              <a:rPr lang="ru-RU" sz="1000" strike="noStrike">
                <a:solidFill>
                  <a:srgbClr val="000000"/>
                </a:solidFill>
                <a:latin typeface="Lucida Sans Unicode"/>
              </a:rPr>
              <a:t>17.5.17</a:t>
            </a:r>
            <a:endParaRPr/>
          </a:p>
        </p:txBody>
      </p:sp>
      <p:sp>
        <p:nvSpPr>
          <p:cNvPr id="54" name="PlaceHolder 7"/>
          <p:cNvSpPr>
            <a:spLocks noGrp="1"/>
          </p:cNvSpPr>
          <p:nvPr>
            <p:ph type="ftr"/>
          </p:nvPr>
        </p:nvSpPr>
        <p:spPr>
          <a:xfrm>
            <a:off x="4380120" y="6408000"/>
            <a:ext cx="2350440" cy="364680"/>
          </a:xfrm>
          <a:prstGeom prst="rect">
            <a:avLst/>
          </a:prstGeom>
        </p:spPr>
        <p:txBody>
          <a:bodyPr lIns="90000" rIns="90000" tIns="45000" bIns="45000" anchor="b"/>
          <a:p>
            <a:endParaRPr/>
          </a:p>
        </p:txBody>
      </p:sp>
      <p:sp>
        <p:nvSpPr>
          <p:cNvPr id="55" name="PlaceHolder 8"/>
          <p:cNvSpPr>
            <a:spLocks noGrp="1"/>
          </p:cNvSpPr>
          <p:nvPr>
            <p:ph type="sldNum"/>
          </p:nvPr>
        </p:nvSpPr>
        <p:spPr>
          <a:xfrm>
            <a:off x="8647200" y="6408000"/>
            <a:ext cx="365400" cy="364680"/>
          </a:xfrm>
          <a:prstGeom prst="rect">
            <a:avLst/>
          </a:prstGeom>
        </p:spPr>
        <p:txBody>
          <a:bodyPr lIns="90000" rIns="90000" tIns="45000" bIns="45000" anchor="b"/>
          <a:p>
            <a:pPr algn="r">
              <a:lnSpc>
                <a:spcPct val="100000"/>
              </a:lnSpc>
            </a:pPr>
            <a:fld id="{6D82D21B-8C34-4AAB-8E96-7DDCC5B47988}" type="slidenum">
              <a:rPr lang="ru-RU" sz="1000" strike="noStrike">
                <a:solidFill>
                  <a:srgbClr val="000000"/>
                </a:solidFill>
                <a:latin typeface="Lucida Sans Unicode"/>
              </a:rPr>
              <a:t>&lt;номер&gt;</a:t>
            </a:fld>
            <a:endParaRPr/>
          </a:p>
        </p:txBody>
      </p:sp>
      <p:sp>
        <p:nvSpPr>
          <p:cNvPr id="56" name="PlaceHolder 9"/>
          <p:cNvSpPr>
            <a:spLocks noGrp="1"/>
          </p:cNvSpPr>
          <p:nvPr>
            <p:ph type="title"/>
          </p:nvPr>
        </p:nvSpPr>
        <p:spPr>
          <a:xfrm>
            <a:off x="457200" y="274680"/>
            <a:ext cx="8229240" cy="1142640"/>
          </a:xfrm>
          <a:prstGeom prst="rect">
            <a:avLst/>
          </a:prstGeom>
        </p:spPr>
        <p:txBody>
          <a:bodyPr lIns="90000" rIns="90000" tIns="45000" bIns="45000" anchor="ctr"/>
          <a:p>
            <a:pPr>
              <a:lnSpc>
                <a:spcPct val="100000"/>
              </a:lnSpc>
            </a:pPr>
            <a:r>
              <a:rPr b="1" lang="ru-RU" sz="4100" strike="noStrike">
                <a:solidFill>
                  <a:srgbClr val="464646"/>
                </a:solidFill>
                <a:latin typeface="Lucida Sans Unicode"/>
              </a:rPr>
              <a:t>Для правки текста заголовка щёлкните мышьюОбразец заголовка</a:t>
            </a:r>
            <a:endParaRPr/>
          </a:p>
        </p:txBody>
      </p:sp>
    </p:spTree>
  </p:cSld>
  <p:clrMap bg1="lt1" bg2="lt2" tx1="dk1" tx2="dk2" accent1="accent1" accent2="accent2" accent3="accent3" accent4="accent4" accent5="accent5" accent6="accent6" hlink="hlink" folHlink="folHlink"/>
  <p:sldLayoutIdLst>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p:cSld>
    <p:bg>
      <p:bgPr>
        <a:solidFill>
          <a:srgbClr val="ffffff"/>
        </a:solidFill>
      </p:bgPr>
    </p:bg>
    <p:spTree>
      <p:nvGrpSpPr>
        <p:cNvPr id="1" name=""/>
        <p:cNvGrpSpPr/>
        <p:nvPr/>
      </p:nvGrpSpPr>
      <p:grpSpPr>
        <a:xfrm>
          <a:off x="0" y="0"/>
          <a:ext cx="0" cy="0"/>
          <a:chOff x="0" y="0"/>
          <a:chExt cx="0" cy="0"/>
        </a:xfrm>
      </p:grpSpPr>
      <p:sp>
        <p:nvSpPr>
          <p:cNvPr id="91" name="CustomShape 1"/>
          <p:cNvSpPr/>
          <p:nvPr/>
        </p:nvSpPr>
        <p:spPr>
          <a:xfrm>
            <a:off x="499320" y="5945040"/>
            <a:ext cx="4940280" cy="920880"/>
          </a:xfrm>
          <a:custGeom>
            <a:avLst/>
            <a:gdLst/>
            <a:ahLst/>
            <a:rect l="0" t="0" r="r" b="b"/>
            <a:pathLst>
              <a:path w="7486" h="338">
                <a:moveTo>
                  <a:pt x="0" y="2"/>
                </a:moveTo>
                <a:lnTo>
                  <a:pt x="7485" y="337"/>
                </a:lnTo>
                <a:lnTo>
                  <a:pt x="5558" y="337"/>
                </a:lnTo>
                <a:lnTo>
                  <a:pt x="1" y="0"/>
                </a:lnTo>
              </a:path>
            </a:pathLst>
          </a:custGeom>
          <a:solidFill>
            <a:schemeClr val="accent1">
              <a:tint val="65000"/>
              <a:satMod val="115000"/>
              <a:alpha val="40000"/>
            </a:schemeClr>
          </a:solidFill>
          <a:ln w="9360">
            <a:noFill/>
          </a:ln>
        </p:spPr>
        <p:style>
          <a:lnRef idx="0"/>
          <a:fillRef idx="0"/>
          <a:effectRef idx="0"/>
          <a:fontRef idx="minor"/>
        </p:style>
      </p:sp>
      <p:sp>
        <p:nvSpPr>
          <p:cNvPr id="92" name="CustomShape 2"/>
          <p:cNvSpPr/>
          <p:nvPr/>
        </p:nvSpPr>
        <p:spPr>
          <a:xfrm>
            <a:off x="485640" y="5938920"/>
            <a:ext cx="3690000" cy="933120"/>
          </a:xfrm>
          <a:custGeom>
            <a:avLst/>
            <a:gdLst/>
            <a:ahLst/>
            <a:rect l="0" t="0" r="r" b="b"/>
            <a:pathLst>
              <a:path w="5592" h="589">
                <a:moveTo>
                  <a:pt x="0" y="0"/>
                </a:moveTo>
                <a:lnTo>
                  <a:pt x="5591" y="585"/>
                </a:lnTo>
                <a:lnTo>
                  <a:pt x="4415" y="588"/>
                </a:lnTo>
                <a:lnTo>
                  <a:pt x="12" y="4"/>
                </a:lnTo>
              </a:path>
            </a:pathLst>
          </a:custGeom>
          <a:solidFill>
            <a:srgbClr val="000000"/>
          </a:solidFill>
          <a:ln w="9360">
            <a:noFill/>
          </a:ln>
        </p:spPr>
        <p:style>
          <a:lnRef idx="0"/>
          <a:fillRef idx="0"/>
          <a:effectRef idx="0"/>
          <a:fontRef idx="minor"/>
        </p:style>
      </p:sp>
      <p:sp>
        <p:nvSpPr>
          <p:cNvPr id="93" name="CustomShape 3"/>
          <p:cNvSpPr/>
          <p:nvPr/>
        </p:nvSpPr>
        <p:spPr>
          <a:xfrm>
            <a:off x="-6120" y="5791320"/>
            <a:ext cx="3402000" cy="1080360"/>
          </a:xfrm>
          <a:prstGeom prst="rtTriangle">
            <a:avLst/>
          </a:prstGeom>
          <a:blipFill>
            <a:blip r:embed="rId2"/>
            <a:tile/>
          </a:blipFill>
          <a:ln w="12600">
            <a:noFill/>
          </a:ln>
          <a:effectLst>
            <a:outerShdw blurRad="50800" dir="5400000" dist="38100" rotWithShape="0">
              <a:srgbClr val="000000">
                <a:alpha val="35000"/>
              </a:srgbClr>
            </a:outerShdw>
          </a:effectLst>
        </p:spPr>
        <p:style>
          <a:lnRef idx="3">
            <a:schemeClr val="lt1"/>
          </a:lnRef>
          <a:fillRef idx="1">
            <a:schemeClr val="accent1"/>
          </a:fillRef>
          <a:effectRef idx="1">
            <a:schemeClr val="accent1"/>
          </a:effectRef>
          <a:fontRef idx="minor"/>
        </p:style>
      </p:sp>
      <p:sp>
        <p:nvSpPr>
          <p:cNvPr id="94" name="Line 4"/>
          <p:cNvSpPr/>
          <p:nvPr/>
        </p:nvSpPr>
        <p:spPr>
          <a:xfrm>
            <a:off x="-9000" y="5787720"/>
            <a:ext cx="3405240" cy="1084320"/>
          </a:xfrm>
          <a:prstGeom prst="line">
            <a:avLst/>
          </a:prstGeom>
          <a:ln w="12240">
            <a:solidFill>
              <a:srgbClr val="196f85"/>
            </a:solidFill>
            <a:miter/>
          </a:ln>
        </p:spPr>
      </p:sp>
      <p:sp>
        <p:nvSpPr>
          <p:cNvPr id="95" name="PlaceHolder 5"/>
          <p:cNvSpPr>
            <a:spLocks noGrp="1"/>
          </p:cNvSpPr>
          <p:nvPr>
            <p:ph type="dt"/>
          </p:nvPr>
        </p:nvSpPr>
        <p:spPr>
          <a:xfrm>
            <a:off x="6726960" y="6408000"/>
            <a:ext cx="1919880" cy="365400"/>
          </a:xfrm>
          <a:prstGeom prst="rect">
            <a:avLst/>
          </a:prstGeom>
        </p:spPr>
        <p:txBody>
          <a:bodyPr lIns="90000" rIns="90000" tIns="45000" bIns="45000" anchor="b"/>
          <a:p>
            <a:pPr>
              <a:lnSpc>
                <a:spcPct val="100000"/>
              </a:lnSpc>
            </a:pPr>
            <a:r>
              <a:rPr lang="ru-RU" sz="1000" strike="noStrike">
                <a:solidFill>
                  <a:srgbClr val="000000"/>
                </a:solidFill>
                <a:latin typeface="Lucida Sans Unicode"/>
              </a:rPr>
              <a:t>17.5.17</a:t>
            </a:r>
            <a:endParaRPr/>
          </a:p>
        </p:txBody>
      </p:sp>
      <p:sp>
        <p:nvSpPr>
          <p:cNvPr id="96" name="PlaceHolder 6"/>
          <p:cNvSpPr>
            <a:spLocks noGrp="1"/>
          </p:cNvSpPr>
          <p:nvPr>
            <p:ph type="ftr"/>
          </p:nvPr>
        </p:nvSpPr>
        <p:spPr>
          <a:xfrm>
            <a:off x="4380120" y="6408000"/>
            <a:ext cx="2350440" cy="364680"/>
          </a:xfrm>
          <a:prstGeom prst="rect">
            <a:avLst/>
          </a:prstGeom>
        </p:spPr>
        <p:txBody>
          <a:bodyPr lIns="90000" rIns="90000" tIns="45000" bIns="45000" anchor="b"/>
          <a:p>
            <a:endParaRPr/>
          </a:p>
        </p:txBody>
      </p:sp>
      <p:sp>
        <p:nvSpPr>
          <p:cNvPr id="97" name="PlaceHolder 7"/>
          <p:cNvSpPr>
            <a:spLocks noGrp="1"/>
          </p:cNvSpPr>
          <p:nvPr>
            <p:ph type="sldNum"/>
          </p:nvPr>
        </p:nvSpPr>
        <p:spPr>
          <a:xfrm>
            <a:off x="8647200" y="6408000"/>
            <a:ext cx="365400" cy="364680"/>
          </a:xfrm>
          <a:prstGeom prst="rect">
            <a:avLst/>
          </a:prstGeom>
        </p:spPr>
        <p:txBody>
          <a:bodyPr lIns="90000" rIns="90000" tIns="45000" bIns="45000" anchor="b"/>
          <a:p>
            <a:pPr algn="r">
              <a:lnSpc>
                <a:spcPct val="100000"/>
              </a:lnSpc>
            </a:pPr>
            <a:fld id="{C7B13B45-E35E-4686-80F3-C09044D8916D}" type="slidenum">
              <a:rPr lang="ru-RU" sz="1000" strike="noStrike">
                <a:solidFill>
                  <a:srgbClr val="000000"/>
                </a:solidFill>
                <a:latin typeface="Lucida Sans Unicode"/>
              </a:rPr>
              <a:t>&lt;номер&gt;</a:t>
            </a:fld>
            <a:endParaRPr/>
          </a:p>
        </p:txBody>
      </p:sp>
      <p:sp>
        <p:nvSpPr>
          <p:cNvPr id="98" name="PlaceHolder 8"/>
          <p:cNvSpPr>
            <a:spLocks noGrp="1"/>
          </p:cNvSpPr>
          <p:nvPr>
            <p:ph type="title"/>
          </p:nvPr>
        </p:nvSpPr>
        <p:spPr>
          <a:xfrm>
            <a:off x="457200" y="273600"/>
            <a:ext cx="8229240" cy="1144800"/>
          </a:xfrm>
          <a:prstGeom prst="rect">
            <a:avLst/>
          </a:prstGeom>
        </p:spPr>
        <p:txBody>
          <a:bodyPr lIns="0" rIns="0" tIns="0" bIns="0" anchor="ctr"/>
          <a:p>
            <a:r>
              <a:rPr lang="ru-RU">
                <a:latin typeface="Lucida Sans Unicode"/>
              </a:rPr>
              <a:t>Для правки текста заголовка щёлкните мышью</a:t>
            </a:r>
            <a:endParaRPr/>
          </a:p>
        </p:txBody>
      </p:sp>
      <p:sp>
        <p:nvSpPr>
          <p:cNvPr id="99" name="PlaceHolder 9"/>
          <p:cNvSpPr>
            <a:spLocks noGrp="1"/>
          </p:cNvSpPr>
          <p:nvPr>
            <p:ph type="body"/>
          </p:nvPr>
        </p:nvSpPr>
        <p:spPr>
          <a:xfrm>
            <a:off x="457200" y="1604520"/>
            <a:ext cx="8229240" cy="3977280"/>
          </a:xfrm>
          <a:prstGeom prst="rect">
            <a:avLst/>
          </a:prstGeom>
        </p:spPr>
        <p:txBody>
          <a:bodyPr lIns="0" rIns="0" tIns="0" bIns="0"/>
          <a:p>
            <a:pPr>
              <a:buSzPct val="45000"/>
              <a:buFont typeface="StarSymbol"/>
              <a:buChar char=""/>
            </a:pPr>
            <a:r>
              <a:rPr lang="ru-RU" sz="2700">
                <a:latin typeface="Lucida Sans Unicode"/>
              </a:rPr>
              <a:t>Для правки структуры щёлкните мышью</a:t>
            </a:r>
            <a:endParaRPr/>
          </a:p>
          <a:p>
            <a:pPr lvl="1">
              <a:buSzPct val="75000"/>
              <a:buFont typeface="StarSymbol"/>
              <a:buChar char=""/>
            </a:pPr>
            <a:r>
              <a:rPr lang="ru-RU" sz="2100">
                <a:latin typeface="Lucida Sans Unicode"/>
              </a:rPr>
              <a:t>Второй уровень структуры</a:t>
            </a:r>
            <a:endParaRPr/>
          </a:p>
          <a:p>
            <a:pPr lvl="2">
              <a:buSzPct val="45000"/>
              <a:buFont typeface="StarSymbol"/>
              <a:buChar char=""/>
            </a:pPr>
            <a:r>
              <a:rPr lang="ru-RU" sz="1900">
                <a:latin typeface="Lucida Sans Unicode"/>
              </a:rPr>
              <a:t>Третий уровень структуры</a:t>
            </a:r>
            <a:endParaRPr/>
          </a:p>
          <a:p>
            <a:pPr lvl="3">
              <a:buSzPct val="75000"/>
              <a:buFont typeface="StarSymbol"/>
              <a:buChar char=""/>
            </a:pPr>
            <a:r>
              <a:rPr lang="ru-RU">
                <a:latin typeface="Lucida Sans Unicode"/>
              </a:rPr>
              <a:t>Четвёртый уровень структуры</a:t>
            </a:r>
            <a:endParaRPr/>
          </a:p>
          <a:p>
            <a:pPr lvl="4">
              <a:buSzPct val="45000"/>
              <a:buFont typeface="StarSymbol"/>
              <a:buChar char=""/>
            </a:pPr>
            <a:r>
              <a:rPr lang="ru-RU" sz="2000">
                <a:latin typeface="Lucida Sans Unicode"/>
              </a:rPr>
              <a:t>Пятый уровень структуры</a:t>
            </a:r>
            <a:endParaRPr/>
          </a:p>
          <a:p>
            <a:pPr lvl="5">
              <a:buSzPct val="45000"/>
              <a:buFont typeface="StarSymbol"/>
              <a:buChar char=""/>
            </a:pPr>
            <a:r>
              <a:rPr lang="ru-RU" sz="2000">
                <a:latin typeface="Lucida Sans Unicode"/>
              </a:rPr>
              <a:t>Шестой уровень структуры</a:t>
            </a:r>
            <a:endParaRPr/>
          </a:p>
          <a:p>
            <a:pPr lvl="6">
              <a:buSzPct val="45000"/>
              <a:buFont typeface="StarSymbol"/>
              <a:buChar char=""/>
            </a:pPr>
            <a:r>
              <a:rPr lang="ru-RU" sz="2000">
                <a:latin typeface="Lucida Sans Unicode"/>
              </a:rPr>
              <a:t>Седьмой уровень структуры</a:t>
            </a:r>
            <a:endParaRPr/>
          </a:p>
        </p:txBody>
      </p:sp>
    </p:spTree>
  </p:cSld>
  <p:clrMap bg1="lt1" bg2="lt2" tx1="dk1" tx2="dk2" accent1="accent1" accent2="accent2" accent3="accent3" accent4="accent4" accent5="accent5" accent6="accent6" hlink="hlink" folHlink="folHlink"/>
  <p:sldLayoutIdLst>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sldMaster>
</file>

<file path=ppt/slides/_rels/slide1.xml.rels><?xml version="1.0" encoding="UTF-8"?>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jpeg"/><Relationship Id="rId3"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image" Target="../media/image13.jpeg"/><Relationship Id="rId2" Type="http://schemas.openxmlformats.org/officeDocument/2006/relationships/image" Target="../media/image14.jpeg"/><Relationship Id="rId3" Type="http://schemas.openxmlformats.org/officeDocument/2006/relationships/image" Target="../media/image15.jpeg"/><Relationship Id="rId4" Type="http://schemas.openxmlformats.org/officeDocument/2006/relationships/image" Target="../media/image16.jpeg"/><Relationship Id="rId5"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image" Target="../media/image17.jpeg"/><Relationship Id="rId2" Type="http://schemas.openxmlformats.org/officeDocument/2006/relationships/image" Target="../media/image18.jpeg"/><Relationship Id="rId3" Type="http://schemas.openxmlformats.org/officeDocument/2006/relationships/image" Target="../media/image19.jpeg"/><Relationship Id="rId4" Type="http://schemas.openxmlformats.org/officeDocument/2006/relationships/image" Target="../media/image20.jpeg"/><Relationship Id="rId5" Type="http://schemas.openxmlformats.org/officeDocument/2006/relationships/slideLayout" Target="../slideLayouts/slideLayout25.xml"/>
</Relationships>
</file>

<file path=ppt/slides/_rels/slide4.xml.rels><?xml version="1.0" encoding="UTF-8"?>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jpeg"/><Relationship Id="rId3" Type="http://schemas.openxmlformats.org/officeDocument/2006/relationships/image" Target="../media/image23.jpeg"/><Relationship Id="rId4" Type="http://schemas.openxmlformats.org/officeDocument/2006/relationships/image" Target="../media/image24.jpeg"/><Relationship Id="rId5" Type="http://schemas.openxmlformats.org/officeDocument/2006/relationships/slideLayout" Target="../slideLayouts/slideLayout25.xml"/>
</Relationships>
</file>

<file path=ppt/slides/_rels/slide5.xml.rels><?xml version="1.0" encoding="UTF-8"?>
<Relationships xmlns="http://schemas.openxmlformats.org/package/2006/relationships"><Relationship Id="rId1" Type="http://schemas.openxmlformats.org/officeDocument/2006/relationships/image" Target="../media/image25.jpeg"/><Relationship Id="rId2" Type="http://schemas.openxmlformats.org/officeDocument/2006/relationships/image" Target="../media/image26.jpeg"/><Relationship Id="rId3" Type="http://schemas.openxmlformats.org/officeDocument/2006/relationships/slideLayout" Target="../slideLayouts/slideLayout25.xml"/>
</Relationships>
</file>

<file path=ppt/slides/_rels/slide6.xml.rels><?xml version="1.0" encoding="UTF-8"?>
<Relationships xmlns="http://schemas.openxmlformats.org/package/2006/relationships"><Relationship Id="rId1" Type="http://schemas.openxmlformats.org/officeDocument/2006/relationships/image" Target="../media/image27.jpeg"/><Relationship Id="rId2" Type="http://schemas.openxmlformats.org/officeDocument/2006/relationships/image" Target="../media/image28.jpeg"/><Relationship Id="rId3" Type="http://schemas.openxmlformats.org/officeDocument/2006/relationships/slideLayout" Target="../slideLayouts/slideLayout25.xml"/>
</Relationships>
</file>

<file path=ppt/slides/_rels/slide7.xml.rels><?xml version="1.0" encoding="UTF-8"?>
<Relationships xmlns="http://schemas.openxmlformats.org/package/2006/relationships"><Relationship Id="rId1" Type="http://schemas.openxmlformats.org/officeDocument/2006/relationships/image" Target="../media/image29.jpeg"/><Relationship Id="rId2" Type="http://schemas.openxmlformats.org/officeDocument/2006/relationships/image" Target="../media/image30.jpeg"/><Relationship Id="rId3" Type="http://schemas.openxmlformats.org/officeDocument/2006/relationships/image" Target="../media/image31.jpeg"/><Relationship Id="rId4" Type="http://schemas.openxmlformats.org/officeDocument/2006/relationships/image" Target="../media/image32.jpeg"/><Relationship Id="rId5" Type="http://schemas.openxmlformats.org/officeDocument/2006/relationships/slideLayout" Target="../slideLayouts/slideLayout25.xml"/>
</Relationships>
</file>

<file path=ppt/slides/_rels/slide8.xml.rels><?xml version="1.0" encoding="UTF-8"?>
<Relationships xmlns="http://schemas.openxmlformats.org/package/2006/relationships"><Relationship Id="rId1" Type="http://schemas.openxmlformats.org/officeDocument/2006/relationships/image" Target="../media/image33.jpeg"/><Relationship Id="rId2" Type="http://schemas.openxmlformats.org/officeDocument/2006/relationships/image" Target="../media/image34.jpeg"/><Relationship Id="rId3" Type="http://schemas.openxmlformats.org/officeDocument/2006/relationships/image" Target="../media/image35.jpeg"/><Relationship Id="rId4" Type="http://schemas.openxmlformats.org/officeDocument/2006/relationships/image" Target="../media/image36.jpeg"/><Relationship Id="rId5" Type="http://schemas.openxmlformats.org/officeDocument/2006/relationships/slideLayout" Target="../slideLayouts/slideLayout25.xml"/>
</Relationships>
</file>

<file path=ppt/slides/_rels/slide9.xml.rels><?xml version="1.0" encoding="UTF-8"?>
<Relationships xmlns="http://schemas.openxmlformats.org/package/2006/relationships"><Relationship Id="rId1" Type="http://schemas.openxmlformats.org/officeDocument/2006/relationships/image" Target="../media/image37.jpeg"/><Relationship Id="rId2" Type="http://schemas.openxmlformats.org/officeDocument/2006/relationships/image" Target="../media/image38.jpeg"/><Relationship Id="rId3" Type="http://schemas.openxmlformats.org/officeDocument/2006/relationships/slideLayout" Target="../slideLayouts/slideLayout25.xml"/>
</Relationships>
</file>

<file path=ppt/slides/_rels/slide10.xml.rels><?xml version="1.0" encoding="UTF-8"?>
<Relationships xmlns="http://schemas.openxmlformats.org/package/2006/relationships"><Relationship Id="rId1" Type="http://schemas.openxmlformats.org/officeDocument/2006/relationships/image" Target="../media/image39.jpeg"/><Relationship Id="rId2" Type="http://schemas.openxmlformats.org/officeDocument/2006/relationships/image" Target="../media/image40.jpeg"/><Relationship Id="rId3" Type="http://schemas.openxmlformats.org/officeDocument/2006/relationships/image" Target="../media/image41.jpeg"/><Relationship Id="rId4" Type="http://schemas.openxmlformats.org/officeDocument/2006/relationships/slideLayout" Target="../slideLayouts/slideLayout25.xml"/>
</Relationships>
</file>

<file path=ppt/slides/_rels/slide11.xml.rels><?xml version="1.0" encoding="UTF-8"?>
<Relationships xmlns="http://schemas.openxmlformats.org/package/2006/relationships"><Relationship Id="rId1" Type="http://schemas.openxmlformats.org/officeDocument/2006/relationships/image" Target="../media/image42.jpeg"/><Relationship Id="rId2" Type="http://schemas.openxmlformats.org/officeDocument/2006/relationships/image" Target="../media/image43.jpeg"/><Relationship Id="rId3" Type="http://schemas.openxmlformats.org/officeDocument/2006/relationships/image" Target="../media/image44.jpeg"/><Relationship Id="rId4" Type="http://schemas.openxmlformats.org/officeDocument/2006/relationships/slideLayout" Target="../slideLayouts/slideLayout25.xml"/>
</Relationships>
</file>

<file path=ppt/slides/_rels/slide12.xml.rels><?xml version="1.0" encoding="UTF-8"?>
<Relationships xmlns="http://schemas.openxmlformats.org/package/2006/relationships"><Relationship Id="rId1" Type="http://schemas.openxmlformats.org/officeDocument/2006/relationships/image" Target="../media/image45.jpeg"/><Relationship Id="rId2" Type="http://schemas.openxmlformats.org/officeDocument/2006/relationships/image" Target="../media/image46.jpeg"/><Relationship Id="rId3" Type="http://schemas.openxmlformats.org/officeDocument/2006/relationships/image" Target="../media/image47.jpeg"/><Relationship Id="rId4" Type="http://schemas.openxmlformats.org/officeDocument/2006/relationships/slideLayout" Target="../slideLayouts/slideLayout25.xml"/>
</Relationships>
</file>

<file path=ppt/slides/_rels/slide13.xml.rels><?xml version="1.0" encoding="UTF-8"?>
<Relationships xmlns="http://schemas.openxmlformats.org/package/2006/relationships"><Relationship Id="rId1" Type="http://schemas.openxmlformats.org/officeDocument/2006/relationships/image" Target="../media/image48.jpeg"/><Relationship Id="rId2" Type="http://schemas.openxmlformats.org/officeDocument/2006/relationships/image" Target="../media/image49.jpeg"/><Relationship Id="rId3" Type="http://schemas.openxmlformats.org/officeDocument/2006/relationships/image" Target="../media/image50.jpeg"/><Relationship Id="rId4" Type="http://schemas.openxmlformats.org/officeDocument/2006/relationships/image" Target="../media/image51.jpeg"/><Relationship Id="rId5" Type="http://schemas.openxmlformats.org/officeDocument/2006/relationships/image" Target="../media/image52.jpeg"/><Relationship Id="rId6" Type="http://schemas.openxmlformats.org/officeDocument/2006/relationships/slideLayout" Target="../slideLayouts/slideLayout25.xml"/><Relationship Id="rId7" Type="http://schemas.openxmlformats.org/officeDocument/2006/relationships/notesSlide" Target="../notesSlides/notesSlide13.xml"/>
</Relationships>
</file>

<file path=ppt/slides/_rels/slide14.xml.rels><?xml version="1.0" encoding="UTF-8"?>
<Relationships xmlns="http://schemas.openxmlformats.org/package/2006/relationships"><Relationship Id="rId1" Type="http://schemas.openxmlformats.org/officeDocument/2006/relationships/image" Target="../media/image53.jpeg"/><Relationship Id="rId2" Type="http://schemas.openxmlformats.org/officeDocument/2006/relationships/image" Target="../media/image54.jpeg"/><Relationship Id="rId3" Type="http://schemas.openxmlformats.org/officeDocument/2006/relationships/image" Target="../media/image55.jpeg"/><Relationship Id="rId4" Type="http://schemas.openxmlformats.org/officeDocument/2006/relationships/slideLayout" Target="../slideLayouts/slideLayout25.xml"/>
</Relationships>
</file>

<file path=ppt/slides/_rels/slide15.xml.rels><?xml version="1.0" encoding="UTF-8"?>
<Relationships xmlns="http://schemas.openxmlformats.org/package/2006/relationships"><Relationship Id="rId1" Type="http://schemas.openxmlformats.org/officeDocument/2006/relationships/image" Target="../media/image56.jpeg"/><Relationship Id="rId2" Type="http://schemas.openxmlformats.org/officeDocument/2006/relationships/image" Target="../media/image57.jpeg"/><Relationship Id="rId3" Type="http://schemas.openxmlformats.org/officeDocument/2006/relationships/image" Target="../media/image58.jpeg"/><Relationship Id="rId4" Type="http://schemas.openxmlformats.org/officeDocument/2006/relationships/slideLayout" Target="../slideLayouts/slideLayout25.xml"/>
</Relationships>
</file>

<file path=ppt/slides/_rels/slide16.xml.rels><?xml version="1.0" encoding="UTF-8"?>
<Relationships xmlns="http://schemas.openxmlformats.org/package/2006/relationships"><Relationship Id="rId1" Type="http://schemas.openxmlformats.org/officeDocument/2006/relationships/image" Target="../media/image59.jpeg"/><Relationship Id="rId2" Type="http://schemas.openxmlformats.org/officeDocument/2006/relationships/image" Target="../media/image60.jpeg"/><Relationship Id="rId3" Type="http://schemas.openxmlformats.org/officeDocument/2006/relationships/image" Target="../media/image61.jpeg"/><Relationship Id="rId4" Type="http://schemas.openxmlformats.org/officeDocument/2006/relationships/slideLayout" Target="../slideLayouts/slideLayout25.xml"/>
</Relationships>
</file>

<file path=ppt/slides/_rels/slide17.xml.rels><?xml version="1.0" encoding="UTF-8"?>
<Relationships xmlns="http://schemas.openxmlformats.org/package/2006/relationships"><Relationship Id="rId1" Type="http://schemas.openxmlformats.org/officeDocument/2006/relationships/image" Target="../media/image62.jpeg"/><Relationship Id="rId2" Type="http://schemas.openxmlformats.org/officeDocument/2006/relationships/image" Target="../media/image63.jpeg"/><Relationship Id="rId3" Type="http://schemas.openxmlformats.org/officeDocument/2006/relationships/image" Target="../media/image64.jpeg"/><Relationship Id="rId4" Type="http://schemas.openxmlformats.org/officeDocument/2006/relationships/slideLayout" Target="../slideLayouts/slideLayout25.xml"/>
</Relationships>
</file>

<file path=ppt/slides/_rels/slide18.xml.rels><?xml version="1.0" encoding="UTF-8"?>
<Relationships xmlns="http://schemas.openxmlformats.org/package/2006/relationships"><Relationship Id="rId1" Type="http://schemas.openxmlformats.org/officeDocument/2006/relationships/image" Target="../media/image65.jpeg"/><Relationship Id="rId2" Type="http://schemas.openxmlformats.org/officeDocument/2006/relationships/image" Target="../media/image66.jpeg"/><Relationship Id="rId3" Type="http://schemas.openxmlformats.org/officeDocument/2006/relationships/image" Target="../media/image67.jpeg"/><Relationship Id="rId4" Type="http://schemas.openxmlformats.org/officeDocument/2006/relationships/image" Target="../media/image68.jpeg"/><Relationship Id="rId5" Type="http://schemas.openxmlformats.org/officeDocument/2006/relationships/slideLayout" Target="../slideLayouts/slideLayout25.xml"/>
</Relationships>
</file>

<file path=ppt/slides/_rels/slide19.xml.rels><?xml version="1.0" encoding="UTF-8"?>
<Relationships xmlns="http://schemas.openxmlformats.org/package/2006/relationships"><Relationship Id="rId1" Type="http://schemas.openxmlformats.org/officeDocument/2006/relationships/image" Target="../media/image69.jpeg"/><Relationship Id="rId2" Type="http://schemas.openxmlformats.org/officeDocument/2006/relationships/image" Target="../media/image70.jpeg"/><Relationship Id="rId3" Type="http://schemas.openxmlformats.org/officeDocument/2006/relationships/image" Target="../media/image71.jpeg"/><Relationship Id="rId4" Type="http://schemas.openxmlformats.org/officeDocument/2006/relationships/image" Target="../media/image72.jpeg"/><Relationship Id="rId5" Type="http://schemas.openxmlformats.org/officeDocument/2006/relationships/slideLayout" Target="../slideLayouts/slideLayout25.xml"/>
</Relationships>
</file>

<file path=ppt/slides/_rels/slide20.xml.rels><?xml version="1.0" encoding="UTF-8"?>
<Relationships xmlns="http://schemas.openxmlformats.org/package/2006/relationships"><Relationship Id="rId1" Type="http://schemas.openxmlformats.org/officeDocument/2006/relationships/image" Target="../media/image73.jpeg"/><Relationship Id="rId2" Type="http://schemas.openxmlformats.org/officeDocument/2006/relationships/image" Target="../media/image74.jpeg"/><Relationship Id="rId3" Type="http://schemas.openxmlformats.org/officeDocument/2006/relationships/image" Target="../media/image75.jpeg"/><Relationship Id="rId4" Type="http://schemas.openxmlformats.org/officeDocument/2006/relationships/slideLayout" Target="../slideLayouts/slideLayout25.xml"/>
</Relationships>
</file>

<file path=ppt/slides/_rels/slide21.xml.rels><?xml version="1.0" encoding="UTF-8"?>
<Relationships xmlns="http://schemas.openxmlformats.org/package/2006/relationships"><Relationship Id="rId1" Type="http://schemas.openxmlformats.org/officeDocument/2006/relationships/image" Target="../media/image76.jpeg"/><Relationship Id="rId2" Type="http://schemas.openxmlformats.org/officeDocument/2006/relationships/image" Target="../media/image77.jpeg"/><Relationship Id="rId3" Type="http://schemas.openxmlformats.org/officeDocument/2006/relationships/image" Target="../media/image78.jpeg"/><Relationship Id="rId4" Type="http://schemas.openxmlformats.org/officeDocument/2006/relationships/slideLayout" Target="../slideLayouts/slideLayout25.xml"/>
</Relationships>
</file>

<file path=ppt/slides/_rels/slide22.xml.rels><?xml version="1.0" encoding="UTF-8"?>
<Relationships xmlns="http://schemas.openxmlformats.org/package/2006/relationships"><Relationship Id="rId1" Type="http://schemas.openxmlformats.org/officeDocument/2006/relationships/image" Target="../media/image79.jpeg"/><Relationship Id="rId2" Type="http://schemas.openxmlformats.org/officeDocument/2006/relationships/image" Target="../media/image80.jpeg"/><Relationship Id="rId3" Type="http://schemas.openxmlformats.org/officeDocument/2006/relationships/image" Target="../media/image81.jpeg"/><Relationship Id="rId4" Type="http://schemas.openxmlformats.org/officeDocument/2006/relationships/image" Target="../media/image82.jpeg"/><Relationship Id="rId5" Type="http://schemas.openxmlformats.org/officeDocument/2006/relationships/slideLayout" Target="../slideLayouts/slideLayout25.xml"/>
</Relationships>
</file>

<file path=ppt/slides/_rels/slide23.xml.rels><?xml version="1.0" encoding="UTF-8"?>
<Relationships xmlns="http://schemas.openxmlformats.org/package/2006/relationships"><Relationship Id="rId1" Type="http://schemas.openxmlformats.org/officeDocument/2006/relationships/image" Target="../media/image83.jpeg"/><Relationship Id="rId2" Type="http://schemas.openxmlformats.org/officeDocument/2006/relationships/image" Target="../media/image84.jpeg"/><Relationship Id="rId3" Type="http://schemas.openxmlformats.org/officeDocument/2006/relationships/image" Target="../media/image85.jpeg"/><Relationship Id="rId4" Type="http://schemas.openxmlformats.org/officeDocument/2006/relationships/slideLayout" Target="../slideLayouts/slideLayout25.xml"/>
</Relationships>
</file>

<file path=ppt/slides/_rels/slide24.xml.rels><?xml version="1.0" encoding="UTF-8"?>
<Relationships xmlns="http://schemas.openxmlformats.org/package/2006/relationships"><Relationship Id="rId1" Type="http://schemas.openxmlformats.org/officeDocument/2006/relationships/image" Target="../media/image86.jpeg"/><Relationship Id="rId2" Type="http://schemas.openxmlformats.org/officeDocument/2006/relationships/image" Target="../media/image87.jpeg"/><Relationship Id="rId3" Type="http://schemas.openxmlformats.org/officeDocument/2006/relationships/image" Target="../media/image88.jpeg"/><Relationship Id="rId4" Type="http://schemas.openxmlformats.org/officeDocument/2006/relationships/slideLayout" Target="../slideLayouts/slideLayout25.xml"/>
</Relationships>
</file>

<file path=ppt/slides/_rels/slide25.xml.rels><?xml version="1.0" encoding="UTF-8"?>
<Relationships xmlns="http://schemas.openxmlformats.org/package/2006/relationships"><Relationship Id="rId1" Type="http://schemas.openxmlformats.org/officeDocument/2006/relationships/image" Target="../media/image89.jpeg"/><Relationship Id="rId2" Type="http://schemas.openxmlformats.org/officeDocument/2006/relationships/image" Target="../media/image90.jpeg"/><Relationship Id="rId3" Type="http://schemas.openxmlformats.org/officeDocument/2006/relationships/image" Target="../media/image91.jpeg"/><Relationship Id="rId4" Type="http://schemas.openxmlformats.org/officeDocument/2006/relationships/slideLayout" Target="../slideLayouts/slideLayout25.xml"/>
</Relationships>
</file>

<file path=ppt/slides/_rels/slide26.xml.rels><?xml version="1.0" encoding="UTF-8"?>
<Relationships xmlns="http://schemas.openxmlformats.org/package/2006/relationships"><Relationship Id="rId1" Type="http://schemas.openxmlformats.org/officeDocument/2006/relationships/image" Target="../media/image92.jpeg"/><Relationship Id="rId2" Type="http://schemas.openxmlformats.org/officeDocument/2006/relationships/image" Target="../media/image93.jpeg"/><Relationship Id="rId3" Type="http://schemas.openxmlformats.org/officeDocument/2006/relationships/image" Target="../media/image94.jpeg"/><Relationship Id="rId4" Type="http://schemas.openxmlformats.org/officeDocument/2006/relationships/slideLayout" Target="../slideLayouts/slideLayout25.xml"/>
</Relationships>
</file>

<file path=ppt/slides/_rels/slide27.xml.rels><?xml version="1.0" encoding="UTF-8"?>
<Relationships xmlns="http://schemas.openxmlformats.org/package/2006/relationships"><Relationship Id="rId1" Type="http://schemas.openxmlformats.org/officeDocument/2006/relationships/image" Target="../media/image95.jpeg"/><Relationship Id="rId2" Type="http://schemas.openxmlformats.org/officeDocument/2006/relationships/image" Target="../media/image96.jpeg"/><Relationship Id="rId3" Type="http://schemas.openxmlformats.org/officeDocument/2006/relationships/image" Target="../media/image97.jpeg"/><Relationship Id="rId4" Type="http://schemas.openxmlformats.org/officeDocument/2006/relationships/slideLayout" Target="../slideLayouts/slideLayout25.xml"/>
</Relationships>
</file>

<file path=ppt/slides/_rels/slide28.xml.rels><?xml version="1.0" encoding="UTF-8"?>
<Relationships xmlns="http://schemas.openxmlformats.org/package/2006/relationships"><Relationship Id="rId1" Type="http://schemas.openxmlformats.org/officeDocument/2006/relationships/image" Target="../media/image98.jpeg"/><Relationship Id="rId2" Type="http://schemas.openxmlformats.org/officeDocument/2006/relationships/image" Target="../media/image99.jpeg"/><Relationship Id="rId3" Type="http://schemas.openxmlformats.org/officeDocument/2006/relationships/slideLayout" Target="../slideLayouts/slideLayout25.xml"/>
</Relationships>
</file>

<file path=ppt/slides/_rels/slide29.xml.rels><?xml version="1.0" encoding="UTF-8"?>
<Relationships xmlns="http://schemas.openxmlformats.org/package/2006/relationships"><Relationship Id="rId1" Type="http://schemas.openxmlformats.org/officeDocument/2006/relationships/image" Target="../media/image100.jpeg"/><Relationship Id="rId2" Type="http://schemas.openxmlformats.org/officeDocument/2006/relationships/image" Target="../media/image101.jpeg"/><Relationship Id="rId3" Type="http://schemas.openxmlformats.org/officeDocument/2006/relationships/image" Target="../media/image102.jpeg"/><Relationship Id="rId4" Type="http://schemas.openxmlformats.org/officeDocument/2006/relationships/slideLayout" Target="../slideLayouts/slideLayout25.xml"/>
</Relationships>
</file>

<file path=ppt/slides/_rels/slide30.xml.rels><?xml version="1.0" encoding="UTF-8"?>
<Relationships xmlns="http://schemas.openxmlformats.org/package/2006/relationships"><Relationship Id="rId1" Type="http://schemas.openxmlformats.org/officeDocument/2006/relationships/image" Target="../media/image103.jpeg"/><Relationship Id="rId2" Type="http://schemas.openxmlformats.org/officeDocument/2006/relationships/image" Target="../media/image104.jpeg"/><Relationship Id="rId3" Type="http://schemas.openxmlformats.org/officeDocument/2006/relationships/slideLayout" Target="../slideLayouts/slideLayout25.xml"/>
</Relationships>
</file>

<file path=ppt/slides/_rels/slide31.xml.rels><?xml version="1.0" encoding="UTF-8"?>
<Relationships xmlns="http://schemas.openxmlformats.org/package/2006/relationships"><Relationship Id="rId1" Type="http://schemas.openxmlformats.org/officeDocument/2006/relationships/image" Target="../media/image105.jpeg"/><Relationship Id="rId2" Type="http://schemas.openxmlformats.org/officeDocument/2006/relationships/image" Target="../media/image106.jpeg"/><Relationship Id="rId3" Type="http://schemas.openxmlformats.org/officeDocument/2006/relationships/image" Target="../media/image107.jpeg"/><Relationship Id="rId4" Type="http://schemas.openxmlformats.org/officeDocument/2006/relationships/slideLayout" Target="../slideLayouts/slideLayout25.xml"/>
</Relationships>
</file>

<file path=ppt/slides/_rels/slide32.xml.rels><?xml version="1.0" encoding="UTF-8"?>
<Relationships xmlns="http://schemas.openxmlformats.org/package/2006/relationships"><Relationship Id="rId1" Type="http://schemas.openxmlformats.org/officeDocument/2006/relationships/image" Target="../media/image108.jpeg"/><Relationship Id="rId2" Type="http://schemas.openxmlformats.org/officeDocument/2006/relationships/image" Target="../media/image109.jpeg"/><Relationship Id="rId3" Type="http://schemas.openxmlformats.org/officeDocument/2006/relationships/slideLayout" Target="../slideLayouts/slideLayout25.xml"/>
</Relationships>
</file>

<file path=ppt/slides/_rels/slide33.xml.rels><?xml version="1.0" encoding="UTF-8"?>
<Relationships xmlns="http://schemas.openxmlformats.org/package/2006/relationships"><Relationship Id="rId1" Type="http://schemas.openxmlformats.org/officeDocument/2006/relationships/image" Target="../media/image110.jpeg"/><Relationship Id="rId2" Type="http://schemas.openxmlformats.org/officeDocument/2006/relationships/image" Target="../media/image111.jpeg"/><Relationship Id="rId3" Type="http://schemas.openxmlformats.org/officeDocument/2006/relationships/image" Target="../media/image112.jpeg"/><Relationship Id="rId4" Type="http://schemas.openxmlformats.org/officeDocument/2006/relationships/image" Target="../media/image113.jpeg"/><Relationship Id="rId5" Type="http://schemas.openxmlformats.org/officeDocument/2006/relationships/slideLayout" Target="../slideLayouts/slideLayout25.xml"/>
</Relationships>
</file>

<file path=ppt/slides/_rels/slide34.xml.rels><?xml version="1.0" encoding="UTF-8"?>
<Relationships xmlns="http://schemas.openxmlformats.org/package/2006/relationships"><Relationship Id="rId1" Type="http://schemas.openxmlformats.org/officeDocument/2006/relationships/image" Target="../media/image114.jpeg"/><Relationship Id="rId2" Type="http://schemas.openxmlformats.org/officeDocument/2006/relationships/image" Target="../media/image115.jpeg"/><Relationship Id="rId3" Type="http://schemas.openxmlformats.org/officeDocument/2006/relationships/image" Target="../media/image116.jpeg"/><Relationship Id="rId4" Type="http://schemas.openxmlformats.org/officeDocument/2006/relationships/slideLayout" Target="../slideLayouts/slideLayout25.xml"/>
</Relationships>
</file>

<file path=ppt/slides/_rels/slide35.xml.rels><?xml version="1.0" encoding="UTF-8"?>
<Relationships xmlns="http://schemas.openxmlformats.org/package/2006/relationships"><Relationship Id="rId1" Type="http://schemas.openxmlformats.org/officeDocument/2006/relationships/image" Target="../media/image117.jpeg"/><Relationship Id="rId2" Type="http://schemas.openxmlformats.org/officeDocument/2006/relationships/image" Target="../media/image118.jpeg"/><Relationship Id="rId3" Type="http://schemas.openxmlformats.org/officeDocument/2006/relationships/slideLayout" Target="../slideLayouts/slideLayout25.xml"/>
</Relationships>
</file>

<file path=ppt/slides/_rels/slide36.xml.rels><?xml version="1.0" encoding="UTF-8"?>
<Relationships xmlns="http://schemas.openxmlformats.org/package/2006/relationships"><Relationship Id="rId1" Type="http://schemas.openxmlformats.org/officeDocument/2006/relationships/image" Target="../media/image119.jpeg"/><Relationship Id="rId2" Type="http://schemas.openxmlformats.org/officeDocument/2006/relationships/image" Target="../media/image120.jpeg"/><Relationship Id="rId3" Type="http://schemas.openxmlformats.org/officeDocument/2006/relationships/image" Target="../media/image121.jpeg"/><Relationship Id="rId4" Type="http://schemas.openxmlformats.org/officeDocument/2006/relationships/image" Target="../media/image122.jpeg"/><Relationship Id="rId5" Type="http://schemas.openxmlformats.org/officeDocument/2006/relationships/slideLayout" Target="../slideLayouts/slideLayout25.xml"/>
</Relationships>
</file>

<file path=ppt/slides/_rels/slide37.xml.rels><?xml version="1.0" encoding="UTF-8"?>
<Relationships xmlns="http://schemas.openxmlformats.org/package/2006/relationships"><Relationship Id="rId1" Type="http://schemas.openxmlformats.org/officeDocument/2006/relationships/image" Target="../media/image123.jpeg"/><Relationship Id="rId2" Type="http://schemas.openxmlformats.org/officeDocument/2006/relationships/image" Target="../media/image124.jpeg"/><Relationship Id="rId3" Type="http://schemas.openxmlformats.org/officeDocument/2006/relationships/image" Target="../media/image125.jpeg"/><Relationship Id="rId4" Type="http://schemas.openxmlformats.org/officeDocument/2006/relationships/slideLayout" Target="../slideLayouts/slideLayout25.xml"/>
</Relationships>
</file>

<file path=ppt/slides/_rels/slide38.xml.rels><?xml version="1.0" encoding="UTF-8"?>
<Relationships xmlns="http://schemas.openxmlformats.org/package/2006/relationships"><Relationship Id="rId1" Type="http://schemas.openxmlformats.org/officeDocument/2006/relationships/image" Target="../media/image126.jpeg"/><Relationship Id="rId2" Type="http://schemas.openxmlformats.org/officeDocument/2006/relationships/image" Target="../media/image127.jpeg"/><Relationship Id="rId3" Type="http://schemas.openxmlformats.org/officeDocument/2006/relationships/image" Target="../media/image128.jpeg"/><Relationship Id="rId4" Type="http://schemas.openxmlformats.org/officeDocument/2006/relationships/slideLayout" Target="../slideLayouts/slideLayout25.xml"/>
</Relationships>
</file>

<file path=ppt/slides/_rels/slide39.xml.rels><?xml version="1.0" encoding="UTF-8"?>
<Relationships xmlns="http://schemas.openxmlformats.org/package/2006/relationships"><Relationship Id="rId1" Type="http://schemas.openxmlformats.org/officeDocument/2006/relationships/image" Target="../media/image129.jpeg"/><Relationship Id="rId2" Type="http://schemas.openxmlformats.org/officeDocument/2006/relationships/image" Target="../media/image130.jpeg"/><Relationship Id="rId3" Type="http://schemas.openxmlformats.org/officeDocument/2006/relationships/slideLayout" Target="../slideLayouts/slideLayout25.xml"/>
</Relationships>
</file>

<file path=ppt/slides/_rels/slide40.xml.rels><?xml version="1.0" encoding="UTF-8"?>
<Relationships xmlns="http://schemas.openxmlformats.org/package/2006/relationships"><Relationship Id="rId1" Type="http://schemas.openxmlformats.org/officeDocument/2006/relationships/image" Target="../media/image131.jpeg"/><Relationship Id="rId2" Type="http://schemas.openxmlformats.org/officeDocument/2006/relationships/image" Target="../media/image132.jpeg"/><Relationship Id="rId3" Type="http://schemas.openxmlformats.org/officeDocument/2006/relationships/image" Target="../media/image133.jpeg"/><Relationship Id="rId4" Type="http://schemas.openxmlformats.org/officeDocument/2006/relationships/slideLayout" Target="../slideLayouts/slideLayout25.xml"/>
</Relationships>
</file>

<file path=ppt/slides/_rels/slide41.xml.rels><?xml version="1.0" encoding="UTF-8"?>
<Relationships xmlns="http://schemas.openxmlformats.org/package/2006/relationships"><Relationship Id="rId1" Type="http://schemas.openxmlformats.org/officeDocument/2006/relationships/image" Target="../media/image134.jpeg"/><Relationship Id="rId2" Type="http://schemas.openxmlformats.org/officeDocument/2006/relationships/image" Target="../media/image135.jpeg"/><Relationship Id="rId3" Type="http://schemas.openxmlformats.org/officeDocument/2006/relationships/image" Target="../media/image136.jpeg"/><Relationship Id="rId4" Type="http://schemas.openxmlformats.org/officeDocument/2006/relationships/image" Target="../media/image137.jpeg"/><Relationship Id="rId5" Type="http://schemas.openxmlformats.org/officeDocument/2006/relationships/slideLayout" Target="../slideLayouts/slideLayout25.xml"/>
</Relationships>
</file>

<file path=ppt/slides/_rels/slide42.xml.rels><?xml version="1.0" encoding="UTF-8"?>
<Relationships xmlns="http://schemas.openxmlformats.org/package/2006/relationships"><Relationship Id="rId1" Type="http://schemas.openxmlformats.org/officeDocument/2006/relationships/image" Target="../media/image138.jpeg"/><Relationship Id="rId2" Type="http://schemas.openxmlformats.org/officeDocument/2006/relationships/image" Target="../media/image139.jpeg"/><Relationship Id="rId3" Type="http://schemas.openxmlformats.org/officeDocument/2006/relationships/image" Target="../media/image140.jpeg"/><Relationship Id="rId4" Type="http://schemas.openxmlformats.org/officeDocument/2006/relationships/image" Target="../media/image141.jpeg"/><Relationship Id="rId5" Type="http://schemas.openxmlformats.org/officeDocument/2006/relationships/slideLayout" Target="../slideLayouts/slideLayout25.xml"/>
</Relationships>
</file>

<file path=ppt/slides/_rels/slide43.xml.rels><?xml version="1.0" encoding="UTF-8"?>
<Relationships xmlns="http://schemas.openxmlformats.org/package/2006/relationships"><Relationship Id="rId1" Type="http://schemas.openxmlformats.org/officeDocument/2006/relationships/image" Target="../media/image142.jpeg"/><Relationship Id="rId2" Type="http://schemas.openxmlformats.org/officeDocument/2006/relationships/image" Target="../media/image143.jpeg"/><Relationship Id="rId3" Type="http://schemas.openxmlformats.org/officeDocument/2006/relationships/image" Target="../media/image144.jpeg"/><Relationship Id="rId4" Type="http://schemas.openxmlformats.org/officeDocument/2006/relationships/slideLayout" Target="../slideLayouts/slideLayout25.xml"/>
</Relationships>
</file>

<file path=ppt/slides/_rels/slide44.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45.xml.rels><?xml version="1.0" encoding="UTF-8"?>
<Relationships xmlns="http://schemas.openxmlformats.org/package/2006/relationships"><Relationship Id="rId1" Type="http://schemas.openxmlformats.org/officeDocument/2006/relationships/image" Target="../media/image145.jpeg"/><Relationship Id="rId2" Type="http://schemas.openxmlformats.org/officeDocument/2006/relationships/image" Target="../media/image146.jpeg"/><Relationship Id="rId3" Type="http://schemas.openxmlformats.org/officeDocument/2006/relationships/image" Target="../media/image147.jpeg"/><Relationship Id="rId4" Type="http://schemas.openxmlformats.org/officeDocument/2006/relationships/image" Target="../media/image148.jpeg"/><Relationship Id="rId5" Type="http://schemas.openxmlformats.org/officeDocument/2006/relationships/image" Target="../media/image149.jpeg"/><Relationship Id="rId6" Type="http://schemas.openxmlformats.org/officeDocument/2006/relationships/slideLayout" Target="../slideLayouts/slideLayout25.xml"/>
</Relationships>
</file>

<file path=ppt/slides/_rels/slide46.xml.rels><?xml version="1.0" encoding="UTF-8"?>
<Relationships xmlns="http://schemas.openxmlformats.org/package/2006/relationships"><Relationship Id="rId1" Type="http://schemas.openxmlformats.org/officeDocument/2006/relationships/image" Target="../media/image150.jpeg"/><Relationship Id="rId2" Type="http://schemas.openxmlformats.org/officeDocument/2006/relationships/image" Target="../media/image151.jpeg"/><Relationship Id="rId3" Type="http://schemas.openxmlformats.org/officeDocument/2006/relationships/image" Target="../media/image152.jpeg"/><Relationship Id="rId4" Type="http://schemas.openxmlformats.org/officeDocument/2006/relationships/slideLayout" Target="../slideLayouts/slideLayout25.xml"/>
</Relationships>
</file>

<file path=ppt/slides/_rels/slide47.xml.rels><?xml version="1.0" encoding="UTF-8"?>
<Relationships xmlns="http://schemas.openxmlformats.org/package/2006/relationships"><Relationship Id="rId1" Type="http://schemas.openxmlformats.org/officeDocument/2006/relationships/image" Target="../media/image153.jpeg"/><Relationship Id="rId2" Type="http://schemas.openxmlformats.org/officeDocument/2006/relationships/image" Target="../media/image154.jpeg"/><Relationship Id="rId3" Type="http://schemas.openxmlformats.org/officeDocument/2006/relationships/image" Target="../media/image155.jpeg"/><Relationship Id="rId4" Type="http://schemas.openxmlformats.org/officeDocument/2006/relationships/image" Target="../media/image156.jpeg"/><Relationship Id="rId5" Type="http://schemas.openxmlformats.org/officeDocument/2006/relationships/slideLayout" Target="../slideLayouts/slideLayout25.xml"/>
</Relationships>
</file>

<file path=ppt/slides/_rels/slide48.xml.rels><?xml version="1.0" encoding="UTF-8"?>
<Relationships xmlns="http://schemas.openxmlformats.org/package/2006/relationships"><Relationship Id="rId1" Type="http://schemas.openxmlformats.org/officeDocument/2006/relationships/image" Target="../media/image157.jpeg"/><Relationship Id="rId2" Type="http://schemas.openxmlformats.org/officeDocument/2006/relationships/image" Target="../media/image158.jpeg"/><Relationship Id="rId3" Type="http://schemas.openxmlformats.org/officeDocument/2006/relationships/image" Target="../media/image159.jpeg"/><Relationship Id="rId4" Type="http://schemas.openxmlformats.org/officeDocument/2006/relationships/slideLayout" Target="../slideLayouts/slideLayout25.xml"/>
</Relationships>
</file>

<file path=ppt/slides/_rels/slide49.xml.rels><?xml version="1.0" encoding="UTF-8"?>
<Relationships xmlns="http://schemas.openxmlformats.org/package/2006/relationships"><Relationship Id="rId1" Type="http://schemas.openxmlformats.org/officeDocument/2006/relationships/image" Target="../media/image160.jpeg"/><Relationship Id="rId2" Type="http://schemas.openxmlformats.org/officeDocument/2006/relationships/image" Target="../media/image161.jpeg"/><Relationship Id="rId3" Type="http://schemas.openxmlformats.org/officeDocument/2006/relationships/slideLayout" Target="../slideLayouts/slideLayout25.xml"/>
</Relationships>
</file>

<file path=ppt/slides/_rels/slide50.xml.rels><?xml version="1.0" encoding="UTF-8"?>
<Relationships xmlns="http://schemas.openxmlformats.org/package/2006/relationships"><Relationship Id="rId1" Type="http://schemas.openxmlformats.org/officeDocument/2006/relationships/image" Target="../media/image162.jpeg"/><Relationship Id="rId2" Type="http://schemas.openxmlformats.org/officeDocument/2006/relationships/image" Target="../media/image163.jpeg"/><Relationship Id="rId3" Type="http://schemas.openxmlformats.org/officeDocument/2006/relationships/slideLayout" Target="../slideLayouts/slideLayout25.xml"/>
</Relationships>
</file>

<file path=ppt/slides/_rels/slide51.xml.rels><?xml version="1.0" encoding="UTF-8"?>
<Relationships xmlns="http://schemas.openxmlformats.org/package/2006/relationships"><Relationship Id="rId1" Type="http://schemas.openxmlformats.org/officeDocument/2006/relationships/image" Target="../media/image164.jpeg"/><Relationship Id="rId2" Type="http://schemas.openxmlformats.org/officeDocument/2006/relationships/image" Target="../media/image165.jpeg"/><Relationship Id="rId3" Type="http://schemas.openxmlformats.org/officeDocument/2006/relationships/slideLayout" Target="../slideLayouts/slideLayout25.xml"/>
</Relationships>
</file>

<file path=ppt/slides/_rels/slide52.xml.rels><?xml version="1.0" encoding="UTF-8"?>
<Relationships xmlns="http://schemas.openxmlformats.org/package/2006/relationships"><Relationship Id="rId1" Type="http://schemas.openxmlformats.org/officeDocument/2006/relationships/image" Target="../media/image166.jpeg"/><Relationship Id="rId2" Type="http://schemas.openxmlformats.org/officeDocument/2006/relationships/image" Target="../media/image167.jpeg"/><Relationship Id="rId3" Type="http://schemas.openxmlformats.org/officeDocument/2006/relationships/image" Target="../media/image168.jpeg"/><Relationship Id="rId4" Type="http://schemas.openxmlformats.org/officeDocument/2006/relationships/slideLayout" Target="../slideLayouts/slideLayout25.xml"/>
</Relationships>
</file>

<file path=ppt/slides/_rels/slide53.xml.rels><?xml version="1.0" encoding="UTF-8"?>
<Relationships xmlns="http://schemas.openxmlformats.org/package/2006/relationships"><Relationship Id="rId1" Type="http://schemas.openxmlformats.org/officeDocument/2006/relationships/image" Target="../media/image169.jpeg"/><Relationship Id="rId2" Type="http://schemas.openxmlformats.org/officeDocument/2006/relationships/image" Target="../media/image170.jpeg"/><Relationship Id="rId3" Type="http://schemas.openxmlformats.org/officeDocument/2006/relationships/slideLayout" Target="../slideLayouts/slideLayout25.xml"/>
</Relationships>
</file>

<file path=ppt/slides/_rels/slide54.xml.rels><?xml version="1.0" encoding="UTF-8"?>
<Relationships xmlns="http://schemas.openxmlformats.org/package/2006/relationships"><Relationship Id="rId1" Type="http://schemas.openxmlformats.org/officeDocument/2006/relationships/image" Target="../media/image171.jpeg"/><Relationship Id="rId2" Type="http://schemas.openxmlformats.org/officeDocument/2006/relationships/image" Target="../media/image172.jpeg"/><Relationship Id="rId3" Type="http://schemas.openxmlformats.org/officeDocument/2006/relationships/image" Target="../media/image173.jpeg"/><Relationship Id="rId4" Type="http://schemas.openxmlformats.org/officeDocument/2006/relationships/slideLayout" Target="../slideLayouts/slideLayout25.xml"/>
</Relationships>
</file>

<file path=ppt/slides/_rels/slide55.xml.rels><?xml version="1.0" encoding="UTF-8"?>
<Relationships xmlns="http://schemas.openxmlformats.org/package/2006/relationships"><Relationship Id="rId1" Type="http://schemas.openxmlformats.org/officeDocument/2006/relationships/image" Target="../media/image174.jpeg"/><Relationship Id="rId2" Type="http://schemas.openxmlformats.org/officeDocument/2006/relationships/image" Target="../media/image175.jpeg"/><Relationship Id="rId3" Type="http://schemas.openxmlformats.org/officeDocument/2006/relationships/image" Target="../media/image176.jpeg"/><Relationship Id="rId4" Type="http://schemas.openxmlformats.org/officeDocument/2006/relationships/slideLayout" Target="../slideLayouts/slideLayout25.xml"/>
</Relationships>
</file>

<file path=ppt/slides/_rels/slide56.xml.rels><?xml version="1.0" encoding="UTF-8"?>
<Relationships xmlns="http://schemas.openxmlformats.org/package/2006/relationships"><Relationship Id="rId1" Type="http://schemas.openxmlformats.org/officeDocument/2006/relationships/image" Target="../media/image177.jpeg"/><Relationship Id="rId2" Type="http://schemas.openxmlformats.org/officeDocument/2006/relationships/image" Target="../media/image178.jpeg"/><Relationship Id="rId3" Type="http://schemas.openxmlformats.org/officeDocument/2006/relationships/slideLayout" Target="../slideLayouts/slideLayout25.xml"/>
</Relationships>
</file>

<file path=ppt/slides/_rels/slide57.xml.rels><?xml version="1.0" encoding="UTF-8"?>
<Relationships xmlns="http://schemas.openxmlformats.org/package/2006/relationships"><Relationship Id="rId1" Type="http://schemas.openxmlformats.org/officeDocument/2006/relationships/image" Target="../media/image179.jpeg"/><Relationship Id="rId2" Type="http://schemas.openxmlformats.org/officeDocument/2006/relationships/image" Target="../media/image180.jpeg"/><Relationship Id="rId3" Type="http://schemas.openxmlformats.org/officeDocument/2006/relationships/slideLayout" Target="../slideLayouts/slideLayout25.xml"/>
</Relationships>
</file>

<file path=ppt/slides/_rels/slide58.xml.rels><?xml version="1.0" encoding="UTF-8"?>
<Relationships xmlns="http://schemas.openxmlformats.org/package/2006/relationships"><Relationship Id="rId1" Type="http://schemas.openxmlformats.org/officeDocument/2006/relationships/image" Target="../media/image181.jpeg"/><Relationship Id="rId2" Type="http://schemas.openxmlformats.org/officeDocument/2006/relationships/image" Target="../media/image182.jpeg"/><Relationship Id="rId3" Type="http://schemas.openxmlformats.org/officeDocument/2006/relationships/image" Target="../media/image183.jpeg"/><Relationship Id="rId4" Type="http://schemas.openxmlformats.org/officeDocument/2006/relationships/slideLayout" Target="../slideLayouts/slideLayout25.xml"/>
</Relationships>
</file>

<file path=ppt/slides/_rels/slide59.xml.rels><?xml version="1.0" encoding="UTF-8"?>
<Relationships xmlns="http://schemas.openxmlformats.org/package/2006/relationships"><Relationship Id="rId1" Type="http://schemas.openxmlformats.org/officeDocument/2006/relationships/image" Target="../media/image184.jpeg"/><Relationship Id="rId2" Type="http://schemas.openxmlformats.org/officeDocument/2006/relationships/image" Target="../media/image185.jpeg"/><Relationship Id="rId3" Type="http://schemas.openxmlformats.org/officeDocument/2006/relationships/image" Target="../media/image186.jpeg"/><Relationship Id="rId4" Type="http://schemas.openxmlformats.org/officeDocument/2006/relationships/image" Target="../media/image187.jpeg"/><Relationship Id="rId5" Type="http://schemas.openxmlformats.org/officeDocument/2006/relationships/image" Target="../media/image188.jpeg"/><Relationship Id="rId6" Type="http://schemas.openxmlformats.org/officeDocument/2006/relationships/slideLayout" Target="../slideLayouts/slideLayout25.xml"/>
</Relationships>
</file>

<file path=ppt/slides/_rels/slide60.xml.rels><?xml version="1.0" encoding="UTF-8"?>
<Relationships xmlns="http://schemas.openxmlformats.org/package/2006/relationships"><Relationship Id="rId1" Type="http://schemas.openxmlformats.org/officeDocument/2006/relationships/image" Target="../media/image189.jpeg"/><Relationship Id="rId2" Type="http://schemas.openxmlformats.org/officeDocument/2006/relationships/image" Target="../media/image190.jpeg"/><Relationship Id="rId3" Type="http://schemas.openxmlformats.org/officeDocument/2006/relationships/image" Target="../media/image191.jpeg"/><Relationship Id="rId4" Type="http://schemas.openxmlformats.org/officeDocument/2006/relationships/slideLayout" Target="../slideLayouts/slideLayout25.xml"/>
</Relationships>
</file>

<file path=ppt/slides/_rels/slide61.xml.rels><?xml version="1.0" encoding="UTF-8"?>
<Relationships xmlns="http://schemas.openxmlformats.org/package/2006/relationships"><Relationship Id="rId1" Type="http://schemas.openxmlformats.org/officeDocument/2006/relationships/image" Target="../media/image192.jpeg"/><Relationship Id="rId2" Type="http://schemas.openxmlformats.org/officeDocument/2006/relationships/image" Target="../media/image193.jpeg"/><Relationship Id="rId3" Type="http://schemas.openxmlformats.org/officeDocument/2006/relationships/slideLayout" Target="../slideLayouts/slideLayout25.xml"/>
</Relationships>
</file>

<file path=ppt/slides/_rels/slide62.xml.rels><?xml version="1.0" encoding="UTF-8"?>
<Relationships xmlns="http://schemas.openxmlformats.org/package/2006/relationships"><Relationship Id="rId1" Type="http://schemas.openxmlformats.org/officeDocument/2006/relationships/image" Target="../media/image194.jpeg"/><Relationship Id="rId2" Type="http://schemas.openxmlformats.org/officeDocument/2006/relationships/image" Target="../media/image195.jpeg"/><Relationship Id="rId3" Type="http://schemas.openxmlformats.org/officeDocument/2006/relationships/image" Target="../media/image196.jpeg"/><Relationship Id="rId4" Type="http://schemas.openxmlformats.org/officeDocument/2006/relationships/image" Target="../media/image197.jpeg"/><Relationship Id="rId5" Type="http://schemas.openxmlformats.org/officeDocument/2006/relationships/slideLayout" Target="../slideLayouts/slideLayout25.xml"/>
</Relationships>
</file>

<file path=ppt/slides/_rels/slide63.xml.rels><?xml version="1.0" encoding="UTF-8"?>
<Relationships xmlns="http://schemas.openxmlformats.org/package/2006/relationships"><Relationship Id="rId1" Type="http://schemas.openxmlformats.org/officeDocument/2006/relationships/image" Target="../media/image198.jpeg"/><Relationship Id="rId2" Type="http://schemas.openxmlformats.org/officeDocument/2006/relationships/image" Target="../media/image199.jpeg"/><Relationship Id="rId3" Type="http://schemas.openxmlformats.org/officeDocument/2006/relationships/image" Target="../media/image200.jpeg"/><Relationship Id="rId4" Type="http://schemas.openxmlformats.org/officeDocument/2006/relationships/slideLayout" Target="../slideLayouts/slideLayout25.xml"/>
</Relationships>
</file>

<file path=ppt/slides/_rels/slide64.xml.rels><?xml version="1.0" encoding="UTF-8"?>
<Relationships xmlns="http://schemas.openxmlformats.org/package/2006/relationships"><Relationship Id="rId1" Type="http://schemas.openxmlformats.org/officeDocument/2006/relationships/image" Target="../media/image201.jpeg"/><Relationship Id="rId2" Type="http://schemas.openxmlformats.org/officeDocument/2006/relationships/image" Target="../media/image202.jpeg"/><Relationship Id="rId3" Type="http://schemas.openxmlformats.org/officeDocument/2006/relationships/slideLayout" Target="../slideLayouts/slideLayout25.xml"/>
</Relationships>
</file>

<file path=ppt/slides/_rels/slide65.xml.rels><?xml version="1.0" encoding="UTF-8"?>
<Relationships xmlns="http://schemas.openxmlformats.org/package/2006/relationships"><Relationship Id="rId1" Type="http://schemas.openxmlformats.org/officeDocument/2006/relationships/image" Target="../media/image203.jpeg"/><Relationship Id="rId2" Type="http://schemas.openxmlformats.org/officeDocument/2006/relationships/image" Target="../media/image204.jpeg"/><Relationship Id="rId3" Type="http://schemas.openxmlformats.org/officeDocument/2006/relationships/slideLayout" Target="../slideLayouts/slideLayout25.xml"/>
</Relationships>
</file>

<file path=ppt/slides/_rels/slide66.xml.rels><?xml version="1.0" encoding="UTF-8"?>
<Relationships xmlns="http://schemas.openxmlformats.org/package/2006/relationships"><Relationship Id="rId1" Type="http://schemas.openxmlformats.org/officeDocument/2006/relationships/image" Target="../media/image205.jpeg"/><Relationship Id="rId2" Type="http://schemas.openxmlformats.org/officeDocument/2006/relationships/image" Target="../media/image206.jpeg"/><Relationship Id="rId3" Type="http://schemas.openxmlformats.org/officeDocument/2006/relationships/image" Target="../media/image207.jpeg"/><Relationship Id="rId4" Type="http://schemas.openxmlformats.org/officeDocument/2006/relationships/slideLayout" Target="../slideLayouts/slideLayout25.xml"/>
</Relationships>
</file>

<file path=ppt/slides/_rels/slide67.xml.rels><?xml version="1.0" encoding="UTF-8"?>
<Relationships xmlns="http://schemas.openxmlformats.org/package/2006/relationships"><Relationship Id="rId1" Type="http://schemas.openxmlformats.org/officeDocument/2006/relationships/image" Target="../media/image208.jpeg"/><Relationship Id="rId2" Type="http://schemas.openxmlformats.org/officeDocument/2006/relationships/image" Target="../media/image209.jpeg"/><Relationship Id="rId3" Type="http://schemas.openxmlformats.org/officeDocument/2006/relationships/image" Target="../media/image210.jpeg"/><Relationship Id="rId4" Type="http://schemas.openxmlformats.org/officeDocument/2006/relationships/image" Target="../media/image211.jpeg"/><Relationship Id="rId5" Type="http://schemas.openxmlformats.org/officeDocument/2006/relationships/slideLayout" Target="../slideLayouts/slideLayout25.xml"/>
</Relationships>
</file>

<file path=ppt/slides/_rels/slide68.xml.rels><?xml version="1.0" encoding="UTF-8"?>
<Relationships xmlns="http://schemas.openxmlformats.org/package/2006/relationships"><Relationship Id="rId1" Type="http://schemas.openxmlformats.org/officeDocument/2006/relationships/image" Target="../media/image212.jpeg"/><Relationship Id="rId2" Type="http://schemas.openxmlformats.org/officeDocument/2006/relationships/image" Target="../media/image213.jpeg"/><Relationship Id="rId3" Type="http://schemas.openxmlformats.org/officeDocument/2006/relationships/slideLayout" Target="../slideLayouts/slideLayout25.xml"/>
</Relationships>
</file>

<file path=ppt/slides/_rels/slide69.xml.rels><?xml version="1.0" encoding="UTF-8"?>
<Relationships xmlns="http://schemas.openxmlformats.org/package/2006/relationships"><Relationship Id="rId1" Type="http://schemas.openxmlformats.org/officeDocument/2006/relationships/image" Target="../media/image214.jpeg"/><Relationship Id="rId2" Type="http://schemas.openxmlformats.org/officeDocument/2006/relationships/image" Target="../media/image215.jpeg"/><Relationship Id="rId3" Type="http://schemas.openxmlformats.org/officeDocument/2006/relationships/image" Target="../media/image216.jpeg"/><Relationship Id="rId4" Type="http://schemas.openxmlformats.org/officeDocument/2006/relationships/image" Target="../media/image217.jpeg"/><Relationship Id="rId5" Type="http://schemas.openxmlformats.org/officeDocument/2006/relationships/slideLayout" Target="../slideLayouts/slideLayout25.xml"/>
</Relationships>
</file>

<file path=ppt/slides/_rels/slide70.xml.rels><?xml version="1.0" encoding="UTF-8"?>
<Relationships xmlns="http://schemas.openxmlformats.org/package/2006/relationships"><Relationship Id="rId1" Type="http://schemas.openxmlformats.org/officeDocument/2006/relationships/image" Target="../media/image218.jpeg"/><Relationship Id="rId2" Type="http://schemas.openxmlformats.org/officeDocument/2006/relationships/slideLayout" Target="../slideLayouts/slideLayout25.xml"/>
</Relationships>
</file>

<file path=ppt/slides/_rels/slide71.xml.rels><?xml version="1.0" encoding="UTF-8"?>
<Relationships xmlns="http://schemas.openxmlformats.org/package/2006/relationships"><Relationship Id="rId1" Type="http://schemas.openxmlformats.org/officeDocument/2006/relationships/image" Target="../media/image219.jpeg"/><Relationship Id="rId2" Type="http://schemas.openxmlformats.org/officeDocument/2006/relationships/image" Target="../media/image220.jpeg"/><Relationship Id="rId3" Type="http://schemas.openxmlformats.org/officeDocument/2006/relationships/image" Target="../media/image221.jpeg"/><Relationship Id="rId4" Type="http://schemas.openxmlformats.org/officeDocument/2006/relationships/slideLayout" Target="../slideLayouts/slideLayout25.xml"/>
</Relationships>
</file>

<file path=ppt/slides/_rels/slide72.xml.rels><?xml version="1.0" encoding="UTF-8"?>
<Relationships xmlns="http://schemas.openxmlformats.org/package/2006/relationships"><Relationship Id="rId1" Type="http://schemas.openxmlformats.org/officeDocument/2006/relationships/image" Target="../media/image222.jpeg"/><Relationship Id="rId2" Type="http://schemas.openxmlformats.org/officeDocument/2006/relationships/image" Target="../media/image223.jpeg"/><Relationship Id="rId3" Type="http://schemas.openxmlformats.org/officeDocument/2006/relationships/image" Target="../media/image224.jpeg"/><Relationship Id="rId4" Type="http://schemas.openxmlformats.org/officeDocument/2006/relationships/slideLayout" Target="../slideLayouts/slideLayout25.xml"/>
</Relationships>
</file>

<file path=ppt/slides/_rels/slide73.xml.rels><?xml version="1.0" encoding="UTF-8"?>
<Relationships xmlns="http://schemas.openxmlformats.org/package/2006/relationships"><Relationship Id="rId1" Type="http://schemas.openxmlformats.org/officeDocument/2006/relationships/image" Target="../media/image225.png"/><Relationship Id="rId2" Type="http://schemas.openxmlformats.org/officeDocument/2006/relationships/image" Target="../media/image226.png"/><Relationship Id="rId3" Type="http://schemas.openxmlformats.org/officeDocument/2006/relationships/image" Target="../media/image227.png"/><Relationship Id="rId4" Type="http://schemas.openxmlformats.org/officeDocument/2006/relationships/image" Target="../media/image228.png"/><Relationship Id="rId5" Type="http://schemas.openxmlformats.org/officeDocument/2006/relationships/image" Target="../media/image229.png"/><Relationship Id="rId6" Type="http://schemas.openxmlformats.org/officeDocument/2006/relationships/image" Target="../media/image230.png"/><Relationship Id="rId7" Type="http://schemas.openxmlformats.org/officeDocument/2006/relationships/image" Target="../media/image231.jpeg"/><Relationship Id="rId8" Type="http://schemas.openxmlformats.org/officeDocument/2006/relationships/image" Target="../media/image232.jpeg"/><Relationship Id="rId9" Type="http://schemas.openxmlformats.org/officeDocument/2006/relationships/image" Target="../media/image233.jpeg"/><Relationship Id="rId10" Type="http://schemas.openxmlformats.org/officeDocument/2006/relationships/image" Target="../media/image234.jpeg"/><Relationship Id="rId11" Type="http://schemas.openxmlformats.org/officeDocument/2006/relationships/slideLayout" Target="../slideLayouts/slideLayout25.xml"/>
</Relationships>
</file>

<file path=ppt/slides/_rels/slide74.xml.rels><?xml version="1.0" encoding="UTF-8"?>
<Relationships xmlns="http://schemas.openxmlformats.org/package/2006/relationships"><Relationship Id="rId1" Type="http://schemas.openxmlformats.org/officeDocument/2006/relationships/image" Target="../media/image235.jpeg"/><Relationship Id="rId2" Type="http://schemas.openxmlformats.org/officeDocument/2006/relationships/image" Target="../media/image236.jpeg"/><Relationship Id="rId3" Type="http://schemas.openxmlformats.org/officeDocument/2006/relationships/image" Target="../media/image237.jpeg"/><Relationship Id="rId4" Type="http://schemas.openxmlformats.org/officeDocument/2006/relationships/image" Target="../media/image238.jpeg"/><Relationship Id="rId5" Type="http://schemas.openxmlformats.org/officeDocument/2006/relationships/slideLayout" Target="../slideLayouts/slideLayout25.xml"/>
</Relationships>
</file>

<file path=ppt/slides/_rels/slide75.xml.rels><?xml version="1.0" encoding="UTF-8"?>
<Relationships xmlns="http://schemas.openxmlformats.org/package/2006/relationships"><Relationship Id="rId1" Type="http://schemas.openxmlformats.org/officeDocument/2006/relationships/image" Target="../media/image239.jpeg"/><Relationship Id="rId2" Type="http://schemas.openxmlformats.org/officeDocument/2006/relationships/image" Target="../media/image240.jpeg"/><Relationship Id="rId3" Type="http://schemas.openxmlformats.org/officeDocument/2006/relationships/image" Target="../media/image241.jpeg"/><Relationship Id="rId4" Type="http://schemas.openxmlformats.org/officeDocument/2006/relationships/image" Target="../media/image242.jpeg"/><Relationship Id="rId5" Type="http://schemas.openxmlformats.org/officeDocument/2006/relationships/slideLayout" Target="../slideLayouts/slideLayout25.xml"/>
</Relationships>
</file>

<file path=ppt/slides/_rels/slide76.xml.rels><?xml version="1.0" encoding="UTF-8"?>
<Relationships xmlns="http://schemas.openxmlformats.org/package/2006/relationships"><Relationship Id="rId1" Type="http://schemas.openxmlformats.org/officeDocument/2006/relationships/image" Target="../media/image243.jpeg"/><Relationship Id="rId2" Type="http://schemas.openxmlformats.org/officeDocument/2006/relationships/image" Target="../media/image244.jpeg"/><Relationship Id="rId3" Type="http://schemas.openxmlformats.org/officeDocument/2006/relationships/slideLayout" Target="../slideLayouts/slideLayout25.xml"/>
</Relationships>
</file>

<file path=ppt/slides/_rels/slide77.xml.rels><?xml version="1.0" encoding="UTF-8"?>
<Relationships xmlns="http://schemas.openxmlformats.org/package/2006/relationships"><Relationship Id="rId1" Type="http://schemas.openxmlformats.org/officeDocument/2006/relationships/image" Target="../media/image245.jpeg"/><Relationship Id="rId2" Type="http://schemas.openxmlformats.org/officeDocument/2006/relationships/image" Target="../media/image246.jpeg"/><Relationship Id="rId3" Type="http://schemas.openxmlformats.org/officeDocument/2006/relationships/image" Target="../media/image247.jpeg"/><Relationship Id="rId4" Type="http://schemas.openxmlformats.org/officeDocument/2006/relationships/slideLayout" Target="../slideLayouts/slideLayout25.xml"/>
</Relationships>
</file>

<file path=ppt/slides/_rels/slide78.xml.rels><?xml version="1.0" encoding="UTF-8"?>
<Relationships xmlns="http://schemas.openxmlformats.org/package/2006/relationships"><Relationship Id="rId1" Type="http://schemas.openxmlformats.org/officeDocument/2006/relationships/image" Target="../media/image248.jpeg"/><Relationship Id="rId2" Type="http://schemas.openxmlformats.org/officeDocument/2006/relationships/image" Target="../media/image249.jpeg"/><Relationship Id="rId3" Type="http://schemas.openxmlformats.org/officeDocument/2006/relationships/slideLayout" Target="../slideLayouts/slideLayout25.xml"/>
</Relationships>
</file>

<file path=ppt/slides/_rels/slide79.xml.rels><?xml version="1.0" encoding="UTF-8"?>
<Relationships xmlns="http://schemas.openxmlformats.org/package/2006/relationships"><Relationship Id="rId1" Type="http://schemas.openxmlformats.org/officeDocument/2006/relationships/image" Target="../media/image250.jpeg"/><Relationship Id="rId2" Type="http://schemas.openxmlformats.org/officeDocument/2006/relationships/image" Target="../media/image251.jpeg"/><Relationship Id="rId3" Type="http://schemas.openxmlformats.org/officeDocument/2006/relationships/image" Target="../media/image252.jpeg"/><Relationship Id="rId4" Type="http://schemas.openxmlformats.org/officeDocument/2006/relationships/slideLayout" Target="../slideLayouts/slideLayout25.xml"/>
</Relationships>
</file>

<file path=ppt/slides/_rels/slide80.xml.rels><?xml version="1.0" encoding="UTF-8"?>
<Relationships xmlns="http://schemas.openxmlformats.org/package/2006/relationships"><Relationship Id="rId1" Type="http://schemas.openxmlformats.org/officeDocument/2006/relationships/image" Target="../media/image253.jpeg"/><Relationship Id="rId2" Type="http://schemas.openxmlformats.org/officeDocument/2006/relationships/image" Target="../media/image254.jpeg"/><Relationship Id="rId3" Type="http://schemas.openxmlformats.org/officeDocument/2006/relationships/image" Target="../media/image255.jpeg"/><Relationship Id="rId4" Type="http://schemas.openxmlformats.org/officeDocument/2006/relationships/slideLayout" Target="../slideLayouts/slideLayout25.xml"/>
</Relationships>
</file>

<file path=ppt/slides/_rels/slide81.xml.rels><?xml version="1.0" encoding="UTF-8"?>
<Relationships xmlns="http://schemas.openxmlformats.org/package/2006/relationships"><Relationship Id="rId1" Type="http://schemas.openxmlformats.org/officeDocument/2006/relationships/image" Target="../media/image256.jpeg"/><Relationship Id="rId2" Type="http://schemas.openxmlformats.org/officeDocument/2006/relationships/image" Target="../media/image257.jpeg"/><Relationship Id="rId3" Type="http://schemas.openxmlformats.org/officeDocument/2006/relationships/image" Target="../media/image258.jpeg"/><Relationship Id="rId4" Type="http://schemas.openxmlformats.org/officeDocument/2006/relationships/image" Target="../media/image259.jpeg"/><Relationship Id="rId5" Type="http://schemas.openxmlformats.org/officeDocument/2006/relationships/image" Target="../media/image260.jpeg"/><Relationship Id="rId6" Type="http://schemas.openxmlformats.org/officeDocument/2006/relationships/slideLayout" Target="../slideLayouts/slideLayout25.xml"/>
</Relationships>
</file>

<file path=ppt/slides/_rels/slide82.xml.rels><?xml version="1.0" encoding="UTF-8"?>
<Relationships xmlns="http://schemas.openxmlformats.org/package/2006/relationships"><Relationship Id="rId1" Type="http://schemas.openxmlformats.org/officeDocument/2006/relationships/image" Target="../media/image261.jpeg"/><Relationship Id="rId2" Type="http://schemas.openxmlformats.org/officeDocument/2006/relationships/image" Target="../media/image262.jpeg"/><Relationship Id="rId3" Type="http://schemas.openxmlformats.org/officeDocument/2006/relationships/image" Target="../media/image263.jpeg"/><Relationship Id="rId4" Type="http://schemas.openxmlformats.org/officeDocument/2006/relationships/image" Target="../media/image264.jpeg"/><Relationship Id="rId5" Type="http://schemas.openxmlformats.org/officeDocument/2006/relationships/slideLayout" Target="../slideLayouts/slideLayout25.xml"/>
</Relationships>
</file>

<file path=ppt/slides/_rels/slide83.xml.rels><?xml version="1.0" encoding="UTF-8"?>
<Relationships xmlns="http://schemas.openxmlformats.org/package/2006/relationships"><Relationship Id="rId1" Type="http://schemas.openxmlformats.org/officeDocument/2006/relationships/image" Target="../media/image265.jpeg"/><Relationship Id="rId2" Type="http://schemas.openxmlformats.org/officeDocument/2006/relationships/image" Target="../media/image266.jpeg"/><Relationship Id="rId3" Type="http://schemas.openxmlformats.org/officeDocument/2006/relationships/image" Target="../media/image267.jpeg"/><Relationship Id="rId4" Type="http://schemas.openxmlformats.org/officeDocument/2006/relationships/image" Target="../media/image268.jpeg"/><Relationship Id="rId5" Type="http://schemas.openxmlformats.org/officeDocument/2006/relationships/slideLayout" Target="../slideLayouts/slideLayout25.xml"/>
</Relationships>
</file>

<file path=ppt/slides/_rels/slide84.xml.rels><?xml version="1.0" encoding="UTF-8"?>
<Relationships xmlns="http://schemas.openxmlformats.org/package/2006/relationships"><Relationship Id="rId1" Type="http://schemas.openxmlformats.org/officeDocument/2006/relationships/image" Target="../media/image269.jpeg"/><Relationship Id="rId2" Type="http://schemas.openxmlformats.org/officeDocument/2006/relationships/image" Target="../media/image270.jpeg"/><Relationship Id="rId3" Type="http://schemas.openxmlformats.org/officeDocument/2006/relationships/image" Target="../media/image271.jpeg"/><Relationship Id="rId4" Type="http://schemas.openxmlformats.org/officeDocument/2006/relationships/image" Target="../media/image272.jpeg"/><Relationship Id="rId5" Type="http://schemas.openxmlformats.org/officeDocument/2006/relationships/slideLayout" Target="../slideLayouts/slideLayout25.xml"/>
</Relationships>
</file>

<file path=ppt/slides/_rels/slide85.xml.rels><?xml version="1.0" encoding="UTF-8"?>
<Relationships xmlns="http://schemas.openxmlformats.org/package/2006/relationships"><Relationship Id="rId1" Type="http://schemas.openxmlformats.org/officeDocument/2006/relationships/image" Target="../media/image273.jpeg"/><Relationship Id="rId2" Type="http://schemas.openxmlformats.org/officeDocument/2006/relationships/image" Target="../media/image274.jpeg"/><Relationship Id="rId3" Type="http://schemas.openxmlformats.org/officeDocument/2006/relationships/image" Target="../media/image275.jpeg"/><Relationship Id="rId4" Type="http://schemas.openxmlformats.org/officeDocument/2006/relationships/image" Target="../media/image276.jpeg"/><Relationship Id="rId5" Type="http://schemas.openxmlformats.org/officeDocument/2006/relationships/slideLayout" Target="../slideLayouts/slideLayout25.xml"/>
</Relationships>
</file>

<file path=ppt/slides/_rels/slide86.xml.rels><?xml version="1.0" encoding="UTF-8"?>
<Relationships xmlns="http://schemas.openxmlformats.org/package/2006/relationships"><Relationship Id="rId1" Type="http://schemas.openxmlformats.org/officeDocument/2006/relationships/image" Target="../media/image277.jpeg"/><Relationship Id="rId2" Type="http://schemas.openxmlformats.org/officeDocument/2006/relationships/image" Target="../media/image278.jpeg"/><Relationship Id="rId3" Type="http://schemas.openxmlformats.org/officeDocument/2006/relationships/image" Target="../media/image279.jpeg"/><Relationship Id="rId4" Type="http://schemas.openxmlformats.org/officeDocument/2006/relationships/image" Target="../media/image280.jpeg"/><Relationship Id="rId5" Type="http://schemas.openxmlformats.org/officeDocument/2006/relationships/slideLayout" Target="../slideLayouts/slideLayout25.xml"/>
</Relationships>
</file>

<file path=ppt/slides/_rels/slide87.xml.rels><?xml version="1.0" encoding="UTF-8"?>
<Relationships xmlns="http://schemas.openxmlformats.org/package/2006/relationships"><Relationship Id="rId1" Type="http://schemas.openxmlformats.org/officeDocument/2006/relationships/image" Target="../media/image281.jpeg"/><Relationship Id="rId2" Type="http://schemas.openxmlformats.org/officeDocument/2006/relationships/image" Target="../media/image282.jpeg"/><Relationship Id="rId3" Type="http://schemas.openxmlformats.org/officeDocument/2006/relationships/image" Target="../media/image283.jpeg"/><Relationship Id="rId4" Type="http://schemas.openxmlformats.org/officeDocument/2006/relationships/image" Target="../media/image284.jpeg"/><Relationship Id="rId5" Type="http://schemas.openxmlformats.org/officeDocument/2006/relationships/slideLayout" Target="../slideLayouts/slideLayout25.xml"/>
</Relationships>
</file>

<file path=ppt/slides/_rels/slide88.xml.rels><?xml version="1.0" encoding="UTF-8"?>
<Relationships xmlns="http://schemas.openxmlformats.org/package/2006/relationships"><Relationship Id="rId1" Type="http://schemas.openxmlformats.org/officeDocument/2006/relationships/image" Target="../media/image285.jpeg"/><Relationship Id="rId2" Type="http://schemas.openxmlformats.org/officeDocument/2006/relationships/image" Target="../media/image286.jpeg"/><Relationship Id="rId3" Type="http://schemas.openxmlformats.org/officeDocument/2006/relationships/image" Target="../media/image287.jpeg"/><Relationship Id="rId4" Type="http://schemas.openxmlformats.org/officeDocument/2006/relationships/slideLayout" Target="../slideLayouts/slideLayout25.xml"/>
</Relationships>
</file>

<file path=ppt/slides/_rels/slide89.xml.rels><?xml version="1.0" encoding="UTF-8"?>
<Relationships xmlns="http://schemas.openxmlformats.org/package/2006/relationships"><Relationship Id="rId1" Type="http://schemas.openxmlformats.org/officeDocument/2006/relationships/image" Target="../media/image288.jpeg"/><Relationship Id="rId2" Type="http://schemas.openxmlformats.org/officeDocument/2006/relationships/image" Target="../media/image289.jpeg"/><Relationship Id="rId3" Type="http://schemas.openxmlformats.org/officeDocument/2006/relationships/image" Target="../media/image290.jpeg"/><Relationship Id="rId4" Type="http://schemas.openxmlformats.org/officeDocument/2006/relationships/slideLayout" Target="../slideLayouts/slideLayout25.xml"/>
</Relationships>
</file>

<file path=ppt/slides/_rels/slide90.xml.rels><?xml version="1.0" encoding="UTF-8"?>
<Relationships xmlns="http://schemas.openxmlformats.org/package/2006/relationships"><Relationship Id="rId1" Type="http://schemas.openxmlformats.org/officeDocument/2006/relationships/image" Target="../media/image291.jpeg"/><Relationship Id="rId2" Type="http://schemas.openxmlformats.org/officeDocument/2006/relationships/image" Target="../media/image292.jpeg"/><Relationship Id="rId3" Type="http://schemas.openxmlformats.org/officeDocument/2006/relationships/slideLayout" Target="../slideLayouts/slideLayout25.xml"/>
</Relationships>
</file>

<file path=ppt/slides/_rels/slide91.xml.rels><?xml version="1.0" encoding="UTF-8"?>
<Relationships xmlns="http://schemas.openxmlformats.org/package/2006/relationships"><Relationship Id="rId1" Type="http://schemas.openxmlformats.org/officeDocument/2006/relationships/image" Target="../media/image293.jpeg"/><Relationship Id="rId2" Type="http://schemas.openxmlformats.org/officeDocument/2006/relationships/image" Target="../media/image294.jpeg"/><Relationship Id="rId3" Type="http://schemas.openxmlformats.org/officeDocument/2006/relationships/slideLayout" Target="../slideLayouts/slideLayout25.xml"/>
</Relationships>
</file>

<file path=ppt/slides/_rels/slide92.xml.rels><?xml version="1.0" encoding="UTF-8"?>
<Relationships xmlns="http://schemas.openxmlformats.org/package/2006/relationships"><Relationship Id="rId1" Type="http://schemas.openxmlformats.org/officeDocument/2006/relationships/image" Target="../media/image295.jpeg"/><Relationship Id="rId2" Type="http://schemas.openxmlformats.org/officeDocument/2006/relationships/image" Target="../media/image296.jpeg"/><Relationship Id="rId3" Type="http://schemas.openxmlformats.org/officeDocument/2006/relationships/slideLayout" Target="../slideLayouts/slideLayout25.xml"/>
</Relationships>
</file>

<file path=ppt/slides/_rels/slide93.xml.rels><?xml version="1.0" encoding="UTF-8"?>
<Relationships xmlns="http://schemas.openxmlformats.org/package/2006/relationships"><Relationship Id="rId1" Type="http://schemas.openxmlformats.org/officeDocument/2006/relationships/image" Target="../media/image297.jpeg"/><Relationship Id="rId2" Type="http://schemas.openxmlformats.org/officeDocument/2006/relationships/image" Target="../media/image298.jpeg"/><Relationship Id="rId3" Type="http://schemas.openxmlformats.org/officeDocument/2006/relationships/image" Target="../media/image299.jpeg"/><Relationship Id="rId4" Type="http://schemas.openxmlformats.org/officeDocument/2006/relationships/slideLayout" Target="../slideLayouts/slideLayout25.xml"/>
</Relationships>
</file>

<file path=ppt/slides/_rels/slide94.xml.rels><?xml version="1.0" encoding="UTF-8"?>
<Relationships xmlns="http://schemas.openxmlformats.org/package/2006/relationships"><Relationship Id="rId1" Type="http://schemas.openxmlformats.org/officeDocument/2006/relationships/image" Target="../media/image300.jpeg"/><Relationship Id="rId2" Type="http://schemas.openxmlformats.org/officeDocument/2006/relationships/image" Target="../media/image301.jpeg"/><Relationship Id="rId3" Type="http://schemas.openxmlformats.org/officeDocument/2006/relationships/image" Target="../media/image302.jpeg"/><Relationship Id="rId4" Type="http://schemas.openxmlformats.org/officeDocument/2006/relationships/slideLayout" Target="../slideLayouts/slideLayout25.xml"/>
</Relationships>
</file>

<file path=ppt/slides/_rels/slide95.xml.rels><?xml version="1.0" encoding="UTF-8"?>
<Relationships xmlns="http://schemas.openxmlformats.org/package/2006/relationships"><Relationship Id="rId1" Type="http://schemas.openxmlformats.org/officeDocument/2006/relationships/image" Target="../media/image303.jpeg"/><Relationship Id="rId2" Type="http://schemas.openxmlformats.org/officeDocument/2006/relationships/image" Target="../media/image304.jpeg"/><Relationship Id="rId3" Type="http://schemas.openxmlformats.org/officeDocument/2006/relationships/image" Target="../media/image305.jpeg"/><Relationship Id="rId4" Type="http://schemas.openxmlformats.org/officeDocument/2006/relationships/image" Target="../media/image306.jpeg"/><Relationship Id="rId5" Type="http://schemas.openxmlformats.org/officeDocument/2006/relationships/slideLayout" Target="../slideLayouts/slideLayout25.xml"/>
</Relationships>
</file>

<file path=ppt/slides/_rels/slide96.xml.rels><?xml version="1.0" encoding="UTF-8"?>
<Relationships xmlns="http://schemas.openxmlformats.org/package/2006/relationships"><Relationship Id="rId1" Type="http://schemas.openxmlformats.org/officeDocument/2006/relationships/image" Target="../media/image307.jpeg"/><Relationship Id="rId2" Type="http://schemas.openxmlformats.org/officeDocument/2006/relationships/image" Target="../media/image308.jpeg"/><Relationship Id="rId3" Type="http://schemas.openxmlformats.org/officeDocument/2006/relationships/slideLayout" Target="../slideLayouts/slideLayout25.xml"/>
</Relationships>
</file>

<file path=ppt/slides/_rels/slide97.xml.rels><?xml version="1.0" encoding="UTF-8"?>
<Relationships xmlns="http://schemas.openxmlformats.org/package/2006/relationships"><Relationship Id="rId1" Type="http://schemas.openxmlformats.org/officeDocument/2006/relationships/image" Target="../media/image309.jpeg"/><Relationship Id="rId2" Type="http://schemas.openxmlformats.org/officeDocument/2006/relationships/image" Target="../media/image310.jpeg"/><Relationship Id="rId3" Type="http://schemas.openxmlformats.org/officeDocument/2006/relationships/image" Target="../media/image311.jpeg"/><Relationship Id="rId4" Type="http://schemas.openxmlformats.org/officeDocument/2006/relationships/image" Target="../media/image312.jpeg"/><Relationship Id="rId5" Type="http://schemas.openxmlformats.org/officeDocument/2006/relationships/slideLayout" Target="../slideLayouts/slideLayout25.xml"/>
</Relationships>
</file>

<file path=ppt/slides/_rels/slide98.xml.rels><?xml version="1.0" encoding="UTF-8"?>
<Relationships xmlns="http://schemas.openxmlformats.org/package/2006/relationships"><Relationship Id="rId1" Type="http://schemas.openxmlformats.org/officeDocument/2006/relationships/image" Target="../media/image313.jpeg"/><Relationship Id="rId2" Type="http://schemas.openxmlformats.org/officeDocument/2006/relationships/image" Target="../media/image314.jpeg"/><Relationship Id="rId3" Type="http://schemas.openxmlformats.org/officeDocument/2006/relationships/slideLayout" Target="../slideLayouts/slideLayout25.xml"/>
</Relationships>
</file>

<file path=ppt/slides/_rels/slide99.xml.rels><?xml version="1.0" encoding="UTF-8"?>
<Relationships xmlns="http://schemas.openxmlformats.org/package/2006/relationships"><Relationship Id="rId1" Type="http://schemas.openxmlformats.org/officeDocument/2006/relationships/image" Target="../media/image315.jpeg"/><Relationship Id="rId2" Type="http://schemas.openxmlformats.org/officeDocument/2006/relationships/image" Target="../media/image316.jpeg"/><Relationship Id="rId3" Type="http://schemas.openxmlformats.org/officeDocument/2006/relationships/image" Target="../media/image317.jpeg"/><Relationship Id="rId4" Type="http://schemas.openxmlformats.org/officeDocument/2006/relationships/slideLayout" Target="../slideLayouts/slideLayout25.xml"/>
</Relationships>
</file>

<file path=ppt/slides/_rels/slide100.xml.rels><?xml version="1.0" encoding="UTF-8"?>
<Relationships xmlns="http://schemas.openxmlformats.org/package/2006/relationships"><Relationship Id="rId1" Type="http://schemas.openxmlformats.org/officeDocument/2006/relationships/image" Target="../media/image318.jpeg"/><Relationship Id="rId2" Type="http://schemas.openxmlformats.org/officeDocument/2006/relationships/image" Target="../media/image319.jpeg"/><Relationship Id="rId3" Type="http://schemas.openxmlformats.org/officeDocument/2006/relationships/image" Target="../media/image320.jpeg"/><Relationship Id="rId4" Type="http://schemas.openxmlformats.org/officeDocument/2006/relationships/slideLayout" Target="../slideLayouts/slideLayout25.xml"/>
</Relationships>
</file>

<file path=ppt/slides/_rels/slide101.xml.rels><?xml version="1.0" encoding="UTF-8"?>
<Relationships xmlns="http://schemas.openxmlformats.org/package/2006/relationships"><Relationship Id="rId1" Type="http://schemas.openxmlformats.org/officeDocument/2006/relationships/image" Target="../media/image321.jpeg"/><Relationship Id="rId2" Type="http://schemas.openxmlformats.org/officeDocument/2006/relationships/image" Target="../media/image322.jpeg"/><Relationship Id="rId3" Type="http://schemas.openxmlformats.org/officeDocument/2006/relationships/image" Target="../media/image323.jpeg"/><Relationship Id="rId4" Type="http://schemas.openxmlformats.org/officeDocument/2006/relationships/slideLayout" Target="../slideLayouts/slideLayout25.xml"/>
</Relationships>
</file>

<file path=ppt/slides/_rels/slide102.xml.rels><?xml version="1.0" encoding="UTF-8"?>
<Relationships xmlns="http://schemas.openxmlformats.org/package/2006/relationships"><Relationship Id="rId1" Type="http://schemas.openxmlformats.org/officeDocument/2006/relationships/image" Target="../media/image324.jpeg"/><Relationship Id="rId2" Type="http://schemas.openxmlformats.org/officeDocument/2006/relationships/image" Target="../media/image325.jpeg"/><Relationship Id="rId3" Type="http://schemas.openxmlformats.org/officeDocument/2006/relationships/image" Target="../media/image326.jpeg"/><Relationship Id="rId4" Type="http://schemas.openxmlformats.org/officeDocument/2006/relationships/slideLayout" Target="../slideLayouts/slideLayout25.xml"/>
</Relationships>
</file>

<file path=ppt/slides/_rels/slide103.xml.rels><?xml version="1.0" encoding="UTF-8"?>
<Relationships xmlns="http://schemas.openxmlformats.org/package/2006/relationships"><Relationship Id="rId1" Type="http://schemas.openxmlformats.org/officeDocument/2006/relationships/image" Target="../media/image327.jpeg"/><Relationship Id="rId2" Type="http://schemas.openxmlformats.org/officeDocument/2006/relationships/image" Target="../media/image328.jpeg"/><Relationship Id="rId3" Type="http://schemas.openxmlformats.org/officeDocument/2006/relationships/image" Target="../media/image329.jpeg"/><Relationship Id="rId4" Type="http://schemas.openxmlformats.org/officeDocument/2006/relationships/image" Target="../media/image330.jpeg"/><Relationship Id="rId5" Type="http://schemas.openxmlformats.org/officeDocument/2006/relationships/slideLayout" Target="../slideLayouts/slideLayout25.xml"/>
</Relationships>
</file>

<file path=ppt/slides/_rels/slide104.xml.rels><?xml version="1.0" encoding="UTF-8"?>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jpeg"/><Relationship Id="rId3" Type="http://schemas.openxmlformats.org/officeDocument/2006/relationships/image" Target="../media/image333.jpeg"/><Relationship Id="rId4" Type="http://schemas.openxmlformats.org/officeDocument/2006/relationships/image" Target="../media/image334.jpeg"/><Relationship Id="rId5" Type="http://schemas.openxmlformats.org/officeDocument/2006/relationships/slideLayout" Target="../slideLayouts/slideLayout25.xml"/>
</Relationships>
</file>

<file path=ppt/slides/_rels/slide105.xml.rels><?xml version="1.0" encoding="UTF-8"?>
<Relationships xmlns="http://schemas.openxmlformats.org/package/2006/relationships"><Relationship Id="rId1" Type="http://schemas.openxmlformats.org/officeDocument/2006/relationships/image" Target="../media/image335.jpeg"/><Relationship Id="rId2" Type="http://schemas.openxmlformats.org/officeDocument/2006/relationships/image" Target="../media/image336.jpeg"/><Relationship Id="rId3" Type="http://schemas.openxmlformats.org/officeDocument/2006/relationships/image" Target="../media/image337.jpeg"/><Relationship Id="rId4" Type="http://schemas.openxmlformats.org/officeDocument/2006/relationships/slideLayout" Target="../slideLayouts/slideLayout25.xml"/>
</Relationships>
</file>

<file path=ppt/slides/_rels/slide106.xml.rels><?xml version="1.0" encoding="UTF-8"?>
<Relationships xmlns="http://schemas.openxmlformats.org/package/2006/relationships"><Relationship Id="rId1" Type="http://schemas.openxmlformats.org/officeDocument/2006/relationships/image" Target="../media/image338.jpeg"/><Relationship Id="rId2" Type="http://schemas.openxmlformats.org/officeDocument/2006/relationships/image" Target="../media/image339.jpeg"/><Relationship Id="rId3" Type="http://schemas.openxmlformats.org/officeDocument/2006/relationships/image" Target="../media/image340.jpeg"/><Relationship Id="rId4" Type="http://schemas.openxmlformats.org/officeDocument/2006/relationships/slideLayout" Target="../slideLayouts/slideLayout25.xml"/>
</Relationships>
</file>

<file path=ppt/slides/_rels/slide107.xml.rels><?xml version="1.0" encoding="UTF-8"?>
<Relationships xmlns="http://schemas.openxmlformats.org/package/2006/relationships"><Relationship Id="rId1" Type="http://schemas.openxmlformats.org/officeDocument/2006/relationships/image" Target="../media/image341.jpeg"/><Relationship Id="rId2" Type="http://schemas.openxmlformats.org/officeDocument/2006/relationships/image" Target="../media/image342.jpeg"/><Relationship Id="rId3" Type="http://schemas.openxmlformats.org/officeDocument/2006/relationships/image" Target="../media/image343.jpeg"/><Relationship Id="rId4" Type="http://schemas.openxmlformats.org/officeDocument/2006/relationships/slideLayout" Target="../slideLayouts/slideLayout25.xml"/>
</Relationships>
</file>

<file path=ppt/slides/_rels/slide108.xml.rels><?xml version="1.0" encoding="UTF-8"?>
<Relationships xmlns="http://schemas.openxmlformats.org/package/2006/relationships"><Relationship Id="rId1" Type="http://schemas.openxmlformats.org/officeDocument/2006/relationships/image" Target="../media/image344.jpeg"/><Relationship Id="rId2" Type="http://schemas.openxmlformats.org/officeDocument/2006/relationships/image" Target="../media/image345.jpeg"/><Relationship Id="rId3" Type="http://schemas.openxmlformats.org/officeDocument/2006/relationships/image" Target="../media/image346.jpeg"/><Relationship Id="rId4" Type="http://schemas.openxmlformats.org/officeDocument/2006/relationships/slideLayout" Target="../slideLayouts/slideLayout25.xml"/>
</Relationships>
</file>

<file path=ppt/slides/_rels/slide109.xml.rels><?xml version="1.0" encoding="UTF-8"?>
<Relationships xmlns="http://schemas.openxmlformats.org/package/2006/relationships"><Relationship Id="rId1" Type="http://schemas.openxmlformats.org/officeDocument/2006/relationships/image" Target="../media/image347.jpeg"/><Relationship Id="rId2" Type="http://schemas.openxmlformats.org/officeDocument/2006/relationships/image" Target="../media/image348.jpeg"/><Relationship Id="rId3" Type="http://schemas.openxmlformats.org/officeDocument/2006/relationships/image" Target="../media/image349.jpeg"/><Relationship Id="rId4" Type="http://schemas.openxmlformats.org/officeDocument/2006/relationships/slideLayout" Target="../slideLayouts/slideLayout25.xml"/>
</Relationships>
</file>

<file path=ppt/slides/_rels/slide110.xml.rels><?xml version="1.0" encoding="UTF-8"?>
<Relationships xmlns="http://schemas.openxmlformats.org/package/2006/relationships"><Relationship Id="rId1" Type="http://schemas.openxmlformats.org/officeDocument/2006/relationships/image" Target="../media/image350.png"/><Relationship Id="rId2" Type="http://schemas.openxmlformats.org/officeDocument/2006/relationships/image" Target="../media/image351.png"/><Relationship Id="rId3" Type="http://schemas.openxmlformats.org/officeDocument/2006/relationships/image" Target="../media/image352.jpeg"/><Relationship Id="rId4" Type="http://schemas.openxmlformats.org/officeDocument/2006/relationships/image" Target="../media/image353.jpeg"/><Relationship Id="rId5" Type="http://schemas.openxmlformats.org/officeDocument/2006/relationships/image" Target="../media/image354.jpeg"/><Relationship Id="rId6" Type="http://schemas.openxmlformats.org/officeDocument/2006/relationships/slideLayout" Target="../slideLayouts/slideLayout25.xml"/>
</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39" name="TextShape 1"/>
          <p:cNvSpPr txBox="1"/>
          <p:nvPr/>
        </p:nvSpPr>
        <p:spPr>
          <a:xfrm>
            <a:off x="360000" y="576000"/>
            <a:ext cx="6043680" cy="1829520"/>
          </a:xfrm>
          <a:prstGeom prst="rect">
            <a:avLst/>
          </a:prstGeom>
          <a:noFill/>
          <a:ln>
            <a:noFill/>
          </a:ln>
        </p:spPr>
        <p:txBody>
          <a:bodyPr lIns="90000" rIns="90000" tIns="45000" bIns="45000" anchor="b"/>
          <a:p>
            <a:pPr>
              <a:lnSpc>
                <a:spcPct val="100000"/>
              </a:lnSpc>
            </a:pPr>
            <a:r>
              <a:rPr b="1" lang="ru-RU" sz="4800" strike="noStrike">
                <a:solidFill>
                  <a:srgbClr val="1c314e"/>
                </a:solidFill>
                <a:latin typeface="Lucida Sans Unicode"/>
              </a:rPr>
              <a:t>УПРАВЛЕНИЕ ИНФОРМАЦИОННЫМИ СИСТЕМАМИ</a:t>
            </a:r>
            <a:endParaRPr/>
          </a:p>
        </p:txBody>
      </p:sp>
      <p:sp>
        <p:nvSpPr>
          <p:cNvPr id="140" name="TextShape 2"/>
          <p:cNvSpPr txBox="1"/>
          <p:nvPr/>
        </p:nvSpPr>
        <p:spPr>
          <a:xfrm>
            <a:off x="504000" y="5496480"/>
            <a:ext cx="3055680" cy="1199520"/>
          </a:xfrm>
          <a:prstGeom prst="rect">
            <a:avLst/>
          </a:prstGeom>
          <a:noFill/>
          <a:ln>
            <a:noFill/>
          </a:ln>
        </p:spPr>
        <p:txBody>
          <a:bodyPr lIns="45720" rIns="45720" tIns="45000" bIns="45000"/>
          <a:p>
            <a:pPr algn="r">
              <a:lnSpc>
                <a:spcPct val="100000"/>
              </a:lnSpc>
            </a:pPr>
            <a:r>
              <a:rPr b="1" lang="ru-RU" sz="2200" strike="noStrike">
                <a:solidFill>
                  <a:srgbClr val="669999"/>
                </a:solidFill>
                <a:latin typeface="Lucida Sans Unicode"/>
              </a:rPr>
              <a:t>Григорьева М.В.,</a:t>
            </a:r>
            <a:endParaRPr/>
          </a:p>
          <a:p>
            <a:pPr algn="r">
              <a:lnSpc>
                <a:spcPct val="100000"/>
              </a:lnSpc>
            </a:pPr>
            <a:r>
              <a:rPr b="1" lang="ru-RU" sz="2200" strike="noStrike">
                <a:solidFill>
                  <a:srgbClr val="669999"/>
                </a:solidFill>
                <a:latin typeface="Lucida Sans Unicode"/>
              </a:rPr>
              <a:t>Исакова А.И.</a:t>
            </a:r>
            <a:r>
              <a:rPr lang="ru-RU" sz="2700" strike="noStrike">
                <a:solidFill>
                  <a:srgbClr val="ffff00"/>
                </a:solidFill>
                <a:latin typeface="Lucida Sans Unicode"/>
              </a:rPr>
              <a:t>
</a:t>
            </a:r>
            <a:endParaRPr/>
          </a:p>
        </p:txBody>
      </p:sp>
      <p:pic>
        <p:nvPicPr>
          <p:cNvPr id="141" name="Picture 2" descr=""/>
          <p:cNvPicPr/>
          <p:nvPr/>
        </p:nvPicPr>
        <p:blipFill>
          <a:blip r:embed="rId1"/>
          <a:stretch/>
        </p:blipFill>
        <p:spPr>
          <a:xfrm>
            <a:off x="6315480" y="332640"/>
            <a:ext cx="2675880" cy="2101320"/>
          </a:xfrm>
          <a:prstGeom prst="rect">
            <a:avLst/>
          </a:prstGeom>
          <a:ln>
            <a:noFill/>
          </a:ln>
        </p:spPr>
      </p:pic>
      <p:sp>
        <p:nvSpPr>
          <p:cNvPr id="142" name="CustomShape 3"/>
          <p:cNvSpPr/>
          <p:nvPr/>
        </p:nvSpPr>
        <p:spPr>
          <a:xfrm>
            <a:off x="2814120" y="4077000"/>
            <a:ext cx="6113880" cy="1223640"/>
          </a:xfrm>
          <a:prstGeom prst="rect">
            <a:avLst/>
          </a:prstGeom>
          <a:noFill/>
          <a:ln>
            <a:noFill/>
          </a:ln>
        </p:spPr>
        <p:style>
          <a:lnRef idx="0"/>
          <a:fillRef idx="0"/>
          <a:effectRef idx="0"/>
          <a:fontRef idx="minor"/>
        </p:style>
        <p:txBody>
          <a:bodyPr lIns="90000" rIns="90000" tIns="45000" bIns="45000" anchor="b"/>
          <a:p>
            <a:pPr algn="r">
              <a:lnSpc>
                <a:spcPct val="100000"/>
              </a:lnSpc>
            </a:pPr>
            <a:r>
              <a:rPr b="1" lang="ru-RU" sz="3200" strike="noStrike">
                <a:solidFill>
                  <a:srgbClr val="c00000"/>
                </a:solidFill>
                <a:latin typeface="Tahoma"/>
                <a:ea typeface="Tahoma"/>
              </a:rPr>
              <a:t> </a:t>
            </a:r>
            <a:r>
              <a:rPr b="1" lang="ru-RU" sz="3200" strike="noStrike" u="sng">
                <a:solidFill>
                  <a:srgbClr val="c00000"/>
                </a:solidFill>
                <a:latin typeface="Tahoma"/>
                <a:ea typeface="Tahoma"/>
              </a:rPr>
              <a:t>9 глава</a:t>
            </a:r>
            <a:r>
              <a:rPr b="1" lang="ru-RU" sz="3200" strike="noStrike">
                <a:solidFill>
                  <a:srgbClr val="c00000"/>
                </a:solidFill>
                <a:latin typeface="Tahoma"/>
                <a:ea typeface="Tahoma"/>
              </a:rPr>
              <a:t>.</a:t>
            </a:r>
            <a:endParaRPr/>
          </a:p>
          <a:p>
            <a:pPr algn="r">
              <a:lnSpc>
                <a:spcPct val="100000"/>
              </a:lnSpc>
            </a:pPr>
            <a:r>
              <a:rPr b="1" lang="ru-RU" sz="3200" strike="noStrike">
                <a:solidFill>
                  <a:srgbClr val="c00000"/>
                </a:solidFill>
                <a:latin typeface="Tahoma"/>
                <a:ea typeface="Tahoma"/>
              </a:rPr>
              <a:t>ОБЕСПЕЧЕНИЕ КОМПЛЕКСНОЙ ЗАЩИЩЕННОСТИ ИНФОРМАЦИОННЫХ РЕСУРСОВ</a:t>
            </a:r>
            <a:endParaRPr/>
          </a:p>
        </p:txBody>
      </p:sp>
      <p:pic>
        <p:nvPicPr>
          <p:cNvPr id="143" name="Picture 2" descr=""/>
          <p:cNvPicPr/>
          <p:nvPr/>
        </p:nvPicPr>
        <p:blipFill>
          <a:blip r:embed="rId2"/>
          <a:stretch/>
        </p:blipFill>
        <p:spPr>
          <a:xfrm>
            <a:off x="323640" y="2565000"/>
            <a:ext cx="3060360" cy="1971000"/>
          </a:xfrm>
          <a:prstGeom prst="rect">
            <a:avLst/>
          </a:prstGeom>
          <a:ln>
            <a:noFill/>
          </a:ln>
        </p:spPr>
      </p:pic>
    </p:spTree>
  </p:cSld>
  <p:timing>
    <p:tnLst>
      <p:par>
        <p:cTn id="1" dur="indefinite" restart="never" nodeType="tmRoot">
          <p:childTnLst>
            <p:seq>
              <p:cTn id="2" nodeType="mainSeq"/>
              <p:prevCondLst>
                <p:cond delay="0" evt="onPrev">
                  <p:tgtEl>
                    <p:sldTgt/>
                  </p:tgtEl>
                </p:cond>
              </p:prevCondLst>
              <p:nextCondLst>
                <p:cond delay="0"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44" name="TextShape 1"/>
          <p:cNvSpPr txBox="1"/>
          <p:nvPr/>
        </p:nvSpPr>
        <p:spPr>
          <a:xfrm>
            <a:off x="221040" y="692640"/>
            <a:ext cx="8229240" cy="5832360"/>
          </a:xfrm>
          <a:prstGeom prst="rect">
            <a:avLst/>
          </a:prstGeom>
          <a:noFill/>
          <a:ln w="28440">
            <a:solidFill>
              <a:srgbClr val="2da2bf"/>
            </a:solidFill>
            <a:round/>
          </a:ln>
        </p:spPr>
        <p:txBody>
          <a:bodyPr lIns="90000" rIns="90000" tIns="45000" bIns="45000"/>
          <a:p>
            <a:pPr>
              <a:lnSpc>
                <a:spcPct val="100000"/>
              </a:lnSpc>
            </a:pPr>
            <a:r>
              <a:rPr b="1" lang="ru-RU" sz="2400" strike="noStrike">
                <a:solidFill>
                  <a:srgbClr val="000000"/>
                </a:solidFill>
                <a:latin typeface="Tahoma"/>
                <a:ea typeface="Tahoma"/>
              </a:rPr>
              <a:t>Сфера обработки информации как область правового регулирования имеет существенную специфику, обусловленную характеристикой основного защищаемого объекта – информации. </a:t>
            </a:r>
            <a:endParaRPr/>
          </a:p>
          <a:p>
            <a:pPr>
              <a:lnSpc>
                <a:spcPct val="100000"/>
              </a:lnSpc>
            </a:pPr>
            <a:r>
              <a:rPr b="1" lang="ru-RU" sz="2400" strike="noStrike">
                <a:solidFill>
                  <a:srgbClr val="000000"/>
                </a:solidFill>
                <a:latin typeface="Tahoma"/>
                <a:ea typeface="Tahoma"/>
              </a:rPr>
              <a:t>В этой сфере, как и в любой другой, присутствуют </a:t>
            </a:r>
            <a:r>
              <a:rPr b="1" lang="ru-RU" sz="2400" strike="noStrike" u="sng">
                <a:solidFill>
                  <a:srgbClr val="c00000"/>
                </a:solidFill>
                <a:latin typeface="Tahoma"/>
                <a:ea typeface="Tahoma"/>
              </a:rPr>
              <a:t>явные и масштабные интересы</a:t>
            </a:r>
            <a:r>
              <a:rPr b="1" lang="ru-RU" sz="2400" strike="noStrike">
                <a:solidFill>
                  <a:srgbClr val="000000"/>
                </a:solidFill>
                <a:latin typeface="Tahoma"/>
                <a:ea typeface="Tahoma"/>
              </a:rPr>
              <a:t>, как сугубо экономические, так и в какой-то мере политические и, может быть, даже и идеологические, поскольку уже давно принято считать: </a:t>
            </a:r>
            <a:endParaRPr/>
          </a:p>
          <a:p>
            <a:pPr algn="ctr">
              <a:lnSpc>
                <a:spcPct val="100000"/>
              </a:lnSpc>
            </a:pPr>
            <a:r>
              <a:rPr b="1" lang="ru-RU" sz="2400" strike="noStrike" u="sng">
                <a:solidFill>
                  <a:srgbClr val="c00000"/>
                </a:solidFill>
                <a:latin typeface="Tahoma"/>
                <a:ea typeface="Tahoma"/>
              </a:rPr>
              <a:t>кто владеет информацией, владеет миром. </a:t>
            </a:r>
            <a:endParaRPr/>
          </a:p>
          <a:p>
            <a:pPr algn="just">
              <a:lnSpc>
                <a:spcPct val="100000"/>
              </a:lnSpc>
            </a:pPr>
            <a:r>
              <a:rPr b="1" lang="ru-RU" sz="2400" strike="noStrike">
                <a:solidFill>
                  <a:srgbClr val="000000"/>
                </a:solidFill>
                <a:latin typeface="Tahoma"/>
                <a:ea typeface="Tahoma"/>
              </a:rPr>
              <a:t>Однако до сих пор исчисление информационного ресурса в его натуральном и в денежном выражении корректно</a:t>
            </a:r>
            <a:endParaRPr/>
          </a:p>
          <a:p>
            <a:pPr algn="ctr">
              <a:lnSpc>
                <a:spcPct val="100000"/>
              </a:lnSpc>
            </a:pPr>
            <a:r>
              <a:rPr b="1" lang="ru-RU" sz="2400" strike="noStrike">
                <a:solidFill>
                  <a:srgbClr val="000000"/>
                </a:solidFill>
                <a:latin typeface="Tahoma"/>
                <a:ea typeface="Tahoma"/>
              </a:rPr>
              <a:t> </a:t>
            </a:r>
            <a:r>
              <a:rPr b="1" lang="ru-RU" sz="2400" strike="noStrike">
                <a:solidFill>
                  <a:srgbClr val="000000"/>
                </a:solidFill>
                <a:latin typeface="Tahoma"/>
                <a:ea typeface="Tahoma"/>
              </a:rPr>
              <a:t>не определено. </a:t>
            </a:r>
            <a:endParaRPr/>
          </a:p>
        </p:txBody>
      </p:sp>
      <p:pic>
        <p:nvPicPr>
          <p:cNvPr id="145" name="Picture 2" descr=""/>
          <p:cNvPicPr/>
          <p:nvPr/>
        </p:nvPicPr>
        <p:blipFill>
          <a:blip r:embed="rId1"/>
          <a:stretch/>
        </p:blipFill>
        <p:spPr>
          <a:xfrm>
            <a:off x="7847640" y="2261520"/>
            <a:ext cx="1182600" cy="788400"/>
          </a:xfrm>
          <a:prstGeom prst="rect">
            <a:avLst/>
          </a:prstGeom>
          <a:ln>
            <a:noFill/>
          </a:ln>
        </p:spPr>
      </p:pic>
      <p:pic>
        <p:nvPicPr>
          <p:cNvPr id="146" name="Picture 4" descr=""/>
          <p:cNvPicPr/>
          <p:nvPr/>
        </p:nvPicPr>
        <p:blipFill>
          <a:blip r:embed="rId2"/>
          <a:stretch/>
        </p:blipFill>
        <p:spPr>
          <a:xfrm>
            <a:off x="7928640" y="3948480"/>
            <a:ext cx="1113120" cy="1113120"/>
          </a:xfrm>
          <a:prstGeom prst="rect">
            <a:avLst/>
          </a:prstGeom>
          <a:ln>
            <a:noFill/>
          </a:ln>
        </p:spPr>
      </p:pic>
      <p:sp>
        <p:nvSpPr>
          <p:cNvPr id="147" name="CustomShape 2"/>
          <p:cNvSpPr/>
          <p:nvPr/>
        </p:nvSpPr>
        <p:spPr>
          <a:xfrm>
            <a:off x="107640" y="5949360"/>
            <a:ext cx="791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2</a:t>
            </a:r>
            <a:endParaRPr/>
          </a:p>
        </p:txBody>
      </p:sp>
      <p:sp>
        <p:nvSpPr>
          <p:cNvPr id="148" name="CustomShape 3"/>
          <p:cNvSpPr/>
          <p:nvPr/>
        </p:nvSpPr>
        <p:spPr>
          <a:xfrm>
            <a:off x="251640" y="209520"/>
            <a:ext cx="6546960" cy="577800"/>
          </a:xfrm>
          <a:prstGeom prst="rect">
            <a:avLst/>
          </a:prstGeom>
          <a:noFill/>
          <a:ln>
            <a:noFill/>
          </a:ln>
        </p:spPr>
        <p:style>
          <a:lnRef idx="0"/>
          <a:fillRef idx="0"/>
          <a:effectRef idx="0"/>
          <a:fontRef idx="minor"/>
        </p:style>
        <p:txBody>
          <a:bodyPr lIns="90000" rIns="90000" tIns="45000" bIns="45000"/>
          <a:p>
            <a:pPr>
              <a:lnSpc>
                <a:spcPct val="100000"/>
              </a:lnSpc>
            </a:pPr>
            <a:r>
              <a:rPr b="1" lang="ru-RU" sz="3200" strike="noStrike">
                <a:solidFill>
                  <a:srgbClr val="c00000"/>
                </a:solidFill>
                <a:latin typeface="Lucida Sans Unicode"/>
              </a:rPr>
              <a:t> </a:t>
            </a:r>
            <a:r>
              <a:rPr b="1" lang="ru-RU" sz="3200" strike="noStrike">
                <a:solidFill>
                  <a:srgbClr val="c00000"/>
                </a:solidFill>
                <a:latin typeface="Lucida Sans Unicode"/>
              </a:rPr>
              <a:t>9.1 Правовая защищенность</a:t>
            </a:r>
            <a:endParaRPr/>
          </a:p>
        </p:txBody>
      </p:sp>
      <p:pic>
        <p:nvPicPr>
          <p:cNvPr id="149" name="Picture 2" descr=""/>
          <p:cNvPicPr/>
          <p:nvPr/>
        </p:nvPicPr>
        <p:blipFill>
          <a:blip r:embed="rId3"/>
          <a:stretch/>
        </p:blipFill>
        <p:spPr>
          <a:xfrm>
            <a:off x="7613280" y="44640"/>
            <a:ext cx="1301040" cy="1072440"/>
          </a:xfrm>
          <a:prstGeom prst="rect">
            <a:avLst/>
          </a:prstGeom>
          <a:ln>
            <a:noFill/>
          </a:ln>
        </p:spPr>
      </p:pic>
      <p:pic>
        <p:nvPicPr>
          <p:cNvPr id="150" name="Picture 6" descr=""/>
          <p:cNvPicPr/>
          <p:nvPr/>
        </p:nvPicPr>
        <p:blipFill>
          <a:blip r:embed="rId4"/>
          <a:srcRect l="436000" t="246000" r="0" b="674666"/>
          <a:stretch/>
        </p:blipFill>
        <p:spPr>
          <a:xfrm>
            <a:off x="6579000" y="5721840"/>
            <a:ext cx="2068560" cy="1076040"/>
          </a:xfrm>
          <a:prstGeom prst="rect">
            <a:avLst/>
          </a:prstGeom>
          <a:ln>
            <a:noFill/>
          </a:ln>
        </p:spPr>
      </p:pic>
    </p:spTree>
  </p:cSld>
  <p:timing>
    <p:tnLst>
      <p:par>
        <p:cTn id="3" dur="indefinite" restart="never" nodeType="tmRoot">
          <p:childTnLst>
            <p:seq>
              <p:cTn id="4" nodeType="mainSeq"/>
              <p:prevCondLst>
                <p:cond delay="0" evt="onPrev">
                  <p:tgtEl>
                    <p:sldTgt/>
                  </p:tgtEl>
                </p:cond>
              </p:prevCondLst>
              <p:nextCondLst>
                <p:cond delay="0"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id="151" name="Picture 2" descr=""/>
          <p:cNvPicPr/>
          <p:nvPr/>
        </p:nvPicPr>
        <p:blipFill>
          <a:blip r:embed="rId1"/>
          <a:stretch/>
        </p:blipFill>
        <p:spPr>
          <a:xfrm>
            <a:off x="7829640" y="902880"/>
            <a:ext cx="1428480" cy="1428480"/>
          </a:xfrm>
          <a:prstGeom prst="rect">
            <a:avLst/>
          </a:prstGeom>
          <a:ln>
            <a:noFill/>
          </a:ln>
        </p:spPr>
      </p:pic>
      <p:sp>
        <p:nvSpPr>
          <p:cNvPr id="152" name="CustomShape 1"/>
          <p:cNvSpPr/>
          <p:nvPr/>
        </p:nvSpPr>
        <p:spPr>
          <a:xfrm>
            <a:off x="251640" y="404640"/>
            <a:ext cx="8424720" cy="374796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В </a:t>
            </a:r>
            <a:r>
              <a:rPr b="1" lang="ru-RU" sz="2400" strike="noStrike" u="sng">
                <a:solidFill>
                  <a:srgbClr val="c00000"/>
                </a:solidFill>
                <a:latin typeface="Tahoma"/>
                <a:ea typeface="Tahoma"/>
              </a:rPr>
              <a:t>информационные ресурсы </a:t>
            </a:r>
            <a:r>
              <a:rPr b="1" lang="ru-RU" sz="2400" strike="noStrike">
                <a:solidFill>
                  <a:srgbClr val="000000"/>
                </a:solidFill>
                <a:latin typeface="Tahoma"/>
                <a:ea typeface="Tahoma"/>
              </a:rPr>
              <a:t>входят как </a:t>
            </a:r>
            <a:r>
              <a:rPr b="1" lang="ru-RU" sz="2400" strike="noStrike" u="sng">
                <a:solidFill>
                  <a:srgbClr val="0070c0"/>
                </a:solidFill>
                <a:latin typeface="Tahoma"/>
                <a:ea typeface="Tahoma"/>
              </a:rPr>
              <a:t>материальные компоненты </a:t>
            </a:r>
            <a:r>
              <a:rPr b="1" lang="ru-RU" sz="2400" strike="noStrike">
                <a:solidFill>
                  <a:srgbClr val="000000"/>
                </a:solidFill>
                <a:latin typeface="Tahoma"/>
                <a:ea typeface="Tahoma"/>
              </a:rPr>
              <a:t>(различные технические устройства), так и </a:t>
            </a:r>
            <a:r>
              <a:rPr b="1" lang="ru-RU" sz="2400" strike="noStrike" u="sng">
                <a:solidFill>
                  <a:srgbClr val="0070c0"/>
                </a:solidFill>
                <a:latin typeface="Tahoma"/>
                <a:ea typeface="Tahoma"/>
              </a:rPr>
              <a:t>нематериальные</a:t>
            </a:r>
            <a:r>
              <a:rPr b="1" lang="ru-RU" sz="2400" strike="noStrike">
                <a:solidFill>
                  <a:srgbClr val="000000"/>
                </a:solidFill>
                <a:latin typeface="Tahoma"/>
                <a:ea typeface="Tahoma"/>
              </a:rPr>
              <a:t> (алгоритмы, программы, технологии), прежде всего </a:t>
            </a:r>
            <a:r>
              <a:rPr b="1" lang="ru-RU" sz="2400" strike="noStrike" u="sng">
                <a:solidFill>
                  <a:srgbClr val="0070c0"/>
                </a:solidFill>
                <a:latin typeface="Tahoma"/>
                <a:ea typeface="Tahoma"/>
              </a:rPr>
              <a:t>интеллектуальные</a:t>
            </a:r>
            <a:r>
              <a:rPr b="1" lang="ru-RU" sz="2400" strike="noStrike">
                <a:solidFill>
                  <a:srgbClr val="000000"/>
                </a:solidFill>
                <a:latin typeface="Tahoma"/>
                <a:ea typeface="Tahoma"/>
              </a:rPr>
              <a:t> (технологические «ноу-хау», кадровый потенциал). </a:t>
            </a:r>
            <a:endParaRPr/>
          </a:p>
          <a:p>
            <a:pPr>
              <a:lnSpc>
                <a:spcPct val="100000"/>
              </a:lnSpc>
            </a:pPr>
            <a:r>
              <a:rPr b="1" lang="ru-RU" sz="2400" strike="noStrike">
                <a:solidFill>
                  <a:srgbClr val="000000"/>
                </a:solidFill>
                <a:latin typeface="Tahoma"/>
                <a:ea typeface="Tahoma"/>
              </a:rPr>
              <a:t>В совокупности как сами ресурсы, так и составляющие их компоненты представляют собой </a:t>
            </a:r>
            <a:r>
              <a:rPr b="1" lang="ru-RU" sz="2400" strike="noStrike" u="sng">
                <a:solidFill>
                  <a:srgbClr val="c00000"/>
                </a:solidFill>
                <a:latin typeface="Tahoma"/>
                <a:ea typeface="Tahoma"/>
              </a:rPr>
              <a:t>значительные ценности</a:t>
            </a:r>
            <a:r>
              <a:rPr b="1" lang="ru-RU" sz="2400" strike="noStrike">
                <a:solidFill>
                  <a:srgbClr val="000000"/>
                </a:solidFill>
                <a:latin typeface="Tahoma"/>
                <a:ea typeface="Tahoma"/>
              </a:rPr>
              <a:t>, охрана которых и естественна, и необходима.</a:t>
            </a:r>
            <a:endParaRPr/>
          </a:p>
        </p:txBody>
      </p:sp>
      <p:pic>
        <p:nvPicPr>
          <p:cNvPr id="153" name="Picture 4" descr=""/>
          <p:cNvPicPr/>
          <p:nvPr/>
        </p:nvPicPr>
        <p:blipFill>
          <a:blip r:embed="rId2"/>
          <a:stretch/>
        </p:blipFill>
        <p:spPr>
          <a:xfrm>
            <a:off x="874440" y="5013000"/>
            <a:ext cx="1904760" cy="1428480"/>
          </a:xfrm>
          <a:prstGeom prst="rect">
            <a:avLst/>
          </a:prstGeom>
          <a:ln>
            <a:noFill/>
          </a:ln>
        </p:spPr>
      </p:pic>
      <p:pic>
        <p:nvPicPr>
          <p:cNvPr id="154" name="Picture 8" descr=""/>
          <p:cNvPicPr/>
          <p:nvPr/>
        </p:nvPicPr>
        <p:blipFill>
          <a:blip r:embed="rId3"/>
          <a:stretch/>
        </p:blipFill>
        <p:spPr>
          <a:xfrm>
            <a:off x="6516360" y="4617000"/>
            <a:ext cx="2160000" cy="1620000"/>
          </a:xfrm>
          <a:prstGeom prst="rect">
            <a:avLst/>
          </a:prstGeom>
          <a:ln>
            <a:noFill/>
          </a:ln>
        </p:spPr>
      </p:pic>
      <p:pic>
        <p:nvPicPr>
          <p:cNvPr id="155" name="Picture 10" descr=""/>
          <p:cNvPicPr/>
          <p:nvPr/>
        </p:nvPicPr>
        <p:blipFill>
          <a:blip r:embed="rId4"/>
          <a:stretch/>
        </p:blipFill>
        <p:spPr>
          <a:xfrm>
            <a:off x="3204000" y="5024520"/>
            <a:ext cx="2285640" cy="1428480"/>
          </a:xfrm>
          <a:prstGeom prst="rect">
            <a:avLst/>
          </a:prstGeom>
          <a:ln>
            <a:noFill/>
          </a:ln>
        </p:spPr>
      </p:pic>
      <p:sp>
        <p:nvSpPr>
          <p:cNvPr id="156" name="CustomShape 2"/>
          <p:cNvSpPr/>
          <p:nvPr/>
        </p:nvSpPr>
        <p:spPr>
          <a:xfrm>
            <a:off x="107640" y="5949360"/>
            <a:ext cx="791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3</a:t>
            </a:r>
            <a:endParaRPr/>
          </a:p>
        </p:txBody>
      </p:sp>
    </p:spTree>
  </p:cSld>
  <p:timing>
    <p:tnLst>
      <p:par>
        <p:cTn id="5" dur="indefinite" restart="never" nodeType="tmRoot">
          <p:childTnLst>
            <p:seq>
              <p:cTn id="6" nodeType="mainSeq"/>
              <p:prevCondLst>
                <p:cond delay="0" evt="onPrev">
                  <p:tgtEl>
                    <p:sldTgt/>
                  </p:tgtEl>
                </p:cond>
              </p:prevCondLst>
              <p:nextCondLst>
                <p:cond delay="0"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id="157" name="Picture 2" descr=""/>
          <p:cNvPicPr/>
          <p:nvPr/>
        </p:nvPicPr>
        <p:blipFill>
          <a:blip r:embed="rId1"/>
          <a:stretch/>
        </p:blipFill>
        <p:spPr>
          <a:xfrm>
            <a:off x="722880" y="4365000"/>
            <a:ext cx="1904760" cy="1428480"/>
          </a:xfrm>
          <a:prstGeom prst="rect">
            <a:avLst/>
          </a:prstGeom>
          <a:ln>
            <a:noFill/>
          </a:ln>
        </p:spPr>
      </p:pic>
      <p:pic>
        <p:nvPicPr>
          <p:cNvPr id="158" name="Picture 4" descr=""/>
          <p:cNvPicPr/>
          <p:nvPr/>
        </p:nvPicPr>
        <p:blipFill>
          <a:blip r:embed="rId2"/>
          <a:stretch/>
        </p:blipFill>
        <p:spPr>
          <a:xfrm>
            <a:off x="5859360" y="260640"/>
            <a:ext cx="2932560" cy="1685160"/>
          </a:xfrm>
          <a:prstGeom prst="rect">
            <a:avLst/>
          </a:prstGeom>
          <a:ln>
            <a:noFill/>
          </a:ln>
          <a:effectLst>
            <a:outerShdw algn="tl" blurRad="76200" dir="7800000" dist="38100" rotWithShape="0">
              <a:srgbClr val="000000">
                <a:alpha val="40000"/>
              </a:srgbClr>
            </a:outerShdw>
          </a:effectLst>
          <a:scene3d>
            <a:camera prst="orthographicFront"/>
            <a:lightRig dir="t" rig="contrasting">
              <a:rot lat="0" lon="0" rev="4200000"/>
            </a:lightRig>
          </a:scene3d>
          <a:sp3d prstMaterial="plastic">
            <a:bevelT prst="relaxedInset" w="381000" h="114300"/>
            <a:contourClr>
              <a:srgbClr val="969696"/>
            </a:contourClr>
          </a:sp3d>
        </p:spPr>
      </p:pic>
      <p:pic>
        <p:nvPicPr>
          <p:cNvPr id="159" name="Picture 6" descr=""/>
          <p:cNvPicPr/>
          <p:nvPr/>
        </p:nvPicPr>
        <p:blipFill>
          <a:blip r:embed="rId3"/>
          <a:stretch/>
        </p:blipFill>
        <p:spPr>
          <a:xfrm>
            <a:off x="899640" y="42840"/>
            <a:ext cx="3006000" cy="2147040"/>
          </a:xfrm>
          <a:prstGeom prst="rect">
            <a:avLst/>
          </a:prstGeom>
          <a:ln>
            <a:noFill/>
          </a:ln>
          <a:effectLst>
            <a:softEdge rad="112500"/>
          </a:effectLst>
        </p:spPr>
      </p:pic>
      <p:pic>
        <p:nvPicPr>
          <p:cNvPr id="160" name="Picture 8" descr=""/>
          <p:cNvPicPr/>
          <p:nvPr/>
        </p:nvPicPr>
        <p:blipFill>
          <a:blip r:embed="rId4"/>
          <a:stretch/>
        </p:blipFill>
        <p:spPr>
          <a:xfrm>
            <a:off x="4853880" y="3933000"/>
            <a:ext cx="2122200" cy="1591560"/>
          </a:xfrm>
          <a:prstGeom prst="rect">
            <a:avLst/>
          </a:prstGeom>
          <a:ln>
            <a:noFill/>
          </a:ln>
          <a:effectLst>
            <a:softEdge rad="112500"/>
          </a:effectLst>
        </p:spPr>
      </p:pic>
      <p:sp>
        <p:nvSpPr>
          <p:cNvPr id="161" name="CustomShape 1"/>
          <p:cNvSpPr/>
          <p:nvPr/>
        </p:nvSpPr>
        <p:spPr>
          <a:xfrm>
            <a:off x="8100360" y="6066000"/>
            <a:ext cx="791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4</a:t>
            </a:r>
            <a:endParaRPr/>
          </a:p>
        </p:txBody>
      </p:sp>
      <p:sp>
        <p:nvSpPr>
          <p:cNvPr id="162" name="CustomShape 2"/>
          <p:cNvSpPr/>
          <p:nvPr/>
        </p:nvSpPr>
        <p:spPr>
          <a:xfrm>
            <a:off x="226440" y="2205000"/>
            <a:ext cx="8521560" cy="228492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Возрастание значимости и роли информации и </a:t>
            </a:r>
            <a:r>
              <a:rPr b="1" i="1" lang="ru-RU" sz="2400" strike="noStrike" u="sng">
                <a:solidFill>
                  <a:srgbClr val="c00000"/>
                </a:solidFill>
                <a:latin typeface="Tahoma"/>
                <a:ea typeface="Tahoma"/>
              </a:rPr>
              <a:t>информационных ресурсов </a:t>
            </a:r>
            <a:r>
              <a:rPr b="1" lang="ru-RU" sz="2400" strike="noStrike">
                <a:solidFill>
                  <a:srgbClr val="000000"/>
                </a:solidFill>
                <a:latin typeface="Tahoma"/>
                <a:ea typeface="Tahoma"/>
              </a:rPr>
              <a:t>(ИР) требует развития соответствующей правовой базы. В свою очередь, это предъявляет серьезные требования к правовому режиму как внутри соответствующей страны, так и в отношениях между странами.</a:t>
            </a:r>
            <a:endParaRPr/>
          </a:p>
        </p:txBody>
      </p:sp>
    </p:spTree>
  </p:cSld>
  <p:timing>
    <p:tnLst>
      <p:par>
        <p:cTn id="7" dur="indefinite" restart="never" nodeType="tmRoot">
          <p:childTnLst>
            <p:seq>
              <p:cTn id="8" nodeType="mainSeq"/>
              <p:prevCondLst>
                <p:cond delay="0" evt="onPrev">
                  <p:tgtEl>
                    <p:sldTgt/>
                  </p:tgtEl>
                </p:cond>
              </p:prevCondLst>
              <p:nextCondLst>
                <p:cond delay="0"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63" name="CustomShape 1"/>
          <p:cNvSpPr/>
          <p:nvPr/>
        </p:nvSpPr>
        <p:spPr>
          <a:xfrm>
            <a:off x="179640" y="282240"/>
            <a:ext cx="8568720" cy="521100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u="sng">
                <a:solidFill>
                  <a:srgbClr val="0070c0"/>
                </a:solidFill>
                <a:latin typeface="Tahoma"/>
                <a:ea typeface="Tahoma"/>
              </a:rPr>
              <a:t>Характеристика защищаемого объекта </a:t>
            </a:r>
            <a:r>
              <a:rPr b="1" lang="ru-RU" sz="2400" strike="noStrike">
                <a:solidFill>
                  <a:srgbClr val="000000"/>
                </a:solidFill>
                <a:latin typeface="Tahoma"/>
                <a:ea typeface="Tahoma"/>
              </a:rPr>
              <a:t>– важная исходная информация, необходимая для организации защиты.</a:t>
            </a:r>
            <a:endParaRPr/>
          </a:p>
          <a:p>
            <a:pPr>
              <a:lnSpc>
                <a:spcPct val="100000"/>
              </a:lnSpc>
            </a:pPr>
            <a:r>
              <a:rPr b="1" lang="ru-RU" sz="2400" strike="noStrike">
                <a:solidFill>
                  <a:srgbClr val="000000"/>
                </a:solidFill>
                <a:latin typeface="Tahoma"/>
                <a:ea typeface="Tahoma"/>
              </a:rPr>
              <a:t>В этом смысле исчисление информационного ресурса как в его натуральном, так и в денежном выражении в корректной форме еще не определено.</a:t>
            </a:r>
            <a:endParaRPr/>
          </a:p>
          <a:p>
            <a:pPr>
              <a:lnSpc>
                <a:spcPct val="100000"/>
              </a:lnSpc>
            </a:pPr>
            <a:r>
              <a:rPr b="1" lang="ru-RU" sz="2400" strike="noStrike">
                <a:solidFill>
                  <a:srgbClr val="000000"/>
                </a:solidFill>
                <a:latin typeface="Tahoma"/>
                <a:ea typeface="Tahoma"/>
              </a:rPr>
              <a:t>В </a:t>
            </a:r>
            <a:r>
              <a:rPr b="1" lang="ru-RU" sz="2400" strike="noStrike" u="sng">
                <a:solidFill>
                  <a:srgbClr val="c00000"/>
                </a:solidFill>
                <a:latin typeface="Tahoma"/>
                <a:ea typeface="Tahoma"/>
              </a:rPr>
              <a:t>глобальном масштабе ИТ становятся главным фактором экономического роста в любой сфере деятельности конца двадцатого века</a:t>
            </a:r>
            <a:r>
              <a:rPr b="1" lang="ru-RU" sz="2400" strike="noStrike">
                <a:solidFill>
                  <a:srgbClr val="000000"/>
                </a:solidFill>
                <a:latin typeface="Tahoma"/>
                <a:ea typeface="Tahoma"/>
              </a:rPr>
              <a:t>. </a:t>
            </a:r>
            <a:endParaRPr/>
          </a:p>
          <a:p>
            <a:pPr>
              <a:lnSpc>
                <a:spcPct val="100000"/>
              </a:lnSpc>
            </a:pPr>
            <a:r>
              <a:rPr b="1" lang="ru-RU" sz="2400" strike="noStrike">
                <a:solidFill>
                  <a:srgbClr val="000000"/>
                </a:solidFill>
                <a:latin typeface="Tahoma"/>
                <a:ea typeface="Tahoma"/>
              </a:rPr>
              <a:t>Прогресс на любом предприятии обычно начинается с расширения внедрения в эту сферу средств информатизации и обеспечивается освоением информационных технологий.</a:t>
            </a:r>
            <a:endParaRPr/>
          </a:p>
        </p:txBody>
      </p:sp>
      <p:pic>
        <p:nvPicPr>
          <p:cNvPr id="164" name="Picture 6" descr=""/>
          <p:cNvPicPr/>
          <p:nvPr/>
        </p:nvPicPr>
        <p:blipFill>
          <a:blip r:embed="rId1"/>
          <a:stretch/>
        </p:blipFill>
        <p:spPr>
          <a:xfrm>
            <a:off x="6974280" y="5322600"/>
            <a:ext cx="2061720" cy="1418400"/>
          </a:xfrm>
          <a:prstGeom prst="rect">
            <a:avLst/>
          </a:prstGeom>
          <a:ln>
            <a:noFill/>
          </a:ln>
        </p:spPr>
      </p:pic>
      <p:sp>
        <p:nvSpPr>
          <p:cNvPr id="165" name="CustomShape 2"/>
          <p:cNvSpPr/>
          <p:nvPr/>
        </p:nvSpPr>
        <p:spPr>
          <a:xfrm>
            <a:off x="107640" y="5949360"/>
            <a:ext cx="791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5</a:t>
            </a:r>
            <a:endParaRPr/>
          </a:p>
        </p:txBody>
      </p:sp>
      <p:pic>
        <p:nvPicPr>
          <p:cNvPr id="166" name="Picture 6" descr=""/>
          <p:cNvPicPr/>
          <p:nvPr/>
        </p:nvPicPr>
        <p:blipFill>
          <a:blip r:embed="rId2"/>
          <a:srcRect l="0" t="209333" r="0" b="428000"/>
          <a:stretch/>
        </p:blipFill>
        <p:spPr>
          <a:xfrm>
            <a:off x="7668360" y="856440"/>
            <a:ext cx="1259280" cy="879480"/>
          </a:xfrm>
          <a:prstGeom prst="rect">
            <a:avLst/>
          </a:prstGeom>
          <a:ln>
            <a:noFill/>
          </a:ln>
          <a:effectLst>
            <a:outerShdw algn="tl" blurRad="76200" dir="7800000" dist="38100" rotWithShape="0">
              <a:srgbClr val="000000">
                <a:alpha val="40000"/>
              </a:srgbClr>
            </a:outerShdw>
          </a:effectLst>
          <a:scene3d>
            <a:camera prst="orthographicFront"/>
            <a:lightRig dir="t" rig="contrasting">
              <a:rot lat="0" lon="0" rev="4200000"/>
            </a:lightRig>
          </a:scene3d>
          <a:sp3d prstMaterial="plastic">
            <a:bevelT prst="relaxedInset" w="381000" h="114300"/>
            <a:contourClr>
              <a:srgbClr val="969696"/>
            </a:contourClr>
          </a:sp3d>
        </p:spPr>
      </p:pic>
    </p:spTree>
  </p:cSld>
  <p:timing>
    <p:tnLst>
      <p:par>
        <p:cTn id="9" dur="indefinite" restart="never" nodeType="tmRoot">
          <p:childTnLst>
            <p:seq>
              <p:cTn id="10" nodeType="mainSeq"/>
              <p:prevCondLst>
                <p:cond delay="0" evt="onPrev">
                  <p:tgtEl>
                    <p:sldTgt/>
                  </p:tgtEl>
                </p:cond>
              </p:prevCondLst>
              <p:nextCondLst>
                <p:cond delay="0" evt="onNext">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67" name="CustomShape 1"/>
          <p:cNvSpPr/>
          <p:nvPr/>
        </p:nvSpPr>
        <p:spPr>
          <a:xfrm>
            <a:off x="201240" y="222120"/>
            <a:ext cx="8640720" cy="5942520"/>
          </a:xfrm>
          <a:prstGeom prst="rect">
            <a:avLst/>
          </a:prstGeom>
          <a:noFill/>
          <a:ln w="38160">
            <a:solidFill>
              <a:schemeClr val="accent1"/>
            </a:solidFill>
            <a:round/>
          </a:ln>
        </p:spPr>
        <p:style>
          <a:lnRef idx="0"/>
          <a:fillRef idx="0"/>
          <a:effectRef idx="0"/>
          <a:fontRef idx="minor"/>
        </p:style>
        <p:txBody>
          <a:bodyPr lIns="90000" rIns="90000" tIns="45000" bIns="45000"/>
          <a:p>
            <a:pPr algn="ctr">
              <a:lnSpc>
                <a:spcPct val="100000"/>
              </a:lnSpc>
            </a:pPr>
            <a:r>
              <a:rPr b="1" lang="ru-RU" sz="2400" strike="noStrike" u="sng">
                <a:solidFill>
                  <a:srgbClr val="0070c0"/>
                </a:solidFill>
                <a:latin typeface="Tahoma"/>
                <a:ea typeface="Tahoma"/>
              </a:rPr>
              <a:t>Мировое материальное производство в его традиционном виде требует потоков сырья, энергии, утилизации отходов и т.д. </a:t>
            </a:r>
            <a:endParaRPr/>
          </a:p>
          <a:p>
            <a:pPr>
              <a:lnSpc>
                <a:spcPct val="100000"/>
              </a:lnSpc>
            </a:pPr>
            <a:r>
              <a:rPr b="1" lang="ru-RU" sz="2400" strike="noStrike" u="sng">
                <a:solidFill>
                  <a:srgbClr val="c00000"/>
                </a:solidFill>
                <a:latin typeface="Tahoma"/>
                <a:ea typeface="Tahoma"/>
              </a:rPr>
              <a:t>В этой системе ИТ всюду играют важную роль. </a:t>
            </a:r>
            <a:endParaRPr/>
          </a:p>
          <a:p>
            <a:pPr>
              <a:lnSpc>
                <a:spcPct val="100000"/>
              </a:lnSpc>
            </a:pPr>
            <a:r>
              <a:rPr b="1" lang="ru-RU" sz="2400" strike="noStrike">
                <a:solidFill>
                  <a:srgbClr val="000000"/>
                </a:solidFill>
                <a:latin typeface="Tahoma"/>
                <a:ea typeface="Tahoma"/>
              </a:rPr>
              <a:t>Кроме того, собственно производство услуг, информационных и программных продуктов является исключительно эффективным. Оно само приводит в движение огромные финансовые потоки, создает массу рабочих мест и способствует прогрессу во всех областях деятельности. </a:t>
            </a:r>
            <a:endParaRPr/>
          </a:p>
          <a:p>
            <a:pPr algn="ctr">
              <a:lnSpc>
                <a:spcPct val="100000"/>
              </a:lnSpc>
            </a:pPr>
            <a:r>
              <a:rPr b="1" lang="ru-RU" sz="2400" strike="noStrike" u="sng">
                <a:solidFill>
                  <a:srgbClr val="c00000"/>
                </a:solidFill>
                <a:latin typeface="Tahoma"/>
                <a:ea typeface="Tahoma"/>
              </a:rPr>
              <a:t>Компьютерная программа фактически идеальна – можно считать, что в ней нет ничего материального, только одна ее стоимость. </a:t>
            </a:r>
            <a:endParaRPr/>
          </a:p>
          <a:p>
            <a:pPr>
              <a:lnSpc>
                <a:spcPct val="100000"/>
              </a:lnSpc>
            </a:pPr>
            <a:r>
              <a:rPr b="1" lang="ru-RU" sz="2400" strike="noStrike">
                <a:solidFill>
                  <a:srgbClr val="000000"/>
                </a:solidFill>
                <a:latin typeface="Tahoma"/>
                <a:ea typeface="Tahoma"/>
              </a:rPr>
              <a:t>Поэтому позиции компаний-производителей средств информатизации являются устойчивыми и ощутимо укрепляются. </a:t>
            </a:r>
            <a:endParaRPr/>
          </a:p>
        </p:txBody>
      </p:sp>
      <p:pic>
        <p:nvPicPr>
          <p:cNvPr id="168" name="Picture 2" descr=""/>
          <p:cNvPicPr/>
          <p:nvPr/>
        </p:nvPicPr>
        <p:blipFill>
          <a:blip r:embed="rId1"/>
          <a:srcRect l="0" t="0" r="0" b="330666"/>
          <a:stretch/>
        </p:blipFill>
        <p:spPr>
          <a:xfrm>
            <a:off x="7753320" y="1628640"/>
            <a:ext cx="1426320" cy="935640"/>
          </a:xfrm>
          <a:prstGeom prst="rect">
            <a:avLst/>
          </a:prstGeom>
          <a:ln>
            <a:noFill/>
          </a:ln>
        </p:spPr>
      </p:pic>
      <p:sp>
        <p:nvSpPr>
          <p:cNvPr id="169" name="CustomShape 2"/>
          <p:cNvSpPr/>
          <p:nvPr/>
        </p:nvSpPr>
        <p:spPr>
          <a:xfrm>
            <a:off x="7956360" y="6066000"/>
            <a:ext cx="791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6</a:t>
            </a:r>
            <a:endParaRPr/>
          </a:p>
        </p:txBody>
      </p:sp>
      <p:pic>
        <p:nvPicPr>
          <p:cNvPr id="170" name="Picture 2" descr=""/>
          <p:cNvPicPr/>
          <p:nvPr/>
        </p:nvPicPr>
        <p:blipFill>
          <a:blip r:embed="rId2"/>
          <a:stretch/>
        </p:blipFill>
        <p:spPr>
          <a:xfrm>
            <a:off x="4284000" y="5747760"/>
            <a:ext cx="1238040" cy="1428480"/>
          </a:xfrm>
          <a:prstGeom prst="rect">
            <a:avLst/>
          </a:prstGeom>
          <a:ln>
            <a:noFill/>
          </a:ln>
        </p:spPr>
      </p:pic>
    </p:spTree>
  </p:cSld>
  <p:timing>
    <p:tnLst>
      <p:par>
        <p:cTn id="11" dur="indefinite" restart="never" nodeType="tmRoot">
          <p:childTnLst>
            <p:seq>
              <p:cTn id="12" nodeType="mainSeq"/>
              <p:prevCondLst>
                <p:cond delay="0" evt="onPrev">
                  <p:tgtEl>
                    <p:sldTgt/>
                  </p:tgtEl>
                </p:cond>
              </p:prevCondLst>
              <p:nextCondLst>
                <p:cond delay="0" evt="onNext">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id="171" name="Picture 8" descr=""/>
          <p:cNvPicPr/>
          <p:nvPr/>
        </p:nvPicPr>
        <p:blipFill>
          <a:blip r:embed="rId1"/>
          <a:stretch/>
        </p:blipFill>
        <p:spPr>
          <a:xfrm>
            <a:off x="7234560" y="4004640"/>
            <a:ext cx="1626120" cy="1428480"/>
          </a:xfrm>
          <a:prstGeom prst="rect">
            <a:avLst/>
          </a:prstGeom>
          <a:ln>
            <a:noFill/>
          </a:ln>
        </p:spPr>
      </p:pic>
      <p:sp>
        <p:nvSpPr>
          <p:cNvPr id="172" name="CustomShape 1"/>
          <p:cNvSpPr/>
          <p:nvPr/>
        </p:nvSpPr>
        <p:spPr>
          <a:xfrm>
            <a:off x="8100360" y="6066000"/>
            <a:ext cx="791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7</a:t>
            </a:r>
            <a:endParaRPr/>
          </a:p>
        </p:txBody>
      </p:sp>
      <p:pic>
        <p:nvPicPr>
          <p:cNvPr id="173" name="Picture 2" descr=""/>
          <p:cNvPicPr/>
          <p:nvPr/>
        </p:nvPicPr>
        <p:blipFill>
          <a:blip r:embed="rId2"/>
          <a:stretch/>
        </p:blipFill>
        <p:spPr>
          <a:xfrm>
            <a:off x="2058120" y="163080"/>
            <a:ext cx="2369520" cy="1860840"/>
          </a:xfrm>
          <a:prstGeom prst="rect">
            <a:avLst/>
          </a:prstGeom>
          <a:ln>
            <a:noFill/>
          </a:ln>
        </p:spPr>
      </p:pic>
      <p:sp>
        <p:nvSpPr>
          <p:cNvPr id="174" name="CustomShape 2"/>
          <p:cNvSpPr/>
          <p:nvPr/>
        </p:nvSpPr>
        <p:spPr>
          <a:xfrm>
            <a:off x="251640" y="1989000"/>
            <a:ext cx="8712720" cy="228492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Возрастание макроэкономической роли ИТ сказывается на характере мировых отношений и требует развития соответствующей правовой базы. </a:t>
            </a:r>
            <a:endParaRPr/>
          </a:p>
          <a:p>
            <a:pPr>
              <a:lnSpc>
                <a:spcPct val="100000"/>
              </a:lnSpc>
            </a:pPr>
            <a:r>
              <a:rPr b="1" lang="ru-RU" sz="2400" strike="noStrike">
                <a:solidFill>
                  <a:srgbClr val="000000"/>
                </a:solidFill>
                <a:latin typeface="Tahoma"/>
                <a:ea typeface="Tahoma"/>
              </a:rPr>
              <a:t>В свою очередь, это предъявляет серьезные требования к правовому режиму как внутри страны, так и в отношениях между странами.</a:t>
            </a:r>
            <a:endParaRPr/>
          </a:p>
        </p:txBody>
      </p:sp>
      <p:pic>
        <p:nvPicPr>
          <p:cNvPr id="175" name="Picture 4" descr=""/>
          <p:cNvPicPr/>
          <p:nvPr/>
        </p:nvPicPr>
        <p:blipFill>
          <a:blip r:embed="rId3"/>
          <a:stretch/>
        </p:blipFill>
        <p:spPr>
          <a:xfrm>
            <a:off x="2555640" y="4323960"/>
            <a:ext cx="3400560" cy="2372400"/>
          </a:xfrm>
          <a:prstGeom prst="rect">
            <a:avLst/>
          </a:prstGeom>
          <a:ln>
            <a:noFill/>
          </a:ln>
        </p:spPr>
      </p:pic>
      <p:pic>
        <p:nvPicPr>
          <p:cNvPr id="176" name="Picture 6" descr=""/>
          <p:cNvPicPr/>
          <p:nvPr/>
        </p:nvPicPr>
        <p:blipFill>
          <a:blip r:embed="rId4"/>
          <a:stretch/>
        </p:blipFill>
        <p:spPr>
          <a:xfrm>
            <a:off x="4428000" y="379440"/>
            <a:ext cx="1609200" cy="1609200"/>
          </a:xfrm>
          <a:prstGeom prst="rect">
            <a:avLst/>
          </a:prstGeom>
          <a:ln>
            <a:noFill/>
          </a:ln>
        </p:spPr>
      </p:pic>
    </p:spTree>
  </p:cSld>
  <p:timing>
    <p:tnLst>
      <p:par>
        <p:cTn id="13" dur="indefinite" restart="never" nodeType="tmRoot">
          <p:childTnLst>
            <p:seq>
              <p:cTn id="14" nodeType="mainSeq"/>
              <p:prevCondLst>
                <p:cond delay="0" evt="onPrev">
                  <p:tgtEl>
                    <p:sldTgt/>
                  </p:tgtEl>
                </p:cond>
              </p:prevCondLst>
              <p:nextCondLst>
                <p:cond delay="0" evt="onNext">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77" name="CustomShape 1"/>
          <p:cNvSpPr/>
          <p:nvPr/>
        </p:nvSpPr>
        <p:spPr>
          <a:xfrm>
            <a:off x="282960" y="1905840"/>
            <a:ext cx="8643960" cy="411372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Конечно, для </a:t>
            </a:r>
            <a:r>
              <a:rPr b="1" lang="ru-RU" sz="2400" strike="noStrike" u="sng">
                <a:solidFill>
                  <a:srgbClr val="c00000"/>
                </a:solidFill>
                <a:latin typeface="Tahoma"/>
                <a:ea typeface="Tahoma"/>
              </a:rPr>
              <a:t>малой российской фирмы</a:t>
            </a:r>
            <a:r>
              <a:rPr b="1" lang="ru-RU" sz="2400" strike="noStrike">
                <a:solidFill>
                  <a:srgbClr val="000000"/>
                </a:solidFill>
                <a:latin typeface="Tahoma"/>
                <a:ea typeface="Tahoma"/>
              </a:rPr>
              <a:t>, персонал которой состоит из нескольких работников, на первый взгляд далеки и совсем не актуальны проблемы и тенденции глобального характера. Однако формирование ее информационных ресурсов происходит в единой среде, отражающей все процессы глобального свойства, что важно знать и хорошо понимать менеджеру даже малой фирмы. Поэтому отслеживание тенденций глобального рынка информационных продуктов необходимо и эффективно и на </a:t>
            </a:r>
            <a:r>
              <a:rPr b="1" lang="ru-RU" sz="2400" strike="noStrike" u="sng">
                <a:solidFill>
                  <a:srgbClr val="c00000"/>
                </a:solidFill>
                <a:latin typeface="Tahoma"/>
                <a:ea typeface="Tahoma"/>
              </a:rPr>
              <a:t>малой фирме</a:t>
            </a:r>
            <a:r>
              <a:rPr b="1" lang="ru-RU" sz="2400" strike="noStrike">
                <a:solidFill>
                  <a:srgbClr val="000000"/>
                </a:solidFill>
                <a:latin typeface="Tahoma"/>
                <a:ea typeface="Tahoma"/>
              </a:rPr>
              <a:t>.</a:t>
            </a:r>
            <a:endParaRPr/>
          </a:p>
        </p:txBody>
      </p:sp>
      <p:pic>
        <p:nvPicPr>
          <p:cNvPr id="178" name="Picture 2" descr=""/>
          <p:cNvPicPr/>
          <p:nvPr/>
        </p:nvPicPr>
        <p:blipFill>
          <a:blip r:embed="rId1"/>
          <a:stretch/>
        </p:blipFill>
        <p:spPr>
          <a:xfrm>
            <a:off x="7871400" y="5731200"/>
            <a:ext cx="1055880" cy="1055880"/>
          </a:xfrm>
          <a:prstGeom prst="rect">
            <a:avLst/>
          </a:prstGeom>
          <a:ln>
            <a:noFill/>
          </a:ln>
        </p:spPr>
      </p:pic>
      <p:pic>
        <p:nvPicPr>
          <p:cNvPr id="179" name="Picture 4" descr=""/>
          <p:cNvPicPr/>
          <p:nvPr/>
        </p:nvPicPr>
        <p:blipFill>
          <a:blip r:embed="rId2"/>
          <a:stretch/>
        </p:blipFill>
        <p:spPr>
          <a:xfrm>
            <a:off x="3420000" y="260640"/>
            <a:ext cx="2404800" cy="1589040"/>
          </a:xfrm>
          <a:prstGeom prst="rect">
            <a:avLst/>
          </a:prstGeom>
          <a:ln>
            <a:noFill/>
          </a:ln>
        </p:spPr>
      </p:pic>
      <p:pic>
        <p:nvPicPr>
          <p:cNvPr id="180" name="Picture 6" descr=""/>
          <p:cNvPicPr/>
          <p:nvPr/>
        </p:nvPicPr>
        <p:blipFill>
          <a:blip r:embed="rId3"/>
          <a:stretch/>
        </p:blipFill>
        <p:spPr>
          <a:xfrm>
            <a:off x="6041520" y="260640"/>
            <a:ext cx="1800720" cy="1589040"/>
          </a:xfrm>
          <a:prstGeom prst="rect">
            <a:avLst/>
          </a:prstGeom>
          <a:ln>
            <a:noFill/>
          </a:ln>
        </p:spPr>
      </p:pic>
      <p:sp>
        <p:nvSpPr>
          <p:cNvPr id="181" name="CustomShape 2"/>
          <p:cNvSpPr/>
          <p:nvPr/>
        </p:nvSpPr>
        <p:spPr>
          <a:xfrm>
            <a:off x="107640" y="5949360"/>
            <a:ext cx="791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8</a:t>
            </a:r>
            <a:endParaRPr/>
          </a:p>
        </p:txBody>
      </p:sp>
      <p:pic>
        <p:nvPicPr>
          <p:cNvPr id="182" name="Picture 2" descr=""/>
          <p:cNvPicPr/>
          <p:nvPr/>
        </p:nvPicPr>
        <p:blipFill>
          <a:blip r:embed="rId4"/>
          <a:stretch/>
        </p:blipFill>
        <p:spPr>
          <a:xfrm>
            <a:off x="323280" y="340920"/>
            <a:ext cx="1152000" cy="1428480"/>
          </a:xfrm>
          <a:prstGeom prst="rect">
            <a:avLst/>
          </a:prstGeom>
          <a:ln>
            <a:noFill/>
          </a:ln>
        </p:spPr>
      </p:pic>
    </p:spTree>
  </p:cSld>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83" name="CustomShape 1"/>
          <p:cNvSpPr/>
          <p:nvPr/>
        </p:nvSpPr>
        <p:spPr>
          <a:xfrm>
            <a:off x="251640" y="188640"/>
            <a:ext cx="8568720" cy="374796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Что же касается </a:t>
            </a:r>
            <a:r>
              <a:rPr b="1" lang="ru-RU" sz="2400" strike="noStrike" u="sng">
                <a:solidFill>
                  <a:srgbClr val="c00000"/>
                </a:solidFill>
                <a:latin typeface="Tahoma"/>
                <a:ea typeface="Tahoma"/>
              </a:rPr>
              <a:t>солидного предприятия</a:t>
            </a:r>
            <a:r>
              <a:rPr b="1" lang="ru-RU" sz="2400" strike="noStrike">
                <a:solidFill>
                  <a:srgbClr val="000000"/>
                </a:solidFill>
                <a:latin typeface="Tahoma"/>
                <a:ea typeface="Tahoma"/>
              </a:rPr>
              <a:t>, создающего значительные информационные ресурсы, возлагающего на них соответствующие надежды, активно работающего в сфере информатизации и затрачивающего значительные финансовые и другие средства на их создание и поддержание, ему </a:t>
            </a:r>
            <a:r>
              <a:rPr b="1" lang="ru-RU" sz="2400" strike="noStrike" u="sng">
                <a:solidFill>
                  <a:srgbClr val="c00000"/>
                </a:solidFill>
                <a:latin typeface="Tahoma"/>
                <a:ea typeface="Tahoma"/>
              </a:rPr>
              <a:t>без такого комплексного подхода и постоянного внимания к проблемам мирового информационного рынка просто не обойтись.</a:t>
            </a:r>
            <a:endParaRPr/>
          </a:p>
        </p:txBody>
      </p:sp>
      <p:sp>
        <p:nvSpPr>
          <p:cNvPr id="184" name="CustomShape 2"/>
          <p:cNvSpPr/>
          <p:nvPr/>
        </p:nvSpPr>
        <p:spPr>
          <a:xfrm>
            <a:off x="107640" y="5949360"/>
            <a:ext cx="791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9</a:t>
            </a:r>
            <a:endParaRPr/>
          </a:p>
        </p:txBody>
      </p:sp>
      <p:pic>
        <p:nvPicPr>
          <p:cNvPr id="185" name="Picture 4" descr=""/>
          <p:cNvPicPr/>
          <p:nvPr/>
        </p:nvPicPr>
        <p:blipFill>
          <a:blip r:embed="rId1"/>
          <a:stretch/>
        </p:blipFill>
        <p:spPr>
          <a:xfrm>
            <a:off x="5364000" y="4923720"/>
            <a:ext cx="3634920" cy="1817280"/>
          </a:xfrm>
          <a:prstGeom prst="rect">
            <a:avLst/>
          </a:prstGeom>
          <a:ln>
            <a:noFill/>
          </a:ln>
        </p:spPr>
      </p:pic>
      <p:pic>
        <p:nvPicPr>
          <p:cNvPr id="186" name="Picture 2" descr=""/>
          <p:cNvPicPr/>
          <p:nvPr/>
        </p:nvPicPr>
        <p:blipFill>
          <a:blip r:embed="rId2"/>
          <a:stretch/>
        </p:blipFill>
        <p:spPr>
          <a:xfrm>
            <a:off x="611640" y="4093560"/>
            <a:ext cx="2747520" cy="1944000"/>
          </a:xfrm>
          <a:prstGeom prst="rect">
            <a:avLst/>
          </a:prstGeom>
          <a:ln>
            <a:noFill/>
          </a:ln>
        </p:spPr>
      </p:pic>
    </p:spTree>
  </p:cSld>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87" name="CustomShape 1"/>
          <p:cNvSpPr/>
          <p:nvPr/>
        </p:nvSpPr>
        <p:spPr>
          <a:xfrm>
            <a:off x="35640" y="260640"/>
            <a:ext cx="8640720" cy="484524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u="sng">
                <a:solidFill>
                  <a:srgbClr val="c00000"/>
                </a:solidFill>
                <a:latin typeface="Tahoma"/>
                <a:ea typeface="Tahoma"/>
              </a:rPr>
              <a:t>Информационные ресурсы </a:t>
            </a:r>
            <a:r>
              <a:rPr b="1" lang="ru-RU" sz="2400" strike="noStrike">
                <a:solidFill>
                  <a:srgbClr val="000000"/>
                </a:solidFill>
                <a:latin typeface="Tahoma"/>
                <a:ea typeface="Tahoma"/>
              </a:rPr>
              <a:t>представляют собой сосредоточенный в компактной форме накопленный потенциал фирмы и имеют </a:t>
            </a:r>
            <a:r>
              <a:rPr b="1" lang="ru-RU" sz="2400" strike="noStrike" u="sng">
                <a:solidFill>
                  <a:srgbClr val="c00000"/>
                </a:solidFill>
                <a:latin typeface="Tahoma"/>
                <a:ea typeface="Tahoma"/>
              </a:rPr>
              <a:t>соответствующую стоимость.</a:t>
            </a:r>
            <a:r>
              <a:rPr b="1" lang="ru-RU" sz="2400" strike="noStrike">
                <a:solidFill>
                  <a:srgbClr val="000000"/>
                </a:solidFill>
                <a:latin typeface="Tahoma"/>
                <a:ea typeface="Tahoma"/>
              </a:rPr>
              <a:t> Эти ценности кому-то обязательно принадлежат или, по крайней мере, должны принадлежать. В противном случае они будут использоваться произвольно или неправомерно, по существу расхищаться, как всякие другие ценности в подобных условиях. Если по отношению к финансовым и материальным ресурсам такие вопросы вообще вряд ли когда-либо существовали, то с </a:t>
            </a:r>
            <a:r>
              <a:rPr b="1" lang="ru-RU" sz="2400" strike="noStrike" u="sng">
                <a:solidFill>
                  <a:srgbClr val="c00000"/>
                </a:solidFill>
                <a:latin typeface="Tahoma"/>
                <a:ea typeface="Tahoma"/>
              </a:rPr>
              <a:t>информационными ресурсами пока еще не все ясно</a:t>
            </a:r>
            <a:r>
              <a:rPr b="1" lang="ru-RU" sz="2400" strike="noStrike">
                <a:solidFill>
                  <a:srgbClr val="000000"/>
                </a:solidFill>
                <a:latin typeface="Tahoma"/>
                <a:ea typeface="Tahoma"/>
              </a:rPr>
              <a:t>.</a:t>
            </a:r>
            <a:endParaRPr/>
          </a:p>
        </p:txBody>
      </p:sp>
      <p:pic>
        <p:nvPicPr>
          <p:cNvPr id="188" name="Picture 4" descr=""/>
          <p:cNvPicPr/>
          <p:nvPr/>
        </p:nvPicPr>
        <p:blipFill>
          <a:blip r:embed="rId1"/>
          <a:stretch/>
        </p:blipFill>
        <p:spPr>
          <a:xfrm>
            <a:off x="2804760" y="5234760"/>
            <a:ext cx="1904760" cy="1428480"/>
          </a:xfrm>
          <a:prstGeom prst="rect">
            <a:avLst/>
          </a:prstGeom>
          <a:ln>
            <a:noFill/>
          </a:ln>
        </p:spPr>
      </p:pic>
      <p:pic>
        <p:nvPicPr>
          <p:cNvPr id="189" name="Picture 6" descr=""/>
          <p:cNvPicPr/>
          <p:nvPr/>
        </p:nvPicPr>
        <p:blipFill>
          <a:blip r:embed="rId2"/>
          <a:stretch/>
        </p:blipFill>
        <p:spPr>
          <a:xfrm>
            <a:off x="6095520" y="5046840"/>
            <a:ext cx="2857320" cy="1418760"/>
          </a:xfrm>
          <a:prstGeom prst="rect">
            <a:avLst/>
          </a:prstGeom>
          <a:ln>
            <a:noFill/>
          </a:ln>
        </p:spPr>
      </p:pic>
      <p:sp>
        <p:nvSpPr>
          <p:cNvPr id="190" name="CustomShape 2"/>
          <p:cNvSpPr/>
          <p:nvPr/>
        </p:nvSpPr>
        <p:spPr>
          <a:xfrm>
            <a:off x="10764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10</a:t>
            </a:r>
            <a:endParaRPr/>
          </a:p>
        </p:txBody>
      </p:sp>
      <p:pic>
        <p:nvPicPr>
          <p:cNvPr id="191" name="Picture 2" descr=""/>
          <p:cNvPicPr/>
          <p:nvPr/>
        </p:nvPicPr>
        <p:blipFill>
          <a:blip r:embed="rId3"/>
          <a:stretch/>
        </p:blipFill>
        <p:spPr>
          <a:xfrm>
            <a:off x="7844400" y="188640"/>
            <a:ext cx="1335960" cy="1260360"/>
          </a:xfrm>
          <a:prstGeom prst="rect">
            <a:avLst/>
          </a:prstGeom>
          <a:ln>
            <a:noFill/>
          </a:ln>
        </p:spPr>
      </p:pic>
    </p:spTree>
  </p:cSld>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92" name="CustomShape 1"/>
          <p:cNvSpPr/>
          <p:nvPr/>
        </p:nvSpPr>
        <p:spPr>
          <a:xfrm>
            <a:off x="147600" y="260640"/>
            <a:ext cx="8640720" cy="411372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В зарубежных странах уже достаточно давно возникла специальная область права – </a:t>
            </a:r>
            <a:r>
              <a:rPr b="1" lang="ru-RU" sz="2400" strike="noStrike" u="sng">
                <a:solidFill>
                  <a:srgbClr val="c00000"/>
                </a:solidFill>
                <a:latin typeface="Tahoma"/>
                <a:ea typeface="Tahoma"/>
              </a:rPr>
              <a:t>компьютерное право</a:t>
            </a:r>
            <a:r>
              <a:rPr b="1" lang="ru-RU" sz="2400" strike="noStrike">
                <a:solidFill>
                  <a:srgbClr val="000000"/>
                </a:solidFill>
                <a:latin typeface="Tahoma"/>
                <a:ea typeface="Tahoma"/>
              </a:rPr>
              <a:t>. Правовая основа для различных этапов ИТ активно формируется, развивается и расширяется. Постепенно компьютерное право приобрело характер более широкой сферы – информационного права. Во всех передовых по этому вопросу странах существуют правительственные </a:t>
            </a:r>
            <a:r>
              <a:rPr b="1" lang="ru-RU" sz="2400" strike="noStrike" u="sng">
                <a:solidFill>
                  <a:srgbClr val="c00000"/>
                </a:solidFill>
                <a:latin typeface="Tahoma"/>
                <a:ea typeface="Tahoma"/>
              </a:rPr>
              <a:t>программы развития норм права и определенная политика в сфере защиты национальных информационных ресурсов.</a:t>
            </a:r>
            <a:endParaRPr/>
          </a:p>
        </p:txBody>
      </p:sp>
      <p:pic>
        <p:nvPicPr>
          <p:cNvPr id="193" name="Picture 6" descr=""/>
          <p:cNvPicPr/>
          <p:nvPr/>
        </p:nvPicPr>
        <p:blipFill>
          <a:blip r:embed="rId1"/>
          <a:srcRect l="296666" t="248000" r="236000" b="334666"/>
          <a:stretch/>
        </p:blipFill>
        <p:spPr>
          <a:xfrm>
            <a:off x="7484760" y="620640"/>
            <a:ext cx="1695600" cy="1656000"/>
          </a:xfrm>
          <a:prstGeom prst="rect">
            <a:avLst/>
          </a:prstGeom>
          <a:ln>
            <a:noFill/>
          </a:ln>
        </p:spPr>
      </p:pic>
      <p:sp>
        <p:nvSpPr>
          <p:cNvPr id="194" name="CustomShape 2"/>
          <p:cNvSpPr/>
          <p:nvPr/>
        </p:nvSpPr>
        <p:spPr>
          <a:xfrm>
            <a:off x="10764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11</a:t>
            </a:r>
            <a:endParaRPr/>
          </a:p>
        </p:txBody>
      </p:sp>
      <p:pic>
        <p:nvPicPr>
          <p:cNvPr id="195" name="Picture 8" descr=""/>
          <p:cNvPicPr/>
          <p:nvPr/>
        </p:nvPicPr>
        <p:blipFill>
          <a:blip r:embed="rId2"/>
          <a:stretch/>
        </p:blipFill>
        <p:spPr>
          <a:xfrm>
            <a:off x="1691640" y="4309920"/>
            <a:ext cx="2185200" cy="2088000"/>
          </a:xfrm>
          <a:prstGeom prst="rect">
            <a:avLst/>
          </a:prstGeom>
          <a:ln>
            <a:noFill/>
          </a:ln>
        </p:spPr>
      </p:pic>
      <p:pic>
        <p:nvPicPr>
          <p:cNvPr id="196" name="Picture 2" descr=""/>
          <p:cNvPicPr/>
          <p:nvPr/>
        </p:nvPicPr>
        <p:blipFill>
          <a:blip r:embed="rId3"/>
          <a:stretch/>
        </p:blipFill>
        <p:spPr>
          <a:xfrm>
            <a:off x="7548120" y="4005000"/>
            <a:ext cx="1568520" cy="1568520"/>
          </a:xfrm>
          <a:prstGeom prst="rect">
            <a:avLst/>
          </a:prstGeom>
          <a:ln>
            <a:noFill/>
          </a:ln>
        </p:spPr>
      </p:pic>
    </p:spTree>
  </p:cSld>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97" name="CustomShape 1"/>
          <p:cNvSpPr/>
          <p:nvPr/>
        </p:nvSpPr>
        <p:spPr>
          <a:xfrm>
            <a:off x="367560" y="404640"/>
            <a:ext cx="8568720" cy="447948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В этой области права определяются </a:t>
            </a:r>
            <a:r>
              <a:rPr b="1" lang="ru-RU" sz="2400" strike="noStrike" u="sng">
                <a:solidFill>
                  <a:srgbClr val="c00000"/>
                </a:solidFill>
                <a:latin typeface="Tahoma"/>
                <a:ea typeface="Tahoma"/>
              </a:rPr>
              <a:t>базовые правовые термины,</a:t>
            </a:r>
            <a:r>
              <a:rPr b="1" lang="ru-RU" sz="2400" strike="noStrike">
                <a:solidFill>
                  <a:srgbClr val="000000"/>
                </a:solidFill>
                <a:latin typeface="Tahoma"/>
                <a:ea typeface="Tahoma"/>
              </a:rPr>
              <a:t> основные понятия информатики и составляющие сферы информатизации. </a:t>
            </a:r>
            <a:endParaRPr/>
          </a:p>
          <a:p>
            <a:pPr>
              <a:lnSpc>
                <a:spcPct val="100000"/>
              </a:lnSpc>
            </a:pPr>
            <a:r>
              <a:rPr b="1" lang="ru-RU" sz="2400" strike="noStrike">
                <a:solidFill>
                  <a:srgbClr val="000000"/>
                </a:solidFill>
                <a:latin typeface="Tahoma"/>
                <a:ea typeface="Tahoma"/>
              </a:rPr>
              <a:t>При этом анализируются правовые аспекты ИС, структур данных, системного и прикладного программного обеспечения применительно к различным этапам жизни информации и ИС. </a:t>
            </a:r>
            <a:endParaRPr/>
          </a:p>
          <a:p>
            <a:pPr algn="ctr">
              <a:lnSpc>
                <a:spcPct val="100000"/>
              </a:lnSpc>
            </a:pPr>
            <a:r>
              <a:rPr b="1" lang="ru-RU" sz="2400" strike="noStrike" u="sng">
                <a:solidFill>
                  <a:srgbClr val="c00000"/>
                </a:solidFill>
                <a:latin typeface="Tahoma"/>
                <a:ea typeface="Tahoma"/>
              </a:rPr>
              <a:t>На этой основе выявляются свойства ЭВМ и других средств как объектов юридического анализа, а также технический и технологический аспекты алгоритмов и программ. </a:t>
            </a:r>
            <a:endParaRPr/>
          </a:p>
        </p:txBody>
      </p:sp>
      <p:sp>
        <p:nvSpPr>
          <p:cNvPr id="198" name="CustomShape 2"/>
          <p:cNvSpPr/>
          <p:nvPr/>
        </p:nvSpPr>
        <p:spPr>
          <a:xfrm>
            <a:off x="10764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12</a:t>
            </a:r>
            <a:endParaRPr/>
          </a:p>
        </p:txBody>
      </p:sp>
      <p:pic>
        <p:nvPicPr>
          <p:cNvPr id="199" name="Picture 2" descr=""/>
          <p:cNvPicPr/>
          <p:nvPr/>
        </p:nvPicPr>
        <p:blipFill>
          <a:blip r:embed="rId1"/>
          <a:stretch/>
        </p:blipFill>
        <p:spPr>
          <a:xfrm>
            <a:off x="6972480" y="4748760"/>
            <a:ext cx="1885680" cy="1428480"/>
          </a:xfrm>
          <a:prstGeom prst="rect">
            <a:avLst/>
          </a:prstGeom>
          <a:ln>
            <a:noFill/>
          </a:ln>
        </p:spPr>
      </p:pic>
      <p:pic>
        <p:nvPicPr>
          <p:cNvPr id="200" name="Picture 4" descr=""/>
          <p:cNvPicPr/>
          <p:nvPr/>
        </p:nvPicPr>
        <p:blipFill>
          <a:blip r:embed="rId2"/>
          <a:stretch/>
        </p:blipFill>
        <p:spPr>
          <a:xfrm>
            <a:off x="7059960" y="848160"/>
            <a:ext cx="1710720" cy="1140480"/>
          </a:xfrm>
          <a:prstGeom prst="rect">
            <a:avLst/>
          </a:prstGeom>
          <a:ln>
            <a:noFill/>
          </a:ln>
        </p:spPr>
      </p:pic>
      <p:pic>
        <p:nvPicPr>
          <p:cNvPr id="201" name="Picture 6" descr=""/>
          <p:cNvPicPr/>
          <p:nvPr/>
        </p:nvPicPr>
        <p:blipFill>
          <a:blip r:embed="rId3"/>
          <a:stretch/>
        </p:blipFill>
        <p:spPr>
          <a:xfrm>
            <a:off x="1259640" y="4563000"/>
            <a:ext cx="1355760" cy="1800000"/>
          </a:xfrm>
          <a:prstGeom prst="rect">
            <a:avLst/>
          </a:prstGeom>
          <a:ln>
            <a:noFill/>
          </a:ln>
        </p:spPr>
      </p:pic>
    </p:spTree>
  </p:cSld>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id="202" name="Picture 2" descr=""/>
          <p:cNvPicPr/>
          <p:nvPr/>
        </p:nvPicPr>
        <p:blipFill>
          <a:blip r:embed="rId1"/>
          <a:stretch/>
        </p:blipFill>
        <p:spPr>
          <a:xfrm>
            <a:off x="222840" y="0"/>
            <a:ext cx="2030400" cy="2160000"/>
          </a:xfrm>
          <a:prstGeom prst="rect">
            <a:avLst/>
          </a:prstGeom>
          <a:ln>
            <a:noFill/>
          </a:ln>
        </p:spPr>
      </p:pic>
      <p:pic>
        <p:nvPicPr>
          <p:cNvPr id="203" name="Picture 4" descr=""/>
          <p:cNvPicPr/>
          <p:nvPr/>
        </p:nvPicPr>
        <p:blipFill>
          <a:blip r:embed="rId2"/>
          <a:stretch/>
        </p:blipFill>
        <p:spPr>
          <a:xfrm>
            <a:off x="5004000" y="4436280"/>
            <a:ext cx="3895200" cy="2188080"/>
          </a:xfrm>
          <a:prstGeom prst="rect">
            <a:avLst/>
          </a:prstGeom>
          <a:ln>
            <a:noFill/>
          </a:ln>
        </p:spPr>
      </p:pic>
      <p:sp>
        <p:nvSpPr>
          <p:cNvPr id="204" name="CustomShape 1"/>
          <p:cNvSpPr/>
          <p:nvPr/>
        </p:nvSpPr>
        <p:spPr>
          <a:xfrm>
            <a:off x="186480" y="1845000"/>
            <a:ext cx="8712720" cy="301644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При этом определяются </a:t>
            </a:r>
            <a:r>
              <a:rPr b="1" lang="ru-RU" sz="2400" strike="noStrike" u="sng">
                <a:solidFill>
                  <a:srgbClr val="c00000"/>
                </a:solidFill>
                <a:latin typeface="Tahoma"/>
                <a:ea typeface="Tahoma"/>
              </a:rPr>
              <a:t>правовые характеристики информационных изделий </a:t>
            </a:r>
            <a:r>
              <a:rPr b="1" lang="ru-RU" sz="2400" strike="noStrike">
                <a:solidFill>
                  <a:srgbClr val="000000"/>
                </a:solidFill>
                <a:latin typeface="Tahoma"/>
                <a:ea typeface="Tahoma"/>
              </a:rPr>
              <a:t>и продуктов как объектов бизнеса и хозяйственной деятельности. Это позволяет корректно определить правовые основы информатизации различных сфер деятельности, так как в аспекте </a:t>
            </a:r>
            <a:r>
              <a:rPr b="1" lang="ru-RU" sz="2400" strike="noStrike" u="sng">
                <a:solidFill>
                  <a:srgbClr val="c00000"/>
                </a:solidFill>
                <a:latin typeface="Tahoma"/>
                <a:ea typeface="Tahoma"/>
              </a:rPr>
              <a:t>охраноспособности</a:t>
            </a:r>
            <a:r>
              <a:rPr b="1" lang="ru-RU" sz="2400" strike="noStrike">
                <a:solidFill>
                  <a:srgbClr val="000000"/>
                </a:solidFill>
                <a:latin typeface="Tahoma"/>
                <a:ea typeface="Tahoma"/>
              </a:rPr>
              <a:t> объекты вычислительной техники и ИТ имеют существенную специфику.</a:t>
            </a:r>
            <a:endParaRPr/>
          </a:p>
        </p:txBody>
      </p:sp>
      <p:pic>
        <p:nvPicPr>
          <p:cNvPr id="205" name="Picture 6" descr=""/>
          <p:cNvPicPr/>
          <p:nvPr/>
        </p:nvPicPr>
        <p:blipFill>
          <a:blip r:embed="rId3"/>
          <a:stretch/>
        </p:blipFill>
        <p:spPr>
          <a:xfrm>
            <a:off x="7132320" y="7245360"/>
            <a:ext cx="2857320" cy="1361880"/>
          </a:xfrm>
          <a:prstGeom prst="rect">
            <a:avLst/>
          </a:prstGeom>
          <a:ln>
            <a:noFill/>
          </a:ln>
        </p:spPr>
      </p:pic>
      <p:sp>
        <p:nvSpPr>
          <p:cNvPr id="206" name="CustomShape 2"/>
          <p:cNvSpPr/>
          <p:nvPr/>
        </p:nvSpPr>
        <p:spPr>
          <a:xfrm>
            <a:off x="10764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13</a:t>
            </a:r>
            <a:endParaRPr/>
          </a:p>
        </p:txBody>
      </p:sp>
      <p:pic>
        <p:nvPicPr>
          <p:cNvPr id="207" name="Picture 2" descr=""/>
          <p:cNvPicPr/>
          <p:nvPr/>
        </p:nvPicPr>
        <p:blipFill>
          <a:blip r:embed="rId4"/>
          <a:stretch/>
        </p:blipFill>
        <p:spPr>
          <a:xfrm>
            <a:off x="2262240" y="4926240"/>
            <a:ext cx="1847520" cy="1428480"/>
          </a:xfrm>
          <a:prstGeom prst="rect">
            <a:avLst/>
          </a:prstGeom>
          <a:ln>
            <a:noFill/>
          </a:ln>
        </p:spPr>
      </p:pic>
      <p:pic>
        <p:nvPicPr>
          <p:cNvPr id="208" name="Picture 4" descr=""/>
          <p:cNvPicPr/>
          <p:nvPr/>
        </p:nvPicPr>
        <p:blipFill>
          <a:blip r:embed="rId5"/>
          <a:stretch/>
        </p:blipFill>
        <p:spPr>
          <a:xfrm>
            <a:off x="7812360" y="188640"/>
            <a:ext cx="999720" cy="1428480"/>
          </a:xfrm>
          <a:prstGeom prst="rect">
            <a:avLst/>
          </a:prstGeom>
          <a:ln>
            <a:noFill/>
          </a:ln>
        </p:spPr>
      </p:pic>
    </p:spTree>
  </p:cSld>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09" name="CustomShape 1"/>
          <p:cNvSpPr/>
          <p:nvPr/>
        </p:nvSpPr>
        <p:spPr>
          <a:xfrm>
            <a:off x="251640" y="260640"/>
            <a:ext cx="8640720" cy="521100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Развитие рынка комплексных информационно-вычислительных услуг привело к тому, что </a:t>
            </a:r>
            <a:r>
              <a:rPr b="1" lang="ru-RU" sz="2400" strike="noStrike" u="sng">
                <a:solidFill>
                  <a:srgbClr val="c00000"/>
                </a:solidFill>
                <a:latin typeface="Tahoma"/>
                <a:ea typeface="Tahoma"/>
              </a:rPr>
              <a:t>информация все чаще рассматривается как весьма ходовой товар</a:t>
            </a:r>
            <a:r>
              <a:rPr b="1" lang="ru-RU" sz="2400" strike="noStrike">
                <a:solidFill>
                  <a:srgbClr val="000000"/>
                </a:solidFill>
                <a:latin typeface="Tahoma"/>
                <a:ea typeface="Tahoma"/>
              </a:rPr>
              <a:t>. </a:t>
            </a:r>
            <a:endParaRPr/>
          </a:p>
          <a:p>
            <a:pPr>
              <a:lnSpc>
                <a:spcPct val="100000"/>
              </a:lnSpc>
            </a:pPr>
            <a:r>
              <a:rPr b="1" lang="ru-RU" sz="2400" strike="noStrike">
                <a:solidFill>
                  <a:srgbClr val="000000"/>
                </a:solidFill>
                <a:latin typeface="Tahoma"/>
                <a:ea typeface="Tahoma"/>
              </a:rPr>
              <a:t>Возник информационный бизнес, в котором необходимо обеспечить эффективный ИМ, </a:t>
            </a:r>
            <a:endParaRPr/>
          </a:p>
          <a:p>
            <a:pPr>
              <a:lnSpc>
                <a:spcPct val="100000"/>
              </a:lnSpc>
            </a:pPr>
            <a:r>
              <a:rPr b="1" lang="ru-RU" sz="2400" strike="noStrike">
                <a:solidFill>
                  <a:srgbClr val="000000"/>
                </a:solidFill>
                <a:latin typeface="Tahoma"/>
                <a:ea typeface="Tahoma"/>
              </a:rPr>
              <a:t>в том числе и с учетом норм права .</a:t>
            </a:r>
            <a:endParaRPr/>
          </a:p>
          <a:p>
            <a:pPr>
              <a:lnSpc>
                <a:spcPct val="100000"/>
              </a:lnSpc>
            </a:pPr>
            <a:r>
              <a:rPr b="1" lang="ru-RU" sz="2400" strike="noStrike">
                <a:solidFill>
                  <a:srgbClr val="000000"/>
                </a:solidFill>
                <a:latin typeface="Tahoma"/>
                <a:ea typeface="Tahoma"/>
              </a:rPr>
              <a:t>Кроме того, происходит развитие сферы информационного обслуживания в различных областях благодаря применению компьютеров и информационных технологий: в сферах бизнеса, образования, финансов, военной техники и военного дела, общественных и международных отношений.</a:t>
            </a:r>
            <a:endParaRPr/>
          </a:p>
        </p:txBody>
      </p:sp>
      <p:sp>
        <p:nvSpPr>
          <p:cNvPr id="210" name="CustomShape 2"/>
          <p:cNvSpPr/>
          <p:nvPr/>
        </p:nvSpPr>
        <p:spPr>
          <a:xfrm>
            <a:off x="7848000" y="606600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14</a:t>
            </a:r>
            <a:endParaRPr/>
          </a:p>
        </p:txBody>
      </p:sp>
      <p:pic>
        <p:nvPicPr>
          <p:cNvPr id="211" name="Picture 2" descr=""/>
          <p:cNvPicPr/>
          <p:nvPr/>
        </p:nvPicPr>
        <p:blipFill>
          <a:blip r:embed="rId1"/>
          <a:srcRect l="161722" t="242000" r="0" b="321333"/>
          <a:stretch/>
        </p:blipFill>
        <p:spPr>
          <a:xfrm>
            <a:off x="2771640" y="5227560"/>
            <a:ext cx="4435920" cy="1585440"/>
          </a:xfrm>
          <a:prstGeom prst="rect">
            <a:avLst/>
          </a:prstGeom>
          <a:ln>
            <a:noFill/>
          </a:ln>
        </p:spPr>
      </p:pic>
      <p:pic>
        <p:nvPicPr>
          <p:cNvPr id="212" name="Picture 4" descr=""/>
          <p:cNvPicPr/>
          <p:nvPr/>
        </p:nvPicPr>
        <p:blipFill>
          <a:blip r:embed="rId2"/>
          <a:stretch/>
        </p:blipFill>
        <p:spPr>
          <a:xfrm>
            <a:off x="7919280" y="116640"/>
            <a:ext cx="1261080" cy="950400"/>
          </a:xfrm>
          <a:prstGeom prst="rect">
            <a:avLst/>
          </a:prstGeom>
          <a:ln>
            <a:noFill/>
          </a:ln>
        </p:spPr>
      </p:pic>
      <p:pic>
        <p:nvPicPr>
          <p:cNvPr id="213" name="Picture 6" descr=""/>
          <p:cNvPicPr/>
          <p:nvPr/>
        </p:nvPicPr>
        <p:blipFill>
          <a:blip r:embed="rId3"/>
          <a:srcRect l="113061" t="0" r="393469" b="0"/>
          <a:stretch/>
        </p:blipFill>
        <p:spPr>
          <a:xfrm>
            <a:off x="7531920" y="1772640"/>
            <a:ext cx="1616040" cy="1223640"/>
          </a:xfrm>
          <a:prstGeom prst="rect">
            <a:avLst/>
          </a:prstGeom>
          <a:ln>
            <a:noFill/>
          </a:ln>
        </p:spPr>
      </p:pic>
    </p:spTree>
  </p:cSld>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id="214" name="Picture 4" descr=""/>
          <p:cNvPicPr/>
          <p:nvPr/>
        </p:nvPicPr>
        <p:blipFill>
          <a:blip r:embed="rId1"/>
          <a:stretch/>
        </p:blipFill>
        <p:spPr>
          <a:xfrm>
            <a:off x="7192440" y="1052640"/>
            <a:ext cx="1804680" cy="1757880"/>
          </a:xfrm>
          <a:prstGeom prst="rect">
            <a:avLst/>
          </a:prstGeom>
          <a:ln>
            <a:noFill/>
          </a:ln>
        </p:spPr>
      </p:pic>
      <p:sp>
        <p:nvSpPr>
          <p:cNvPr id="215" name="CustomShape 1"/>
          <p:cNvSpPr/>
          <p:nvPr/>
        </p:nvSpPr>
        <p:spPr>
          <a:xfrm>
            <a:off x="7560720" y="5841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15</a:t>
            </a:r>
            <a:endParaRPr/>
          </a:p>
        </p:txBody>
      </p:sp>
      <p:sp>
        <p:nvSpPr>
          <p:cNvPr id="216" name="CustomShape 2"/>
          <p:cNvSpPr/>
          <p:nvPr/>
        </p:nvSpPr>
        <p:spPr>
          <a:xfrm>
            <a:off x="153360" y="336240"/>
            <a:ext cx="8640720" cy="411372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Разнообразные ИТ входят в состав локальных, региональных и глобальных ИС; на их основе формируются мировые информационные ресурсы и образуется мировое информационное пространство. </a:t>
            </a:r>
            <a:endParaRPr/>
          </a:p>
          <a:p>
            <a:pPr>
              <a:lnSpc>
                <a:spcPct val="100000"/>
              </a:lnSpc>
            </a:pPr>
            <a:r>
              <a:rPr b="1" lang="ru-RU" sz="2400" strike="noStrike" u="sng">
                <a:solidFill>
                  <a:srgbClr val="c00000"/>
                </a:solidFill>
                <a:latin typeface="Tahoma"/>
                <a:ea typeface="Tahoma"/>
              </a:rPr>
              <a:t>Как следствие, в настоящее время интернациональные, мультинациональные и транснациональные ИС являются реальностью. </a:t>
            </a:r>
            <a:r>
              <a:rPr b="1" lang="ru-RU" sz="2400" strike="noStrike">
                <a:solidFill>
                  <a:srgbClr val="000000"/>
                </a:solidFill>
                <a:latin typeface="Tahoma"/>
                <a:ea typeface="Tahoma"/>
              </a:rPr>
              <a:t>Этот путь ведет человечество в так называемое информационное общество. Все эти новые </a:t>
            </a:r>
            <a:endParaRPr/>
          </a:p>
          <a:p>
            <a:pPr>
              <a:lnSpc>
                <a:spcPct val="100000"/>
              </a:lnSpc>
            </a:pPr>
            <a:r>
              <a:rPr b="1" lang="ru-RU" sz="2400" strike="noStrike">
                <a:solidFill>
                  <a:srgbClr val="000000"/>
                </a:solidFill>
                <a:latin typeface="Tahoma"/>
                <a:ea typeface="Tahoma"/>
              </a:rPr>
              <a:t>вопросы требуют правового обеспечения.</a:t>
            </a:r>
            <a:endParaRPr/>
          </a:p>
        </p:txBody>
      </p:sp>
      <p:pic>
        <p:nvPicPr>
          <p:cNvPr id="217" name="Picture 2" descr=""/>
          <p:cNvPicPr/>
          <p:nvPr/>
        </p:nvPicPr>
        <p:blipFill>
          <a:blip r:embed="rId2"/>
          <a:stretch/>
        </p:blipFill>
        <p:spPr>
          <a:xfrm>
            <a:off x="7332840" y="3777120"/>
            <a:ext cx="1523520" cy="1428480"/>
          </a:xfrm>
          <a:prstGeom prst="rect">
            <a:avLst/>
          </a:prstGeom>
          <a:ln>
            <a:noFill/>
          </a:ln>
        </p:spPr>
      </p:pic>
      <p:pic>
        <p:nvPicPr>
          <p:cNvPr id="218" name="Picture 6" descr=""/>
          <p:cNvPicPr/>
          <p:nvPr/>
        </p:nvPicPr>
        <p:blipFill>
          <a:blip r:embed="rId3"/>
          <a:stretch/>
        </p:blipFill>
        <p:spPr>
          <a:xfrm>
            <a:off x="2932920" y="4491360"/>
            <a:ext cx="3081600" cy="2254680"/>
          </a:xfrm>
          <a:prstGeom prst="rect">
            <a:avLst/>
          </a:prstGeom>
          <a:ln>
            <a:noFill/>
          </a:ln>
        </p:spPr>
      </p:pic>
    </p:spTree>
  </p:cSld>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19" name="CustomShape 1"/>
          <p:cNvSpPr/>
          <p:nvPr/>
        </p:nvSpPr>
        <p:spPr>
          <a:xfrm>
            <a:off x="395640" y="260640"/>
            <a:ext cx="8496720" cy="374796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u="sng">
                <a:solidFill>
                  <a:srgbClr val="0070c0"/>
                </a:solidFill>
                <a:latin typeface="Tahoma"/>
                <a:ea typeface="Tahoma"/>
              </a:rPr>
              <a:t>Законодательство Российской Федерации по вопросам информатики и информационных ресурсов также отражает постепенное формирование адекватной правовой базы регулирования отношений в сфере информатизации. </a:t>
            </a:r>
            <a:endParaRPr/>
          </a:p>
          <a:p>
            <a:pPr>
              <a:lnSpc>
                <a:spcPct val="100000"/>
              </a:lnSpc>
            </a:pPr>
            <a:r>
              <a:rPr b="1" lang="ru-RU" sz="2400" strike="noStrike">
                <a:solidFill>
                  <a:srgbClr val="000000"/>
                </a:solidFill>
                <a:latin typeface="Tahoma"/>
                <a:ea typeface="Tahoma"/>
              </a:rPr>
              <a:t>Создание такой правовой базы еще далеко не завершено, поэтому в нем вполне могут быть учтены тенденции, доминирующие в мировой практике. </a:t>
            </a:r>
            <a:endParaRPr/>
          </a:p>
        </p:txBody>
      </p:sp>
      <p:pic>
        <p:nvPicPr>
          <p:cNvPr id="220" name="Picture 4" descr=""/>
          <p:cNvPicPr/>
          <p:nvPr/>
        </p:nvPicPr>
        <p:blipFill>
          <a:blip r:embed="rId1"/>
          <a:stretch/>
        </p:blipFill>
        <p:spPr>
          <a:xfrm>
            <a:off x="2197440" y="3761280"/>
            <a:ext cx="3293640" cy="2058480"/>
          </a:xfrm>
          <a:prstGeom prst="rect">
            <a:avLst/>
          </a:prstGeom>
          <a:ln>
            <a:noFill/>
          </a:ln>
        </p:spPr>
      </p:pic>
      <p:pic>
        <p:nvPicPr>
          <p:cNvPr id="221" name="Picture 6" descr=""/>
          <p:cNvPicPr/>
          <p:nvPr/>
        </p:nvPicPr>
        <p:blipFill>
          <a:blip r:embed="rId2"/>
          <a:stretch/>
        </p:blipFill>
        <p:spPr>
          <a:xfrm>
            <a:off x="7443720" y="1196640"/>
            <a:ext cx="1709640" cy="1068480"/>
          </a:xfrm>
          <a:prstGeom prst="rect">
            <a:avLst/>
          </a:prstGeom>
          <a:ln>
            <a:noFill/>
          </a:ln>
        </p:spPr>
      </p:pic>
      <p:sp>
        <p:nvSpPr>
          <p:cNvPr id="222" name="CustomShape 2"/>
          <p:cNvSpPr/>
          <p:nvPr/>
        </p:nvSpPr>
        <p:spPr>
          <a:xfrm>
            <a:off x="0" y="603684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16</a:t>
            </a:r>
            <a:endParaRPr/>
          </a:p>
        </p:txBody>
      </p:sp>
      <p:pic>
        <p:nvPicPr>
          <p:cNvPr id="223" name="Picture 2" descr=""/>
          <p:cNvPicPr/>
          <p:nvPr/>
        </p:nvPicPr>
        <p:blipFill>
          <a:blip r:embed="rId3"/>
          <a:stretch/>
        </p:blipFill>
        <p:spPr>
          <a:xfrm>
            <a:off x="6097320" y="3645000"/>
            <a:ext cx="2899800" cy="2174760"/>
          </a:xfrm>
          <a:prstGeom prst="rect">
            <a:avLst/>
          </a:prstGeom>
          <a:ln>
            <a:noFill/>
          </a:ln>
        </p:spPr>
      </p:pic>
    </p:spTree>
  </p:cSld>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24" name="CustomShape 1"/>
          <p:cNvSpPr/>
          <p:nvPr/>
        </p:nvSpPr>
        <p:spPr>
          <a:xfrm>
            <a:off x="284760" y="548640"/>
            <a:ext cx="8568720" cy="3747960"/>
          </a:xfrm>
          <a:prstGeom prst="rect">
            <a:avLst/>
          </a:prstGeom>
          <a:noFill/>
          <a:ln w="38160">
            <a:solidFill>
              <a:schemeClr val="accent1"/>
            </a:solidFill>
            <a:round/>
          </a:ln>
        </p:spPr>
        <p:style>
          <a:lnRef idx="0"/>
          <a:fillRef idx="0"/>
          <a:effectRef idx="0"/>
          <a:fontRef idx="minor"/>
        </p:style>
        <p:txBody>
          <a:bodyPr lIns="90000" rIns="90000" tIns="45000" bIns="45000"/>
          <a:p>
            <a:pPr algn="ctr">
              <a:lnSpc>
                <a:spcPct val="100000"/>
              </a:lnSpc>
            </a:pPr>
            <a:r>
              <a:rPr b="1" lang="ru-RU" sz="2400" strike="noStrike" u="sng">
                <a:solidFill>
                  <a:srgbClr val="c00000"/>
                </a:solidFill>
                <a:latin typeface="Tahoma"/>
                <a:ea typeface="Tahoma"/>
              </a:rPr>
              <a:t>Это прежде всего экономические законы, учитывающие специфику сферы. </a:t>
            </a:r>
            <a:endParaRPr/>
          </a:p>
          <a:p>
            <a:pPr>
              <a:lnSpc>
                <a:spcPct val="100000"/>
              </a:lnSpc>
            </a:pPr>
            <a:r>
              <a:rPr b="1" lang="ru-RU" sz="2400" strike="noStrike">
                <a:solidFill>
                  <a:srgbClr val="000000"/>
                </a:solidFill>
                <a:latin typeface="Tahoma"/>
                <a:ea typeface="Tahoma"/>
              </a:rPr>
              <a:t>Дело в том, что в части регулирования правоотношений в сфере материального производства (реального сектора экономики) постоянно обсуждаются законы прямого действия, имеющие явный протекционистский смысл. Молодая же российская сфера информатизации до сих пор практически не ощущает внимание государства.</a:t>
            </a:r>
            <a:endParaRPr/>
          </a:p>
        </p:txBody>
      </p:sp>
      <p:sp>
        <p:nvSpPr>
          <p:cNvPr id="225" name="CustomShape 2"/>
          <p:cNvSpPr/>
          <p:nvPr/>
        </p:nvSpPr>
        <p:spPr>
          <a:xfrm>
            <a:off x="0" y="603684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17</a:t>
            </a:r>
            <a:endParaRPr/>
          </a:p>
        </p:txBody>
      </p:sp>
      <p:pic>
        <p:nvPicPr>
          <p:cNvPr id="226" name="Picture 6" descr=""/>
          <p:cNvPicPr/>
          <p:nvPr/>
        </p:nvPicPr>
        <p:blipFill>
          <a:blip r:embed="rId1"/>
          <a:stretch/>
        </p:blipFill>
        <p:spPr>
          <a:xfrm>
            <a:off x="7466760" y="980640"/>
            <a:ext cx="1547280" cy="1190160"/>
          </a:xfrm>
          <a:prstGeom prst="rect">
            <a:avLst/>
          </a:prstGeom>
          <a:ln>
            <a:noFill/>
          </a:ln>
        </p:spPr>
      </p:pic>
      <p:pic>
        <p:nvPicPr>
          <p:cNvPr id="227" name="Picture 8" descr=""/>
          <p:cNvPicPr/>
          <p:nvPr/>
        </p:nvPicPr>
        <p:blipFill>
          <a:blip r:embed="rId2"/>
          <a:srcRect l="0" t="0" r="0" b="414666"/>
          <a:stretch/>
        </p:blipFill>
        <p:spPr>
          <a:xfrm>
            <a:off x="2915640" y="4005000"/>
            <a:ext cx="4522680" cy="2520000"/>
          </a:xfrm>
          <a:prstGeom prst="rect">
            <a:avLst/>
          </a:prstGeom>
          <a:ln>
            <a:noFill/>
          </a:ln>
        </p:spPr>
      </p:pic>
      <p:pic>
        <p:nvPicPr>
          <p:cNvPr id="228" name="Picture 2" descr=""/>
          <p:cNvPicPr/>
          <p:nvPr/>
        </p:nvPicPr>
        <p:blipFill>
          <a:blip r:embed="rId3"/>
          <a:stretch/>
        </p:blipFill>
        <p:spPr>
          <a:xfrm>
            <a:off x="86400" y="4550760"/>
            <a:ext cx="2418840" cy="1428480"/>
          </a:xfrm>
          <a:prstGeom prst="rect">
            <a:avLst/>
          </a:prstGeom>
          <a:ln>
            <a:noFill/>
          </a:ln>
        </p:spPr>
      </p:pic>
    </p:spTree>
  </p:cSld>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id="229" name="Picture 2" descr=""/>
          <p:cNvPicPr/>
          <p:nvPr/>
        </p:nvPicPr>
        <p:blipFill>
          <a:blip r:embed="rId1"/>
          <a:stretch/>
        </p:blipFill>
        <p:spPr>
          <a:xfrm>
            <a:off x="6295320" y="281880"/>
            <a:ext cx="2434680" cy="1706400"/>
          </a:xfrm>
          <a:prstGeom prst="rect">
            <a:avLst/>
          </a:prstGeom>
          <a:ln>
            <a:noFill/>
          </a:ln>
        </p:spPr>
      </p:pic>
      <p:pic>
        <p:nvPicPr>
          <p:cNvPr id="230" name="Picture 4" descr=""/>
          <p:cNvPicPr/>
          <p:nvPr/>
        </p:nvPicPr>
        <p:blipFill>
          <a:blip r:embed="rId2"/>
          <a:stretch/>
        </p:blipFill>
        <p:spPr>
          <a:xfrm>
            <a:off x="155520" y="219600"/>
            <a:ext cx="2618280" cy="1769040"/>
          </a:xfrm>
          <a:prstGeom prst="rect">
            <a:avLst/>
          </a:prstGeom>
          <a:ln>
            <a:noFill/>
          </a:ln>
          <a:effectLst>
            <a:softEdge rad="112500"/>
          </a:effectLst>
        </p:spPr>
      </p:pic>
      <p:sp>
        <p:nvSpPr>
          <p:cNvPr id="231" name="CustomShape 1"/>
          <p:cNvSpPr/>
          <p:nvPr/>
        </p:nvSpPr>
        <p:spPr>
          <a:xfrm>
            <a:off x="191880" y="1989000"/>
            <a:ext cx="8736480" cy="338148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В сфере информатизации </a:t>
            </a:r>
            <a:r>
              <a:rPr b="1" lang="ru-RU" sz="2400" strike="noStrike" u="sng">
                <a:solidFill>
                  <a:srgbClr val="c00000"/>
                </a:solidFill>
                <a:latin typeface="Tahoma"/>
                <a:ea typeface="Tahoma"/>
              </a:rPr>
              <a:t>существуют уникальные особенности</a:t>
            </a:r>
            <a:r>
              <a:rPr b="1" lang="ru-RU" sz="2400" strike="noStrike">
                <a:solidFill>
                  <a:srgbClr val="000000"/>
                </a:solidFill>
                <a:latin typeface="Tahoma"/>
                <a:ea typeface="Tahoma"/>
              </a:rPr>
              <a:t>, обусловленные прежде всего свойствами основного предмета деятельности и объекта правовой охраны – </a:t>
            </a:r>
            <a:r>
              <a:rPr b="1" lang="ru-RU" sz="3200" strike="noStrike" u="sng">
                <a:solidFill>
                  <a:srgbClr val="c00000"/>
                </a:solidFill>
                <a:latin typeface="Tahoma"/>
                <a:ea typeface="Tahoma"/>
              </a:rPr>
              <a:t>информации</a:t>
            </a:r>
            <a:r>
              <a:rPr b="1" lang="ru-RU" sz="2400" strike="noStrike">
                <a:solidFill>
                  <a:srgbClr val="000000"/>
                </a:solidFill>
                <a:latin typeface="Tahoma"/>
                <a:ea typeface="Tahoma"/>
              </a:rPr>
              <a:t>. Она существенно отличается как от предметов материального производства, так и от финансового бизнеса – </a:t>
            </a:r>
            <a:r>
              <a:rPr b="1" lang="ru-RU" sz="3200" strike="noStrike" u="sng">
                <a:solidFill>
                  <a:srgbClr val="c00000"/>
                </a:solidFill>
                <a:latin typeface="Tahoma"/>
                <a:ea typeface="Tahoma"/>
              </a:rPr>
              <a:t>информация не является чем-то предметным.</a:t>
            </a:r>
            <a:endParaRPr/>
          </a:p>
        </p:txBody>
      </p:sp>
      <p:pic>
        <p:nvPicPr>
          <p:cNvPr id="232" name="Picture 10" descr=""/>
          <p:cNvPicPr/>
          <p:nvPr/>
        </p:nvPicPr>
        <p:blipFill>
          <a:blip r:embed="rId3"/>
          <a:stretch/>
        </p:blipFill>
        <p:spPr>
          <a:xfrm>
            <a:off x="5602680" y="4941000"/>
            <a:ext cx="3092040" cy="1932480"/>
          </a:xfrm>
          <a:prstGeom prst="rect">
            <a:avLst/>
          </a:prstGeom>
          <a:ln>
            <a:noFill/>
          </a:ln>
        </p:spPr>
      </p:pic>
      <p:pic>
        <p:nvPicPr>
          <p:cNvPr id="233" name="Picture 12" descr=""/>
          <p:cNvPicPr/>
          <p:nvPr/>
        </p:nvPicPr>
        <p:blipFill>
          <a:blip r:embed="rId4"/>
          <a:stretch/>
        </p:blipFill>
        <p:spPr>
          <a:xfrm>
            <a:off x="2804760" y="5085360"/>
            <a:ext cx="2806560" cy="2004480"/>
          </a:xfrm>
          <a:prstGeom prst="rect">
            <a:avLst/>
          </a:prstGeom>
          <a:ln>
            <a:noFill/>
          </a:ln>
          <a:effectLst>
            <a:softEdge rad="112500"/>
          </a:effectLst>
        </p:spPr>
      </p:pic>
      <p:sp>
        <p:nvSpPr>
          <p:cNvPr id="234" name="CustomShape 2"/>
          <p:cNvSpPr/>
          <p:nvPr/>
        </p:nvSpPr>
        <p:spPr>
          <a:xfrm>
            <a:off x="10764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18</a:t>
            </a:r>
            <a:endParaRPr/>
          </a:p>
        </p:txBody>
      </p:sp>
    </p:spTree>
  </p:cSld>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id="235" name="Picture 2" descr=""/>
          <p:cNvPicPr/>
          <p:nvPr/>
        </p:nvPicPr>
        <p:blipFill>
          <a:blip r:embed="rId1"/>
          <a:stretch/>
        </p:blipFill>
        <p:spPr>
          <a:xfrm>
            <a:off x="7469640" y="836640"/>
            <a:ext cx="1366200" cy="1366200"/>
          </a:xfrm>
          <a:prstGeom prst="rect">
            <a:avLst/>
          </a:prstGeom>
          <a:ln>
            <a:noFill/>
          </a:ln>
        </p:spPr>
      </p:pic>
      <p:pic>
        <p:nvPicPr>
          <p:cNvPr id="236" name="Picture 4" descr=""/>
          <p:cNvPicPr/>
          <p:nvPr/>
        </p:nvPicPr>
        <p:blipFill>
          <a:blip r:embed="rId2"/>
          <a:stretch/>
        </p:blipFill>
        <p:spPr>
          <a:xfrm>
            <a:off x="1211760" y="4671360"/>
            <a:ext cx="2999880" cy="1493640"/>
          </a:xfrm>
          <a:prstGeom prst="rect">
            <a:avLst/>
          </a:prstGeom>
          <a:ln>
            <a:noFill/>
          </a:ln>
        </p:spPr>
      </p:pic>
      <p:pic>
        <p:nvPicPr>
          <p:cNvPr id="237" name="Picture 6" descr=""/>
          <p:cNvPicPr/>
          <p:nvPr/>
        </p:nvPicPr>
        <p:blipFill>
          <a:blip r:embed="rId3"/>
          <a:srcRect l="0" t="1438666" r="0" b="-492000"/>
          <a:stretch/>
        </p:blipFill>
        <p:spPr>
          <a:xfrm>
            <a:off x="4327560" y="4912920"/>
            <a:ext cx="4536000" cy="1976760"/>
          </a:xfrm>
          <a:prstGeom prst="rect">
            <a:avLst/>
          </a:prstGeom>
          <a:ln>
            <a:noFill/>
          </a:ln>
        </p:spPr>
      </p:pic>
      <p:sp>
        <p:nvSpPr>
          <p:cNvPr id="238" name="CustomShape 1"/>
          <p:cNvSpPr/>
          <p:nvPr/>
        </p:nvSpPr>
        <p:spPr>
          <a:xfrm>
            <a:off x="107640" y="6021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19</a:t>
            </a:r>
            <a:endParaRPr/>
          </a:p>
        </p:txBody>
      </p:sp>
      <p:sp>
        <p:nvSpPr>
          <p:cNvPr id="239" name="CustomShape 2"/>
          <p:cNvSpPr/>
          <p:nvPr/>
        </p:nvSpPr>
        <p:spPr>
          <a:xfrm>
            <a:off x="273600" y="476640"/>
            <a:ext cx="8590320" cy="411372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В связи с этим серьезные юридические дискуссии вызывает даже само определение понятия </a:t>
            </a:r>
            <a:r>
              <a:rPr b="1" i="1" lang="ru-RU" sz="2400" strike="noStrike" u="sng">
                <a:solidFill>
                  <a:srgbClr val="c00000"/>
                </a:solidFill>
                <a:latin typeface="Tahoma"/>
                <a:ea typeface="Tahoma"/>
              </a:rPr>
              <a:t>информация</a:t>
            </a:r>
            <a:r>
              <a:rPr b="1" i="1" lang="ru-RU" sz="2400" strike="noStrike">
                <a:solidFill>
                  <a:srgbClr val="000000"/>
                </a:solidFill>
                <a:latin typeface="Tahoma"/>
                <a:ea typeface="Tahoma"/>
              </a:rPr>
              <a:t>. </a:t>
            </a:r>
            <a:endParaRPr/>
          </a:p>
          <a:p>
            <a:pPr>
              <a:lnSpc>
                <a:spcPct val="100000"/>
              </a:lnSpc>
            </a:pPr>
            <a:r>
              <a:rPr b="1" lang="ru-RU" sz="2400" strike="noStrike">
                <a:solidFill>
                  <a:srgbClr val="000000"/>
                </a:solidFill>
                <a:latin typeface="Tahoma"/>
                <a:ea typeface="Tahoma"/>
              </a:rPr>
              <a:t>Можно принять, что информация отражает отношения объектов в материальных процессах и потому информационные потоки могут рассматриваться как сугубо материальные и вполне объективно измеримые. Из такого понимания корректно выводится смысл производных терминов: </a:t>
            </a:r>
            <a:r>
              <a:rPr b="1" i="1" lang="ru-RU" sz="2400" strike="noStrike" u="sng">
                <a:solidFill>
                  <a:srgbClr val="c00000"/>
                </a:solidFill>
                <a:latin typeface="Tahoma"/>
                <a:ea typeface="Tahoma"/>
              </a:rPr>
              <a:t>хранение информации, хищение информации</a:t>
            </a:r>
            <a:r>
              <a:rPr b="1" lang="ru-RU" sz="2400" strike="noStrike" u="sng">
                <a:solidFill>
                  <a:srgbClr val="c00000"/>
                </a:solidFill>
                <a:latin typeface="Tahoma"/>
                <a:ea typeface="Tahoma"/>
              </a:rPr>
              <a:t>.</a:t>
            </a:r>
            <a:endParaRPr/>
          </a:p>
        </p:txBody>
      </p:sp>
      <p:pic>
        <p:nvPicPr>
          <p:cNvPr id="240" name="Picture 2" descr=""/>
          <p:cNvPicPr/>
          <p:nvPr/>
        </p:nvPicPr>
        <p:blipFill>
          <a:blip r:embed="rId4"/>
          <a:stretch/>
        </p:blipFill>
        <p:spPr>
          <a:xfrm>
            <a:off x="7524000" y="2421000"/>
            <a:ext cx="1447560" cy="1428480"/>
          </a:xfrm>
          <a:prstGeom prst="rect">
            <a:avLst/>
          </a:prstGeom>
          <a:ln>
            <a:noFill/>
          </a:ln>
        </p:spPr>
      </p:pic>
    </p:spTree>
  </p:cSld>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41" name="CustomShape 1"/>
          <p:cNvSpPr/>
          <p:nvPr/>
        </p:nvSpPr>
        <p:spPr>
          <a:xfrm>
            <a:off x="323640" y="1166760"/>
            <a:ext cx="8568720" cy="456120"/>
          </a:xfrm>
          <a:prstGeom prst="rect">
            <a:avLst/>
          </a:prstGeom>
          <a:noFill/>
          <a:ln>
            <a:noFill/>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 </a:t>
            </a:r>
            <a:endParaRPr/>
          </a:p>
        </p:txBody>
      </p:sp>
      <p:pic>
        <p:nvPicPr>
          <p:cNvPr id="242" name="Picture 2" descr=""/>
          <p:cNvPicPr/>
          <p:nvPr/>
        </p:nvPicPr>
        <p:blipFill>
          <a:blip r:embed="rId1"/>
          <a:stretch/>
        </p:blipFill>
        <p:spPr>
          <a:xfrm>
            <a:off x="2339640" y="5520600"/>
            <a:ext cx="1474920" cy="1301400"/>
          </a:xfrm>
          <a:prstGeom prst="rect">
            <a:avLst/>
          </a:prstGeom>
          <a:ln>
            <a:noFill/>
          </a:ln>
        </p:spPr>
      </p:pic>
      <p:sp>
        <p:nvSpPr>
          <p:cNvPr id="243" name="CustomShape 2"/>
          <p:cNvSpPr/>
          <p:nvPr/>
        </p:nvSpPr>
        <p:spPr>
          <a:xfrm>
            <a:off x="251640" y="381600"/>
            <a:ext cx="8568720" cy="521100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Определенные нюансы имеются и в понимании сущности вычислительных систем и информационных технологий. Упрощенная трактовка понятий </a:t>
            </a:r>
            <a:r>
              <a:rPr b="1" i="1" lang="ru-RU" sz="2400" strike="noStrike" u="sng">
                <a:solidFill>
                  <a:srgbClr val="c00000"/>
                </a:solidFill>
                <a:latin typeface="Tahoma"/>
                <a:ea typeface="Tahoma"/>
              </a:rPr>
              <a:t>компьютер </a:t>
            </a:r>
            <a:r>
              <a:rPr b="1" lang="ru-RU" sz="2400" strike="noStrike" u="sng">
                <a:solidFill>
                  <a:srgbClr val="c00000"/>
                </a:solidFill>
                <a:latin typeface="Tahoma"/>
                <a:ea typeface="Tahoma"/>
              </a:rPr>
              <a:t>и </a:t>
            </a:r>
            <a:r>
              <a:rPr b="1" i="1" lang="ru-RU" sz="2400" strike="noStrike" u="sng">
                <a:solidFill>
                  <a:srgbClr val="c00000"/>
                </a:solidFill>
                <a:latin typeface="Tahoma"/>
                <a:ea typeface="Tahoma"/>
              </a:rPr>
              <a:t>программа </a:t>
            </a:r>
            <a:r>
              <a:rPr b="1" lang="ru-RU" sz="2400" strike="noStrike">
                <a:solidFill>
                  <a:srgbClr val="000000"/>
                </a:solidFill>
                <a:latin typeface="Tahoma"/>
                <a:ea typeface="Tahoma"/>
              </a:rPr>
              <a:t>нуждается в существенных уточнениях. </a:t>
            </a:r>
            <a:endParaRPr/>
          </a:p>
          <a:p>
            <a:pPr algn="ctr">
              <a:lnSpc>
                <a:spcPct val="100000"/>
              </a:lnSpc>
            </a:pPr>
            <a:r>
              <a:rPr b="1" lang="ru-RU" sz="2400" strike="noStrike" u="sng">
                <a:solidFill>
                  <a:srgbClr val="c00000"/>
                </a:solidFill>
                <a:latin typeface="Tahoma"/>
                <a:ea typeface="Tahoma"/>
              </a:rPr>
              <a:t>Это тем более важно, поскольку развитие компьютеров и их программ проходит таким образом, что реализуемые ими алгоритмы становятся все более интеллектуальными. </a:t>
            </a:r>
            <a:endParaRPr/>
          </a:p>
          <a:p>
            <a:pPr>
              <a:lnSpc>
                <a:spcPct val="100000"/>
              </a:lnSpc>
            </a:pPr>
            <a:r>
              <a:rPr b="1" lang="ru-RU" sz="2400" strike="noStrike">
                <a:solidFill>
                  <a:srgbClr val="000000"/>
                </a:solidFill>
                <a:latin typeface="Tahoma"/>
                <a:ea typeface="Tahoma"/>
              </a:rPr>
              <a:t>Их реализация в виде программной и аппаратной частей информационно-вычислительного комплекса становится все более неформализуемой, внутренние процессы работы с информацией могут в значительной степени стать нечеткими. </a:t>
            </a:r>
            <a:endParaRPr/>
          </a:p>
        </p:txBody>
      </p:sp>
      <p:pic>
        <p:nvPicPr>
          <p:cNvPr id="244" name="Picture 4" descr=""/>
          <p:cNvPicPr/>
          <p:nvPr/>
        </p:nvPicPr>
        <p:blipFill>
          <a:blip r:embed="rId2"/>
          <a:stretch/>
        </p:blipFill>
        <p:spPr>
          <a:xfrm>
            <a:off x="7499520" y="764640"/>
            <a:ext cx="1680840" cy="1566000"/>
          </a:xfrm>
          <a:prstGeom prst="rect">
            <a:avLst/>
          </a:prstGeom>
          <a:ln>
            <a:noFill/>
          </a:ln>
        </p:spPr>
      </p:pic>
      <p:pic>
        <p:nvPicPr>
          <p:cNvPr id="245" name="Picture 6" descr=""/>
          <p:cNvPicPr/>
          <p:nvPr/>
        </p:nvPicPr>
        <p:blipFill>
          <a:blip r:embed="rId3"/>
          <a:stretch/>
        </p:blipFill>
        <p:spPr>
          <a:xfrm>
            <a:off x="7330320" y="5275440"/>
            <a:ext cx="1561680" cy="1428480"/>
          </a:xfrm>
          <a:prstGeom prst="rect">
            <a:avLst/>
          </a:prstGeom>
          <a:ln>
            <a:noFill/>
          </a:ln>
        </p:spPr>
      </p:pic>
      <p:sp>
        <p:nvSpPr>
          <p:cNvPr id="246" name="CustomShape 3"/>
          <p:cNvSpPr/>
          <p:nvPr/>
        </p:nvSpPr>
        <p:spPr>
          <a:xfrm>
            <a:off x="107640" y="6021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19</a:t>
            </a:r>
            <a:endParaRPr/>
          </a:p>
        </p:txBody>
      </p:sp>
    </p:spTree>
  </p:cSld>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id="247" name="Picture 2" descr=""/>
          <p:cNvPicPr/>
          <p:nvPr/>
        </p:nvPicPr>
        <p:blipFill>
          <a:blip r:embed="rId1"/>
          <a:stretch/>
        </p:blipFill>
        <p:spPr>
          <a:xfrm>
            <a:off x="293040" y="548640"/>
            <a:ext cx="2180880" cy="1428480"/>
          </a:xfrm>
          <a:prstGeom prst="rect">
            <a:avLst/>
          </a:prstGeom>
          <a:ln>
            <a:noFill/>
          </a:ln>
        </p:spPr>
      </p:pic>
      <p:pic>
        <p:nvPicPr>
          <p:cNvPr id="248" name="Picture 4" descr=""/>
          <p:cNvPicPr/>
          <p:nvPr/>
        </p:nvPicPr>
        <p:blipFill>
          <a:blip r:embed="rId2"/>
          <a:stretch/>
        </p:blipFill>
        <p:spPr>
          <a:xfrm>
            <a:off x="539640" y="4293000"/>
            <a:ext cx="2736000" cy="2052000"/>
          </a:xfrm>
          <a:prstGeom prst="rect">
            <a:avLst/>
          </a:prstGeom>
          <a:ln>
            <a:noFill/>
          </a:ln>
        </p:spPr>
      </p:pic>
      <p:pic>
        <p:nvPicPr>
          <p:cNvPr id="249" name="Picture 6" descr=""/>
          <p:cNvPicPr/>
          <p:nvPr/>
        </p:nvPicPr>
        <p:blipFill>
          <a:blip r:embed="rId3"/>
          <a:srcRect l="0" t="0" r="0" b="325333"/>
          <a:stretch/>
        </p:blipFill>
        <p:spPr>
          <a:xfrm>
            <a:off x="136440" y="2349000"/>
            <a:ext cx="3088080" cy="1971720"/>
          </a:xfrm>
          <a:prstGeom prst="rect">
            <a:avLst/>
          </a:prstGeom>
          <a:ln>
            <a:noFill/>
          </a:ln>
        </p:spPr>
      </p:pic>
      <p:sp>
        <p:nvSpPr>
          <p:cNvPr id="250" name="CustomShape 1"/>
          <p:cNvSpPr/>
          <p:nvPr/>
        </p:nvSpPr>
        <p:spPr>
          <a:xfrm>
            <a:off x="10764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20</a:t>
            </a:r>
            <a:endParaRPr/>
          </a:p>
        </p:txBody>
      </p:sp>
      <p:sp>
        <p:nvSpPr>
          <p:cNvPr id="251" name="CustomShape 2"/>
          <p:cNvSpPr/>
          <p:nvPr/>
        </p:nvSpPr>
        <p:spPr>
          <a:xfrm>
            <a:off x="3564000" y="188640"/>
            <a:ext cx="5472360" cy="557676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С позиций права первостепенное значение имеет ясность в </a:t>
            </a:r>
            <a:r>
              <a:rPr b="1" lang="ru-RU" sz="2400" strike="noStrike" u="sng">
                <a:solidFill>
                  <a:srgbClr val="c00000"/>
                </a:solidFill>
                <a:latin typeface="Tahoma"/>
                <a:ea typeface="Tahoma"/>
              </a:rPr>
              <a:t>вопросах отношений собственности</a:t>
            </a:r>
            <a:r>
              <a:rPr b="1" lang="ru-RU" sz="2400" strike="noStrike">
                <a:solidFill>
                  <a:srgbClr val="000000"/>
                </a:solidFill>
                <a:latin typeface="Tahoma"/>
                <a:ea typeface="Tahoma"/>
              </a:rPr>
              <a:t>, являющихся юридическим выражением правоотношений. </a:t>
            </a:r>
            <a:endParaRPr/>
          </a:p>
          <a:p>
            <a:pPr>
              <a:lnSpc>
                <a:spcPct val="100000"/>
              </a:lnSpc>
            </a:pPr>
            <a:r>
              <a:rPr b="1" lang="ru-RU" sz="2400" strike="noStrike">
                <a:solidFill>
                  <a:srgbClr val="000000"/>
                </a:solidFill>
                <a:latin typeface="Tahoma"/>
                <a:ea typeface="Tahoma"/>
              </a:rPr>
              <a:t>В сфере информатизации также должен быть отражен этот аспект, прежде всего применительно к информации как таковой. </a:t>
            </a:r>
            <a:endParaRPr/>
          </a:p>
          <a:p>
            <a:pPr>
              <a:lnSpc>
                <a:spcPct val="100000"/>
              </a:lnSpc>
            </a:pPr>
            <a:r>
              <a:rPr b="1" lang="ru-RU" sz="2400" strike="noStrike">
                <a:solidFill>
                  <a:srgbClr val="000000"/>
                </a:solidFill>
                <a:latin typeface="Tahoma"/>
                <a:ea typeface="Tahoma"/>
              </a:rPr>
              <a:t>Таким образом, формируется адекватная правовая основа, которая характеризуется как </a:t>
            </a:r>
            <a:r>
              <a:rPr b="1" i="1" lang="ru-RU" sz="2400" strike="noStrike" u="sng">
                <a:solidFill>
                  <a:srgbClr val="c00000"/>
                </a:solidFill>
                <a:latin typeface="Tahoma"/>
                <a:ea typeface="Tahoma"/>
              </a:rPr>
              <a:t>информационное право</a:t>
            </a:r>
            <a:r>
              <a:rPr b="1" lang="ru-RU" sz="2400" strike="noStrike">
                <a:solidFill>
                  <a:srgbClr val="000000"/>
                </a:solidFill>
                <a:latin typeface="Tahoma"/>
                <a:ea typeface="Tahoma"/>
              </a:rPr>
              <a:t>.</a:t>
            </a:r>
            <a:endParaRPr/>
          </a:p>
        </p:txBody>
      </p:sp>
    </p:spTree>
  </p:cSld>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52" name="CustomShape 1"/>
          <p:cNvSpPr/>
          <p:nvPr/>
        </p:nvSpPr>
        <p:spPr>
          <a:xfrm>
            <a:off x="10764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21</a:t>
            </a:r>
            <a:endParaRPr/>
          </a:p>
        </p:txBody>
      </p:sp>
      <p:sp>
        <p:nvSpPr>
          <p:cNvPr id="253" name="CustomShape 2"/>
          <p:cNvSpPr/>
          <p:nvPr/>
        </p:nvSpPr>
        <p:spPr>
          <a:xfrm>
            <a:off x="254160" y="188640"/>
            <a:ext cx="8702640" cy="557676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Информация проходит типовые этапы жизненного цикла, характерные для любого другого продукта: </a:t>
            </a:r>
            <a:r>
              <a:rPr b="1" i="1" lang="ru-RU" sz="2400" strike="noStrike" u="sng">
                <a:solidFill>
                  <a:srgbClr val="c00000"/>
                </a:solidFill>
                <a:latin typeface="Tahoma"/>
                <a:ea typeface="Tahoma"/>
              </a:rPr>
              <a:t>возникновение (создание, производство), хранение (накопление, преобразование) </a:t>
            </a:r>
            <a:r>
              <a:rPr b="1" lang="ru-RU" sz="2400" strike="noStrike" u="sng">
                <a:solidFill>
                  <a:srgbClr val="c00000"/>
                </a:solidFill>
                <a:latin typeface="Tahoma"/>
                <a:ea typeface="Tahoma"/>
              </a:rPr>
              <a:t>и </a:t>
            </a:r>
            <a:r>
              <a:rPr b="1" i="1" lang="ru-RU" sz="2400" strike="noStrike" u="sng">
                <a:solidFill>
                  <a:srgbClr val="c00000"/>
                </a:solidFill>
                <a:latin typeface="Tahoma"/>
                <a:ea typeface="Tahoma"/>
              </a:rPr>
              <a:t>поиск (получение, передача, использование).</a:t>
            </a:r>
            <a:endParaRPr/>
          </a:p>
          <a:p>
            <a:pPr>
              <a:lnSpc>
                <a:spcPct val="100000"/>
              </a:lnSpc>
            </a:pPr>
            <a:r>
              <a:rPr b="1" lang="ru-RU" sz="2400" strike="noStrike">
                <a:solidFill>
                  <a:srgbClr val="000000"/>
                </a:solidFill>
                <a:latin typeface="Tahoma"/>
                <a:ea typeface="Tahoma"/>
              </a:rPr>
              <a:t>На всех этих этапах для работы с информацией используются </a:t>
            </a:r>
            <a:r>
              <a:rPr b="1" lang="ru-RU" sz="2400" strike="noStrike" u="sng">
                <a:solidFill>
                  <a:srgbClr val="c00000"/>
                </a:solidFill>
                <a:latin typeface="Tahoma"/>
                <a:ea typeface="Tahoma"/>
              </a:rPr>
              <a:t>специальные средства </a:t>
            </a:r>
            <a:r>
              <a:rPr b="1" lang="ru-RU" sz="2400" strike="noStrike">
                <a:solidFill>
                  <a:srgbClr val="000000"/>
                </a:solidFill>
                <a:latin typeface="Tahoma"/>
                <a:ea typeface="Tahoma"/>
              </a:rPr>
              <a:t>– как технические, так и программные или другие, создание которых также должно обеспечиваться правовой охраной, нормы которой должны быть согласованы с требованиями к информации и условиям работы с ней. </a:t>
            </a:r>
            <a:r>
              <a:rPr b="1" lang="ru-RU" sz="2400" strike="noStrike" u="sng">
                <a:solidFill>
                  <a:srgbClr val="0070c0"/>
                </a:solidFill>
                <a:latin typeface="Tahoma"/>
                <a:ea typeface="Tahoma"/>
              </a:rPr>
              <a:t>Аналогично следует рассматривать и средства, и проблемы права в сфере защиты информации и информационных систем.</a:t>
            </a:r>
            <a:endParaRPr/>
          </a:p>
        </p:txBody>
      </p:sp>
      <p:pic>
        <p:nvPicPr>
          <p:cNvPr id="254" name="Picture 2" descr=""/>
          <p:cNvPicPr/>
          <p:nvPr/>
        </p:nvPicPr>
        <p:blipFill>
          <a:blip r:embed="rId1"/>
          <a:stretch/>
        </p:blipFill>
        <p:spPr>
          <a:xfrm>
            <a:off x="7402320" y="5483880"/>
            <a:ext cx="1475280" cy="1215720"/>
          </a:xfrm>
          <a:prstGeom prst="rect">
            <a:avLst/>
          </a:prstGeom>
          <a:ln>
            <a:noFill/>
          </a:ln>
        </p:spPr>
      </p:pic>
      <p:pic>
        <p:nvPicPr>
          <p:cNvPr id="255" name="Picture 4" descr=""/>
          <p:cNvPicPr/>
          <p:nvPr/>
        </p:nvPicPr>
        <p:blipFill>
          <a:blip r:embed="rId2"/>
          <a:srcRect l="1027333" t="-261333" r="-1027333" b="781333"/>
          <a:stretch/>
        </p:blipFill>
        <p:spPr>
          <a:xfrm>
            <a:off x="5465520" y="5185440"/>
            <a:ext cx="1936440" cy="1555560"/>
          </a:xfrm>
          <a:prstGeom prst="rect">
            <a:avLst/>
          </a:prstGeom>
          <a:ln>
            <a:noFill/>
          </a:ln>
        </p:spPr>
      </p:pic>
      <p:pic>
        <p:nvPicPr>
          <p:cNvPr id="256" name="Picture 6" descr=""/>
          <p:cNvPicPr/>
          <p:nvPr/>
        </p:nvPicPr>
        <p:blipFill>
          <a:blip r:embed="rId3"/>
          <a:stretch/>
        </p:blipFill>
        <p:spPr>
          <a:xfrm>
            <a:off x="7820640" y="2205000"/>
            <a:ext cx="1136160" cy="1136160"/>
          </a:xfrm>
          <a:prstGeom prst="rect">
            <a:avLst/>
          </a:prstGeom>
          <a:ln>
            <a:noFill/>
          </a:ln>
          <a:effectLst>
            <a:softEdge rad="112500"/>
          </a:effectLst>
        </p:spPr>
      </p:pic>
      <p:pic>
        <p:nvPicPr>
          <p:cNvPr id="257" name="Picture 8" descr=""/>
          <p:cNvPicPr/>
          <p:nvPr/>
        </p:nvPicPr>
        <p:blipFill>
          <a:blip r:embed="rId4"/>
          <a:stretch/>
        </p:blipFill>
        <p:spPr>
          <a:xfrm>
            <a:off x="1907640" y="5483880"/>
            <a:ext cx="2016000" cy="1467720"/>
          </a:xfrm>
          <a:prstGeom prst="rect">
            <a:avLst/>
          </a:prstGeom>
          <a:ln>
            <a:noFill/>
          </a:ln>
        </p:spPr>
      </p:pic>
    </p:spTree>
  </p:cSld>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58" name="CustomShape 1"/>
          <p:cNvSpPr/>
          <p:nvPr/>
        </p:nvSpPr>
        <p:spPr>
          <a:xfrm>
            <a:off x="0" y="606600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22</a:t>
            </a:r>
            <a:endParaRPr/>
          </a:p>
        </p:txBody>
      </p:sp>
      <p:sp>
        <p:nvSpPr>
          <p:cNvPr id="259" name="CustomShape 2"/>
          <p:cNvSpPr/>
          <p:nvPr/>
        </p:nvSpPr>
        <p:spPr>
          <a:xfrm>
            <a:off x="179640" y="260640"/>
            <a:ext cx="8496720" cy="557676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Сводный перечень общественных отношений, подлежащих регулированию в информационной сфере, удобно представить по этапам жизненного цикла информации.</a:t>
            </a:r>
            <a:endParaRPr/>
          </a:p>
          <a:p>
            <a:pPr>
              <a:lnSpc>
                <a:spcPct val="100000"/>
              </a:lnSpc>
            </a:pPr>
            <a:r>
              <a:rPr b="1" lang="ru-RU" sz="2400" strike="noStrike">
                <a:solidFill>
                  <a:srgbClr val="000000"/>
                </a:solidFill>
                <a:latin typeface="Tahoma"/>
                <a:ea typeface="Tahoma"/>
              </a:rPr>
              <a:t> </a:t>
            </a:r>
            <a:r>
              <a:rPr b="1" lang="ru-RU" sz="2400" strike="noStrike">
                <a:solidFill>
                  <a:srgbClr val="000000"/>
                </a:solidFill>
                <a:latin typeface="Tahoma"/>
                <a:ea typeface="Tahoma"/>
              </a:rPr>
              <a:t>В соответствии с этим можно рассматривать </a:t>
            </a:r>
            <a:endParaRPr/>
          </a:p>
          <a:p>
            <a:pPr>
              <a:lnSpc>
                <a:spcPct val="100000"/>
              </a:lnSpc>
            </a:pPr>
            <a:r>
              <a:rPr b="1" lang="ru-RU" sz="2400" strike="noStrike">
                <a:solidFill>
                  <a:srgbClr val="000000"/>
                </a:solidFill>
                <a:latin typeface="Tahoma"/>
                <a:ea typeface="Tahoma"/>
              </a:rPr>
              <a:t>и </a:t>
            </a:r>
            <a:r>
              <a:rPr b="1" i="1" lang="ru-RU" sz="2400" strike="noStrike" u="sng">
                <a:solidFill>
                  <a:srgbClr val="0070c0"/>
                </a:solidFill>
                <a:latin typeface="Tahoma"/>
                <a:ea typeface="Tahoma"/>
              </a:rPr>
              <a:t>информационное законодательство </a:t>
            </a:r>
            <a:r>
              <a:rPr b="1" i="1" lang="ru-RU" sz="2400" strike="noStrike">
                <a:solidFill>
                  <a:srgbClr val="000000"/>
                </a:solidFill>
                <a:latin typeface="Tahoma"/>
                <a:ea typeface="Tahoma"/>
              </a:rPr>
              <a:t>– </a:t>
            </a:r>
            <a:r>
              <a:rPr b="1" lang="ru-RU" sz="2400" strike="noStrike">
                <a:solidFill>
                  <a:srgbClr val="000000"/>
                </a:solidFill>
                <a:latin typeface="Tahoma"/>
                <a:ea typeface="Tahoma"/>
              </a:rPr>
              <a:t>совокупность норм права, регулирующих общественные отношения. </a:t>
            </a:r>
            <a:r>
              <a:rPr b="1" lang="ru-RU" sz="2400" strike="noStrike" u="sng">
                <a:solidFill>
                  <a:srgbClr val="c00000"/>
                </a:solidFill>
                <a:latin typeface="Tahoma"/>
                <a:ea typeface="Tahoma"/>
              </a:rPr>
              <a:t>Эти нормы называют информационно-правовыми. </a:t>
            </a:r>
            <a:r>
              <a:rPr b="1" lang="ru-RU" sz="2400" strike="noStrike">
                <a:solidFill>
                  <a:srgbClr val="000000"/>
                </a:solidFill>
                <a:latin typeface="Tahoma"/>
                <a:ea typeface="Tahoma"/>
              </a:rPr>
              <a:t>Они могут иметь вид актов (законов, указов) прямого действия или системообразующих, т.е. общих основ, создающих базу для всестороннего регулирования всей гаммы отношений в той или иной области системой конкретных законов и подзаконных актов (постановлений, инструкций и т.п.).</a:t>
            </a:r>
            <a:endParaRPr/>
          </a:p>
        </p:txBody>
      </p:sp>
      <p:pic>
        <p:nvPicPr>
          <p:cNvPr id="260" name="Picture 2" descr=""/>
          <p:cNvPicPr/>
          <p:nvPr/>
        </p:nvPicPr>
        <p:blipFill>
          <a:blip r:embed="rId1"/>
          <a:stretch/>
        </p:blipFill>
        <p:spPr>
          <a:xfrm>
            <a:off x="7180200" y="5008320"/>
            <a:ext cx="1497240" cy="1768680"/>
          </a:xfrm>
          <a:prstGeom prst="rect">
            <a:avLst/>
          </a:prstGeom>
          <a:ln>
            <a:noFill/>
          </a:ln>
        </p:spPr>
      </p:pic>
      <p:pic>
        <p:nvPicPr>
          <p:cNvPr id="261" name="Picture 4" descr=""/>
          <p:cNvPicPr/>
          <p:nvPr/>
        </p:nvPicPr>
        <p:blipFill>
          <a:blip r:embed="rId2"/>
          <a:stretch/>
        </p:blipFill>
        <p:spPr>
          <a:xfrm>
            <a:off x="7650720" y="1340640"/>
            <a:ext cx="1253160" cy="1663560"/>
          </a:xfrm>
          <a:prstGeom prst="rect">
            <a:avLst/>
          </a:prstGeom>
          <a:ln>
            <a:noFill/>
          </a:ln>
        </p:spPr>
      </p:pic>
      <p:pic>
        <p:nvPicPr>
          <p:cNvPr id="262" name="Picture 6" descr=""/>
          <p:cNvPicPr/>
          <p:nvPr/>
        </p:nvPicPr>
        <p:blipFill>
          <a:blip r:embed="rId3"/>
          <a:stretch/>
        </p:blipFill>
        <p:spPr>
          <a:xfrm>
            <a:off x="3060000" y="5792400"/>
            <a:ext cx="1539000" cy="1136880"/>
          </a:xfrm>
          <a:prstGeom prst="rect">
            <a:avLst/>
          </a:prstGeom>
          <a:ln>
            <a:noFill/>
          </a:ln>
        </p:spPr>
      </p:pic>
    </p:spTree>
  </p:cSld>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63" name="CustomShape 1"/>
          <p:cNvSpPr/>
          <p:nvPr/>
        </p:nvSpPr>
        <p:spPr>
          <a:xfrm>
            <a:off x="10764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23</a:t>
            </a:r>
            <a:endParaRPr/>
          </a:p>
        </p:txBody>
      </p:sp>
      <p:sp>
        <p:nvSpPr>
          <p:cNvPr id="264" name="CustomShape 2"/>
          <p:cNvSpPr/>
          <p:nvPr/>
        </p:nvSpPr>
        <p:spPr>
          <a:xfrm>
            <a:off x="123480" y="188640"/>
            <a:ext cx="5384160" cy="5942520"/>
          </a:xfrm>
          <a:prstGeom prst="rect">
            <a:avLst/>
          </a:prstGeom>
          <a:noFill/>
          <a:ln w="38160">
            <a:solidFill>
              <a:schemeClr val="accent1"/>
            </a:solidFill>
            <a:round/>
          </a:ln>
        </p:spPr>
        <p:style>
          <a:lnRef idx="0"/>
          <a:fillRef idx="0"/>
          <a:effectRef idx="0"/>
          <a:fontRef idx="minor"/>
        </p:style>
        <p:txBody>
          <a:bodyPr lIns="90000" rIns="90000" tIns="45000" bIns="45000"/>
          <a:p>
            <a:pPr algn="ctr">
              <a:lnSpc>
                <a:spcPct val="100000"/>
              </a:lnSpc>
            </a:pPr>
            <a:r>
              <a:rPr b="1" lang="ru-RU" sz="2400" strike="noStrike" u="sng">
                <a:solidFill>
                  <a:srgbClr val="c00000"/>
                </a:solidFill>
                <a:latin typeface="Tahoma"/>
                <a:ea typeface="Tahoma"/>
              </a:rPr>
              <a:t>Совокупность информационно-правовых норм будет полной, если все элементы общественных отношений будут обеспечены соответствующими правовыми актами. </a:t>
            </a:r>
            <a:endParaRPr/>
          </a:p>
          <a:p>
            <a:pPr>
              <a:lnSpc>
                <a:spcPct val="100000"/>
              </a:lnSpc>
            </a:pPr>
            <a:r>
              <a:rPr b="1" lang="ru-RU" sz="2400" strike="noStrike">
                <a:solidFill>
                  <a:srgbClr val="000000"/>
                </a:solidFill>
                <a:latin typeface="Tahoma"/>
                <a:ea typeface="Tahoma"/>
              </a:rPr>
              <a:t>Если все акты согласованы между собой и со смежными областями права, то будет образовано единое правовое поле, на котором эффективно решаются все правовые проблемы действующих субъектов права. </a:t>
            </a:r>
            <a:endParaRPr/>
          </a:p>
          <a:p>
            <a:pPr algn="r">
              <a:lnSpc>
                <a:spcPct val="100000"/>
              </a:lnSpc>
            </a:pPr>
            <a:r>
              <a:rPr b="1" lang="ru-RU" sz="2400" strike="noStrike" u="sng">
                <a:solidFill>
                  <a:srgbClr val="0070c0"/>
                </a:solidFill>
                <a:latin typeface="Tahoma"/>
                <a:ea typeface="Tahoma"/>
              </a:rPr>
              <a:t>Пока это не достигнуто</a:t>
            </a:r>
            <a:r>
              <a:rPr b="1" lang="ru-RU" sz="2400" strike="noStrike">
                <a:solidFill>
                  <a:srgbClr val="000000"/>
                </a:solidFill>
                <a:latin typeface="Tahoma"/>
                <a:ea typeface="Tahoma"/>
              </a:rPr>
              <a:t>. </a:t>
            </a:r>
            <a:endParaRPr/>
          </a:p>
        </p:txBody>
      </p:sp>
      <p:pic>
        <p:nvPicPr>
          <p:cNvPr id="265" name="Picture 2" descr=""/>
          <p:cNvPicPr/>
          <p:nvPr/>
        </p:nvPicPr>
        <p:blipFill>
          <a:blip r:embed="rId1"/>
          <a:stretch/>
        </p:blipFill>
        <p:spPr>
          <a:xfrm>
            <a:off x="5652000" y="1412640"/>
            <a:ext cx="3250080" cy="2288520"/>
          </a:xfrm>
          <a:prstGeom prst="rect">
            <a:avLst/>
          </a:prstGeom>
          <a:ln>
            <a:noFill/>
          </a:ln>
        </p:spPr>
      </p:pic>
      <p:pic>
        <p:nvPicPr>
          <p:cNvPr id="266" name="Picture 2" descr=""/>
          <p:cNvPicPr/>
          <p:nvPr/>
        </p:nvPicPr>
        <p:blipFill>
          <a:blip r:embed="rId2"/>
          <a:stretch/>
        </p:blipFill>
        <p:spPr>
          <a:xfrm>
            <a:off x="5962680" y="3933000"/>
            <a:ext cx="2628720" cy="1428480"/>
          </a:xfrm>
          <a:prstGeom prst="rect">
            <a:avLst/>
          </a:prstGeom>
          <a:ln>
            <a:noFill/>
          </a:ln>
        </p:spPr>
      </p:pic>
      <p:pic>
        <p:nvPicPr>
          <p:cNvPr id="267" name="Picture 4" descr=""/>
          <p:cNvPicPr/>
          <p:nvPr/>
        </p:nvPicPr>
        <p:blipFill>
          <a:blip r:embed="rId3"/>
          <a:stretch/>
        </p:blipFill>
        <p:spPr>
          <a:xfrm>
            <a:off x="6444360" y="-15840"/>
            <a:ext cx="1942920" cy="1428480"/>
          </a:xfrm>
          <a:prstGeom prst="rect">
            <a:avLst/>
          </a:prstGeom>
          <a:ln>
            <a:noFill/>
          </a:ln>
        </p:spPr>
      </p:pic>
    </p:spTree>
  </p:cSld>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68" name="CustomShape 1"/>
          <p:cNvSpPr/>
          <p:nvPr/>
        </p:nvSpPr>
        <p:spPr>
          <a:xfrm>
            <a:off x="226440" y="3429000"/>
            <a:ext cx="8676360" cy="364680"/>
          </a:xfrm>
          <a:prstGeom prst="rect">
            <a:avLst/>
          </a:prstGeom>
          <a:noFill/>
          <a:ln>
            <a:noFill/>
          </a:ln>
        </p:spPr>
        <p:style>
          <a:lnRef idx="0"/>
          <a:fillRef idx="0"/>
          <a:effectRef idx="0"/>
          <a:fontRef idx="minor"/>
        </p:style>
        <p:txBody>
          <a:bodyPr lIns="90000" rIns="90000" tIns="45000" bIns="45000"/>
          <a:p>
            <a:pPr>
              <a:lnSpc>
                <a:spcPct val="100000"/>
              </a:lnSpc>
            </a:pPr>
            <a:r>
              <a:rPr b="1" lang="ru-RU" strike="noStrike">
                <a:solidFill>
                  <a:srgbClr val="000000"/>
                </a:solidFill>
                <a:latin typeface="Tahoma"/>
                <a:ea typeface="Tahoma"/>
              </a:rPr>
              <a:t>.</a:t>
            </a:r>
            <a:endParaRPr/>
          </a:p>
        </p:txBody>
      </p:sp>
      <p:sp>
        <p:nvSpPr>
          <p:cNvPr id="269" name="CustomShape 2"/>
          <p:cNvSpPr/>
          <p:nvPr/>
        </p:nvSpPr>
        <p:spPr>
          <a:xfrm>
            <a:off x="4129200" y="260640"/>
            <a:ext cx="4906800" cy="484524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Российское законодательство пока еще далеко от совершенства, многие реальные ситуации оказываются необеспеченными в правовом отношении. </a:t>
            </a:r>
            <a:endParaRPr/>
          </a:p>
          <a:p>
            <a:pPr algn="ctr">
              <a:lnSpc>
                <a:spcPct val="100000"/>
              </a:lnSpc>
            </a:pPr>
            <a:r>
              <a:rPr b="1" lang="ru-RU" sz="2400" strike="noStrike" u="sng">
                <a:solidFill>
                  <a:srgbClr val="c00000"/>
                </a:solidFill>
                <a:latin typeface="Tahoma"/>
                <a:ea typeface="Tahoma"/>
              </a:rPr>
              <a:t>Тем не менее, такое законодательство уже существует и контуры системы правовых норм в информационной сфере вполне определились.</a:t>
            </a:r>
            <a:endParaRPr/>
          </a:p>
        </p:txBody>
      </p:sp>
      <p:pic>
        <p:nvPicPr>
          <p:cNvPr id="270" name="Picture 4" descr=""/>
          <p:cNvPicPr/>
          <p:nvPr/>
        </p:nvPicPr>
        <p:blipFill>
          <a:blip r:embed="rId1"/>
          <a:stretch/>
        </p:blipFill>
        <p:spPr>
          <a:xfrm>
            <a:off x="107640" y="404640"/>
            <a:ext cx="3984480" cy="2490120"/>
          </a:xfrm>
          <a:prstGeom prst="rect">
            <a:avLst/>
          </a:prstGeom>
          <a:ln>
            <a:noFill/>
          </a:ln>
        </p:spPr>
      </p:pic>
      <p:pic>
        <p:nvPicPr>
          <p:cNvPr id="271" name="Picture 6" descr=""/>
          <p:cNvPicPr/>
          <p:nvPr/>
        </p:nvPicPr>
        <p:blipFill>
          <a:blip r:embed="rId2"/>
          <a:stretch/>
        </p:blipFill>
        <p:spPr>
          <a:xfrm>
            <a:off x="5436000" y="5128200"/>
            <a:ext cx="2448000" cy="1756800"/>
          </a:xfrm>
          <a:prstGeom prst="rect">
            <a:avLst/>
          </a:prstGeom>
          <a:ln>
            <a:noFill/>
          </a:ln>
          <a:effectLst>
            <a:softEdge rad="112500"/>
          </a:effectLst>
        </p:spPr>
      </p:pic>
      <p:sp>
        <p:nvSpPr>
          <p:cNvPr id="272" name="CustomShape 3"/>
          <p:cNvSpPr/>
          <p:nvPr/>
        </p:nvSpPr>
        <p:spPr>
          <a:xfrm>
            <a:off x="10764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24</a:t>
            </a:r>
            <a:endParaRPr/>
          </a:p>
        </p:txBody>
      </p:sp>
      <p:pic>
        <p:nvPicPr>
          <p:cNvPr id="273" name="Picture 8" descr=""/>
          <p:cNvPicPr/>
          <p:nvPr/>
        </p:nvPicPr>
        <p:blipFill>
          <a:blip r:embed="rId3"/>
          <a:stretch/>
        </p:blipFill>
        <p:spPr>
          <a:xfrm>
            <a:off x="-71280" y="3213000"/>
            <a:ext cx="4341960" cy="2376000"/>
          </a:xfrm>
          <a:prstGeom prst="rect">
            <a:avLst/>
          </a:prstGeom>
          <a:ln>
            <a:noFill/>
          </a:ln>
        </p:spPr>
      </p:pic>
    </p:spTree>
  </p:cSld>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74" name="CustomShape 1"/>
          <p:cNvSpPr/>
          <p:nvPr/>
        </p:nvSpPr>
        <p:spPr>
          <a:xfrm>
            <a:off x="323640" y="332640"/>
            <a:ext cx="8568720" cy="338220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Информационное законодательство строится по «вертикали» и по «горизонтали». </a:t>
            </a:r>
            <a:endParaRPr/>
          </a:p>
          <a:p>
            <a:pPr>
              <a:lnSpc>
                <a:spcPct val="100000"/>
              </a:lnSpc>
            </a:pPr>
            <a:r>
              <a:rPr b="1" i="1" lang="ru-RU" sz="2400" strike="noStrike" u="sng">
                <a:solidFill>
                  <a:srgbClr val="c00000"/>
                </a:solidFill>
                <a:latin typeface="Tahoma"/>
                <a:ea typeface="Tahoma"/>
              </a:rPr>
              <a:t>Вертикальная </a:t>
            </a:r>
            <a:r>
              <a:rPr b="1" lang="ru-RU" sz="2400" strike="noStrike" u="sng">
                <a:solidFill>
                  <a:srgbClr val="c00000"/>
                </a:solidFill>
                <a:latin typeface="Tahoma"/>
                <a:ea typeface="Tahoma"/>
              </a:rPr>
              <a:t>структура </a:t>
            </a:r>
            <a:r>
              <a:rPr b="1" lang="ru-RU" sz="2400" strike="noStrike">
                <a:solidFill>
                  <a:srgbClr val="000000"/>
                </a:solidFill>
                <a:latin typeface="Tahoma"/>
                <a:ea typeface="Tahoma"/>
              </a:rPr>
              <a:t>определяется общими принципами «верховенства закона», лежащими в организации законодательных актов страны. Система законов является иерархической, нормы более высокого уровня обладают большей юридической силой и являются определяющими для актов более низких уровней права.</a:t>
            </a:r>
            <a:endParaRPr/>
          </a:p>
        </p:txBody>
      </p:sp>
      <p:sp>
        <p:nvSpPr>
          <p:cNvPr id="275" name="CustomShape 2"/>
          <p:cNvSpPr/>
          <p:nvPr/>
        </p:nvSpPr>
        <p:spPr>
          <a:xfrm>
            <a:off x="10764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25</a:t>
            </a:r>
            <a:endParaRPr/>
          </a:p>
        </p:txBody>
      </p:sp>
      <p:pic>
        <p:nvPicPr>
          <p:cNvPr id="276" name="Picture 2" descr=""/>
          <p:cNvPicPr/>
          <p:nvPr/>
        </p:nvPicPr>
        <p:blipFill>
          <a:blip r:embed="rId1"/>
          <a:stretch/>
        </p:blipFill>
        <p:spPr>
          <a:xfrm>
            <a:off x="342720" y="3922560"/>
            <a:ext cx="3974040" cy="2048040"/>
          </a:xfrm>
          <a:prstGeom prst="rect">
            <a:avLst/>
          </a:prstGeom>
          <a:ln>
            <a:noFill/>
          </a:ln>
        </p:spPr>
      </p:pic>
      <p:pic>
        <p:nvPicPr>
          <p:cNvPr id="277" name="Picture 2" descr=""/>
          <p:cNvPicPr/>
          <p:nvPr/>
        </p:nvPicPr>
        <p:blipFill>
          <a:blip r:embed="rId2"/>
          <a:stretch/>
        </p:blipFill>
        <p:spPr>
          <a:xfrm>
            <a:off x="6745320" y="3354840"/>
            <a:ext cx="2219040" cy="1428480"/>
          </a:xfrm>
          <a:prstGeom prst="rect">
            <a:avLst/>
          </a:prstGeom>
          <a:ln>
            <a:noFill/>
          </a:ln>
        </p:spPr>
      </p:pic>
      <p:pic>
        <p:nvPicPr>
          <p:cNvPr id="278" name="Picture 4" descr=""/>
          <p:cNvPicPr/>
          <p:nvPr/>
        </p:nvPicPr>
        <p:blipFill>
          <a:blip r:embed="rId3"/>
          <a:stretch/>
        </p:blipFill>
        <p:spPr>
          <a:xfrm>
            <a:off x="4530600" y="4293000"/>
            <a:ext cx="2846160" cy="1824120"/>
          </a:xfrm>
          <a:prstGeom prst="rect">
            <a:avLst/>
          </a:prstGeom>
          <a:ln>
            <a:noFill/>
          </a:ln>
        </p:spPr>
      </p:pic>
    </p:spTree>
  </p:cSld>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79" name="CustomShape 1"/>
          <p:cNvSpPr/>
          <p:nvPr/>
        </p:nvSpPr>
        <p:spPr>
          <a:xfrm>
            <a:off x="0" y="457200"/>
            <a:ext cx="9143640" cy="360"/>
          </a:xfrm>
          <a:prstGeom prst="rect">
            <a:avLst/>
          </a:prstGeom>
          <a:solidFill>
            <a:srgbClr val="ffffff"/>
          </a:solidFill>
          <a:ln>
            <a:noFill/>
          </a:ln>
        </p:spPr>
        <p:style>
          <a:lnRef idx="0"/>
          <a:fillRef idx="0"/>
          <a:effectRef idx="0"/>
          <a:fontRef idx="minor"/>
        </p:style>
      </p:sp>
      <p:sp>
        <p:nvSpPr>
          <p:cNvPr id="280" name="CustomShape 2"/>
          <p:cNvSpPr/>
          <p:nvPr/>
        </p:nvSpPr>
        <p:spPr>
          <a:xfrm>
            <a:off x="267480" y="332640"/>
            <a:ext cx="8552880" cy="447948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i="1" lang="ru-RU" sz="2400" strike="noStrike" u="sng">
                <a:solidFill>
                  <a:srgbClr val="c00000"/>
                </a:solidFill>
                <a:latin typeface="Tahoma"/>
                <a:ea typeface="Tahoma"/>
              </a:rPr>
              <a:t>Горизонтальная</a:t>
            </a:r>
            <a:r>
              <a:rPr b="1" i="1" lang="ru-RU" sz="2400" strike="noStrike" u="sng">
                <a:solidFill>
                  <a:srgbClr val="000000"/>
                </a:solidFill>
                <a:latin typeface="Tahoma"/>
                <a:ea typeface="Tahoma"/>
              </a:rPr>
              <a:t> </a:t>
            </a:r>
            <a:r>
              <a:rPr b="1" lang="ru-RU" sz="2400" strike="noStrike">
                <a:solidFill>
                  <a:srgbClr val="000000"/>
                </a:solidFill>
                <a:latin typeface="Tahoma"/>
                <a:ea typeface="Tahoma"/>
              </a:rPr>
              <a:t>проработка информационно-правовых актов предполагает согласование норм, регулирующих отношения в смежных областях права.</a:t>
            </a:r>
            <a:endParaRPr/>
          </a:p>
          <a:p>
            <a:pPr>
              <a:lnSpc>
                <a:spcPct val="100000"/>
              </a:lnSpc>
            </a:pPr>
            <a:endParaRPr/>
          </a:p>
          <a:p>
            <a:pPr>
              <a:lnSpc>
                <a:spcPct val="100000"/>
              </a:lnSpc>
            </a:pPr>
            <a:endParaRPr/>
          </a:p>
          <a:p>
            <a:pPr>
              <a:lnSpc>
                <a:spcPct val="100000"/>
              </a:lnSpc>
            </a:pPr>
            <a:endParaRPr/>
          </a:p>
          <a:p>
            <a:pPr>
              <a:lnSpc>
                <a:spcPct val="100000"/>
              </a:lnSpc>
            </a:pPr>
            <a:r>
              <a:rPr b="1" lang="ru-RU" sz="2400" strike="noStrike">
                <a:solidFill>
                  <a:srgbClr val="000000"/>
                </a:solidFill>
                <a:latin typeface="Tahoma"/>
                <a:ea typeface="Tahoma"/>
              </a:rPr>
              <a:t>Кроме того, в состав информационно-правовой сферы входят нормы других правовых областей как полноправные составляющие, естественно, в соответствующей их части.</a:t>
            </a:r>
            <a:endParaRPr/>
          </a:p>
          <a:p>
            <a:pPr>
              <a:lnSpc>
                <a:spcPct val="100000"/>
              </a:lnSpc>
            </a:pPr>
            <a:endParaRPr/>
          </a:p>
        </p:txBody>
      </p:sp>
      <p:sp>
        <p:nvSpPr>
          <p:cNvPr id="281" name="CustomShape 3"/>
          <p:cNvSpPr/>
          <p:nvPr/>
        </p:nvSpPr>
        <p:spPr>
          <a:xfrm>
            <a:off x="10764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26</a:t>
            </a:r>
            <a:endParaRPr/>
          </a:p>
        </p:txBody>
      </p:sp>
      <p:pic>
        <p:nvPicPr>
          <p:cNvPr id="282" name="Picture 2" descr=""/>
          <p:cNvPicPr/>
          <p:nvPr/>
        </p:nvPicPr>
        <p:blipFill>
          <a:blip r:embed="rId1"/>
          <a:stretch/>
        </p:blipFill>
        <p:spPr>
          <a:xfrm>
            <a:off x="1763640" y="4492440"/>
            <a:ext cx="3519360" cy="1872000"/>
          </a:xfrm>
          <a:prstGeom prst="rect">
            <a:avLst/>
          </a:prstGeom>
          <a:ln>
            <a:noFill/>
          </a:ln>
        </p:spPr>
      </p:pic>
      <p:pic>
        <p:nvPicPr>
          <p:cNvPr id="283" name="Picture 4" descr=""/>
          <p:cNvPicPr/>
          <p:nvPr/>
        </p:nvPicPr>
        <p:blipFill>
          <a:blip r:embed="rId2"/>
          <a:stretch/>
        </p:blipFill>
        <p:spPr>
          <a:xfrm>
            <a:off x="1547640" y="1556640"/>
            <a:ext cx="2123640" cy="1428480"/>
          </a:xfrm>
          <a:prstGeom prst="rect">
            <a:avLst/>
          </a:prstGeom>
          <a:ln>
            <a:noFill/>
          </a:ln>
        </p:spPr>
      </p:pic>
      <p:pic>
        <p:nvPicPr>
          <p:cNvPr id="284" name="Picture 6" descr=""/>
          <p:cNvPicPr/>
          <p:nvPr/>
        </p:nvPicPr>
        <p:blipFill>
          <a:blip r:embed="rId3"/>
          <a:stretch/>
        </p:blipFill>
        <p:spPr>
          <a:xfrm>
            <a:off x="4572000" y="1556640"/>
            <a:ext cx="2247480" cy="1428480"/>
          </a:xfrm>
          <a:prstGeom prst="rect">
            <a:avLst/>
          </a:prstGeom>
          <a:ln>
            <a:noFill/>
          </a:ln>
        </p:spPr>
      </p:pic>
    </p:spTree>
  </p:cSld>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85" name="CustomShape 1"/>
          <p:cNvSpPr/>
          <p:nvPr/>
        </p:nvSpPr>
        <p:spPr>
          <a:xfrm>
            <a:off x="251640" y="1412640"/>
            <a:ext cx="8640720" cy="4845240"/>
          </a:xfrm>
          <a:prstGeom prst="rect">
            <a:avLst/>
          </a:prstGeom>
          <a:noFill/>
          <a:ln w="38160">
            <a:solidFill>
              <a:srgbClr val="0070c0"/>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Законодательство об интеллектуальной собственности регулирует отношения; охватывающие первичную информацию и ее источники, т.е. на этапе возникновения или производства информации. </a:t>
            </a:r>
            <a:endParaRPr/>
          </a:p>
          <a:p>
            <a:pPr algn="ctr">
              <a:lnSpc>
                <a:spcPct val="100000"/>
              </a:lnSpc>
            </a:pPr>
            <a:r>
              <a:rPr b="1" lang="ru-RU" sz="2400" strike="noStrike" u="sng">
                <a:solidFill>
                  <a:srgbClr val="0070c0"/>
                </a:solidFill>
                <a:latin typeface="Tahoma"/>
                <a:ea typeface="Tahoma"/>
              </a:rPr>
              <a:t>Основой данного раздела законодательства являются конституционные нормы о праве каждого на информацию, на гарантии свободы творчества и охраны интеллектуальной собственности силой закона.</a:t>
            </a:r>
            <a:endParaRPr/>
          </a:p>
          <a:p>
            <a:pPr>
              <a:lnSpc>
                <a:spcPct val="100000"/>
              </a:lnSpc>
            </a:pPr>
            <a:r>
              <a:rPr b="1" lang="ru-RU" sz="2400" strike="noStrike">
                <a:solidFill>
                  <a:srgbClr val="000000"/>
                </a:solidFill>
                <a:latin typeface="Tahoma"/>
                <a:ea typeface="Tahoma"/>
              </a:rPr>
              <a:t>В состав данного раздела входят: законодательство об авторском праве и смежных правах, патентное законодательство и законодательство о «ноу-хау». </a:t>
            </a:r>
            <a:endParaRPr/>
          </a:p>
        </p:txBody>
      </p:sp>
      <p:sp>
        <p:nvSpPr>
          <p:cNvPr id="286" name="CustomShape 2"/>
          <p:cNvSpPr/>
          <p:nvPr/>
        </p:nvSpPr>
        <p:spPr>
          <a:xfrm>
            <a:off x="395640" y="260640"/>
            <a:ext cx="8496720" cy="821880"/>
          </a:xfrm>
          <a:prstGeom prst="rect">
            <a:avLst/>
          </a:prstGeom>
          <a:noFill/>
          <a:ln w="38160">
            <a:solidFill>
              <a:srgbClr val="c00000"/>
            </a:solidFill>
            <a:round/>
          </a:ln>
        </p:spPr>
        <p:style>
          <a:lnRef idx="0"/>
          <a:fillRef idx="0"/>
          <a:effectRef idx="0"/>
          <a:fontRef idx="minor"/>
        </p:style>
        <p:txBody>
          <a:bodyPr lIns="90000" rIns="90000" tIns="45000" bIns="45000"/>
          <a:p>
            <a:pPr algn="ctr">
              <a:lnSpc>
                <a:spcPct val="100000"/>
              </a:lnSpc>
            </a:pPr>
            <a:r>
              <a:rPr b="1" lang="ru-RU" sz="2400" strike="noStrike" u="sng">
                <a:solidFill>
                  <a:srgbClr val="c00000"/>
                </a:solidFill>
                <a:latin typeface="Tahoma"/>
                <a:ea typeface="Tahoma"/>
              </a:rPr>
              <a:t>Правовое регулирование на этапе возникновения информации. </a:t>
            </a:r>
            <a:endParaRPr/>
          </a:p>
        </p:txBody>
      </p:sp>
      <p:pic>
        <p:nvPicPr>
          <p:cNvPr id="287" name="Picture 2" descr=""/>
          <p:cNvPicPr/>
          <p:nvPr/>
        </p:nvPicPr>
        <p:blipFill>
          <a:blip r:embed="rId1"/>
          <a:stretch/>
        </p:blipFill>
        <p:spPr>
          <a:xfrm>
            <a:off x="6837480" y="836640"/>
            <a:ext cx="2114280" cy="1428480"/>
          </a:xfrm>
          <a:prstGeom prst="rect">
            <a:avLst/>
          </a:prstGeom>
          <a:ln>
            <a:noFill/>
          </a:ln>
        </p:spPr>
      </p:pic>
      <p:pic>
        <p:nvPicPr>
          <p:cNvPr id="288" name="Picture 4" descr=""/>
          <p:cNvPicPr/>
          <p:nvPr/>
        </p:nvPicPr>
        <p:blipFill>
          <a:blip r:embed="rId2"/>
          <a:stretch/>
        </p:blipFill>
        <p:spPr>
          <a:xfrm>
            <a:off x="7740360" y="2037960"/>
            <a:ext cx="1211400" cy="1307520"/>
          </a:xfrm>
          <a:prstGeom prst="rect">
            <a:avLst/>
          </a:prstGeom>
          <a:ln>
            <a:noFill/>
          </a:ln>
        </p:spPr>
      </p:pic>
      <p:sp>
        <p:nvSpPr>
          <p:cNvPr id="289" name="CustomShape 3"/>
          <p:cNvSpPr/>
          <p:nvPr/>
        </p:nvSpPr>
        <p:spPr>
          <a:xfrm>
            <a:off x="107640" y="606600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28</a:t>
            </a:r>
            <a:endParaRPr/>
          </a:p>
        </p:txBody>
      </p:sp>
    </p:spTree>
  </p:cSld>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90" name="CustomShape 1"/>
          <p:cNvSpPr/>
          <p:nvPr/>
        </p:nvSpPr>
        <p:spPr>
          <a:xfrm>
            <a:off x="251640" y="188640"/>
            <a:ext cx="8424720" cy="630828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Закон РФ «</a:t>
            </a:r>
            <a:r>
              <a:rPr b="1" lang="ru-RU" sz="2400" strike="noStrike" u="sng">
                <a:solidFill>
                  <a:srgbClr val="0070c0"/>
                </a:solidFill>
                <a:latin typeface="Tahoma"/>
                <a:ea typeface="Tahoma"/>
              </a:rPr>
              <a:t>Об авторском праве и смежных правах</a:t>
            </a:r>
            <a:r>
              <a:rPr b="1" lang="ru-RU" sz="2400" strike="noStrike">
                <a:solidFill>
                  <a:srgbClr val="000000"/>
                </a:solidFill>
                <a:latin typeface="Tahoma"/>
                <a:ea typeface="Tahoma"/>
              </a:rPr>
              <a:t>» регулирует отношения, возникающие в связи с созданием и использованием произведений творческой деятельности. </a:t>
            </a:r>
            <a:endParaRPr/>
          </a:p>
          <a:p>
            <a:pPr>
              <a:lnSpc>
                <a:spcPct val="100000"/>
              </a:lnSpc>
            </a:pPr>
            <a:r>
              <a:rPr b="1" lang="ru-RU" sz="2400" strike="noStrike">
                <a:solidFill>
                  <a:srgbClr val="000000"/>
                </a:solidFill>
                <a:latin typeface="Tahoma"/>
                <a:ea typeface="Tahoma"/>
              </a:rPr>
              <a:t>Закон определяет произведения, которые к объектам авторского права не относятся:</a:t>
            </a:r>
            <a:endParaRPr/>
          </a:p>
          <a:p>
            <a:pPr>
              <a:lnSpc>
                <a:spcPct val="100000"/>
              </a:lnSpc>
            </a:pPr>
            <a:r>
              <a:rPr b="1" lang="ru-RU" sz="2400" strike="noStrike">
                <a:solidFill>
                  <a:srgbClr val="000000"/>
                </a:solidFill>
                <a:latin typeface="Tahoma"/>
                <a:ea typeface="Tahoma"/>
              </a:rPr>
              <a:t> </a:t>
            </a:r>
            <a:r>
              <a:rPr b="1" lang="ru-RU" sz="2400" strike="noStrike">
                <a:solidFill>
                  <a:srgbClr val="000000"/>
                </a:solidFill>
                <a:latin typeface="Tahoma"/>
                <a:ea typeface="Tahoma"/>
              </a:rPr>
              <a:t>это, в частности, официальные документы; сообщения о событиях и фактах, имеющие официальный характер. </a:t>
            </a:r>
            <a:endParaRPr/>
          </a:p>
          <a:p>
            <a:pPr algn="ctr">
              <a:lnSpc>
                <a:spcPct val="100000"/>
              </a:lnSpc>
            </a:pPr>
            <a:r>
              <a:rPr b="1" lang="ru-RU" sz="2400" strike="noStrike" u="sng">
                <a:solidFill>
                  <a:srgbClr val="c00000"/>
                </a:solidFill>
                <a:latin typeface="Tahoma"/>
                <a:ea typeface="Tahoma"/>
              </a:rPr>
              <a:t>Авторское право не распространяется на идеи, методы, процессы, системы, способы, концепции, принципы, открытия, факты. </a:t>
            </a:r>
            <a:endParaRPr/>
          </a:p>
          <a:p>
            <a:pPr>
              <a:lnSpc>
                <a:spcPct val="100000"/>
              </a:lnSpc>
            </a:pPr>
            <a:r>
              <a:rPr b="1" lang="ru-RU" sz="2400" strike="noStrike">
                <a:solidFill>
                  <a:srgbClr val="000000"/>
                </a:solidFill>
                <a:latin typeface="Tahoma"/>
                <a:ea typeface="Tahoma"/>
              </a:rPr>
              <a:t>К объектам авторского права относятся </a:t>
            </a:r>
            <a:endParaRPr/>
          </a:p>
          <a:p>
            <a:pPr>
              <a:lnSpc>
                <a:spcPct val="100000"/>
              </a:lnSpc>
            </a:pPr>
            <a:r>
              <a:rPr b="1" lang="ru-RU" sz="2400" strike="noStrike">
                <a:solidFill>
                  <a:srgbClr val="000000"/>
                </a:solidFill>
                <a:latin typeface="Tahoma"/>
                <a:ea typeface="Tahoma"/>
              </a:rPr>
              <a:t>так называемые первичные произведения, среди которых – программы для ЭВМ, а также произведения, называемые вторичными, в числе которых – базы данных.</a:t>
            </a:r>
            <a:endParaRPr/>
          </a:p>
        </p:txBody>
      </p:sp>
      <p:pic>
        <p:nvPicPr>
          <p:cNvPr id="291" name="Picture 2" descr=""/>
          <p:cNvPicPr/>
          <p:nvPr/>
        </p:nvPicPr>
        <p:blipFill>
          <a:blip r:embed="rId1"/>
          <a:srcRect l="434146" t="0" r="298048" b="0"/>
          <a:stretch/>
        </p:blipFill>
        <p:spPr>
          <a:xfrm>
            <a:off x="7512120" y="908640"/>
            <a:ext cx="1411920" cy="1428480"/>
          </a:xfrm>
          <a:prstGeom prst="rect">
            <a:avLst/>
          </a:prstGeom>
          <a:ln>
            <a:noFill/>
          </a:ln>
        </p:spPr>
      </p:pic>
      <p:pic>
        <p:nvPicPr>
          <p:cNvPr id="292" name="Picture 4" descr=""/>
          <p:cNvPicPr/>
          <p:nvPr/>
        </p:nvPicPr>
        <p:blipFill>
          <a:blip r:embed="rId2"/>
          <a:stretch/>
        </p:blipFill>
        <p:spPr>
          <a:xfrm>
            <a:off x="7608600" y="2205000"/>
            <a:ext cx="1218960" cy="1428480"/>
          </a:xfrm>
          <a:prstGeom prst="rect">
            <a:avLst/>
          </a:prstGeom>
          <a:ln>
            <a:noFill/>
          </a:ln>
        </p:spPr>
      </p:pic>
      <p:pic>
        <p:nvPicPr>
          <p:cNvPr id="293" name="Picture 6" descr=""/>
          <p:cNvPicPr/>
          <p:nvPr/>
        </p:nvPicPr>
        <p:blipFill>
          <a:blip r:embed="rId3"/>
          <a:stretch/>
        </p:blipFill>
        <p:spPr>
          <a:xfrm>
            <a:off x="7176600" y="4365000"/>
            <a:ext cx="1771200" cy="1295640"/>
          </a:xfrm>
          <a:prstGeom prst="rect">
            <a:avLst/>
          </a:prstGeom>
          <a:ln>
            <a:noFill/>
          </a:ln>
        </p:spPr>
      </p:pic>
      <p:sp>
        <p:nvSpPr>
          <p:cNvPr id="294" name="CustomShape 2"/>
          <p:cNvSpPr/>
          <p:nvPr/>
        </p:nvSpPr>
        <p:spPr>
          <a:xfrm>
            <a:off x="7512120" y="603612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29</a:t>
            </a:r>
            <a:endParaRPr/>
          </a:p>
        </p:txBody>
      </p:sp>
    </p:spTree>
  </p:cSld>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95" name="CustomShape 1"/>
          <p:cNvSpPr/>
          <p:nvPr/>
        </p:nvSpPr>
        <p:spPr>
          <a:xfrm>
            <a:off x="323640" y="260640"/>
            <a:ext cx="8712720" cy="3016440"/>
          </a:xfrm>
          <a:prstGeom prst="rect">
            <a:avLst/>
          </a:prstGeom>
          <a:noFill/>
          <a:ln w="38160">
            <a:solidFill>
              <a:schemeClr val="accent1"/>
            </a:solidFill>
            <a:round/>
          </a:ln>
        </p:spPr>
        <p:style>
          <a:lnRef idx="0"/>
          <a:fillRef idx="0"/>
          <a:effectRef idx="0"/>
          <a:fontRef idx="minor"/>
        </p:style>
        <p:txBody>
          <a:bodyPr lIns="90000" rIns="90000" tIns="45000" bIns="45000"/>
          <a:p>
            <a:pPr algn="ctr">
              <a:lnSpc>
                <a:spcPct val="100000"/>
              </a:lnSpc>
            </a:pPr>
            <a:r>
              <a:rPr b="1" lang="ru-RU" sz="2400" strike="noStrike" u="sng">
                <a:solidFill>
                  <a:srgbClr val="c00000"/>
                </a:solidFill>
                <a:latin typeface="Tahoma"/>
                <a:ea typeface="Tahoma"/>
              </a:rPr>
              <a:t>Авторское право возникает в силу факта создания объекта. </a:t>
            </a:r>
            <a:endParaRPr/>
          </a:p>
          <a:p>
            <a:pPr>
              <a:lnSpc>
                <a:spcPct val="100000"/>
              </a:lnSpc>
            </a:pPr>
            <a:r>
              <a:rPr b="1" lang="ru-RU" sz="2400" strike="noStrike">
                <a:solidFill>
                  <a:srgbClr val="000000"/>
                </a:solidFill>
                <a:latin typeface="Tahoma"/>
                <a:ea typeface="Tahoma"/>
              </a:rPr>
              <a:t>Для возникновения и осуществления авторского права не требуется регистрации произведения, иного специального оформления или соблюдения каких-либо формальностей. </a:t>
            </a:r>
            <a:endParaRPr/>
          </a:p>
          <a:p>
            <a:pPr algn="ctr">
              <a:lnSpc>
                <a:spcPct val="100000"/>
              </a:lnSpc>
            </a:pPr>
            <a:r>
              <a:rPr b="1" lang="ru-RU" sz="2400" strike="noStrike" u="sng">
                <a:solidFill>
                  <a:srgbClr val="c00000"/>
                </a:solidFill>
                <a:latin typeface="Tahoma"/>
                <a:ea typeface="Tahoma"/>
              </a:rPr>
              <a:t>Закон регулирует авторские права также в случаях, когда произведение создано коллективом авторов.</a:t>
            </a:r>
            <a:endParaRPr/>
          </a:p>
        </p:txBody>
      </p:sp>
      <p:pic>
        <p:nvPicPr>
          <p:cNvPr id="296" name="Picture 4" descr=""/>
          <p:cNvPicPr/>
          <p:nvPr/>
        </p:nvPicPr>
        <p:blipFill>
          <a:blip r:embed="rId1"/>
          <a:stretch/>
        </p:blipFill>
        <p:spPr>
          <a:xfrm>
            <a:off x="1331640" y="3573000"/>
            <a:ext cx="2202840" cy="2039400"/>
          </a:xfrm>
          <a:prstGeom prst="rect">
            <a:avLst/>
          </a:prstGeom>
          <a:ln>
            <a:noFill/>
          </a:ln>
        </p:spPr>
      </p:pic>
      <p:pic>
        <p:nvPicPr>
          <p:cNvPr id="297" name="Picture 2" descr=""/>
          <p:cNvPicPr/>
          <p:nvPr/>
        </p:nvPicPr>
        <p:blipFill>
          <a:blip r:embed="rId2"/>
          <a:stretch/>
        </p:blipFill>
        <p:spPr>
          <a:xfrm>
            <a:off x="4671000" y="3362760"/>
            <a:ext cx="4153320" cy="3162240"/>
          </a:xfrm>
          <a:prstGeom prst="rect">
            <a:avLst/>
          </a:prstGeom>
          <a:ln>
            <a:noFill/>
          </a:ln>
        </p:spPr>
      </p:pic>
      <p:sp>
        <p:nvSpPr>
          <p:cNvPr id="298" name="CustomShape 2"/>
          <p:cNvSpPr/>
          <p:nvPr/>
        </p:nvSpPr>
        <p:spPr>
          <a:xfrm>
            <a:off x="10764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30</a:t>
            </a:r>
            <a:endParaRPr/>
          </a:p>
        </p:txBody>
      </p:sp>
    </p:spTree>
  </p:cSld>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99" name="CustomShape 1"/>
          <p:cNvSpPr/>
          <p:nvPr/>
        </p:nvSpPr>
        <p:spPr>
          <a:xfrm>
            <a:off x="107640" y="260640"/>
            <a:ext cx="8568720" cy="374796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В отношении его произведения автору принадлежат личные </a:t>
            </a:r>
            <a:r>
              <a:rPr b="1" lang="ru-RU" sz="2400" strike="noStrike" u="sng">
                <a:solidFill>
                  <a:srgbClr val="c00000"/>
                </a:solidFill>
                <a:latin typeface="Tahoma"/>
                <a:ea typeface="Tahoma"/>
              </a:rPr>
              <a:t>неимущественные права </a:t>
            </a:r>
            <a:r>
              <a:rPr b="1" lang="ru-RU" sz="2400" strike="noStrike">
                <a:solidFill>
                  <a:srgbClr val="000000"/>
                </a:solidFill>
                <a:latin typeface="Tahoma"/>
                <a:ea typeface="Tahoma"/>
              </a:rPr>
              <a:t>(право авторства, право на имя, право на обнародование произведения, право на защиту своей репутации) и </a:t>
            </a:r>
            <a:r>
              <a:rPr b="1" lang="ru-RU" sz="2400" strike="noStrike" u="sng">
                <a:solidFill>
                  <a:srgbClr val="c00000"/>
                </a:solidFill>
                <a:latin typeface="Tahoma"/>
                <a:ea typeface="Tahoma"/>
              </a:rPr>
              <a:t>имущественные права </a:t>
            </a:r>
            <a:r>
              <a:rPr b="1" lang="ru-RU" sz="2400" strike="noStrike">
                <a:solidFill>
                  <a:srgbClr val="000000"/>
                </a:solidFill>
                <a:latin typeface="Tahoma"/>
                <a:ea typeface="Tahoma"/>
              </a:rPr>
              <a:t>(исключительное право на использование произведения в любой форме и любым способом, в частности право на воспроизведение, распространение, публичный показ, перевод, переработку).</a:t>
            </a:r>
            <a:endParaRPr/>
          </a:p>
        </p:txBody>
      </p:sp>
      <p:pic>
        <p:nvPicPr>
          <p:cNvPr id="300" name="Picture 2" descr=""/>
          <p:cNvPicPr/>
          <p:nvPr/>
        </p:nvPicPr>
        <p:blipFill>
          <a:blip r:embed="rId1"/>
          <a:stretch/>
        </p:blipFill>
        <p:spPr>
          <a:xfrm>
            <a:off x="7786080" y="116640"/>
            <a:ext cx="1334880" cy="1267200"/>
          </a:xfrm>
          <a:prstGeom prst="rect">
            <a:avLst/>
          </a:prstGeom>
          <a:ln>
            <a:noFill/>
          </a:ln>
        </p:spPr>
      </p:pic>
      <p:pic>
        <p:nvPicPr>
          <p:cNvPr id="301" name="Picture 4" descr=""/>
          <p:cNvPicPr/>
          <p:nvPr/>
        </p:nvPicPr>
        <p:blipFill>
          <a:blip r:embed="rId2"/>
          <a:stretch/>
        </p:blipFill>
        <p:spPr>
          <a:xfrm>
            <a:off x="6776640" y="3717000"/>
            <a:ext cx="2018880" cy="1428480"/>
          </a:xfrm>
          <a:prstGeom prst="rect">
            <a:avLst/>
          </a:prstGeom>
          <a:ln>
            <a:noFill/>
          </a:ln>
        </p:spPr>
      </p:pic>
      <p:pic>
        <p:nvPicPr>
          <p:cNvPr id="302" name="Picture 6" descr=""/>
          <p:cNvPicPr/>
          <p:nvPr/>
        </p:nvPicPr>
        <p:blipFill>
          <a:blip r:embed="rId3"/>
          <a:stretch/>
        </p:blipFill>
        <p:spPr>
          <a:xfrm>
            <a:off x="2771640" y="3645000"/>
            <a:ext cx="2901600" cy="2808000"/>
          </a:xfrm>
          <a:prstGeom prst="rect">
            <a:avLst/>
          </a:prstGeom>
          <a:ln>
            <a:noFill/>
          </a:ln>
        </p:spPr>
      </p:pic>
      <p:sp>
        <p:nvSpPr>
          <p:cNvPr id="303" name="CustomShape 2"/>
          <p:cNvSpPr/>
          <p:nvPr/>
        </p:nvSpPr>
        <p:spPr>
          <a:xfrm>
            <a:off x="10764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31</a:t>
            </a:r>
            <a:endParaRPr/>
          </a:p>
        </p:txBody>
      </p:sp>
    </p:spTree>
  </p:cSld>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04" name="CustomShape 1"/>
          <p:cNvSpPr/>
          <p:nvPr/>
        </p:nvSpPr>
        <p:spPr>
          <a:xfrm>
            <a:off x="251640" y="332640"/>
            <a:ext cx="8568720" cy="411372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u="sng">
                <a:solidFill>
                  <a:srgbClr val="c00000"/>
                </a:solidFill>
                <a:latin typeface="Tahoma"/>
                <a:ea typeface="Tahoma"/>
              </a:rPr>
              <a:t>Личные неимущественные права </a:t>
            </a:r>
            <a:r>
              <a:rPr b="1" lang="ru-RU" sz="2400" strike="noStrike">
                <a:solidFill>
                  <a:srgbClr val="000000"/>
                </a:solidFill>
                <a:latin typeface="Tahoma"/>
                <a:ea typeface="Tahoma"/>
              </a:rPr>
              <a:t>принадлежат автору независимо от его имущественных прав и сохраняются за ним в случае уступки исключительных прав на использование произведения. </a:t>
            </a:r>
            <a:endParaRPr/>
          </a:p>
          <a:p>
            <a:pPr>
              <a:lnSpc>
                <a:spcPct val="100000"/>
              </a:lnSpc>
            </a:pPr>
            <a:r>
              <a:rPr b="1" lang="ru-RU" sz="2400" strike="noStrike">
                <a:solidFill>
                  <a:srgbClr val="000000"/>
                </a:solidFill>
                <a:latin typeface="Tahoma"/>
                <a:ea typeface="Tahoma"/>
              </a:rPr>
              <a:t>Обладатель исключительных авторских прав для оповещения о них вправе использовать знак охраны авторского права: это латинская буква «С» в окружности ©; имя (наименование) обладателя исключительных авторских прав; год первого опубликования.</a:t>
            </a:r>
            <a:endParaRPr/>
          </a:p>
        </p:txBody>
      </p:sp>
      <p:pic>
        <p:nvPicPr>
          <p:cNvPr id="305" name="Picture 2" descr=""/>
          <p:cNvPicPr/>
          <p:nvPr/>
        </p:nvPicPr>
        <p:blipFill>
          <a:blip r:embed="rId1"/>
          <a:stretch/>
        </p:blipFill>
        <p:spPr>
          <a:xfrm>
            <a:off x="1547640" y="4437000"/>
            <a:ext cx="3127680" cy="2085120"/>
          </a:xfrm>
          <a:prstGeom prst="rect">
            <a:avLst/>
          </a:prstGeom>
          <a:ln>
            <a:noFill/>
          </a:ln>
        </p:spPr>
      </p:pic>
      <p:pic>
        <p:nvPicPr>
          <p:cNvPr id="306" name="Picture 2" descr=""/>
          <p:cNvPicPr/>
          <p:nvPr/>
        </p:nvPicPr>
        <p:blipFill>
          <a:blip r:embed="rId2"/>
          <a:stretch/>
        </p:blipFill>
        <p:spPr>
          <a:xfrm>
            <a:off x="5172120" y="4293000"/>
            <a:ext cx="3647880" cy="2736000"/>
          </a:xfrm>
          <a:prstGeom prst="rect">
            <a:avLst/>
          </a:prstGeom>
          <a:ln>
            <a:noFill/>
          </a:ln>
        </p:spPr>
      </p:pic>
      <p:sp>
        <p:nvSpPr>
          <p:cNvPr id="307" name="CustomShape 2"/>
          <p:cNvSpPr/>
          <p:nvPr/>
        </p:nvSpPr>
        <p:spPr>
          <a:xfrm>
            <a:off x="10764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32</a:t>
            </a:r>
            <a:endParaRPr/>
          </a:p>
        </p:txBody>
      </p:sp>
    </p:spTree>
  </p:cSld>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08" name="CustomShape 1"/>
          <p:cNvSpPr/>
          <p:nvPr/>
        </p:nvSpPr>
        <p:spPr>
          <a:xfrm>
            <a:off x="323640" y="260640"/>
            <a:ext cx="8496720" cy="447948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u="sng">
                <a:solidFill>
                  <a:srgbClr val="c00000"/>
                </a:solidFill>
                <a:latin typeface="Tahoma"/>
                <a:ea typeface="Tahoma"/>
              </a:rPr>
              <a:t>За нарушение авторских и смежных прав наступает гражданская, уголовная и административная ответственность. </a:t>
            </a:r>
            <a:endParaRPr/>
          </a:p>
          <a:p>
            <a:pPr>
              <a:lnSpc>
                <a:spcPct val="100000"/>
              </a:lnSpc>
            </a:pPr>
            <a:r>
              <a:rPr b="1" lang="ru-RU" sz="2400" strike="noStrike">
                <a:solidFill>
                  <a:srgbClr val="000000"/>
                </a:solidFill>
                <a:latin typeface="Tahoma"/>
                <a:ea typeface="Tahoma"/>
              </a:rPr>
              <a:t>Как правило, авторское право действует в течение всей жизни автора и 50 лет после его смерти. Права авторства, на имя и на защиту репутации автора охраняются бессрочно.</a:t>
            </a:r>
            <a:endParaRPr/>
          </a:p>
          <a:p>
            <a:pPr>
              <a:lnSpc>
                <a:spcPct val="100000"/>
              </a:lnSpc>
            </a:pPr>
            <a:r>
              <a:rPr b="1" lang="ru-RU" sz="2400" strike="noStrike">
                <a:solidFill>
                  <a:srgbClr val="000000"/>
                </a:solidFill>
                <a:latin typeface="Tahoma"/>
                <a:ea typeface="Tahoma"/>
              </a:rPr>
              <a:t>Специальный закон регулирует отношения вокруг программ для ЭВМ и баз данных; Закон Российской Федерации «О правовой охране программ для электронных вычислительных машин и баз данных».</a:t>
            </a:r>
            <a:endParaRPr/>
          </a:p>
        </p:txBody>
      </p:sp>
      <p:pic>
        <p:nvPicPr>
          <p:cNvPr id="309" name="Picture 2" descr=""/>
          <p:cNvPicPr/>
          <p:nvPr/>
        </p:nvPicPr>
        <p:blipFill>
          <a:blip r:embed="rId1"/>
          <a:stretch/>
        </p:blipFill>
        <p:spPr>
          <a:xfrm>
            <a:off x="251640" y="4689000"/>
            <a:ext cx="2664000" cy="1998000"/>
          </a:xfrm>
          <a:prstGeom prst="rect">
            <a:avLst/>
          </a:prstGeom>
          <a:ln>
            <a:noFill/>
          </a:ln>
        </p:spPr>
      </p:pic>
      <p:pic>
        <p:nvPicPr>
          <p:cNvPr id="310" name="Picture 4" descr=""/>
          <p:cNvPicPr/>
          <p:nvPr/>
        </p:nvPicPr>
        <p:blipFill>
          <a:blip r:embed="rId2"/>
          <a:stretch/>
        </p:blipFill>
        <p:spPr>
          <a:xfrm>
            <a:off x="6012000" y="4581000"/>
            <a:ext cx="2952000" cy="2214000"/>
          </a:xfrm>
          <a:prstGeom prst="rect">
            <a:avLst/>
          </a:prstGeom>
          <a:ln>
            <a:noFill/>
          </a:ln>
        </p:spPr>
      </p:pic>
      <p:pic>
        <p:nvPicPr>
          <p:cNvPr id="311" name="Picture 6" descr=""/>
          <p:cNvPicPr/>
          <p:nvPr/>
        </p:nvPicPr>
        <p:blipFill>
          <a:blip r:embed="rId3"/>
          <a:stretch/>
        </p:blipFill>
        <p:spPr>
          <a:xfrm>
            <a:off x="3132000" y="4423320"/>
            <a:ext cx="2314080" cy="2156040"/>
          </a:xfrm>
          <a:prstGeom prst="rect">
            <a:avLst/>
          </a:prstGeom>
          <a:ln>
            <a:noFill/>
          </a:ln>
          <a:effectLst>
            <a:softEdge rad="112500"/>
          </a:effectLst>
        </p:spPr>
      </p:pic>
      <p:pic>
        <p:nvPicPr>
          <p:cNvPr id="312" name="Picture 2" descr=""/>
          <p:cNvPicPr/>
          <p:nvPr/>
        </p:nvPicPr>
        <p:blipFill>
          <a:blip r:embed="rId4"/>
          <a:stretch/>
        </p:blipFill>
        <p:spPr>
          <a:xfrm>
            <a:off x="7380360" y="177480"/>
            <a:ext cx="1320480" cy="1320480"/>
          </a:xfrm>
          <a:prstGeom prst="rect">
            <a:avLst/>
          </a:prstGeom>
          <a:ln>
            <a:noFill/>
          </a:ln>
        </p:spPr>
      </p:pic>
      <p:sp>
        <p:nvSpPr>
          <p:cNvPr id="313" name="CustomShape 2"/>
          <p:cNvSpPr/>
          <p:nvPr/>
        </p:nvSpPr>
        <p:spPr>
          <a:xfrm>
            <a:off x="107640" y="6093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33</a:t>
            </a:r>
            <a:endParaRPr/>
          </a:p>
        </p:txBody>
      </p:sp>
    </p:spTree>
  </p:cSld>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14" name="CustomShape 1"/>
          <p:cNvSpPr/>
          <p:nvPr/>
        </p:nvSpPr>
        <p:spPr>
          <a:xfrm>
            <a:off x="250560" y="2781000"/>
            <a:ext cx="8424720" cy="3747960"/>
          </a:xfrm>
          <a:prstGeom prst="rect">
            <a:avLst/>
          </a:prstGeom>
          <a:noFill/>
          <a:ln w="38160">
            <a:solidFill>
              <a:schemeClr val="accent1"/>
            </a:solidFill>
            <a:round/>
          </a:ln>
        </p:spPr>
        <p:style>
          <a:lnRef idx="0"/>
          <a:fillRef idx="0"/>
          <a:effectRef idx="0"/>
          <a:fontRef idx="minor"/>
        </p:style>
        <p:txBody>
          <a:bodyPr lIns="90000" rIns="90000" tIns="45000" bIns="45000"/>
          <a:p>
            <a:pPr algn="ctr">
              <a:lnSpc>
                <a:spcPct val="100000"/>
              </a:lnSpc>
            </a:pPr>
            <a:r>
              <a:rPr b="1" lang="ru-RU" sz="2400" strike="noStrike" u="sng">
                <a:solidFill>
                  <a:srgbClr val="c00000"/>
                </a:solidFill>
                <a:latin typeface="Tahoma"/>
                <a:ea typeface="Tahoma"/>
              </a:rPr>
              <a:t>Согласно Закону в качестве объектов авторского права программы для ЭВМ охраняются как первичные произведения, а базы данных – как вторичные произведения. </a:t>
            </a:r>
            <a:r>
              <a:rPr b="1" lang="ru-RU" sz="2400" strike="noStrike">
                <a:solidFill>
                  <a:srgbClr val="000000"/>
                </a:solidFill>
                <a:latin typeface="Tahoma"/>
                <a:ea typeface="Tahoma"/>
              </a:rPr>
              <a:t>Значение этих продуктов интеллектуальной деятельности столь велико, что для их правовой охраны создан этот специальный закон. Он конкретизирует и дополняет нормы авторского права с учетом специфики сферы деятельности и особенностей данных продуктов.</a:t>
            </a:r>
            <a:endParaRPr/>
          </a:p>
        </p:txBody>
      </p:sp>
      <p:pic>
        <p:nvPicPr>
          <p:cNvPr id="315" name="Picture 2" descr=""/>
          <p:cNvPicPr/>
          <p:nvPr/>
        </p:nvPicPr>
        <p:blipFill>
          <a:blip r:embed="rId1"/>
          <a:stretch/>
        </p:blipFill>
        <p:spPr>
          <a:xfrm>
            <a:off x="7452360" y="332640"/>
            <a:ext cx="1561680" cy="1428480"/>
          </a:xfrm>
          <a:prstGeom prst="rect">
            <a:avLst/>
          </a:prstGeom>
          <a:ln>
            <a:noFill/>
          </a:ln>
        </p:spPr>
      </p:pic>
      <p:pic>
        <p:nvPicPr>
          <p:cNvPr id="316" name="Picture 4" descr=""/>
          <p:cNvPicPr/>
          <p:nvPr/>
        </p:nvPicPr>
        <p:blipFill>
          <a:blip r:embed="rId2"/>
          <a:stretch/>
        </p:blipFill>
        <p:spPr>
          <a:xfrm>
            <a:off x="3483720" y="332640"/>
            <a:ext cx="3079800" cy="2148480"/>
          </a:xfrm>
          <a:prstGeom prst="rect">
            <a:avLst/>
          </a:prstGeom>
          <a:ln>
            <a:noFill/>
          </a:ln>
        </p:spPr>
      </p:pic>
      <p:pic>
        <p:nvPicPr>
          <p:cNvPr id="317" name="Picture 6" descr=""/>
          <p:cNvPicPr/>
          <p:nvPr/>
        </p:nvPicPr>
        <p:blipFill>
          <a:blip r:embed="rId3"/>
          <a:stretch/>
        </p:blipFill>
        <p:spPr>
          <a:xfrm>
            <a:off x="395640" y="1208160"/>
            <a:ext cx="2323800" cy="1428480"/>
          </a:xfrm>
          <a:prstGeom prst="rect">
            <a:avLst/>
          </a:prstGeom>
          <a:ln>
            <a:noFill/>
          </a:ln>
        </p:spPr>
      </p:pic>
      <p:sp>
        <p:nvSpPr>
          <p:cNvPr id="318" name="CustomShape 2"/>
          <p:cNvSpPr/>
          <p:nvPr/>
        </p:nvSpPr>
        <p:spPr>
          <a:xfrm>
            <a:off x="107640" y="6021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34</a:t>
            </a:r>
            <a:endParaRPr/>
          </a:p>
        </p:txBody>
      </p:sp>
    </p:spTree>
  </p:cSld>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19" name="CustomShape 1"/>
          <p:cNvSpPr/>
          <p:nvPr/>
        </p:nvSpPr>
        <p:spPr>
          <a:xfrm>
            <a:off x="179640" y="950760"/>
            <a:ext cx="4571640" cy="447948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Вместе с тем Закон определяет, что правовой охране не подлежат идеи и принципы, лежащие в основе программы для ЭВМ, базы данных или какого-либо их элемента, в том числе идеи и принципы организации интерфейса и алгоритма, а также языки программирования.</a:t>
            </a:r>
            <a:endParaRPr/>
          </a:p>
        </p:txBody>
      </p:sp>
      <p:pic>
        <p:nvPicPr>
          <p:cNvPr id="320" name="Picture 2" descr=""/>
          <p:cNvPicPr/>
          <p:nvPr/>
        </p:nvPicPr>
        <p:blipFill>
          <a:blip r:embed="rId1"/>
          <a:stretch/>
        </p:blipFill>
        <p:spPr>
          <a:xfrm>
            <a:off x="5064480" y="375840"/>
            <a:ext cx="3599640" cy="2476800"/>
          </a:xfrm>
          <a:prstGeom prst="rect">
            <a:avLst/>
          </a:prstGeom>
          <a:ln>
            <a:noFill/>
          </a:ln>
        </p:spPr>
      </p:pic>
      <p:pic>
        <p:nvPicPr>
          <p:cNvPr id="321" name="Picture 4" descr=""/>
          <p:cNvPicPr/>
          <p:nvPr/>
        </p:nvPicPr>
        <p:blipFill>
          <a:blip r:embed="rId2"/>
          <a:stretch/>
        </p:blipFill>
        <p:spPr>
          <a:xfrm>
            <a:off x="5064480" y="3213000"/>
            <a:ext cx="3552120" cy="2664000"/>
          </a:xfrm>
          <a:prstGeom prst="rect">
            <a:avLst/>
          </a:prstGeom>
          <a:ln>
            <a:noFill/>
          </a:ln>
        </p:spPr>
      </p:pic>
      <p:sp>
        <p:nvSpPr>
          <p:cNvPr id="322" name="CustomShape 2"/>
          <p:cNvSpPr/>
          <p:nvPr/>
        </p:nvSpPr>
        <p:spPr>
          <a:xfrm>
            <a:off x="10764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35</a:t>
            </a:r>
            <a:endParaRPr/>
          </a:p>
        </p:txBody>
      </p:sp>
    </p:spTree>
  </p:cSld>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23" name="CustomShape 1"/>
          <p:cNvSpPr/>
          <p:nvPr/>
        </p:nvSpPr>
        <p:spPr>
          <a:xfrm>
            <a:off x="2988000" y="116640"/>
            <a:ext cx="5976360" cy="4479480"/>
          </a:xfrm>
          <a:prstGeom prst="rect">
            <a:avLst/>
          </a:prstGeom>
          <a:noFill/>
          <a:ln w="38160">
            <a:solidFill>
              <a:schemeClr val="accent1"/>
            </a:solidFill>
            <a:round/>
          </a:ln>
        </p:spPr>
        <p:style>
          <a:lnRef idx="0"/>
          <a:fillRef idx="0"/>
          <a:effectRef idx="0"/>
          <a:fontRef idx="minor"/>
        </p:style>
        <p:txBody>
          <a:bodyPr lIns="90000" rIns="90000" tIns="45000" bIns="45000"/>
          <a:p>
            <a:pPr algn="ctr">
              <a:lnSpc>
                <a:spcPct val="100000"/>
              </a:lnSpc>
            </a:pPr>
            <a:r>
              <a:rPr b="1" lang="ru-RU" sz="2400" strike="noStrike" u="sng">
                <a:solidFill>
                  <a:srgbClr val="c00000"/>
                </a:solidFill>
                <a:latin typeface="Tahoma"/>
                <a:ea typeface="Tahoma"/>
              </a:rPr>
              <a:t>Авторское право на программы для ЭВМ возникает в силу их создания со всеми его атрибутами. </a:t>
            </a:r>
            <a:endParaRPr/>
          </a:p>
          <a:p>
            <a:pPr>
              <a:lnSpc>
                <a:spcPct val="100000"/>
              </a:lnSpc>
            </a:pPr>
            <a:r>
              <a:rPr b="1" lang="ru-RU" sz="2400" strike="noStrike">
                <a:solidFill>
                  <a:srgbClr val="000000"/>
                </a:solidFill>
                <a:latin typeface="Tahoma"/>
                <a:ea typeface="Tahoma"/>
              </a:rPr>
              <a:t>Особое значение в этой сфере имеет принципиальное отделение авторского права от права собственности на материальный носитель программы или базы данных. При этом передача прав на материальный носитель не влечет за собой прав на программу или базу данных.</a:t>
            </a:r>
            <a:endParaRPr/>
          </a:p>
        </p:txBody>
      </p:sp>
      <p:pic>
        <p:nvPicPr>
          <p:cNvPr id="324" name="Picture 2" descr=""/>
          <p:cNvPicPr/>
          <p:nvPr/>
        </p:nvPicPr>
        <p:blipFill>
          <a:blip r:embed="rId1"/>
          <a:stretch/>
        </p:blipFill>
        <p:spPr>
          <a:xfrm>
            <a:off x="35640" y="146880"/>
            <a:ext cx="2896200" cy="1913760"/>
          </a:xfrm>
          <a:prstGeom prst="rect">
            <a:avLst/>
          </a:prstGeom>
          <a:ln>
            <a:noFill/>
          </a:ln>
        </p:spPr>
      </p:pic>
      <p:pic>
        <p:nvPicPr>
          <p:cNvPr id="325" name="Picture 4" descr=""/>
          <p:cNvPicPr/>
          <p:nvPr/>
        </p:nvPicPr>
        <p:blipFill>
          <a:blip r:embed="rId2"/>
          <a:stretch/>
        </p:blipFill>
        <p:spPr>
          <a:xfrm>
            <a:off x="34200" y="2349000"/>
            <a:ext cx="2849400" cy="2016000"/>
          </a:xfrm>
          <a:prstGeom prst="rect">
            <a:avLst/>
          </a:prstGeom>
          <a:ln>
            <a:noFill/>
          </a:ln>
        </p:spPr>
      </p:pic>
      <p:pic>
        <p:nvPicPr>
          <p:cNvPr id="326" name="Picture 6" descr=""/>
          <p:cNvPicPr/>
          <p:nvPr/>
        </p:nvPicPr>
        <p:blipFill>
          <a:blip r:embed="rId3"/>
          <a:stretch/>
        </p:blipFill>
        <p:spPr>
          <a:xfrm>
            <a:off x="530280" y="4509000"/>
            <a:ext cx="2340000" cy="1800000"/>
          </a:xfrm>
          <a:prstGeom prst="rect">
            <a:avLst/>
          </a:prstGeom>
          <a:ln>
            <a:noFill/>
          </a:ln>
          <a:effectLst>
            <a:softEdge rad="112500"/>
          </a:effectLst>
        </p:spPr>
      </p:pic>
      <p:pic>
        <p:nvPicPr>
          <p:cNvPr id="327" name="Picture 2" descr=""/>
          <p:cNvPicPr/>
          <p:nvPr/>
        </p:nvPicPr>
        <p:blipFill>
          <a:blip r:embed="rId4"/>
          <a:stretch/>
        </p:blipFill>
        <p:spPr>
          <a:xfrm>
            <a:off x="5580000" y="4365000"/>
            <a:ext cx="3379320" cy="2304000"/>
          </a:xfrm>
          <a:prstGeom prst="rect">
            <a:avLst/>
          </a:prstGeom>
          <a:ln>
            <a:noFill/>
          </a:ln>
        </p:spPr>
      </p:pic>
      <p:sp>
        <p:nvSpPr>
          <p:cNvPr id="328" name="CustomShape 2"/>
          <p:cNvSpPr/>
          <p:nvPr/>
        </p:nvSpPr>
        <p:spPr>
          <a:xfrm>
            <a:off x="10764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36</a:t>
            </a:r>
            <a:endParaRPr/>
          </a:p>
        </p:txBody>
      </p:sp>
    </p:spTree>
  </p:cSld>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id="329" name="Picture 2" descr=""/>
          <p:cNvPicPr/>
          <p:nvPr/>
        </p:nvPicPr>
        <p:blipFill>
          <a:blip r:embed="rId1"/>
          <a:stretch/>
        </p:blipFill>
        <p:spPr>
          <a:xfrm>
            <a:off x="5756040" y="4509000"/>
            <a:ext cx="2916000" cy="1944000"/>
          </a:xfrm>
          <a:prstGeom prst="rect">
            <a:avLst/>
          </a:prstGeom>
          <a:ln>
            <a:noFill/>
          </a:ln>
        </p:spPr>
      </p:pic>
      <p:pic>
        <p:nvPicPr>
          <p:cNvPr id="330" name="Picture 4" descr=""/>
          <p:cNvPicPr/>
          <p:nvPr/>
        </p:nvPicPr>
        <p:blipFill>
          <a:blip r:embed="rId2"/>
          <a:stretch/>
        </p:blipFill>
        <p:spPr>
          <a:xfrm>
            <a:off x="179640" y="4480200"/>
            <a:ext cx="2952000" cy="2088720"/>
          </a:xfrm>
          <a:prstGeom prst="rect">
            <a:avLst/>
          </a:prstGeom>
          <a:ln>
            <a:noFill/>
          </a:ln>
        </p:spPr>
      </p:pic>
      <p:pic>
        <p:nvPicPr>
          <p:cNvPr id="331" name="Picture 6" descr=""/>
          <p:cNvPicPr/>
          <p:nvPr/>
        </p:nvPicPr>
        <p:blipFill>
          <a:blip r:embed="rId3"/>
          <a:stretch/>
        </p:blipFill>
        <p:spPr>
          <a:xfrm>
            <a:off x="3420000" y="4669200"/>
            <a:ext cx="2016000" cy="2184120"/>
          </a:xfrm>
          <a:prstGeom prst="rect">
            <a:avLst/>
          </a:prstGeom>
          <a:ln>
            <a:noFill/>
          </a:ln>
          <a:effectLst>
            <a:softEdge rad="112500"/>
          </a:effectLst>
        </p:spPr>
      </p:pic>
      <p:sp>
        <p:nvSpPr>
          <p:cNvPr id="332" name="CustomShape 1"/>
          <p:cNvSpPr/>
          <p:nvPr/>
        </p:nvSpPr>
        <p:spPr>
          <a:xfrm>
            <a:off x="394560" y="566280"/>
            <a:ext cx="8280720" cy="3749760"/>
          </a:xfrm>
          <a:prstGeom prst="rect">
            <a:avLst/>
          </a:prstGeom>
          <a:noFill/>
          <a:ln w="38160">
            <a:solidFill>
              <a:schemeClr val="tx1"/>
            </a:solidFill>
            <a:miter/>
          </a:ln>
        </p:spPr>
        <p:style>
          <a:lnRef idx="0"/>
          <a:fillRef idx="0"/>
          <a:effectRef idx="0"/>
          <a:fontRef idx="minor"/>
        </p:style>
        <p:txBody>
          <a:bodyPr anchor="ctr"/>
          <a:p>
            <a:pPr algn="just">
              <a:lnSpc>
                <a:spcPct val="100000"/>
              </a:lnSpc>
            </a:pPr>
            <a:r>
              <a:rPr b="1" lang="ru-RU" sz="2400" strike="noStrike" u="sng">
                <a:solidFill>
                  <a:srgbClr val="c00000"/>
                </a:solidFill>
                <a:latin typeface="Tahoma"/>
                <a:ea typeface="Tahoma"/>
              </a:rPr>
              <a:t>Использование программ или баз данных третьими лицами осуществляется, как правило, на основании договора с правообладателем. </a:t>
            </a:r>
            <a:r>
              <a:rPr b="1" lang="ru-RU" sz="2400" strike="noStrike">
                <a:solidFill>
                  <a:srgbClr val="000000"/>
                </a:solidFill>
                <a:latin typeface="Tahoma"/>
                <a:ea typeface="Tahoma"/>
              </a:rPr>
              <a:t>В противном случае автор может обратиться в суд, арбитражный или третейский, за защитой своих законных прав. Выпуск под своим именем чужой программы для ЭВМ или базы данных либо незаконное воспроизведение или распространение таких произведений влечет за собой уголовную ответственность. </a:t>
            </a:r>
            <a:endParaRPr/>
          </a:p>
        </p:txBody>
      </p:sp>
      <p:sp>
        <p:nvSpPr>
          <p:cNvPr id="333" name="CustomShape 2"/>
          <p:cNvSpPr/>
          <p:nvPr/>
        </p:nvSpPr>
        <p:spPr>
          <a:xfrm>
            <a:off x="107640" y="6093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37</a:t>
            </a:r>
            <a:endParaRPr/>
          </a:p>
        </p:txBody>
      </p:sp>
    </p:spTree>
  </p:cSld>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34" name="CustomShape 1"/>
          <p:cNvSpPr/>
          <p:nvPr/>
        </p:nvSpPr>
        <p:spPr>
          <a:xfrm>
            <a:off x="261360" y="2421000"/>
            <a:ext cx="8640720" cy="4113720"/>
          </a:xfrm>
          <a:prstGeom prst="rect">
            <a:avLst/>
          </a:prstGeom>
          <a:noFill/>
          <a:ln w="38160">
            <a:solidFill>
              <a:schemeClr val="accent1"/>
            </a:solidFill>
            <a:round/>
          </a:ln>
        </p:spPr>
        <p:style>
          <a:lnRef idx="0"/>
          <a:fillRef idx="0"/>
          <a:effectRef idx="0"/>
          <a:fontRef idx="minor"/>
        </p:style>
        <p:txBody>
          <a:bodyPr lIns="90000" rIns="90000" tIns="45000" bIns="45000"/>
          <a:p>
            <a:pPr algn="just">
              <a:lnSpc>
                <a:spcPct val="100000"/>
              </a:lnSpc>
            </a:pPr>
            <a:r>
              <a:rPr b="1" lang="ru-RU" sz="2400" strike="noStrike">
                <a:solidFill>
                  <a:srgbClr val="000000"/>
                </a:solidFill>
                <a:latin typeface="Tahoma"/>
                <a:ea typeface="Tahoma"/>
              </a:rPr>
              <a:t>В Уголовном кодексе Российской Федерации, вступившем в силу с 1 января 1997 г., введен специальный раздел 28 «</a:t>
            </a:r>
            <a:r>
              <a:rPr b="1" lang="ru-RU" sz="2400" strike="noStrike" u="sng">
                <a:solidFill>
                  <a:srgbClr val="c00000"/>
                </a:solidFill>
                <a:latin typeface="Tahoma"/>
                <a:ea typeface="Tahoma"/>
              </a:rPr>
              <a:t>Преступления в сфере компьютерной информации</a:t>
            </a:r>
            <a:r>
              <a:rPr b="1" lang="ru-RU" sz="2400" strike="noStrike">
                <a:solidFill>
                  <a:srgbClr val="000000"/>
                </a:solidFill>
                <a:latin typeface="Tahoma"/>
                <a:ea typeface="Tahoma"/>
              </a:rPr>
              <a:t>», содержащий три статьи – 272, 273 и 274. Эти статьи не исчерпывают всех ситуаций, которые могут возникнуть в этой сфере, но начало процессу повышения ответственности действующих в ней субъектов положено уже тем, что вполне определенно и недвусмысленно некоторые деяния отнесены к уголовным преступлениям.</a:t>
            </a:r>
            <a:endParaRPr/>
          </a:p>
        </p:txBody>
      </p:sp>
      <p:pic>
        <p:nvPicPr>
          <p:cNvPr id="335" name="Picture 2" descr=""/>
          <p:cNvPicPr/>
          <p:nvPr/>
        </p:nvPicPr>
        <p:blipFill>
          <a:blip r:embed="rId1"/>
          <a:stretch/>
        </p:blipFill>
        <p:spPr>
          <a:xfrm>
            <a:off x="283680" y="260640"/>
            <a:ext cx="3168000" cy="2160000"/>
          </a:xfrm>
          <a:prstGeom prst="rect">
            <a:avLst/>
          </a:prstGeom>
          <a:ln>
            <a:noFill/>
          </a:ln>
        </p:spPr>
      </p:pic>
      <p:pic>
        <p:nvPicPr>
          <p:cNvPr id="336" name="Picture 4" descr=""/>
          <p:cNvPicPr/>
          <p:nvPr/>
        </p:nvPicPr>
        <p:blipFill>
          <a:blip r:embed="rId2"/>
          <a:stretch/>
        </p:blipFill>
        <p:spPr>
          <a:xfrm>
            <a:off x="3636000" y="649440"/>
            <a:ext cx="2152440" cy="1428480"/>
          </a:xfrm>
          <a:prstGeom prst="rect">
            <a:avLst/>
          </a:prstGeom>
          <a:ln>
            <a:noFill/>
          </a:ln>
        </p:spPr>
      </p:pic>
      <p:pic>
        <p:nvPicPr>
          <p:cNvPr id="337" name="Picture 6" descr=""/>
          <p:cNvPicPr/>
          <p:nvPr/>
        </p:nvPicPr>
        <p:blipFill>
          <a:blip r:embed="rId3"/>
          <a:stretch/>
        </p:blipFill>
        <p:spPr>
          <a:xfrm>
            <a:off x="6300360" y="272160"/>
            <a:ext cx="2304000" cy="1728000"/>
          </a:xfrm>
          <a:prstGeom prst="rect">
            <a:avLst/>
          </a:prstGeom>
          <a:ln>
            <a:noFill/>
          </a:ln>
        </p:spPr>
      </p:pic>
      <p:sp>
        <p:nvSpPr>
          <p:cNvPr id="338" name="CustomShape 2"/>
          <p:cNvSpPr/>
          <p:nvPr/>
        </p:nvSpPr>
        <p:spPr>
          <a:xfrm>
            <a:off x="7606080" y="61797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38</a:t>
            </a:r>
            <a:endParaRPr/>
          </a:p>
        </p:txBody>
      </p:sp>
    </p:spTree>
  </p:cSld>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39" name="CustomShape 1"/>
          <p:cNvSpPr/>
          <p:nvPr/>
        </p:nvSpPr>
        <p:spPr>
          <a:xfrm>
            <a:off x="323640" y="260640"/>
            <a:ext cx="8568720" cy="411372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1" i="1" lang="ru-RU" sz="2400" strike="noStrike" u="sng">
                <a:solidFill>
                  <a:srgbClr val="c00000"/>
                </a:solidFill>
                <a:latin typeface="Tahoma"/>
                <a:ea typeface="Tahoma"/>
              </a:rPr>
              <a:t>Патентное законодательство </a:t>
            </a:r>
            <a:r>
              <a:rPr b="1" lang="ru-RU" sz="2400" strike="noStrike">
                <a:solidFill>
                  <a:srgbClr val="000000"/>
                </a:solidFill>
                <a:latin typeface="Tahoma"/>
                <a:ea typeface="Tahoma"/>
              </a:rPr>
              <a:t>регулирует отношения, возникающие в связи с созданием, правовой охраной и использованием изобретений, полезных моделей и промышленных образцов (объектов промышленной собственности). </a:t>
            </a:r>
            <a:endParaRPr/>
          </a:p>
          <a:p>
            <a:pPr>
              <a:lnSpc>
                <a:spcPct val="100000"/>
              </a:lnSpc>
            </a:pPr>
            <a:r>
              <a:rPr b="1" lang="ru-RU" sz="2400" strike="noStrike" u="sng">
                <a:solidFill>
                  <a:srgbClr val="c00000"/>
                </a:solidFill>
                <a:latin typeface="Tahoma"/>
                <a:ea typeface="Tahoma"/>
              </a:rPr>
              <a:t>Его основой в нашей стране является Патентный закон Российской Федерации</a:t>
            </a:r>
            <a:r>
              <a:rPr b="1" lang="ru-RU" sz="2400" strike="noStrike">
                <a:solidFill>
                  <a:srgbClr val="000000"/>
                </a:solidFill>
                <a:latin typeface="Tahoma"/>
                <a:ea typeface="Tahoma"/>
              </a:rPr>
              <a:t>. В частности, установлено, что не признаются патентоспособными алгоритмы, программы для вычислительных машин, законы природы, природные явления и абстрактные идеи.</a:t>
            </a:r>
            <a:endParaRPr/>
          </a:p>
        </p:txBody>
      </p:sp>
      <p:pic>
        <p:nvPicPr>
          <p:cNvPr id="340" name="Picture 2" descr=""/>
          <p:cNvPicPr/>
          <p:nvPr/>
        </p:nvPicPr>
        <p:blipFill>
          <a:blip r:embed="rId1"/>
          <a:stretch/>
        </p:blipFill>
        <p:spPr>
          <a:xfrm>
            <a:off x="6800040" y="4653000"/>
            <a:ext cx="1904760" cy="1428480"/>
          </a:xfrm>
          <a:prstGeom prst="rect">
            <a:avLst/>
          </a:prstGeom>
          <a:ln>
            <a:noFill/>
          </a:ln>
        </p:spPr>
      </p:pic>
      <p:pic>
        <p:nvPicPr>
          <p:cNvPr id="341" name="Picture 4" descr=""/>
          <p:cNvPicPr/>
          <p:nvPr/>
        </p:nvPicPr>
        <p:blipFill>
          <a:blip r:embed="rId2"/>
          <a:stretch/>
        </p:blipFill>
        <p:spPr>
          <a:xfrm>
            <a:off x="155520" y="4360680"/>
            <a:ext cx="2444040" cy="2380320"/>
          </a:xfrm>
          <a:prstGeom prst="rect">
            <a:avLst/>
          </a:prstGeom>
          <a:ln>
            <a:noFill/>
          </a:ln>
        </p:spPr>
      </p:pic>
      <p:sp>
        <p:nvSpPr>
          <p:cNvPr id="342" name="CustomShape 2"/>
          <p:cNvSpPr/>
          <p:nvPr/>
        </p:nvSpPr>
        <p:spPr>
          <a:xfrm>
            <a:off x="5473440" y="59259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39</a:t>
            </a:r>
            <a:endParaRPr/>
          </a:p>
        </p:txBody>
      </p:sp>
    </p:spTree>
  </p:cSld>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43" name="CustomShape 1"/>
          <p:cNvSpPr/>
          <p:nvPr/>
        </p:nvSpPr>
        <p:spPr>
          <a:xfrm>
            <a:off x="251640" y="548640"/>
            <a:ext cx="8712720" cy="4113720"/>
          </a:xfrm>
          <a:prstGeom prst="rect">
            <a:avLst/>
          </a:prstGeom>
          <a:noFill/>
          <a:ln w="38160">
            <a:solidFill>
              <a:srgbClr val="0070c0"/>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Создатели изделий, подпадающих под </a:t>
            </a:r>
            <a:endParaRPr/>
          </a:p>
          <a:p>
            <a:pPr>
              <a:lnSpc>
                <a:spcPct val="100000"/>
              </a:lnSpc>
            </a:pPr>
            <a:r>
              <a:rPr b="1" lang="ru-RU" sz="2400" strike="noStrike">
                <a:solidFill>
                  <a:srgbClr val="000000"/>
                </a:solidFill>
                <a:latin typeface="Tahoma"/>
                <a:ea typeface="Tahoma"/>
              </a:rPr>
              <a:t>действие Закона, – физические лица </a:t>
            </a:r>
            <a:endParaRPr/>
          </a:p>
          <a:p>
            <a:pPr>
              <a:lnSpc>
                <a:spcPct val="100000"/>
              </a:lnSpc>
            </a:pPr>
            <a:r>
              <a:rPr b="1" lang="ru-RU" sz="2400" strike="noStrike">
                <a:solidFill>
                  <a:srgbClr val="000000"/>
                </a:solidFill>
                <a:latin typeface="Tahoma"/>
                <a:ea typeface="Tahoma"/>
              </a:rPr>
              <a:t>признаются их авторами. </a:t>
            </a:r>
            <a:endParaRPr/>
          </a:p>
          <a:p>
            <a:pPr algn="ctr">
              <a:lnSpc>
                <a:spcPct val="100000"/>
              </a:lnSpc>
            </a:pPr>
            <a:r>
              <a:rPr b="1" lang="ru-RU" sz="2400" strike="noStrike" u="sng">
                <a:solidFill>
                  <a:srgbClr val="c00000"/>
                </a:solidFill>
                <a:latin typeface="Tahoma"/>
                <a:ea typeface="Tahoma"/>
              </a:rPr>
              <a:t>Право авторства является неотчуждаемым личным правом и охраняется бессрочно.</a:t>
            </a:r>
            <a:endParaRPr/>
          </a:p>
          <a:p>
            <a:pPr>
              <a:lnSpc>
                <a:spcPct val="100000"/>
              </a:lnSpc>
            </a:pPr>
            <a:r>
              <a:rPr b="1" lang="ru-RU" sz="2400" strike="noStrike">
                <a:solidFill>
                  <a:srgbClr val="000000"/>
                </a:solidFill>
                <a:latin typeface="Tahoma"/>
                <a:ea typeface="Tahoma"/>
              </a:rPr>
              <a:t> </a:t>
            </a:r>
            <a:r>
              <a:rPr b="1" lang="ru-RU" sz="2400" strike="noStrike">
                <a:solidFill>
                  <a:srgbClr val="000000"/>
                </a:solidFill>
                <a:latin typeface="Tahoma"/>
                <a:ea typeface="Tahoma"/>
              </a:rPr>
              <a:t>Авторами не признаются лица, не внесшие личного вклада в создание изделия. Присвоение авторства, принуждение к соавторству, незаконное разглашение сведений об объекте промышленной собственности влекут за собой уголовную ответственность.</a:t>
            </a:r>
            <a:endParaRPr/>
          </a:p>
        </p:txBody>
      </p:sp>
      <p:pic>
        <p:nvPicPr>
          <p:cNvPr id="344" name="Picture 2" descr=""/>
          <p:cNvPicPr/>
          <p:nvPr/>
        </p:nvPicPr>
        <p:blipFill>
          <a:blip r:embed="rId1"/>
          <a:stretch/>
        </p:blipFill>
        <p:spPr>
          <a:xfrm>
            <a:off x="6948360" y="4437000"/>
            <a:ext cx="1904760" cy="1428480"/>
          </a:xfrm>
          <a:prstGeom prst="rect">
            <a:avLst/>
          </a:prstGeom>
          <a:ln>
            <a:noFill/>
          </a:ln>
        </p:spPr>
      </p:pic>
      <p:pic>
        <p:nvPicPr>
          <p:cNvPr id="345" name="Picture 6" descr=""/>
          <p:cNvPicPr/>
          <p:nvPr/>
        </p:nvPicPr>
        <p:blipFill>
          <a:blip r:embed="rId2"/>
          <a:stretch/>
        </p:blipFill>
        <p:spPr>
          <a:xfrm>
            <a:off x="6712200" y="260640"/>
            <a:ext cx="1904760" cy="1428480"/>
          </a:xfrm>
          <a:prstGeom prst="rect">
            <a:avLst/>
          </a:prstGeom>
          <a:ln>
            <a:noFill/>
          </a:ln>
        </p:spPr>
      </p:pic>
      <p:pic>
        <p:nvPicPr>
          <p:cNvPr id="346" name="Picture 8" descr=""/>
          <p:cNvPicPr/>
          <p:nvPr/>
        </p:nvPicPr>
        <p:blipFill>
          <a:blip r:embed="rId3"/>
          <a:stretch/>
        </p:blipFill>
        <p:spPr>
          <a:xfrm>
            <a:off x="3204000" y="4373640"/>
            <a:ext cx="3385080" cy="2151360"/>
          </a:xfrm>
          <a:prstGeom prst="rect">
            <a:avLst/>
          </a:prstGeom>
          <a:ln>
            <a:noFill/>
          </a:ln>
        </p:spPr>
      </p:pic>
      <p:sp>
        <p:nvSpPr>
          <p:cNvPr id="347" name="CustomShape 2"/>
          <p:cNvSpPr/>
          <p:nvPr/>
        </p:nvSpPr>
        <p:spPr>
          <a:xfrm>
            <a:off x="10764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40</a:t>
            </a:r>
            <a:endParaRPr/>
          </a:p>
        </p:txBody>
      </p:sp>
    </p:spTree>
  </p:cSld>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48" name="CustomShape 1"/>
          <p:cNvSpPr/>
          <p:nvPr/>
        </p:nvSpPr>
        <p:spPr>
          <a:xfrm>
            <a:off x="107640" y="1917000"/>
            <a:ext cx="8712720" cy="4845240"/>
          </a:xfrm>
          <a:prstGeom prst="rect">
            <a:avLst/>
          </a:prstGeom>
          <a:noFill/>
          <a:ln w="38160">
            <a:solidFill>
              <a:srgbClr val="0070c0"/>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Все фирмы ревниво оберегают свои «ноу-хау», пресекая в судебном порядке попытки их заимствования, а также добиваясь соблюдения конкурентами правил, законов и норм работы на рынке. </a:t>
            </a:r>
            <a:endParaRPr/>
          </a:p>
          <a:p>
            <a:pPr algn="ctr">
              <a:lnSpc>
                <a:spcPct val="100000"/>
              </a:lnSpc>
            </a:pPr>
            <a:r>
              <a:rPr b="1" lang="ru-RU" sz="2400" strike="noStrike" u="sng">
                <a:solidFill>
                  <a:srgbClr val="c00000"/>
                </a:solidFill>
                <a:latin typeface="Tahoma"/>
                <a:ea typeface="Tahoma"/>
              </a:rPr>
              <a:t>Законодательства о «ноу-хау» в </a:t>
            </a:r>
            <a:endParaRPr/>
          </a:p>
          <a:p>
            <a:pPr algn="ctr">
              <a:lnSpc>
                <a:spcPct val="100000"/>
              </a:lnSpc>
            </a:pPr>
            <a:r>
              <a:rPr b="1" lang="ru-RU" sz="2400" strike="noStrike" u="sng">
                <a:solidFill>
                  <a:srgbClr val="c00000"/>
                </a:solidFill>
                <a:latin typeface="Tahoma"/>
                <a:ea typeface="Tahoma"/>
              </a:rPr>
              <a:t>Российской Федерации пока нет. </a:t>
            </a:r>
            <a:endParaRPr/>
          </a:p>
          <a:p>
            <a:pPr>
              <a:lnSpc>
                <a:spcPct val="100000"/>
              </a:lnSpc>
            </a:pPr>
            <a:r>
              <a:rPr b="1" lang="ru-RU" sz="2400" strike="noStrike">
                <a:solidFill>
                  <a:srgbClr val="000000"/>
                </a:solidFill>
                <a:latin typeface="Tahoma"/>
                <a:ea typeface="Tahoma"/>
              </a:rPr>
              <a:t>В этой сфере существуют только Закон </a:t>
            </a:r>
            <a:endParaRPr/>
          </a:p>
          <a:p>
            <a:pPr>
              <a:lnSpc>
                <a:spcPct val="100000"/>
              </a:lnSpc>
            </a:pPr>
            <a:r>
              <a:rPr b="1" lang="ru-RU" sz="2400" strike="noStrike">
                <a:solidFill>
                  <a:srgbClr val="000000"/>
                </a:solidFill>
                <a:latin typeface="Tahoma"/>
                <a:ea typeface="Tahoma"/>
              </a:rPr>
              <a:t>«</a:t>
            </a:r>
            <a:r>
              <a:rPr b="1" lang="ru-RU" sz="2400" strike="noStrike" u="sng">
                <a:solidFill>
                  <a:srgbClr val="c00000"/>
                </a:solidFill>
                <a:latin typeface="Tahoma"/>
                <a:ea typeface="Tahoma"/>
              </a:rPr>
              <a:t>О государственной тайне</a:t>
            </a:r>
            <a:r>
              <a:rPr b="1" lang="ru-RU" sz="2400" strike="noStrike">
                <a:solidFill>
                  <a:srgbClr val="000000"/>
                </a:solidFill>
                <a:latin typeface="Tahoma"/>
                <a:ea typeface="Tahoma"/>
              </a:rPr>
              <a:t>», проект закона «О коммерческой тайне» и начата разработка закона «</a:t>
            </a:r>
            <a:r>
              <a:rPr b="1" lang="ru-RU" sz="2400" strike="noStrike" u="sng">
                <a:solidFill>
                  <a:srgbClr val="c00000"/>
                </a:solidFill>
                <a:latin typeface="Tahoma"/>
                <a:ea typeface="Tahoma"/>
              </a:rPr>
              <a:t>О служебной тайне</a:t>
            </a:r>
            <a:r>
              <a:rPr b="1" lang="ru-RU" sz="2400" strike="noStrike">
                <a:solidFill>
                  <a:srgbClr val="000000"/>
                </a:solidFill>
                <a:latin typeface="Tahoma"/>
                <a:ea typeface="Tahoma"/>
              </a:rPr>
              <a:t>». Как видно, правовая база регулирования отношений в этой сфере явно недостаточна.</a:t>
            </a:r>
            <a:endParaRPr/>
          </a:p>
        </p:txBody>
      </p:sp>
      <p:pic>
        <p:nvPicPr>
          <p:cNvPr id="349" name="Picture 2" descr=""/>
          <p:cNvPicPr/>
          <p:nvPr/>
        </p:nvPicPr>
        <p:blipFill>
          <a:blip r:embed="rId1"/>
          <a:stretch/>
        </p:blipFill>
        <p:spPr>
          <a:xfrm>
            <a:off x="189360" y="260640"/>
            <a:ext cx="2228400" cy="1428480"/>
          </a:xfrm>
          <a:prstGeom prst="rect">
            <a:avLst/>
          </a:prstGeom>
          <a:ln>
            <a:noFill/>
          </a:ln>
        </p:spPr>
      </p:pic>
      <p:pic>
        <p:nvPicPr>
          <p:cNvPr id="350" name="Picture 4" descr=""/>
          <p:cNvPicPr/>
          <p:nvPr/>
        </p:nvPicPr>
        <p:blipFill>
          <a:blip r:embed="rId2"/>
          <a:stretch/>
        </p:blipFill>
        <p:spPr>
          <a:xfrm>
            <a:off x="7401240" y="301320"/>
            <a:ext cx="1418760" cy="1428480"/>
          </a:xfrm>
          <a:prstGeom prst="rect">
            <a:avLst/>
          </a:prstGeom>
          <a:ln>
            <a:noFill/>
          </a:ln>
        </p:spPr>
      </p:pic>
      <p:pic>
        <p:nvPicPr>
          <p:cNvPr id="351" name="Picture 6" descr=""/>
          <p:cNvPicPr/>
          <p:nvPr/>
        </p:nvPicPr>
        <p:blipFill>
          <a:blip r:embed="rId3"/>
          <a:stretch/>
        </p:blipFill>
        <p:spPr>
          <a:xfrm>
            <a:off x="7164360" y="3429000"/>
            <a:ext cx="1583640" cy="1870560"/>
          </a:xfrm>
          <a:prstGeom prst="rect">
            <a:avLst/>
          </a:prstGeom>
          <a:ln>
            <a:noFill/>
          </a:ln>
        </p:spPr>
      </p:pic>
      <p:pic>
        <p:nvPicPr>
          <p:cNvPr id="352" name="Picture 8" descr=""/>
          <p:cNvPicPr/>
          <p:nvPr/>
        </p:nvPicPr>
        <p:blipFill>
          <a:blip r:embed="rId4"/>
          <a:stretch/>
        </p:blipFill>
        <p:spPr>
          <a:xfrm>
            <a:off x="2771640" y="260640"/>
            <a:ext cx="3763440" cy="1517760"/>
          </a:xfrm>
          <a:prstGeom prst="rect">
            <a:avLst/>
          </a:prstGeom>
          <a:ln>
            <a:noFill/>
          </a:ln>
        </p:spPr>
      </p:pic>
      <p:sp>
        <p:nvSpPr>
          <p:cNvPr id="353" name="CustomShape 2"/>
          <p:cNvSpPr/>
          <p:nvPr/>
        </p:nvSpPr>
        <p:spPr>
          <a:xfrm>
            <a:off x="7740360" y="601848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41</a:t>
            </a:r>
            <a:endParaRPr/>
          </a:p>
        </p:txBody>
      </p:sp>
    </p:spTree>
  </p:cSld>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54" name="CustomShape 1"/>
          <p:cNvSpPr/>
          <p:nvPr/>
        </p:nvSpPr>
        <p:spPr>
          <a:xfrm>
            <a:off x="331200" y="2354760"/>
            <a:ext cx="8496720" cy="3016440"/>
          </a:xfrm>
          <a:prstGeom prst="rect">
            <a:avLst/>
          </a:prstGeom>
          <a:noFill/>
          <a:ln w="38160">
            <a:solidFill>
              <a:srgbClr val="0070c0"/>
            </a:solidFill>
            <a:round/>
          </a:ln>
        </p:spPr>
        <p:style>
          <a:lnRef idx="0"/>
          <a:fillRef idx="0"/>
          <a:effectRef idx="0"/>
          <a:fontRef idx="minor"/>
        </p:style>
        <p:txBody>
          <a:bodyPr lIns="90000" rIns="90000" tIns="45000" bIns="45000"/>
          <a:p>
            <a:pPr>
              <a:lnSpc>
                <a:spcPct val="100000"/>
              </a:lnSpc>
            </a:pPr>
            <a:r>
              <a:rPr b="1" lang="ru-RU" sz="2400" strike="noStrike" u="sng">
                <a:solidFill>
                  <a:srgbClr val="c00000"/>
                </a:solidFill>
                <a:latin typeface="Tahoma"/>
                <a:ea typeface="Tahoma"/>
              </a:rPr>
              <a:t>Информационные ресурсы (ИР) создаются не только в государственных структурах и ведомствах</a:t>
            </a:r>
            <a:r>
              <a:rPr b="1" lang="ru-RU" sz="2400" strike="noStrike">
                <a:solidFill>
                  <a:srgbClr val="000000"/>
                </a:solidFill>
                <a:latin typeface="Tahoma"/>
                <a:ea typeface="Tahoma"/>
              </a:rPr>
              <a:t>, но также на предприятиях, органами местного самоуправления и частными лицами. </a:t>
            </a:r>
            <a:endParaRPr/>
          </a:p>
          <a:p>
            <a:pPr algn="ctr">
              <a:lnSpc>
                <a:spcPct val="100000"/>
              </a:lnSpc>
            </a:pPr>
            <a:r>
              <a:rPr b="1" lang="ru-RU" sz="2400" strike="noStrike" u="sng">
                <a:solidFill>
                  <a:srgbClr val="0070c0"/>
                </a:solidFill>
                <a:latin typeface="Tahoma"/>
                <a:ea typeface="Tahoma"/>
              </a:rPr>
              <a:t>Каждый создатель таких ресурсов хотел бы обеспечить их правовую охрану. </a:t>
            </a:r>
            <a:endParaRPr/>
          </a:p>
          <a:p>
            <a:pPr>
              <a:lnSpc>
                <a:spcPct val="100000"/>
              </a:lnSpc>
            </a:pPr>
            <a:r>
              <a:rPr b="1" lang="ru-RU" sz="2400" strike="noStrike">
                <a:solidFill>
                  <a:srgbClr val="000000"/>
                </a:solidFill>
                <a:latin typeface="Tahoma"/>
                <a:ea typeface="Tahoma"/>
              </a:rPr>
              <a:t>Однако информация, собранная и обработанная в таких ресурсах, должна иметь правовую основу. </a:t>
            </a:r>
            <a:endParaRPr/>
          </a:p>
        </p:txBody>
      </p:sp>
      <p:sp>
        <p:nvSpPr>
          <p:cNvPr id="355" name="CustomShape 2"/>
          <p:cNvSpPr/>
          <p:nvPr/>
        </p:nvSpPr>
        <p:spPr>
          <a:xfrm>
            <a:off x="323640" y="83880"/>
            <a:ext cx="8496720" cy="1187640"/>
          </a:xfrm>
          <a:prstGeom prst="rect">
            <a:avLst/>
          </a:prstGeom>
          <a:noFill/>
          <a:ln>
            <a:noFill/>
          </a:ln>
        </p:spPr>
        <p:style>
          <a:lnRef idx="0"/>
          <a:fillRef idx="0"/>
          <a:effectRef idx="0"/>
          <a:fontRef idx="minor"/>
        </p:style>
        <p:txBody>
          <a:bodyPr lIns="90000" rIns="90000" tIns="45000" bIns="45000"/>
          <a:p>
            <a:pPr algn="ctr">
              <a:lnSpc>
                <a:spcPct val="100000"/>
              </a:lnSpc>
            </a:pPr>
            <a:r>
              <a:rPr lang="ru-RU" sz="3600" strike="noStrike">
                <a:solidFill>
                  <a:srgbClr val="c00000"/>
                </a:solidFill>
                <a:latin typeface="Tahoma"/>
                <a:ea typeface="Tahoma"/>
              </a:rPr>
              <a:t>Законодательство об информационных ресурсах </a:t>
            </a:r>
            <a:endParaRPr/>
          </a:p>
        </p:txBody>
      </p:sp>
      <p:pic>
        <p:nvPicPr>
          <p:cNvPr id="356" name="Picture 2" descr=""/>
          <p:cNvPicPr/>
          <p:nvPr/>
        </p:nvPicPr>
        <p:blipFill>
          <a:blip r:embed="rId1"/>
          <a:stretch/>
        </p:blipFill>
        <p:spPr>
          <a:xfrm>
            <a:off x="3708000" y="5301360"/>
            <a:ext cx="1371240" cy="1428480"/>
          </a:xfrm>
          <a:prstGeom prst="rect">
            <a:avLst/>
          </a:prstGeom>
          <a:ln>
            <a:noFill/>
          </a:ln>
        </p:spPr>
      </p:pic>
      <p:pic>
        <p:nvPicPr>
          <p:cNvPr id="357" name="Picture 4" descr=""/>
          <p:cNvPicPr/>
          <p:nvPr/>
        </p:nvPicPr>
        <p:blipFill>
          <a:blip r:embed="rId2"/>
          <a:stretch/>
        </p:blipFill>
        <p:spPr>
          <a:xfrm>
            <a:off x="5803200" y="747000"/>
            <a:ext cx="2542680" cy="1428480"/>
          </a:xfrm>
          <a:prstGeom prst="rect">
            <a:avLst/>
          </a:prstGeom>
          <a:ln>
            <a:noFill/>
          </a:ln>
        </p:spPr>
      </p:pic>
      <p:pic>
        <p:nvPicPr>
          <p:cNvPr id="358" name="Picture 6" descr=""/>
          <p:cNvPicPr/>
          <p:nvPr/>
        </p:nvPicPr>
        <p:blipFill>
          <a:blip r:embed="rId3"/>
          <a:stretch/>
        </p:blipFill>
        <p:spPr>
          <a:xfrm>
            <a:off x="344520" y="747000"/>
            <a:ext cx="1904760" cy="1428480"/>
          </a:xfrm>
          <a:prstGeom prst="rect">
            <a:avLst/>
          </a:prstGeom>
          <a:ln>
            <a:noFill/>
          </a:ln>
        </p:spPr>
      </p:pic>
      <p:pic>
        <p:nvPicPr>
          <p:cNvPr id="359" name="Picture 8" descr=""/>
          <p:cNvPicPr/>
          <p:nvPr/>
        </p:nvPicPr>
        <p:blipFill>
          <a:blip r:embed="rId4"/>
          <a:stretch/>
        </p:blipFill>
        <p:spPr>
          <a:xfrm>
            <a:off x="7261200" y="5387040"/>
            <a:ext cx="1066320" cy="1428480"/>
          </a:xfrm>
          <a:prstGeom prst="rect">
            <a:avLst/>
          </a:prstGeom>
          <a:ln>
            <a:noFill/>
          </a:ln>
        </p:spPr>
      </p:pic>
      <p:sp>
        <p:nvSpPr>
          <p:cNvPr id="360" name="CustomShape 3"/>
          <p:cNvSpPr/>
          <p:nvPr/>
        </p:nvSpPr>
        <p:spPr>
          <a:xfrm>
            <a:off x="10764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42</a:t>
            </a:r>
            <a:endParaRPr/>
          </a:p>
        </p:txBody>
      </p:sp>
    </p:spTree>
  </p:cSld>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61" name="CustomShape 1"/>
          <p:cNvSpPr/>
          <p:nvPr/>
        </p:nvSpPr>
        <p:spPr>
          <a:xfrm>
            <a:off x="251640" y="260640"/>
            <a:ext cx="8496720" cy="4479480"/>
          </a:xfrm>
          <a:prstGeom prst="rect">
            <a:avLst/>
          </a:prstGeom>
          <a:noFill/>
          <a:ln w="38160">
            <a:solidFill>
              <a:srgbClr val="0070c0"/>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На стадии накопления и преобразования информации и формирования информационных ресурсов действует </a:t>
            </a:r>
            <a:r>
              <a:rPr b="1" lang="ru-RU" sz="2400" strike="noStrike" u="sng">
                <a:solidFill>
                  <a:srgbClr val="0070c0"/>
                </a:solidFill>
                <a:latin typeface="Tahoma"/>
                <a:ea typeface="Tahoma"/>
              </a:rPr>
              <a:t>соответствующий раздел информационного права</a:t>
            </a:r>
            <a:r>
              <a:rPr b="1" lang="ru-RU" sz="2400" strike="noStrike">
                <a:solidFill>
                  <a:srgbClr val="000000"/>
                </a:solidFill>
                <a:latin typeface="Tahoma"/>
                <a:ea typeface="Tahoma"/>
              </a:rPr>
              <a:t>, включающий несколько направлений:</a:t>
            </a:r>
            <a:endParaRPr/>
          </a:p>
          <a:p>
            <a:pPr>
              <a:lnSpc>
                <a:spcPct val="100000"/>
              </a:lnSpc>
              <a:buFont typeface="Wingdings" charset="2"/>
              <a:buChar char=""/>
            </a:pPr>
            <a:r>
              <a:rPr b="1" lang="ru-RU" sz="2400" strike="noStrike">
                <a:solidFill>
                  <a:srgbClr val="000000"/>
                </a:solidFill>
                <a:latin typeface="Tahoma"/>
                <a:ea typeface="Tahoma"/>
              </a:rPr>
              <a:t>общие вопросы законодательства об ИР;</a:t>
            </a:r>
            <a:endParaRPr/>
          </a:p>
          <a:p>
            <a:pPr>
              <a:lnSpc>
                <a:spcPct val="100000"/>
              </a:lnSpc>
              <a:buFont typeface="Wingdings" charset="2"/>
              <a:buChar char=""/>
            </a:pPr>
            <a:r>
              <a:rPr b="1" lang="ru-RU" sz="2400" strike="noStrike">
                <a:solidFill>
                  <a:srgbClr val="000000"/>
                </a:solidFill>
                <a:latin typeface="Tahoma"/>
                <a:ea typeface="Tahoma"/>
              </a:rPr>
              <a:t>правовая информация;</a:t>
            </a:r>
            <a:endParaRPr/>
          </a:p>
          <a:p>
            <a:pPr>
              <a:lnSpc>
                <a:spcPct val="100000"/>
              </a:lnSpc>
              <a:buFont typeface="Wingdings" charset="2"/>
              <a:buChar char=""/>
            </a:pPr>
            <a:r>
              <a:rPr b="1" lang="ru-RU" sz="2400" strike="noStrike">
                <a:solidFill>
                  <a:srgbClr val="000000"/>
                </a:solidFill>
                <a:latin typeface="Tahoma"/>
                <a:ea typeface="Tahoma"/>
              </a:rPr>
              <a:t>персональные данные;</a:t>
            </a:r>
            <a:endParaRPr/>
          </a:p>
          <a:p>
            <a:pPr>
              <a:lnSpc>
                <a:spcPct val="100000"/>
              </a:lnSpc>
              <a:buFont typeface="Wingdings" charset="2"/>
              <a:buChar char=""/>
            </a:pPr>
            <a:r>
              <a:rPr b="1" lang="ru-RU" sz="2400" strike="noStrike">
                <a:solidFill>
                  <a:srgbClr val="000000"/>
                </a:solidFill>
                <a:latin typeface="Tahoma"/>
                <a:ea typeface="Tahoma"/>
              </a:rPr>
              <a:t>библиотечное дело;</a:t>
            </a:r>
            <a:endParaRPr/>
          </a:p>
          <a:p>
            <a:pPr>
              <a:lnSpc>
                <a:spcPct val="100000"/>
              </a:lnSpc>
              <a:buFont typeface="Wingdings" charset="2"/>
              <a:buChar char=""/>
            </a:pPr>
            <a:r>
              <a:rPr b="1" lang="ru-RU" sz="2400" strike="noStrike">
                <a:solidFill>
                  <a:srgbClr val="000000"/>
                </a:solidFill>
                <a:latin typeface="Tahoma"/>
                <a:ea typeface="Tahoma"/>
              </a:rPr>
              <a:t>статистическая информация;</a:t>
            </a:r>
            <a:endParaRPr/>
          </a:p>
          <a:p>
            <a:pPr>
              <a:lnSpc>
                <a:spcPct val="100000"/>
              </a:lnSpc>
              <a:buFont typeface="Wingdings" charset="2"/>
              <a:buChar char=""/>
            </a:pPr>
            <a:r>
              <a:rPr b="1" lang="ru-RU" sz="2400" strike="noStrike">
                <a:solidFill>
                  <a:srgbClr val="000000"/>
                </a:solidFill>
                <a:latin typeface="Tahoma"/>
                <a:ea typeface="Tahoma"/>
              </a:rPr>
              <a:t>международный обмен информацией;</a:t>
            </a:r>
            <a:endParaRPr/>
          </a:p>
          <a:p>
            <a:pPr>
              <a:lnSpc>
                <a:spcPct val="100000"/>
              </a:lnSpc>
              <a:buFont typeface="Wingdings" charset="2"/>
              <a:buChar char=""/>
            </a:pPr>
            <a:r>
              <a:rPr b="1" lang="ru-RU" sz="2400" strike="noStrike">
                <a:solidFill>
                  <a:srgbClr val="000000"/>
                </a:solidFill>
                <a:latin typeface="Tahoma"/>
                <a:ea typeface="Tahoma"/>
              </a:rPr>
              <a:t>архивы.</a:t>
            </a:r>
            <a:endParaRPr/>
          </a:p>
        </p:txBody>
      </p:sp>
      <p:pic>
        <p:nvPicPr>
          <p:cNvPr id="362" name="Picture 2" descr=""/>
          <p:cNvPicPr/>
          <p:nvPr/>
        </p:nvPicPr>
        <p:blipFill>
          <a:blip r:embed="rId1"/>
          <a:stretch/>
        </p:blipFill>
        <p:spPr>
          <a:xfrm>
            <a:off x="5868000" y="2522880"/>
            <a:ext cx="2685600" cy="1428480"/>
          </a:xfrm>
          <a:prstGeom prst="rect">
            <a:avLst/>
          </a:prstGeom>
          <a:ln>
            <a:noFill/>
          </a:ln>
        </p:spPr>
      </p:pic>
      <p:pic>
        <p:nvPicPr>
          <p:cNvPr id="363" name="Picture 4" descr=""/>
          <p:cNvPicPr/>
          <p:nvPr/>
        </p:nvPicPr>
        <p:blipFill>
          <a:blip r:embed="rId2"/>
          <a:stretch/>
        </p:blipFill>
        <p:spPr>
          <a:xfrm>
            <a:off x="2195640" y="4437000"/>
            <a:ext cx="3471480" cy="2304000"/>
          </a:xfrm>
          <a:prstGeom prst="rect">
            <a:avLst/>
          </a:prstGeom>
          <a:ln>
            <a:noFill/>
          </a:ln>
        </p:spPr>
      </p:pic>
      <p:pic>
        <p:nvPicPr>
          <p:cNvPr id="364" name="Picture 6" descr=""/>
          <p:cNvPicPr/>
          <p:nvPr/>
        </p:nvPicPr>
        <p:blipFill>
          <a:blip r:embed="rId3"/>
          <a:stretch/>
        </p:blipFill>
        <p:spPr>
          <a:xfrm>
            <a:off x="6588360" y="4437000"/>
            <a:ext cx="1476000" cy="1428480"/>
          </a:xfrm>
          <a:prstGeom prst="rect">
            <a:avLst/>
          </a:prstGeom>
          <a:ln>
            <a:noFill/>
          </a:ln>
        </p:spPr>
      </p:pic>
      <p:sp>
        <p:nvSpPr>
          <p:cNvPr id="365" name="CustomShape 2"/>
          <p:cNvSpPr/>
          <p:nvPr/>
        </p:nvSpPr>
        <p:spPr>
          <a:xfrm>
            <a:off x="10764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43</a:t>
            </a:r>
            <a:endParaRPr/>
          </a:p>
        </p:txBody>
      </p:sp>
    </p:spTree>
  </p:cSld>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66" name="CustomShape 1"/>
          <p:cNvSpPr/>
          <p:nvPr/>
        </p:nvSpPr>
        <p:spPr>
          <a:xfrm>
            <a:off x="248760" y="404640"/>
            <a:ext cx="8568720" cy="4845240"/>
          </a:xfrm>
          <a:prstGeom prst="rect">
            <a:avLst/>
          </a:prstGeom>
          <a:noFill/>
          <a:ln w="38160">
            <a:solidFill>
              <a:srgbClr val="0070c0"/>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Основой этого раздела является системообразующий Федеральный закон «</a:t>
            </a:r>
            <a:r>
              <a:rPr b="1" lang="ru-RU" sz="2400" strike="noStrike" u="sng">
                <a:solidFill>
                  <a:srgbClr val="c00000"/>
                </a:solidFill>
                <a:latin typeface="Tahoma"/>
                <a:ea typeface="Tahoma"/>
              </a:rPr>
              <a:t>Об информации, информатизации и защите информации</a:t>
            </a:r>
            <a:r>
              <a:rPr b="1" lang="ru-RU" sz="2400" strike="noStrike">
                <a:solidFill>
                  <a:srgbClr val="000000"/>
                </a:solidFill>
                <a:latin typeface="Tahoma"/>
                <a:ea typeface="Tahoma"/>
              </a:rPr>
              <a:t>» (его значение не исчерпывается только этим разделом информационного права). Он аналогичен по своему значению основам законодательства в данной сфере.</a:t>
            </a:r>
            <a:endParaRPr/>
          </a:p>
          <a:p>
            <a:pPr>
              <a:lnSpc>
                <a:spcPct val="100000"/>
              </a:lnSpc>
            </a:pPr>
            <a:r>
              <a:rPr b="1" lang="ru-RU" sz="2400" strike="noStrike">
                <a:solidFill>
                  <a:srgbClr val="000000"/>
                </a:solidFill>
                <a:latin typeface="Tahoma"/>
                <a:ea typeface="Tahoma"/>
              </a:rPr>
              <a:t>В соответствии с Законом </a:t>
            </a:r>
            <a:r>
              <a:rPr b="1" i="1" lang="ru-RU" sz="2400" strike="noStrike" u="sng">
                <a:solidFill>
                  <a:srgbClr val="0070c0"/>
                </a:solidFill>
                <a:latin typeface="Tahoma"/>
                <a:ea typeface="Tahoma"/>
              </a:rPr>
              <a:t>информационные ресурсы </a:t>
            </a:r>
            <a:r>
              <a:rPr b="1" i="1" lang="ru-RU" sz="2400" strike="noStrike">
                <a:solidFill>
                  <a:srgbClr val="000000"/>
                </a:solidFill>
                <a:latin typeface="Tahoma"/>
                <a:ea typeface="Tahoma"/>
              </a:rPr>
              <a:t>– </a:t>
            </a:r>
            <a:r>
              <a:rPr b="1" lang="ru-RU" sz="2400" strike="noStrike">
                <a:solidFill>
                  <a:srgbClr val="000000"/>
                </a:solidFill>
                <a:latin typeface="Tahoma"/>
                <a:ea typeface="Tahoma"/>
              </a:rPr>
              <a:t>это отдельные документы и отдельные массивы документов, документы и массивы документов в информационных системах (библиотеках, архивах, фондах, банках данных, других информационных системах). </a:t>
            </a:r>
            <a:endParaRPr/>
          </a:p>
        </p:txBody>
      </p:sp>
      <p:sp>
        <p:nvSpPr>
          <p:cNvPr id="367" name="CustomShape 2"/>
          <p:cNvSpPr/>
          <p:nvPr/>
        </p:nvSpPr>
        <p:spPr>
          <a:xfrm>
            <a:off x="10764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44</a:t>
            </a:r>
            <a:endParaRPr/>
          </a:p>
        </p:txBody>
      </p:sp>
    </p:spTree>
  </p:cSld>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68" name="CustomShape 1"/>
          <p:cNvSpPr/>
          <p:nvPr/>
        </p:nvSpPr>
        <p:spPr>
          <a:xfrm>
            <a:off x="318600" y="4653000"/>
            <a:ext cx="8352720" cy="1919160"/>
          </a:xfrm>
          <a:prstGeom prst="rect">
            <a:avLst/>
          </a:prstGeom>
          <a:noFill/>
          <a:ln w="38160">
            <a:solidFill>
              <a:srgbClr val="0070c0"/>
            </a:solidFill>
            <a:round/>
          </a:ln>
        </p:spPr>
        <p:style>
          <a:lnRef idx="0"/>
          <a:fillRef idx="0"/>
          <a:effectRef idx="0"/>
          <a:fontRef idx="minor"/>
        </p:style>
        <p:txBody>
          <a:bodyPr lIns="90000" rIns="90000" tIns="45000" bIns="45000"/>
          <a:p>
            <a:pPr algn="ctr">
              <a:lnSpc>
                <a:spcPct val="100000"/>
              </a:lnSpc>
            </a:pPr>
            <a:r>
              <a:rPr b="1" lang="ru-RU" sz="2400" strike="noStrike" u="sng">
                <a:solidFill>
                  <a:srgbClr val="0070c0"/>
                </a:solidFill>
                <a:latin typeface="Lucida Sans Unicode"/>
              </a:rPr>
              <a:t>Информационные ресурсы являются объектами отношений физических, юридических лиц и государства, в совокупности они составляют ИР страны и защищаются законом наряду с другими ресурсами.</a:t>
            </a:r>
            <a:endParaRPr/>
          </a:p>
        </p:txBody>
      </p:sp>
      <p:sp>
        <p:nvSpPr>
          <p:cNvPr id="369" name="CustomShape 2"/>
          <p:cNvSpPr/>
          <p:nvPr/>
        </p:nvSpPr>
        <p:spPr>
          <a:xfrm>
            <a:off x="332640" y="260640"/>
            <a:ext cx="8559360" cy="3016440"/>
          </a:xfrm>
          <a:prstGeom prst="rect">
            <a:avLst/>
          </a:prstGeom>
          <a:noFill/>
          <a:ln w="38160">
            <a:solidFill>
              <a:srgbClr val="0070c0"/>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Как видно, Закон относит к ИР только документированную информацию, т.е. только такую, вид и форма которой позволяют ее идентифицировать. При этом не ясно, каким образом входит в ресурс ИС; этот момент приобретает особое значение при количественной и качественной оценке имеющихся или создаваемых ИР. </a:t>
            </a:r>
            <a:endParaRPr/>
          </a:p>
        </p:txBody>
      </p:sp>
      <p:pic>
        <p:nvPicPr>
          <p:cNvPr id="370" name="Picture 2" descr=""/>
          <p:cNvPicPr/>
          <p:nvPr/>
        </p:nvPicPr>
        <p:blipFill>
          <a:blip r:embed="rId1"/>
          <a:stretch/>
        </p:blipFill>
        <p:spPr>
          <a:xfrm>
            <a:off x="3276000" y="2858760"/>
            <a:ext cx="1904760" cy="1428480"/>
          </a:xfrm>
          <a:prstGeom prst="rect">
            <a:avLst/>
          </a:prstGeom>
          <a:ln>
            <a:noFill/>
          </a:ln>
        </p:spPr>
      </p:pic>
      <p:pic>
        <p:nvPicPr>
          <p:cNvPr id="371" name="Picture 4" descr=""/>
          <p:cNvPicPr/>
          <p:nvPr/>
        </p:nvPicPr>
        <p:blipFill>
          <a:blip r:embed="rId2"/>
          <a:stretch/>
        </p:blipFill>
        <p:spPr>
          <a:xfrm>
            <a:off x="5508000" y="2864520"/>
            <a:ext cx="1580760" cy="1428480"/>
          </a:xfrm>
          <a:prstGeom prst="rect">
            <a:avLst/>
          </a:prstGeom>
          <a:ln>
            <a:noFill/>
          </a:ln>
        </p:spPr>
      </p:pic>
      <p:pic>
        <p:nvPicPr>
          <p:cNvPr id="372" name="Picture 6" descr=""/>
          <p:cNvPicPr/>
          <p:nvPr/>
        </p:nvPicPr>
        <p:blipFill>
          <a:blip r:embed="rId3"/>
          <a:stretch/>
        </p:blipFill>
        <p:spPr>
          <a:xfrm>
            <a:off x="7308360" y="2493000"/>
            <a:ext cx="1819440" cy="1831680"/>
          </a:xfrm>
          <a:prstGeom prst="rect">
            <a:avLst/>
          </a:prstGeom>
          <a:ln>
            <a:noFill/>
          </a:ln>
        </p:spPr>
      </p:pic>
      <p:pic>
        <p:nvPicPr>
          <p:cNvPr id="373" name="Picture 8" descr=""/>
          <p:cNvPicPr/>
          <p:nvPr/>
        </p:nvPicPr>
        <p:blipFill>
          <a:blip r:embed="rId4"/>
          <a:stretch/>
        </p:blipFill>
        <p:spPr>
          <a:xfrm>
            <a:off x="318600" y="3274560"/>
            <a:ext cx="2047680" cy="1428480"/>
          </a:xfrm>
          <a:prstGeom prst="rect">
            <a:avLst/>
          </a:prstGeom>
          <a:ln>
            <a:noFill/>
          </a:ln>
        </p:spPr>
      </p:pic>
      <p:pic>
        <p:nvPicPr>
          <p:cNvPr id="374" name="Picture 10" descr=""/>
          <p:cNvPicPr/>
          <p:nvPr/>
        </p:nvPicPr>
        <p:blipFill>
          <a:blip r:embed="rId5"/>
          <a:stretch/>
        </p:blipFill>
        <p:spPr>
          <a:xfrm>
            <a:off x="7740360" y="969480"/>
            <a:ext cx="1243080" cy="1235160"/>
          </a:xfrm>
          <a:prstGeom prst="rect">
            <a:avLst/>
          </a:prstGeom>
          <a:ln>
            <a:noFill/>
          </a:ln>
        </p:spPr>
      </p:pic>
      <p:sp>
        <p:nvSpPr>
          <p:cNvPr id="375" name="CustomShape 3"/>
          <p:cNvSpPr/>
          <p:nvPr/>
        </p:nvSpPr>
        <p:spPr>
          <a:xfrm>
            <a:off x="107640" y="6021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45</a:t>
            </a:r>
            <a:endParaRPr/>
          </a:p>
        </p:txBody>
      </p:sp>
    </p:spTree>
  </p:cSld>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76" name="CustomShape 1"/>
          <p:cNvSpPr/>
          <p:nvPr/>
        </p:nvSpPr>
        <p:spPr>
          <a:xfrm>
            <a:off x="107640" y="332640"/>
            <a:ext cx="8784720" cy="3016440"/>
          </a:xfrm>
          <a:prstGeom prst="rect">
            <a:avLst/>
          </a:prstGeom>
          <a:noFill/>
          <a:ln w="38160">
            <a:solidFill>
              <a:srgbClr val="0070c0"/>
            </a:solidFill>
            <a:round/>
          </a:ln>
        </p:spPr>
        <p:style>
          <a:lnRef idx="0"/>
          <a:fillRef idx="0"/>
          <a:effectRef idx="0"/>
          <a:fontRef idx="minor"/>
        </p:style>
        <p:txBody>
          <a:bodyPr lIns="90000" rIns="90000" tIns="45000" bIns="45000"/>
          <a:p>
            <a:pPr algn="ctr">
              <a:lnSpc>
                <a:spcPct val="100000"/>
              </a:lnSpc>
            </a:pPr>
            <a:r>
              <a:rPr b="1" lang="ru-RU" sz="2400" strike="noStrike" u="sng">
                <a:solidFill>
                  <a:srgbClr val="0070c0"/>
                </a:solidFill>
                <a:latin typeface="Tahoma"/>
                <a:ea typeface="Tahoma"/>
              </a:rPr>
              <a:t>Правовой режим информационных ресурсов определяется нормами, устанавливающими:</a:t>
            </a:r>
            <a:endParaRPr/>
          </a:p>
          <a:p>
            <a:pPr>
              <a:lnSpc>
                <a:spcPct val="100000"/>
              </a:lnSpc>
              <a:buFont typeface="Lucida Sans Unicode"/>
              <a:buAutoNum type="arabicParenR"/>
            </a:pPr>
            <a:r>
              <a:rPr b="1" lang="ru-RU" sz="2400" strike="noStrike">
                <a:solidFill>
                  <a:srgbClr val="000000"/>
                </a:solidFill>
                <a:latin typeface="Tahoma"/>
                <a:ea typeface="Tahoma"/>
              </a:rPr>
              <a:t>порядок документирования информации;</a:t>
            </a:r>
            <a:endParaRPr/>
          </a:p>
          <a:p>
            <a:pPr>
              <a:lnSpc>
                <a:spcPct val="100000"/>
              </a:lnSpc>
              <a:buFont typeface="Lucida Sans Unicode"/>
              <a:buAutoNum type="arabicParenR"/>
            </a:pPr>
            <a:r>
              <a:rPr b="1" lang="ru-RU" sz="2400" strike="noStrike">
                <a:solidFill>
                  <a:srgbClr val="000000"/>
                </a:solidFill>
                <a:latin typeface="Tahoma"/>
                <a:ea typeface="Tahoma"/>
              </a:rPr>
              <a:t>право собственности на отдельные документы и отдельные массивы документов, документы и массивы документов в ИС;</a:t>
            </a:r>
            <a:endParaRPr/>
          </a:p>
          <a:p>
            <a:pPr>
              <a:lnSpc>
                <a:spcPct val="100000"/>
              </a:lnSpc>
              <a:buFont typeface="Lucida Sans Unicode"/>
              <a:buAutoNum type="arabicParenR"/>
            </a:pPr>
            <a:r>
              <a:rPr b="1" lang="ru-RU" sz="2400" strike="noStrike">
                <a:solidFill>
                  <a:srgbClr val="000000"/>
                </a:solidFill>
                <a:latin typeface="Tahoma"/>
                <a:ea typeface="Tahoma"/>
              </a:rPr>
              <a:t>категорию информации по уровню доступа к ней;</a:t>
            </a:r>
            <a:endParaRPr/>
          </a:p>
          <a:p>
            <a:pPr>
              <a:lnSpc>
                <a:spcPct val="100000"/>
              </a:lnSpc>
              <a:buFont typeface="Lucida Sans Unicode"/>
              <a:buAutoNum type="arabicParenR"/>
            </a:pPr>
            <a:r>
              <a:rPr b="1" lang="ru-RU" sz="2400" strike="noStrike">
                <a:solidFill>
                  <a:srgbClr val="000000"/>
                </a:solidFill>
                <a:latin typeface="Tahoma"/>
                <a:ea typeface="Tahoma"/>
              </a:rPr>
              <a:t>порядок правовой защиты информации.</a:t>
            </a:r>
            <a:endParaRPr/>
          </a:p>
        </p:txBody>
      </p:sp>
      <p:pic>
        <p:nvPicPr>
          <p:cNvPr id="377" name="Picture 2" descr=""/>
          <p:cNvPicPr/>
          <p:nvPr/>
        </p:nvPicPr>
        <p:blipFill>
          <a:blip r:embed="rId1"/>
          <a:stretch/>
        </p:blipFill>
        <p:spPr>
          <a:xfrm>
            <a:off x="161280" y="3379680"/>
            <a:ext cx="3329640" cy="2497320"/>
          </a:xfrm>
          <a:prstGeom prst="rect">
            <a:avLst/>
          </a:prstGeom>
          <a:ln>
            <a:noFill/>
          </a:ln>
        </p:spPr>
      </p:pic>
      <p:pic>
        <p:nvPicPr>
          <p:cNvPr id="378" name="Picture 4" descr=""/>
          <p:cNvPicPr/>
          <p:nvPr/>
        </p:nvPicPr>
        <p:blipFill>
          <a:blip r:embed="rId2"/>
          <a:stretch/>
        </p:blipFill>
        <p:spPr>
          <a:xfrm>
            <a:off x="3852000" y="3733920"/>
            <a:ext cx="2047680" cy="1428480"/>
          </a:xfrm>
          <a:prstGeom prst="rect">
            <a:avLst/>
          </a:prstGeom>
          <a:ln>
            <a:noFill/>
          </a:ln>
        </p:spPr>
      </p:pic>
      <p:pic>
        <p:nvPicPr>
          <p:cNvPr id="379" name="Picture 6" descr=""/>
          <p:cNvPicPr/>
          <p:nvPr/>
        </p:nvPicPr>
        <p:blipFill>
          <a:blip r:embed="rId3"/>
          <a:stretch/>
        </p:blipFill>
        <p:spPr>
          <a:xfrm>
            <a:off x="6067440" y="3379680"/>
            <a:ext cx="2849760" cy="2137320"/>
          </a:xfrm>
          <a:prstGeom prst="rect">
            <a:avLst/>
          </a:prstGeom>
          <a:ln>
            <a:noFill/>
          </a:ln>
        </p:spPr>
      </p:pic>
      <p:sp>
        <p:nvSpPr>
          <p:cNvPr id="380" name="CustomShape 2"/>
          <p:cNvSpPr/>
          <p:nvPr/>
        </p:nvSpPr>
        <p:spPr>
          <a:xfrm>
            <a:off x="10764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46</a:t>
            </a:r>
            <a:endParaRPr/>
          </a:p>
        </p:txBody>
      </p:sp>
    </p:spTree>
  </p:cSld>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81" name="CustomShape 1"/>
          <p:cNvSpPr/>
          <p:nvPr/>
        </p:nvSpPr>
        <p:spPr>
          <a:xfrm>
            <a:off x="99720" y="2709000"/>
            <a:ext cx="8784720" cy="3382200"/>
          </a:xfrm>
          <a:prstGeom prst="rect">
            <a:avLst/>
          </a:prstGeom>
          <a:noFill/>
          <a:ln w="38160">
            <a:solidFill>
              <a:srgbClr val="0070c0"/>
            </a:solidFill>
            <a:round/>
          </a:ln>
        </p:spPr>
        <p:style>
          <a:lnRef idx="0"/>
          <a:fillRef idx="0"/>
          <a:effectRef idx="0"/>
          <a:fontRef idx="minor"/>
        </p:style>
        <p:txBody>
          <a:bodyPr lIns="90000" rIns="90000" tIns="45000" bIns="45000"/>
          <a:p>
            <a:pPr>
              <a:lnSpc>
                <a:spcPct val="100000"/>
              </a:lnSpc>
            </a:pPr>
            <a:r>
              <a:rPr b="1" lang="ru-RU" sz="2400" strike="noStrike" u="sng">
                <a:solidFill>
                  <a:srgbClr val="0070c0"/>
                </a:solidFill>
                <a:latin typeface="Tahoma"/>
                <a:ea typeface="Tahoma"/>
              </a:rPr>
              <a:t>Информационные ресурсы могут быть государственными и негосударственными и представлять собой элемент имущества</a:t>
            </a:r>
            <a:r>
              <a:rPr b="1" lang="ru-RU" sz="2400" strike="noStrike">
                <a:solidFill>
                  <a:srgbClr val="000000"/>
                </a:solidFill>
                <a:latin typeface="Tahoma"/>
                <a:ea typeface="Tahoma"/>
              </a:rPr>
              <a:t>.</a:t>
            </a:r>
            <a:endParaRPr/>
          </a:p>
          <a:p>
            <a:pPr>
              <a:lnSpc>
                <a:spcPct val="100000"/>
              </a:lnSpc>
            </a:pPr>
            <a:r>
              <a:rPr b="1" lang="ru-RU" sz="2400" strike="noStrike">
                <a:solidFill>
                  <a:srgbClr val="000000"/>
                </a:solidFill>
                <a:latin typeface="Tahoma"/>
                <a:ea typeface="Tahoma"/>
              </a:rPr>
              <a:t> </a:t>
            </a:r>
            <a:r>
              <a:rPr b="1" lang="ru-RU" sz="2400" strike="noStrike">
                <a:solidFill>
                  <a:srgbClr val="000000"/>
                </a:solidFill>
                <a:latin typeface="Tahoma"/>
                <a:ea typeface="Tahoma"/>
              </a:rPr>
              <a:t>Отношения по поводу права собственности на ИР регулируются гражданским законодательством России. Государство принимает на себя все обязанности по правовому регулированию и правовой охране всех ИР и по созданию условий для создания и развития ИР.</a:t>
            </a:r>
            <a:endParaRPr/>
          </a:p>
        </p:txBody>
      </p:sp>
      <p:pic>
        <p:nvPicPr>
          <p:cNvPr id="382" name="Picture 2" descr=""/>
          <p:cNvPicPr/>
          <p:nvPr/>
        </p:nvPicPr>
        <p:blipFill>
          <a:blip r:embed="rId1"/>
          <a:stretch/>
        </p:blipFill>
        <p:spPr>
          <a:xfrm>
            <a:off x="99720" y="188640"/>
            <a:ext cx="2857320" cy="1323720"/>
          </a:xfrm>
          <a:prstGeom prst="rect">
            <a:avLst/>
          </a:prstGeom>
          <a:ln>
            <a:noFill/>
          </a:ln>
        </p:spPr>
      </p:pic>
      <p:pic>
        <p:nvPicPr>
          <p:cNvPr id="383" name="Picture 4" descr=""/>
          <p:cNvPicPr/>
          <p:nvPr/>
        </p:nvPicPr>
        <p:blipFill>
          <a:blip r:embed="rId2"/>
          <a:stretch/>
        </p:blipFill>
        <p:spPr>
          <a:xfrm>
            <a:off x="2957040" y="197280"/>
            <a:ext cx="2542680" cy="1428480"/>
          </a:xfrm>
          <a:prstGeom prst="rect">
            <a:avLst/>
          </a:prstGeom>
          <a:ln>
            <a:noFill/>
          </a:ln>
        </p:spPr>
      </p:pic>
      <p:pic>
        <p:nvPicPr>
          <p:cNvPr id="384" name="Picture 6" descr=""/>
          <p:cNvPicPr/>
          <p:nvPr/>
        </p:nvPicPr>
        <p:blipFill>
          <a:blip r:embed="rId3"/>
          <a:stretch/>
        </p:blipFill>
        <p:spPr>
          <a:xfrm>
            <a:off x="5868000" y="197280"/>
            <a:ext cx="2376000" cy="2376000"/>
          </a:xfrm>
          <a:prstGeom prst="rect">
            <a:avLst/>
          </a:prstGeom>
          <a:ln>
            <a:noFill/>
          </a:ln>
        </p:spPr>
      </p:pic>
      <p:pic>
        <p:nvPicPr>
          <p:cNvPr id="385" name="Picture 8" descr=""/>
          <p:cNvPicPr/>
          <p:nvPr/>
        </p:nvPicPr>
        <p:blipFill>
          <a:blip r:embed="rId4"/>
          <a:stretch/>
        </p:blipFill>
        <p:spPr>
          <a:xfrm>
            <a:off x="7351560" y="2188080"/>
            <a:ext cx="1684800" cy="1589400"/>
          </a:xfrm>
          <a:prstGeom prst="rect">
            <a:avLst/>
          </a:prstGeom>
          <a:ln>
            <a:noFill/>
          </a:ln>
        </p:spPr>
      </p:pic>
      <p:sp>
        <p:nvSpPr>
          <p:cNvPr id="386" name="CustomShape 2"/>
          <p:cNvSpPr/>
          <p:nvPr/>
        </p:nvSpPr>
        <p:spPr>
          <a:xfrm>
            <a:off x="107640" y="6021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47</a:t>
            </a:r>
            <a:endParaRPr/>
          </a:p>
        </p:txBody>
      </p:sp>
    </p:spTree>
  </p:cSld>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87" name="CustomShape 1"/>
          <p:cNvSpPr/>
          <p:nvPr/>
        </p:nvSpPr>
        <p:spPr>
          <a:xfrm>
            <a:off x="251640" y="116640"/>
            <a:ext cx="8712720" cy="3930840"/>
          </a:xfrm>
          <a:prstGeom prst="rect">
            <a:avLst/>
          </a:prstGeom>
          <a:noFill/>
          <a:ln w="38160">
            <a:solidFill>
              <a:srgbClr val="0070c0"/>
            </a:solidFill>
            <a:round/>
          </a:ln>
        </p:spPr>
        <p:style>
          <a:lnRef idx="0"/>
          <a:fillRef idx="0"/>
          <a:effectRef idx="0"/>
          <a:fontRef idx="minor"/>
        </p:style>
        <p:txBody>
          <a:bodyPr lIns="90000" rIns="90000" tIns="45000" bIns="45000"/>
          <a:p>
            <a:pPr>
              <a:lnSpc>
                <a:spcPct val="100000"/>
              </a:lnSpc>
            </a:pPr>
            <a:r>
              <a:rPr b="1" lang="ru-RU" strike="noStrike">
                <a:solidFill>
                  <a:srgbClr val="000000"/>
                </a:solidFill>
                <a:latin typeface="Lucida Sans Unicode"/>
              </a:rPr>
              <a:t>При формировании любых ИР особое место занимают данные о гражданах – </a:t>
            </a:r>
            <a:r>
              <a:rPr b="1" i="1" lang="ru-RU" strike="noStrike" u="sng">
                <a:solidFill>
                  <a:srgbClr val="0070c0"/>
                </a:solidFill>
                <a:latin typeface="Lucida Sans Unicode"/>
              </a:rPr>
              <a:t>персональные данные</a:t>
            </a:r>
            <a:r>
              <a:rPr b="1" i="1" lang="ru-RU" strike="noStrike">
                <a:solidFill>
                  <a:srgbClr val="000000"/>
                </a:solidFill>
                <a:latin typeface="Lucida Sans Unicode"/>
              </a:rPr>
              <a:t>. </a:t>
            </a:r>
            <a:r>
              <a:rPr b="1" lang="ru-RU" strike="noStrike">
                <a:solidFill>
                  <a:srgbClr val="000000"/>
                </a:solidFill>
                <a:latin typeface="Lucida Sans Unicode"/>
              </a:rPr>
              <a:t>Эти данные относятся к конфиденциальной информации. Сбор, хранение, использование и распространение информации о частной жизни, составляющей личную тайну, без согласия соответствующих лиц не допускается иначе как в порядке, определенном законом. Любая деятельность по сбору таких данных подлежит обязательному лицензированию. Все субъекты, занимающиеся такой деятельностью, несут ответственность за соблюдение режима правовой защиты персональных данных, включенных в создаваемые ими ИР.</a:t>
            </a:r>
            <a:endParaRPr/>
          </a:p>
          <a:p>
            <a:pPr algn="ctr">
              <a:lnSpc>
                <a:spcPct val="100000"/>
              </a:lnSpc>
            </a:pPr>
            <a:r>
              <a:rPr b="1" lang="ru-RU" strike="noStrike" u="sng">
                <a:solidFill>
                  <a:srgbClr val="0070c0"/>
                </a:solidFill>
                <a:latin typeface="Lucida Sans Unicode"/>
              </a:rPr>
              <a:t>Правовой режим создаваемых информационных ресурсов в виде баз данных в их специальной части регулируется также Законом Российской Федерации «О правовой охране программ для электронных вычислительных машин и баз данных».</a:t>
            </a:r>
            <a:endParaRPr/>
          </a:p>
        </p:txBody>
      </p:sp>
      <p:pic>
        <p:nvPicPr>
          <p:cNvPr id="388" name="Picture 2" descr=""/>
          <p:cNvPicPr/>
          <p:nvPr/>
        </p:nvPicPr>
        <p:blipFill>
          <a:blip r:embed="rId1"/>
          <a:stretch/>
        </p:blipFill>
        <p:spPr>
          <a:xfrm>
            <a:off x="395640" y="3789000"/>
            <a:ext cx="1504440" cy="2376000"/>
          </a:xfrm>
          <a:prstGeom prst="rect">
            <a:avLst/>
          </a:prstGeom>
          <a:ln>
            <a:noFill/>
          </a:ln>
        </p:spPr>
      </p:pic>
      <p:pic>
        <p:nvPicPr>
          <p:cNvPr id="389" name="Picture 4" descr=""/>
          <p:cNvPicPr/>
          <p:nvPr/>
        </p:nvPicPr>
        <p:blipFill>
          <a:blip r:embed="rId2"/>
          <a:stretch/>
        </p:blipFill>
        <p:spPr>
          <a:xfrm>
            <a:off x="2411640" y="4087080"/>
            <a:ext cx="2461680" cy="2581920"/>
          </a:xfrm>
          <a:prstGeom prst="rect">
            <a:avLst/>
          </a:prstGeom>
          <a:ln>
            <a:noFill/>
          </a:ln>
        </p:spPr>
      </p:pic>
      <p:pic>
        <p:nvPicPr>
          <p:cNvPr id="390" name="Picture 6" descr=""/>
          <p:cNvPicPr/>
          <p:nvPr/>
        </p:nvPicPr>
        <p:blipFill>
          <a:blip r:embed="rId3"/>
          <a:stretch/>
        </p:blipFill>
        <p:spPr>
          <a:xfrm>
            <a:off x="5940000" y="4087080"/>
            <a:ext cx="2866680" cy="2149920"/>
          </a:xfrm>
          <a:prstGeom prst="rect">
            <a:avLst/>
          </a:prstGeom>
          <a:ln>
            <a:noFill/>
          </a:ln>
        </p:spPr>
      </p:pic>
      <p:sp>
        <p:nvSpPr>
          <p:cNvPr id="391" name="CustomShape 2"/>
          <p:cNvSpPr/>
          <p:nvPr/>
        </p:nvSpPr>
        <p:spPr>
          <a:xfrm>
            <a:off x="107640" y="6021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48</a:t>
            </a:r>
            <a:endParaRPr/>
          </a:p>
        </p:txBody>
      </p:sp>
    </p:spTree>
  </p:cSld>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92" name="CustomShape 1"/>
          <p:cNvSpPr/>
          <p:nvPr/>
        </p:nvSpPr>
        <p:spPr>
          <a:xfrm>
            <a:off x="179640" y="1484640"/>
            <a:ext cx="8568720" cy="4113720"/>
          </a:xfrm>
          <a:prstGeom prst="rect">
            <a:avLst/>
          </a:prstGeom>
          <a:noFill/>
          <a:ln w="38160">
            <a:solidFill>
              <a:srgbClr val="0070c0"/>
            </a:solidFill>
            <a:round/>
          </a:ln>
        </p:spPr>
        <p:style>
          <a:lnRef idx="0"/>
          <a:fillRef idx="0"/>
          <a:effectRef idx="0"/>
          <a:fontRef idx="minor"/>
        </p:style>
        <p:txBody>
          <a:bodyPr lIns="90000" rIns="90000" tIns="45000" bIns="45000"/>
          <a:p>
            <a:pPr>
              <a:lnSpc>
                <a:spcPct val="100000"/>
              </a:lnSpc>
            </a:pPr>
            <a:r>
              <a:rPr b="1" lang="ru-RU" sz="2400" strike="noStrike" u="sng">
                <a:solidFill>
                  <a:srgbClr val="c00000"/>
                </a:solidFill>
                <a:latin typeface="Tahoma"/>
                <a:ea typeface="Tahoma"/>
              </a:rPr>
              <a:t>Закон «Об информации, информатизации и защите информации» </a:t>
            </a:r>
            <a:r>
              <a:rPr b="1" lang="ru-RU" sz="2400" strike="noStrike">
                <a:solidFill>
                  <a:srgbClr val="000000"/>
                </a:solidFill>
                <a:latin typeface="Tahoma"/>
                <a:ea typeface="Tahoma"/>
              </a:rPr>
              <a:t>устанавливает, что все пользователи – граждане, физические лица, органы государственной власти – обладают равными правами на доступ к государственным информационным ресурсам и не обязаны обосновывать перед владельцем ИР необходимость получения запрашиваемой информации. Более того, все владельцы ИР обязаны обеспечивать обусловленный режим доступа к информации из ИР.</a:t>
            </a:r>
            <a:endParaRPr/>
          </a:p>
        </p:txBody>
      </p:sp>
      <p:sp>
        <p:nvSpPr>
          <p:cNvPr id="393" name="CustomShape 2"/>
          <p:cNvSpPr/>
          <p:nvPr/>
        </p:nvSpPr>
        <p:spPr>
          <a:xfrm>
            <a:off x="179640" y="163800"/>
            <a:ext cx="8568720" cy="1187640"/>
          </a:xfrm>
          <a:prstGeom prst="rect">
            <a:avLst/>
          </a:prstGeom>
          <a:noFill/>
          <a:ln>
            <a:noFill/>
          </a:ln>
        </p:spPr>
        <p:style>
          <a:lnRef idx="0"/>
          <a:fillRef idx="0"/>
          <a:effectRef idx="0"/>
          <a:fontRef idx="minor"/>
        </p:style>
        <p:txBody>
          <a:bodyPr lIns="90000" rIns="90000" tIns="45000" bIns="45000"/>
          <a:p>
            <a:pPr algn="ctr">
              <a:lnSpc>
                <a:spcPct val="100000"/>
              </a:lnSpc>
            </a:pPr>
            <a:r>
              <a:rPr b="1" lang="ru-RU" sz="3600" strike="noStrike" u="sng">
                <a:solidFill>
                  <a:srgbClr val="c00000"/>
                </a:solidFill>
                <a:latin typeface="Tahoma"/>
                <a:ea typeface="Tahoma"/>
              </a:rPr>
              <a:t>Поиск, получение и применение информации</a:t>
            </a:r>
            <a:endParaRPr/>
          </a:p>
        </p:txBody>
      </p:sp>
      <p:pic>
        <p:nvPicPr>
          <p:cNvPr id="394" name="Picture 2" descr=""/>
          <p:cNvPicPr/>
          <p:nvPr/>
        </p:nvPicPr>
        <p:blipFill>
          <a:blip r:embed="rId1"/>
          <a:stretch/>
        </p:blipFill>
        <p:spPr>
          <a:xfrm>
            <a:off x="6843600" y="5301360"/>
            <a:ext cx="1904760" cy="1428480"/>
          </a:xfrm>
          <a:prstGeom prst="rect">
            <a:avLst/>
          </a:prstGeom>
          <a:ln>
            <a:noFill/>
          </a:ln>
        </p:spPr>
      </p:pic>
      <p:pic>
        <p:nvPicPr>
          <p:cNvPr id="395" name="Picture 4" descr=""/>
          <p:cNvPicPr/>
          <p:nvPr/>
        </p:nvPicPr>
        <p:blipFill>
          <a:blip r:embed="rId2"/>
          <a:stretch/>
        </p:blipFill>
        <p:spPr>
          <a:xfrm>
            <a:off x="1259640" y="5463360"/>
            <a:ext cx="2523600" cy="1428480"/>
          </a:xfrm>
          <a:prstGeom prst="rect">
            <a:avLst/>
          </a:prstGeom>
          <a:ln>
            <a:noFill/>
          </a:ln>
        </p:spPr>
      </p:pic>
      <p:sp>
        <p:nvSpPr>
          <p:cNvPr id="396" name="CustomShape 3"/>
          <p:cNvSpPr/>
          <p:nvPr/>
        </p:nvSpPr>
        <p:spPr>
          <a:xfrm>
            <a:off x="10764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49</a:t>
            </a:r>
            <a:endParaRPr/>
          </a:p>
        </p:txBody>
      </p:sp>
    </p:spTree>
  </p:cSld>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97" name="CustomShape 1"/>
          <p:cNvSpPr/>
          <p:nvPr/>
        </p:nvSpPr>
        <p:spPr>
          <a:xfrm>
            <a:off x="323640" y="188640"/>
            <a:ext cx="8640720" cy="6308280"/>
          </a:xfrm>
          <a:prstGeom prst="rect">
            <a:avLst/>
          </a:prstGeom>
          <a:noFill/>
          <a:ln w="57240">
            <a:solidFill>
              <a:srgbClr val="0070c0"/>
            </a:solidFill>
            <a:round/>
          </a:ln>
        </p:spPr>
        <p:style>
          <a:lnRef idx="0"/>
          <a:fillRef idx="0"/>
          <a:effectRef idx="0"/>
          <a:fontRef idx="minor"/>
        </p:style>
        <p:txBody>
          <a:bodyPr lIns="90000" rIns="90000" tIns="45000" bIns="45000"/>
          <a:p>
            <a:pPr algn="ctr">
              <a:lnSpc>
                <a:spcPct val="100000"/>
              </a:lnSpc>
            </a:pPr>
            <a:r>
              <a:rPr b="1" lang="ru-RU" sz="2400" strike="noStrike" u="sng">
                <a:solidFill>
                  <a:srgbClr val="c00000"/>
                </a:solidFill>
                <a:latin typeface="Tahoma"/>
                <a:ea typeface="Tahoma"/>
              </a:rPr>
              <a:t>Государственные информационные ресурсы являются открытыми и общедоступными. </a:t>
            </a:r>
            <a:r>
              <a:rPr b="1" lang="ru-RU" sz="2400" strike="noStrike">
                <a:solidFill>
                  <a:srgbClr val="000000"/>
                </a:solidFill>
                <a:latin typeface="Tahoma"/>
                <a:ea typeface="Tahoma"/>
              </a:rPr>
              <a:t>Ограничение доступа к той или иной их части определяется законом. Информация ограниченного доступа подразделяется на информацию, отнесенную к государственной тайне и конфиденциальную.</a:t>
            </a:r>
            <a:endParaRPr/>
          </a:p>
          <a:p>
            <a:pPr algn="ctr">
              <a:lnSpc>
                <a:spcPct val="100000"/>
              </a:lnSpc>
            </a:pPr>
            <a:r>
              <a:rPr b="1" lang="ru-RU" sz="2400" strike="noStrike">
                <a:solidFill>
                  <a:srgbClr val="000000"/>
                </a:solidFill>
                <a:latin typeface="Tahoma"/>
                <a:ea typeface="Tahoma"/>
              </a:rPr>
              <a:t> </a:t>
            </a:r>
            <a:r>
              <a:rPr b="1" lang="ru-RU" sz="2400" strike="noStrike" u="sng">
                <a:solidFill>
                  <a:srgbClr val="c00000"/>
                </a:solidFill>
                <a:latin typeface="Tahoma"/>
                <a:ea typeface="Tahoma"/>
              </a:rPr>
              <a:t>Запрещено относить к информации с ограниченным доступом документы</a:t>
            </a:r>
            <a:r>
              <a:rPr b="1" lang="ru-RU" sz="2400" strike="noStrike">
                <a:solidFill>
                  <a:srgbClr val="000000"/>
                </a:solidFill>
                <a:latin typeface="Tahoma"/>
                <a:ea typeface="Tahoma"/>
              </a:rPr>
              <a:t>, содержащие сведения о деятельности различных органов власти и должностных лиц, их правовые акты и материалы, сведения о чрезвычайных ситуациях, экологической обстановке, использовании средств бюджета и др. </a:t>
            </a:r>
            <a:endParaRPr/>
          </a:p>
          <a:p>
            <a:pPr algn="ctr">
              <a:lnSpc>
                <a:spcPct val="100000"/>
              </a:lnSpc>
            </a:pPr>
            <a:r>
              <a:rPr b="1" lang="ru-RU" sz="2400" strike="noStrike">
                <a:solidFill>
                  <a:srgbClr val="000000"/>
                </a:solidFill>
                <a:latin typeface="Tahoma"/>
                <a:ea typeface="Tahoma"/>
              </a:rPr>
              <a:t>Отнесение информации к государственной тайне регулируется </a:t>
            </a:r>
            <a:r>
              <a:rPr b="1" lang="ru-RU" sz="2400" strike="noStrike" u="sng">
                <a:solidFill>
                  <a:srgbClr val="c00000"/>
                </a:solidFill>
                <a:latin typeface="Tahoma"/>
                <a:ea typeface="Tahoma"/>
              </a:rPr>
              <a:t>Законом РФ «О государственной тайне».</a:t>
            </a:r>
            <a:endParaRPr/>
          </a:p>
        </p:txBody>
      </p:sp>
      <p:pic>
        <p:nvPicPr>
          <p:cNvPr id="398" name="Picture 2" descr=""/>
          <p:cNvPicPr/>
          <p:nvPr/>
        </p:nvPicPr>
        <p:blipFill>
          <a:blip r:embed="rId1"/>
          <a:stretch/>
        </p:blipFill>
        <p:spPr>
          <a:xfrm>
            <a:off x="-108360" y="2049840"/>
            <a:ext cx="1556640" cy="1139040"/>
          </a:xfrm>
          <a:prstGeom prst="rect">
            <a:avLst/>
          </a:prstGeom>
          <a:ln>
            <a:noFill/>
          </a:ln>
        </p:spPr>
      </p:pic>
      <p:pic>
        <p:nvPicPr>
          <p:cNvPr id="399" name="Picture 4" descr=""/>
          <p:cNvPicPr/>
          <p:nvPr/>
        </p:nvPicPr>
        <p:blipFill>
          <a:blip r:embed="rId2"/>
          <a:stretch/>
        </p:blipFill>
        <p:spPr>
          <a:xfrm>
            <a:off x="7812360" y="2171880"/>
            <a:ext cx="1259280" cy="968760"/>
          </a:xfrm>
          <a:prstGeom prst="rect">
            <a:avLst/>
          </a:prstGeom>
          <a:ln>
            <a:noFill/>
          </a:ln>
        </p:spPr>
      </p:pic>
      <p:sp>
        <p:nvSpPr>
          <p:cNvPr id="400" name="CustomShape 2"/>
          <p:cNvSpPr/>
          <p:nvPr/>
        </p:nvSpPr>
        <p:spPr>
          <a:xfrm>
            <a:off x="10764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50</a:t>
            </a:r>
            <a:endParaRPr/>
          </a:p>
        </p:txBody>
      </p:sp>
    </p:spTree>
  </p:cSld>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401" name="CustomShape 1"/>
          <p:cNvSpPr/>
          <p:nvPr/>
        </p:nvSpPr>
        <p:spPr>
          <a:xfrm>
            <a:off x="459720" y="311400"/>
            <a:ext cx="8568720" cy="5576760"/>
          </a:xfrm>
          <a:prstGeom prst="rect">
            <a:avLst/>
          </a:prstGeom>
          <a:noFill/>
          <a:ln w="38160">
            <a:solidFill>
              <a:srgbClr val="0070c0"/>
            </a:solidFill>
            <a:round/>
          </a:ln>
        </p:spPr>
        <p:style>
          <a:lnRef idx="0"/>
          <a:fillRef idx="0"/>
          <a:effectRef idx="0"/>
          <a:fontRef idx="minor"/>
        </p:style>
        <p:txBody>
          <a:bodyPr lIns="90000" rIns="90000" tIns="45000" bIns="45000"/>
          <a:p>
            <a:pPr algn="ctr">
              <a:lnSpc>
                <a:spcPct val="100000"/>
              </a:lnSpc>
            </a:pPr>
            <a:r>
              <a:rPr b="1" lang="ru-RU" sz="2400" strike="noStrike" u="sng">
                <a:solidFill>
                  <a:srgbClr val="c00000"/>
                </a:solidFill>
                <a:latin typeface="Tahoma"/>
                <a:ea typeface="Tahoma"/>
              </a:rPr>
              <a:t>Информация, полученная гражданами или организациями на законных основаниях из ИР, может использоваться ими для создания производной информации, в том числе и для коммерческих целей, но с обязательной ссылкой на источник первичной информации. </a:t>
            </a:r>
            <a:endParaRPr/>
          </a:p>
          <a:p>
            <a:pPr>
              <a:lnSpc>
                <a:spcPct val="100000"/>
              </a:lnSpc>
            </a:pPr>
            <a:r>
              <a:rPr b="1" lang="ru-RU" sz="2400" strike="noStrike">
                <a:solidFill>
                  <a:srgbClr val="000000"/>
                </a:solidFill>
                <a:latin typeface="Tahoma"/>
                <a:ea typeface="Tahoma"/>
              </a:rPr>
              <a:t>При этом порядок получения информации, а также условия ее получения (за плату или бесплатно) регулируются положением о соответствующих государственных ИР. Возможно, что часть услуг по предоставлению информации из государственных информационных ресурсов должна быть оплачена пользователем полностью или частично. Перечень таких услуг определяется правительством Российской Федерации.</a:t>
            </a:r>
            <a:endParaRPr/>
          </a:p>
        </p:txBody>
      </p:sp>
      <p:pic>
        <p:nvPicPr>
          <p:cNvPr id="402" name="Picture 2" descr=""/>
          <p:cNvPicPr/>
          <p:nvPr/>
        </p:nvPicPr>
        <p:blipFill>
          <a:blip r:embed="rId1"/>
          <a:stretch/>
        </p:blipFill>
        <p:spPr>
          <a:xfrm>
            <a:off x="7380360" y="5335200"/>
            <a:ext cx="1763280" cy="1322280"/>
          </a:xfrm>
          <a:prstGeom prst="rect">
            <a:avLst/>
          </a:prstGeom>
          <a:ln>
            <a:noFill/>
          </a:ln>
        </p:spPr>
      </p:pic>
      <p:pic>
        <p:nvPicPr>
          <p:cNvPr id="403" name="Picture 4" descr=""/>
          <p:cNvPicPr/>
          <p:nvPr/>
        </p:nvPicPr>
        <p:blipFill>
          <a:blip r:embed="rId2"/>
          <a:stretch/>
        </p:blipFill>
        <p:spPr>
          <a:xfrm>
            <a:off x="35280" y="620640"/>
            <a:ext cx="848520" cy="1223640"/>
          </a:xfrm>
          <a:prstGeom prst="rect">
            <a:avLst/>
          </a:prstGeom>
          <a:ln>
            <a:noFill/>
          </a:ln>
        </p:spPr>
      </p:pic>
      <p:sp>
        <p:nvSpPr>
          <p:cNvPr id="404" name="CustomShape 2"/>
          <p:cNvSpPr/>
          <p:nvPr/>
        </p:nvSpPr>
        <p:spPr>
          <a:xfrm>
            <a:off x="10764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51</a:t>
            </a:r>
            <a:endParaRPr/>
          </a:p>
        </p:txBody>
      </p:sp>
    </p:spTree>
  </p:cSld>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405" name="CustomShape 1"/>
          <p:cNvSpPr/>
          <p:nvPr/>
        </p:nvSpPr>
        <p:spPr>
          <a:xfrm>
            <a:off x="107640" y="188640"/>
            <a:ext cx="8856720" cy="5576760"/>
          </a:xfrm>
          <a:prstGeom prst="rect">
            <a:avLst/>
          </a:prstGeom>
          <a:noFill/>
          <a:ln w="38160">
            <a:solidFill>
              <a:srgbClr val="0070c0"/>
            </a:solidFill>
            <a:round/>
          </a:ln>
        </p:spPr>
        <p:style>
          <a:lnRef idx="0"/>
          <a:fillRef idx="0"/>
          <a:effectRef idx="0"/>
          <a:fontRef idx="minor"/>
        </p:style>
        <p:txBody>
          <a:bodyPr lIns="90000" rIns="90000" tIns="45000" bIns="45000"/>
          <a:p>
            <a:pPr algn="ctr">
              <a:lnSpc>
                <a:spcPct val="100000"/>
              </a:lnSpc>
            </a:pPr>
            <a:r>
              <a:rPr b="1" lang="ru-RU" sz="2400" strike="noStrike" u="sng">
                <a:solidFill>
                  <a:srgbClr val="c00000"/>
                </a:solidFill>
                <a:latin typeface="Lucida Sans Unicode"/>
              </a:rPr>
              <a:t>Граждане и организации имеют право на доступ к информации о них, на ее уточнение и контроль полноты, имеют право знать, кто и в каких целях использует эту информацию о них. </a:t>
            </a:r>
            <a:endParaRPr/>
          </a:p>
          <a:p>
            <a:pPr>
              <a:lnSpc>
                <a:spcPct val="100000"/>
              </a:lnSpc>
            </a:pPr>
            <a:r>
              <a:rPr b="1" lang="ru-RU" sz="2400" strike="noStrike">
                <a:solidFill>
                  <a:srgbClr val="000000"/>
                </a:solidFill>
                <a:latin typeface="Lucida Sans Unicode"/>
              </a:rPr>
              <a:t>Владелец соответствующих ИР обязан предоставлять такую информацию по требованию тех лиц, которых она касается. Субъекты, предоставляющие в установленном порядке информацию для комплектования ИР, имеют право бесплатно пользоваться этой информацией. В связи с этим следует подчеркнуть, что владелец информационных ресурсов берет на себя определенные обязанности и несет ответственность за соблюдение и обеспечение правового режима и возможностей доступа к подведомственным ИР.</a:t>
            </a:r>
            <a:endParaRPr/>
          </a:p>
        </p:txBody>
      </p:sp>
      <p:pic>
        <p:nvPicPr>
          <p:cNvPr id="406" name="Picture 2" descr=""/>
          <p:cNvPicPr/>
          <p:nvPr/>
        </p:nvPicPr>
        <p:blipFill>
          <a:blip r:embed="rId1"/>
          <a:stretch/>
        </p:blipFill>
        <p:spPr>
          <a:xfrm>
            <a:off x="3852000" y="5409720"/>
            <a:ext cx="2133360" cy="1428480"/>
          </a:xfrm>
          <a:prstGeom prst="rect">
            <a:avLst/>
          </a:prstGeom>
          <a:ln>
            <a:noFill/>
          </a:ln>
        </p:spPr>
      </p:pic>
      <p:pic>
        <p:nvPicPr>
          <p:cNvPr id="407" name="Picture 4" descr=""/>
          <p:cNvPicPr/>
          <p:nvPr/>
        </p:nvPicPr>
        <p:blipFill>
          <a:blip r:embed="rId2"/>
          <a:stretch/>
        </p:blipFill>
        <p:spPr>
          <a:xfrm>
            <a:off x="7936560" y="4293000"/>
            <a:ext cx="1047240" cy="1428480"/>
          </a:xfrm>
          <a:prstGeom prst="rect">
            <a:avLst/>
          </a:prstGeom>
          <a:ln>
            <a:noFill/>
          </a:ln>
        </p:spPr>
      </p:pic>
      <p:pic>
        <p:nvPicPr>
          <p:cNvPr id="408" name="Picture 6" descr=""/>
          <p:cNvPicPr/>
          <p:nvPr/>
        </p:nvPicPr>
        <p:blipFill>
          <a:blip r:embed="rId3"/>
          <a:stretch/>
        </p:blipFill>
        <p:spPr>
          <a:xfrm>
            <a:off x="7596360" y="2439720"/>
            <a:ext cx="1032120" cy="1130040"/>
          </a:xfrm>
          <a:prstGeom prst="rect">
            <a:avLst/>
          </a:prstGeom>
          <a:ln>
            <a:noFill/>
          </a:ln>
        </p:spPr>
      </p:pic>
      <p:sp>
        <p:nvSpPr>
          <p:cNvPr id="409" name="CustomShape 2"/>
          <p:cNvSpPr/>
          <p:nvPr/>
        </p:nvSpPr>
        <p:spPr>
          <a:xfrm>
            <a:off x="10764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52</a:t>
            </a:r>
            <a:endParaRPr/>
          </a:p>
        </p:txBody>
      </p:sp>
    </p:spTree>
  </p:cSld>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410" name="CustomShape 1"/>
          <p:cNvSpPr/>
          <p:nvPr/>
        </p:nvSpPr>
        <p:spPr>
          <a:xfrm>
            <a:off x="251640" y="1482120"/>
            <a:ext cx="8712720" cy="5211000"/>
          </a:xfrm>
          <a:prstGeom prst="rect">
            <a:avLst/>
          </a:prstGeom>
          <a:noFill/>
          <a:ln w="38160">
            <a:solidFill>
              <a:srgbClr val="0070c0"/>
            </a:solidFill>
            <a:round/>
          </a:ln>
        </p:spPr>
        <p:style>
          <a:lnRef idx="0"/>
          <a:fillRef idx="0"/>
          <a:effectRef idx="0"/>
          <a:fontRef idx="minor"/>
        </p:style>
        <p:txBody>
          <a:bodyPr lIns="90000" rIns="90000" tIns="45000" bIns="45000"/>
          <a:p>
            <a:pPr algn="ctr">
              <a:lnSpc>
                <a:spcPct val="100000"/>
              </a:lnSpc>
            </a:pPr>
            <a:r>
              <a:rPr b="1" lang="ru-RU" sz="2400" strike="noStrike">
                <a:solidFill>
                  <a:srgbClr val="000000"/>
                </a:solidFill>
                <a:latin typeface="Tahoma"/>
                <a:ea typeface="Tahoma"/>
              </a:rPr>
              <a:t>Структурной основой современных ИР являются информационные системы. Закон определяет: </a:t>
            </a:r>
            <a:r>
              <a:rPr b="1" i="1" lang="ru-RU" sz="2400" strike="noStrike" u="sng">
                <a:solidFill>
                  <a:srgbClr val="002060"/>
                </a:solidFill>
                <a:latin typeface="Tahoma"/>
                <a:ea typeface="Tahoma"/>
              </a:rPr>
              <a:t>информационная система </a:t>
            </a:r>
            <a:r>
              <a:rPr b="1" i="1" lang="ru-RU" sz="2400" strike="noStrike" u="sng">
                <a:solidFill>
                  <a:srgbClr val="c00000"/>
                </a:solidFill>
                <a:latin typeface="Tahoma"/>
                <a:ea typeface="Tahoma"/>
              </a:rPr>
              <a:t>– </a:t>
            </a:r>
            <a:r>
              <a:rPr b="1" lang="ru-RU" sz="2400" strike="noStrike" u="sng">
                <a:solidFill>
                  <a:srgbClr val="c00000"/>
                </a:solidFill>
                <a:latin typeface="Tahoma"/>
                <a:ea typeface="Tahoma"/>
              </a:rPr>
              <a:t>организационно упорядоченная совокупность документов (массивов документов) и информационных технологий, в том числе с использованием средств вычислительной техники и связи, реализующая </a:t>
            </a:r>
            <a:r>
              <a:rPr b="1" i="1" lang="ru-RU" sz="2400" strike="noStrike" u="sng">
                <a:solidFill>
                  <a:srgbClr val="002060"/>
                </a:solidFill>
                <a:latin typeface="Tahoma"/>
                <a:ea typeface="Tahoma"/>
              </a:rPr>
              <a:t>информационные процессы</a:t>
            </a:r>
            <a:r>
              <a:rPr b="1" i="1" lang="ru-RU" sz="2400" strike="noStrike" u="sng">
                <a:solidFill>
                  <a:srgbClr val="c00000"/>
                </a:solidFill>
                <a:latin typeface="Tahoma"/>
                <a:ea typeface="Tahoma"/>
              </a:rPr>
              <a:t>, </a:t>
            </a:r>
            <a:r>
              <a:rPr b="1" lang="ru-RU" sz="2400" strike="noStrike" u="sng">
                <a:solidFill>
                  <a:srgbClr val="c00000"/>
                </a:solidFill>
                <a:latin typeface="Tahoma"/>
                <a:ea typeface="Tahoma"/>
              </a:rPr>
              <a:t>т.е. процессы сбора, обработки, накопления, хранения, поиска и распространения информации. </a:t>
            </a:r>
            <a:r>
              <a:rPr b="1" lang="ru-RU" sz="2400" strike="noStrike">
                <a:solidFill>
                  <a:srgbClr val="000000"/>
                </a:solidFill>
                <a:latin typeface="Tahoma"/>
                <a:ea typeface="Tahoma"/>
              </a:rPr>
              <a:t>Таким образом, закон выделяет в качестве компонентов информационных ресурсов информационные системы, информационные технологии и собственно информацию в виде документов.</a:t>
            </a:r>
            <a:endParaRPr/>
          </a:p>
        </p:txBody>
      </p:sp>
      <p:sp>
        <p:nvSpPr>
          <p:cNvPr id="411" name="CustomShape 2"/>
          <p:cNvSpPr/>
          <p:nvPr/>
        </p:nvSpPr>
        <p:spPr>
          <a:xfrm>
            <a:off x="971640" y="260640"/>
            <a:ext cx="6576480" cy="1187640"/>
          </a:xfrm>
          <a:prstGeom prst="rect">
            <a:avLst/>
          </a:prstGeom>
          <a:noFill/>
          <a:ln>
            <a:noFill/>
          </a:ln>
        </p:spPr>
        <p:style>
          <a:lnRef idx="0"/>
          <a:fillRef idx="0"/>
          <a:effectRef idx="0"/>
          <a:fontRef idx="minor"/>
        </p:style>
        <p:txBody>
          <a:bodyPr lIns="90000" rIns="90000" tIns="45000" bIns="45000"/>
          <a:p>
            <a:pPr algn="ctr">
              <a:lnSpc>
                <a:spcPct val="100000"/>
              </a:lnSpc>
            </a:pPr>
            <a:r>
              <a:rPr b="1" lang="ru-RU" sz="3600" strike="noStrike">
                <a:solidFill>
                  <a:srgbClr val="c00000"/>
                </a:solidFill>
                <a:latin typeface="Tahoma"/>
                <a:ea typeface="Tahoma"/>
              </a:rPr>
              <a:t>Защита информации и информационных систем</a:t>
            </a:r>
            <a:r>
              <a:rPr b="1" i="1" lang="ru-RU" sz="3600" strike="noStrike">
                <a:solidFill>
                  <a:srgbClr val="c00000"/>
                </a:solidFill>
                <a:latin typeface="Tahoma"/>
                <a:ea typeface="Tahoma"/>
              </a:rPr>
              <a:t> </a:t>
            </a:r>
            <a:endParaRPr/>
          </a:p>
        </p:txBody>
      </p:sp>
      <p:pic>
        <p:nvPicPr>
          <p:cNvPr id="412" name="Picture 2" descr=""/>
          <p:cNvPicPr/>
          <p:nvPr/>
        </p:nvPicPr>
        <p:blipFill>
          <a:blip r:embed="rId1"/>
          <a:stretch/>
        </p:blipFill>
        <p:spPr>
          <a:xfrm>
            <a:off x="7435080" y="91800"/>
            <a:ext cx="1667520" cy="947160"/>
          </a:xfrm>
          <a:prstGeom prst="rect">
            <a:avLst/>
          </a:prstGeom>
          <a:ln>
            <a:noFill/>
          </a:ln>
        </p:spPr>
      </p:pic>
      <p:pic>
        <p:nvPicPr>
          <p:cNvPr id="413" name="Picture 4" descr=""/>
          <p:cNvPicPr/>
          <p:nvPr/>
        </p:nvPicPr>
        <p:blipFill>
          <a:blip r:embed="rId2"/>
          <a:stretch/>
        </p:blipFill>
        <p:spPr>
          <a:xfrm>
            <a:off x="57240" y="230040"/>
            <a:ext cx="1168200" cy="1074960"/>
          </a:xfrm>
          <a:prstGeom prst="rect">
            <a:avLst/>
          </a:prstGeom>
          <a:ln>
            <a:noFill/>
          </a:ln>
        </p:spPr>
      </p:pic>
      <p:sp>
        <p:nvSpPr>
          <p:cNvPr id="414" name="CustomShape 3"/>
          <p:cNvSpPr/>
          <p:nvPr/>
        </p:nvSpPr>
        <p:spPr>
          <a:xfrm>
            <a:off x="107640" y="6165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53</a:t>
            </a:r>
            <a:endParaRPr/>
          </a:p>
        </p:txBody>
      </p:sp>
    </p:spTree>
  </p:cSld>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415" name="CustomShape 1"/>
          <p:cNvSpPr/>
          <p:nvPr/>
        </p:nvSpPr>
        <p:spPr>
          <a:xfrm>
            <a:off x="251640" y="332640"/>
            <a:ext cx="8496720" cy="4113720"/>
          </a:xfrm>
          <a:prstGeom prst="rect">
            <a:avLst/>
          </a:prstGeom>
          <a:noFill/>
          <a:ln w="38160">
            <a:solidFill>
              <a:srgbClr val="0070c0"/>
            </a:solidFill>
            <a:round/>
          </a:ln>
        </p:spPr>
        <p:style>
          <a:lnRef idx="0"/>
          <a:fillRef idx="0"/>
          <a:effectRef idx="0"/>
          <a:fontRef idx="minor"/>
        </p:style>
        <p:txBody>
          <a:bodyPr lIns="90000" rIns="90000" tIns="45000" bIns="45000"/>
          <a:p>
            <a:pPr algn="ctr">
              <a:lnSpc>
                <a:spcPct val="100000"/>
              </a:lnSpc>
            </a:pPr>
            <a:r>
              <a:rPr b="1" lang="ru-RU" sz="2400" strike="noStrike" u="sng">
                <a:solidFill>
                  <a:srgbClr val="c00000"/>
                </a:solidFill>
                <a:latin typeface="Tahoma"/>
                <a:ea typeface="Tahoma"/>
              </a:rPr>
              <a:t>Государственные и негосударственные организации, а также граждане имеют равные права на разработку и производство ИС, ИТ и средств их обеспечения. </a:t>
            </a:r>
            <a:endParaRPr/>
          </a:p>
          <a:p>
            <a:pPr>
              <a:lnSpc>
                <a:spcPct val="100000"/>
              </a:lnSpc>
            </a:pPr>
            <a:r>
              <a:rPr b="1" lang="ru-RU" sz="2400" strike="noStrike">
                <a:solidFill>
                  <a:srgbClr val="000000"/>
                </a:solidFill>
                <a:latin typeface="Tahoma"/>
                <a:ea typeface="Tahoma"/>
              </a:rPr>
              <a:t>Эти работы составляют специальную отрасль экономической деятельности, развитие которой определяется государственной политикой информатизации. Информационные системы, информационные технологии и средства их обеспечения могут быть объектами собственности физических или юридических лиц и государства.</a:t>
            </a:r>
            <a:endParaRPr/>
          </a:p>
        </p:txBody>
      </p:sp>
      <p:pic>
        <p:nvPicPr>
          <p:cNvPr id="416" name="Picture 2" descr=""/>
          <p:cNvPicPr/>
          <p:nvPr/>
        </p:nvPicPr>
        <p:blipFill>
          <a:blip r:embed="rId1"/>
          <a:stretch/>
        </p:blipFill>
        <p:spPr>
          <a:xfrm>
            <a:off x="539640" y="4487760"/>
            <a:ext cx="1999800" cy="1428480"/>
          </a:xfrm>
          <a:prstGeom prst="rect">
            <a:avLst/>
          </a:prstGeom>
          <a:ln>
            <a:noFill/>
          </a:ln>
        </p:spPr>
      </p:pic>
      <p:pic>
        <p:nvPicPr>
          <p:cNvPr id="417" name="Picture 4" descr=""/>
          <p:cNvPicPr/>
          <p:nvPr/>
        </p:nvPicPr>
        <p:blipFill>
          <a:blip r:embed="rId2"/>
          <a:stretch/>
        </p:blipFill>
        <p:spPr>
          <a:xfrm>
            <a:off x="3132000" y="4487760"/>
            <a:ext cx="2376000" cy="2376000"/>
          </a:xfrm>
          <a:prstGeom prst="rect">
            <a:avLst/>
          </a:prstGeom>
          <a:ln>
            <a:noFill/>
          </a:ln>
        </p:spPr>
      </p:pic>
      <p:pic>
        <p:nvPicPr>
          <p:cNvPr id="418" name="Picture 6" descr=""/>
          <p:cNvPicPr/>
          <p:nvPr/>
        </p:nvPicPr>
        <p:blipFill>
          <a:blip r:embed="rId3"/>
          <a:stretch/>
        </p:blipFill>
        <p:spPr>
          <a:xfrm>
            <a:off x="5724000" y="4653000"/>
            <a:ext cx="2540160" cy="2016000"/>
          </a:xfrm>
          <a:prstGeom prst="rect">
            <a:avLst/>
          </a:prstGeom>
          <a:ln>
            <a:noFill/>
          </a:ln>
        </p:spPr>
      </p:pic>
      <p:sp>
        <p:nvSpPr>
          <p:cNvPr id="419" name="CustomShape 2"/>
          <p:cNvSpPr/>
          <p:nvPr/>
        </p:nvSpPr>
        <p:spPr>
          <a:xfrm>
            <a:off x="10764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54</a:t>
            </a:r>
            <a:endParaRPr/>
          </a:p>
        </p:txBody>
      </p:sp>
    </p:spTree>
  </p:cSld>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420" name="CustomShape 1"/>
          <p:cNvSpPr/>
          <p:nvPr/>
        </p:nvSpPr>
        <p:spPr>
          <a:xfrm>
            <a:off x="251640" y="289800"/>
            <a:ext cx="8568720" cy="3747960"/>
          </a:xfrm>
          <a:prstGeom prst="rect">
            <a:avLst/>
          </a:prstGeom>
          <a:noFill/>
          <a:ln w="38160">
            <a:solidFill>
              <a:srgbClr val="0070c0"/>
            </a:solidFill>
            <a:round/>
          </a:ln>
        </p:spPr>
        <p:style>
          <a:lnRef idx="0"/>
          <a:fillRef idx="0"/>
          <a:effectRef idx="0"/>
          <a:fontRef idx="minor"/>
        </p:style>
        <p:txBody>
          <a:bodyPr lIns="90000" rIns="90000" tIns="45000" bIns="45000"/>
          <a:p>
            <a:pPr algn="ctr">
              <a:lnSpc>
                <a:spcPct val="100000"/>
              </a:lnSpc>
            </a:pPr>
            <a:r>
              <a:rPr b="1" lang="ru-RU" sz="2400" strike="noStrike" u="sng">
                <a:solidFill>
                  <a:srgbClr val="c00000"/>
                </a:solidFill>
                <a:latin typeface="Tahoma"/>
                <a:ea typeface="Tahoma"/>
              </a:rPr>
              <a:t>Собственником признается субъект, на средства которого эти объекты произведены, приобретены или получены в порядке наследования, дарения или иным законным способом.</a:t>
            </a:r>
            <a:r>
              <a:rPr b="1" lang="ru-RU" sz="2400" strike="noStrike">
                <a:solidFill>
                  <a:srgbClr val="000000"/>
                </a:solidFill>
                <a:latin typeface="Tahoma"/>
                <a:ea typeface="Tahoma"/>
              </a:rPr>
              <a:t> </a:t>
            </a:r>
            <a:endParaRPr/>
          </a:p>
          <a:p>
            <a:pPr algn="ctr">
              <a:lnSpc>
                <a:spcPct val="100000"/>
              </a:lnSpc>
            </a:pPr>
            <a:r>
              <a:rPr b="1" lang="ru-RU" sz="2400" strike="noStrike">
                <a:solidFill>
                  <a:srgbClr val="000000"/>
                </a:solidFill>
                <a:latin typeface="Tahoma"/>
                <a:ea typeface="Tahoma"/>
              </a:rPr>
              <a:t>Эти объекты включаются в состав имущества субъекта, собственник определяет условия их использования, они могут выступать и в качестве товара и предназначаться для продажи. При этом следует подчеркнуть, что право авторства и право собственности могут принадлежать разным лицам.</a:t>
            </a:r>
            <a:endParaRPr/>
          </a:p>
        </p:txBody>
      </p:sp>
      <p:pic>
        <p:nvPicPr>
          <p:cNvPr id="421" name="Picture 2" descr=""/>
          <p:cNvPicPr/>
          <p:nvPr/>
        </p:nvPicPr>
        <p:blipFill>
          <a:blip r:embed="rId1"/>
          <a:stretch/>
        </p:blipFill>
        <p:spPr>
          <a:xfrm>
            <a:off x="395640" y="4221000"/>
            <a:ext cx="2047680" cy="1428480"/>
          </a:xfrm>
          <a:prstGeom prst="rect">
            <a:avLst/>
          </a:prstGeom>
          <a:ln>
            <a:noFill/>
          </a:ln>
        </p:spPr>
      </p:pic>
      <p:pic>
        <p:nvPicPr>
          <p:cNvPr id="422" name="Picture 4" descr=""/>
          <p:cNvPicPr/>
          <p:nvPr/>
        </p:nvPicPr>
        <p:blipFill>
          <a:blip r:embed="rId2"/>
          <a:stretch/>
        </p:blipFill>
        <p:spPr>
          <a:xfrm>
            <a:off x="3204000" y="4365000"/>
            <a:ext cx="1923840" cy="1428480"/>
          </a:xfrm>
          <a:prstGeom prst="rect">
            <a:avLst/>
          </a:prstGeom>
          <a:ln>
            <a:noFill/>
          </a:ln>
        </p:spPr>
      </p:pic>
      <p:pic>
        <p:nvPicPr>
          <p:cNvPr id="423" name="Picture 6" descr=""/>
          <p:cNvPicPr/>
          <p:nvPr/>
        </p:nvPicPr>
        <p:blipFill>
          <a:blip r:embed="rId3"/>
          <a:stretch/>
        </p:blipFill>
        <p:spPr>
          <a:xfrm>
            <a:off x="5652000" y="4365000"/>
            <a:ext cx="2664000" cy="2114280"/>
          </a:xfrm>
          <a:prstGeom prst="rect">
            <a:avLst/>
          </a:prstGeom>
          <a:ln>
            <a:noFill/>
          </a:ln>
        </p:spPr>
      </p:pic>
      <p:sp>
        <p:nvSpPr>
          <p:cNvPr id="424" name="CustomShape 2"/>
          <p:cNvSpPr/>
          <p:nvPr/>
        </p:nvSpPr>
        <p:spPr>
          <a:xfrm>
            <a:off x="10764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55</a:t>
            </a:r>
            <a:endParaRPr/>
          </a:p>
        </p:txBody>
      </p:sp>
    </p:spTree>
  </p:cSld>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425" name="CustomShape 1"/>
          <p:cNvSpPr/>
          <p:nvPr/>
        </p:nvSpPr>
        <p:spPr>
          <a:xfrm>
            <a:off x="251640" y="260640"/>
            <a:ext cx="8640720" cy="5211000"/>
          </a:xfrm>
          <a:prstGeom prst="rect">
            <a:avLst/>
          </a:prstGeom>
          <a:noFill/>
          <a:ln w="38160">
            <a:solidFill>
              <a:srgbClr val="0070c0"/>
            </a:solidFill>
            <a:round/>
          </a:ln>
        </p:spPr>
        <p:style>
          <a:lnRef idx="0"/>
          <a:fillRef idx="0"/>
          <a:effectRef idx="0"/>
          <a:fontRef idx="minor"/>
        </p:style>
        <p:txBody>
          <a:bodyPr lIns="90000" rIns="90000" tIns="45000" bIns="45000"/>
          <a:p>
            <a:pPr algn="ctr">
              <a:lnSpc>
                <a:spcPct val="100000"/>
              </a:lnSpc>
            </a:pPr>
            <a:r>
              <a:rPr b="1" lang="ru-RU" sz="2400" strike="noStrike" u="sng">
                <a:solidFill>
                  <a:srgbClr val="c00000"/>
                </a:solidFill>
                <a:latin typeface="Tahoma"/>
                <a:ea typeface="Tahoma"/>
              </a:rPr>
              <a:t>ИС, банки и базы данных, предназначенные для информационного обслуживания граждан, подлежат обязательной сертификации. </a:t>
            </a:r>
            <a:endParaRPr/>
          </a:p>
          <a:p>
            <a:pPr>
              <a:lnSpc>
                <a:spcPct val="100000"/>
              </a:lnSpc>
            </a:pPr>
            <a:r>
              <a:rPr b="1" lang="ru-RU" sz="2400" strike="noStrike">
                <a:solidFill>
                  <a:srgbClr val="000000"/>
                </a:solidFill>
                <a:latin typeface="Tahoma"/>
                <a:ea typeface="Tahoma"/>
              </a:rPr>
              <a:t>Они должны быть надлежащим образом защищены. Организации, выполняющие работы в области защиты информации, получают лицензию на этот вид деятельности.</a:t>
            </a:r>
            <a:endParaRPr/>
          </a:p>
          <a:p>
            <a:pPr>
              <a:lnSpc>
                <a:spcPct val="100000"/>
              </a:lnSpc>
            </a:pPr>
            <a:r>
              <a:rPr b="1" lang="ru-RU" sz="2400" strike="noStrike">
                <a:solidFill>
                  <a:srgbClr val="000000"/>
                </a:solidFill>
                <a:latin typeface="Tahoma"/>
                <a:ea typeface="Tahoma"/>
              </a:rPr>
              <a:t>Защита прав субъектов в сфере формирования ИР, использования ИР, разработки, производства и применения ИС, ИТ и средств их обеспечения осуществляется в целях предупреждения правонарушений, пресечения неправомерных действий, восстановления нарушенных прав и возмещения причиненного ущерба.</a:t>
            </a:r>
            <a:endParaRPr/>
          </a:p>
        </p:txBody>
      </p:sp>
      <p:pic>
        <p:nvPicPr>
          <p:cNvPr id="426" name="Picture 2" descr=""/>
          <p:cNvPicPr/>
          <p:nvPr/>
        </p:nvPicPr>
        <p:blipFill>
          <a:blip r:embed="rId1"/>
          <a:stretch/>
        </p:blipFill>
        <p:spPr>
          <a:xfrm>
            <a:off x="6588360" y="5157360"/>
            <a:ext cx="2152440" cy="1428480"/>
          </a:xfrm>
          <a:prstGeom prst="rect">
            <a:avLst/>
          </a:prstGeom>
          <a:ln>
            <a:noFill/>
          </a:ln>
        </p:spPr>
      </p:pic>
      <p:pic>
        <p:nvPicPr>
          <p:cNvPr id="427" name="Picture 4" descr=""/>
          <p:cNvPicPr/>
          <p:nvPr/>
        </p:nvPicPr>
        <p:blipFill>
          <a:blip r:embed="rId2"/>
          <a:stretch/>
        </p:blipFill>
        <p:spPr>
          <a:xfrm>
            <a:off x="2195640" y="5429160"/>
            <a:ext cx="1580760" cy="1428480"/>
          </a:xfrm>
          <a:prstGeom prst="rect">
            <a:avLst/>
          </a:prstGeom>
          <a:ln>
            <a:noFill/>
          </a:ln>
        </p:spPr>
      </p:pic>
      <p:sp>
        <p:nvSpPr>
          <p:cNvPr id="428" name="CustomShape 2"/>
          <p:cNvSpPr/>
          <p:nvPr/>
        </p:nvSpPr>
        <p:spPr>
          <a:xfrm>
            <a:off x="10764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56</a:t>
            </a:r>
            <a:endParaRPr/>
          </a:p>
        </p:txBody>
      </p:sp>
    </p:spTree>
  </p:cSld>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429" name="CustomShape 1"/>
          <p:cNvSpPr/>
          <p:nvPr/>
        </p:nvSpPr>
        <p:spPr>
          <a:xfrm>
            <a:off x="315000" y="188640"/>
            <a:ext cx="8424720" cy="5942520"/>
          </a:xfrm>
          <a:prstGeom prst="rect">
            <a:avLst/>
          </a:prstGeom>
          <a:noFill/>
          <a:ln w="38160">
            <a:solidFill>
              <a:srgbClr val="0070c0"/>
            </a:solidFill>
            <a:round/>
          </a:ln>
        </p:spPr>
        <p:style>
          <a:lnRef idx="0"/>
          <a:fillRef idx="0"/>
          <a:effectRef idx="0"/>
          <a:fontRef idx="minor"/>
        </p:style>
        <p:txBody>
          <a:bodyPr lIns="90000" rIns="90000" tIns="45000" bIns="45000"/>
          <a:p>
            <a:pPr algn="ctr">
              <a:lnSpc>
                <a:spcPct val="100000"/>
              </a:lnSpc>
            </a:pPr>
            <a:r>
              <a:rPr b="1" lang="ru-RU" sz="2400" strike="noStrike" u="sng">
                <a:solidFill>
                  <a:srgbClr val="c00000"/>
                </a:solidFill>
                <a:latin typeface="Tahoma"/>
                <a:ea typeface="Tahoma"/>
              </a:rPr>
              <a:t>Непосредственно целями защиты являются:</a:t>
            </a:r>
            <a:endParaRPr/>
          </a:p>
          <a:p>
            <a:pPr>
              <a:lnSpc>
                <a:spcPct val="100000"/>
              </a:lnSpc>
              <a:buFont typeface="Lucida Sans Unicode"/>
              <a:buAutoNum type="arabicParenR"/>
            </a:pPr>
            <a:r>
              <a:rPr b="1" lang="ru-RU" sz="2400" strike="noStrike">
                <a:solidFill>
                  <a:srgbClr val="000000"/>
                </a:solidFill>
                <a:latin typeface="Tahoma"/>
                <a:ea typeface="Tahoma"/>
              </a:rPr>
              <a:t>предотвращение утечки, хищения, утраты, искажения, подделки информации;</a:t>
            </a:r>
            <a:endParaRPr/>
          </a:p>
          <a:p>
            <a:pPr>
              <a:lnSpc>
                <a:spcPct val="100000"/>
              </a:lnSpc>
              <a:buFont typeface="Lucida Sans Unicode"/>
              <a:buAutoNum type="arabicParenR"/>
            </a:pPr>
            <a:r>
              <a:rPr b="1" lang="ru-RU" sz="2400" strike="noStrike">
                <a:solidFill>
                  <a:srgbClr val="000000"/>
                </a:solidFill>
                <a:latin typeface="Tahoma"/>
                <a:ea typeface="Tahoma"/>
              </a:rPr>
              <a:t>предотвращение угроз в адрес личности, общества, государства;</a:t>
            </a:r>
            <a:endParaRPr/>
          </a:p>
          <a:p>
            <a:pPr>
              <a:lnSpc>
                <a:spcPct val="100000"/>
              </a:lnSpc>
              <a:buFont typeface="Lucida Sans Unicode"/>
              <a:buAutoNum type="arabicParenR"/>
            </a:pPr>
            <a:r>
              <a:rPr b="1" lang="ru-RU" sz="2400" strike="noStrike">
                <a:solidFill>
                  <a:srgbClr val="000000"/>
                </a:solidFill>
                <a:latin typeface="Tahoma"/>
                <a:ea typeface="Tahoma"/>
              </a:rPr>
              <a:t>предотвращение несанкционированных действий по отношению к информации, ИС, ИР и правовому режиму работы с документированной информацией как с объектом собственности;</a:t>
            </a:r>
            <a:endParaRPr/>
          </a:p>
          <a:p>
            <a:pPr>
              <a:lnSpc>
                <a:spcPct val="100000"/>
              </a:lnSpc>
              <a:buFont typeface="Lucida Sans Unicode"/>
              <a:buAutoNum type="arabicParenR"/>
            </a:pPr>
            <a:r>
              <a:rPr b="1" lang="ru-RU" sz="2400" strike="noStrike">
                <a:solidFill>
                  <a:srgbClr val="000000"/>
                </a:solidFill>
                <a:latin typeface="Tahoma"/>
                <a:ea typeface="Tahoma"/>
              </a:rPr>
              <a:t>защита конституционных прав граждан на сохранение личной тайны и конфиденциальности персональных данных;</a:t>
            </a:r>
            <a:endParaRPr/>
          </a:p>
          <a:p>
            <a:pPr>
              <a:lnSpc>
                <a:spcPct val="100000"/>
              </a:lnSpc>
              <a:buFont typeface="Lucida Sans Unicode"/>
              <a:buAutoNum type="arabicParenR"/>
            </a:pPr>
            <a:r>
              <a:rPr b="1" lang="ru-RU" sz="2400" strike="noStrike">
                <a:solidFill>
                  <a:srgbClr val="000000"/>
                </a:solidFill>
                <a:latin typeface="Tahoma"/>
                <a:ea typeface="Tahoma"/>
              </a:rPr>
              <a:t>сохранение государственной тайны;</a:t>
            </a:r>
            <a:endParaRPr/>
          </a:p>
          <a:p>
            <a:pPr>
              <a:lnSpc>
                <a:spcPct val="100000"/>
              </a:lnSpc>
              <a:buFont typeface="Lucida Sans Unicode"/>
              <a:buAutoNum type="arabicParenR"/>
            </a:pPr>
            <a:r>
              <a:rPr b="1" lang="ru-RU" sz="2400" strike="noStrike">
                <a:solidFill>
                  <a:srgbClr val="000000"/>
                </a:solidFill>
                <a:latin typeface="Tahoma"/>
                <a:ea typeface="Tahoma"/>
              </a:rPr>
              <a:t>обеспечение прав субъектов в информационных процессах.</a:t>
            </a:r>
            <a:endParaRPr/>
          </a:p>
        </p:txBody>
      </p:sp>
      <p:pic>
        <p:nvPicPr>
          <p:cNvPr id="430" name="Picture 2" descr=""/>
          <p:cNvPicPr/>
          <p:nvPr/>
        </p:nvPicPr>
        <p:blipFill>
          <a:blip r:embed="rId1"/>
          <a:stretch/>
        </p:blipFill>
        <p:spPr>
          <a:xfrm>
            <a:off x="6804360" y="5085360"/>
            <a:ext cx="1323720" cy="1428480"/>
          </a:xfrm>
          <a:prstGeom prst="rect">
            <a:avLst/>
          </a:prstGeom>
          <a:ln>
            <a:noFill/>
          </a:ln>
        </p:spPr>
      </p:pic>
      <p:pic>
        <p:nvPicPr>
          <p:cNvPr id="431" name="Picture 4" descr=""/>
          <p:cNvPicPr/>
          <p:nvPr/>
        </p:nvPicPr>
        <p:blipFill>
          <a:blip r:embed="rId2"/>
          <a:srcRect l="563800" t="406000" r="351131" b="374000"/>
          <a:stretch/>
        </p:blipFill>
        <p:spPr>
          <a:xfrm>
            <a:off x="7466400" y="2928240"/>
            <a:ext cx="1376640" cy="1006560"/>
          </a:xfrm>
          <a:prstGeom prst="rect">
            <a:avLst/>
          </a:prstGeom>
          <a:ln>
            <a:noFill/>
          </a:ln>
        </p:spPr>
      </p:pic>
      <p:sp>
        <p:nvSpPr>
          <p:cNvPr id="432" name="CustomShape 2"/>
          <p:cNvSpPr/>
          <p:nvPr/>
        </p:nvSpPr>
        <p:spPr>
          <a:xfrm>
            <a:off x="10764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57</a:t>
            </a:r>
            <a:endParaRPr/>
          </a:p>
        </p:txBody>
      </p:sp>
    </p:spTree>
  </p:cSld>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433" name="CustomShape 1"/>
          <p:cNvSpPr/>
          <p:nvPr/>
        </p:nvSpPr>
        <p:spPr>
          <a:xfrm>
            <a:off x="251640" y="332640"/>
            <a:ext cx="8640720" cy="3747960"/>
          </a:xfrm>
          <a:prstGeom prst="rect">
            <a:avLst/>
          </a:prstGeom>
          <a:noFill/>
          <a:ln w="38160">
            <a:solidFill>
              <a:srgbClr val="0070c0"/>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Владелец документов, массивов документов, информационных систем обеспечивает уровень их защиты. </a:t>
            </a:r>
            <a:endParaRPr/>
          </a:p>
          <a:p>
            <a:pPr>
              <a:lnSpc>
                <a:spcPct val="100000"/>
              </a:lnSpc>
            </a:pPr>
            <a:r>
              <a:rPr b="1" lang="ru-RU" sz="2400" strike="noStrike">
                <a:solidFill>
                  <a:srgbClr val="000000"/>
                </a:solidFill>
                <a:latin typeface="Tahoma"/>
                <a:ea typeface="Tahoma"/>
              </a:rPr>
              <a:t>Риск, связанный с использованием несертифицированных ИС и средств их обеспечения, лежит на собственнике этих систем и средств; риск, связанный с использованием информации, полученной из несертифицированной ИС, лежит на потребителе информации.</a:t>
            </a:r>
            <a:endParaRPr/>
          </a:p>
          <a:p>
            <a:pPr>
              <a:lnSpc>
                <a:spcPct val="100000"/>
              </a:lnSpc>
            </a:pPr>
            <a:r>
              <a:rPr b="1" lang="ru-RU" sz="2400" strike="noStrike">
                <a:solidFill>
                  <a:srgbClr val="000000"/>
                </a:solidFill>
                <a:latin typeface="Tahoma"/>
                <a:ea typeface="Tahoma"/>
              </a:rPr>
              <a:t> </a:t>
            </a:r>
            <a:endParaRPr/>
          </a:p>
        </p:txBody>
      </p:sp>
      <p:pic>
        <p:nvPicPr>
          <p:cNvPr id="434" name="Picture 2" descr=""/>
          <p:cNvPicPr/>
          <p:nvPr/>
        </p:nvPicPr>
        <p:blipFill>
          <a:blip r:embed="rId1"/>
          <a:stretch/>
        </p:blipFill>
        <p:spPr>
          <a:xfrm>
            <a:off x="467640" y="4437000"/>
            <a:ext cx="1076040" cy="1428480"/>
          </a:xfrm>
          <a:prstGeom prst="rect">
            <a:avLst/>
          </a:prstGeom>
          <a:ln>
            <a:noFill/>
          </a:ln>
        </p:spPr>
      </p:pic>
      <p:pic>
        <p:nvPicPr>
          <p:cNvPr id="435" name="Picture 4" descr=""/>
          <p:cNvPicPr/>
          <p:nvPr/>
        </p:nvPicPr>
        <p:blipFill>
          <a:blip r:embed="rId2"/>
          <a:stretch/>
        </p:blipFill>
        <p:spPr>
          <a:xfrm>
            <a:off x="1979640" y="4437000"/>
            <a:ext cx="2104560" cy="1428480"/>
          </a:xfrm>
          <a:prstGeom prst="rect">
            <a:avLst/>
          </a:prstGeom>
          <a:ln>
            <a:noFill/>
          </a:ln>
        </p:spPr>
      </p:pic>
      <p:pic>
        <p:nvPicPr>
          <p:cNvPr id="436" name="Picture 6" descr=""/>
          <p:cNvPicPr/>
          <p:nvPr/>
        </p:nvPicPr>
        <p:blipFill>
          <a:blip r:embed="rId3"/>
          <a:stretch/>
        </p:blipFill>
        <p:spPr>
          <a:xfrm>
            <a:off x="4932000" y="3715200"/>
            <a:ext cx="3600000" cy="2872440"/>
          </a:xfrm>
          <a:prstGeom prst="rect">
            <a:avLst/>
          </a:prstGeom>
          <a:ln>
            <a:noFill/>
          </a:ln>
        </p:spPr>
      </p:pic>
      <p:sp>
        <p:nvSpPr>
          <p:cNvPr id="437" name="CustomShape 2"/>
          <p:cNvSpPr/>
          <p:nvPr/>
        </p:nvSpPr>
        <p:spPr>
          <a:xfrm>
            <a:off x="10764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58</a:t>
            </a:r>
            <a:endParaRPr/>
          </a:p>
        </p:txBody>
      </p:sp>
    </p:spTree>
  </p:cSld>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438" name="CustomShape 1"/>
          <p:cNvSpPr/>
          <p:nvPr/>
        </p:nvSpPr>
        <p:spPr>
          <a:xfrm>
            <a:off x="179640" y="1396440"/>
            <a:ext cx="8640720" cy="3382200"/>
          </a:xfrm>
          <a:prstGeom prst="rect">
            <a:avLst/>
          </a:prstGeom>
          <a:noFill/>
          <a:ln w="38160">
            <a:solidFill>
              <a:srgbClr val="0070c0"/>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 </a:t>
            </a:r>
            <a:r>
              <a:rPr b="1" lang="ru-RU" sz="2400" strike="noStrike">
                <a:solidFill>
                  <a:srgbClr val="000000"/>
                </a:solidFill>
                <a:latin typeface="Tahoma"/>
                <a:ea typeface="Tahoma"/>
              </a:rPr>
              <a:t>Развивающиеся информационные технологии выдвигают требование, чтобы локальные, региональные и глобальные информационные системы были технологически едиными и совместимыми, а создаваемые на их основе информационные ресурсы – по возможности долго живущими или даже вечными. </a:t>
            </a:r>
            <a:endParaRPr/>
          </a:p>
          <a:p>
            <a:pPr>
              <a:lnSpc>
                <a:spcPct val="100000"/>
              </a:lnSpc>
            </a:pPr>
            <a:r>
              <a:rPr b="1" lang="ru-RU" sz="2400" strike="noStrike">
                <a:solidFill>
                  <a:srgbClr val="000000"/>
                </a:solidFill>
                <a:latin typeface="Tahoma"/>
                <a:ea typeface="Tahoma"/>
              </a:rPr>
              <a:t>Особенно это актуально и необходимо при построении информационного общества.</a:t>
            </a:r>
            <a:endParaRPr/>
          </a:p>
        </p:txBody>
      </p:sp>
      <p:sp>
        <p:nvSpPr>
          <p:cNvPr id="439" name="CustomShape 2"/>
          <p:cNvSpPr/>
          <p:nvPr/>
        </p:nvSpPr>
        <p:spPr>
          <a:xfrm>
            <a:off x="251640" y="222480"/>
            <a:ext cx="5976360" cy="1187640"/>
          </a:xfrm>
          <a:prstGeom prst="rect">
            <a:avLst/>
          </a:prstGeom>
          <a:noFill/>
          <a:ln w="57240">
            <a:solidFill>
              <a:srgbClr val="990000"/>
            </a:solidFill>
            <a:round/>
          </a:ln>
        </p:spPr>
        <p:style>
          <a:lnRef idx="0"/>
          <a:fillRef idx="0"/>
          <a:effectRef idx="0"/>
          <a:fontRef idx="minor"/>
        </p:style>
        <p:txBody>
          <a:bodyPr lIns="90000" rIns="90000" tIns="45000" bIns="45000"/>
          <a:p>
            <a:pPr>
              <a:lnSpc>
                <a:spcPct val="100000"/>
              </a:lnSpc>
            </a:pPr>
            <a:r>
              <a:rPr b="1" lang="ru-RU" sz="3600" strike="noStrike">
                <a:solidFill>
                  <a:srgbClr val="c00000"/>
                </a:solidFill>
                <a:latin typeface="Tahoma"/>
                <a:ea typeface="Tahoma"/>
              </a:rPr>
              <a:t>9.2 Технологическая защищенность</a:t>
            </a:r>
            <a:endParaRPr/>
          </a:p>
        </p:txBody>
      </p:sp>
      <p:pic>
        <p:nvPicPr>
          <p:cNvPr id="440" name="Picture 2" descr=""/>
          <p:cNvPicPr/>
          <p:nvPr/>
        </p:nvPicPr>
        <p:blipFill>
          <a:blip r:embed="rId1"/>
          <a:stretch/>
        </p:blipFill>
        <p:spPr>
          <a:xfrm>
            <a:off x="6660360" y="108360"/>
            <a:ext cx="2390400" cy="1428480"/>
          </a:xfrm>
          <a:prstGeom prst="rect">
            <a:avLst/>
          </a:prstGeom>
          <a:ln>
            <a:noFill/>
          </a:ln>
        </p:spPr>
      </p:pic>
      <p:pic>
        <p:nvPicPr>
          <p:cNvPr id="441" name="Picture 4" descr=""/>
          <p:cNvPicPr/>
          <p:nvPr/>
        </p:nvPicPr>
        <p:blipFill>
          <a:blip r:embed="rId2"/>
          <a:stretch/>
        </p:blipFill>
        <p:spPr>
          <a:xfrm>
            <a:off x="395640" y="4869000"/>
            <a:ext cx="1599840" cy="1428480"/>
          </a:xfrm>
          <a:prstGeom prst="rect">
            <a:avLst/>
          </a:prstGeom>
          <a:ln>
            <a:noFill/>
          </a:ln>
        </p:spPr>
      </p:pic>
      <p:pic>
        <p:nvPicPr>
          <p:cNvPr id="442" name="Picture 6" descr=""/>
          <p:cNvPicPr/>
          <p:nvPr/>
        </p:nvPicPr>
        <p:blipFill>
          <a:blip r:embed="rId3"/>
          <a:stretch/>
        </p:blipFill>
        <p:spPr>
          <a:xfrm>
            <a:off x="2771640" y="4869000"/>
            <a:ext cx="1428480" cy="1428480"/>
          </a:xfrm>
          <a:prstGeom prst="rect">
            <a:avLst/>
          </a:prstGeom>
          <a:ln>
            <a:noFill/>
          </a:ln>
        </p:spPr>
      </p:pic>
      <p:pic>
        <p:nvPicPr>
          <p:cNvPr id="443" name="Picture 8" descr=""/>
          <p:cNvPicPr/>
          <p:nvPr/>
        </p:nvPicPr>
        <p:blipFill>
          <a:blip r:embed="rId4"/>
          <a:stretch/>
        </p:blipFill>
        <p:spPr>
          <a:xfrm>
            <a:off x="4612320" y="4869000"/>
            <a:ext cx="2047680" cy="1428480"/>
          </a:xfrm>
          <a:prstGeom prst="rect">
            <a:avLst/>
          </a:prstGeom>
          <a:ln>
            <a:noFill/>
          </a:ln>
        </p:spPr>
      </p:pic>
      <p:pic>
        <p:nvPicPr>
          <p:cNvPr id="444" name="Picture 10" descr=""/>
          <p:cNvPicPr/>
          <p:nvPr/>
        </p:nvPicPr>
        <p:blipFill>
          <a:blip r:embed="rId5"/>
          <a:stretch/>
        </p:blipFill>
        <p:spPr>
          <a:xfrm>
            <a:off x="7003800" y="4941000"/>
            <a:ext cx="1828440" cy="1428480"/>
          </a:xfrm>
          <a:prstGeom prst="rect">
            <a:avLst/>
          </a:prstGeom>
          <a:ln>
            <a:noFill/>
          </a:ln>
        </p:spPr>
      </p:pic>
      <p:sp>
        <p:nvSpPr>
          <p:cNvPr id="445" name="CustomShape 3"/>
          <p:cNvSpPr/>
          <p:nvPr/>
        </p:nvSpPr>
        <p:spPr>
          <a:xfrm>
            <a:off x="6266520" y="597384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59</a:t>
            </a:r>
            <a:endParaRPr/>
          </a:p>
        </p:txBody>
      </p:sp>
    </p:spTree>
  </p:cSld>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446" name="CustomShape 1"/>
          <p:cNvSpPr/>
          <p:nvPr/>
        </p:nvSpPr>
        <p:spPr>
          <a:xfrm>
            <a:off x="323640" y="751320"/>
            <a:ext cx="8568720" cy="4845240"/>
          </a:xfrm>
          <a:prstGeom prst="rect">
            <a:avLst/>
          </a:prstGeom>
          <a:noFill/>
          <a:ln w="57240">
            <a:solidFill>
              <a:srgbClr val="002060"/>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Все сложные информационные системы создаются в среде согласованных, наукоемких технологий и реализуют их в своей работе. Однако именно технологическая направленность многих отечественных ИС бывает недостаточно четко и последовательно выдержана, что и приводит к несовместимости операций или решений. Естественно, этими недостатками страдают в большей степени системы малых фирм, новых предприятий и тому подобных структур, в которых нет глубоких традиций и </a:t>
            </a:r>
            <a:r>
              <a:rPr b="1" i="1" lang="ru-RU" sz="2400" strike="noStrike" u="sng">
                <a:solidFill>
                  <a:srgbClr val="990000"/>
                </a:solidFill>
                <a:latin typeface="Tahoma"/>
                <a:ea typeface="Tahoma"/>
              </a:rPr>
              <a:t>технологической культуры</a:t>
            </a:r>
            <a:r>
              <a:rPr b="1" i="1" lang="ru-RU" sz="2400" strike="noStrike">
                <a:solidFill>
                  <a:srgbClr val="000000"/>
                </a:solidFill>
                <a:latin typeface="Tahoma"/>
                <a:ea typeface="Tahoma"/>
              </a:rPr>
              <a:t>, </a:t>
            </a:r>
            <a:r>
              <a:rPr b="1" lang="ru-RU" sz="2400" strike="noStrike">
                <a:solidFill>
                  <a:srgbClr val="000000"/>
                </a:solidFill>
                <a:latin typeface="Tahoma"/>
                <a:ea typeface="Tahoma"/>
              </a:rPr>
              <a:t>свойственных предприятиям сферы высоких технологий.</a:t>
            </a:r>
            <a:endParaRPr/>
          </a:p>
        </p:txBody>
      </p:sp>
      <p:sp>
        <p:nvSpPr>
          <p:cNvPr id="447" name="CustomShape 2"/>
          <p:cNvSpPr/>
          <p:nvPr/>
        </p:nvSpPr>
        <p:spPr>
          <a:xfrm>
            <a:off x="339480" y="188640"/>
            <a:ext cx="5908320" cy="577800"/>
          </a:xfrm>
          <a:prstGeom prst="rect">
            <a:avLst/>
          </a:prstGeom>
          <a:noFill/>
          <a:ln>
            <a:noFill/>
          </a:ln>
        </p:spPr>
        <p:style>
          <a:lnRef idx="0"/>
          <a:fillRef idx="0"/>
          <a:effectRef idx="0"/>
          <a:fontRef idx="minor"/>
        </p:style>
        <p:txBody>
          <a:bodyPr wrap="none" lIns="90000" rIns="90000" tIns="45000" bIns="45000"/>
          <a:p>
            <a:pPr>
              <a:lnSpc>
                <a:spcPct val="100000"/>
              </a:lnSpc>
            </a:pPr>
            <a:r>
              <a:rPr b="1" lang="ru-RU" sz="3200" strike="noStrike">
                <a:solidFill>
                  <a:srgbClr val="990000"/>
                </a:solidFill>
                <a:latin typeface="Tahoma"/>
                <a:ea typeface="Tahoma"/>
              </a:rPr>
              <a:t>Технологическая культура</a:t>
            </a:r>
            <a:endParaRPr/>
          </a:p>
        </p:txBody>
      </p:sp>
      <p:pic>
        <p:nvPicPr>
          <p:cNvPr id="448" name="Picture 2" descr=""/>
          <p:cNvPicPr/>
          <p:nvPr/>
        </p:nvPicPr>
        <p:blipFill>
          <a:blip r:embed="rId1"/>
          <a:stretch/>
        </p:blipFill>
        <p:spPr>
          <a:xfrm>
            <a:off x="3996000" y="5301360"/>
            <a:ext cx="1819080" cy="1428480"/>
          </a:xfrm>
          <a:prstGeom prst="rect">
            <a:avLst/>
          </a:prstGeom>
          <a:ln>
            <a:noFill/>
          </a:ln>
        </p:spPr>
      </p:pic>
      <p:pic>
        <p:nvPicPr>
          <p:cNvPr id="449" name="Picture 4" descr=""/>
          <p:cNvPicPr/>
          <p:nvPr/>
        </p:nvPicPr>
        <p:blipFill>
          <a:blip r:embed="rId2"/>
          <a:stretch/>
        </p:blipFill>
        <p:spPr>
          <a:xfrm>
            <a:off x="5924880" y="5297400"/>
            <a:ext cx="1904760" cy="1428480"/>
          </a:xfrm>
          <a:prstGeom prst="rect">
            <a:avLst/>
          </a:prstGeom>
          <a:ln>
            <a:noFill/>
          </a:ln>
        </p:spPr>
      </p:pic>
      <p:pic>
        <p:nvPicPr>
          <p:cNvPr id="450" name="Picture 6" descr=""/>
          <p:cNvPicPr/>
          <p:nvPr/>
        </p:nvPicPr>
        <p:blipFill>
          <a:blip r:embed="rId3"/>
          <a:stretch/>
        </p:blipFill>
        <p:spPr>
          <a:xfrm>
            <a:off x="7830000" y="1556640"/>
            <a:ext cx="1017360" cy="803160"/>
          </a:xfrm>
          <a:prstGeom prst="rect">
            <a:avLst/>
          </a:prstGeom>
          <a:ln>
            <a:noFill/>
          </a:ln>
        </p:spPr>
      </p:pic>
      <p:sp>
        <p:nvSpPr>
          <p:cNvPr id="451" name="CustomShape 3"/>
          <p:cNvSpPr/>
          <p:nvPr/>
        </p:nvSpPr>
        <p:spPr>
          <a:xfrm>
            <a:off x="7668360" y="569124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60</a:t>
            </a:r>
            <a:endParaRPr/>
          </a:p>
        </p:txBody>
      </p:sp>
    </p:spTree>
  </p:cSld>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452" name="CustomShape 1"/>
          <p:cNvSpPr/>
          <p:nvPr/>
        </p:nvSpPr>
        <p:spPr>
          <a:xfrm>
            <a:off x="251640" y="476640"/>
            <a:ext cx="8640720" cy="5209560"/>
          </a:xfrm>
          <a:prstGeom prst="rect">
            <a:avLst/>
          </a:prstGeom>
          <a:noFill/>
          <a:ln w="57240">
            <a:solidFill>
              <a:srgbClr val="002060"/>
            </a:solidFill>
            <a:round/>
          </a:ln>
        </p:spPr>
        <p:style>
          <a:lnRef idx="0"/>
          <a:fillRef idx="0"/>
          <a:effectRef idx="0"/>
          <a:fontRef idx="minor"/>
        </p:style>
        <p:txBody>
          <a:bodyPr lIns="90000" rIns="90000" tIns="45000" bIns="45000"/>
          <a:p>
            <a:pPr>
              <a:lnSpc>
                <a:spcPct val="100000"/>
              </a:lnSpc>
            </a:pPr>
            <a:r>
              <a:rPr b="1" lang="ru-RU" sz="2800" strike="noStrike" u="sng">
                <a:solidFill>
                  <a:srgbClr val="990000"/>
                </a:solidFill>
                <a:latin typeface="Tahoma"/>
                <a:ea typeface="Tahoma"/>
              </a:rPr>
              <a:t>Основой ИС являются базовые программные и технические средства</a:t>
            </a:r>
            <a:r>
              <a:rPr b="1" lang="ru-RU" sz="2800" strike="noStrike">
                <a:solidFill>
                  <a:srgbClr val="000000"/>
                </a:solidFill>
                <a:latin typeface="Tahoma"/>
                <a:ea typeface="Tahoma"/>
              </a:rPr>
              <a:t>: операционные системы, сервисные средства, компьютеры, периферийные устройства, сетевые средства и т.д. Их функционирование определяет некоторые технологические требования к системе. Без специального нормативного обеспечения технологического характера невозможно простое соединение сложного оборудования и сложных программных комплексов в еще более сложные формирования.</a:t>
            </a:r>
            <a:endParaRPr/>
          </a:p>
        </p:txBody>
      </p:sp>
      <p:pic>
        <p:nvPicPr>
          <p:cNvPr id="453" name="Picture 2" descr=""/>
          <p:cNvPicPr/>
          <p:nvPr/>
        </p:nvPicPr>
        <p:blipFill>
          <a:blip r:embed="rId1"/>
          <a:srcRect l="342553" t="0" r="0" b="0"/>
          <a:stretch/>
        </p:blipFill>
        <p:spPr>
          <a:xfrm>
            <a:off x="7975080" y="1772640"/>
            <a:ext cx="1168560" cy="1428480"/>
          </a:xfrm>
          <a:prstGeom prst="rect">
            <a:avLst/>
          </a:prstGeom>
          <a:ln>
            <a:noFill/>
          </a:ln>
        </p:spPr>
      </p:pic>
      <p:pic>
        <p:nvPicPr>
          <p:cNvPr id="454" name="Picture 4" descr=""/>
          <p:cNvPicPr/>
          <p:nvPr/>
        </p:nvPicPr>
        <p:blipFill>
          <a:blip r:embed="rId2"/>
          <a:stretch/>
        </p:blipFill>
        <p:spPr>
          <a:xfrm>
            <a:off x="6545160" y="5229360"/>
            <a:ext cx="1904760" cy="1428480"/>
          </a:xfrm>
          <a:prstGeom prst="rect">
            <a:avLst/>
          </a:prstGeom>
          <a:ln>
            <a:noFill/>
          </a:ln>
        </p:spPr>
      </p:pic>
      <p:sp>
        <p:nvSpPr>
          <p:cNvPr id="455" name="CustomShape 2"/>
          <p:cNvSpPr/>
          <p:nvPr/>
        </p:nvSpPr>
        <p:spPr>
          <a:xfrm>
            <a:off x="4932000" y="586584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61</a:t>
            </a:r>
            <a:endParaRPr/>
          </a:p>
        </p:txBody>
      </p:sp>
    </p:spTree>
  </p:cSld>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id="456" name="Picture 6" descr=""/>
          <p:cNvPicPr/>
          <p:nvPr/>
        </p:nvPicPr>
        <p:blipFill>
          <a:blip r:embed="rId1"/>
          <a:stretch/>
        </p:blipFill>
        <p:spPr>
          <a:xfrm>
            <a:off x="2195640" y="5346720"/>
            <a:ext cx="1428480" cy="1428480"/>
          </a:xfrm>
          <a:prstGeom prst="rect">
            <a:avLst/>
          </a:prstGeom>
          <a:ln>
            <a:noFill/>
          </a:ln>
        </p:spPr>
      </p:pic>
      <p:pic>
        <p:nvPicPr>
          <p:cNvPr id="457" name="Picture 8" descr=""/>
          <p:cNvPicPr/>
          <p:nvPr/>
        </p:nvPicPr>
        <p:blipFill>
          <a:blip r:embed="rId2"/>
          <a:stretch/>
        </p:blipFill>
        <p:spPr>
          <a:xfrm>
            <a:off x="7351200" y="1700640"/>
            <a:ext cx="1790280" cy="1428480"/>
          </a:xfrm>
          <a:prstGeom prst="rect">
            <a:avLst/>
          </a:prstGeom>
          <a:ln>
            <a:noFill/>
          </a:ln>
        </p:spPr>
      </p:pic>
      <p:sp>
        <p:nvSpPr>
          <p:cNvPr id="458" name="CustomShape 1"/>
          <p:cNvSpPr/>
          <p:nvPr/>
        </p:nvSpPr>
        <p:spPr>
          <a:xfrm>
            <a:off x="339480" y="476640"/>
            <a:ext cx="8406360" cy="4845240"/>
          </a:xfrm>
          <a:prstGeom prst="rect">
            <a:avLst/>
          </a:prstGeom>
          <a:noFill/>
          <a:ln w="57240">
            <a:solidFill>
              <a:schemeClr val="tx1"/>
            </a:solidFill>
            <a:round/>
          </a:ln>
        </p:spPr>
        <p:style>
          <a:lnRef idx="0"/>
          <a:fillRef idx="0"/>
          <a:effectRef idx="0"/>
          <a:fontRef idx="minor"/>
        </p:style>
        <p:txBody>
          <a:bodyPr lIns="90000" rIns="90000" tIns="45000" bIns="45000"/>
          <a:p>
            <a:pPr>
              <a:lnSpc>
                <a:spcPct val="100000"/>
              </a:lnSpc>
            </a:pPr>
            <a:r>
              <a:rPr b="1" lang="ru-RU" sz="2400" strike="noStrike" u="sng">
                <a:solidFill>
                  <a:srgbClr val="990000"/>
                </a:solidFill>
                <a:latin typeface="Tahoma"/>
                <a:ea typeface="Tahoma"/>
              </a:rPr>
              <a:t>Такое обеспечение существует на разных уровня</a:t>
            </a:r>
            <a:r>
              <a:rPr b="1" lang="ru-RU" sz="2400" strike="noStrike">
                <a:solidFill>
                  <a:srgbClr val="000000"/>
                </a:solidFill>
                <a:latin typeface="Tahoma"/>
                <a:ea typeface="Tahoma"/>
              </a:rPr>
              <a:t>х. Это международные стандарты различных организаций и объединений. В каждой стране, в том числе и в России, существуют </a:t>
            </a:r>
            <a:r>
              <a:rPr b="1" lang="ru-RU" sz="2400" strike="noStrike" u="sng">
                <a:solidFill>
                  <a:srgbClr val="990000"/>
                </a:solidFill>
                <a:latin typeface="Tahoma"/>
                <a:ea typeface="Tahoma"/>
              </a:rPr>
              <a:t>государственные стандарты технологического характера</a:t>
            </a:r>
            <a:r>
              <a:rPr b="1" lang="ru-RU" sz="2400" strike="noStrike">
                <a:solidFill>
                  <a:srgbClr val="000000"/>
                </a:solidFill>
                <a:latin typeface="Tahoma"/>
                <a:ea typeface="Tahoma"/>
              </a:rPr>
              <a:t>. В соответствии со спецификой применения средств информатизации в различных сферах создаются отраслевые или корпоративные стандарты. Наконец, на каждом отдельном предприятии в соответствии с его особенностями разрабатываются стандарты предприятия по созданию и применению информационных технологий.</a:t>
            </a:r>
            <a:endParaRPr/>
          </a:p>
        </p:txBody>
      </p:sp>
      <p:pic>
        <p:nvPicPr>
          <p:cNvPr id="459" name="Picture 2" descr=""/>
          <p:cNvPicPr/>
          <p:nvPr/>
        </p:nvPicPr>
        <p:blipFill>
          <a:blip r:embed="rId3"/>
          <a:stretch/>
        </p:blipFill>
        <p:spPr>
          <a:xfrm>
            <a:off x="7587720" y="4149000"/>
            <a:ext cx="1592280" cy="1511640"/>
          </a:xfrm>
          <a:prstGeom prst="rect">
            <a:avLst/>
          </a:prstGeom>
          <a:ln>
            <a:noFill/>
          </a:ln>
        </p:spPr>
      </p:pic>
      <p:pic>
        <p:nvPicPr>
          <p:cNvPr id="460" name="Picture 4" descr=""/>
          <p:cNvPicPr/>
          <p:nvPr/>
        </p:nvPicPr>
        <p:blipFill>
          <a:blip r:embed="rId4"/>
          <a:stretch/>
        </p:blipFill>
        <p:spPr>
          <a:xfrm>
            <a:off x="5436000" y="4946760"/>
            <a:ext cx="2476080" cy="1794240"/>
          </a:xfrm>
          <a:prstGeom prst="rect">
            <a:avLst/>
          </a:prstGeom>
          <a:ln>
            <a:noFill/>
          </a:ln>
        </p:spPr>
      </p:pic>
      <p:sp>
        <p:nvSpPr>
          <p:cNvPr id="461" name="CustomShape 2"/>
          <p:cNvSpPr/>
          <p:nvPr/>
        </p:nvSpPr>
        <p:spPr>
          <a:xfrm>
            <a:off x="7668360" y="569124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62</a:t>
            </a:r>
            <a:endParaRPr/>
          </a:p>
        </p:txBody>
      </p:sp>
    </p:spTree>
  </p:cSld>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id="462" name="Picture 4" descr=""/>
          <p:cNvPicPr/>
          <p:nvPr/>
        </p:nvPicPr>
        <p:blipFill>
          <a:blip r:embed="rId1"/>
          <a:stretch/>
        </p:blipFill>
        <p:spPr>
          <a:xfrm>
            <a:off x="0" y="5410800"/>
            <a:ext cx="2381040" cy="1428480"/>
          </a:xfrm>
          <a:prstGeom prst="rect">
            <a:avLst/>
          </a:prstGeom>
          <a:ln>
            <a:noFill/>
          </a:ln>
        </p:spPr>
      </p:pic>
      <p:pic>
        <p:nvPicPr>
          <p:cNvPr id="463" name="Picture 2" descr=""/>
          <p:cNvPicPr/>
          <p:nvPr/>
        </p:nvPicPr>
        <p:blipFill>
          <a:blip r:embed="rId2"/>
          <a:stretch/>
        </p:blipFill>
        <p:spPr>
          <a:xfrm>
            <a:off x="7516800" y="1208160"/>
            <a:ext cx="1609200" cy="1428480"/>
          </a:xfrm>
          <a:prstGeom prst="rect">
            <a:avLst/>
          </a:prstGeom>
          <a:ln>
            <a:noFill/>
          </a:ln>
        </p:spPr>
      </p:pic>
      <p:sp>
        <p:nvSpPr>
          <p:cNvPr id="464" name="CustomShape 1"/>
          <p:cNvSpPr/>
          <p:nvPr/>
        </p:nvSpPr>
        <p:spPr>
          <a:xfrm>
            <a:off x="287280" y="332640"/>
            <a:ext cx="8568720" cy="5211000"/>
          </a:xfrm>
          <a:prstGeom prst="rect">
            <a:avLst/>
          </a:prstGeom>
          <a:noFill/>
          <a:ln w="57240">
            <a:solidFill>
              <a:srgbClr val="002060"/>
            </a:solidFill>
            <a:round/>
          </a:ln>
        </p:spPr>
        <p:style>
          <a:lnRef idx="0"/>
          <a:fillRef idx="0"/>
          <a:effectRef idx="0"/>
          <a:fontRef idx="minor"/>
        </p:style>
        <p:txBody>
          <a:bodyPr lIns="90000" rIns="90000" tIns="45000" bIns="45000"/>
          <a:p>
            <a:pPr>
              <a:lnSpc>
                <a:spcPct val="100000"/>
              </a:lnSpc>
            </a:pPr>
            <a:r>
              <a:rPr b="1" lang="ru-RU" sz="2400" strike="noStrike" u="sng">
                <a:solidFill>
                  <a:srgbClr val="990000"/>
                </a:solidFill>
                <a:latin typeface="Tahoma"/>
                <a:ea typeface="Tahoma"/>
              </a:rPr>
              <a:t>Организацию технологической защищенности информационных систем </a:t>
            </a:r>
            <a:r>
              <a:rPr b="1" lang="ru-RU" sz="2400" strike="noStrike">
                <a:solidFill>
                  <a:srgbClr val="000000"/>
                </a:solidFill>
                <a:latin typeface="Tahoma"/>
                <a:ea typeface="Tahoma"/>
              </a:rPr>
              <a:t>необходимо специально рассмотреть как элемент комплексной защищенности информационных ресурсов, обеспечивающий качество информационных продуктов и услуг.</a:t>
            </a:r>
            <a:endParaRPr/>
          </a:p>
          <a:p>
            <a:pPr>
              <a:lnSpc>
                <a:spcPct val="100000"/>
              </a:lnSpc>
            </a:pPr>
            <a:r>
              <a:rPr b="1" lang="ru-RU" sz="2400" strike="noStrike" u="sng">
                <a:solidFill>
                  <a:srgbClr val="990000"/>
                </a:solidFill>
                <a:latin typeface="Tahoma"/>
                <a:ea typeface="Tahoma"/>
              </a:rPr>
              <a:t>Качество продукции </a:t>
            </a:r>
            <a:r>
              <a:rPr b="1" lang="ru-RU" sz="2400" strike="noStrike">
                <a:solidFill>
                  <a:srgbClr val="000000"/>
                </a:solidFill>
                <a:latin typeface="Tahoma"/>
                <a:ea typeface="Tahoma"/>
              </a:rPr>
              <a:t>– необходимое условие успеха любого бизнеса. Потребитель всегда хочет быть уверенным, что получаемый им продукт является качественным. Однако и производитель тоже хочет, чтобы его товар был качественным и он мог этим товаром гордиться. </a:t>
            </a:r>
            <a:endParaRPr/>
          </a:p>
          <a:p>
            <a:pPr algn="ctr">
              <a:lnSpc>
                <a:spcPct val="100000"/>
              </a:lnSpc>
            </a:pPr>
            <a:r>
              <a:rPr b="1" lang="ru-RU" sz="2400" strike="noStrike" u="sng">
                <a:solidFill>
                  <a:srgbClr val="990000"/>
                </a:solidFill>
                <a:latin typeface="Tahoma"/>
                <a:ea typeface="Tahoma"/>
              </a:rPr>
              <a:t>Проблема гарантий качества давно занимает деловых людей во всем мире!</a:t>
            </a:r>
            <a:endParaRPr/>
          </a:p>
        </p:txBody>
      </p:sp>
      <p:pic>
        <p:nvPicPr>
          <p:cNvPr id="465" name="Picture 6" descr=""/>
          <p:cNvPicPr/>
          <p:nvPr/>
        </p:nvPicPr>
        <p:blipFill>
          <a:blip r:embed="rId3"/>
          <a:stretch/>
        </p:blipFill>
        <p:spPr>
          <a:xfrm>
            <a:off x="7020360" y="5157360"/>
            <a:ext cx="1971360" cy="1428480"/>
          </a:xfrm>
          <a:prstGeom prst="rect">
            <a:avLst/>
          </a:prstGeom>
          <a:ln>
            <a:noFill/>
          </a:ln>
        </p:spPr>
      </p:pic>
      <p:sp>
        <p:nvSpPr>
          <p:cNvPr id="466" name="CustomShape 2"/>
          <p:cNvSpPr/>
          <p:nvPr/>
        </p:nvSpPr>
        <p:spPr>
          <a:xfrm>
            <a:off x="5292000" y="577404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63</a:t>
            </a:r>
            <a:endParaRPr/>
          </a:p>
        </p:txBody>
      </p:sp>
    </p:spTree>
  </p:cSld>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467" name="CustomShape 1"/>
          <p:cNvSpPr/>
          <p:nvPr/>
        </p:nvSpPr>
        <p:spPr>
          <a:xfrm>
            <a:off x="323640" y="58680"/>
            <a:ext cx="8568720" cy="6308280"/>
          </a:xfrm>
          <a:prstGeom prst="rect">
            <a:avLst/>
          </a:prstGeom>
          <a:noFill/>
          <a:ln w="57240">
            <a:solidFill>
              <a:srgbClr val="002060"/>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Любая деятельность в сфере информатизации должна быть обеспечена </a:t>
            </a:r>
            <a:r>
              <a:rPr b="1" lang="ru-RU" sz="2400" strike="noStrike" u="sng">
                <a:solidFill>
                  <a:srgbClr val="990000"/>
                </a:solidFill>
                <a:latin typeface="Tahoma"/>
                <a:ea typeface="Tahoma"/>
              </a:rPr>
              <a:t>гарантиями качества </a:t>
            </a:r>
            <a:r>
              <a:rPr b="1" lang="ru-RU" sz="2400" strike="noStrike">
                <a:solidFill>
                  <a:srgbClr val="000000"/>
                </a:solidFill>
                <a:latin typeface="Tahoma"/>
                <a:ea typeface="Tahoma"/>
              </a:rPr>
              <a:t>ее продуктов: услуг, программ, машин, элементов, комплексов и т.д. Так, на предприятии-изготовителе должны постоянно удовлетворяться определенные условия производства, выполнение которых исключало бы изготовление некачественной продукции. В связи с этим на производстве создаются </a:t>
            </a:r>
            <a:r>
              <a:rPr b="1" lang="ru-RU" sz="2400" strike="noStrike" u="sng">
                <a:solidFill>
                  <a:srgbClr val="990000"/>
                </a:solidFill>
                <a:latin typeface="Tahoma"/>
                <a:ea typeface="Tahoma"/>
              </a:rPr>
              <a:t>системы управления качеством продукции</a:t>
            </a:r>
            <a:r>
              <a:rPr b="1" lang="ru-RU" sz="2400" strike="noStrike">
                <a:solidFill>
                  <a:srgbClr val="000000"/>
                </a:solidFill>
                <a:latin typeface="Tahoma"/>
                <a:ea typeface="Tahoma"/>
              </a:rPr>
              <a:t>, в основе которых лежат разнообразные стандарты качества, начиная с международных и кончая внутренними стандартами предприятия. Соответствие систем качества требованиям определенного уровня подтверждается сертификатом той организации, которая имеет лицензию на сертификацию соответствующего уровня.</a:t>
            </a:r>
            <a:endParaRPr/>
          </a:p>
        </p:txBody>
      </p:sp>
      <p:pic>
        <p:nvPicPr>
          <p:cNvPr id="468" name="Picture 2" descr=""/>
          <p:cNvPicPr/>
          <p:nvPr/>
        </p:nvPicPr>
        <p:blipFill>
          <a:blip r:embed="rId1"/>
          <a:stretch/>
        </p:blipFill>
        <p:spPr>
          <a:xfrm>
            <a:off x="7452360" y="5569560"/>
            <a:ext cx="1691280" cy="1268280"/>
          </a:xfrm>
          <a:prstGeom prst="rect">
            <a:avLst/>
          </a:prstGeom>
          <a:ln>
            <a:noFill/>
          </a:ln>
        </p:spPr>
      </p:pic>
      <p:pic>
        <p:nvPicPr>
          <p:cNvPr id="469" name="Picture 4" descr=""/>
          <p:cNvPicPr/>
          <p:nvPr/>
        </p:nvPicPr>
        <p:blipFill>
          <a:blip r:embed="rId2"/>
          <a:stretch/>
        </p:blipFill>
        <p:spPr>
          <a:xfrm>
            <a:off x="7884360" y="2277000"/>
            <a:ext cx="1187280" cy="1187280"/>
          </a:xfrm>
          <a:prstGeom prst="rect">
            <a:avLst/>
          </a:prstGeom>
          <a:ln>
            <a:noFill/>
          </a:ln>
        </p:spPr>
      </p:pic>
      <p:sp>
        <p:nvSpPr>
          <p:cNvPr id="470" name="CustomShape 2"/>
          <p:cNvSpPr/>
          <p:nvPr/>
        </p:nvSpPr>
        <p:spPr>
          <a:xfrm>
            <a:off x="594000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64</a:t>
            </a:r>
            <a:endParaRPr/>
          </a:p>
        </p:txBody>
      </p:sp>
    </p:spTree>
  </p:cSld>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471" name="CustomShape 1"/>
          <p:cNvSpPr/>
          <p:nvPr/>
        </p:nvSpPr>
        <p:spPr>
          <a:xfrm>
            <a:off x="244800" y="404640"/>
            <a:ext cx="8640720" cy="4845240"/>
          </a:xfrm>
          <a:prstGeom prst="rect">
            <a:avLst/>
          </a:prstGeom>
          <a:noFill/>
          <a:ln w="57240">
            <a:solidFill>
              <a:srgbClr val="002060"/>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В свою очередь, потребитель продукции тоже должен руководствоваться требованиями тех же </a:t>
            </a:r>
            <a:r>
              <a:rPr b="1" lang="ru-RU" sz="2400" strike="noStrike" u="sng">
                <a:solidFill>
                  <a:srgbClr val="990000"/>
                </a:solidFill>
                <a:latin typeface="Tahoma"/>
                <a:ea typeface="Tahoma"/>
              </a:rPr>
              <a:t>самых стандартов</a:t>
            </a:r>
            <a:r>
              <a:rPr b="1" lang="ru-RU" sz="2400" strike="noStrike">
                <a:solidFill>
                  <a:srgbClr val="000000"/>
                </a:solidFill>
                <a:latin typeface="Tahoma"/>
                <a:ea typeface="Tahoma"/>
              </a:rPr>
              <a:t>, что и изготовитель, только в части, касающейся эксплуатации и применения получаемых им изделий, для того чтобы со своей стороны гарантировать качество продукта на этой стадии. </a:t>
            </a:r>
            <a:endParaRPr/>
          </a:p>
          <a:p>
            <a:pPr>
              <a:lnSpc>
                <a:spcPct val="100000"/>
              </a:lnSpc>
            </a:pPr>
            <a:r>
              <a:rPr b="1" lang="ru-RU" sz="2400" strike="noStrike">
                <a:solidFill>
                  <a:srgbClr val="000000"/>
                </a:solidFill>
                <a:latin typeface="Tahoma"/>
                <a:ea typeface="Tahoma"/>
              </a:rPr>
              <a:t>Так создалась база для широкого развития </a:t>
            </a:r>
            <a:r>
              <a:rPr b="1" lang="ru-RU" sz="2400" strike="noStrike" u="sng">
                <a:solidFill>
                  <a:srgbClr val="990000"/>
                </a:solidFill>
                <a:latin typeface="Tahoma"/>
                <a:ea typeface="Tahoma"/>
              </a:rPr>
              <a:t>системы стандартов.</a:t>
            </a:r>
            <a:r>
              <a:rPr b="1" lang="ru-RU" sz="2400" strike="noStrike">
                <a:solidFill>
                  <a:srgbClr val="000000"/>
                </a:solidFill>
                <a:latin typeface="Tahoma"/>
                <a:ea typeface="Tahoma"/>
              </a:rPr>
              <a:t> С расширением и углублением международного разделения труда такие стандарты возникли как инструмент международных организаций и международного права.</a:t>
            </a:r>
            <a:endParaRPr/>
          </a:p>
        </p:txBody>
      </p:sp>
      <p:pic>
        <p:nvPicPr>
          <p:cNvPr id="472" name="Picture 2" descr=""/>
          <p:cNvPicPr/>
          <p:nvPr/>
        </p:nvPicPr>
        <p:blipFill>
          <a:blip r:embed="rId1"/>
          <a:stretch/>
        </p:blipFill>
        <p:spPr>
          <a:xfrm>
            <a:off x="1584360" y="4869000"/>
            <a:ext cx="1979280" cy="1979280"/>
          </a:xfrm>
          <a:prstGeom prst="rect">
            <a:avLst/>
          </a:prstGeom>
          <a:ln>
            <a:noFill/>
          </a:ln>
        </p:spPr>
      </p:pic>
      <p:pic>
        <p:nvPicPr>
          <p:cNvPr id="473" name="Picture 4" descr=""/>
          <p:cNvPicPr/>
          <p:nvPr/>
        </p:nvPicPr>
        <p:blipFill>
          <a:blip r:embed="rId2"/>
          <a:stretch/>
        </p:blipFill>
        <p:spPr>
          <a:xfrm>
            <a:off x="4428000" y="5013000"/>
            <a:ext cx="3096000" cy="1857600"/>
          </a:xfrm>
          <a:prstGeom prst="rect">
            <a:avLst/>
          </a:prstGeom>
          <a:ln>
            <a:noFill/>
          </a:ln>
        </p:spPr>
      </p:pic>
      <p:sp>
        <p:nvSpPr>
          <p:cNvPr id="474" name="CustomShape 2"/>
          <p:cNvSpPr/>
          <p:nvPr/>
        </p:nvSpPr>
        <p:spPr>
          <a:xfrm>
            <a:off x="7668360" y="569124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65</a:t>
            </a:r>
            <a:endParaRPr/>
          </a:p>
        </p:txBody>
      </p:sp>
    </p:spTree>
  </p:cSld>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475" name="CustomShape 1"/>
          <p:cNvSpPr/>
          <p:nvPr/>
        </p:nvSpPr>
        <p:spPr>
          <a:xfrm>
            <a:off x="251640" y="260640"/>
            <a:ext cx="4680000" cy="5576760"/>
          </a:xfrm>
          <a:prstGeom prst="rect">
            <a:avLst/>
          </a:prstGeom>
          <a:noFill/>
          <a:ln w="57240">
            <a:solidFill>
              <a:srgbClr val="002060"/>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Для осуществления развития системы международных стандартов и сертификации фирм на их основе возникли соответствующие международные организации, в частности </a:t>
            </a:r>
            <a:r>
              <a:rPr b="1" i="1" lang="ru-RU" sz="2400" strike="noStrike" u="sng">
                <a:solidFill>
                  <a:srgbClr val="990000"/>
                </a:solidFill>
                <a:latin typeface="Tahoma"/>
                <a:ea typeface="Tahoma"/>
              </a:rPr>
              <a:t>International Standardization Organization</a:t>
            </a:r>
            <a:r>
              <a:rPr b="1" lang="ru-RU" sz="2400" strike="noStrike" u="sng">
                <a:solidFill>
                  <a:srgbClr val="990000"/>
                </a:solidFill>
                <a:latin typeface="Tahoma"/>
                <a:ea typeface="Tahoma"/>
              </a:rPr>
              <a:t> (ISO)</a:t>
            </a:r>
            <a:r>
              <a:rPr b="1" lang="ru-RU" sz="2400" strike="noStrike">
                <a:solidFill>
                  <a:srgbClr val="000000"/>
                </a:solidFill>
                <a:latin typeface="Tahoma"/>
                <a:ea typeface="Tahoma"/>
              </a:rPr>
              <a:t>, стандарты которой широко применяются в практике европейских стран. </a:t>
            </a:r>
            <a:endParaRPr/>
          </a:p>
        </p:txBody>
      </p:sp>
      <p:pic>
        <p:nvPicPr>
          <p:cNvPr id="476" name="Picture 2" descr=""/>
          <p:cNvPicPr/>
          <p:nvPr/>
        </p:nvPicPr>
        <p:blipFill>
          <a:blip r:embed="rId1"/>
          <a:stretch/>
        </p:blipFill>
        <p:spPr>
          <a:xfrm>
            <a:off x="5364000" y="285840"/>
            <a:ext cx="3650040" cy="3338280"/>
          </a:xfrm>
          <a:prstGeom prst="rect">
            <a:avLst/>
          </a:prstGeom>
          <a:ln>
            <a:noFill/>
          </a:ln>
        </p:spPr>
      </p:pic>
      <p:pic>
        <p:nvPicPr>
          <p:cNvPr id="477" name="Picture 4" descr=""/>
          <p:cNvPicPr/>
          <p:nvPr/>
        </p:nvPicPr>
        <p:blipFill>
          <a:blip r:embed="rId2"/>
          <a:stretch/>
        </p:blipFill>
        <p:spPr>
          <a:xfrm>
            <a:off x="5760360" y="3717000"/>
            <a:ext cx="2857320" cy="1428480"/>
          </a:xfrm>
          <a:prstGeom prst="rect">
            <a:avLst/>
          </a:prstGeom>
          <a:ln>
            <a:noFill/>
          </a:ln>
        </p:spPr>
      </p:pic>
      <p:pic>
        <p:nvPicPr>
          <p:cNvPr id="478" name="Picture 6" descr=""/>
          <p:cNvPicPr/>
          <p:nvPr/>
        </p:nvPicPr>
        <p:blipFill>
          <a:blip r:embed="rId3"/>
          <a:stretch/>
        </p:blipFill>
        <p:spPr>
          <a:xfrm>
            <a:off x="5508000" y="5235840"/>
            <a:ext cx="2857320" cy="1314000"/>
          </a:xfrm>
          <a:prstGeom prst="rect">
            <a:avLst/>
          </a:prstGeom>
          <a:ln>
            <a:noFill/>
          </a:ln>
        </p:spPr>
      </p:pic>
      <p:sp>
        <p:nvSpPr>
          <p:cNvPr id="479" name="CustomShape 2"/>
          <p:cNvSpPr/>
          <p:nvPr/>
        </p:nvSpPr>
        <p:spPr>
          <a:xfrm>
            <a:off x="7740360" y="5877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66</a:t>
            </a:r>
            <a:endParaRPr/>
          </a:p>
        </p:txBody>
      </p:sp>
    </p:spTree>
  </p:cSld>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480" name="CustomShape 1"/>
          <p:cNvSpPr/>
          <p:nvPr/>
        </p:nvSpPr>
        <p:spPr>
          <a:xfrm>
            <a:off x="253800" y="404640"/>
            <a:ext cx="8712720" cy="5211000"/>
          </a:xfrm>
          <a:prstGeom prst="rect">
            <a:avLst/>
          </a:prstGeom>
          <a:noFill/>
          <a:ln w="57240">
            <a:solidFill>
              <a:srgbClr val="002060"/>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Появляется все больше </a:t>
            </a:r>
            <a:r>
              <a:rPr b="1" lang="ru-RU" sz="2400" strike="noStrike" u="sng">
                <a:solidFill>
                  <a:srgbClr val="990000"/>
                </a:solidFill>
                <a:latin typeface="Tahoma"/>
                <a:ea typeface="Tahoma"/>
              </a:rPr>
              <a:t>современной сложной и наукоемкой продукции</a:t>
            </a:r>
            <a:r>
              <a:rPr b="1" lang="ru-RU" sz="2400" strike="noStrike">
                <a:solidFill>
                  <a:srgbClr val="000000"/>
                </a:solidFill>
                <a:latin typeface="Tahoma"/>
                <a:ea typeface="Tahoma"/>
              </a:rPr>
              <a:t>, для которой информационная поддержка становится важнейшим компонентом, независимо от природы основного физического или иного (финансового, социального и др.) процесса, лежащего в основе этой продукции. </a:t>
            </a:r>
            <a:endParaRPr/>
          </a:p>
          <a:p>
            <a:pPr>
              <a:lnSpc>
                <a:spcPct val="100000"/>
              </a:lnSpc>
            </a:pPr>
            <a:r>
              <a:rPr b="1" lang="ru-RU" sz="2400" strike="noStrike">
                <a:solidFill>
                  <a:srgbClr val="000000"/>
                </a:solidFill>
                <a:latin typeface="Tahoma"/>
                <a:ea typeface="Tahoma"/>
              </a:rPr>
              <a:t>Поэтому проблема непрерывности осуществления и постоянной адекватности и живучести ее информационного обеспечения должна рассматриваться и обеспечиваться наряду</a:t>
            </a:r>
            <a:endParaRPr/>
          </a:p>
          <a:p>
            <a:pPr>
              <a:lnSpc>
                <a:spcPct val="100000"/>
              </a:lnSpc>
            </a:pPr>
            <a:r>
              <a:rPr b="1" lang="ru-RU" sz="2400" strike="noStrike">
                <a:solidFill>
                  <a:srgbClr val="000000"/>
                </a:solidFill>
                <a:latin typeface="Tahoma"/>
                <a:ea typeface="Tahoma"/>
              </a:rPr>
              <a:t> </a:t>
            </a:r>
            <a:r>
              <a:rPr b="1" lang="ru-RU" sz="2400" strike="noStrike">
                <a:solidFill>
                  <a:srgbClr val="000000"/>
                </a:solidFill>
                <a:latin typeface="Tahoma"/>
                <a:ea typeface="Tahoma"/>
              </a:rPr>
              <a:t>с обеспечением и развитием основных функциональных или технических характеристик продукции.</a:t>
            </a:r>
            <a:endParaRPr/>
          </a:p>
        </p:txBody>
      </p:sp>
      <p:sp>
        <p:nvSpPr>
          <p:cNvPr id="481" name="CustomShape 2"/>
          <p:cNvSpPr/>
          <p:nvPr/>
        </p:nvSpPr>
        <p:spPr>
          <a:xfrm>
            <a:off x="7668360" y="569124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67</a:t>
            </a:r>
            <a:endParaRPr/>
          </a:p>
        </p:txBody>
      </p:sp>
      <p:pic>
        <p:nvPicPr>
          <p:cNvPr id="482" name="Picture 4" descr=""/>
          <p:cNvPicPr/>
          <p:nvPr/>
        </p:nvPicPr>
        <p:blipFill>
          <a:blip r:embed="rId1"/>
          <a:stretch/>
        </p:blipFill>
        <p:spPr>
          <a:xfrm>
            <a:off x="5364000" y="5311440"/>
            <a:ext cx="1304640" cy="1428480"/>
          </a:xfrm>
          <a:prstGeom prst="rect">
            <a:avLst/>
          </a:prstGeom>
          <a:ln>
            <a:noFill/>
          </a:ln>
        </p:spPr>
      </p:pic>
      <p:pic>
        <p:nvPicPr>
          <p:cNvPr id="483" name="Picture 6" descr=""/>
          <p:cNvPicPr/>
          <p:nvPr/>
        </p:nvPicPr>
        <p:blipFill>
          <a:blip r:embed="rId2"/>
          <a:stretch/>
        </p:blipFill>
        <p:spPr>
          <a:xfrm>
            <a:off x="2212560" y="5229360"/>
            <a:ext cx="2723760" cy="1428480"/>
          </a:xfrm>
          <a:prstGeom prst="rect">
            <a:avLst/>
          </a:prstGeom>
          <a:ln>
            <a:noFill/>
          </a:ln>
        </p:spPr>
      </p:pic>
      <p:pic>
        <p:nvPicPr>
          <p:cNvPr id="484" name="Picture 8" descr=""/>
          <p:cNvPicPr/>
          <p:nvPr/>
        </p:nvPicPr>
        <p:blipFill>
          <a:blip r:embed="rId3"/>
          <a:stretch/>
        </p:blipFill>
        <p:spPr>
          <a:xfrm>
            <a:off x="7236360" y="3444120"/>
            <a:ext cx="1800000" cy="1310400"/>
          </a:xfrm>
          <a:prstGeom prst="rect">
            <a:avLst/>
          </a:prstGeom>
          <a:ln>
            <a:noFill/>
          </a:ln>
        </p:spPr>
      </p:pic>
      <p:pic>
        <p:nvPicPr>
          <p:cNvPr id="485" name="Picture 10" descr=""/>
          <p:cNvPicPr/>
          <p:nvPr/>
        </p:nvPicPr>
        <p:blipFill>
          <a:blip r:embed="rId4"/>
          <a:stretch/>
        </p:blipFill>
        <p:spPr>
          <a:xfrm>
            <a:off x="7812360" y="764640"/>
            <a:ext cx="1154160" cy="865440"/>
          </a:xfrm>
          <a:prstGeom prst="rect">
            <a:avLst/>
          </a:prstGeom>
          <a:ln>
            <a:noFill/>
          </a:ln>
        </p:spPr>
      </p:pic>
    </p:spTree>
  </p:cSld>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486" name="CustomShape 1"/>
          <p:cNvSpPr/>
          <p:nvPr/>
        </p:nvSpPr>
        <p:spPr>
          <a:xfrm>
            <a:off x="251640" y="260640"/>
            <a:ext cx="8424720" cy="4113720"/>
          </a:xfrm>
          <a:prstGeom prst="rect">
            <a:avLst/>
          </a:prstGeom>
          <a:noFill/>
          <a:ln w="57240">
            <a:solidFill>
              <a:srgbClr val="002060"/>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Решение этой проблемы в каждом конкретном варианте может быть оригинальным, однако со временем были выработаны типовые подходы. В качестве примера можно привести одну широко известную методологию, направленную на эффективное создание, обмен, управление и использование электронных данных, поддерживающих жизненный цикл любого изделия с помощью международных стандартов и передовых технологий, – так называемая </a:t>
            </a:r>
            <a:r>
              <a:rPr b="1" i="1" lang="ru-RU" sz="2400" strike="noStrike" u="sng">
                <a:solidFill>
                  <a:srgbClr val="990000"/>
                </a:solidFill>
                <a:latin typeface="Tahoma"/>
                <a:ea typeface="Tahoma"/>
              </a:rPr>
              <a:t>CALS-технология </a:t>
            </a:r>
            <a:r>
              <a:rPr b="1" lang="ru-RU" sz="2400" strike="noStrike" u="sng">
                <a:solidFill>
                  <a:srgbClr val="990000"/>
                </a:solidFill>
                <a:latin typeface="Tahoma"/>
                <a:ea typeface="Tahoma"/>
              </a:rPr>
              <a:t>(Computer Aided Lifecycles Support).</a:t>
            </a:r>
            <a:endParaRPr/>
          </a:p>
        </p:txBody>
      </p:sp>
      <p:sp>
        <p:nvSpPr>
          <p:cNvPr id="487" name="CustomShape 2"/>
          <p:cNvSpPr/>
          <p:nvPr/>
        </p:nvSpPr>
        <p:spPr>
          <a:xfrm>
            <a:off x="7668360" y="569124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68</a:t>
            </a:r>
            <a:endParaRPr/>
          </a:p>
        </p:txBody>
      </p:sp>
      <p:pic>
        <p:nvPicPr>
          <p:cNvPr id="488" name="Picture 2" descr=""/>
          <p:cNvPicPr/>
          <p:nvPr/>
        </p:nvPicPr>
        <p:blipFill>
          <a:blip r:embed="rId1"/>
          <a:stretch/>
        </p:blipFill>
        <p:spPr>
          <a:xfrm>
            <a:off x="467640" y="4415760"/>
            <a:ext cx="2418480" cy="2253240"/>
          </a:xfrm>
          <a:prstGeom prst="rect">
            <a:avLst/>
          </a:prstGeom>
          <a:ln>
            <a:noFill/>
          </a:ln>
        </p:spPr>
      </p:pic>
      <p:pic>
        <p:nvPicPr>
          <p:cNvPr id="489" name="Picture 4" descr=""/>
          <p:cNvPicPr/>
          <p:nvPr/>
        </p:nvPicPr>
        <p:blipFill>
          <a:blip r:embed="rId2"/>
          <a:stretch/>
        </p:blipFill>
        <p:spPr>
          <a:xfrm>
            <a:off x="3440160" y="4581000"/>
            <a:ext cx="3219840" cy="2246400"/>
          </a:xfrm>
          <a:prstGeom prst="rect">
            <a:avLst/>
          </a:prstGeom>
          <a:ln>
            <a:noFill/>
          </a:ln>
        </p:spPr>
      </p:pic>
    </p:spTree>
  </p:cSld>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490" name="CustomShape 1"/>
          <p:cNvSpPr/>
          <p:nvPr/>
        </p:nvSpPr>
        <p:spPr>
          <a:xfrm>
            <a:off x="323640" y="260640"/>
            <a:ext cx="8496720" cy="2650680"/>
          </a:xfrm>
          <a:prstGeom prst="rect">
            <a:avLst/>
          </a:prstGeom>
          <a:noFill/>
          <a:ln w="57240">
            <a:solidFill>
              <a:srgbClr val="002060"/>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Это не просто технология, это </a:t>
            </a:r>
            <a:r>
              <a:rPr b="1" lang="ru-RU" sz="2400" strike="noStrike" u="sng">
                <a:solidFill>
                  <a:srgbClr val="990000"/>
                </a:solidFill>
                <a:latin typeface="Tahoma"/>
                <a:ea typeface="Tahoma"/>
              </a:rPr>
              <a:t>новая система взглядов на проблему автоматизации </a:t>
            </a:r>
            <a:r>
              <a:rPr b="1" lang="ru-RU" sz="2400" strike="noStrike">
                <a:solidFill>
                  <a:srgbClr val="000000"/>
                </a:solidFill>
                <a:latin typeface="Tahoma"/>
                <a:ea typeface="Tahoma"/>
              </a:rPr>
              <a:t>проектирования и сопровождения всех этапов жизненного цикла изделия, возникшая в связи с тем, что совместимость как по вертикали, так и по горизонтали стала жизненно необходима для многих систем.</a:t>
            </a:r>
            <a:endParaRPr/>
          </a:p>
        </p:txBody>
      </p:sp>
      <p:sp>
        <p:nvSpPr>
          <p:cNvPr id="491" name="CustomShape 2"/>
          <p:cNvSpPr/>
          <p:nvPr/>
        </p:nvSpPr>
        <p:spPr>
          <a:xfrm>
            <a:off x="7668360" y="569124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69</a:t>
            </a:r>
            <a:endParaRPr/>
          </a:p>
        </p:txBody>
      </p:sp>
      <p:pic>
        <p:nvPicPr>
          <p:cNvPr id="492" name="Picture 2" descr=""/>
          <p:cNvPicPr/>
          <p:nvPr/>
        </p:nvPicPr>
        <p:blipFill>
          <a:blip r:embed="rId1"/>
          <a:stretch/>
        </p:blipFill>
        <p:spPr>
          <a:xfrm>
            <a:off x="162360" y="3069000"/>
            <a:ext cx="3810600" cy="2621880"/>
          </a:xfrm>
          <a:prstGeom prst="rect">
            <a:avLst/>
          </a:prstGeom>
          <a:ln>
            <a:noFill/>
          </a:ln>
        </p:spPr>
      </p:pic>
      <p:pic>
        <p:nvPicPr>
          <p:cNvPr id="493" name="Picture 4" descr=""/>
          <p:cNvPicPr/>
          <p:nvPr/>
        </p:nvPicPr>
        <p:blipFill>
          <a:blip r:embed="rId2"/>
          <a:stretch/>
        </p:blipFill>
        <p:spPr>
          <a:xfrm>
            <a:off x="4356000" y="2565000"/>
            <a:ext cx="2520000" cy="1679760"/>
          </a:xfrm>
          <a:prstGeom prst="rect">
            <a:avLst/>
          </a:prstGeom>
          <a:ln>
            <a:noFill/>
          </a:ln>
        </p:spPr>
      </p:pic>
      <p:pic>
        <p:nvPicPr>
          <p:cNvPr id="494" name="Picture 6" descr=""/>
          <p:cNvPicPr/>
          <p:nvPr/>
        </p:nvPicPr>
        <p:blipFill>
          <a:blip r:embed="rId3"/>
          <a:stretch/>
        </p:blipFill>
        <p:spPr>
          <a:xfrm>
            <a:off x="4356000" y="4290120"/>
            <a:ext cx="2880000" cy="2192760"/>
          </a:xfrm>
          <a:prstGeom prst="rect">
            <a:avLst/>
          </a:prstGeom>
          <a:ln>
            <a:noFill/>
          </a:ln>
        </p:spPr>
      </p:pic>
      <p:pic>
        <p:nvPicPr>
          <p:cNvPr id="495" name="Picture 8" descr=""/>
          <p:cNvPicPr/>
          <p:nvPr/>
        </p:nvPicPr>
        <p:blipFill>
          <a:blip r:embed="rId4"/>
          <a:stretch/>
        </p:blipFill>
        <p:spPr>
          <a:xfrm>
            <a:off x="6977160" y="3530880"/>
            <a:ext cx="1961640" cy="1428480"/>
          </a:xfrm>
          <a:prstGeom prst="rect">
            <a:avLst/>
          </a:prstGeom>
          <a:ln>
            <a:noFill/>
          </a:ln>
        </p:spPr>
      </p:pic>
    </p:spTree>
  </p:cSld>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496" name="CustomShape 1"/>
          <p:cNvSpPr/>
          <p:nvPr/>
        </p:nvSpPr>
        <p:spPr>
          <a:xfrm>
            <a:off x="303480" y="189720"/>
            <a:ext cx="8496720" cy="6308280"/>
          </a:xfrm>
          <a:prstGeom prst="rect">
            <a:avLst/>
          </a:prstGeom>
          <a:noFill/>
          <a:ln w="57240">
            <a:solidFill>
              <a:srgbClr val="002060"/>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При этом обеспечивается закрепление функций, прав и ответственности работников по отношению к каждой единице информации во всех документах, а также совместимость данных, документов и т.д. по всем показателям. Одним из подходов было стремление к обеспечению возможности совместного использования информации и созданию так называемых </a:t>
            </a:r>
            <a:r>
              <a:rPr b="1" i="1" lang="ru-RU" sz="2400" strike="noStrike" u="sng">
                <a:solidFill>
                  <a:srgbClr val="990000"/>
                </a:solidFill>
                <a:latin typeface="Tahoma"/>
                <a:ea typeface="Tahoma"/>
              </a:rPr>
              <a:t>виртуальных предприятий</a:t>
            </a:r>
            <a:r>
              <a:rPr b="1" i="1" lang="ru-RU" sz="2400" strike="noStrike">
                <a:solidFill>
                  <a:srgbClr val="000000"/>
                </a:solidFill>
                <a:latin typeface="Tahoma"/>
                <a:ea typeface="Tahoma"/>
              </a:rPr>
              <a:t>. </a:t>
            </a:r>
            <a:r>
              <a:rPr b="1" lang="ru-RU" sz="2400" strike="noStrike">
                <a:solidFill>
                  <a:srgbClr val="000000"/>
                </a:solidFill>
                <a:latin typeface="Tahoma"/>
                <a:ea typeface="Tahoma"/>
              </a:rPr>
              <a:t>В качестве основы методологии – перевод всей документации по продукции и по всему предприятию в электронный вид. Это очень важная, но, как правило, настолько объемная работа, что ее последовательное и полное проведение часто по разным причинам откладывается до лучших времен, хотя без нее создание ИС действительно </a:t>
            </a:r>
            <a:r>
              <a:rPr b="1" i="1" lang="ru-RU" sz="2400" strike="noStrike" u="sng">
                <a:solidFill>
                  <a:srgbClr val="990000"/>
                </a:solidFill>
                <a:latin typeface="Tahoma"/>
                <a:ea typeface="Tahoma"/>
              </a:rPr>
              <a:t>на вечные времена </a:t>
            </a:r>
            <a:r>
              <a:rPr b="1" lang="ru-RU" sz="2400" strike="noStrike">
                <a:solidFill>
                  <a:srgbClr val="ffff00"/>
                </a:solidFill>
                <a:latin typeface="Tahoma"/>
                <a:ea typeface="Tahoma"/>
              </a:rPr>
              <a:t>просто нев</a:t>
            </a:r>
            <a:r>
              <a:rPr b="1" lang="ru-RU" sz="2400" strike="noStrike">
                <a:solidFill>
                  <a:srgbClr val="000000"/>
                </a:solidFill>
                <a:latin typeface="Tahoma"/>
                <a:ea typeface="Tahoma"/>
              </a:rPr>
              <a:t>озможно.</a:t>
            </a:r>
            <a:endParaRPr/>
          </a:p>
        </p:txBody>
      </p:sp>
      <p:sp>
        <p:nvSpPr>
          <p:cNvPr id="497" name="CustomShape 2"/>
          <p:cNvSpPr/>
          <p:nvPr/>
        </p:nvSpPr>
        <p:spPr>
          <a:xfrm>
            <a:off x="768960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70</a:t>
            </a:r>
            <a:endParaRPr/>
          </a:p>
        </p:txBody>
      </p:sp>
      <p:pic>
        <p:nvPicPr>
          <p:cNvPr id="498" name="Picture 2" descr=""/>
          <p:cNvPicPr/>
          <p:nvPr/>
        </p:nvPicPr>
        <p:blipFill>
          <a:blip r:embed="rId1"/>
          <a:srcRect l="573443" t="0" r="0" b="0"/>
          <a:stretch/>
        </p:blipFill>
        <p:spPr>
          <a:xfrm>
            <a:off x="7364880" y="2061000"/>
            <a:ext cx="1434960" cy="1140480"/>
          </a:xfrm>
          <a:prstGeom prst="rect">
            <a:avLst/>
          </a:prstGeom>
          <a:ln>
            <a:noFill/>
          </a:ln>
        </p:spPr>
      </p:pic>
    </p:spTree>
  </p:cSld>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499" name="CustomShape 1"/>
          <p:cNvSpPr/>
          <p:nvPr/>
        </p:nvSpPr>
        <p:spPr>
          <a:xfrm>
            <a:off x="323640" y="188640"/>
            <a:ext cx="8424720" cy="5576760"/>
          </a:xfrm>
          <a:prstGeom prst="rect">
            <a:avLst/>
          </a:prstGeom>
          <a:noFill/>
          <a:ln w="57240">
            <a:solidFill>
              <a:srgbClr val="002060"/>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Как бы то ни было, работа такая проводится, ее масштабы расширяются, и системы документооборота создаются; при этом весьма продуктивным является применение методологии </a:t>
            </a:r>
            <a:r>
              <a:rPr b="1" i="1" lang="ru-RU" sz="2400" strike="noStrike" u="sng">
                <a:solidFill>
                  <a:srgbClr val="990000"/>
                </a:solidFill>
                <a:latin typeface="Tahoma"/>
                <a:ea typeface="Tahoma"/>
              </a:rPr>
              <a:t>SADT</a:t>
            </a:r>
            <a:r>
              <a:rPr b="1" lang="ru-RU" sz="2400" strike="noStrike" u="sng">
                <a:solidFill>
                  <a:srgbClr val="990000"/>
                </a:solidFill>
                <a:latin typeface="Tahoma"/>
                <a:ea typeface="Tahoma"/>
              </a:rPr>
              <a:t>.</a:t>
            </a:r>
            <a:r>
              <a:rPr b="1" lang="ru-RU" sz="2400" strike="noStrike">
                <a:solidFill>
                  <a:srgbClr val="000000"/>
                </a:solidFill>
                <a:latin typeface="Tahoma"/>
                <a:ea typeface="Tahoma"/>
              </a:rPr>
              <a:t> После этого формируется электронная версия информационных потоков, где также обеспечиваются все требования совместимости – информационные, структурные, технологические и т.д.  Затем создается система с интегрированными данными совместного применения. Последняя стадия рассматривается пока как еще достаточно отдаленная перспектива, поэтому основной осязаемый рубеж </a:t>
            </a:r>
            <a:r>
              <a:rPr b="1" i="1" lang="ru-RU" sz="2400" strike="noStrike" u="sng">
                <a:solidFill>
                  <a:srgbClr val="990000"/>
                </a:solidFill>
                <a:latin typeface="Tahoma"/>
                <a:ea typeface="Tahoma"/>
              </a:rPr>
              <a:t>CALS-</a:t>
            </a:r>
            <a:r>
              <a:rPr b="1" lang="ru-RU" sz="2400" strike="noStrike" u="sng">
                <a:solidFill>
                  <a:srgbClr val="990000"/>
                </a:solidFill>
                <a:latin typeface="Tahoma"/>
                <a:ea typeface="Tahoma"/>
              </a:rPr>
              <a:t>технологии</a:t>
            </a:r>
            <a:r>
              <a:rPr b="1" lang="ru-RU" sz="2400" strike="noStrike">
                <a:solidFill>
                  <a:srgbClr val="000000"/>
                </a:solidFill>
                <a:latin typeface="Tahoma"/>
                <a:ea typeface="Tahoma"/>
              </a:rPr>
              <a:t> сейчас – это формирование электронного потока информации.</a:t>
            </a:r>
            <a:endParaRPr/>
          </a:p>
        </p:txBody>
      </p:sp>
      <p:sp>
        <p:nvSpPr>
          <p:cNvPr id="500" name="CustomShape 2"/>
          <p:cNvSpPr/>
          <p:nvPr/>
        </p:nvSpPr>
        <p:spPr>
          <a:xfrm>
            <a:off x="7668360" y="605808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71</a:t>
            </a:r>
            <a:endParaRPr/>
          </a:p>
        </p:txBody>
      </p:sp>
      <p:pic>
        <p:nvPicPr>
          <p:cNvPr id="501" name="Picture 2" descr=""/>
          <p:cNvPicPr/>
          <p:nvPr/>
        </p:nvPicPr>
        <p:blipFill>
          <a:blip r:embed="rId1"/>
          <a:stretch/>
        </p:blipFill>
        <p:spPr>
          <a:xfrm>
            <a:off x="7402320" y="4653000"/>
            <a:ext cx="1561680" cy="1428480"/>
          </a:xfrm>
          <a:prstGeom prst="rect">
            <a:avLst/>
          </a:prstGeom>
          <a:ln>
            <a:noFill/>
          </a:ln>
        </p:spPr>
      </p:pic>
      <p:pic>
        <p:nvPicPr>
          <p:cNvPr id="502" name="Picture 4" descr=""/>
          <p:cNvPicPr/>
          <p:nvPr/>
        </p:nvPicPr>
        <p:blipFill>
          <a:blip r:embed="rId2"/>
          <a:stretch/>
        </p:blipFill>
        <p:spPr>
          <a:xfrm>
            <a:off x="4212000" y="5807160"/>
            <a:ext cx="1400760" cy="1050480"/>
          </a:xfrm>
          <a:prstGeom prst="rect">
            <a:avLst/>
          </a:prstGeom>
          <a:ln>
            <a:noFill/>
          </a:ln>
        </p:spPr>
      </p:pic>
      <p:pic>
        <p:nvPicPr>
          <p:cNvPr id="503" name="Picture 6" descr=""/>
          <p:cNvPicPr/>
          <p:nvPr/>
        </p:nvPicPr>
        <p:blipFill>
          <a:blip r:embed="rId3"/>
          <a:stretch/>
        </p:blipFill>
        <p:spPr>
          <a:xfrm>
            <a:off x="1259640" y="5730840"/>
            <a:ext cx="1472760" cy="1104480"/>
          </a:xfrm>
          <a:prstGeom prst="rect">
            <a:avLst/>
          </a:prstGeom>
          <a:ln>
            <a:noFill/>
          </a:ln>
        </p:spPr>
      </p:pic>
    </p:spTree>
  </p:cSld>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504" name="CustomShape 1"/>
          <p:cNvSpPr/>
          <p:nvPr/>
        </p:nvSpPr>
        <p:spPr>
          <a:xfrm>
            <a:off x="179640" y="260640"/>
            <a:ext cx="8496720" cy="3382200"/>
          </a:xfrm>
          <a:prstGeom prst="rect">
            <a:avLst/>
          </a:prstGeom>
          <a:noFill/>
          <a:ln w="57240">
            <a:solidFill>
              <a:srgbClr val="002060"/>
            </a:solidFill>
            <a:round/>
          </a:ln>
        </p:spPr>
        <p:style>
          <a:lnRef idx="0"/>
          <a:fillRef idx="0"/>
          <a:effectRef idx="0"/>
          <a:fontRef idx="minor"/>
        </p:style>
        <p:txBody>
          <a:bodyPr lIns="90000" rIns="90000" tIns="45000" bIns="45000"/>
          <a:p>
            <a:pPr>
              <a:lnSpc>
                <a:spcPct val="100000"/>
              </a:lnSpc>
            </a:pPr>
            <a:r>
              <a:rPr b="1" i="1" lang="ru-RU" sz="2400" strike="noStrike" u="sng">
                <a:solidFill>
                  <a:srgbClr val="990000"/>
                </a:solidFill>
                <a:latin typeface="Tahoma"/>
                <a:ea typeface="Tahoma"/>
              </a:rPr>
              <a:t>CALS</a:t>
            </a:r>
            <a:r>
              <a:rPr b="1" lang="ru-RU" sz="2400" strike="noStrike" u="sng">
                <a:solidFill>
                  <a:srgbClr val="990000"/>
                </a:solidFill>
                <a:latin typeface="Tahoma"/>
                <a:ea typeface="Tahoma"/>
              </a:rPr>
              <a:t> </a:t>
            </a:r>
            <a:r>
              <a:rPr b="1" lang="ru-RU" sz="2400" strike="noStrike">
                <a:solidFill>
                  <a:srgbClr val="000000"/>
                </a:solidFill>
                <a:latin typeface="Tahoma"/>
                <a:ea typeface="Tahoma"/>
              </a:rPr>
              <a:t>– непрерывно изменяющееся понятие, в настоящее время оно отражает переориентацию этих технологий на гражданские сферы в направлении информационных магистралей и электронной коммерции. Так, эта концепция перешла и в гражданские сферы и стала универсальной нормативной основой для любой отрасли, использующей информационные технологии в своей деятельности.</a:t>
            </a:r>
            <a:endParaRPr/>
          </a:p>
        </p:txBody>
      </p:sp>
      <p:sp>
        <p:nvSpPr>
          <p:cNvPr id="505" name="CustomShape 2"/>
          <p:cNvSpPr/>
          <p:nvPr/>
        </p:nvSpPr>
        <p:spPr>
          <a:xfrm>
            <a:off x="7658640" y="5877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72</a:t>
            </a:r>
            <a:endParaRPr/>
          </a:p>
        </p:txBody>
      </p:sp>
      <p:pic>
        <p:nvPicPr>
          <p:cNvPr id="506" name="Picture 2" descr=""/>
          <p:cNvPicPr/>
          <p:nvPr/>
        </p:nvPicPr>
        <p:blipFill>
          <a:blip r:embed="rId1"/>
          <a:stretch/>
        </p:blipFill>
        <p:spPr>
          <a:xfrm>
            <a:off x="191520" y="3789000"/>
            <a:ext cx="2788200" cy="2297880"/>
          </a:xfrm>
          <a:prstGeom prst="rect">
            <a:avLst/>
          </a:prstGeom>
          <a:ln>
            <a:noFill/>
          </a:ln>
        </p:spPr>
      </p:pic>
      <p:pic>
        <p:nvPicPr>
          <p:cNvPr id="507" name="Picture 4" descr=""/>
          <p:cNvPicPr/>
          <p:nvPr/>
        </p:nvPicPr>
        <p:blipFill>
          <a:blip r:embed="rId2"/>
          <a:stretch/>
        </p:blipFill>
        <p:spPr>
          <a:xfrm>
            <a:off x="3276000" y="3677040"/>
            <a:ext cx="2013840" cy="2013840"/>
          </a:xfrm>
          <a:prstGeom prst="rect">
            <a:avLst/>
          </a:prstGeom>
          <a:ln>
            <a:noFill/>
          </a:ln>
        </p:spPr>
      </p:pic>
      <p:pic>
        <p:nvPicPr>
          <p:cNvPr id="508" name="Picture 6" descr=""/>
          <p:cNvPicPr/>
          <p:nvPr/>
        </p:nvPicPr>
        <p:blipFill>
          <a:blip r:embed="rId3"/>
          <a:stretch/>
        </p:blipFill>
        <p:spPr>
          <a:xfrm>
            <a:off x="6444360" y="3266280"/>
            <a:ext cx="2619720" cy="2502720"/>
          </a:xfrm>
          <a:prstGeom prst="rect">
            <a:avLst/>
          </a:prstGeom>
          <a:ln>
            <a:noFill/>
          </a:ln>
        </p:spPr>
      </p:pic>
    </p:spTree>
  </p:cSld>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509" name="CustomShape 1"/>
          <p:cNvSpPr/>
          <p:nvPr/>
        </p:nvSpPr>
        <p:spPr>
          <a:xfrm>
            <a:off x="323640" y="289800"/>
            <a:ext cx="8496720" cy="3382200"/>
          </a:xfrm>
          <a:prstGeom prst="rect">
            <a:avLst/>
          </a:prstGeom>
          <a:noFill/>
          <a:ln w="57240">
            <a:solidFill>
              <a:srgbClr val="002060"/>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Комплексная реализация </a:t>
            </a:r>
            <a:r>
              <a:rPr b="1" i="1" lang="ru-RU" sz="2400" strike="noStrike" u="sng">
                <a:solidFill>
                  <a:srgbClr val="990000"/>
                </a:solidFill>
                <a:latin typeface="Tahoma"/>
                <a:ea typeface="Tahoma"/>
              </a:rPr>
              <a:t>CALS</a:t>
            </a:r>
            <a:r>
              <a:rPr b="1" lang="ru-RU" sz="2400" strike="noStrike" u="sng">
                <a:solidFill>
                  <a:srgbClr val="990000"/>
                </a:solidFill>
                <a:latin typeface="Tahoma"/>
                <a:ea typeface="Tahoma"/>
              </a:rPr>
              <a:t>-технологии </a:t>
            </a:r>
            <a:r>
              <a:rPr b="1" lang="ru-RU" sz="2400" strike="noStrike">
                <a:solidFill>
                  <a:srgbClr val="000000"/>
                </a:solidFill>
                <a:latin typeface="Tahoma"/>
                <a:ea typeface="Tahoma"/>
              </a:rPr>
              <a:t>предполагает:</a:t>
            </a:r>
            <a:endParaRPr/>
          </a:p>
          <a:p>
            <a:pPr>
              <a:lnSpc>
                <a:spcPct val="100000"/>
              </a:lnSpc>
              <a:buBlip>
                <a:blip r:embed="rId1"/>
              </a:buBlip>
            </a:pPr>
            <a:r>
              <a:rPr b="1" lang="ru-RU" sz="2400" strike="noStrike">
                <a:solidFill>
                  <a:srgbClr val="000000"/>
                </a:solidFill>
                <a:latin typeface="Tahoma"/>
                <a:ea typeface="Tahoma"/>
              </a:rPr>
              <a:t>реорганизацию предпринимательской деятельности;</a:t>
            </a:r>
            <a:endParaRPr/>
          </a:p>
          <a:p>
            <a:pPr>
              <a:lnSpc>
                <a:spcPct val="100000"/>
              </a:lnSpc>
              <a:buBlip>
                <a:blip r:embed="rId2"/>
              </a:buBlip>
            </a:pPr>
            <a:r>
              <a:rPr b="1" lang="ru-RU" sz="2400" strike="noStrike">
                <a:solidFill>
                  <a:srgbClr val="000000"/>
                </a:solidFill>
                <a:latin typeface="Tahoma"/>
                <a:ea typeface="Tahoma"/>
              </a:rPr>
              <a:t>параллельное проектирование продукции;</a:t>
            </a:r>
            <a:endParaRPr/>
          </a:p>
          <a:p>
            <a:pPr>
              <a:lnSpc>
                <a:spcPct val="100000"/>
              </a:lnSpc>
              <a:buBlip>
                <a:blip r:embed="rId3"/>
              </a:buBlip>
            </a:pPr>
            <a:r>
              <a:rPr b="1" lang="ru-RU" sz="2400" strike="noStrike">
                <a:solidFill>
                  <a:srgbClr val="000000"/>
                </a:solidFill>
                <a:latin typeface="Tahoma"/>
                <a:ea typeface="Tahoma"/>
              </a:rPr>
              <a:t>электронный обмен данными;</a:t>
            </a:r>
            <a:endParaRPr/>
          </a:p>
          <a:p>
            <a:pPr>
              <a:lnSpc>
                <a:spcPct val="100000"/>
              </a:lnSpc>
              <a:buBlip>
                <a:blip r:embed="rId4"/>
              </a:buBlip>
            </a:pPr>
            <a:r>
              <a:rPr b="1" lang="ru-RU" sz="2400" strike="noStrike">
                <a:solidFill>
                  <a:srgbClr val="000000"/>
                </a:solidFill>
                <a:latin typeface="Tahoma"/>
                <a:ea typeface="Tahoma"/>
              </a:rPr>
              <a:t>интегрированную логистическую поддержку;</a:t>
            </a:r>
            <a:endParaRPr/>
          </a:p>
          <a:p>
            <a:pPr>
              <a:lnSpc>
                <a:spcPct val="100000"/>
              </a:lnSpc>
              <a:buBlip>
                <a:blip r:embed="rId5"/>
              </a:buBlip>
            </a:pPr>
            <a:r>
              <a:rPr b="1" lang="ru-RU" sz="2400" strike="noStrike">
                <a:solidFill>
                  <a:srgbClr val="000000"/>
                </a:solidFill>
                <a:latin typeface="Tahoma"/>
                <a:ea typeface="Tahoma"/>
              </a:rPr>
              <a:t>многопользовательскую базу данных;</a:t>
            </a:r>
            <a:endParaRPr/>
          </a:p>
          <a:p>
            <a:pPr>
              <a:lnSpc>
                <a:spcPct val="100000"/>
              </a:lnSpc>
              <a:buBlip>
                <a:blip r:embed="rId6"/>
              </a:buBlip>
            </a:pPr>
            <a:r>
              <a:rPr b="1" lang="ru-RU" sz="2400" strike="noStrike">
                <a:solidFill>
                  <a:srgbClr val="000000"/>
                </a:solidFill>
                <a:latin typeface="Tahoma"/>
                <a:ea typeface="Tahoma"/>
              </a:rPr>
              <a:t>международные стандарты.</a:t>
            </a:r>
            <a:endParaRPr/>
          </a:p>
        </p:txBody>
      </p:sp>
      <p:sp>
        <p:nvSpPr>
          <p:cNvPr id="510" name="CustomShape 2"/>
          <p:cNvSpPr/>
          <p:nvPr/>
        </p:nvSpPr>
        <p:spPr>
          <a:xfrm>
            <a:off x="7668360" y="569124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73</a:t>
            </a:r>
            <a:endParaRPr/>
          </a:p>
        </p:txBody>
      </p:sp>
      <p:pic>
        <p:nvPicPr>
          <p:cNvPr id="511" name="Picture 2" descr=""/>
          <p:cNvPicPr/>
          <p:nvPr/>
        </p:nvPicPr>
        <p:blipFill>
          <a:blip r:embed="rId7"/>
          <a:stretch/>
        </p:blipFill>
        <p:spPr>
          <a:xfrm>
            <a:off x="323640" y="4077000"/>
            <a:ext cx="2238120" cy="1428480"/>
          </a:xfrm>
          <a:prstGeom prst="rect">
            <a:avLst/>
          </a:prstGeom>
          <a:ln>
            <a:noFill/>
          </a:ln>
        </p:spPr>
      </p:pic>
      <p:pic>
        <p:nvPicPr>
          <p:cNvPr id="512" name="Picture 4" descr=""/>
          <p:cNvPicPr/>
          <p:nvPr/>
        </p:nvPicPr>
        <p:blipFill>
          <a:blip r:embed="rId8"/>
          <a:stretch/>
        </p:blipFill>
        <p:spPr>
          <a:xfrm>
            <a:off x="2635200" y="3861000"/>
            <a:ext cx="3473280" cy="1944000"/>
          </a:xfrm>
          <a:prstGeom prst="rect">
            <a:avLst/>
          </a:prstGeom>
          <a:ln>
            <a:noFill/>
          </a:ln>
        </p:spPr>
      </p:pic>
      <p:pic>
        <p:nvPicPr>
          <p:cNvPr id="513" name="Picture 6" descr=""/>
          <p:cNvPicPr/>
          <p:nvPr/>
        </p:nvPicPr>
        <p:blipFill>
          <a:blip r:embed="rId9"/>
          <a:stretch/>
        </p:blipFill>
        <p:spPr>
          <a:xfrm>
            <a:off x="6958800" y="2991600"/>
            <a:ext cx="2079360" cy="2093040"/>
          </a:xfrm>
          <a:prstGeom prst="rect">
            <a:avLst/>
          </a:prstGeom>
          <a:ln>
            <a:noFill/>
          </a:ln>
        </p:spPr>
      </p:pic>
      <p:pic>
        <p:nvPicPr>
          <p:cNvPr id="514" name="Picture 8" descr=""/>
          <p:cNvPicPr/>
          <p:nvPr/>
        </p:nvPicPr>
        <p:blipFill>
          <a:blip r:embed="rId10"/>
          <a:srcRect l="0" t="0" r="503255" b="0"/>
          <a:stretch/>
        </p:blipFill>
        <p:spPr>
          <a:xfrm>
            <a:off x="7380360" y="289800"/>
            <a:ext cx="1657800" cy="1428480"/>
          </a:xfrm>
          <a:prstGeom prst="rect">
            <a:avLst/>
          </a:prstGeom>
          <a:ln>
            <a:noFill/>
          </a:ln>
        </p:spPr>
      </p:pic>
    </p:spTree>
  </p:cSld>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515" name="CustomShape 1"/>
          <p:cNvSpPr/>
          <p:nvPr/>
        </p:nvSpPr>
        <p:spPr>
          <a:xfrm>
            <a:off x="251640" y="260640"/>
            <a:ext cx="8568720" cy="4113720"/>
          </a:xfrm>
          <a:prstGeom prst="rect">
            <a:avLst/>
          </a:prstGeom>
          <a:noFill/>
          <a:ln w="57240">
            <a:solidFill>
              <a:srgbClr val="002060"/>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Обязательно нужно иметь в виду, что не следует считать </a:t>
            </a:r>
            <a:r>
              <a:rPr b="1" i="1" lang="ru-RU" sz="2400" strike="noStrike" u="sng">
                <a:solidFill>
                  <a:srgbClr val="990000"/>
                </a:solidFill>
                <a:latin typeface="Tahoma"/>
                <a:ea typeface="Tahoma"/>
              </a:rPr>
              <a:t>CALS</a:t>
            </a:r>
            <a:r>
              <a:rPr b="1" lang="ru-RU" sz="2400" strike="noStrike" u="sng">
                <a:solidFill>
                  <a:srgbClr val="990000"/>
                </a:solidFill>
                <a:latin typeface="Tahoma"/>
                <a:ea typeface="Tahoma"/>
              </a:rPr>
              <a:t>-технологией</a:t>
            </a:r>
            <a:r>
              <a:rPr b="1" lang="ru-RU" sz="2400" strike="noStrike">
                <a:solidFill>
                  <a:srgbClr val="000000"/>
                </a:solidFill>
                <a:latin typeface="Tahoma"/>
                <a:ea typeface="Tahoma"/>
              </a:rPr>
              <a:t> просто реализацию какого-либо набора международных стандартов, совокупности программно-аппаратных инструментов для интеграции предприятий, стандартного набора правил организации деятельности предприятий, компьютеризированной системы создания документации, даже электронного обмена данными. Все это должно осуществляться вместе и комплексно.</a:t>
            </a:r>
            <a:endParaRPr/>
          </a:p>
        </p:txBody>
      </p:sp>
      <p:sp>
        <p:nvSpPr>
          <p:cNvPr id="516" name="CustomShape 2"/>
          <p:cNvSpPr/>
          <p:nvPr/>
        </p:nvSpPr>
        <p:spPr>
          <a:xfrm>
            <a:off x="7668360" y="569124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74</a:t>
            </a:r>
            <a:endParaRPr/>
          </a:p>
        </p:txBody>
      </p:sp>
      <p:pic>
        <p:nvPicPr>
          <p:cNvPr id="517" name="Picture 2" descr=""/>
          <p:cNvPicPr/>
          <p:nvPr/>
        </p:nvPicPr>
        <p:blipFill>
          <a:blip r:embed="rId1"/>
          <a:stretch/>
        </p:blipFill>
        <p:spPr>
          <a:xfrm>
            <a:off x="2439360" y="4005000"/>
            <a:ext cx="2142720" cy="1428480"/>
          </a:xfrm>
          <a:prstGeom prst="rect">
            <a:avLst/>
          </a:prstGeom>
          <a:ln>
            <a:noFill/>
          </a:ln>
        </p:spPr>
      </p:pic>
      <p:pic>
        <p:nvPicPr>
          <p:cNvPr id="518" name="Picture 4" descr=""/>
          <p:cNvPicPr/>
          <p:nvPr/>
        </p:nvPicPr>
        <p:blipFill>
          <a:blip r:embed="rId2"/>
          <a:stretch/>
        </p:blipFill>
        <p:spPr>
          <a:xfrm>
            <a:off x="5076000" y="4149000"/>
            <a:ext cx="2088000" cy="2088000"/>
          </a:xfrm>
          <a:prstGeom prst="rect">
            <a:avLst/>
          </a:prstGeom>
          <a:ln>
            <a:noFill/>
          </a:ln>
        </p:spPr>
      </p:pic>
      <p:pic>
        <p:nvPicPr>
          <p:cNvPr id="519" name="Picture 6" descr=""/>
          <p:cNvPicPr/>
          <p:nvPr/>
        </p:nvPicPr>
        <p:blipFill>
          <a:blip r:embed="rId3"/>
          <a:stretch/>
        </p:blipFill>
        <p:spPr>
          <a:xfrm>
            <a:off x="240480" y="4808520"/>
            <a:ext cx="2142720" cy="1428480"/>
          </a:xfrm>
          <a:prstGeom prst="rect">
            <a:avLst/>
          </a:prstGeom>
          <a:ln>
            <a:noFill/>
          </a:ln>
        </p:spPr>
      </p:pic>
      <p:pic>
        <p:nvPicPr>
          <p:cNvPr id="520" name="Picture 8" descr=""/>
          <p:cNvPicPr/>
          <p:nvPr/>
        </p:nvPicPr>
        <p:blipFill>
          <a:blip r:embed="rId4"/>
          <a:stretch/>
        </p:blipFill>
        <p:spPr>
          <a:xfrm>
            <a:off x="7311600" y="2187000"/>
            <a:ext cx="1832040" cy="1302480"/>
          </a:xfrm>
          <a:prstGeom prst="rect">
            <a:avLst/>
          </a:prstGeom>
          <a:ln>
            <a:noFill/>
          </a:ln>
        </p:spPr>
      </p:pic>
    </p:spTree>
  </p:cSld>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521" name="CustomShape 1"/>
          <p:cNvSpPr/>
          <p:nvPr/>
        </p:nvSpPr>
        <p:spPr>
          <a:xfrm>
            <a:off x="251640" y="260640"/>
            <a:ext cx="8496720" cy="4845240"/>
          </a:xfrm>
          <a:prstGeom prst="rect">
            <a:avLst/>
          </a:prstGeom>
          <a:noFill/>
          <a:ln w="57240">
            <a:solidFill>
              <a:srgbClr val="002060"/>
            </a:solidFill>
            <a:round/>
          </a:ln>
        </p:spPr>
        <p:style>
          <a:lnRef idx="0"/>
          <a:fillRef idx="0"/>
          <a:effectRef idx="0"/>
          <a:fontRef idx="minor"/>
        </p:style>
        <p:txBody>
          <a:bodyPr lIns="90000" rIns="90000" tIns="45000" bIns="45000"/>
          <a:p>
            <a:pPr>
              <a:lnSpc>
                <a:spcPct val="100000"/>
              </a:lnSpc>
            </a:pPr>
            <a:r>
              <a:rPr b="1" lang="ru-RU" sz="2400" strike="noStrike" u="sng">
                <a:solidFill>
                  <a:srgbClr val="990000"/>
                </a:solidFill>
                <a:latin typeface="Tahoma"/>
                <a:ea typeface="Tahoma"/>
              </a:rPr>
              <a:t>Реализация CALS </a:t>
            </a:r>
            <a:r>
              <a:rPr b="1" lang="ru-RU" sz="2400" strike="noStrike">
                <a:solidFill>
                  <a:srgbClr val="000000"/>
                </a:solidFill>
                <a:latin typeface="Tahoma"/>
                <a:ea typeface="Tahoma"/>
              </a:rPr>
              <a:t>позволяет предпринимателям и менеджерам увеличить производительность труда своих сотрудников, сократить временные и материальные затраты и повысить качество. </a:t>
            </a:r>
            <a:endParaRPr/>
          </a:p>
          <a:p>
            <a:pPr>
              <a:lnSpc>
                <a:spcPct val="100000"/>
              </a:lnSpc>
            </a:pPr>
            <a:r>
              <a:rPr b="1" lang="ru-RU" sz="2400" strike="noStrike">
                <a:solidFill>
                  <a:srgbClr val="000000"/>
                </a:solidFill>
                <a:latin typeface="Tahoma"/>
                <a:ea typeface="Tahoma"/>
              </a:rPr>
              <a:t>Это обеспечивается за счет общего совершенствования операций с информацией на всех стадиях жизненного цикла продукции: обработки, использования, пересмотра и добавления новой информации, анализа результатов работы, корректировок, просмотра и утверждения документов, распространения информации, анализа причин возникновения ошибок и т.д.</a:t>
            </a:r>
            <a:endParaRPr/>
          </a:p>
        </p:txBody>
      </p:sp>
      <p:sp>
        <p:nvSpPr>
          <p:cNvPr id="522" name="CustomShape 2"/>
          <p:cNvSpPr/>
          <p:nvPr/>
        </p:nvSpPr>
        <p:spPr>
          <a:xfrm>
            <a:off x="7668360" y="569124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75</a:t>
            </a:r>
            <a:endParaRPr/>
          </a:p>
        </p:txBody>
      </p:sp>
      <p:pic>
        <p:nvPicPr>
          <p:cNvPr id="523" name="Picture 2" descr=""/>
          <p:cNvPicPr/>
          <p:nvPr/>
        </p:nvPicPr>
        <p:blipFill>
          <a:blip r:embed="rId1"/>
          <a:stretch/>
        </p:blipFill>
        <p:spPr>
          <a:xfrm>
            <a:off x="2555640" y="4797000"/>
            <a:ext cx="1944000" cy="1944000"/>
          </a:xfrm>
          <a:prstGeom prst="rect">
            <a:avLst/>
          </a:prstGeom>
          <a:ln>
            <a:noFill/>
          </a:ln>
        </p:spPr>
      </p:pic>
      <p:pic>
        <p:nvPicPr>
          <p:cNvPr id="524" name="Picture 4" descr=""/>
          <p:cNvPicPr/>
          <p:nvPr/>
        </p:nvPicPr>
        <p:blipFill>
          <a:blip r:embed="rId2"/>
          <a:stretch/>
        </p:blipFill>
        <p:spPr>
          <a:xfrm>
            <a:off x="4932000" y="4780080"/>
            <a:ext cx="1960920" cy="1960920"/>
          </a:xfrm>
          <a:prstGeom prst="rect">
            <a:avLst/>
          </a:prstGeom>
          <a:ln>
            <a:noFill/>
          </a:ln>
        </p:spPr>
      </p:pic>
      <p:pic>
        <p:nvPicPr>
          <p:cNvPr id="525" name="Picture 6" descr=""/>
          <p:cNvPicPr/>
          <p:nvPr/>
        </p:nvPicPr>
        <p:blipFill>
          <a:blip r:embed="rId3"/>
          <a:srcRect l="0" t="0" r="-2968" b="2004"/>
          <a:stretch/>
        </p:blipFill>
        <p:spPr>
          <a:xfrm>
            <a:off x="7668360" y="1052640"/>
            <a:ext cx="1295640" cy="1238760"/>
          </a:xfrm>
          <a:prstGeom prst="rect">
            <a:avLst/>
          </a:prstGeom>
          <a:ln>
            <a:noFill/>
          </a:ln>
        </p:spPr>
      </p:pic>
      <p:pic>
        <p:nvPicPr>
          <p:cNvPr id="526" name="Picture 8" descr=""/>
          <p:cNvPicPr/>
          <p:nvPr/>
        </p:nvPicPr>
        <p:blipFill>
          <a:blip r:embed="rId4"/>
          <a:stretch/>
        </p:blipFill>
        <p:spPr>
          <a:xfrm>
            <a:off x="7535880" y="2565000"/>
            <a:ext cx="1079640" cy="1079640"/>
          </a:xfrm>
          <a:prstGeom prst="rect">
            <a:avLst/>
          </a:prstGeom>
          <a:ln>
            <a:noFill/>
          </a:ln>
        </p:spPr>
      </p:pic>
    </p:spTree>
  </p:cSld>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527" name="CustomShape 1"/>
          <p:cNvSpPr/>
          <p:nvPr/>
        </p:nvSpPr>
        <p:spPr>
          <a:xfrm>
            <a:off x="179640" y="188640"/>
            <a:ext cx="8640720" cy="5576760"/>
          </a:xfrm>
          <a:prstGeom prst="rect">
            <a:avLst/>
          </a:prstGeom>
          <a:noFill/>
          <a:ln w="57240">
            <a:solidFill>
              <a:srgbClr val="002060"/>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Поэтому на любом предприятии </a:t>
            </a:r>
            <a:r>
              <a:rPr b="1" i="1" lang="ru-RU" sz="2400" strike="noStrike">
                <a:solidFill>
                  <a:srgbClr val="000000"/>
                </a:solidFill>
                <a:latin typeface="Tahoma"/>
                <a:ea typeface="Tahoma"/>
              </a:rPr>
              <a:t>CALS</a:t>
            </a:r>
            <a:r>
              <a:rPr b="1" lang="ru-RU" sz="2400" strike="noStrike">
                <a:solidFill>
                  <a:srgbClr val="000000"/>
                </a:solidFill>
                <a:latin typeface="Tahoma"/>
                <a:ea typeface="Tahoma"/>
              </a:rPr>
              <a:t> даст эффект, хотя бы благодаря тому, что среда создается один раз, а используется многократно и к тому же более быстро и адекватно реагирует на изменения окружения, в котором предприятие существует.</a:t>
            </a:r>
            <a:endParaRPr/>
          </a:p>
          <a:p>
            <a:pPr>
              <a:lnSpc>
                <a:spcPct val="100000"/>
              </a:lnSpc>
            </a:pPr>
            <a:r>
              <a:rPr b="1" lang="ru-RU" sz="2400" strike="noStrike">
                <a:solidFill>
                  <a:srgbClr val="000000"/>
                </a:solidFill>
                <a:latin typeface="Tahoma"/>
                <a:ea typeface="Tahoma"/>
              </a:rPr>
              <a:t>Она опирается на систему международных стандартов </a:t>
            </a:r>
            <a:r>
              <a:rPr b="1" i="1" lang="ru-RU" sz="2400" strike="noStrike">
                <a:solidFill>
                  <a:srgbClr val="000000"/>
                </a:solidFill>
                <a:latin typeface="Tahoma"/>
                <a:ea typeface="Tahoma"/>
              </a:rPr>
              <a:t>ISO</a:t>
            </a:r>
            <a:r>
              <a:rPr b="1" lang="ru-RU" sz="2400" strike="noStrike">
                <a:solidFill>
                  <a:srgbClr val="000000"/>
                </a:solidFill>
                <a:latin typeface="Tahoma"/>
                <a:ea typeface="Tahoma"/>
              </a:rPr>
              <a:t> и входит в них. В стандарте ISO 9004 введено понятие «жизненный цикл изделия», которое рассматривается в качестве основы для построения системы сопровождения. CALS-технология на основе этого стандарта также включена в систему стандартов ISO в виде стандартов </a:t>
            </a:r>
            <a:r>
              <a:rPr b="1" i="1" lang="ru-RU" sz="2400" strike="noStrike" u="sng">
                <a:solidFill>
                  <a:srgbClr val="990000"/>
                </a:solidFill>
                <a:latin typeface="Tahoma"/>
                <a:ea typeface="Tahoma"/>
              </a:rPr>
              <a:t>STEP (STandard, Exchange, Product)</a:t>
            </a:r>
            <a:r>
              <a:rPr b="1" lang="ru-RU" sz="2400" strike="noStrike" u="sng">
                <a:solidFill>
                  <a:srgbClr val="990000"/>
                </a:solidFill>
                <a:latin typeface="Tahoma"/>
                <a:ea typeface="Tahoma"/>
              </a:rPr>
              <a:t> под индексом </a:t>
            </a:r>
            <a:r>
              <a:rPr b="1" i="1" lang="ru-RU" sz="2400" strike="noStrike" u="sng">
                <a:solidFill>
                  <a:srgbClr val="990000"/>
                </a:solidFill>
                <a:latin typeface="Tahoma"/>
                <a:ea typeface="Tahoma"/>
              </a:rPr>
              <a:t>ISO</a:t>
            </a:r>
            <a:r>
              <a:rPr b="1" lang="ru-RU" sz="2400" strike="noStrike" u="sng">
                <a:solidFill>
                  <a:srgbClr val="990000"/>
                </a:solidFill>
                <a:latin typeface="Tahoma"/>
                <a:ea typeface="Tahoma"/>
              </a:rPr>
              <a:t> 10303 и </a:t>
            </a:r>
            <a:r>
              <a:rPr b="1" i="1" lang="ru-RU" sz="2400" strike="noStrike" u="sng">
                <a:solidFill>
                  <a:srgbClr val="990000"/>
                </a:solidFill>
                <a:latin typeface="Tahoma"/>
                <a:ea typeface="Tahoma"/>
              </a:rPr>
              <a:t>P_LIB (Product Library)</a:t>
            </a:r>
            <a:r>
              <a:rPr b="1" lang="ru-RU" sz="2400" strike="noStrike" u="sng">
                <a:solidFill>
                  <a:srgbClr val="990000"/>
                </a:solidFill>
                <a:latin typeface="Tahoma"/>
                <a:ea typeface="Tahoma"/>
              </a:rPr>
              <a:t> под индексом </a:t>
            </a:r>
            <a:r>
              <a:rPr b="1" i="1" lang="ru-RU" sz="2400" strike="noStrike" u="sng">
                <a:solidFill>
                  <a:srgbClr val="990000"/>
                </a:solidFill>
                <a:latin typeface="Tahoma"/>
                <a:ea typeface="Tahoma"/>
              </a:rPr>
              <a:t>ISO</a:t>
            </a:r>
            <a:r>
              <a:rPr b="1" lang="ru-RU" sz="2400" strike="noStrike" u="sng">
                <a:solidFill>
                  <a:srgbClr val="990000"/>
                </a:solidFill>
                <a:latin typeface="Tahoma"/>
                <a:ea typeface="Tahoma"/>
              </a:rPr>
              <a:t> 13584</a:t>
            </a:r>
            <a:r>
              <a:rPr b="1" lang="ru-RU" sz="2400" strike="noStrike">
                <a:solidFill>
                  <a:srgbClr val="000000"/>
                </a:solidFill>
                <a:latin typeface="Tahoma"/>
                <a:ea typeface="Tahoma"/>
              </a:rPr>
              <a:t>.</a:t>
            </a:r>
            <a:endParaRPr/>
          </a:p>
        </p:txBody>
      </p:sp>
      <p:sp>
        <p:nvSpPr>
          <p:cNvPr id="528" name="CustomShape 2"/>
          <p:cNvSpPr/>
          <p:nvPr/>
        </p:nvSpPr>
        <p:spPr>
          <a:xfrm>
            <a:off x="7668360" y="569124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76</a:t>
            </a:r>
            <a:endParaRPr/>
          </a:p>
        </p:txBody>
      </p:sp>
      <p:pic>
        <p:nvPicPr>
          <p:cNvPr id="529" name="Picture 2" descr=""/>
          <p:cNvPicPr/>
          <p:nvPr/>
        </p:nvPicPr>
        <p:blipFill>
          <a:blip r:embed="rId1"/>
          <a:stretch/>
        </p:blipFill>
        <p:spPr>
          <a:xfrm>
            <a:off x="3708000" y="5373000"/>
            <a:ext cx="1285560" cy="1428480"/>
          </a:xfrm>
          <a:prstGeom prst="rect">
            <a:avLst/>
          </a:prstGeom>
          <a:ln>
            <a:noFill/>
          </a:ln>
        </p:spPr>
      </p:pic>
      <p:pic>
        <p:nvPicPr>
          <p:cNvPr id="530" name="Picture 4" descr=""/>
          <p:cNvPicPr/>
          <p:nvPr/>
        </p:nvPicPr>
        <p:blipFill>
          <a:blip r:embed="rId2"/>
          <a:stretch/>
        </p:blipFill>
        <p:spPr>
          <a:xfrm>
            <a:off x="5148000" y="5429160"/>
            <a:ext cx="1437840" cy="1428480"/>
          </a:xfrm>
          <a:prstGeom prst="rect">
            <a:avLst/>
          </a:prstGeom>
          <a:ln>
            <a:noFill/>
          </a:ln>
        </p:spPr>
      </p:pic>
    </p:spTree>
  </p:cSld>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531" name="CustomShape 1"/>
          <p:cNvSpPr/>
          <p:nvPr/>
        </p:nvSpPr>
        <p:spPr>
          <a:xfrm>
            <a:off x="179640" y="116640"/>
            <a:ext cx="8568720" cy="4845240"/>
          </a:xfrm>
          <a:prstGeom prst="rect">
            <a:avLst/>
          </a:prstGeom>
          <a:noFill/>
          <a:ln w="57240">
            <a:solidFill>
              <a:srgbClr val="002060"/>
            </a:solidFill>
            <a:round/>
          </a:ln>
        </p:spPr>
        <p:style>
          <a:lnRef idx="0"/>
          <a:fillRef idx="0"/>
          <a:effectRef idx="0"/>
          <a:fontRef idx="minor"/>
        </p:style>
        <p:txBody>
          <a:bodyPr lIns="90000" rIns="90000" tIns="45000" bIns="45000"/>
          <a:p>
            <a:pPr>
              <a:lnSpc>
                <a:spcPct val="100000"/>
              </a:lnSpc>
            </a:pPr>
            <a:r>
              <a:rPr b="1" i="1" lang="ru-RU" sz="2400" strike="noStrike" u="sng">
                <a:solidFill>
                  <a:srgbClr val="990000"/>
                </a:solidFill>
                <a:latin typeface="Tahoma"/>
                <a:ea typeface="Tahoma"/>
              </a:rPr>
              <a:t>ISO</a:t>
            </a:r>
            <a:r>
              <a:rPr b="1" lang="ru-RU" sz="2400" strike="noStrike" u="sng">
                <a:solidFill>
                  <a:srgbClr val="990000"/>
                </a:solidFill>
                <a:latin typeface="Tahoma"/>
                <a:ea typeface="Tahoma"/>
              </a:rPr>
              <a:t> 10303 </a:t>
            </a:r>
            <a:r>
              <a:rPr b="1" lang="ru-RU" sz="2400" strike="noStrike">
                <a:solidFill>
                  <a:srgbClr val="000000"/>
                </a:solidFill>
                <a:latin typeface="Tahoma"/>
                <a:ea typeface="Tahoma"/>
              </a:rPr>
              <a:t>– это международный стандарт для компьютерного представления данных о продукте и обмена данными. Он дает нейтральный механизм описания данных о продукте на всех стадиях его жизненного цикла, не зависящий от конкретной системы. </a:t>
            </a:r>
            <a:r>
              <a:rPr b="1" i="1" lang="ru-RU" sz="2400" strike="noStrike" u="sng">
                <a:solidFill>
                  <a:srgbClr val="990000"/>
                </a:solidFill>
                <a:latin typeface="Tahoma"/>
                <a:ea typeface="Tahoma"/>
              </a:rPr>
              <a:t>ISO</a:t>
            </a:r>
            <a:r>
              <a:rPr b="1" lang="ru-RU" sz="2400" strike="noStrike" u="sng">
                <a:solidFill>
                  <a:srgbClr val="990000"/>
                </a:solidFill>
                <a:latin typeface="Tahoma"/>
                <a:ea typeface="Tahoma"/>
              </a:rPr>
              <a:t> 13584 </a:t>
            </a:r>
            <a:r>
              <a:rPr b="1" lang="ru-RU" sz="2400" strike="noStrike">
                <a:solidFill>
                  <a:srgbClr val="000000"/>
                </a:solidFill>
                <a:latin typeface="Tahoma"/>
                <a:ea typeface="Tahoma"/>
              </a:rPr>
              <a:t>представляет информацию о библиотеке изделия вместе с необходимыми механизмами и определениями, обеспечивающими обмен, использование и корректировку данных библиотеки, причем имеется в виду обмен между различными компьютерными системами, которые используются на различных этапах жизни продукта.</a:t>
            </a:r>
            <a:endParaRPr/>
          </a:p>
        </p:txBody>
      </p:sp>
      <p:sp>
        <p:nvSpPr>
          <p:cNvPr id="532" name="CustomShape 2"/>
          <p:cNvSpPr/>
          <p:nvPr/>
        </p:nvSpPr>
        <p:spPr>
          <a:xfrm>
            <a:off x="7668360" y="569124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77</a:t>
            </a:r>
            <a:endParaRPr/>
          </a:p>
        </p:txBody>
      </p:sp>
      <p:pic>
        <p:nvPicPr>
          <p:cNvPr id="533" name="Picture 2" descr=""/>
          <p:cNvPicPr/>
          <p:nvPr/>
        </p:nvPicPr>
        <p:blipFill>
          <a:blip r:embed="rId1"/>
          <a:stretch/>
        </p:blipFill>
        <p:spPr>
          <a:xfrm>
            <a:off x="203040" y="5019480"/>
            <a:ext cx="1776240" cy="1776240"/>
          </a:xfrm>
          <a:prstGeom prst="rect">
            <a:avLst/>
          </a:prstGeom>
          <a:ln>
            <a:noFill/>
          </a:ln>
        </p:spPr>
      </p:pic>
      <p:pic>
        <p:nvPicPr>
          <p:cNvPr id="534" name="Picture 4" descr=""/>
          <p:cNvPicPr/>
          <p:nvPr/>
        </p:nvPicPr>
        <p:blipFill>
          <a:blip r:embed="rId2"/>
          <a:stretch/>
        </p:blipFill>
        <p:spPr>
          <a:xfrm>
            <a:off x="2298600" y="4834800"/>
            <a:ext cx="2643480" cy="1762200"/>
          </a:xfrm>
          <a:prstGeom prst="rect">
            <a:avLst/>
          </a:prstGeom>
          <a:ln>
            <a:noFill/>
          </a:ln>
        </p:spPr>
      </p:pic>
      <p:pic>
        <p:nvPicPr>
          <p:cNvPr id="535" name="Picture 6" descr=""/>
          <p:cNvPicPr/>
          <p:nvPr/>
        </p:nvPicPr>
        <p:blipFill>
          <a:blip r:embed="rId3"/>
          <a:stretch/>
        </p:blipFill>
        <p:spPr>
          <a:xfrm>
            <a:off x="4942800" y="4834800"/>
            <a:ext cx="2614320" cy="1960920"/>
          </a:xfrm>
          <a:prstGeom prst="rect">
            <a:avLst/>
          </a:prstGeom>
          <a:ln>
            <a:noFill/>
          </a:ln>
        </p:spPr>
      </p:pic>
    </p:spTree>
  </p:cSld>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536" name="CustomShape 1"/>
          <p:cNvSpPr/>
          <p:nvPr/>
        </p:nvSpPr>
        <p:spPr>
          <a:xfrm>
            <a:off x="251640" y="332640"/>
            <a:ext cx="8568720" cy="4845240"/>
          </a:xfrm>
          <a:prstGeom prst="rect">
            <a:avLst/>
          </a:prstGeom>
          <a:noFill/>
          <a:ln w="57240">
            <a:solidFill>
              <a:srgbClr val="002060"/>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По своему существу </a:t>
            </a:r>
            <a:r>
              <a:rPr b="1" i="1" lang="ru-RU" sz="2400" strike="noStrike">
                <a:solidFill>
                  <a:srgbClr val="000000"/>
                </a:solidFill>
                <a:latin typeface="Tahoma"/>
                <a:ea typeface="Tahoma"/>
              </a:rPr>
              <a:t>CALS-</a:t>
            </a:r>
            <a:r>
              <a:rPr b="1" lang="ru-RU" sz="2400" strike="noStrike">
                <a:solidFill>
                  <a:srgbClr val="000000"/>
                </a:solidFill>
                <a:latin typeface="Tahoma"/>
                <a:ea typeface="Tahoma"/>
              </a:rPr>
              <a:t>стандарты включают в себя следующие три группы требований: функциональные стандарты, информационные стандарты, стандарты технического обмена, контролирующие носители информации и процессы обмена данными между передающими и принимающими системами. </a:t>
            </a:r>
            <a:endParaRPr/>
          </a:p>
          <a:p>
            <a:pPr>
              <a:lnSpc>
                <a:spcPct val="100000"/>
              </a:lnSpc>
            </a:pPr>
            <a:r>
              <a:rPr b="1" lang="ru-RU" sz="2400" strike="noStrike">
                <a:solidFill>
                  <a:srgbClr val="000000"/>
                </a:solidFill>
                <a:latin typeface="Tahoma"/>
                <a:ea typeface="Tahoma"/>
              </a:rPr>
              <a:t>В </a:t>
            </a:r>
            <a:r>
              <a:rPr b="1" i="1" lang="ru-RU" sz="2400" strike="noStrike">
                <a:solidFill>
                  <a:srgbClr val="000000"/>
                </a:solidFill>
                <a:latin typeface="Tahoma"/>
                <a:ea typeface="Tahoma"/>
              </a:rPr>
              <a:t>CALS</a:t>
            </a:r>
            <a:r>
              <a:rPr b="1" lang="ru-RU" sz="2400" strike="noStrike">
                <a:solidFill>
                  <a:srgbClr val="000000"/>
                </a:solidFill>
                <a:latin typeface="Tahoma"/>
                <a:ea typeface="Tahoma"/>
              </a:rPr>
              <a:t> широко используется способ функционального моделирования, называемый </a:t>
            </a:r>
            <a:r>
              <a:rPr b="1" i="1" lang="ru-RU" sz="2400" strike="noStrike">
                <a:solidFill>
                  <a:srgbClr val="000000"/>
                </a:solidFill>
                <a:latin typeface="Tahoma"/>
                <a:ea typeface="Tahoma"/>
              </a:rPr>
              <a:t>IDEF0</a:t>
            </a:r>
            <a:r>
              <a:rPr b="1" lang="ru-RU" sz="2400" strike="noStrike">
                <a:solidFill>
                  <a:srgbClr val="000000"/>
                </a:solidFill>
                <a:latin typeface="Tahoma"/>
                <a:ea typeface="Tahoma"/>
              </a:rPr>
              <a:t>. </a:t>
            </a:r>
            <a:r>
              <a:rPr b="1" i="1" lang="ru-RU" sz="2400" strike="noStrike">
                <a:solidFill>
                  <a:srgbClr val="000000"/>
                </a:solidFill>
                <a:latin typeface="Tahoma"/>
                <a:ea typeface="Tahoma"/>
              </a:rPr>
              <a:t>IDEF (Integrated DEFinition)</a:t>
            </a:r>
            <a:r>
              <a:rPr b="1" lang="ru-RU" sz="2400" strike="noStrike">
                <a:solidFill>
                  <a:srgbClr val="000000"/>
                </a:solidFill>
                <a:latin typeface="Tahoma"/>
                <a:ea typeface="Tahoma"/>
              </a:rPr>
              <a:t> – подмножество самой известной и широко используемой методологии </a:t>
            </a:r>
            <a:r>
              <a:rPr b="1" i="1" lang="ru-RU" sz="2400" strike="noStrike" u="sng">
                <a:solidFill>
                  <a:srgbClr val="990000"/>
                </a:solidFill>
                <a:latin typeface="Tahoma"/>
                <a:ea typeface="Tahoma"/>
              </a:rPr>
              <a:t>SADT (Structured Analysis and Design Technique)</a:t>
            </a:r>
            <a:r>
              <a:rPr b="1" lang="ru-RU" sz="2400" strike="noStrike" u="sng">
                <a:solidFill>
                  <a:srgbClr val="990000"/>
                </a:solidFill>
                <a:latin typeface="Tahoma"/>
                <a:ea typeface="Tahoma"/>
              </a:rPr>
              <a:t>. </a:t>
            </a:r>
            <a:endParaRPr/>
          </a:p>
        </p:txBody>
      </p:sp>
      <p:sp>
        <p:nvSpPr>
          <p:cNvPr id="537" name="CustomShape 2"/>
          <p:cNvSpPr/>
          <p:nvPr/>
        </p:nvSpPr>
        <p:spPr>
          <a:xfrm>
            <a:off x="7668360" y="569124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78</a:t>
            </a:r>
            <a:endParaRPr/>
          </a:p>
        </p:txBody>
      </p:sp>
      <p:pic>
        <p:nvPicPr>
          <p:cNvPr id="538" name="Picture 2" descr=""/>
          <p:cNvPicPr/>
          <p:nvPr/>
        </p:nvPicPr>
        <p:blipFill>
          <a:blip r:embed="rId1"/>
          <a:stretch/>
        </p:blipFill>
        <p:spPr>
          <a:xfrm>
            <a:off x="2267640" y="4797000"/>
            <a:ext cx="2246400" cy="1872000"/>
          </a:xfrm>
          <a:prstGeom prst="rect">
            <a:avLst/>
          </a:prstGeom>
          <a:ln>
            <a:noFill/>
          </a:ln>
        </p:spPr>
      </p:pic>
      <p:pic>
        <p:nvPicPr>
          <p:cNvPr id="539" name="Picture 4" descr=""/>
          <p:cNvPicPr/>
          <p:nvPr/>
        </p:nvPicPr>
        <p:blipFill>
          <a:blip r:embed="rId2"/>
          <a:stretch/>
        </p:blipFill>
        <p:spPr>
          <a:xfrm>
            <a:off x="4644000" y="4869000"/>
            <a:ext cx="2448000" cy="1836000"/>
          </a:xfrm>
          <a:prstGeom prst="rect">
            <a:avLst/>
          </a:prstGeom>
          <a:ln>
            <a:noFill/>
          </a:ln>
        </p:spPr>
      </p:pic>
    </p:spTree>
  </p:cSld>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540" name="CustomShape 1"/>
          <p:cNvSpPr/>
          <p:nvPr/>
        </p:nvSpPr>
        <p:spPr>
          <a:xfrm>
            <a:off x="395640" y="260640"/>
            <a:ext cx="8424720" cy="4479480"/>
          </a:xfrm>
          <a:prstGeom prst="rect">
            <a:avLst/>
          </a:prstGeom>
          <a:noFill/>
          <a:ln w="57240">
            <a:solidFill>
              <a:srgbClr val="002060"/>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Таким образом, формирование комплексов информационных технологий, не зависящих от конкретной технологической среды, но сохраняющих за счет базовых принципов, заложенных в эти технологии, совместимость описания изделия на всех этапах его жизненного цикла в разных средах, позволяет существенно </a:t>
            </a:r>
            <a:r>
              <a:rPr b="1" lang="ru-RU" sz="2400" strike="noStrike" u="sng">
                <a:solidFill>
                  <a:srgbClr val="990000"/>
                </a:solidFill>
                <a:latin typeface="Tahoma"/>
                <a:ea typeface="Tahoma"/>
              </a:rPr>
              <a:t>повысить уровень технологической защищенности информационных систем</a:t>
            </a:r>
            <a:r>
              <a:rPr b="1" lang="ru-RU" sz="2400" strike="noStrike">
                <a:solidFill>
                  <a:srgbClr val="000000"/>
                </a:solidFill>
                <a:latin typeface="Tahoma"/>
                <a:ea typeface="Tahoma"/>
              </a:rPr>
              <a:t>. Наиболее эффективно таким путем обеспечивается технологическая защищенность особо сложных систем и комплексов.</a:t>
            </a:r>
            <a:endParaRPr/>
          </a:p>
        </p:txBody>
      </p:sp>
      <p:sp>
        <p:nvSpPr>
          <p:cNvPr id="541" name="CustomShape 2"/>
          <p:cNvSpPr/>
          <p:nvPr/>
        </p:nvSpPr>
        <p:spPr>
          <a:xfrm>
            <a:off x="7668360" y="569124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79</a:t>
            </a:r>
            <a:endParaRPr/>
          </a:p>
        </p:txBody>
      </p:sp>
      <p:pic>
        <p:nvPicPr>
          <p:cNvPr id="542" name="Picture 2" descr=""/>
          <p:cNvPicPr/>
          <p:nvPr/>
        </p:nvPicPr>
        <p:blipFill>
          <a:blip r:embed="rId1"/>
          <a:stretch/>
        </p:blipFill>
        <p:spPr>
          <a:xfrm>
            <a:off x="2699640" y="4365000"/>
            <a:ext cx="1379160" cy="2492640"/>
          </a:xfrm>
          <a:prstGeom prst="rect">
            <a:avLst/>
          </a:prstGeom>
          <a:ln>
            <a:noFill/>
          </a:ln>
        </p:spPr>
      </p:pic>
      <p:pic>
        <p:nvPicPr>
          <p:cNvPr id="543" name="Picture 4" descr=""/>
          <p:cNvPicPr/>
          <p:nvPr/>
        </p:nvPicPr>
        <p:blipFill>
          <a:blip r:embed="rId2"/>
          <a:stretch/>
        </p:blipFill>
        <p:spPr>
          <a:xfrm>
            <a:off x="4356000" y="4618080"/>
            <a:ext cx="2941200" cy="2239560"/>
          </a:xfrm>
          <a:prstGeom prst="rect">
            <a:avLst/>
          </a:prstGeom>
          <a:ln>
            <a:noFill/>
          </a:ln>
        </p:spPr>
      </p:pic>
      <p:pic>
        <p:nvPicPr>
          <p:cNvPr id="544" name="Picture 6" descr=""/>
          <p:cNvPicPr/>
          <p:nvPr/>
        </p:nvPicPr>
        <p:blipFill>
          <a:blip r:embed="rId3"/>
          <a:srcRect l="2450" t="0" r="309" b="0"/>
          <a:stretch/>
        </p:blipFill>
        <p:spPr>
          <a:xfrm>
            <a:off x="372960" y="5054400"/>
            <a:ext cx="2295000" cy="1428480"/>
          </a:xfrm>
          <a:prstGeom prst="rect">
            <a:avLst/>
          </a:prstGeom>
          <a:ln>
            <a:noFill/>
          </a:ln>
        </p:spPr>
      </p:pic>
    </p:spTree>
  </p:cSld>
</p:sld>
</file>

<file path=ppt/slides/slide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545" name="CustomShape 1"/>
          <p:cNvSpPr/>
          <p:nvPr/>
        </p:nvSpPr>
        <p:spPr>
          <a:xfrm>
            <a:off x="143640" y="1052640"/>
            <a:ext cx="8496720" cy="3747960"/>
          </a:xfrm>
          <a:prstGeom prst="rect">
            <a:avLst/>
          </a:prstGeom>
          <a:noFill/>
          <a:ln w="57240">
            <a:solidFill>
              <a:schemeClr val="bg2">
                <a:lumMod val="25000"/>
              </a:schemeClr>
            </a:solidFill>
            <a:round/>
          </a:ln>
        </p:spPr>
        <p:style>
          <a:lnRef idx="0"/>
          <a:fillRef idx="0"/>
          <a:effectRef idx="0"/>
          <a:fontRef idx="minor"/>
        </p:style>
        <p:txBody>
          <a:bodyPr lIns="90000" rIns="90000" tIns="45000" bIns="45000"/>
          <a:p>
            <a:pPr>
              <a:lnSpc>
                <a:spcPct val="100000"/>
              </a:lnSpc>
            </a:pPr>
            <a:r>
              <a:rPr b="1" lang="ru-RU" sz="2400" strike="noStrike" u="sng">
                <a:solidFill>
                  <a:srgbClr val="c00000"/>
                </a:solidFill>
                <a:latin typeface="Lucida Sans Unicode"/>
              </a:rPr>
              <a:t>Информационная безопасность. </a:t>
            </a:r>
            <a:r>
              <a:rPr b="1" lang="ru-RU" sz="2400" strike="noStrike">
                <a:solidFill>
                  <a:srgbClr val="000000"/>
                </a:solidFill>
                <a:latin typeface="Tahoma"/>
                <a:ea typeface="Tahoma"/>
              </a:rPr>
              <a:t>Информационная система, как сложная структура, уязвима в смысле возможности нарушения ее работы. Эти нарушения могут иметь как случайный, так и преднамеренный характер, могут вызываться как внешними, так и внутренними причинами. </a:t>
            </a:r>
            <a:endParaRPr/>
          </a:p>
          <a:p>
            <a:pPr>
              <a:lnSpc>
                <a:spcPct val="100000"/>
              </a:lnSpc>
            </a:pPr>
            <a:r>
              <a:rPr b="1" lang="ru-RU" sz="2400" strike="noStrike">
                <a:solidFill>
                  <a:srgbClr val="000000"/>
                </a:solidFill>
                <a:latin typeface="Tahoma"/>
                <a:ea typeface="Tahoma"/>
              </a:rPr>
              <a:t>В соответствии с этим на всех этапах жизни системы необходимо принимать специальные меры по обеспечению ее надежного функционирования и защищенности.</a:t>
            </a:r>
            <a:endParaRPr/>
          </a:p>
        </p:txBody>
      </p:sp>
      <p:pic>
        <p:nvPicPr>
          <p:cNvPr id="546" name="Picture 2" descr=""/>
          <p:cNvPicPr/>
          <p:nvPr/>
        </p:nvPicPr>
        <p:blipFill>
          <a:blip r:embed="rId1"/>
          <a:stretch/>
        </p:blipFill>
        <p:spPr>
          <a:xfrm>
            <a:off x="971640" y="4838400"/>
            <a:ext cx="1802880" cy="1767600"/>
          </a:xfrm>
          <a:prstGeom prst="rect">
            <a:avLst/>
          </a:prstGeom>
          <a:ln w="88920">
            <a:solidFill>
              <a:srgbClr val="ffffff"/>
            </a:solidFill>
            <a:miter/>
          </a:ln>
          <a:effectLst>
            <a:outerShdw algn="tl" blurRad="55000" dir="5400000" dist="18000" rotWithShape="0">
              <a:srgbClr val="000000">
                <a:alpha val="40000"/>
              </a:srgbClr>
            </a:outerShdw>
          </a:effectLst>
          <a:scene3d>
            <a:camera prst="orthographicFront"/>
            <a:lightRig dir="t" rig="twoPt">
              <a:rot lat="0" lon="0" rev="7200000"/>
            </a:lightRig>
          </a:scene3d>
          <a:sp3d>
            <a:bevelT w="25400" h="19050"/>
            <a:contourClr>
              <a:srgbClr val="ffffff"/>
            </a:contourClr>
          </a:sp3d>
        </p:spPr>
      </p:pic>
      <p:pic>
        <p:nvPicPr>
          <p:cNvPr id="547" name="Picture 4" descr=""/>
          <p:cNvPicPr/>
          <p:nvPr/>
        </p:nvPicPr>
        <p:blipFill>
          <a:blip r:embed="rId2"/>
          <a:stretch/>
        </p:blipFill>
        <p:spPr>
          <a:xfrm>
            <a:off x="6384960" y="4221000"/>
            <a:ext cx="2736000" cy="2052000"/>
          </a:xfrm>
          <a:prstGeom prst="rect">
            <a:avLst/>
          </a:prstGeom>
          <a:ln w="88920">
            <a:solidFill>
              <a:srgbClr val="ffffff"/>
            </a:solidFill>
            <a:miter/>
          </a:ln>
          <a:effectLst>
            <a:outerShdw algn="tl" blurRad="55000" dir="5400000" dist="18000" rotWithShape="0">
              <a:srgbClr val="000000">
                <a:alpha val="40000"/>
              </a:srgbClr>
            </a:outerShdw>
          </a:effectLst>
          <a:scene3d>
            <a:camera prst="orthographicFront"/>
            <a:lightRig dir="t" rig="twoPt">
              <a:rot lat="0" lon="0" rev="7200000"/>
            </a:lightRig>
          </a:scene3d>
          <a:sp3d>
            <a:bevelT w="25400" h="19050"/>
            <a:contourClr>
              <a:srgbClr val="ffffff"/>
            </a:contourClr>
          </a:sp3d>
        </p:spPr>
      </p:pic>
      <p:pic>
        <p:nvPicPr>
          <p:cNvPr id="548" name="Picture 6" descr=""/>
          <p:cNvPicPr/>
          <p:nvPr/>
        </p:nvPicPr>
        <p:blipFill>
          <a:blip r:embed="rId3"/>
          <a:stretch/>
        </p:blipFill>
        <p:spPr>
          <a:xfrm>
            <a:off x="3348000" y="4838040"/>
            <a:ext cx="2376000" cy="1782000"/>
          </a:xfrm>
          <a:prstGeom prst="rect">
            <a:avLst/>
          </a:prstGeom>
          <a:ln w="88920">
            <a:solidFill>
              <a:srgbClr val="ffffff"/>
            </a:solidFill>
            <a:miter/>
          </a:ln>
          <a:effectLst>
            <a:outerShdw algn="tl" blurRad="55000" dir="5400000" dist="18000" rotWithShape="0">
              <a:srgbClr val="000000">
                <a:alpha val="40000"/>
              </a:srgbClr>
            </a:outerShdw>
          </a:effectLst>
          <a:scene3d>
            <a:camera prst="orthographicFront"/>
            <a:lightRig dir="t" rig="twoPt">
              <a:rot lat="0" lon="0" rev="7200000"/>
            </a:lightRig>
          </a:scene3d>
          <a:sp3d>
            <a:bevelT w="25400" h="19050"/>
            <a:contourClr>
              <a:srgbClr val="ffffff"/>
            </a:contourClr>
          </a:sp3d>
        </p:spPr>
      </p:pic>
      <p:sp>
        <p:nvSpPr>
          <p:cNvPr id="549" name="CustomShape 2"/>
          <p:cNvSpPr/>
          <p:nvPr/>
        </p:nvSpPr>
        <p:spPr>
          <a:xfrm>
            <a:off x="10764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80</a:t>
            </a:r>
            <a:endParaRPr/>
          </a:p>
        </p:txBody>
      </p:sp>
      <p:sp>
        <p:nvSpPr>
          <p:cNvPr id="550" name="CustomShape 3"/>
          <p:cNvSpPr/>
          <p:nvPr/>
        </p:nvSpPr>
        <p:spPr>
          <a:xfrm>
            <a:off x="398880" y="44640"/>
            <a:ext cx="7775280" cy="639000"/>
          </a:xfrm>
          <a:prstGeom prst="rect">
            <a:avLst/>
          </a:prstGeom>
          <a:noFill/>
          <a:ln w="57240">
            <a:solidFill>
              <a:srgbClr val="990000"/>
            </a:solidFill>
            <a:round/>
          </a:ln>
        </p:spPr>
        <p:style>
          <a:lnRef idx="0"/>
          <a:fillRef idx="0"/>
          <a:effectRef idx="0"/>
          <a:fontRef idx="minor"/>
        </p:style>
        <p:txBody>
          <a:bodyPr wrap="none" lIns="90000" rIns="90000" tIns="45000" bIns="45000"/>
          <a:p>
            <a:pPr>
              <a:lnSpc>
                <a:spcPct val="100000"/>
              </a:lnSpc>
            </a:pPr>
            <a:r>
              <a:rPr b="1" lang="ru-RU" sz="3600" strike="noStrike">
                <a:solidFill>
                  <a:srgbClr val="990000"/>
                </a:solidFill>
                <a:latin typeface="Tahoma"/>
                <a:ea typeface="Tahoma"/>
              </a:rPr>
              <a:t>9.3 Техническая защищенность</a:t>
            </a:r>
            <a:endParaRPr/>
          </a:p>
        </p:txBody>
      </p:sp>
    </p:spTree>
  </p:cSld>
</p:sld>
</file>

<file path=ppt/slides/slide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551" name="CustomShape 1"/>
          <p:cNvSpPr/>
          <p:nvPr/>
        </p:nvSpPr>
        <p:spPr>
          <a:xfrm>
            <a:off x="251640" y="2153520"/>
            <a:ext cx="8712720" cy="4113720"/>
          </a:xfrm>
          <a:prstGeom prst="rect">
            <a:avLst/>
          </a:prstGeom>
          <a:noFill/>
          <a:ln w="57240">
            <a:solidFill>
              <a:schemeClr val="bg2">
                <a:lumMod val="25000"/>
              </a:schemeClr>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Нарушения, вызванные внутренними причинами, устраняются </a:t>
            </a:r>
            <a:r>
              <a:rPr b="1" lang="ru-RU" sz="2400" strike="noStrike" u="sng">
                <a:solidFill>
                  <a:srgbClr val="c00000"/>
                </a:solidFill>
                <a:latin typeface="Tahoma"/>
                <a:ea typeface="Tahoma"/>
              </a:rPr>
              <a:t>методами обеспечения надежности</a:t>
            </a:r>
            <a:r>
              <a:rPr b="1" lang="ru-RU" sz="2400" strike="noStrike">
                <a:solidFill>
                  <a:srgbClr val="000000"/>
                </a:solidFill>
                <a:latin typeface="Tahoma"/>
                <a:ea typeface="Tahoma"/>
              </a:rPr>
              <a:t>. Специфическим воздействием на ИС являются так называемые компьютерные </a:t>
            </a:r>
            <a:r>
              <a:rPr b="1" i="1" lang="ru-RU" sz="2400" strike="noStrike" u="sng">
                <a:solidFill>
                  <a:srgbClr val="c00000"/>
                </a:solidFill>
                <a:latin typeface="Tahoma"/>
                <a:ea typeface="Tahoma"/>
              </a:rPr>
              <a:t>вирусы</a:t>
            </a:r>
            <a:r>
              <a:rPr b="1" i="1" lang="ru-RU" sz="2400" strike="noStrike">
                <a:solidFill>
                  <a:srgbClr val="000000"/>
                </a:solidFill>
                <a:latin typeface="Tahoma"/>
                <a:ea typeface="Tahoma"/>
              </a:rPr>
              <a:t>. </a:t>
            </a:r>
            <a:endParaRPr/>
          </a:p>
          <a:p>
            <a:pPr>
              <a:lnSpc>
                <a:spcPct val="100000"/>
              </a:lnSpc>
            </a:pPr>
            <a:endParaRPr/>
          </a:p>
          <a:p>
            <a:pPr>
              <a:lnSpc>
                <a:spcPct val="100000"/>
              </a:lnSpc>
            </a:pPr>
            <a:r>
              <a:rPr b="1" lang="ru-RU" sz="2400" strike="noStrike">
                <a:solidFill>
                  <a:srgbClr val="000000"/>
                </a:solidFill>
                <a:latin typeface="Tahoma"/>
                <a:ea typeface="Tahoma"/>
              </a:rPr>
              <a:t>Они вносятся в систему извне и в </a:t>
            </a:r>
            <a:endParaRPr/>
          </a:p>
          <a:p>
            <a:pPr>
              <a:lnSpc>
                <a:spcPct val="100000"/>
              </a:lnSpc>
            </a:pPr>
            <a:r>
              <a:rPr b="1" lang="ru-RU" sz="2400" strike="noStrike">
                <a:solidFill>
                  <a:srgbClr val="000000"/>
                </a:solidFill>
                <a:latin typeface="Tahoma"/>
                <a:ea typeface="Tahoma"/>
              </a:rPr>
              <a:t>специфической форме проявляются </a:t>
            </a:r>
            <a:endParaRPr/>
          </a:p>
          <a:p>
            <a:pPr>
              <a:lnSpc>
                <a:spcPct val="100000"/>
              </a:lnSpc>
            </a:pPr>
            <a:r>
              <a:rPr b="1" lang="ru-RU" sz="2400" strike="noStrike">
                <a:solidFill>
                  <a:srgbClr val="000000"/>
                </a:solidFill>
                <a:latin typeface="Tahoma"/>
                <a:ea typeface="Tahoma"/>
              </a:rPr>
              <a:t>при ее работе как внутренняя неисправность.</a:t>
            </a:r>
            <a:endParaRPr/>
          </a:p>
          <a:p>
            <a:pPr>
              <a:lnSpc>
                <a:spcPct val="100000"/>
              </a:lnSpc>
            </a:pPr>
            <a:r>
              <a:rPr b="1" lang="ru-RU" sz="2400" strike="noStrike">
                <a:solidFill>
                  <a:srgbClr val="000000"/>
                </a:solidFill>
                <a:latin typeface="Tahoma"/>
                <a:ea typeface="Tahoma"/>
              </a:rPr>
              <a:t>Особую заботу должна вызывать хранящаяся в системе информация, </a:t>
            </a:r>
            <a:r>
              <a:rPr b="1" lang="ru-RU" sz="2400" strike="noStrike" u="sng">
                <a:solidFill>
                  <a:srgbClr val="c00000"/>
                </a:solidFill>
                <a:latin typeface="Tahoma"/>
                <a:ea typeface="Tahoma"/>
              </a:rPr>
              <a:t>утрата которой может причинить владельцу значительный ущерб</a:t>
            </a:r>
            <a:r>
              <a:rPr b="1" lang="ru-RU" sz="2400" strike="noStrike">
                <a:solidFill>
                  <a:srgbClr val="000000"/>
                </a:solidFill>
                <a:latin typeface="Tahoma"/>
                <a:ea typeface="Tahoma"/>
              </a:rPr>
              <a:t>. </a:t>
            </a:r>
            <a:endParaRPr/>
          </a:p>
        </p:txBody>
      </p:sp>
      <p:pic>
        <p:nvPicPr>
          <p:cNvPr id="552" name="Picture 2" descr=""/>
          <p:cNvPicPr/>
          <p:nvPr/>
        </p:nvPicPr>
        <p:blipFill>
          <a:blip r:embed="rId1"/>
          <a:stretch/>
        </p:blipFill>
        <p:spPr>
          <a:xfrm>
            <a:off x="259920" y="476640"/>
            <a:ext cx="1800000" cy="1428480"/>
          </a:xfrm>
          <a:prstGeom prst="rect">
            <a:avLst/>
          </a:prstGeom>
          <a:ln>
            <a:noFill/>
          </a:ln>
        </p:spPr>
      </p:pic>
      <p:pic>
        <p:nvPicPr>
          <p:cNvPr id="553" name="Picture 4" descr=""/>
          <p:cNvPicPr/>
          <p:nvPr/>
        </p:nvPicPr>
        <p:blipFill>
          <a:blip r:embed="rId2"/>
          <a:stretch/>
        </p:blipFill>
        <p:spPr>
          <a:xfrm>
            <a:off x="2915640" y="303840"/>
            <a:ext cx="2448000" cy="1773720"/>
          </a:xfrm>
          <a:prstGeom prst="rect">
            <a:avLst/>
          </a:prstGeom>
          <a:ln>
            <a:noFill/>
          </a:ln>
        </p:spPr>
      </p:pic>
      <p:pic>
        <p:nvPicPr>
          <p:cNvPr id="554" name="Picture 6" descr=""/>
          <p:cNvPicPr/>
          <p:nvPr/>
        </p:nvPicPr>
        <p:blipFill>
          <a:blip r:embed="rId3"/>
          <a:stretch/>
        </p:blipFill>
        <p:spPr>
          <a:xfrm>
            <a:off x="7164360" y="3516480"/>
            <a:ext cx="1552320" cy="1428480"/>
          </a:xfrm>
          <a:prstGeom prst="rect">
            <a:avLst/>
          </a:prstGeom>
          <a:ln>
            <a:noFill/>
          </a:ln>
        </p:spPr>
      </p:pic>
      <p:pic>
        <p:nvPicPr>
          <p:cNvPr id="555" name="Picture 8" descr=""/>
          <p:cNvPicPr/>
          <p:nvPr/>
        </p:nvPicPr>
        <p:blipFill>
          <a:blip r:embed="rId4"/>
          <a:stretch/>
        </p:blipFill>
        <p:spPr>
          <a:xfrm>
            <a:off x="7531920" y="5470200"/>
            <a:ext cx="1502640" cy="1126800"/>
          </a:xfrm>
          <a:prstGeom prst="rect">
            <a:avLst/>
          </a:prstGeom>
          <a:ln>
            <a:noFill/>
          </a:ln>
        </p:spPr>
      </p:pic>
      <p:pic>
        <p:nvPicPr>
          <p:cNvPr id="556" name="Picture 10" descr=""/>
          <p:cNvPicPr/>
          <p:nvPr/>
        </p:nvPicPr>
        <p:blipFill>
          <a:blip r:embed="rId5"/>
          <a:stretch/>
        </p:blipFill>
        <p:spPr>
          <a:xfrm>
            <a:off x="6228360" y="324360"/>
            <a:ext cx="2736000" cy="1807920"/>
          </a:xfrm>
          <a:prstGeom prst="rect">
            <a:avLst/>
          </a:prstGeom>
          <a:ln>
            <a:noFill/>
          </a:ln>
        </p:spPr>
      </p:pic>
      <p:sp>
        <p:nvSpPr>
          <p:cNvPr id="557" name="CustomShape 2"/>
          <p:cNvSpPr/>
          <p:nvPr/>
        </p:nvSpPr>
        <p:spPr>
          <a:xfrm>
            <a:off x="107640" y="6165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81</a:t>
            </a:r>
            <a:endParaRPr/>
          </a:p>
        </p:txBody>
      </p:sp>
    </p:spTree>
  </p:cSld>
</p:sld>
</file>

<file path=ppt/slides/slide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id="558" name="Picture 2" descr=""/>
          <p:cNvPicPr/>
          <p:nvPr/>
        </p:nvPicPr>
        <p:blipFill>
          <a:blip r:embed="rId1"/>
          <a:srcRect l="647000" t="0" r="0" b="0"/>
          <a:stretch/>
        </p:blipFill>
        <p:spPr>
          <a:xfrm>
            <a:off x="717480" y="188280"/>
            <a:ext cx="2341800" cy="2325240"/>
          </a:xfrm>
          <a:prstGeom prst="rect">
            <a:avLst/>
          </a:prstGeom>
          <a:ln>
            <a:noFill/>
          </a:ln>
        </p:spPr>
      </p:pic>
      <p:pic>
        <p:nvPicPr>
          <p:cNvPr id="559" name="Picture 4" descr=""/>
          <p:cNvPicPr/>
          <p:nvPr/>
        </p:nvPicPr>
        <p:blipFill>
          <a:blip r:embed="rId2"/>
          <a:stretch/>
        </p:blipFill>
        <p:spPr>
          <a:xfrm>
            <a:off x="150840" y="2637000"/>
            <a:ext cx="2605320" cy="1656000"/>
          </a:xfrm>
          <a:prstGeom prst="rect">
            <a:avLst/>
          </a:prstGeom>
          <a:ln>
            <a:noFill/>
          </a:ln>
        </p:spPr>
      </p:pic>
      <p:pic>
        <p:nvPicPr>
          <p:cNvPr id="560" name="Picture 6" descr=""/>
          <p:cNvPicPr/>
          <p:nvPr/>
        </p:nvPicPr>
        <p:blipFill>
          <a:blip r:embed="rId3"/>
          <a:stretch/>
        </p:blipFill>
        <p:spPr>
          <a:xfrm>
            <a:off x="1980000" y="4149000"/>
            <a:ext cx="2159280" cy="1669320"/>
          </a:xfrm>
          <a:prstGeom prst="rect">
            <a:avLst/>
          </a:prstGeom>
          <a:ln>
            <a:noFill/>
          </a:ln>
        </p:spPr>
      </p:pic>
      <p:pic>
        <p:nvPicPr>
          <p:cNvPr id="561" name="Picture 8" descr=""/>
          <p:cNvPicPr/>
          <p:nvPr/>
        </p:nvPicPr>
        <p:blipFill>
          <a:blip r:embed="rId4"/>
          <a:stretch/>
        </p:blipFill>
        <p:spPr>
          <a:xfrm>
            <a:off x="155520" y="4773600"/>
            <a:ext cx="1904760" cy="1428480"/>
          </a:xfrm>
          <a:prstGeom prst="rect">
            <a:avLst/>
          </a:prstGeom>
          <a:ln>
            <a:noFill/>
          </a:ln>
        </p:spPr>
      </p:pic>
      <p:sp>
        <p:nvSpPr>
          <p:cNvPr id="562" name="CustomShape 1"/>
          <p:cNvSpPr/>
          <p:nvPr/>
        </p:nvSpPr>
        <p:spPr>
          <a:xfrm>
            <a:off x="4068000" y="188280"/>
            <a:ext cx="4787640" cy="6308280"/>
          </a:xfrm>
          <a:prstGeom prst="rect">
            <a:avLst/>
          </a:prstGeom>
          <a:noFill/>
          <a:ln w="57240">
            <a:solidFill>
              <a:schemeClr val="bg2">
                <a:lumMod val="25000"/>
              </a:schemeClr>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К тому же информация может быть еще и </a:t>
            </a:r>
            <a:r>
              <a:rPr b="1" lang="ru-RU" sz="2400" strike="noStrike" u="sng">
                <a:solidFill>
                  <a:srgbClr val="c00000"/>
                </a:solidFill>
                <a:latin typeface="Tahoma"/>
                <a:ea typeface="Tahoma"/>
              </a:rPr>
              <a:t>предметом посягательств</a:t>
            </a:r>
            <a:r>
              <a:rPr b="1" lang="ru-RU" sz="2400" strike="noStrike">
                <a:solidFill>
                  <a:srgbClr val="000000"/>
                </a:solidFill>
                <a:latin typeface="Tahoma"/>
                <a:ea typeface="Tahoma"/>
              </a:rPr>
              <a:t>, которые необходимо пресекать. В этом плане информационные системы имеют существенную специфику. Защищенность информационных систем позволяет обеспечить секретность данных и операций с ними. Для обеспечения защищенности информационных систем созданы </a:t>
            </a:r>
            <a:r>
              <a:rPr b="1" lang="ru-RU" sz="2400" strike="noStrike" u="sng">
                <a:solidFill>
                  <a:srgbClr val="c00000"/>
                </a:solidFill>
                <a:latin typeface="Tahoma"/>
                <a:ea typeface="Tahoma"/>
              </a:rPr>
              <a:t>специальные технические и программные средства.</a:t>
            </a:r>
            <a:endParaRPr/>
          </a:p>
        </p:txBody>
      </p:sp>
      <p:sp>
        <p:nvSpPr>
          <p:cNvPr id="563" name="CustomShape 2"/>
          <p:cNvSpPr/>
          <p:nvPr/>
        </p:nvSpPr>
        <p:spPr>
          <a:xfrm>
            <a:off x="10764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82</a:t>
            </a:r>
            <a:endParaRPr/>
          </a:p>
        </p:txBody>
      </p:sp>
    </p:spTree>
  </p:cSld>
</p:sld>
</file>

<file path=ppt/slides/slide8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564" name="CustomShape 1"/>
          <p:cNvSpPr/>
          <p:nvPr/>
        </p:nvSpPr>
        <p:spPr>
          <a:xfrm>
            <a:off x="323640" y="188640"/>
            <a:ext cx="8280720" cy="6308280"/>
          </a:xfrm>
          <a:prstGeom prst="rect">
            <a:avLst/>
          </a:prstGeom>
          <a:noFill/>
          <a:ln w="57240">
            <a:solidFill>
              <a:schemeClr val="bg2">
                <a:lumMod val="25000"/>
              </a:schemeClr>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Отдельный вопрос – обеспечение в компьютерных системах и технологиях права личности на </a:t>
            </a:r>
            <a:r>
              <a:rPr b="1" lang="ru-RU" sz="2400" strike="noStrike" u="sng">
                <a:solidFill>
                  <a:srgbClr val="c00000"/>
                </a:solidFill>
                <a:latin typeface="Tahoma"/>
                <a:ea typeface="Tahoma"/>
              </a:rPr>
              <a:t>неприкосновенность персональной информации</a:t>
            </a:r>
            <a:r>
              <a:rPr b="1" lang="ru-RU" sz="2400" strike="noStrike">
                <a:solidFill>
                  <a:srgbClr val="000000"/>
                </a:solidFill>
                <a:latin typeface="Tahoma"/>
                <a:ea typeface="Tahoma"/>
              </a:rPr>
              <a:t>. Кроме того, коммерческая, служебная и государственная информация также нуждается в защите. </a:t>
            </a:r>
            <a:endParaRPr/>
          </a:p>
          <a:p>
            <a:pPr>
              <a:lnSpc>
                <a:spcPct val="100000"/>
              </a:lnSpc>
            </a:pPr>
            <a:r>
              <a:rPr b="1" lang="ru-RU" sz="2400" strike="noStrike">
                <a:solidFill>
                  <a:srgbClr val="000000"/>
                </a:solidFill>
                <a:latin typeface="Tahoma"/>
                <a:ea typeface="Tahoma"/>
              </a:rPr>
              <a:t>Поэтому особую важность приобретает </a:t>
            </a:r>
            <a:r>
              <a:rPr b="1" i="1" lang="ru-RU" sz="2400" strike="noStrike" u="sng">
                <a:solidFill>
                  <a:srgbClr val="c00000"/>
                </a:solidFill>
                <a:latin typeface="Tahoma"/>
                <a:ea typeface="Tahoma"/>
              </a:rPr>
              <a:t>защищенность информационных ресурсов.</a:t>
            </a:r>
            <a:r>
              <a:rPr b="1" lang="ru-RU" sz="2400" strike="noStrike">
                <a:solidFill>
                  <a:srgbClr val="000000"/>
                </a:solidFill>
                <a:latin typeface="Tahoma"/>
                <a:ea typeface="Tahoma"/>
              </a:rPr>
              <a:t> </a:t>
            </a:r>
            <a:endParaRPr/>
          </a:p>
          <a:p>
            <a:pPr>
              <a:lnSpc>
                <a:spcPct val="100000"/>
              </a:lnSpc>
            </a:pPr>
            <a:r>
              <a:rPr b="1" lang="ru-RU" sz="2400" strike="noStrike">
                <a:solidFill>
                  <a:srgbClr val="000000"/>
                </a:solidFill>
                <a:latin typeface="Tahoma"/>
                <a:ea typeface="Tahoma"/>
              </a:rPr>
              <a:t>Для этого должны быть решены вопросы организации и контроля доступа к ресурсам по всем их компонентам. Злонамеренное проникновение в систему и несанкционированный доступ должны </a:t>
            </a:r>
            <a:endParaRPr/>
          </a:p>
          <a:p>
            <a:pPr>
              <a:lnSpc>
                <a:spcPct val="100000"/>
              </a:lnSpc>
            </a:pPr>
            <a:r>
              <a:rPr b="1" lang="ru-RU" sz="2400" strike="noStrike">
                <a:solidFill>
                  <a:srgbClr val="000000"/>
                </a:solidFill>
                <a:latin typeface="Tahoma"/>
                <a:ea typeface="Tahoma"/>
              </a:rPr>
              <a:t>быть своевременно выявлены и пресечены. </a:t>
            </a:r>
            <a:endParaRPr/>
          </a:p>
          <a:p>
            <a:pPr>
              <a:lnSpc>
                <a:spcPct val="100000"/>
              </a:lnSpc>
            </a:pPr>
            <a:r>
              <a:rPr b="1" lang="ru-RU" sz="2400" strike="noStrike">
                <a:solidFill>
                  <a:srgbClr val="000000"/>
                </a:solidFill>
                <a:latin typeface="Tahoma"/>
                <a:ea typeface="Tahoma"/>
              </a:rPr>
              <a:t>Для этого в системе анализируются пути несанкционированного доступа и заранее формируются средства его пресечения.</a:t>
            </a:r>
            <a:endParaRPr/>
          </a:p>
        </p:txBody>
      </p:sp>
      <p:pic>
        <p:nvPicPr>
          <p:cNvPr id="565" name="Picture 2" descr=""/>
          <p:cNvPicPr/>
          <p:nvPr/>
        </p:nvPicPr>
        <p:blipFill>
          <a:blip r:embed="rId1"/>
          <a:stretch/>
        </p:blipFill>
        <p:spPr>
          <a:xfrm>
            <a:off x="7488360" y="2133000"/>
            <a:ext cx="1620000" cy="1079640"/>
          </a:xfrm>
          <a:prstGeom prst="rect">
            <a:avLst/>
          </a:prstGeom>
          <a:ln>
            <a:noFill/>
          </a:ln>
        </p:spPr>
      </p:pic>
      <p:pic>
        <p:nvPicPr>
          <p:cNvPr id="566" name="Picture 4" descr=""/>
          <p:cNvPicPr/>
          <p:nvPr/>
        </p:nvPicPr>
        <p:blipFill>
          <a:blip r:embed="rId2"/>
          <a:stretch/>
        </p:blipFill>
        <p:spPr>
          <a:xfrm>
            <a:off x="7454880" y="3933000"/>
            <a:ext cx="1631880" cy="1223640"/>
          </a:xfrm>
          <a:prstGeom prst="rect">
            <a:avLst/>
          </a:prstGeom>
          <a:ln>
            <a:noFill/>
          </a:ln>
        </p:spPr>
      </p:pic>
      <p:pic>
        <p:nvPicPr>
          <p:cNvPr id="567" name="Picture 6" descr=""/>
          <p:cNvPicPr/>
          <p:nvPr/>
        </p:nvPicPr>
        <p:blipFill>
          <a:blip r:embed="rId3"/>
          <a:stretch/>
        </p:blipFill>
        <p:spPr>
          <a:xfrm>
            <a:off x="7262280" y="5412240"/>
            <a:ext cx="1885680" cy="1428480"/>
          </a:xfrm>
          <a:prstGeom prst="rect">
            <a:avLst/>
          </a:prstGeom>
          <a:ln>
            <a:noFill/>
          </a:ln>
        </p:spPr>
      </p:pic>
      <p:pic>
        <p:nvPicPr>
          <p:cNvPr id="568" name="Picture 8" descr=""/>
          <p:cNvPicPr/>
          <p:nvPr/>
        </p:nvPicPr>
        <p:blipFill>
          <a:blip r:embed="rId4"/>
          <a:stretch/>
        </p:blipFill>
        <p:spPr>
          <a:xfrm>
            <a:off x="7966440" y="-27360"/>
            <a:ext cx="1177200" cy="1045080"/>
          </a:xfrm>
          <a:prstGeom prst="rect">
            <a:avLst/>
          </a:prstGeom>
          <a:ln>
            <a:noFill/>
          </a:ln>
        </p:spPr>
      </p:pic>
      <p:sp>
        <p:nvSpPr>
          <p:cNvPr id="569" name="CustomShape 2"/>
          <p:cNvSpPr/>
          <p:nvPr/>
        </p:nvSpPr>
        <p:spPr>
          <a:xfrm>
            <a:off x="6674760" y="612648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83</a:t>
            </a:r>
            <a:endParaRPr/>
          </a:p>
        </p:txBody>
      </p:sp>
    </p:spTree>
  </p:cSld>
</p:sld>
</file>

<file path=ppt/slides/slide8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570" name="CustomShape 1"/>
          <p:cNvSpPr/>
          <p:nvPr/>
        </p:nvSpPr>
        <p:spPr>
          <a:xfrm>
            <a:off x="237600" y="878760"/>
            <a:ext cx="8582400" cy="3016440"/>
          </a:xfrm>
          <a:prstGeom prst="rect">
            <a:avLst/>
          </a:prstGeom>
          <a:noFill/>
          <a:ln w="57240">
            <a:solidFill>
              <a:schemeClr val="bg2">
                <a:lumMod val="25000"/>
              </a:schemeClr>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Особенности доступа к информации в системах передачи данных и в ИС являются внешней характеристикой таких систем. </a:t>
            </a:r>
            <a:endParaRPr/>
          </a:p>
          <a:p>
            <a:pPr>
              <a:lnSpc>
                <a:spcPct val="100000"/>
              </a:lnSpc>
            </a:pPr>
            <a:r>
              <a:rPr b="1" lang="ru-RU" sz="2400" strike="noStrike">
                <a:solidFill>
                  <a:srgbClr val="000000"/>
                </a:solidFill>
                <a:latin typeface="Tahoma"/>
                <a:ea typeface="Tahoma"/>
              </a:rPr>
              <a:t>Естественно, </a:t>
            </a:r>
            <a:r>
              <a:rPr b="1" lang="ru-RU" sz="2400" strike="noStrike" u="sng">
                <a:solidFill>
                  <a:srgbClr val="c00000"/>
                </a:solidFill>
                <a:latin typeface="Tahoma"/>
                <a:ea typeface="Tahoma"/>
              </a:rPr>
              <a:t>доступ к ресурсам не может быть неконтролируемым или неуправляемым. </a:t>
            </a:r>
            <a:endParaRPr/>
          </a:p>
          <a:p>
            <a:pPr>
              <a:lnSpc>
                <a:spcPct val="100000"/>
              </a:lnSpc>
            </a:pPr>
            <a:r>
              <a:rPr b="1" lang="ru-RU" sz="2400" strike="noStrike">
                <a:solidFill>
                  <a:srgbClr val="000000"/>
                </a:solidFill>
                <a:latin typeface="Tahoma"/>
                <a:ea typeface="Tahoma"/>
              </a:rPr>
              <a:t>Решение проблемы всесторонней защищенности информационных ресурсов в ИС обеспечивает системный подход в силу своей многогранности.</a:t>
            </a:r>
            <a:endParaRPr/>
          </a:p>
        </p:txBody>
      </p:sp>
      <p:sp>
        <p:nvSpPr>
          <p:cNvPr id="571" name="CustomShape 2"/>
          <p:cNvSpPr/>
          <p:nvPr/>
        </p:nvSpPr>
        <p:spPr>
          <a:xfrm>
            <a:off x="1098720" y="232560"/>
            <a:ext cx="6641280" cy="639000"/>
          </a:xfrm>
          <a:prstGeom prst="rect">
            <a:avLst/>
          </a:prstGeom>
          <a:noFill/>
          <a:ln>
            <a:noFill/>
          </a:ln>
        </p:spPr>
        <p:style>
          <a:lnRef idx="0"/>
          <a:fillRef idx="0"/>
          <a:effectRef idx="0"/>
          <a:fontRef idx="minor"/>
        </p:style>
        <p:txBody>
          <a:bodyPr lIns="90000" rIns="90000" tIns="45000" bIns="45000"/>
          <a:p>
            <a:pPr>
              <a:lnSpc>
                <a:spcPct val="100000"/>
              </a:lnSpc>
            </a:pPr>
            <a:r>
              <a:rPr b="1" lang="ru-RU" sz="3600" strike="noStrike" u="sng">
                <a:solidFill>
                  <a:srgbClr val="c00000"/>
                </a:solidFill>
                <a:latin typeface="Tahoma"/>
                <a:ea typeface="Tahoma"/>
              </a:rPr>
              <a:t>Управление доступом</a:t>
            </a:r>
            <a:endParaRPr/>
          </a:p>
        </p:txBody>
      </p:sp>
      <p:pic>
        <p:nvPicPr>
          <p:cNvPr id="572" name="Picture 2" descr=""/>
          <p:cNvPicPr/>
          <p:nvPr/>
        </p:nvPicPr>
        <p:blipFill>
          <a:blip r:embed="rId1"/>
          <a:stretch/>
        </p:blipFill>
        <p:spPr>
          <a:xfrm>
            <a:off x="7886880" y="1412640"/>
            <a:ext cx="1257120" cy="1428480"/>
          </a:xfrm>
          <a:prstGeom prst="rect">
            <a:avLst/>
          </a:prstGeom>
          <a:ln>
            <a:noFill/>
          </a:ln>
        </p:spPr>
      </p:pic>
      <p:pic>
        <p:nvPicPr>
          <p:cNvPr id="573" name="Picture 4" descr=""/>
          <p:cNvPicPr/>
          <p:nvPr/>
        </p:nvPicPr>
        <p:blipFill>
          <a:blip r:embed="rId2"/>
          <a:stretch/>
        </p:blipFill>
        <p:spPr>
          <a:xfrm>
            <a:off x="395640" y="4149000"/>
            <a:ext cx="2161800" cy="1428480"/>
          </a:xfrm>
          <a:prstGeom prst="rect">
            <a:avLst/>
          </a:prstGeom>
          <a:ln>
            <a:noFill/>
          </a:ln>
        </p:spPr>
      </p:pic>
      <p:pic>
        <p:nvPicPr>
          <p:cNvPr id="574" name="Picture 6" descr=""/>
          <p:cNvPicPr/>
          <p:nvPr/>
        </p:nvPicPr>
        <p:blipFill>
          <a:blip r:embed="rId3"/>
          <a:stretch/>
        </p:blipFill>
        <p:spPr>
          <a:xfrm>
            <a:off x="3466800" y="4116600"/>
            <a:ext cx="3624840" cy="2718720"/>
          </a:xfrm>
          <a:prstGeom prst="rect">
            <a:avLst/>
          </a:prstGeom>
          <a:ln>
            <a:noFill/>
          </a:ln>
        </p:spPr>
      </p:pic>
      <p:pic>
        <p:nvPicPr>
          <p:cNvPr id="575" name="Picture 8" descr=""/>
          <p:cNvPicPr/>
          <p:nvPr/>
        </p:nvPicPr>
        <p:blipFill>
          <a:blip r:embed="rId4"/>
          <a:stretch/>
        </p:blipFill>
        <p:spPr>
          <a:xfrm>
            <a:off x="7287120" y="4149000"/>
            <a:ext cx="1533240" cy="1428480"/>
          </a:xfrm>
          <a:prstGeom prst="rect">
            <a:avLst/>
          </a:prstGeom>
          <a:ln w="88920">
            <a:solidFill>
              <a:srgbClr val="000000"/>
            </a:solidFill>
            <a:miter/>
          </a:ln>
          <a:effectLst>
            <a:innerShdw blurRad="76200">
              <a:srgbClr val="000000"/>
            </a:innerShdw>
          </a:effectLst>
        </p:spPr>
      </p:pic>
      <p:sp>
        <p:nvSpPr>
          <p:cNvPr id="576" name="CustomShape 3"/>
          <p:cNvSpPr/>
          <p:nvPr/>
        </p:nvSpPr>
        <p:spPr>
          <a:xfrm>
            <a:off x="10764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84</a:t>
            </a:r>
            <a:endParaRPr/>
          </a:p>
        </p:txBody>
      </p:sp>
    </p:spTree>
  </p:cSld>
</p:sld>
</file>

<file path=ppt/slides/slide8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577" name="CustomShape 1"/>
          <p:cNvSpPr/>
          <p:nvPr/>
        </p:nvSpPr>
        <p:spPr>
          <a:xfrm>
            <a:off x="323640" y="404640"/>
            <a:ext cx="8496720" cy="5576760"/>
          </a:xfrm>
          <a:prstGeom prst="rect">
            <a:avLst/>
          </a:prstGeom>
          <a:noFill/>
          <a:ln w="57240">
            <a:solidFill>
              <a:schemeClr val="bg2">
                <a:lumMod val="25000"/>
              </a:schemeClr>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Кроме достаточно известной задачи защищенности данных особую важность приобретает комплексная задача управления доступом к ресурсам системы и контроля за их применением. </a:t>
            </a:r>
            <a:endParaRPr/>
          </a:p>
          <a:p>
            <a:pPr algn="ctr">
              <a:lnSpc>
                <a:spcPct val="100000"/>
              </a:lnSpc>
            </a:pPr>
            <a:r>
              <a:rPr b="1" lang="ru-RU" sz="2400" strike="noStrike" u="sng">
                <a:solidFill>
                  <a:srgbClr val="c00000"/>
                </a:solidFill>
                <a:latin typeface="Tahoma"/>
                <a:ea typeface="Tahoma"/>
              </a:rPr>
              <a:t>Ресурсы системы при этом следует понимать в самом широком смысле. </a:t>
            </a:r>
            <a:endParaRPr/>
          </a:p>
          <a:p>
            <a:pPr>
              <a:lnSpc>
                <a:spcPct val="100000"/>
              </a:lnSpc>
            </a:pPr>
            <a:r>
              <a:rPr b="1" lang="ru-RU" sz="2400" strike="noStrike">
                <a:solidFill>
                  <a:srgbClr val="000000"/>
                </a:solidFill>
                <a:latin typeface="Tahoma"/>
                <a:ea typeface="Tahoma"/>
              </a:rPr>
              <a:t>Возможности управления доступом к ресурсам закладываются на этапе проектирования системы и реализуются на последующих этапах ее жизненного цикла. </a:t>
            </a:r>
            <a:endParaRPr/>
          </a:p>
          <a:p>
            <a:pPr>
              <a:lnSpc>
                <a:spcPct val="100000"/>
              </a:lnSpc>
            </a:pPr>
            <a:r>
              <a:rPr b="1" lang="ru-RU" sz="2400" strike="noStrike">
                <a:solidFill>
                  <a:srgbClr val="000000"/>
                </a:solidFill>
                <a:latin typeface="Tahoma"/>
                <a:ea typeface="Tahoma"/>
              </a:rPr>
              <a:t>В простейшем случае управление доступом может служить для определения того, разрешено или нет тому или иному пользователю иметь доступ к некоторому элементу сети, системы или</a:t>
            </a:r>
            <a:endParaRPr/>
          </a:p>
          <a:p>
            <a:pPr>
              <a:lnSpc>
                <a:spcPct val="100000"/>
              </a:lnSpc>
            </a:pPr>
            <a:r>
              <a:rPr b="1" lang="ru-RU" sz="2400" strike="noStrike">
                <a:solidFill>
                  <a:srgbClr val="000000"/>
                </a:solidFill>
                <a:latin typeface="Tahoma"/>
                <a:ea typeface="Tahoma"/>
              </a:rPr>
              <a:t> </a:t>
            </a:r>
            <a:r>
              <a:rPr b="1" lang="ru-RU" sz="2400" strike="noStrike">
                <a:solidFill>
                  <a:srgbClr val="000000"/>
                </a:solidFill>
                <a:latin typeface="Tahoma"/>
                <a:ea typeface="Tahoma"/>
              </a:rPr>
              <a:t>базы данных.</a:t>
            </a:r>
            <a:endParaRPr/>
          </a:p>
        </p:txBody>
      </p:sp>
      <p:pic>
        <p:nvPicPr>
          <p:cNvPr id="578" name="Picture 2" descr=""/>
          <p:cNvPicPr/>
          <p:nvPr/>
        </p:nvPicPr>
        <p:blipFill>
          <a:blip r:embed="rId1"/>
          <a:stretch/>
        </p:blipFill>
        <p:spPr>
          <a:xfrm>
            <a:off x="7020360" y="5229360"/>
            <a:ext cx="1904760" cy="1428480"/>
          </a:xfrm>
          <a:prstGeom prst="rect">
            <a:avLst/>
          </a:prstGeom>
          <a:ln>
            <a:noFill/>
          </a:ln>
        </p:spPr>
      </p:pic>
      <p:pic>
        <p:nvPicPr>
          <p:cNvPr id="579" name="Picture 4" descr=""/>
          <p:cNvPicPr/>
          <p:nvPr/>
        </p:nvPicPr>
        <p:blipFill>
          <a:blip r:embed="rId2"/>
          <a:stretch/>
        </p:blipFill>
        <p:spPr>
          <a:xfrm>
            <a:off x="2819880" y="5604480"/>
            <a:ext cx="1782720" cy="1188360"/>
          </a:xfrm>
          <a:prstGeom prst="rect">
            <a:avLst/>
          </a:prstGeom>
          <a:ln>
            <a:noFill/>
          </a:ln>
        </p:spPr>
      </p:pic>
      <p:pic>
        <p:nvPicPr>
          <p:cNvPr id="580" name="Picture 6" descr=""/>
          <p:cNvPicPr/>
          <p:nvPr/>
        </p:nvPicPr>
        <p:blipFill>
          <a:blip r:embed="rId3"/>
          <a:stretch/>
        </p:blipFill>
        <p:spPr>
          <a:xfrm>
            <a:off x="5076000" y="5604480"/>
            <a:ext cx="1437840" cy="1428480"/>
          </a:xfrm>
          <a:prstGeom prst="rect">
            <a:avLst/>
          </a:prstGeom>
          <a:ln>
            <a:noFill/>
          </a:ln>
        </p:spPr>
      </p:pic>
      <p:pic>
        <p:nvPicPr>
          <p:cNvPr id="581" name="Picture 8" descr=""/>
          <p:cNvPicPr/>
          <p:nvPr/>
        </p:nvPicPr>
        <p:blipFill>
          <a:blip r:embed="rId4"/>
          <a:srcRect l="0" t="0" r="0" b="364666"/>
          <a:stretch/>
        </p:blipFill>
        <p:spPr>
          <a:xfrm>
            <a:off x="7972920" y="764640"/>
            <a:ext cx="952200" cy="820800"/>
          </a:xfrm>
          <a:prstGeom prst="rect">
            <a:avLst/>
          </a:prstGeom>
          <a:ln>
            <a:noFill/>
          </a:ln>
        </p:spPr>
      </p:pic>
      <p:sp>
        <p:nvSpPr>
          <p:cNvPr id="582" name="CustomShape 2"/>
          <p:cNvSpPr/>
          <p:nvPr/>
        </p:nvSpPr>
        <p:spPr>
          <a:xfrm>
            <a:off x="10764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85</a:t>
            </a:r>
            <a:endParaRPr/>
          </a:p>
        </p:txBody>
      </p:sp>
    </p:spTree>
  </p:cSld>
</p:sld>
</file>

<file path=ppt/slides/slide8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583" name="CustomShape 1"/>
          <p:cNvSpPr/>
          <p:nvPr/>
        </p:nvSpPr>
        <p:spPr>
          <a:xfrm>
            <a:off x="225360" y="1052640"/>
            <a:ext cx="8496720" cy="4845240"/>
          </a:xfrm>
          <a:prstGeom prst="rect">
            <a:avLst/>
          </a:prstGeom>
          <a:noFill/>
          <a:ln w="57240">
            <a:solidFill>
              <a:schemeClr val="bg2">
                <a:lumMod val="25000"/>
              </a:schemeClr>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Lucida Sans Unicode"/>
              </a:rPr>
              <a:t>Различают управление доступом </a:t>
            </a:r>
            <a:r>
              <a:rPr b="1" lang="ru-RU" sz="2400" strike="noStrike" u="sng">
                <a:solidFill>
                  <a:srgbClr val="c00000"/>
                </a:solidFill>
                <a:latin typeface="Lucida Sans Unicode"/>
              </a:rPr>
              <a:t>трех видов</a:t>
            </a:r>
            <a:r>
              <a:rPr b="1" lang="ru-RU" sz="2400" strike="noStrike">
                <a:solidFill>
                  <a:srgbClr val="000000"/>
                </a:solidFill>
                <a:latin typeface="Lucida Sans Unicode"/>
              </a:rPr>
              <a:t>:</a:t>
            </a:r>
            <a:endParaRPr/>
          </a:p>
          <a:p>
            <a:pPr>
              <a:lnSpc>
                <a:spcPct val="100000"/>
              </a:lnSpc>
            </a:pPr>
            <a:r>
              <a:rPr b="1" i="1" lang="ru-RU" sz="2400" strike="noStrike" u="sng">
                <a:solidFill>
                  <a:srgbClr val="c00000"/>
                </a:solidFill>
                <a:latin typeface="Lucida Sans Unicode"/>
              </a:rPr>
              <a:t>централизованное управление </a:t>
            </a:r>
            <a:r>
              <a:rPr b="1" i="1" lang="ru-RU" sz="2400" strike="noStrike">
                <a:solidFill>
                  <a:srgbClr val="000000"/>
                </a:solidFill>
                <a:latin typeface="Lucida Sans Unicode"/>
              </a:rPr>
              <a:t>– </a:t>
            </a:r>
            <a:r>
              <a:rPr b="1" lang="ru-RU" sz="2400" strike="noStrike">
                <a:solidFill>
                  <a:srgbClr val="000000"/>
                </a:solidFill>
                <a:latin typeface="Lucida Sans Unicode"/>
              </a:rPr>
              <a:t>установление полномочий производится администрацией организации или фирмы-владельца ИС. </a:t>
            </a:r>
            <a:endParaRPr/>
          </a:p>
          <a:p>
            <a:pPr>
              <a:lnSpc>
                <a:spcPct val="100000"/>
              </a:lnSpc>
            </a:pPr>
            <a:r>
              <a:rPr b="1" lang="ru-RU" sz="2400" strike="noStrike">
                <a:solidFill>
                  <a:srgbClr val="000000"/>
                </a:solidFill>
                <a:latin typeface="Lucida Sans Unicode"/>
              </a:rPr>
              <a:t>Ввод и контроль полномочий осуществляются представителем службы безопасности с соответствующего объекта управления;</a:t>
            </a:r>
            <a:endParaRPr/>
          </a:p>
          <a:p>
            <a:pPr>
              <a:lnSpc>
                <a:spcPct val="100000"/>
              </a:lnSpc>
            </a:pPr>
            <a:r>
              <a:rPr b="1" i="1" lang="ru-RU" sz="2400" strike="noStrike" u="sng">
                <a:solidFill>
                  <a:srgbClr val="c00000"/>
                </a:solidFill>
                <a:latin typeface="Lucida Sans Unicode"/>
              </a:rPr>
              <a:t>иерархическое децентрализованное управление </a:t>
            </a:r>
            <a:r>
              <a:rPr b="1" i="1" lang="ru-RU" sz="2400" strike="noStrike">
                <a:solidFill>
                  <a:srgbClr val="000000"/>
                </a:solidFill>
                <a:latin typeface="Lucida Sans Unicode"/>
              </a:rPr>
              <a:t>– </a:t>
            </a:r>
            <a:r>
              <a:rPr b="1" lang="ru-RU" sz="2400" strike="noStrike">
                <a:solidFill>
                  <a:srgbClr val="000000"/>
                </a:solidFill>
                <a:latin typeface="Lucida Sans Unicode"/>
              </a:rPr>
              <a:t>центральная организация, осуществляющая установление полномочий, передает некоторые свои полномочия подчиненным организациям, сохраняя при этом за собой право отменить или пересмотреть решение подчиненного уровня;</a:t>
            </a:r>
            <a:endParaRPr/>
          </a:p>
        </p:txBody>
      </p:sp>
      <p:sp>
        <p:nvSpPr>
          <p:cNvPr id="584" name="CustomShape 2"/>
          <p:cNvSpPr/>
          <p:nvPr/>
        </p:nvSpPr>
        <p:spPr>
          <a:xfrm>
            <a:off x="494280" y="188640"/>
            <a:ext cx="8209440" cy="639000"/>
          </a:xfrm>
          <a:prstGeom prst="rect">
            <a:avLst/>
          </a:prstGeom>
          <a:noFill/>
          <a:ln w="38160">
            <a:solidFill>
              <a:srgbClr val="c00000"/>
            </a:solidFill>
            <a:round/>
          </a:ln>
        </p:spPr>
        <p:style>
          <a:lnRef idx="0"/>
          <a:fillRef idx="0"/>
          <a:effectRef idx="0"/>
          <a:fontRef idx="minor"/>
        </p:style>
        <p:txBody>
          <a:bodyPr wrap="none" lIns="90000" rIns="90000" tIns="45000" bIns="45000"/>
          <a:p>
            <a:pPr>
              <a:lnSpc>
                <a:spcPct val="100000"/>
              </a:lnSpc>
            </a:pPr>
            <a:r>
              <a:rPr b="1" lang="ru-RU" sz="3600" strike="noStrike">
                <a:solidFill>
                  <a:srgbClr val="c00000"/>
                </a:solidFill>
                <a:latin typeface="Tahoma"/>
                <a:ea typeface="Tahoma"/>
              </a:rPr>
              <a:t>Управление доступом трех видов</a:t>
            </a:r>
            <a:endParaRPr/>
          </a:p>
        </p:txBody>
      </p:sp>
      <p:pic>
        <p:nvPicPr>
          <p:cNvPr id="585" name="Picture 2" descr=""/>
          <p:cNvPicPr/>
          <p:nvPr/>
        </p:nvPicPr>
        <p:blipFill>
          <a:blip r:embed="rId1"/>
          <a:stretch/>
        </p:blipFill>
        <p:spPr>
          <a:xfrm>
            <a:off x="7438680" y="2205000"/>
            <a:ext cx="1676160" cy="1428480"/>
          </a:xfrm>
          <a:prstGeom prst="rect">
            <a:avLst/>
          </a:prstGeom>
          <a:ln>
            <a:noFill/>
          </a:ln>
        </p:spPr>
      </p:pic>
      <p:pic>
        <p:nvPicPr>
          <p:cNvPr id="586" name="Picture 4" descr=""/>
          <p:cNvPicPr/>
          <p:nvPr/>
        </p:nvPicPr>
        <p:blipFill>
          <a:blip r:embed="rId2"/>
          <a:stretch/>
        </p:blipFill>
        <p:spPr>
          <a:xfrm>
            <a:off x="5580000" y="5412240"/>
            <a:ext cx="1695240" cy="1428480"/>
          </a:xfrm>
          <a:prstGeom prst="rect">
            <a:avLst/>
          </a:prstGeom>
          <a:ln>
            <a:noFill/>
          </a:ln>
        </p:spPr>
      </p:pic>
      <p:pic>
        <p:nvPicPr>
          <p:cNvPr id="587" name="Picture 6" descr=""/>
          <p:cNvPicPr/>
          <p:nvPr/>
        </p:nvPicPr>
        <p:blipFill>
          <a:blip r:embed="rId3"/>
          <a:stretch/>
        </p:blipFill>
        <p:spPr>
          <a:xfrm>
            <a:off x="7324560" y="5445360"/>
            <a:ext cx="1798920" cy="1348920"/>
          </a:xfrm>
          <a:prstGeom prst="rect">
            <a:avLst/>
          </a:prstGeom>
          <a:ln>
            <a:noFill/>
          </a:ln>
        </p:spPr>
      </p:pic>
      <p:pic>
        <p:nvPicPr>
          <p:cNvPr id="588" name="Picture 8" descr=""/>
          <p:cNvPicPr/>
          <p:nvPr/>
        </p:nvPicPr>
        <p:blipFill>
          <a:blip r:embed="rId4"/>
          <a:stretch/>
        </p:blipFill>
        <p:spPr>
          <a:xfrm>
            <a:off x="7485840" y="906840"/>
            <a:ext cx="1622520" cy="1081440"/>
          </a:xfrm>
          <a:prstGeom prst="rect">
            <a:avLst/>
          </a:prstGeom>
          <a:ln>
            <a:noFill/>
          </a:ln>
        </p:spPr>
      </p:pic>
      <p:sp>
        <p:nvSpPr>
          <p:cNvPr id="589" name="CustomShape 3"/>
          <p:cNvSpPr/>
          <p:nvPr/>
        </p:nvSpPr>
        <p:spPr>
          <a:xfrm>
            <a:off x="10764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86</a:t>
            </a:r>
            <a:endParaRPr/>
          </a:p>
        </p:txBody>
      </p:sp>
    </p:spTree>
  </p:cSld>
</p:sld>
</file>

<file path=ppt/slides/slide8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590" name="CustomShape 1"/>
          <p:cNvSpPr/>
          <p:nvPr/>
        </p:nvSpPr>
        <p:spPr>
          <a:xfrm>
            <a:off x="251640" y="260640"/>
            <a:ext cx="8568720" cy="2650680"/>
          </a:xfrm>
          <a:prstGeom prst="rect">
            <a:avLst/>
          </a:prstGeom>
          <a:noFill/>
          <a:ln w="57240">
            <a:solidFill>
              <a:schemeClr val="bg2">
                <a:lumMod val="25000"/>
              </a:schemeClr>
            </a:solidFill>
            <a:round/>
          </a:ln>
        </p:spPr>
        <p:style>
          <a:lnRef idx="0"/>
          <a:fillRef idx="0"/>
          <a:effectRef idx="0"/>
          <a:fontRef idx="minor"/>
        </p:style>
        <p:txBody>
          <a:bodyPr lIns="90000" rIns="90000" tIns="45000" bIns="45000"/>
          <a:p>
            <a:pPr>
              <a:lnSpc>
                <a:spcPct val="100000"/>
              </a:lnSpc>
            </a:pPr>
            <a:r>
              <a:rPr b="1" i="1" lang="ru-RU" sz="2400" strike="noStrike" u="sng">
                <a:solidFill>
                  <a:srgbClr val="c00000"/>
                </a:solidFill>
                <a:latin typeface="Tahoma"/>
                <a:ea typeface="Tahoma"/>
              </a:rPr>
              <a:t>индивидуальное управление </a:t>
            </a:r>
            <a:r>
              <a:rPr b="1" i="1" lang="ru-RU" sz="2400" strike="noStrike">
                <a:solidFill>
                  <a:srgbClr val="000000"/>
                </a:solidFill>
                <a:latin typeface="Tahoma"/>
                <a:ea typeface="Tahoma"/>
              </a:rPr>
              <a:t>– </a:t>
            </a:r>
            <a:r>
              <a:rPr b="1" lang="ru-RU" sz="2400" strike="noStrike">
                <a:solidFill>
                  <a:srgbClr val="000000"/>
                </a:solidFill>
                <a:latin typeface="Tahoma"/>
                <a:ea typeface="Tahoma"/>
              </a:rPr>
              <a:t>иерархия управления доступом и распределения полномочий в этом случае не формируется; владелец информации, создавая свои информационные структуры, сам управляет доступом к ней и может передавать свои права вплоть до прав собственности.</a:t>
            </a:r>
            <a:endParaRPr/>
          </a:p>
        </p:txBody>
      </p:sp>
      <p:pic>
        <p:nvPicPr>
          <p:cNvPr id="591" name="Picture 2" descr=""/>
          <p:cNvPicPr/>
          <p:nvPr/>
        </p:nvPicPr>
        <p:blipFill>
          <a:blip r:embed="rId1"/>
          <a:stretch/>
        </p:blipFill>
        <p:spPr>
          <a:xfrm>
            <a:off x="230400" y="2938320"/>
            <a:ext cx="2256120" cy="2434680"/>
          </a:xfrm>
          <a:prstGeom prst="rect">
            <a:avLst/>
          </a:prstGeom>
          <a:ln>
            <a:noFill/>
          </a:ln>
        </p:spPr>
      </p:pic>
      <p:pic>
        <p:nvPicPr>
          <p:cNvPr id="592" name="Picture 4" descr=""/>
          <p:cNvPicPr/>
          <p:nvPr/>
        </p:nvPicPr>
        <p:blipFill>
          <a:blip r:embed="rId2"/>
          <a:stretch/>
        </p:blipFill>
        <p:spPr>
          <a:xfrm>
            <a:off x="2988000" y="2565000"/>
            <a:ext cx="2059200" cy="2808000"/>
          </a:xfrm>
          <a:prstGeom prst="rect">
            <a:avLst/>
          </a:prstGeom>
          <a:ln>
            <a:noFill/>
          </a:ln>
        </p:spPr>
      </p:pic>
      <p:pic>
        <p:nvPicPr>
          <p:cNvPr id="593" name="Picture 6" descr=""/>
          <p:cNvPicPr/>
          <p:nvPr/>
        </p:nvPicPr>
        <p:blipFill>
          <a:blip r:embed="rId3"/>
          <a:stretch/>
        </p:blipFill>
        <p:spPr>
          <a:xfrm>
            <a:off x="6732360" y="2208960"/>
            <a:ext cx="2411280" cy="1593360"/>
          </a:xfrm>
          <a:prstGeom prst="rect">
            <a:avLst/>
          </a:prstGeom>
          <a:ln>
            <a:noFill/>
          </a:ln>
        </p:spPr>
      </p:pic>
      <p:pic>
        <p:nvPicPr>
          <p:cNvPr id="594" name="Picture 8" descr=""/>
          <p:cNvPicPr/>
          <p:nvPr/>
        </p:nvPicPr>
        <p:blipFill>
          <a:blip r:embed="rId4"/>
          <a:stretch/>
        </p:blipFill>
        <p:spPr>
          <a:xfrm>
            <a:off x="5652000" y="3969000"/>
            <a:ext cx="2556000" cy="2556000"/>
          </a:xfrm>
          <a:prstGeom prst="rect">
            <a:avLst/>
          </a:prstGeom>
          <a:ln>
            <a:noFill/>
          </a:ln>
        </p:spPr>
      </p:pic>
      <p:sp>
        <p:nvSpPr>
          <p:cNvPr id="595" name="CustomShape 2"/>
          <p:cNvSpPr/>
          <p:nvPr/>
        </p:nvSpPr>
        <p:spPr>
          <a:xfrm>
            <a:off x="10764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87</a:t>
            </a:r>
            <a:endParaRPr/>
          </a:p>
        </p:txBody>
      </p:sp>
    </p:spTree>
  </p:cSld>
</p:sld>
</file>

<file path=ppt/slides/slide8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596" name="CustomShape 1"/>
          <p:cNvSpPr/>
          <p:nvPr/>
        </p:nvSpPr>
        <p:spPr>
          <a:xfrm>
            <a:off x="323640" y="381960"/>
            <a:ext cx="4571640" cy="3747960"/>
          </a:xfrm>
          <a:prstGeom prst="rect">
            <a:avLst/>
          </a:prstGeom>
          <a:noFill/>
          <a:ln w="57240">
            <a:solidFill>
              <a:schemeClr val="bg2">
                <a:lumMod val="25000"/>
              </a:schemeClr>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В больших системах все формы могут использоваться совместно в тех или иных частях системы; они реализуются при подготовке информации, при выполнении обработки информации и при завершении работ.</a:t>
            </a:r>
            <a:endParaRPr/>
          </a:p>
        </p:txBody>
      </p:sp>
      <p:pic>
        <p:nvPicPr>
          <p:cNvPr id="597" name="Picture 2" descr=""/>
          <p:cNvPicPr/>
          <p:nvPr/>
        </p:nvPicPr>
        <p:blipFill>
          <a:blip r:embed="rId1"/>
          <a:stretch/>
        </p:blipFill>
        <p:spPr>
          <a:xfrm>
            <a:off x="5220000" y="116640"/>
            <a:ext cx="3840120" cy="2880000"/>
          </a:xfrm>
          <a:prstGeom prst="rect">
            <a:avLst/>
          </a:prstGeom>
          <a:ln>
            <a:noFill/>
          </a:ln>
        </p:spPr>
      </p:pic>
      <p:pic>
        <p:nvPicPr>
          <p:cNvPr id="598" name="Picture 4" descr=""/>
          <p:cNvPicPr/>
          <p:nvPr/>
        </p:nvPicPr>
        <p:blipFill>
          <a:blip r:embed="rId2"/>
          <a:stretch/>
        </p:blipFill>
        <p:spPr>
          <a:xfrm>
            <a:off x="5092560" y="3213000"/>
            <a:ext cx="3936240" cy="2952000"/>
          </a:xfrm>
          <a:prstGeom prst="rect">
            <a:avLst/>
          </a:prstGeom>
          <a:ln>
            <a:noFill/>
          </a:ln>
        </p:spPr>
      </p:pic>
      <p:pic>
        <p:nvPicPr>
          <p:cNvPr id="599" name="Picture 6" descr=""/>
          <p:cNvPicPr/>
          <p:nvPr/>
        </p:nvPicPr>
        <p:blipFill>
          <a:blip r:embed="rId3"/>
          <a:stretch/>
        </p:blipFill>
        <p:spPr>
          <a:xfrm>
            <a:off x="1025280" y="4167720"/>
            <a:ext cx="3168000" cy="2412000"/>
          </a:xfrm>
          <a:prstGeom prst="rect">
            <a:avLst/>
          </a:prstGeom>
          <a:ln>
            <a:noFill/>
          </a:ln>
        </p:spPr>
      </p:pic>
      <p:sp>
        <p:nvSpPr>
          <p:cNvPr id="600" name="CustomShape 2"/>
          <p:cNvSpPr/>
          <p:nvPr/>
        </p:nvSpPr>
        <p:spPr>
          <a:xfrm>
            <a:off x="10764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88</a:t>
            </a:r>
            <a:endParaRPr/>
          </a:p>
        </p:txBody>
      </p:sp>
    </p:spTree>
  </p:cSld>
</p:sld>
</file>

<file path=ppt/slides/slide8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601" name="CustomShape 1"/>
          <p:cNvSpPr/>
          <p:nvPr/>
        </p:nvSpPr>
        <p:spPr>
          <a:xfrm>
            <a:off x="395640" y="260640"/>
            <a:ext cx="8280720" cy="4845240"/>
          </a:xfrm>
          <a:prstGeom prst="rect">
            <a:avLst/>
          </a:prstGeom>
          <a:noFill/>
          <a:ln w="57240">
            <a:solidFill>
              <a:schemeClr val="bg2">
                <a:lumMod val="25000"/>
              </a:schemeClr>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При подготовке ИС к работам </a:t>
            </a:r>
            <a:r>
              <a:rPr b="1" lang="ru-RU" sz="2400" strike="noStrike" u="sng">
                <a:solidFill>
                  <a:srgbClr val="c00000"/>
                </a:solidFill>
                <a:latin typeface="Tahoma"/>
                <a:ea typeface="Tahoma"/>
              </a:rPr>
              <a:t>управление доступом </a:t>
            </a:r>
            <a:r>
              <a:rPr b="1" lang="ru-RU" sz="2400" strike="noStrike">
                <a:solidFill>
                  <a:srgbClr val="000000"/>
                </a:solidFill>
                <a:latin typeface="Tahoma"/>
                <a:ea typeface="Tahoma"/>
              </a:rPr>
              <a:t>предполагает выполнение следующих функции:</a:t>
            </a:r>
            <a:endParaRPr/>
          </a:p>
          <a:p>
            <a:pPr>
              <a:lnSpc>
                <a:spcPct val="100000"/>
              </a:lnSpc>
              <a:buFont typeface="Wingdings" charset="2"/>
              <a:buChar char=""/>
            </a:pPr>
            <a:r>
              <a:rPr b="1" lang="ru-RU" sz="2400" strike="noStrike">
                <a:solidFill>
                  <a:srgbClr val="000000"/>
                </a:solidFill>
                <a:latin typeface="Tahoma"/>
                <a:ea typeface="Tahoma"/>
              </a:rPr>
              <a:t>уточнение задач, распределение </a:t>
            </a:r>
            <a:endParaRPr/>
          </a:p>
          <a:p>
            <a:pPr>
              <a:lnSpc>
                <a:spcPct val="100000"/>
              </a:lnSpc>
            </a:pPr>
            <a:r>
              <a:rPr b="1" lang="ru-RU" sz="2400" strike="noStrike">
                <a:solidFill>
                  <a:srgbClr val="000000"/>
                </a:solidFill>
                <a:latin typeface="Tahoma"/>
                <a:ea typeface="Tahoma"/>
              </a:rPr>
              <a:t>функций элементов ИС и персонала;</a:t>
            </a:r>
            <a:endParaRPr/>
          </a:p>
          <a:p>
            <a:pPr>
              <a:lnSpc>
                <a:spcPct val="100000"/>
              </a:lnSpc>
              <a:buFont typeface="Wingdings" charset="2"/>
              <a:buChar char=""/>
            </a:pPr>
            <a:r>
              <a:rPr b="1" lang="ru-RU" sz="2400" strike="noStrike">
                <a:solidFill>
                  <a:srgbClr val="000000"/>
                </a:solidFill>
                <a:latin typeface="Tahoma"/>
                <a:ea typeface="Tahoma"/>
              </a:rPr>
              <a:t>контроль ввода адресных таблиц в элементы ИС;</a:t>
            </a:r>
            <a:endParaRPr/>
          </a:p>
          <a:p>
            <a:pPr>
              <a:lnSpc>
                <a:spcPct val="100000"/>
              </a:lnSpc>
              <a:buFont typeface="Wingdings" charset="2"/>
              <a:buChar char=""/>
            </a:pPr>
            <a:r>
              <a:rPr b="1" lang="ru-RU" sz="2400" strike="noStrike">
                <a:solidFill>
                  <a:srgbClr val="000000"/>
                </a:solidFill>
                <a:latin typeface="Tahoma"/>
                <a:ea typeface="Tahoma"/>
              </a:rPr>
              <a:t>ввод таблиц полномочий элементов, пользователей, процессов и т.д.;</a:t>
            </a:r>
            <a:endParaRPr/>
          </a:p>
          <a:p>
            <a:pPr>
              <a:lnSpc>
                <a:spcPct val="100000"/>
              </a:lnSpc>
              <a:buFont typeface="Wingdings" charset="2"/>
              <a:buChar char=""/>
            </a:pPr>
            <a:r>
              <a:rPr b="1" lang="ru-RU" sz="2400" strike="noStrike">
                <a:solidFill>
                  <a:srgbClr val="000000"/>
                </a:solidFill>
                <a:latin typeface="Tahoma"/>
                <a:ea typeface="Tahoma"/>
              </a:rPr>
              <a:t>выбор значений, распределение и рассылка ключей шифрования;</a:t>
            </a:r>
            <a:endParaRPr/>
          </a:p>
          <a:p>
            <a:pPr>
              <a:lnSpc>
                <a:spcPct val="100000"/>
              </a:lnSpc>
              <a:buFont typeface="Wingdings" charset="2"/>
              <a:buChar char=""/>
            </a:pPr>
            <a:r>
              <a:rPr b="1" lang="ru-RU" sz="2400" strike="noStrike">
                <a:solidFill>
                  <a:srgbClr val="000000"/>
                </a:solidFill>
                <a:latin typeface="Tahoma"/>
                <a:ea typeface="Tahoma"/>
              </a:rPr>
              <a:t>проверка работы систем шифрования и контроля полномочий.</a:t>
            </a:r>
            <a:endParaRPr/>
          </a:p>
        </p:txBody>
      </p:sp>
      <p:pic>
        <p:nvPicPr>
          <p:cNvPr id="602" name="Picture 2" descr=""/>
          <p:cNvPicPr/>
          <p:nvPr/>
        </p:nvPicPr>
        <p:blipFill>
          <a:blip r:embed="rId1"/>
          <a:srcRect l="473500" t="0" r="0" b="0"/>
          <a:stretch/>
        </p:blipFill>
        <p:spPr>
          <a:xfrm>
            <a:off x="7596360" y="1052640"/>
            <a:ext cx="1328400" cy="1213920"/>
          </a:xfrm>
          <a:prstGeom prst="rect">
            <a:avLst/>
          </a:prstGeom>
          <a:ln>
            <a:noFill/>
          </a:ln>
        </p:spPr>
      </p:pic>
      <p:pic>
        <p:nvPicPr>
          <p:cNvPr id="603" name="Picture 4" descr=""/>
          <p:cNvPicPr/>
          <p:nvPr/>
        </p:nvPicPr>
        <p:blipFill>
          <a:blip r:embed="rId2"/>
          <a:srcRect l="0" t="0" r="0" b="446000"/>
          <a:stretch/>
        </p:blipFill>
        <p:spPr>
          <a:xfrm>
            <a:off x="7203240" y="2493000"/>
            <a:ext cx="1933200" cy="1187640"/>
          </a:xfrm>
          <a:prstGeom prst="rect">
            <a:avLst/>
          </a:prstGeom>
          <a:ln>
            <a:noFill/>
          </a:ln>
        </p:spPr>
      </p:pic>
      <p:pic>
        <p:nvPicPr>
          <p:cNvPr id="604" name="Picture 6" descr=""/>
          <p:cNvPicPr/>
          <p:nvPr/>
        </p:nvPicPr>
        <p:blipFill>
          <a:blip r:embed="rId3"/>
          <a:stretch/>
        </p:blipFill>
        <p:spPr>
          <a:xfrm>
            <a:off x="4536000" y="4797000"/>
            <a:ext cx="2666880" cy="2000160"/>
          </a:xfrm>
          <a:prstGeom prst="rect">
            <a:avLst/>
          </a:prstGeom>
          <a:ln>
            <a:noFill/>
          </a:ln>
        </p:spPr>
      </p:pic>
      <p:sp>
        <p:nvSpPr>
          <p:cNvPr id="605" name="CustomShape 2"/>
          <p:cNvSpPr/>
          <p:nvPr/>
        </p:nvSpPr>
        <p:spPr>
          <a:xfrm>
            <a:off x="107640" y="5949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89</a:t>
            </a:r>
            <a:endParaRPr/>
          </a:p>
        </p:txBody>
      </p:sp>
    </p:spTree>
  </p:cSld>
</p:sld>
</file>

<file path=ppt/slides/slide9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606" name="CustomShape 1"/>
          <p:cNvSpPr/>
          <p:nvPr/>
        </p:nvSpPr>
        <p:spPr>
          <a:xfrm>
            <a:off x="251640" y="188640"/>
            <a:ext cx="8496720" cy="6674040"/>
          </a:xfrm>
          <a:prstGeom prst="rect">
            <a:avLst/>
          </a:prstGeom>
          <a:noFill/>
          <a:ln w="38160">
            <a:solidFill>
              <a:schemeClr val="bg2">
                <a:lumMod val="25000"/>
              </a:schemeClr>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Lucida Sans Unicode"/>
              </a:rPr>
              <a:t>При </a:t>
            </a:r>
            <a:r>
              <a:rPr b="1" lang="ru-RU" sz="2400" strike="noStrike" u="sng">
                <a:solidFill>
                  <a:srgbClr val="c00000"/>
                </a:solidFill>
                <a:latin typeface="Lucida Sans Unicode"/>
              </a:rPr>
              <a:t>выполнении обработки информации управление доступом включает такие функции:</a:t>
            </a:r>
            <a:endParaRPr/>
          </a:p>
          <a:p>
            <a:pPr>
              <a:lnSpc>
                <a:spcPct val="100000"/>
              </a:lnSpc>
              <a:buFont typeface="Wingdings" charset="2"/>
              <a:buChar char=""/>
            </a:pPr>
            <a:r>
              <a:rPr b="1" lang="ru-RU" sz="2400" strike="noStrike">
                <a:solidFill>
                  <a:srgbClr val="000000"/>
                </a:solidFill>
                <a:latin typeface="Lucida Sans Unicode"/>
              </a:rPr>
              <a:t>контроль соблюдения полномочий, обнаружение и блокировку несанкционированного доступа;</a:t>
            </a:r>
            <a:endParaRPr/>
          </a:p>
          <a:p>
            <a:pPr>
              <a:lnSpc>
                <a:spcPct val="100000"/>
              </a:lnSpc>
              <a:buFont typeface="Wingdings" charset="2"/>
              <a:buChar char=""/>
            </a:pPr>
            <a:r>
              <a:rPr b="1" lang="ru-RU" sz="2400" strike="noStrike">
                <a:solidFill>
                  <a:srgbClr val="000000"/>
                </a:solidFill>
                <a:latin typeface="Lucida Sans Unicode"/>
              </a:rPr>
              <a:t>контроль шифрования данных и применения ключей;</a:t>
            </a:r>
            <a:endParaRPr/>
          </a:p>
          <a:p>
            <a:pPr>
              <a:lnSpc>
                <a:spcPct val="100000"/>
              </a:lnSpc>
              <a:buFont typeface="Wingdings" charset="2"/>
              <a:buChar char=""/>
            </a:pPr>
            <a:r>
              <a:rPr b="1" lang="ru-RU" sz="2400" strike="noStrike">
                <a:solidFill>
                  <a:srgbClr val="000000"/>
                </a:solidFill>
                <a:latin typeface="Lucida Sans Unicode"/>
              </a:rPr>
              <a:t>регистрацию и документирование информации о попытках и фактах несанкционированного доступа с указанием места, даты, времени и других данных о событиях;</a:t>
            </a:r>
            <a:endParaRPr/>
          </a:p>
          <a:p>
            <a:pPr>
              <a:lnSpc>
                <a:spcPct val="100000"/>
              </a:lnSpc>
              <a:buFont typeface="Wingdings" charset="2"/>
              <a:buChar char=""/>
            </a:pPr>
            <a:r>
              <a:rPr b="1" lang="ru-RU" sz="2400" strike="noStrike">
                <a:solidFill>
                  <a:srgbClr val="000000"/>
                </a:solidFill>
                <a:latin typeface="Lucida Sans Unicode"/>
              </a:rPr>
              <a:t>регистрацию, документирование и контроль</a:t>
            </a:r>
            <a:endParaRPr/>
          </a:p>
          <a:p>
            <a:pPr>
              <a:lnSpc>
                <a:spcPct val="100000"/>
              </a:lnSpc>
            </a:pPr>
            <a:r>
              <a:rPr b="1" lang="ru-RU" sz="2400" strike="noStrike">
                <a:solidFill>
                  <a:srgbClr val="000000"/>
                </a:solidFill>
                <a:latin typeface="Lucida Sans Unicode"/>
              </a:rPr>
              <a:t> </a:t>
            </a:r>
            <a:r>
              <a:rPr b="1" lang="ru-RU" sz="2400" strike="noStrike">
                <a:solidFill>
                  <a:srgbClr val="000000"/>
                </a:solidFill>
                <a:latin typeface="Lucida Sans Unicode"/>
              </a:rPr>
              <a:t>всех обращений к защищаемой информации с указанием всех данных о событиях;</a:t>
            </a:r>
            <a:endParaRPr/>
          </a:p>
          <a:p>
            <a:pPr>
              <a:lnSpc>
                <a:spcPct val="100000"/>
              </a:lnSpc>
              <a:buFont typeface="Wingdings" charset="2"/>
              <a:buChar char=""/>
            </a:pPr>
            <a:r>
              <a:rPr b="1" lang="ru-RU" sz="2400" strike="noStrike">
                <a:solidFill>
                  <a:srgbClr val="000000"/>
                </a:solidFill>
                <a:latin typeface="Lucida Sans Unicode"/>
              </a:rPr>
              <a:t>выбор, распределение, рассылку и синхронизацию применения новых ключей шифрования;</a:t>
            </a:r>
            <a:endParaRPr/>
          </a:p>
          <a:p>
            <a:pPr>
              <a:lnSpc>
                <a:spcPct val="100000"/>
              </a:lnSpc>
              <a:buFont typeface="Wingdings" charset="2"/>
              <a:buChar char=""/>
            </a:pPr>
            <a:r>
              <a:rPr b="1" lang="ru-RU" sz="2400" strike="noStrike">
                <a:solidFill>
                  <a:srgbClr val="000000"/>
                </a:solidFill>
                <a:latin typeface="Lucida Sans Unicode"/>
              </a:rPr>
              <a:t>изменение полномочий элементов, процессов и пользователей;</a:t>
            </a:r>
            <a:endParaRPr/>
          </a:p>
          <a:p>
            <a:pPr>
              <a:lnSpc>
                <a:spcPct val="100000"/>
              </a:lnSpc>
              <a:buFont typeface="Wingdings" charset="2"/>
              <a:buChar char=""/>
            </a:pPr>
            <a:r>
              <a:rPr b="1" lang="ru-RU" sz="2400" strike="noStrike">
                <a:solidFill>
                  <a:srgbClr val="000000"/>
                </a:solidFill>
                <a:latin typeface="Lucida Sans Unicode"/>
              </a:rPr>
              <a:t>организационные мероприятия по защите системы.</a:t>
            </a:r>
            <a:endParaRPr/>
          </a:p>
        </p:txBody>
      </p:sp>
      <p:pic>
        <p:nvPicPr>
          <p:cNvPr id="607" name="Picture 2" descr=""/>
          <p:cNvPicPr/>
          <p:nvPr/>
        </p:nvPicPr>
        <p:blipFill>
          <a:blip r:embed="rId1"/>
          <a:stretch/>
        </p:blipFill>
        <p:spPr>
          <a:xfrm>
            <a:off x="7760520" y="3861000"/>
            <a:ext cx="1419840" cy="1064520"/>
          </a:xfrm>
          <a:prstGeom prst="rect">
            <a:avLst/>
          </a:prstGeom>
          <a:ln>
            <a:noFill/>
          </a:ln>
        </p:spPr>
      </p:pic>
      <p:pic>
        <p:nvPicPr>
          <p:cNvPr id="608" name="Picture 4" descr=""/>
          <p:cNvPicPr/>
          <p:nvPr/>
        </p:nvPicPr>
        <p:blipFill>
          <a:blip r:embed="rId2"/>
          <a:stretch/>
        </p:blipFill>
        <p:spPr>
          <a:xfrm>
            <a:off x="7792920" y="1340640"/>
            <a:ext cx="1103040" cy="1103040"/>
          </a:xfrm>
          <a:prstGeom prst="rect">
            <a:avLst/>
          </a:prstGeom>
          <a:ln>
            <a:noFill/>
          </a:ln>
        </p:spPr>
      </p:pic>
      <p:sp>
        <p:nvSpPr>
          <p:cNvPr id="609" name="CustomShape 2"/>
          <p:cNvSpPr/>
          <p:nvPr/>
        </p:nvSpPr>
        <p:spPr>
          <a:xfrm>
            <a:off x="7956360" y="5661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90</a:t>
            </a:r>
            <a:endParaRPr/>
          </a:p>
        </p:txBody>
      </p:sp>
    </p:spTree>
  </p:cSld>
</p:sld>
</file>

<file path=ppt/slides/slide9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610" name="CustomShape 1"/>
          <p:cNvSpPr/>
          <p:nvPr/>
        </p:nvSpPr>
        <p:spPr>
          <a:xfrm>
            <a:off x="179640" y="332640"/>
            <a:ext cx="8568720" cy="3016440"/>
          </a:xfrm>
          <a:prstGeom prst="rect">
            <a:avLst/>
          </a:prstGeom>
          <a:noFill/>
          <a:ln w="57240">
            <a:solidFill>
              <a:schemeClr val="bg2">
                <a:lumMod val="25000"/>
              </a:schemeClr>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Соответствующие средства обеспечения управления этими процессами и функциями имеются в том или ином виде во всех современных операционных системах, причем, как правило, возможности возрастают с ростом мощности ЭВМ. По этой причине не без оснований считается, что в централизованных системах управление доступом обеспечено лучше, чем в децентрализованных.</a:t>
            </a:r>
            <a:endParaRPr/>
          </a:p>
        </p:txBody>
      </p:sp>
      <p:pic>
        <p:nvPicPr>
          <p:cNvPr id="611" name="Picture 2" descr=""/>
          <p:cNvPicPr/>
          <p:nvPr/>
        </p:nvPicPr>
        <p:blipFill>
          <a:blip r:embed="rId1"/>
          <a:stretch/>
        </p:blipFill>
        <p:spPr>
          <a:xfrm>
            <a:off x="323640" y="3573000"/>
            <a:ext cx="3437280" cy="2376000"/>
          </a:xfrm>
          <a:prstGeom prst="rect">
            <a:avLst/>
          </a:prstGeom>
          <a:ln>
            <a:noFill/>
          </a:ln>
        </p:spPr>
      </p:pic>
      <p:pic>
        <p:nvPicPr>
          <p:cNvPr id="612" name="Picture 4" descr=""/>
          <p:cNvPicPr/>
          <p:nvPr/>
        </p:nvPicPr>
        <p:blipFill>
          <a:blip r:embed="rId2"/>
          <a:stretch/>
        </p:blipFill>
        <p:spPr>
          <a:xfrm>
            <a:off x="4140000" y="3541680"/>
            <a:ext cx="3689640" cy="2767320"/>
          </a:xfrm>
          <a:prstGeom prst="rect">
            <a:avLst/>
          </a:prstGeom>
          <a:ln>
            <a:noFill/>
          </a:ln>
        </p:spPr>
      </p:pic>
      <p:sp>
        <p:nvSpPr>
          <p:cNvPr id="613" name="CustomShape 2"/>
          <p:cNvSpPr/>
          <p:nvPr/>
        </p:nvSpPr>
        <p:spPr>
          <a:xfrm>
            <a:off x="7956360" y="5661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91</a:t>
            </a:r>
            <a:endParaRPr/>
          </a:p>
        </p:txBody>
      </p:sp>
    </p:spTree>
  </p:cSld>
</p:sld>
</file>

<file path=ppt/slides/slide9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614" name="CustomShape 1"/>
          <p:cNvSpPr/>
          <p:nvPr/>
        </p:nvSpPr>
        <p:spPr>
          <a:xfrm>
            <a:off x="35640" y="849240"/>
            <a:ext cx="8700120" cy="5942520"/>
          </a:xfrm>
          <a:prstGeom prst="rect">
            <a:avLst/>
          </a:prstGeom>
          <a:noFill/>
          <a:ln w="57240">
            <a:solidFill>
              <a:schemeClr val="bg2">
                <a:lumMod val="25000"/>
              </a:schemeClr>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Одной из основных мер защиты данных в системе является их шифрование, т.е. такое преобразование, которое исключает их использование в соответствии с их смыслом и содержанием. Алгоритмы шифрования (дешифрования) представляют собой инструмент, с помощью которого такая защита возможна, поэтому они всегда секретны.</a:t>
            </a:r>
            <a:endParaRPr/>
          </a:p>
          <a:p>
            <a:pPr>
              <a:lnSpc>
                <a:spcPct val="100000"/>
              </a:lnSpc>
            </a:pPr>
            <a:r>
              <a:rPr b="1" lang="ru-RU" sz="2400" strike="noStrike">
                <a:solidFill>
                  <a:srgbClr val="000000"/>
                </a:solidFill>
                <a:latin typeface="Tahoma"/>
                <a:ea typeface="Tahoma"/>
              </a:rPr>
              <a:t>Шифрование может осуществляться при передаче информации по каналам передачи данных, при сохранении информации в базах данных, при обращении к базам данных с соответствующими запросами, на стадии интерпретации результатов обработки информации и т.д. На всех этих </a:t>
            </a:r>
            <a:endParaRPr/>
          </a:p>
          <a:p>
            <a:pPr>
              <a:lnSpc>
                <a:spcPct val="100000"/>
              </a:lnSpc>
            </a:pPr>
            <a:r>
              <a:rPr b="1" lang="ru-RU" sz="2400" strike="noStrike">
                <a:solidFill>
                  <a:srgbClr val="000000"/>
                </a:solidFill>
                <a:latin typeface="Tahoma"/>
                <a:ea typeface="Tahoma"/>
              </a:rPr>
              <a:t>этапах и стадиях существуют специфические особенности применения шифров.</a:t>
            </a:r>
            <a:endParaRPr/>
          </a:p>
        </p:txBody>
      </p:sp>
      <p:sp>
        <p:nvSpPr>
          <p:cNvPr id="615" name="CustomShape 2"/>
          <p:cNvSpPr/>
          <p:nvPr/>
        </p:nvSpPr>
        <p:spPr>
          <a:xfrm>
            <a:off x="395640" y="295920"/>
            <a:ext cx="8161200" cy="516960"/>
          </a:xfrm>
          <a:prstGeom prst="rect">
            <a:avLst/>
          </a:prstGeom>
          <a:noFill/>
          <a:ln>
            <a:noFill/>
          </a:ln>
        </p:spPr>
        <p:style>
          <a:lnRef idx="0"/>
          <a:fillRef idx="0"/>
          <a:effectRef idx="0"/>
          <a:fontRef idx="minor"/>
        </p:style>
        <p:txBody>
          <a:bodyPr lIns="90000" rIns="90000" tIns="45000" bIns="45000"/>
          <a:p>
            <a:pPr>
              <a:lnSpc>
                <a:spcPct val="100000"/>
              </a:lnSpc>
            </a:pPr>
            <a:r>
              <a:rPr b="1" lang="ru-RU" sz="2800" strike="noStrike" u="sng">
                <a:solidFill>
                  <a:srgbClr val="c00000"/>
                </a:solidFill>
                <a:latin typeface="Lucida Sans Unicode"/>
              </a:rPr>
              <a:t>Шифрование и дешифрование данных.</a:t>
            </a:r>
            <a:r>
              <a:rPr b="1" i="1" lang="ru-RU" sz="2800" strike="noStrike" u="sng">
                <a:solidFill>
                  <a:srgbClr val="c00000"/>
                </a:solidFill>
                <a:latin typeface="Lucida Sans Unicode"/>
              </a:rPr>
              <a:t> </a:t>
            </a:r>
            <a:endParaRPr/>
          </a:p>
        </p:txBody>
      </p:sp>
      <p:pic>
        <p:nvPicPr>
          <p:cNvPr id="616" name="Picture 2" descr=""/>
          <p:cNvPicPr/>
          <p:nvPr/>
        </p:nvPicPr>
        <p:blipFill>
          <a:blip r:embed="rId1"/>
          <a:stretch/>
        </p:blipFill>
        <p:spPr>
          <a:xfrm>
            <a:off x="7647840" y="1268640"/>
            <a:ext cx="1439640" cy="1079640"/>
          </a:xfrm>
          <a:prstGeom prst="rect">
            <a:avLst/>
          </a:prstGeom>
          <a:ln>
            <a:noFill/>
          </a:ln>
        </p:spPr>
      </p:pic>
      <p:pic>
        <p:nvPicPr>
          <p:cNvPr id="617" name="Picture 4" descr=""/>
          <p:cNvPicPr/>
          <p:nvPr/>
        </p:nvPicPr>
        <p:blipFill>
          <a:blip r:embed="rId2"/>
          <a:stretch/>
        </p:blipFill>
        <p:spPr>
          <a:xfrm>
            <a:off x="7480080" y="5661360"/>
            <a:ext cx="1555920" cy="1166760"/>
          </a:xfrm>
          <a:prstGeom prst="rect">
            <a:avLst/>
          </a:prstGeom>
          <a:ln>
            <a:noFill/>
          </a:ln>
        </p:spPr>
      </p:pic>
      <p:sp>
        <p:nvSpPr>
          <p:cNvPr id="618" name="CustomShape 3"/>
          <p:cNvSpPr/>
          <p:nvPr/>
        </p:nvSpPr>
        <p:spPr>
          <a:xfrm>
            <a:off x="8088120" y="486900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92</a:t>
            </a:r>
            <a:endParaRPr/>
          </a:p>
        </p:txBody>
      </p:sp>
    </p:spTree>
  </p:cSld>
</p:sld>
</file>

<file path=ppt/slides/slide9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619" name="CustomShape 1"/>
          <p:cNvSpPr/>
          <p:nvPr/>
        </p:nvSpPr>
        <p:spPr>
          <a:xfrm>
            <a:off x="179640" y="188640"/>
            <a:ext cx="8784720" cy="4845240"/>
          </a:xfrm>
          <a:prstGeom prst="rect">
            <a:avLst/>
          </a:prstGeom>
          <a:noFill/>
          <a:ln w="57240">
            <a:solidFill>
              <a:schemeClr val="bg2">
                <a:lumMod val="25000"/>
              </a:schemeClr>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Во всех странах деятельность по оказанию услуг шифрования, т.е. по созданию средств шифрования и защите систем, лицензируется государством, жестко регламентируется в законодательном порядке.</a:t>
            </a:r>
            <a:endParaRPr/>
          </a:p>
          <a:p>
            <a:pPr>
              <a:lnSpc>
                <a:spcPct val="100000"/>
              </a:lnSpc>
            </a:pPr>
            <a:r>
              <a:rPr b="1" lang="ru-RU" sz="2400" strike="noStrike">
                <a:solidFill>
                  <a:srgbClr val="000000"/>
                </a:solidFill>
                <a:latin typeface="Tahoma"/>
                <a:ea typeface="Tahoma"/>
              </a:rPr>
              <a:t>Наука </a:t>
            </a:r>
            <a:r>
              <a:rPr b="1" i="1" lang="ru-RU" sz="2400" strike="noStrike" u="sng">
                <a:solidFill>
                  <a:srgbClr val="c00000"/>
                </a:solidFill>
                <a:latin typeface="Tahoma"/>
                <a:ea typeface="Tahoma"/>
              </a:rPr>
              <a:t>криптография</a:t>
            </a:r>
            <a:r>
              <a:rPr b="1" i="1" lang="ru-RU" sz="2400" strike="noStrike">
                <a:solidFill>
                  <a:srgbClr val="000000"/>
                </a:solidFill>
                <a:latin typeface="Tahoma"/>
                <a:ea typeface="Tahoma"/>
              </a:rPr>
              <a:t>, </a:t>
            </a:r>
            <a:r>
              <a:rPr b="1" lang="ru-RU" sz="2400" strike="noStrike">
                <a:solidFill>
                  <a:srgbClr val="000000"/>
                </a:solidFill>
                <a:latin typeface="Tahoma"/>
                <a:ea typeface="Tahoma"/>
              </a:rPr>
              <a:t>занимающаяся шифрованием секретной не является. Однако конкретные алгоритмы и в особенности реализующие их устройства засекречиваются, что и обеспечивает защиту системы. За оказание таких услуг фирмы-заказчики готовы платить не малые деньги, поэтому фирмы-изготовители шифровальной аппаратуры заинтересованы в расширении своего бизнеса.</a:t>
            </a:r>
            <a:endParaRPr/>
          </a:p>
        </p:txBody>
      </p:sp>
      <p:pic>
        <p:nvPicPr>
          <p:cNvPr id="620" name="Picture 2" descr=""/>
          <p:cNvPicPr/>
          <p:nvPr/>
        </p:nvPicPr>
        <p:blipFill>
          <a:blip r:embed="rId1"/>
          <a:stretch/>
        </p:blipFill>
        <p:spPr>
          <a:xfrm>
            <a:off x="3132000" y="5229360"/>
            <a:ext cx="1904760" cy="1428480"/>
          </a:xfrm>
          <a:prstGeom prst="rect">
            <a:avLst/>
          </a:prstGeom>
          <a:ln>
            <a:noFill/>
          </a:ln>
        </p:spPr>
      </p:pic>
      <p:pic>
        <p:nvPicPr>
          <p:cNvPr id="621" name="Picture 4" descr=""/>
          <p:cNvPicPr/>
          <p:nvPr/>
        </p:nvPicPr>
        <p:blipFill>
          <a:blip r:embed="rId2"/>
          <a:stretch/>
        </p:blipFill>
        <p:spPr>
          <a:xfrm>
            <a:off x="5724000" y="5229360"/>
            <a:ext cx="2152440" cy="1428480"/>
          </a:xfrm>
          <a:prstGeom prst="rect">
            <a:avLst/>
          </a:prstGeom>
          <a:ln>
            <a:noFill/>
          </a:ln>
        </p:spPr>
      </p:pic>
      <p:pic>
        <p:nvPicPr>
          <p:cNvPr id="622" name="Picture 6" descr=""/>
          <p:cNvPicPr/>
          <p:nvPr/>
        </p:nvPicPr>
        <p:blipFill>
          <a:blip r:embed="rId3"/>
          <a:stretch/>
        </p:blipFill>
        <p:spPr>
          <a:xfrm>
            <a:off x="251640" y="5229360"/>
            <a:ext cx="2219040" cy="1428480"/>
          </a:xfrm>
          <a:prstGeom prst="rect">
            <a:avLst/>
          </a:prstGeom>
          <a:ln>
            <a:noFill/>
          </a:ln>
        </p:spPr>
      </p:pic>
      <p:sp>
        <p:nvSpPr>
          <p:cNvPr id="623" name="CustomShape 2"/>
          <p:cNvSpPr/>
          <p:nvPr/>
        </p:nvSpPr>
        <p:spPr>
          <a:xfrm>
            <a:off x="7956360" y="5661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93</a:t>
            </a:r>
            <a:endParaRPr/>
          </a:p>
        </p:txBody>
      </p:sp>
    </p:spTree>
  </p:cSld>
</p:sld>
</file>

<file path=ppt/slides/slide9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624" name="CustomShape 1"/>
          <p:cNvSpPr/>
          <p:nvPr/>
        </p:nvSpPr>
        <p:spPr>
          <a:xfrm>
            <a:off x="179640" y="260640"/>
            <a:ext cx="8496720" cy="5942520"/>
          </a:xfrm>
          <a:prstGeom prst="rect">
            <a:avLst/>
          </a:prstGeom>
          <a:noFill/>
          <a:ln w="57240">
            <a:solidFill>
              <a:schemeClr val="bg2">
                <a:lumMod val="25000"/>
              </a:schemeClr>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Lucida Sans Unicode"/>
              </a:rPr>
              <a:t>В то же время государство заинтересовано в сохранении прозрачности информационных потоков с тем, чтобы снизить риск сокрытия преступлений и других правонарушений: шифровальные технологии не должны препятствовать расследованию преступлений. Эти интересы в некотором роде противоречат друг другу.</a:t>
            </a:r>
            <a:endParaRPr/>
          </a:p>
          <a:p>
            <a:pPr>
              <a:lnSpc>
                <a:spcPct val="100000"/>
              </a:lnSpc>
            </a:pPr>
            <a:r>
              <a:rPr b="1" lang="ru-RU" sz="2400" strike="noStrike">
                <a:solidFill>
                  <a:srgbClr val="000000"/>
                </a:solidFill>
                <a:latin typeface="Lucida Sans Unicode"/>
              </a:rPr>
              <a:t>Создание или выбор средств шифрования национальными правительствами тоже становится серьезной проблемой. В этом деле нельзя просто доверять даже очень солидным фирмам или специалистам. </a:t>
            </a:r>
            <a:r>
              <a:rPr b="1" lang="ru-RU" sz="2400" strike="noStrike" u="sng">
                <a:solidFill>
                  <a:srgbClr val="c00000"/>
                </a:solidFill>
                <a:latin typeface="Lucida Sans Unicode"/>
              </a:rPr>
              <a:t>Системы шифрования </a:t>
            </a:r>
            <a:r>
              <a:rPr b="1" lang="ru-RU" sz="2400" strike="noStrike">
                <a:solidFill>
                  <a:srgbClr val="000000"/>
                </a:solidFill>
                <a:latin typeface="Lucida Sans Unicode"/>
              </a:rPr>
              <a:t>подвергаются испытаниям, в которых предпринимается попытка расшифровки построенных с помощью проверяемой системы кодов независимыми специалистами или фирмами.</a:t>
            </a:r>
            <a:endParaRPr/>
          </a:p>
        </p:txBody>
      </p:sp>
      <p:pic>
        <p:nvPicPr>
          <p:cNvPr id="625" name="Picture 2" descr=""/>
          <p:cNvPicPr/>
          <p:nvPr/>
        </p:nvPicPr>
        <p:blipFill>
          <a:blip r:embed="rId1"/>
          <a:stretch/>
        </p:blipFill>
        <p:spPr>
          <a:xfrm>
            <a:off x="7740360" y="1827000"/>
            <a:ext cx="1018800" cy="1428480"/>
          </a:xfrm>
          <a:prstGeom prst="rect">
            <a:avLst/>
          </a:prstGeom>
          <a:ln>
            <a:noFill/>
          </a:ln>
        </p:spPr>
      </p:pic>
      <p:pic>
        <p:nvPicPr>
          <p:cNvPr id="626" name="Picture 4" descr=""/>
          <p:cNvPicPr/>
          <p:nvPr/>
        </p:nvPicPr>
        <p:blipFill>
          <a:blip r:embed="rId2"/>
          <a:stretch/>
        </p:blipFill>
        <p:spPr>
          <a:xfrm>
            <a:off x="2123640" y="5733360"/>
            <a:ext cx="1800000" cy="1199880"/>
          </a:xfrm>
          <a:prstGeom prst="rect">
            <a:avLst/>
          </a:prstGeom>
          <a:ln>
            <a:noFill/>
          </a:ln>
        </p:spPr>
      </p:pic>
      <p:pic>
        <p:nvPicPr>
          <p:cNvPr id="627" name="Picture 6" descr=""/>
          <p:cNvPicPr/>
          <p:nvPr/>
        </p:nvPicPr>
        <p:blipFill>
          <a:blip r:embed="rId3"/>
          <a:stretch/>
        </p:blipFill>
        <p:spPr>
          <a:xfrm>
            <a:off x="4212000" y="5774760"/>
            <a:ext cx="1544760" cy="1158480"/>
          </a:xfrm>
          <a:prstGeom prst="rect">
            <a:avLst/>
          </a:prstGeom>
          <a:ln>
            <a:noFill/>
          </a:ln>
        </p:spPr>
      </p:pic>
      <p:sp>
        <p:nvSpPr>
          <p:cNvPr id="628" name="CustomShape 2"/>
          <p:cNvSpPr/>
          <p:nvPr/>
        </p:nvSpPr>
        <p:spPr>
          <a:xfrm>
            <a:off x="7956360" y="5661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94</a:t>
            </a:r>
            <a:endParaRPr/>
          </a:p>
        </p:txBody>
      </p:sp>
    </p:spTree>
  </p:cSld>
</p:sld>
</file>

<file path=ppt/slides/slide9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629" name="CustomShape 1"/>
          <p:cNvSpPr/>
          <p:nvPr/>
        </p:nvSpPr>
        <p:spPr>
          <a:xfrm>
            <a:off x="179640" y="1396080"/>
            <a:ext cx="8712720" cy="3747960"/>
          </a:xfrm>
          <a:prstGeom prst="rect">
            <a:avLst/>
          </a:prstGeom>
          <a:noFill/>
          <a:ln w="57240">
            <a:solidFill>
              <a:schemeClr val="bg2">
                <a:lumMod val="25000"/>
              </a:schemeClr>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В нашей стране за последнее десятилетие создано множество информационных систем и сетей на основе зарубежных технических средств и программных продуктов. Относительно этих систем возникает совершенно обоснованное опасение о возможности существования в них так называемых </a:t>
            </a:r>
            <a:r>
              <a:rPr b="1" i="1" lang="ru-RU" sz="2400" strike="noStrike">
                <a:solidFill>
                  <a:srgbClr val="000000"/>
                </a:solidFill>
                <a:latin typeface="Tahoma"/>
                <a:ea typeface="Tahoma"/>
              </a:rPr>
              <a:t>«</a:t>
            </a:r>
            <a:r>
              <a:rPr b="1" i="1" lang="ru-RU" sz="2400" strike="noStrike" u="sng">
                <a:solidFill>
                  <a:srgbClr val="c00000"/>
                </a:solidFill>
                <a:latin typeface="Tahoma"/>
                <a:ea typeface="Tahoma"/>
              </a:rPr>
              <a:t>недекларированных возможностей</a:t>
            </a:r>
            <a:r>
              <a:rPr b="1" i="1" lang="ru-RU" sz="2400" strike="noStrike">
                <a:solidFill>
                  <a:srgbClr val="000000"/>
                </a:solidFill>
                <a:latin typeface="Tahoma"/>
                <a:ea typeface="Tahoma"/>
              </a:rPr>
              <a:t>», </a:t>
            </a:r>
            <a:r>
              <a:rPr b="1" lang="ru-RU" sz="2400" strike="noStrike">
                <a:solidFill>
                  <a:srgbClr val="000000"/>
                </a:solidFill>
                <a:latin typeface="Tahoma"/>
                <a:ea typeface="Tahoma"/>
              </a:rPr>
              <a:t>т.е. скрытых от пользователя свойств, которые позволяют управлять этими средствами независимо от пользователя.</a:t>
            </a:r>
            <a:endParaRPr/>
          </a:p>
        </p:txBody>
      </p:sp>
      <p:sp>
        <p:nvSpPr>
          <p:cNvPr id="630" name="CustomShape 2"/>
          <p:cNvSpPr/>
          <p:nvPr/>
        </p:nvSpPr>
        <p:spPr>
          <a:xfrm>
            <a:off x="611640" y="188640"/>
            <a:ext cx="7349040" cy="1187640"/>
          </a:xfrm>
          <a:prstGeom prst="rect">
            <a:avLst/>
          </a:prstGeom>
          <a:noFill/>
          <a:ln>
            <a:solidFill>
              <a:schemeClr val="bg2">
                <a:lumMod val="25000"/>
              </a:schemeClr>
            </a:solidFill>
          </a:ln>
        </p:spPr>
        <p:style>
          <a:lnRef idx="0"/>
          <a:fillRef idx="0"/>
          <a:effectRef idx="0"/>
          <a:fontRef idx="minor"/>
        </p:style>
        <p:txBody>
          <a:bodyPr lIns="90000" rIns="90000" tIns="45000" bIns="45000"/>
          <a:p>
            <a:pPr>
              <a:lnSpc>
                <a:spcPct val="100000"/>
              </a:lnSpc>
            </a:pPr>
            <a:r>
              <a:rPr b="1" lang="ru-RU" sz="3600" strike="noStrike" u="sng">
                <a:solidFill>
                  <a:srgbClr val="c00000"/>
                </a:solidFill>
                <a:latin typeface="Lucida Sans Unicode"/>
              </a:rPr>
              <a:t>Защищенность информационных сетей.</a:t>
            </a:r>
            <a:r>
              <a:rPr b="1" i="1" lang="ru-RU" sz="3600" strike="noStrike" u="sng">
                <a:solidFill>
                  <a:srgbClr val="c00000"/>
                </a:solidFill>
                <a:latin typeface="Lucida Sans Unicode"/>
              </a:rPr>
              <a:t> </a:t>
            </a:r>
            <a:endParaRPr/>
          </a:p>
        </p:txBody>
      </p:sp>
      <p:pic>
        <p:nvPicPr>
          <p:cNvPr id="631" name="Picture 2" descr=""/>
          <p:cNvPicPr/>
          <p:nvPr/>
        </p:nvPicPr>
        <p:blipFill>
          <a:blip r:embed="rId1"/>
          <a:stretch/>
        </p:blipFill>
        <p:spPr>
          <a:xfrm>
            <a:off x="6876360" y="28440"/>
            <a:ext cx="1866600" cy="1428480"/>
          </a:xfrm>
          <a:prstGeom prst="rect">
            <a:avLst/>
          </a:prstGeom>
          <a:ln>
            <a:noFill/>
          </a:ln>
        </p:spPr>
      </p:pic>
      <p:pic>
        <p:nvPicPr>
          <p:cNvPr id="632" name="Picture 4" descr=""/>
          <p:cNvPicPr/>
          <p:nvPr/>
        </p:nvPicPr>
        <p:blipFill>
          <a:blip r:embed="rId2"/>
          <a:stretch/>
        </p:blipFill>
        <p:spPr>
          <a:xfrm>
            <a:off x="2771640" y="4869000"/>
            <a:ext cx="1904760" cy="1428480"/>
          </a:xfrm>
          <a:prstGeom prst="rect">
            <a:avLst/>
          </a:prstGeom>
          <a:ln>
            <a:noFill/>
          </a:ln>
        </p:spPr>
      </p:pic>
      <p:pic>
        <p:nvPicPr>
          <p:cNvPr id="633" name="Picture 6" descr=""/>
          <p:cNvPicPr/>
          <p:nvPr/>
        </p:nvPicPr>
        <p:blipFill>
          <a:blip r:embed="rId3"/>
          <a:stretch/>
        </p:blipFill>
        <p:spPr>
          <a:xfrm>
            <a:off x="5076000" y="4869000"/>
            <a:ext cx="2733120" cy="1906920"/>
          </a:xfrm>
          <a:prstGeom prst="rect">
            <a:avLst/>
          </a:prstGeom>
          <a:ln>
            <a:noFill/>
          </a:ln>
        </p:spPr>
      </p:pic>
      <p:pic>
        <p:nvPicPr>
          <p:cNvPr id="634" name="Picture 8" descr=""/>
          <p:cNvPicPr/>
          <p:nvPr/>
        </p:nvPicPr>
        <p:blipFill>
          <a:blip r:embed="rId4"/>
          <a:stretch/>
        </p:blipFill>
        <p:spPr>
          <a:xfrm>
            <a:off x="323640" y="5178600"/>
            <a:ext cx="2238840" cy="1679040"/>
          </a:xfrm>
          <a:prstGeom prst="rect">
            <a:avLst/>
          </a:prstGeom>
          <a:ln>
            <a:noFill/>
          </a:ln>
        </p:spPr>
      </p:pic>
      <p:sp>
        <p:nvSpPr>
          <p:cNvPr id="635" name="CustomShape 3"/>
          <p:cNvSpPr/>
          <p:nvPr/>
        </p:nvSpPr>
        <p:spPr>
          <a:xfrm>
            <a:off x="7956360" y="5661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95</a:t>
            </a:r>
            <a:endParaRPr/>
          </a:p>
        </p:txBody>
      </p:sp>
    </p:spTree>
  </p:cSld>
</p:sld>
</file>

<file path=ppt/slides/slide9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636" name="CustomShape 1"/>
          <p:cNvSpPr/>
          <p:nvPr/>
        </p:nvSpPr>
        <p:spPr>
          <a:xfrm>
            <a:off x="330840" y="116640"/>
            <a:ext cx="8352720" cy="4479480"/>
          </a:xfrm>
          <a:prstGeom prst="rect">
            <a:avLst/>
          </a:prstGeom>
          <a:noFill/>
          <a:ln w="57240">
            <a:solidFill>
              <a:schemeClr val="bg2">
                <a:lumMod val="25000"/>
              </a:schemeClr>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В подобных случаях возникают естественные опасения, что в таких </a:t>
            </a:r>
            <a:r>
              <a:rPr b="1" lang="ru-RU" sz="2400" strike="noStrike" u="sng">
                <a:solidFill>
                  <a:srgbClr val="c00000"/>
                </a:solidFill>
                <a:latin typeface="Tahoma"/>
                <a:ea typeface="Tahoma"/>
              </a:rPr>
              <a:t>системах их поставщиком или изготовителем могут быть заложены некие скрытые возможности, обеспечивающие внешний контроль всех процессов и данных, обращающихся в системе. </a:t>
            </a:r>
            <a:endParaRPr/>
          </a:p>
          <a:p>
            <a:pPr>
              <a:lnSpc>
                <a:spcPct val="100000"/>
              </a:lnSpc>
            </a:pPr>
            <a:r>
              <a:rPr b="1" lang="ru-RU" sz="2400" strike="noStrike">
                <a:solidFill>
                  <a:srgbClr val="000000"/>
                </a:solidFill>
                <a:latin typeface="Tahoma"/>
                <a:ea typeface="Tahoma"/>
              </a:rPr>
              <a:t>С помощью таких средств возможен также вывод из строя систем целиком или по частям по командам извне.</a:t>
            </a:r>
            <a:endParaRPr/>
          </a:p>
          <a:p>
            <a:pPr>
              <a:lnSpc>
                <a:spcPct val="100000"/>
              </a:lnSpc>
            </a:pPr>
            <a:r>
              <a:rPr b="1" lang="ru-RU" sz="2400" strike="noStrike">
                <a:solidFill>
                  <a:srgbClr val="000000"/>
                </a:solidFill>
                <a:latin typeface="Tahoma"/>
                <a:ea typeface="Tahoma"/>
              </a:rPr>
              <a:t>Как следствие, такие системы вызывают определенные опасения при применении в особо ответственных объектах и структурах. </a:t>
            </a:r>
            <a:endParaRPr/>
          </a:p>
        </p:txBody>
      </p:sp>
      <p:pic>
        <p:nvPicPr>
          <p:cNvPr id="637" name="Picture 2" descr=""/>
          <p:cNvPicPr/>
          <p:nvPr/>
        </p:nvPicPr>
        <p:blipFill>
          <a:blip r:embed="rId1"/>
          <a:stretch/>
        </p:blipFill>
        <p:spPr>
          <a:xfrm>
            <a:off x="539640" y="4641120"/>
            <a:ext cx="2295000" cy="1428480"/>
          </a:xfrm>
          <a:prstGeom prst="rect">
            <a:avLst/>
          </a:prstGeom>
          <a:ln>
            <a:noFill/>
          </a:ln>
        </p:spPr>
      </p:pic>
      <p:pic>
        <p:nvPicPr>
          <p:cNvPr id="638" name="Picture 4" descr=""/>
          <p:cNvPicPr/>
          <p:nvPr/>
        </p:nvPicPr>
        <p:blipFill>
          <a:blip r:embed="rId2"/>
          <a:stretch/>
        </p:blipFill>
        <p:spPr>
          <a:xfrm>
            <a:off x="3708000" y="4623840"/>
            <a:ext cx="3274920" cy="2117160"/>
          </a:xfrm>
          <a:prstGeom prst="rect">
            <a:avLst/>
          </a:prstGeom>
          <a:ln>
            <a:noFill/>
          </a:ln>
        </p:spPr>
      </p:pic>
      <p:sp>
        <p:nvSpPr>
          <p:cNvPr id="639" name="CustomShape 2"/>
          <p:cNvSpPr/>
          <p:nvPr/>
        </p:nvSpPr>
        <p:spPr>
          <a:xfrm>
            <a:off x="7956360" y="5661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96</a:t>
            </a:r>
            <a:endParaRPr/>
          </a:p>
        </p:txBody>
      </p:sp>
    </p:spTree>
  </p:cSld>
</p:sld>
</file>

<file path=ppt/slides/slide9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640" name="CustomShape 1"/>
          <p:cNvSpPr/>
          <p:nvPr/>
        </p:nvSpPr>
        <p:spPr>
          <a:xfrm>
            <a:off x="107640" y="116640"/>
            <a:ext cx="4571640" cy="4479480"/>
          </a:xfrm>
          <a:prstGeom prst="rect">
            <a:avLst/>
          </a:prstGeom>
          <a:noFill/>
          <a:ln w="57240">
            <a:solidFill>
              <a:schemeClr val="bg2">
                <a:lumMod val="25000"/>
              </a:schemeClr>
            </a:solidFill>
            <a:round/>
          </a:ln>
        </p:spPr>
        <p:style>
          <a:lnRef idx="0"/>
          <a:fillRef idx="0"/>
          <a:effectRef idx="0"/>
          <a:fontRef idx="minor"/>
        </p:style>
        <p:txBody>
          <a:bodyPr lIns="90000" rIns="90000" tIns="45000" bIns="45000"/>
          <a:p>
            <a:pPr>
              <a:lnSpc>
                <a:spcPct val="100000"/>
              </a:lnSpc>
            </a:pPr>
            <a:r>
              <a:rPr b="1" lang="ru-RU" sz="2400" strike="noStrike" u="sng">
                <a:solidFill>
                  <a:srgbClr val="c00000"/>
                </a:solidFill>
                <a:latin typeface="Tahoma"/>
                <a:ea typeface="Tahoma"/>
              </a:rPr>
              <a:t>Технические элементы</a:t>
            </a:r>
            <a:r>
              <a:rPr b="1" lang="ru-RU" sz="2400" strike="noStrike">
                <a:solidFill>
                  <a:srgbClr val="000000"/>
                </a:solidFill>
                <a:latin typeface="Tahoma"/>
                <a:ea typeface="Tahoma"/>
              </a:rPr>
              <a:t>, устанавливаемые в особо ответственных системах, тщательно и глубоко исследуются, программные элементы тестируются в специализированных организациях, однако определенные сомнения могут оставаться и после таких испытаний.</a:t>
            </a:r>
            <a:endParaRPr/>
          </a:p>
        </p:txBody>
      </p:sp>
      <p:pic>
        <p:nvPicPr>
          <p:cNvPr id="641" name="Picture 2" descr=""/>
          <p:cNvPicPr/>
          <p:nvPr/>
        </p:nvPicPr>
        <p:blipFill>
          <a:blip r:embed="rId1"/>
          <a:stretch/>
        </p:blipFill>
        <p:spPr>
          <a:xfrm>
            <a:off x="4860000" y="116640"/>
            <a:ext cx="4341240" cy="2736000"/>
          </a:xfrm>
          <a:prstGeom prst="rect">
            <a:avLst/>
          </a:prstGeom>
          <a:ln>
            <a:noFill/>
          </a:ln>
        </p:spPr>
      </p:pic>
      <p:pic>
        <p:nvPicPr>
          <p:cNvPr id="642" name="Picture 4" descr=""/>
          <p:cNvPicPr/>
          <p:nvPr/>
        </p:nvPicPr>
        <p:blipFill>
          <a:blip r:embed="rId2"/>
          <a:stretch/>
        </p:blipFill>
        <p:spPr>
          <a:xfrm>
            <a:off x="395640" y="4797000"/>
            <a:ext cx="2276280" cy="1428480"/>
          </a:xfrm>
          <a:prstGeom prst="rect">
            <a:avLst/>
          </a:prstGeom>
          <a:ln>
            <a:noFill/>
          </a:ln>
        </p:spPr>
      </p:pic>
      <p:pic>
        <p:nvPicPr>
          <p:cNvPr id="643" name="Picture 6" descr=""/>
          <p:cNvPicPr/>
          <p:nvPr/>
        </p:nvPicPr>
        <p:blipFill>
          <a:blip r:embed="rId3"/>
          <a:stretch/>
        </p:blipFill>
        <p:spPr>
          <a:xfrm>
            <a:off x="4860000" y="3069000"/>
            <a:ext cx="3672000" cy="2977200"/>
          </a:xfrm>
          <a:prstGeom prst="rect">
            <a:avLst/>
          </a:prstGeom>
          <a:ln>
            <a:noFill/>
          </a:ln>
        </p:spPr>
      </p:pic>
      <p:pic>
        <p:nvPicPr>
          <p:cNvPr id="644" name="Picture 8" descr=""/>
          <p:cNvPicPr/>
          <p:nvPr/>
        </p:nvPicPr>
        <p:blipFill>
          <a:blip r:embed="rId4"/>
          <a:stretch/>
        </p:blipFill>
        <p:spPr>
          <a:xfrm>
            <a:off x="2693160" y="4797000"/>
            <a:ext cx="1819080" cy="1428480"/>
          </a:xfrm>
          <a:prstGeom prst="rect">
            <a:avLst/>
          </a:prstGeom>
          <a:ln>
            <a:noFill/>
          </a:ln>
        </p:spPr>
      </p:pic>
      <p:sp>
        <p:nvSpPr>
          <p:cNvPr id="645" name="CustomShape 2"/>
          <p:cNvSpPr/>
          <p:nvPr/>
        </p:nvSpPr>
        <p:spPr>
          <a:xfrm>
            <a:off x="7956360" y="5661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97</a:t>
            </a:r>
            <a:endParaRPr/>
          </a:p>
        </p:txBody>
      </p:sp>
    </p:spTree>
  </p:cSld>
</p:sld>
</file>

<file path=ppt/slides/slide9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646" name="CustomShape 1"/>
          <p:cNvSpPr/>
          <p:nvPr/>
        </p:nvSpPr>
        <p:spPr>
          <a:xfrm>
            <a:off x="3852000" y="188640"/>
            <a:ext cx="4931640" cy="5942520"/>
          </a:xfrm>
          <a:prstGeom prst="rect">
            <a:avLst/>
          </a:prstGeom>
          <a:noFill/>
          <a:ln w="57240">
            <a:solidFill>
              <a:schemeClr val="bg2">
                <a:lumMod val="25000"/>
              </a:schemeClr>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Для того чтобы снять у пользователя и потребителя эти опасения, производители технических и программных средств представляют свои изделия на </a:t>
            </a:r>
            <a:r>
              <a:rPr b="1" lang="ru-RU" sz="2400" strike="noStrike" u="sng">
                <a:solidFill>
                  <a:srgbClr val="c00000"/>
                </a:solidFill>
                <a:latin typeface="Tahoma"/>
                <a:ea typeface="Tahoma"/>
              </a:rPr>
              <a:t>официальную сертификацию</a:t>
            </a:r>
            <a:r>
              <a:rPr b="1" lang="ru-RU" sz="2400" strike="noStrike">
                <a:solidFill>
                  <a:srgbClr val="000000"/>
                </a:solidFill>
                <a:latin typeface="Tahoma"/>
                <a:ea typeface="Tahoma"/>
              </a:rPr>
              <a:t>. С этой целью компания-поставщик представляет детальную документацию на изделия и сами изделия с тем, чтобы на этом основании можно было уверенно выявить во всей полноте функции, выполняемые данным изделием.</a:t>
            </a:r>
            <a:endParaRPr/>
          </a:p>
        </p:txBody>
      </p:sp>
      <p:pic>
        <p:nvPicPr>
          <p:cNvPr id="647" name="Picture 2" descr=""/>
          <p:cNvPicPr/>
          <p:nvPr/>
        </p:nvPicPr>
        <p:blipFill>
          <a:blip r:embed="rId1"/>
          <a:stretch/>
        </p:blipFill>
        <p:spPr>
          <a:xfrm>
            <a:off x="323640" y="188640"/>
            <a:ext cx="2808000" cy="2808000"/>
          </a:xfrm>
          <a:prstGeom prst="rect">
            <a:avLst/>
          </a:prstGeom>
          <a:ln>
            <a:noFill/>
          </a:ln>
        </p:spPr>
      </p:pic>
      <p:pic>
        <p:nvPicPr>
          <p:cNvPr id="648" name="Picture 4" descr=""/>
          <p:cNvPicPr/>
          <p:nvPr/>
        </p:nvPicPr>
        <p:blipFill>
          <a:blip r:embed="rId2"/>
          <a:stretch/>
        </p:blipFill>
        <p:spPr>
          <a:xfrm>
            <a:off x="321480" y="3189600"/>
            <a:ext cx="3425400" cy="2543400"/>
          </a:xfrm>
          <a:prstGeom prst="rect">
            <a:avLst/>
          </a:prstGeom>
          <a:ln>
            <a:noFill/>
          </a:ln>
        </p:spPr>
      </p:pic>
      <p:sp>
        <p:nvSpPr>
          <p:cNvPr id="649" name="CustomShape 2"/>
          <p:cNvSpPr/>
          <p:nvPr/>
        </p:nvSpPr>
        <p:spPr>
          <a:xfrm>
            <a:off x="7956360" y="56613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98</a:t>
            </a:r>
            <a:endParaRPr/>
          </a:p>
        </p:txBody>
      </p:sp>
    </p:spTree>
  </p:cSld>
</p:sld>
</file>

<file path=ppt/slides/slide9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650" name="CustomShape 1"/>
          <p:cNvSpPr/>
          <p:nvPr/>
        </p:nvSpPr>
        <p:spPr>
          <a:xfrm>
            <a:off x="323640" y="889920"/>
            <a:ext cx="8352720" cy="4113720"/>
          </a:xfrm>
          <a:prstGeom prst="rect">
            <a:avLst/>
          </a:prstGeom>
          <a:noFill/>
          <a:ln w="57240">
            <a:solidFill>
              <a:schemeClr val="bg2">
                <a:lumMod val="25000"/>
              </a:schemeClr>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 </a:t>
            </a:r>
            <a:r>
              <a:rPr b="1" lang="ru-RU" sz="2400" strike="noStrike">
                <a:solidFill>
                  <a:srgbClr val="000000"/>
                </a:solidFill>
                <a:latin typeface="Tahoma"/>
                <a:ea typeface="Tahoma"/>
              </a:rPr>
              <a:t>Необходимо отметить, что защита системы не может быть </a:t>
            </a:r>
            <a:r>
              <a:rPr b="1" i="1" lang="ru-RU" sz="2400" strike="noStrike" u="sng">
                <a:solidFill>
                  <a:srgbClr val="c00000"/>
                </a:solidFill>
                <a:latin typeface="Tahoma"/>
                <a:ea typeface="Tahoma"/>
              </a:rPr>
              <a:t>абсолютной</a:t>
            </a:r>
            <a:r>
              <a:rPr b="1" i="1" lang="ru-RU" sz="2400" strike="noStrike">
                <a:solidFill>
                  <a:srgbClr val="000000"/>
                </a:solidFill>
                <a:latin typeface="Tahoma"/>
                <a:ea typeface="Tahoma"/>
              </a:rPr>
              <a:t>. </a:t>
            </a:r>
            <a:r>
              <a:rPr b="1" lang="ru-RU" sz="2400" strike="noStrike">
                <a:solidFill>
                  <a:srgbClr val="000000"/>
                </a:solidFill>
                <a:latin typeface="Tahoma"/>
                <a:ea typeface="Tahoma"/>
              </a:rPr>
              <a:t>Она и не должна строиться как абсолютная. Это потребовало бы существенного увеличения затрат на ее создание и эксплуатацию, а также неизбежно привело бы к снижению производительности системы по основным производственным функциям. </a:t>
            </a:r>
            <a:endParaRPr/>
          </a:p>
          <a:p>
            <a:pPr>
              <a:lnSpc>
                <a:spcPct val="100000"/>
              </a:lnSpc>
            </a:pPr>
            <a:r>
              <a:rPr b="1" lang="ru-RU" sz="2400" strike="noStrike">
                <a:solidFill>
                  <a:srgbClr val="000000"/>
                </a:solidFill>
                <a:latin typeface="Tahoma"/>
                <a:ea typeface="Tahoma"/>
              </a:rPr>
              <a:t>Защита должна строиться как </a:t>
            </a:r>
            <a:r>
              <a:rPr b="1" i="1" lang="ru-RU" sz="2400" strike="noStrike" u="sng">
                <a:solidFill>
                  <a:srgbClr val="c00000"/>
                </a:solidFill>
                <a:latin typeface="Tahoma"/>
                <a:ea typeface="Tahoma"/>
              </a:rPr>
              <a:t>рациональная</a:t>
            </a:r>
            <a:r>
              <a:rPr b="1" i="1" lang="ru-RU" sz="2400" strike="noStrike">
                <a:solidFill>
                  <a:srgbClr val="000000"/>
                </a:solidFill>
                <a:latin typeface="Tahoma"/>
                <a:ea typeface="Tahoma"/>
              </a:rPr>
              <a:t>, </a:t>
            </a:r>
            <a:r>
              <a:rPr b="1" lang="ru-RU" sz="2400" strike="noStrike">
                <a:solidFill>
                  <a:srgbClr val="000000"/>
                </a:solidFill>
                <a:latin typeface="Tahoma"/>
                <a:ea typeface="Tahoma"/>
              </a:rPr>
              <a:t>т.е. с оптимальными по некоторому критерию характеристиками, что всегда составляет предмет самостоятельного исследования.</a:t>
            </a:r>
            <a:endParaRPr/>
          </a:p>
        </p:txBody>
      </p:sp>
      <p:sp>
        <p:nvSpPr>
          <p:cNvPr id="651" name="CustomShape 2"/>
          <p:cNvSpPr/>
          <p:nvPr/>
        </p:nvSpPr>
        <p:spPr>
          <a:xfrm>
            <a:off x="458640" y="128880"/>
            <a:ext cx="8217360" cy="516960"/>
          </a:xfrm>
          <a:prstGeom prst="rect">
            <a:avLst/>
          </a:prstGeom>
          <a:noFill/>
          <a:ln>
            <a:noFill/>
          </a:ln>
        </p:spPr>
        <p:style>
          <a:lnRef idx="0"/>
          <a:fillRef idx="0"/>
          <a:effectRef idx="0"/>
          <a:fontRef idx="minor"/>
        </p:style>
        <p:txBody>
          <a:bodyPr lIns="90000" rIns="90000" tIns="45000" bIns="45000"/>
          <a:p>
            <a:pPr>
              <a:lnSpc>
                <a:spcPct val="100000"/>
              </a:lnSpc>
            </a:pPr>
            <a:r>
              <a:rPr b="1" lang="ru-RU" sz="2800" strike="noStrike" u="sng">
                <a:solidFill>
                  <a:srgbClr val="c00000"/>
                </a:solidFill>
                <a:latin typeface="Tahoma"/>
                <a:ea typeface="Tahoma"/>
              </a:rPr>
              <a:t>9.4 Построение рациональной защиты</a:t>
            </a:r>
            <a:endParaRPr/>
          </a:p>
        </p:txBody>
      </p:sp>
      <p:pic>
        <p:nvPicPr>
          <p:cNvPr id="652" name="Picture 2" descr=""/>
          <p:cNvPicPr/>
          <p:nvPr/>
        </p:nvPicPr>
        <p:blipFill>
          <a:blip r:embed="rId1"/>
          <a:stretch/>
        </p:blipFill>
        <p:spPr>
          <a:xfrm>
            <a:off x="6012000" y="4725000"/>
            <a:ext cx="2782080" cy="2016000"/>
          </a:xfrm>
          <a:prstGeom prst="rect">
            <a:avLst/>
          </a:prstGeom>
          <a:ln>
            <a:noFill/>
          </a:ln>
        </p:spPr>
      </p:pic>
      <p:pic>
        <p:nvPicPr>
          <p:cNvPr id="653" name="Picture 4" descr=""/>
          <p:cNvPicPr/>
          <p:nvPr/>
        </p:nvPicPr>
        <p:blipFill>
          <a:blip r:embed="rId2"/>
          <a:stretch/>
        </p:blipFill>
        <p:spPr>
          <a:xfrm>
            <a:off x="458640" y="5018760"/>
            <a:ext cx="2451960" cy="1838880"/>
          </a:xfrm>
          <a:prstGeom prst="rect">
            <a:avLst/>
          </a:prstGeom>
          <a:ln>
            <a:noFill/>
          </a:ln>
        </p:spPr>
      </p:pic>
      <p:pic>
        <p:nvPicPr>
          <p:cNvPr id="654" name="Picture 6" descr=""/>
          <p:cNvPicPr/>
          <p:nvPr/>
        </p:nvPicPr>
        <p:blipFill>
          <a:blip r:embed="rId3"/>
          <a:stretch/>
        </p:blipFill>
        <p:spPr>
          <a:xfrm>
            <a:off x="3128400" y="4951080"/>
            <a:ext cx="1915200" cy="1915200"/>
          </a:xfrm>
          <a:prstGeom prst="rect">
            <a:avLst/>
          </a:prstGeom>
          <a:ln>
            <a:noFill/>
          </a:ln>
        </p:spPr>
      </p:pic>
      <p:sp>
        <p:nvSpPr>
          <p:cNvPr id="655" name="CustomShape 3"/>
          <p:cNvSpPr/>
          <p:nvPr/>
        </p:nvSpPr>
        <p:spPr>
          <a:xfrm>
            <a:off x="-26280" y="5938560"/>
            <a:ext cx="129564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99</a:t>
            </a:r>
            <a:endParaRPr/>
          </a:p>
        </p:txBody>
      </p:sp>
    </p:spTree>
  </p:cSld>
</p:sld>
</file>

<file path=ppt/slides/slide10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656" name="CustomShape 1"/>
          <p:cNvSpPr/>
          <p:nvPr/>
        </p:nvSpPr>
        <p:spPr>
          <a:xfrm>
            <a:off x="251640" y="188640"/>
            <a:ext cx="4571640" cy="5576760"/>
          </a:xfrm>
          <a:prstGeom prst="rect">
            <a:avLst/>
          </a:prstGeom>
          <a:noFill/>
          <a:ln w="57240">
            <a:solidFill>
              <a:schemeClr val="bg2">
                <a:lumMod val="25000"/>
              </a:schemeClr>
            </a:solidFill>
            <a:round/>
          </a:ln>
        </p:spPr>
        <p:style>
          <a:lnRef idx="0"/>
          <a:fillRef idx="0"/>
          <a:effectRef idx="0"/>
          <a:fontRef idx="minor"/>
        </p:style>
        <p:txBody>
          <a:bodyPr lIns="90000" rIns="90000" tIns="45000" bIns="45000"/>
          <a:p>
            <a:pPr>
              <a:lnSpc>
                <a:spcPct val="100000"/>
              </a:lnSpc>
            </a:pPr>
            <a:r>
              <a:rPr b="1" lang="ru-RU" sz="2400" strike="noStrike" u="sng">
                <a:solidFill>
                  <a:srgbClr val="c00000"/>
                </a:solidFill>
                <a:latin typeface="Tahoma"/>
                <a:ea typeface="Tahoma"/>
              </a:rPr>
              <a:t>Информационные системы являются сложными и комплексными</a:t>
            </a:r>
            <a:r>
              <a:rPr b="1" lang="ru-RU" sz="2400" strike="noStrike">
                <a:solidFill>
                  <a:srgbClr val="000000"/>
                </a:solidFill>
                <a:latin typeface="Tahoma"/>
                <a:ea typeface="Tahoma"/>
              </a:rPr>
              <a:t>, поэтому выбор даже рациональной степени защищенности является сложной проблемой. Решение этой проблемы может быть найдено с использованием, например, </a:t>
            </a:r>
            <a:r>
              <a:rPr b="1" lang="ru-RU" sz="2400" strike="noStrike" u="sng">
                <a:solidFill>
                  <a:srgbClr val="c00000"/>
                </a:solidFill>
                <a:latin typeface="Tahoma"/>
                <a:ea typeface="Tahoma"/>
              </a:rPr>
              <a:t>методов оптимизации</a:t>
            </a:r>
            <a:r>
              <a:rPr b="1" lang="ru-RU" sz="2400" strike="noStrike">
                <a:solidFill>
                  <a:srgbClr val="000000"/>
                </a:solidFill>
                <a:latin typeface="Tahoma"/>
                <a:ea typeface="Tahoma"/>
              </a:rPr>
              <a:t>. Возможны и упрощенные подходы с учетом конкретных особенностей задачи.</a:t>
            </a:r>
            <a:endParaRPr/>
          </a:p>
        </p:txBody>
      </p:sp>
      <p:pic>
        <p:nvPicPr>
          <p:cNvPr id="657" name="Picture 2" descr=""/>
          <p:cNvPicPr/>
          <p:nvPr/>
        </p:nvPicPr>
        <p:blipFill>
          <a:blip r:embed="rId1"/>
          <a:stretch/>
        </p:blipFill>
        <p:spPr>
          <a:xfrm>
            <a:off x="5148000" y="260640"/>
            <a:ext cx="3922560" cy="2592000"/>
          </a:xfrm>
          <a:prstGeom prst="rect">
            <a:avLst/>
          </a:prstGeom>
          <a:ln>
            <a:noFill/>
          </a:ln>
        </p:spPr>
      </p:pic>
      <p:pic>
        <p:nvPicPr>
          <p:cNvPr id="658" name="Picture 4" descr=""/>
          <p:cNvPicPr/>
          <p:nvPr/>
        </p:nvPicPr>
        <p:blipFill>
          <a:blip r:embed="rId2"/>
          <a:stretch/>
        </p:blipFill>
        <p:spPr>
          <a:xfrm>
            <a:off x="5308920" y="2977920"/>
            <a:ext cx="3600720" cy="2700360"/>
          </a:xfrm>
          <a:prstGeom prst="rect">
            <a:avLst/>
          </a:prstGeom>
          <a:ln>
            <a:noFill/>
          </a:ln>
        </p:spPr>
      </p:pic>
      <p:pic>
        <p:nvPicPr>
          <p:cNvPr id="659" name="Picture 6" descr=""/>
          <p:cNvPicPr/>
          <p:nvPr/>
        </p:nvPicPr>
        <p:blipFill>
          <a:blip r:embed="rId3"/>
          <a:stretch/>
        </p:blipFill>
        <p:spPr>
          <a:xfrm>
            <a:off x="3996000" y="5106600"/>
            <a:ext cx="2448000" cy="1668960"/>
          </a:xfrm>
          <a:prstGeom prst="rect">
            <a:avLst/>
          </a:prstGeom>
          <a:ln>
            <a:noFill/>
          </a:ln>
        </p:spPr>
      </p:pic>
      <p:sp>
        <p:nvSpPr>
          <p:cNvPr id="660" name="CustomShape 2"/>
          <p:cNvSpPr/>
          <p:nvPr/>
        </p:nvSpPr>
        <p:spPr>
          <a:xfrm>
            <a:off x="7524360" y="5873400"/>
            <a:ext cx="156708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100</a:t>
            </a:r>
            <a:endParaRPr/>
          </a:p>
        </p:txBody>
      </p:sp>
    </p:spTree>
  </p:cSld>
</p:sld>
</file>

<file path=ppt/slides/slide10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661" name="CustomShape 1"/>
          <p:cNvSpPr/>
          <p:nvPr/>
        </p:nvSpPr>
        <p:spPr>
          <a:xfrm>
            <a:off x="251640" y="260640"/>
            <a:ext cx="8568720" cy="4845240"/>
          </a:xfrm>
          <a:prstGeom prst="rect">
            <a:avLst/>
          </a:prstGeom>
          <a:noFill/>
          <a:ln w="57240">
            <a:solidFill>
              <a:schemeClr val="bg2">
                <a:lumMod val="25000"/>
              </a:schemeClr>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Решение задачи рациональной защищенности базы данных предприятия может достигаться, например, за счет </a:t>
            </a:r>
            <a:r>
              <a:rPr b="1" lang="ru-RU" sz="2400" strike="noStrike" u="sng">
                <a:solidFill>
                  <a:srgbClr val="c00000"/>
                </a:solidFill>
                <a:latin typeface="Tahoma"/>
                <a:ea typeface="Tahoma"/>
              </a:rPr>
              <a:t>введения системы паролей</a:t>
            </a:r>
            <a:r>
              <a:rPr b="1" lang="ru-RU" sz="2400" strike="noStrike">
                <a:solidFill>
                  <a:srgbClr val="000000"/>
                </a:solidFill>
                <a:latin typeface="Tahoma"/>
                <a:ea typeface="Tahoma"/>
              </a:rPr>
              <a:t>, использования криптографических методов защиты информации, установления собственных командных процессоров, загрузчиков, создания и загрузки резидентных программ, перехватывающих прерывания и обрабатывающих команду от пользователя с последующей ее блокировкой, если команда окажется запрещенной для данной системы. Возможно также использование установки собственной главной загрузочной записи (MBR) на жестком диске.</a:t>
            </a:r>
            <a:endParaRPr/>
          </a:p>
        </p:txBody>
      </p:sp>
      <p:pic>
        <p:nvPicPr>
          <p:cNvPr id="662" name="Picture 2" descr=""/>
          <p:cNvPicPr/>
          <p:nvPr/>
        </p:nvPicPr>
        <p:blipFill>
          <a:blip r:embed="rId1"/>
          <a:stretch/>
        </p:blipFill>
        <p:spPr>
          <a:xfrm>
            <a:off x="7090920" y="4725000"/>
            <a:ext cx="2009520" cy="1428480"/>
          </a:xfrm>
          <a:prstGeom prst="rect">
            <a:avLst/>
          </a:prstGeom>
          <a:ln>
            <a:noFill/>
          </a:ln>
        </p:spPr>
      </p:pic>
      <p:pic>
        <p:nvPicPr>
          <p:cNvPr id="663" name="Picture 4" descr=""/>
          <p:cNvPicPr/>
          <p:nvPr/>
        </p:nvPicPr>
        <p:blipFill>
          <a:blip r:embed="rId2"/>
          <a:stretch/>
        </p:blipFill>
        <p:spPr>
          <a:xfrm>
            <a:off x="395640" y="5154120"/>
            <a:ext cx="2523600" cy="1428480"/>
          </a:xfrm>
          <a:prstGeom prst="rect">
            <a:avLst/>
          </a:prstGeom>
          <a:ln>
            <a:noFill/>
          </a:ln>
        </p:spPr>
      </p:pic>
      <p:pic>
        <p:nvPicPr>
          <p:cNvPr id="664" name="Picture 6" descr=""/>
          <p:cNvPicPr/>
          <p:nvPr/>
        </p:nvPicPr>
        <p:blipFill>
          <a:blip r:embed="rId3"/>
          <a:stretch/>
        </p:blipFill>
        <p:spPr>
          <a:xfrm>
            <a:off x="3583440" y="5168160"/>
            <a:ext cx="1904760" cy="1428480"/>
          </a:xfrm>
          <a:prstGeom prst="rect">
            <a:avLst/>
          </a:prstGeom>
          <a:ln>
            <a:noFill/>
          </a:ln>
        </p:spPr>
      </p:pic>
      <p:sp>
        <p:nvSpPr>
          <p:cNvPr id="665" name="CustomShape 2"/>
          <p:cNvSpPr/>
          <p:nvPr/>
        </p:nvSpPr>
        <p:spPr>
          <a:xfrm>
            <a:off x="7524360" y="5873400"/>
            <a:ext cx="156708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101</a:t>
            </a:r>
            <a:endParaRPr/>
          </a:p>
        </p:txBody>
      </p:sp>
    </p:spTree>
  </p:cSld>
</p:sld>
</file>

<file path=ppt/slides/slide10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666" name="CustomShape 1"/>
          <p:cNvSpPr/>
          <p:nvPr/>
        </p:nvSpPr>
        <p:spPr>
          <a:xfrm>
            <a:off x="395640" y="188640"/>
            <a:ext cx="8424720" cy="5302440"/>
          </a:xfrm>
          <a:prstGeom prst="rect">
            <a:avLst/>
          </a:prstGeom>
          <a:noFill/>
          <a:ln w="57240">
            <a:solidFill>
              <a:schemeClr val="bg2">
                <a:lumMod val="25000"/>
              </a:schemeClr>
            </a:solidFill>
            <a:round/>
          </a:ln>
        </p:spPr>
        <p:style>
          <a:lnRef idx="0"/>
          <a:fillRef idx="0"/>
          <a:effectRef idx="0"/>
          <a:fontRef idx="minor"/>
        </p:style>
        <p:txBody>
          <a:bodyPr lIns="90000" rIns="90000" tIns="45000" bIns="45000"/>
          <a:p>
            <a:pPr>
              <a:lnSpc>
                <a:spcPct val="100000"/>
              </a:lnSpc>
            </a:pPr>
            <a:r>
              <a:rPr b="1" lang="ru-RU" strike="noStrike">
                <a:solidFill>
                  <a:srgbClr val="000000"/>
                </a:solidFill>
                <a:latin typeface="Lucida Sans Unicode"/>
              </a:rPr>
              <a:t>Применительно к условиям охраны данных от активных попыток их похищения или порчи с учетом анализа особенностей задачи определяется следующий </a:t>
            </a:r>
            <a:r>
              <a:rPr b="1" lang="ru-RU" strike="noStrike" u="sng">
                <a:solidFill>
                  <a:srgbClr val="c00000"/>
                </a:solidFill>
                <a:latin typeface="Lucida Sans Unicode"/>
              </a:rPr>
              <a:t>перечень мер по обеспечению защиты информации:</a:t>
            </a:r>
            <a:endParaRPr/>
          </a:p>
          <a:p>
            <a:pPr>
              <a:lnSpc>
                <a:spcPct val="100000"/>
              </a:lnSpc>
              <a:buFont typeface="Wingdings" charset="2"/>
              <a:buChar char=""/>
            </a:pPr>
            <a:r>
              <a:rPr b="1" lang="ru-RU" strike="noStrike">
                <a:solidFill>
                  <a:srgbClr val="000000"/>
                </a:solidFill>
                <a:latin typeface="Lucida Sans Unicode"/>
              </a:rPr>
              <a:t>аутентификация пользователя по паролю и, возможно, по ключевой дискете или аппаратному ключу;</a:t>
            </a:r>
            <a:endParaRPr/>
          </a:p>
          <a:p>
            <a:pPr>
              <a:lnSpc>
                <a:spcPct val="100000"/>
              </a:lnSpc>
              <a:buFont typeface="Wingdings" charset="2"/>
              <a:buChar char=""/>
            </a:pPr>
            <a:r>
              <a:rPr b="1" lang="ru-RU" strike="noStrike">
                <a:solidFill>
                  <a:srgbClr val="000000"/>
                </a:solidFill>
                <a:latin typeface="Lucida Sans Unicode"/>
              </a:rPr>
              <a:t>разграничение доступа к логическим дискам;</a:t>
            </a:r>
            <a:endParaRPr/>
          </a:p>
          <a:p>
            <a:pPr>
              <a:lnSpc>
                <a:spcPct val="100000"/>
              </a:lnSpc>
              <a:buFont typeface="Wingdings" charset="2"/>
              <a:buChar char=""/>
            </a:pPr>
            <a:r>
              <a:rPr b="1" lang="ru-RU" strike="noStrike">
                <a:solidFill>
                  <a:srgbClr val="000000"/>
                </a:solidFill>
                <a:latin typeface="Lucida Sans Unicode"/>
              </a:rPr>
              <a:t>прозрачное шифрование логических дисков;</a:t>
            </a:r>
            <a:endParaRPr/>
          </a:p>
          <a:p>
            <a:pPr>
              <a:lnSpc>
                <a:spcPct val="100000"/>
              </a:lnSpc>
              <a:buFont typeface="Wingdings" charset="2"/>
              <a:buChar char=""/>
            </a:pPr>
            <a:r>
              <a:rPr b="1" lang="ru-RU" strike="noStrike">
                <a:solidFill>
                  <a:srgbClr val="000000"/>
                </a:solidFill>
                <a:latin typeface="Lucida Sans Unicode"/>
              </a:rPr>
              <a:t>шифрование файлов с данными;</a:t>
            </a:r>
            <a:endParaRPr/>
          </a:p>
          <a:p>
            <a:pPr>
              <a:lnSpc>
                <a:spcPct val="100000"/>
              </a:lnSpc>
              <a:buFont typeface="Wingdings" charset="2"/>
              <a:buChar char=""/>
            </a:pPr>
            <a:r>
              <a:rPr b="1" lang="ru-RU" strike="noStrike">
                <a:solidFill>
                  <a:srgbClr val="000000"/>
                </a:solidFill>
                <a:latin typeface="Lucida Sans Unicode"/>
              </a:rPr>
              <a:t>разрешение запусков только строго определенных для каждого пользователя программ;</a:t>
            </a:r>
            <a:endParaRPr/>
          </a:p>
          <a:p>
            <a:pPr>
              <a:lnSpc>
                <a:spcPct val="100000"/>
              </a:lnSpc>
              <a:buFont typeface="Wingdings" charset="2"/>
              <a:buChar char=""/>
            </a:pPr>
            <a:r>
              <a:rPr b="1" lang="ru-RU" strike="noStrike">
                <a:solidFill>
                  <a:srgbClr val="000000"/>
                </a:solidFill>
                <a:latin typeface="Lucida Sans Unicode"/>
              </a:rPr>
              <a:t>реакция на несанкционированный доступ;</a:t>
            </a:r>
            <a:endParaRPr/>
          </a:p>
          <a:p>
            <a:pPr>
              <a:lnSpc>
                <a:spcPct val="100000"/>
              </a:lnSpc>
              <a:buFont typeface="Wingdings" charset="2"/>
              <a:buChar char=""/>
            </a:pPr>
            <a:r>
              <a:rPr b="1" lang="ru-RU" strike="noStrike">
                <a:solidFill>
                  <a:srgbClr val="000000"/>
                </a:solidFill>
                <a:latin typeface="Lucida Sans Unicode"/>
              </a:rPr>
              <a:t>регистрация всех попыток несанкционированного доступа в систему и входа/выхода пользователя в систему;</a:t>
            </a:r>
            <a:endParaRPr/>
          </a:p>
          <a:p>
            <a:pPr>
              <a:lnSpc>
                <a:spcPct val="100000"/>
              </a:lnSpc>
              <a:buFont typeface="Wingdings" charset="2"/>
              <a:buChar char=""/>
            </a:pPr>
            <a:r>
              <a:rPr b="1" lang="ru-RU" strike="noStrike">
                <a:solidFill>
                  <a:srgbClr val="000000"/>
                </a:solidFill>
                <a:latin typeface="Lucida Sans Unicode"/>
              </a:rPr>
              <a:t>создание многоуровневой организации работы пользователя с расширением предоставляемых возможностей при переходе на более высокий уровень;</a:t>
            </a:r>
            <a:endParaRPr/>
          </a:p>
          <a:p>
            <a:pPr>
              <a:lnSpc>
                <a:spcPct val="100000"/>
              </a:lnSpc>
              <a:buFont typeface="Wingdings" charset="2"/>
              <a:buChar char=""/>
            </a:pPr>
            <a:r>
              <a:rPr b="1" lang="ru-RU" strike="noStrike">
                <a:solidFill>
                  <a:srgbClr val="000000"/>
                </a:solidFill>
                <a:latin typeface="Lucida Sans Unicode"/>
              </a:rPr>
              <a:t>предоставление пользователю минимума необходимых ему функций.</a:t>
            </a:r>
            <a:endParaRPr/>
          </a:p>
        </p:txBody>
      </p:sp>
      <p:pic>
        <p:nvPicPr>
          <p:cNvPr id="667" name="Picture 2" descr=""/>
          <p:cNvPicPr/>
          <p:nvPr/>
        </p:nvPicPr>
        <p:blipFill>
          <a:blip r:embed="rId1"/>
          <a:stretch/>
        </p:blipFill>
        <p:spPr>
          <a:xfrm>
            <a:off x="2123640" y="5229360"/>
            <a:ext cx="1837800" cy="1428480"/>
          </a:xfrm>
          <a:prstGeom prst="rect">
            <a:avLst/>
          </a:prstGeom>
          <a:ln>
            <a:noFill/>
          </a:ln>
        </p:spPr>
      </p:pic>
      <p:pic>
        <p:nvPicPr>
          <p:cNvPr id="668" name="Picture 4" descr=""/>
          <p:cNvPicPr/>
          <p:nvPr/>
        </p:nvPicPr>
        <p:blipFill>
          <a:blip r:embed="rId2"/>
          <a:stretch/>
        </p:blipFill>
        <p:spPr>
          <a:xfrm>
            <a:off x="4212000" y="5229360"/>
            <a:ext cx="2295000" cy="1428480"/>
          </a:xfrm>
          <a:prstGeom prst="rect">
            <a:avLst/>
          </a:prstGeom>
          <a:ln>
            <a:noFill/>
          </a:ln>
        </p:spPr>
      </p:pic>
      <p:pic>
        <p:nvPicPr>
          <p:cNvPr id="669" name="Picture 6" descr=""/>
          <p:cNvPicPr/>
          <p:nvPr/>
        </p:nvPicPr>
        <p:blipFill>
          <a:blip r:embed="rId3"/>
          <a:stretch/>
        </p:blipFill>
        <p:spPr>
          <a:xfrm>
            <a:off x="7092360" y="1556640"/>
            <a:ext cx="1596240" cy="1124280"/>
          </a:xfrm>
          <a:prstGeom prst="rect">
            <a:avLst/>
          </a:prstGeom>
          <a:ln>
            <a:noFill/>
          </a:ln>
        </p:spPr>
      </p:pic>
      <p:sp>
        <p:nvSpPr>
          <p:cNvPr id="670" name="CustomShape 2"/>
          <p:cNvSpPr/>
          <p:nvPr/>
        </p:nvSpPr>
        <p:spPr>
          <a:xfrm>
            <a:off x="7380360" y="5893200"/>
            <a:ext cx="156708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102</a:t>
            </a:r>
            <a:endParaRPr/>
          </a:p>
        </p:txBody>
      </p:sp>
    </p:spTree>
  </p:cSld>
</p:sld>
</file>

<file path=ppt/slides/slide10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671" name="CustomShape 1"/>
          <p:cNvSpPr/>
          <p:nvPr/>
        </p:nvSpPr>
        <p:spPr>
          <a:xfrm>
            <a:off x="360000" y="260640"/>
            <a:ext cx="8280720" cy="5576760"/>
          </a:xfrm>
          <a:prstGeom prst="rect">
            <a:avLst/>
          </a:prstGeom>
          <a:noFill/>
          <a:ln w="57240">
            <a:solidFill>
              <a:schemeClr val="bg2">
                <a:lumMod val="25000"/>
              </a:schemeClr>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Наиболее эффективны системы защиты, разработка которых ведется параллельно с разработкой защищаемой информационной структуры. </a:t>
            </a:r>
            <a:endParaRPr/>
          </a:p>
          <a:p>
            <a:pPr algn="ctr">
              <a:lnSpc>
                <a:spcPct val="100000"/>
              </a:lnSpc>
            </a:pPr>
            <a:r>
              <a:rPr b="1" lang="ru-RU" sz="2400" strike="noStrike" u="sng">
                <a:solidFill>
                  <a:srgbClr val="c00000"/>
                </a:solidFill>
                <a:latin typeface="Tahoma"/>
                <a:ea typeface="Tahoma"/>
              </a:rPr>
              <a:t>При создании систем защиты принято придерживаться следующих принципов :</a:t>
            </a:r>
            <a:endParaRPr/>
          </a:p>
          <a:p>
            <a:pPr>
              <a:lnSpc>
                <a:spcPct val="100000"/>
              </a:lnSpc>
              <a:buFont typeface="Wingdings" charset="2"/>
              <a:buChar char=""/>
            </a:pPr>
            <a:r>
              <a:rPr b="1" lang="ru-RU" sz="2400" strike="noStrike">
                <a:solidFill>
                  <a:srgbClr val="000000"/>
                </a:solidFill>
                <a:latin typeface="Tahoma"/>
                <a:ea typeface="Tahoma"/>
              </a:rPr>
              <a:t>постоянно действующий запрет доступа; в механизме защиты системы в нормальных условиях доступ к данным должен быть запрещен, запрет доступа при отсутствии особых указаний обеспечивает высокую степень надежности механизма защиты;</a:t>
            </a:r>
            <a:endParaRPr/>
          </a:p>
          <a:p>
            <a:pPr>
              <a:lnSpc>
                <a:spcPct val="100000"/>
              </a:lnSpc>
              <a:buFont typeface="Wingdings" charset="2"/>
              <a:buChar char=""/>
            </a:pPr>
            <a:r>
              <a:rPr b="1" lang="ru-RU" sz="2400" strike="noStrike">
                <a:solidFill>
                  <a:srgbClr val="000000"/>
                </a:solidFill>
                <a:latin typeface="Tahoma"/>
                <a:ea typeface="Tahoma"/>
              </a:rPr>
              <a:t>простота механизма защиты; это качество необходимо для уменьшения числа возможных неучтенных путей доступа;</a:t>
            </a:r>
            <a:endParaRPr/>
          </a:p>
        </p:txBody>
      </p:sp>
      <p:pic>
        <p:nvPicPr>
          <p:cNvPr id="672" name="Picture 2" descr=""/>
          <p:cNvPicPr/>
          <p:nvPr/>
        </p:nvPicPr>
        <p:blipFill>
          <a:blip r:embed="rId1"/>
          <a:stretch/>
        </p:blipFill>
        <p:spPr>
          <a:xfrm>
            <a:off x="7715160" y="260640"/>
            <a:ext cx="1428480" cy="1428480"/>
          </a:xfrm>
          <a:prstGeom prst="rect">
            <a:avLst/>
          </a:prstGeom>
          <a:ln>
            <a:noFill/>
          </a:ln>
        </p:spPr>
      </p:pic>
      <p:pic>
        <p:nvPicPr>
          <p:cNvPr id="673" name="Picture 4" descr=""/>
          <p:cNvPicPr/>
          <p:nvPr/>
        </p:nvPicPr>
        <p:blipFill>
          <a:blip r:embed="rId2"/>
          <a:stretch/>
        </p:blipFill>
        <p:spPr>
          <a:xfrm>
            <a:off x="7498080" y="3357000"/>
            <a:ext cx="1645560" cy="1028520"/>
          </a:xfrm>
          <a:prstGeom prst="rect">
            <a:avLst/>
          </a:prstGeom>
          <a:ln>
            <a:noFill/>
          </a:ln>
        </p:spPr>
      </p:pic>
      <p:pic>
        <p:nvPicPr>
          <p:cNvPr id="674" name="Picture 6" descr=""/>
          <p:cNvPicPr/>
          <p:nvPr/>
        </p:nvPicPr>
        <p:blipFill>
          <a:blip r:embed="rId3"/>
          <a:stretch/>
        </p:blipFill>
        <p:spPr>
          <a:xfrm>
            <a:off x="5364000" y="5399280"/>
            <a:ext cx="1199880" cy="1428480"/>
          </a:xfrm>
          <a:prstGeom prst="rect">
            <a:avLst/>
          </a:prstGeom>
          <a:ln>
            <a:noFill/>
          </a:ln>
        </p:spPr>
      </p:pic>
      <p:pic>
        <p:nvPicPr>
          <p:cNvPr id="675" name="Picture 8" descr=""/>
          <p:cNvPicPr/>
          <p:nvPr/>
        </p:nvPicPr>
        <p:blipFill>
          <a:blip r:embed="rId4"/>
          <a:stretch/>
        </p:blipFill>
        <p:spPr>
          <a:xfrm>
            <a:off x="7020360" y="5429160"/>
            <a:ext cx="1904760" cy="1428480"/>
          </a:xfrm>
          <a:prstGeom prst="rect">
            <a:avLst/>
          </a:prstGeom>
          <a:ln>
            <a:noFill/>
          </a:ln>
        </p:spPr>
      </p:pic>
      <p:sp>
        <p:nvSpPr>
          <p:cNvPr id="676" name="CustomShape 2"/>
          <p:cNvSpPr/>
          <p:nvPr/>
        </p:nvSpPr>
        <p:spPr>
          <a:xfrm>
            <a:off x="107640" y="6026760"/>
            <a:ext cx="180000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103</a:t>
            </a:r>
            <a:endParaRPr/>
          </a:p>
        </p:txBody>
      </p:sp>
    </p:spTree>
  </p:cSld>
</p:sld>
</file>

<file path=ppt/slides/slide10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677" name="CustomShape 1"/>
          <p:cNvSpPr/>
          <p:nvPr/>
        </p:nvSpPr>
        <p:spPr>
          <a:xfrm>
            <a:off x="323640" y="260640"/>
            <a:ext cx="8424720" cy="5576760"/>
          </a:xfrm>
          <a:prstGeom prst="rect">
            <a:avLst/>
          </a:prstGeom>
          <a:noFill/>
          <a:ln w="57240">
            <a:solidFill>
              <a:schemeClr val="bg2">
                <a:lumMod val="25000"/>
              </a:schemeClr>
            </a:solidFill>
            <a:round/>
          </a:ln>
        </p:spPr>
        <p:style>
          <a:lnRef idx="0"/>
          <a:fillRef idx="0"/>
          <a:effectRef idx="0"/>
          <a:fontRef idx="minor"/>
        </p:style>
        <p:txBody>
          <a:bodyPr lIns="90000" rIns="90000" tIns="45000" bIns="45000"/>
          <a:p>
            <a:pPr>
              <a:lnSpc>
                <a:spcPct val="100000"/>
              </a:lnSpc>
              <a:buFont typeface="Wingdings" charset="2"/>
              <a:buChar char=""/>
            </a:pPr>
            <a:r>
              <a:rPr b="1" lang="ru-RU" sz="2400" strike="noStrike">
                <a:solidFill>
                  <a:srgbClr val="000000"/>
                </a:solidFill>
                <a:latin typeface="Tahoma"/>
                <a:ea typeface="Tahoma"/>
              </a:rPr>
              <a:t>перекрытие всех возможных каналов утечки, для чего должны всегда и гарантированно проверяться полномочия любого обращения к любому объекту в структуре данных; этот принцип является основой системы защиты. Задача управления доступом должна решаться на общесистемном уровне, при этом необходимо обеспечивать надежное определение источника любого обращения к данным;</a:t>
            </a:r>
            <a:endParaRPr/>
          </a:p>
          <a:p>
            <a:pPr>
              <a:lnSpc>
                <a:spcPct val="100000"/>
              </a:lnSpc>
              <a:buFont typeface="Wingdings" charset="2"/>
              <a:buChar char=""/>
            </a:pPr>
            <a:r>
              <a:rPr b="1" lang="ru-RU" sz="2400" strike="noStrike">
                <a:solidFill>
                  <a:srgbClr val="000000"/>
                </a:solidFill>
                <a:latin typeface="Tahoma"/>
                <a:ea typeface="Tahoma"/>
              </a:rPr>
              <a:t>независимость эффективности защиты от квалификации потенциальных нарушителей;</a:t>
            </a:r>
            <a:endParaRPr/>
          </a:p>
          <a:p>
            <a:pPr>
              <a:lnSpc>
                <a:spcPct val="100000"/>
              </a:lnSpc>
              <a:buFont typeface="Wingdings" charset="2"/>
              <a:buChar char=""/>
            </a:pPr>
            <a:r>
              <a:rPr b="1" lang="ru-RU" sz="2400" strike="noStrike">
                <a:solidFill>
                  <a:srgbClr val="000000"/>
                </a:solidFill>
                <a:latin typeface="Tahoma"/>
                <a:ea typeface="Tahoma"/>
              </a:rPr>
              <a:t>разделение полномочий в сфере защиты и доступа, т.е. применение нескольких разных ключей защиты;</a:t>
            </a:r>
            <a:endParaRPr/>
          </a:p>
          <a:p>
            <a:pPr>
              <a:lnSpc>
                <a:spcPct val="100000"/>
              </a:lnSpc>
              <a:buFont typeface="Wingdings" charset="2"/>
              <a:buChar char=""/>
            </a:pPr>
            <a:r>
              <a:rPr b="1" lang="ru-RU" sz="2400" strike="noStrike">
                <a:solidFill>
                  <a:srgbClr val="000000"/>
                </a:solidFill>
                <a:latin typeface="Tahoma"/>
                <a:ea typeface="Tahoma"/>
              </a:rPr>
              <a:t>предоставление минимальных полномочий;</a:t>
            </a:r>
            <a:endParaRPr/>
          </a:p>
        </p:txBody>
      </p:sp>
      <p:pic>
        <p:nvPicPr>
          <p:cNvPr id="678" name="Picture 2" descr=""/>
          <p:cNvPicPr/>
          <p:nvPr/>
        </p:nvPicPr>
        <p:blipFill>
          <a:blip r:embed="rId1"/>
          <a:stretch/>
        </p:blipFill>
        <p:spPr>
          <a:xfrm>
            <a:off x="7689240" y="5733360"/>
            <a:ext cx="1439640" cy="1079640"/>
          </a:xfrm>
          <a:prstGeom prst="rect">
            <a:avLst/>
          </a:prstGeom>
          <a:ln>
            <a:noFill/>
          </a:ln>
        </p:spPr>
      </p:pic>
      <p:pic>
        <p:nvPicPr>
          <p:cNvPr id="679" name="Picture 4" descr=""/>
          <p:cNvPicPr/>
          <p:nvPr/>
        </p:nvPicPr>
        <p:blipFill>
          <a:blip r:embed="rId2"/>
          <a:stretch/>
        </p:blipFill>
        <p:spPr>
          <a:xfrm>
            <a:off x="3276000" y="5861160"/>
            <a:ext cx="1494720" cy="996480"/>
          </a:xfrm>
          <a:prstGeom prst="rect">
            <a:avLst/>
          </a:prstGeom>
          <a:ln>
            <a:noFill/>
          </a:ln>
        </p:spPr>
      </p:pic>
      <p:pic>
        <p:nvPicPr>
          <p:cNvPr id="680" name="Picture 6" descr=""/>
          <p:cNvPicPr/>
          <p:nvPr/>
        </p:nvPicPr>
        <p:blipFill>
          <a:blip r:embed="rId3"/>
          <a:stretch/>
        </p:blipFill>
        <p:spPr>
          <a:xfrm>
            <a:off x="5364000" y="5875200"/>
            <a:ext cx="1247760" cy="935640"/>
          </a:xfrm>
          <a:prstGeom prst="rect">
            <a:avLst/>
          </a:prstGeom>
          <a:ln>
            <a:noFill/>
          </a:ln>
        </p:spPr>
      </p:pic>
      <p:pic>
        <p:nvPicPr>
          <p:cNvPr id="681" name="Picture 8" descr=""/>
          <p:cNvPicPr/>
          <p:nvPr/>
        </p:nvPicPr>
        <p:blipFill>
          <a:blip r:embed="rId4"/>
          <a:stretch/>
        </p:blipFill>
        <p:spPr>
          <a:xfrm>
            <a:off x="7903800" y="3285000"/>
            <a:ext cx="1204200" cy="1212480"/>
          </a:xfrm>
          <a:prstGeom prst="rect">
            <a:avLst/>
          </a:prstGeom>
          <a:ln>
            <a:noFill/>
          </a:ln>
        </p:spPr>
      </p:pic>
      <p:sp>
        <p:nvSpPr>
          <p:cNvPr id="682" name="CustomShape 2"/>
          <p:cNvSpPr/>
          <p:nvPr/>
        </p:nvSpPr>
        <p:spPr>
          <a:xfrm>
            <a:off x="0" y="6066000"/>
            <a:ext cx="169128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104</a:t>
            </a:r>
            <a:endParaRPr/>
          </a:p>
        </p:txBody>
      </p:sp>
    </p:spTree>
  </p:cSld>
</p:sld>
</file>

<file path=ppt/slides/slide10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683" name="CustomShape 1"/>
          <p:cNvSpPr/>
          <p:nvPr/>
        </p:nvSpPr>
        <p:spPr>
          <a:xfrm>
            <a:off x="251640" y="188640"/>
            <a:ext cx="8640720" cy="3382200"/>
          </a:xfrm>
          <a:prstGeom prst="rect">
            <a:avLst/>
          </a:prstGeom>
          <a:noFill/>
          <a:ln w="57240">
            <a:solidFill>
              <a:schemeClr val="bg2">
                <a:lumMod val="25000"/>
              </a:schemeClr>
            </a:solidFill>
            <a:round/>
          </a:ln>
        </p:spPr>
        <p:style>
          <a:lnRef idx="0"/>
          <a:fillRef idx="0"/>
          <a:effectRef idx="0"/>
          <a:fontRef idx="minor"/>
        </p:style>
        <p:txBody>
          <a:bodyPr lIns="90000" rIns="90000" tIns="45000" bIns="45000"/>
          <a:p>
            <a:pPr>
              <a:lnSpc>
                <a:spcPct val="100000"/>
              </a:lnSpc>
              <a:buFont typeface="Wingdings" charset="2"/>
              <a:buChar char=""/>
            </a:pPr>
            <a:r>
              <a:rPr b="1" lang="ru-RU" sz="2400" strike="noStrike">
                <a:solidFill>
                  <a:srgbClr val="000000"/>
                </a:solidFill>
                <a:latin typeface="Lucida Sans Unicode"/>
              </a:rPr>
              <a:t>максимальная обособленность механизма защиты; </a:t>
            </a:r>
            <a:endParaRPr/>
          </a:p>
          <a:p>
            <a:pPr>
              <a:lnSpc>
                <a:spcPct val="100000"/>
              </a:lnSpc>
              <a:buFont typeface="Wingdings" charset="2"/>
              <a:buChar char=""/>
            </a:pPr>
            <a:r>
              <a:rPr b="1" lang="ru-RU" sz="2400" strike="noStrike">
                <a:solidFill>
                  <a:srgbClr val="000000"/>
                </a:solidFill>
                <a:latin typeface="Lucida Sans Unicode"/>
              </a:rPr>
              <a:t>для исключения передачи пользователями сведений о системе защиты друг другу рекомендуется при проектировании зашиты минимизировать число общих для нескольких пользователей параметров и характеристик механизма защиты;</a:t>
            </a:r>
            <a:endParaRPr/>
          </a:p>
          <a:p>
            <a:pPr>
              <a:lnSpc>
                <a:spcPct val="100000"/>
              </a:lnSpc>
              <a:buFont typeface="Wingdings" charset="2"/>
              <a:buChar char=""/>
            </a:pPr>
            <a:r>
              <a:rPr b="1" lang="ru-RU" sz="2400" strike="noStrike">
                <a:solidFill>
                  <a:srgbClr val="000000"/>
                </a:solidFill>
                <a:latin typeface="Lucida Sans Unicode"/>
              </a:rPr>
              <a:t>психологическая привлекательность защиты, для чего тоже важно добиваться, чтобы защита была по возможности простой в эксплуатации.</a:t>
            </a:r>
            <a:endParaRPr/>
          </a:p>
        </p:txBody>
      </p:sp>
      <p:pic>
        <p:nvPicPr>
          <p:cNvPr id="684" name="Picture 2" descr=""/>
          <p:cNvPicPr/>
          <p:nvPr/>
        </p:nvPicPr>
        <p:blipFill>
          <a:blip r:embed="rId1"/>
          <a:stretch/>
        </p:blipFill>
        <p:spPr>
          <a:xfrm>
            <a:off x="277920" y="3861000"/>
            <a:ext cx="2142720" cy="1428480"/>
          </a:xfrm>
          <a:prstGeom prst="rect">
            <a:avLst/>
          </a:prstGeom>
          <a:ln>
            <a:noFill/>
          </a:ln>
        </p:spPr>
      </p:pic>
      <p:pic>
        <p:nvPicPr>
          <p:cNvPr id="685" name="Picture 4" descr=""/>
          <p:cNvPicPr/>
          <p:nvPr/>
        </p:nvPicPr>
        <p:blipFill>
          <a:blip r:embed="rId2"/>
          <a:stretch/>
        </p:blipFill>
        <p:spPr>
          <a:xfrm>
            <a:off x="2771640" y="3605040"/>
            <a:ext cx="3192120" cy="2127960"/>
          </a:xfrm>
          <a:prstGeom prst="rect">
            <a:avLst/>
          </a:prstGeom>
          <a:ln>
            <a:noFill/>
          </a:ln>
        </p:spPr>
      </p:pic>
      <p:pic>
        <p:nvPicPr>
          <p:cNvPr id="686" name="Picture 6" descr=""/>
          <p:cNvPicPr/>
          <p:nvPr/>
        </p:nvPicPr>
        <p:blipFill>
          <a:blip r:embed="rId3"/>
          <a:stretch/>
        </p:blipFill>
        <p:spPr>
          <a:xfrm>
            <a:off x="6660360" y="3126960"/>
            <a:ext cx="2318040" cy="2318040"/>
          </a:xfrm>
          <a:prstGeom prst="rect">
            <a:avLst/>
          </a:prstGeom>
          <a:ln>
            <a:noFill/>
          </a:ln>
        </p:spPr>
      </p:pic>
      <p:sp>
        <p:nvSpPr>
          <p:cNvPr id="687" name="CustomShape 2"/>
          <p:cNvSpPr/>
          <p:nvPr/>
        </p:nvSpPr>
        <p:spPr>
          <a:xfrm>
            <a:off x="7524360" y="5873400"/>
            <a:ext cx="156708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105</a:t>
            </a:r>
            <a:endParaRPr/>
          </a:p>
        </p:txBody>
      </p:sp>
    </p:spTree>
  </p:cSld>
</p:sld>
</file>

<file path=ppt/slides/slide10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688" name="CustomShape 1"/>
          <p:cNvSpPr/>
          <p:nvPr/>
        </p:nvSpPr>
        <p:spPr>
          <a:xfrm>
            <a:off x="179640" y="260640"/>
            <a:ext cx="8352720" cy="6308280"/>
          </a:xfrm>
          <a:prstGeom prst="rect">
            <a:avLst/>
          </a:prstGeom>
          <a:noFill/>
          <a:ln w="57240">
            <a:solidFill>
              <a:schemeClr val="bg2">
                <a:lumMod val="25000"/>
              </a:schemeClr>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При построении систем защиты, основанных на некоторых из вышеперечисленных принципов, возникают </a:t>
            </a:r>
            <a:r>
              <a:rPr b="1" lang="ru-RU" sz="2400" strike="noStrike" u="sng">
                <a:solidFill>
                  <a:srgbClr val="c00000"/>
                </a:solidFill>
                <a:latin typeface="Tahoma"/>
                <a:ea typeface="Tahoma"/>
              </a:rPr>
              <a:t>серьезные препятствия</a:t>
            </a:r>
            <a:r>
              <a:rPr b="1" lang="ru-RU" sz="2400" strike="noStrike">
                <a:solidFill>
                  <a:srgbClr val="000000"/>
                </a:solidFill>
                <a:latin typeface="Tahoma"/>
                <a:ea typeface="Tahoma"/>
              </a:rPr>
              <a:t>, связанные с большими затратами на их реализацию. В связи с этим защита должна быть не абсолютной, а только рациональной, т.е. изначально </a:t>
            </a:r>
            <a:endParaRPr/>
          </a:p>
          <a:p>
            <a:pPr>
              <a:lnSpc>
                <a:spcPct val="100000"/>
              </a:lnSpc>
            </a:pPr>
            <a:r>
              <a:rPr b="1" lang="ru-RU" sz="2400" strike="noStrike">
                <a:solidFill>
                  <a:srgbClr val="000000"/>
                </a:solidFill>
                <a:latin typeface="Tahoma"/>
                <a:ea typeface="Tahoma"/>
              </a:rPr>
              <a:t>должна предполагаться в допустимой </a:t>
            </a:r>
            <a:endParaRPr/>
          </a:p>
          <a:p>
            <a:pPr>
              <a:lnSpc>
                <a:spcPct val="100000"/>
              </a:lnSpc>
            </a:pPr>
            <a:r>
              <a:rPr b="1" lang="ru-RU" sz="2400" strike="noStrike">
                <a:solidFill>
                  <a:srgbClr val="000000"/>
                </a:solidFill>
                <a:latin typeface="Tahoma"/>
                <a:ea typeface="Tahoma"/>
              </a:rPr>
              <a:t>степени возможность злонамеренного </a:t>
            </a:r>
            <a:endParaRPr/>
          </a:p>
          <a:p>
            <a:pPr>
              <a:lnSpc>
                <a:spcPct val="100000"/>
              </a:lnSpc>
            </a:pPr>
            <a:r>
              <a:rPr b="1" lang="ru-RU" sz="2400" strike="noStrike">
                <a:solidFill>
                  <a:srgbClr val="000000"/>
                </a:solidFill>
                <a:latin typeface="Tahoma"/>
                <a:ea typeface="Tahoma"/>
              </a:rPr>
              <a:t>проникновения в базу данных.</a:t>
            </a:r>
            <a:endParaRPr/>
          </a:p>
          <a:p>
            <a:pPr>
              <a:lnSpc>
                <a:spcPct val="100000"/>
              </a:lnSpc>
            </a:pPr>
            <a:r>
              <a:rPr b="1" lang="ru-RU" sz="2400" strike="noStrike">
                <a:solidFill>
                  <a:srgbClr val="000000"/>
                </a:solidFill>
                <a:latin typeface="Tahoma"/>
                <a:ea typeface="Tahoma"/>
              </a:rPr>
              <a:t>Активность посягательств, классификация похитителей, характеристики потока посягательств, ущерб от потери или порчи каждого из элементов информационной структуры, набор вариантов способов защиты, их прочность и стоимость одного сеанса защиты тем или иным способом – все эти данные нужно задать либо определить тем или иным путем.</a:t>
            </a:r>
            <a:endParaRPr/>
          </a:p>
        </p:txBody>
      </p:sp>
      <p:pic>
        <p:nvPicPr>
          <p:cNvPr id="689" name="Picture 2" descr=""/>
          <p:cNvPicPr/>
          <p:nvPr/>
        </p:nvPicPr>
        <p:blipFill>
          <a:blip r:embed="rId1"/>
          <a:stretch/>
        </p:blipFill>
        <p:spPr>
          <a:xfrm>
            <a:off x="7207560" y="3285000"/>
            <a:ext cx="1904760" cy="1428480"/>
          </a:xfrm>
          <a:prstGeom prst="rect">
            <a:avLst/>
          </a:prstGeom>
          <a:ln>
            <a:noFill/>
          </a:ln>
        </p:spPr>
      </p:pic>
      <p:pic>
        <p:nvPicPr>
          <p:cNvPr id="690" name="Picture 4" descr=""/>
          <p:cNvPicPr/>
          <p:nvPr/>
        </p:nvPicPr>
        <p:blipFill>
          <a:blip r:embed="rId2"/>
          <a:stretch/>
        </p:blipFill>
        <p:spPr>
          <a:xfrm>
            <a:off x="7539120" y="1845000"/>
            <a:ext cx="1573200" cy="1162440"/>
          </a:xfrm>
          <a:prstGeom prst="rect">
            <a:avLst/>
          </a:prstGeom>
          <a:ln>
            <a:noFill/>
          </a:ln>
        </p:spPr>
      </p:pic>
      <p:pic>
        <p:nvPicPr>
          <p:cNvPr id="691" name="Picture 6" descr=""/>
          <p:cNvPicPr/>
          <p:nvPr/>
        </p:nvPicPr>
        <p:blipFill>
          <a:blip r:embed="rId3"/>
          <a:stretch/>
        </p:blipFill>
        <p:spPr>
          <a:xfrm>
            <a:off x="7608600" y="5966640"/>
            <a:ext cx="1082880" cy="972720"/>
          </a:xfrm>
          <a:prstGeom prst="rect">
            <a:avLst/>
          </a:prstGeom>
          <a:ln>
            <a:noFill/>
          </a:ln>
        </p:spPr>
      </p:pic>
      <p:sp>
        <p:nvSpPr>
          <p:cNvPr id="692" name="CustomShape 2"/>
          <p:cNvSpPr/>
          <p:nvPr/>
        </p:nvSpPr>
        <p:spPr>
          <a:xfrm>
            <a:off x="7608600" y="5661360"/>
            <a:ext cx="157176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106</a:t>
            </a:r>
            <a:endParaRPr/>
          </a:p>
        </p:txBody>
      </p:sp>
    </p:spTree>
  </p:cSld>
</p:sld>
</file>

<file path=ppt/slides/slide10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693" name="CustomShape 1"/>
          <p:cNvSpPr/>
          <p:nvPr/>
        </p:nvSpPr>
        <p:spPr>
          <a:xfrm>
            <a:off x="179640" y="116640"/>
            <a:ext cx="8784720" cy="3382200"/>
          </a:xfrm>
          <a:prstGeom prst="rect">
            <a:avLst/>
          </a:prstGeom>
          <a:noFill/>
          <a:ln w="57240">
            <a:solidFill>
              <a:schemeClr val="bg2">
                <a:lumMod val="25000"/>
              </a:schemeClr>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Оценка </a:t>
            </a:r>
            <a:r>
              <a:rPr b="1" lang="ru-RU" sz="2400" strike="noStrike" u="sng">
                <a:solidFill>
                  <a:srgbClr val="c00000"/>
                </a:solidFill>
                <a:latin typeface="Tahoma"/>
                <a:ea typeface="Tahoma"/>
              </a:rPr>
              <a:t>возможных суммарных затрат</a:t>
            </a:r>
            <a:r>
              <a:rPr b="1" lang="ru-RU" sz="2400" strike="noStrike">
                <a:solidFill>
                  <a:srgbClr val="000000"/>
                </a:solidFill>
                <a:latin typeface="Tahoma"/>
                <a:ea typeface="Tahoma"/>
              </a:rPr>
              <a:t>, связанных с функционированием системы защиты базы данных, включает суммарную стоимость работы всех способов защиты во всех возможных их наборах применительно ко всем областям базы данных и сумму возможных потерь, возникающих при проникновении похитителей через все способы защиты в различных их сочетаниях ко всем областям базы данных.</a:t>
            </a:r>
            <a:endParaRPr/>
          </a:p>
        </p:txBody>
      </p:sp>
      <p:pic>
        <p:nvPicPr>
          <p:cNvPr id="694" name="Picture 2" descr=""/>
          <p:cNvPicPr/>
          <p:nvPr/>
        </p:nvPicPr>
        <p:blipFill>
          <a:blip r:embed="rId1"/>
          <a:stretch/>
        </p:blipFill>
        <p:spPr>
          <a:xfrm>
            <a:off x="323640" y="3645000"/>
            <a:ext cx="2783880" cy="2088000"/>
          </a:xfrm>
          <a:prstGeom prst="rect">
            <a:avLst/>
          </a:prstGeom>
          <a:ln>
            <a:noFill/>
          </a:ln>
        </p:spPr>
      </p:pic>
      <p:pic>
        <p:nvPicPr>
          <p:cNvPr id="695" name="Picture 4" descr=""/>
          <p:cNvPicPr/>
          <p:nvPr/>
        </p:nvPicPr>
        <p:blipFill>
          <a:blip r:embed="rId2"/>
          <a:stretch/>
        </p:blipFill>
        <p:spPr>
          <a:xfrm>
            <a:off x="6215400" y="3141000"/>
            <a:ext cx="2704680" cy="2520000"/>
          </a:xfrm>
          <a:prstGeom prst="rect">
            <a:avLst/>
          </a:prstGeom>
          <a:ln>
            <a:noFill/>
          </a:ln>
        </p:spPr>
      </p:pic>
      <p:pic>
        <p:nvPicPr>
          <p:cNvPr id="696" name="Picture 6" descr=""/>
          <p:cNvPicPr/>
          <p:nvPr/>
        </p:nvPicPr>
        <p:blipFill>
          <a:blip r:embed="rId3"/>
          <a:stretch/>
        </p:blipFill>
        <p:spPr>
          <a:xfrm>
            <a:off x="3135960" y="4401000"/>
            <a:ext cx="2992680" cy="2088000"/>
          </a:xfrm>
          <a:prstGeom prst="rect">
            <a:avLst/>
          </a:prstGeom>
          <a:ln>
            <a:noFill/>
          </a:ln>
        </p:spPr>
      </p:pic>
      <p:sp>
        <p:nvSpPr>
          <p:cNvPr id="697" name="CustomShape 2"/>
          <p:cNvSpPr/>
          <p:nvPr/>
        </p:nvSpPr>
        <p:spPr>
          <a:xfrm>
            <a:off x="7380360" y="5873400"/>
            <a:ext cx="171108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107</a:t>
            </a:r>
            <a:endParaRPr/>
          </a:p>
        </p:txBody>
      </p:sp>
    </p:spTree>
  </p:cSld>
</p:sld>
</file>

<file path=ppt/slides/slide10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698" name="CustomShape 1"/>
          <p:cNvSpPr/>
          <p:nvPr/>
        </p:nvSpPr>
        <p:spPr>
          <a:xfrm>
            <a:off x="251640" y="188640"/>
            <a:ext cx="8640720" cy="4113720"/>
          </a:xfrm>
          <a:prstGeom prst="rect">
            <a:avLst/>
          </a:prstGeom>
          <a:noFill/>
          <a:ln w="57240">
            <a:solidFill>
              <a:schemeClr val="bg2">
                <a:lumMod val="25000"/>
              </a:schemeClr>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Поиск решения может осуществляться различными методами, например можно отыскивать решение на множестве вариантов комбинаций степеней защиты, т.е. путем перебора их возможных наборов по множеству областей базы данных вложенными циклами по вариантам допустимых способов защиты. Таким путем будут определены индексы защит для каждой из защищаемых областей базы данных, что даст для каждой области один определенный метод или совокупность нескольких методов защиты.</a:t>
            </a:r>
            <a:endParaRPr/>
          </a:p>
        </p:txBody>
      </p:sp>
      <p:pic>
        <p:nvPicPr>
          <p:cNvPr id="699" name="Picture 2" descr=""/>
          <p:cNvPicPr/>
          <p:nvPr/>
        </p:nvPicPr>
        <p:blipFill>
          <a:blip r:embed="rId1"/>
          <a:stretch/>
        </p:blipFill>
        <p:spPr>
          <a:xfrm>
            <a:off x="395640" y="4343760"/>
            <a:ext cx="3004560" cy="2253240"/>
          </a:xfrm>
          <a:prstGeom prst="rect">
            <a:avLst/>
          </a:prstGeom>
          <a:ln>
            <a:noFill/>
          </a:ln>
        </p:spPr>
      </p:pic>
      <p:pic>
        <p:nvPicPr>
          <p:cNvPr id="700" name="Picture 4" descr=""/>
          <p:cNvPicPr/>
          <p:nvPr/>
        </p:nvPicPr>
        <p:blipFill>
          <a:blip r:embed="rId2"/>
          <a:stretch/>
        </p:blipFill>
        <p:spPr>
          <a:xfrm>
            <a:off x="3681360" y="4221000"/>
            <a:ext cx="2602800" cy="2088000"/>
          </a:xfrm>
          <a:prstGeom prst="rect">
            <a:avLst/>
          </a:prstGeom>
          <a:ln>
            <a:noFill/>
          </a:ln>
        </p:spPr>
      </p:pic>
      <p:pic>
        <p:nvPicPr>
          <p:cNvPr id="701" name="Picture 6" descr=""/>
          <p:cNvPicPr/>
          <p:nvPr/>
        </p:nvPicPr>
        <p:blipFill>
          <a:blip r:embed="rId3"/>
          <a:stretch/>
        </p:blipFill>
        <p:spPr>
          <a:xfrm>
            <a:off x="6660360" y="4041720"/>
            <a:ext cx="2351160" cy="1763280"/>
          </a:xfrm>
          <a:prstGeom prst="rect">
            <a:avLst/>
          </a:prstGeom>
          <a:ln>
            <a:noFill/>
          </a:ln>
        </p:spPr>
      </p:pic>
      <p:sp>
        <p:nvSpPr>
          <p:cNvPr id="702" name="CustomShape 2"/>
          <p:cNvSpPr/>
          <p:nvPr/>
        </p:nvSpPr>
        <p:spPr>
          <a:xfrm>
            <a:off x="7524360" y="5873400"/>
            <a:ext cx="156708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108</a:t>
            </a:r>
            <a:endParaRPr/>
          </a:p>
        </p:txBody>
      </p:sp>
    </p:spTree>
  </p:cSld>
</p:sld>
</file>

<file path=ppt/slides/slide10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703" name="CustomShape 1"/>
          <p:cNvSpPr/>
          <p:nvPr/>
        </p:nvSpPr>
        <p:spPr>
          <a:xfrm>
            <a:off x="323640" y="476640"/>
            <a:ext cx="4571640" cy="4845240"/>
          </a:xfrm>
          <a:prstGeom prst="rect">
            <a:avLst/>
          </a:prstGeom>
          <a:noFill/>
          <a:ln w="57240">
            <a:solidFill>
              <a:schemeClr val="bg2">
                <a:lumMod val="25000"/>
              </a:schemeClr>
            </a:solidFill>
            <a:round/>
          </a:ln>
        </p:spPr>
        <p:style>
          <a:lnRef idx="0"/>
          <a:fillRef idx="0"/>
          <a:effectRef idx="0"/>
          <a:fontRef idx="minor"/>
        </p:style>
        <p:txBody>
          <a:bodyPr lIns="90000" rIns="90000" tIns="45000" bIns="45000"/>
          <a:p>
            <a:pPr>
              <a:lnSpc>
                <a:spcPct val="100000"/>
              </a:lnSpc>
            </a:pPr>
            <a:r>
              <a:rPr b="1" lang="ru-RU" sz="2400" strike="noStrike">
                <a:solidFill>
                  <a:srgbClr val="000000"/>
                </a:solidFill>
                <a:latin typeface="Tahoma"/>
                <a:ea typeface="Tahoma"/>
              </a:rPr>
              <a:t>Такой подход позволяет подобрать самый дешевый из допустимых способов защиты для каждой из областей, при котором общая сумма затрат, связанных с функционированием защиты, и потерь, возникающих при несанкционированном доступе, будет </a:t>
            </a:r>
            <a:r>
              <a:rPr b="1" lang="ru-RU" sz="2400" strike="noStrike" u="sng">
                <a:solidFill>
                  <a:srgbClr val="c00000"/>
                </a:solidFill>
                <a:latin typeface="Tahoma"/>
                <a:ea typeface="Tahoma"/>
              </a:rPr>
              <a:t>минимальной.</a:t>
            </a:r>
            <a:endParaRPr/>
          </a:p>
        </p:txBody>
      </p:sp>
      <p:pic>
        <p:nvPicPr>
          <p:cNvPr id="704" name="Picture 2" descr=""/>
          <p:cNvPicPr/>
          <p:nvPr/>
        </p:nvPicPr>
        <p:blipFill>
          <a:blip r:embed="rId1"/>
          <a:stretch/>
        </p:blipFill>
        <p:spPr>
          <a:xfrm>
            <a:off x="5292000" y="260640"/>
            <a:ext cx="3675240" cy="2600280"/>
          </a:xfrm>
          <a:prstGeom prst="rect">
            <a:avLst/>
          </a:prstGeom>
          <a:ln>
            <a:noFill/>
          </a:ln>
        </p:spPr>
      </p:pic>
      <p:pic>
        <p:nvPicPr>
          <p:cNvPr id="705" name="Picture 4" descr=""/>
          <p:cNvPicPr/>
          <p:nvPr/>
        </p:nvPicPr>
        <p:blipFill>
          <a:blip r:embed="rId2"/>
          <a:stretch/>
        </p:blipFill>
        <p:spPr>
          <a:xfrm>
            <a:off x="4428000" y="2861280"/>
            <a:ext cx="3264120" cy="2448000"/>
          </a:xfrm>
          <a:prstGeom prst="rect">
            <a:avLst/>
          </a:prstGeom>
          <a:ln>
            <a:noFill/>
          </a:ln>
        </p:spPr>
      </p:pic>
      <p:pic>
        <p:nvPicPr>
          <p:cNvPr id="706" name="Picture 6" descr=""/>
          <p:cNvPicPr/>
          <p:nvPr/>
        </p:nvPicPr>
        <p:blipFill>
          <a:blip r:embed="rId3"/>
          <a:stretch/>
        </p:blipFill>
        <p:spPr>
          <a:xfrm>
            <a:off x="2771640" y="5309640"/>
            <a:ext cx="1904760" cy="1428480"/>
          </a:xfrm>
          <a:prstGeom prst="rect">
            <a:avLst/>
          </a:prstGeom>
          <a:ln>
            <a:noFill/>
          </a:ln>
        </p:spPr>
      </p:pic>
      <p:sp>
        <p:nvSpPr>
          <p:cNvPr id="707" name="CustomShape 2"/>
          <p:cNvSpPr/>
          <p:nvPr/>
        </p:nvSpPr>
        <p:spPr>
          <a:xfrm>
            <a:off x="7524360" y="5873400"/>
            <a:ext cx="156708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109</a:t>
            </a:r>
            <a:endParaRPr/>
          </a:p>
        </p:txBody>
      </p:sp>
    </p:spTree>
  </p:cSld>
</p:sld>
</file>

<file path=ppt/slides/slide1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708" name="CustomShape 1"/>
          <p:cNvSpPr/>
          <p:nvPr/>
        </p:nvSpPr>
        <p:spPr>
          <a:xfrm>
            <a:off x="709200" y="188640"/>
            <a:ext cx="6631920" cy="914760"/>
          </a:xfrm>
          <a:prstGeom prst="rect">
            <a:avLst/>
          </a:prstGeom>
          <a:noFill/>
          <a:ln>
            <a:noFill/>
          </a:ln>
        </p:spPr>
        <p:style>
          <a:lnRef idx="0"/>
          <a:fillRef idx="0"/>
          <a:effectRef idx="0"/>
          <a:fontRef idx="minor"/>
        </p:style>
        <p:txBody>
          <a:bodyPr wrap="none"/>
          <a:p>
            <a:pPr algn="ctr">
              <a:lnSpc>
                <a:spcPct val="100000"/>
              </a:lnSpc>
            </a:pPr>
            <a:r>
              <a:rPr b="1" lang="ru-RU" sz="5400" strike="noStrike">
                <a:solidFill>
                  <a:srgbClr val="95656d"/>
                </a:solidFill>
                <a:latin typeface="Lucida Sans Unicode"/>
              </a:rPr>
              <a:t>Выводы по 9 главе</a:t>
            </a:r>
            <a:endParaRPr/>
          </a:p>
        </p:txBody>
      </p:sp>
      <p:sp>
        <p:nvSpPr>
          <p:cNvPr id="709" name="CustomShape 2"/>
          <p:cNvSpPr/>
          <p:nvPr/>
        </p:nvSpPr>
        <p:spPr>
          <a:xfrm>
            <a:off x="467640" y="1052640"/>
            <a:ext cx="8352720" cy="3382200"/>
          </a:xfrm>
          <a:prstGeom prst="rect">
            <a:avLst/>
          </a:prstGeom>
          <a:noFill/>
          <a:ln w="57240">
            <a:solidFill>
              <a:schemeClr val="accent1"/>
            </a:solidFill>
            <a:round/>
          </a:ln>
        </p:spPr>
        <p:style>
          <a:lnRef idx="0"/>
          <a:fillRef idx="0"/>
          <a:effectRef idx="0"/>
          <a:fontRef idx="minor"/>
        </p:style>
        <p:txBody>
          <a:bodyPr lIns="90000" rIns="90000" tIns="45000" bIns="45000"/>
          <a:p>
            <a:pPr>
              <a:lnSpc>
                <a:spcPct val="100000"/>
              </a:lnSpc>
              <a:buBlip>
                <a:blip r:embed="rId1"/>
              </a:buBlip>
            </a:pPr>
            <a:r>
              <a:rPr b="1" lang="ru-RU" sz="2400" strike="noStrike">
                <a:solidFill>
                  <a:srgbClr val="002060"/>
                </a:solidFill>
                <a:latin typeface="Tahoma"/>
                <a:ea typeface="Tahoma"/>
              </a:rPr>
              <a:t>При построении систем защиты, основанных на некоторых из вышеперечисленных принципов, возникают серьезные препятствия, связанные с большими затратами на их реализацию. </a:t>
            </a:r>
            <a:endParaRPr/>
          </a:p>
          <a:p>
            <a:pPr>
              <a:lnSpc>
                <a:spcPct val="100000"/>
              </a:lnSpc>
              <a:buBlip>
                <a:blip r:embed="rId2"/>
              </a:buBlip>
            </a:pPr>
            <a:r>
              <a:rPr b="1" lang="ru-RU" sz="2400" strike="noStrike">
                <a:solidFill>
                  <a:srgbClr val="002060"/>
                </a:solidFill>
                <a:latin typeface="Tahoma"/>
                <a:ea typeface="Tahoma"/>
              </a:rPr>
              <a:t>В связи с этим защита должна быть не абсолютной, а только рациональной, т.е. изначально должна предполагаться в допустимой степени возможность злонамеренного проникновения в базу данных.</a:t>
            </a:r>
            <a:endParaRPr/>
          </a:p>
        </p:txBody>
      </p:sp>
      <p:pic>
        <p:nvPicPr>
          <p:cNvPr id="710" name="Picture 2" descr=""/>
          <p:cNvPicPr/>
          <p:nvPr/>
        </p:nvPicPr>
        <p:blipFill>
          <a:blip r:embed="rId3"/>
          <a:stretch/>
        </p:blipFill>
        <p:spPr>
          <a:xfrm>
            <a:off x="491400" y="4653000"/>
            <a:ext cx="1904760" cy="1428480"/>
          </a:xfrm>
          <a:prstGeom prst="rect">
            <a:avLst/>
          </a:prstGeom>
          <a:ln>
            <a:noFill/>
          </a:ln>
        </p:spPr>
      </p:pic>
      <p:pic>
        <p:nvPicPr>
          <p:cNvPr id="711" name="Picture 4" descr=""/>
          <p:cNvPicPr/>
          <p:nvPr/>
        </p:nvPicPr>
        <p:blipFill>
          <a:blip r:embed="rId4"/>
          <a:stretch/>
        </p:blipFill>
        <p:spPr>
          <a:xfrm>
            <a:off x="2771640" y="4469040"/>
            <a:ext cx="3084120" cy="2055960"/>
          </a:xfrm>
          <a:prstGeom prst="rect">
            <a:avLst/>
          </a:prstGeom>
          <a:ln>
            <a:noFill/>
          </a:ln>
        </p:spPr>
      </p:pic>
      <p:pic>
        <p:nvPicPr>
          <p:cNvPr id="712" name="Picture 6" descr=""/>
          <p:cNvPicPr/>
          <p:nvPr/>
        </p:nvPicPr>
        <p:blipFill>
          <a:blip r:embed="rId5"/>
          <a:stretch/>
        </p:blipFill>
        <p:spPr>
          <a:xfrm>
            <a:off x="6228360" y="4469040"/>
            <a:ext cx="2304000" cy="2304000"/>
          </a:xfrm>
          <a:prstGeom prst="rect">
            <a:avLst/>
          </a:prstGeom>
          <a:ln>
            <a:noFill/>
          </a:ln>
        </p:spPr>
      </p:pic>
      <p:sp>
        <p:nvSpPr>
          <p:cNvPr id="713" name="CustomShape 3"/>
          <p:cNvSpPr/>
          <p:nvPr/>
        </p:nvSpPr>
        <p:spPr>
          <a:xfrm>
            <a:off x="7452360" y="5873400"/>
            <a:ext cx="1639080" cy="791640"/>
          </a:xfrm>
          <a:prstGeom prst="star7">
            <a:avLst>
              <a:gd name="adj" fmla="val 18274"/>
              <a:gd name="hf" fmla="val 32956"/>
              <a:gd name="vf" fmla="val 33525"/>
            </a:avLst>
          </a:prstGeom>
          <a:ln>
            <a:solidFill>
              <a:schemeClr val="accent2">
                <a:lumMod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ru-RU" sz="2800" strike="noStrike">
                <a:solidFill>
                  <a:srgbClr val="c00000"/>
                </a:solidFill>
                <a:latin typeface="Lucida Sans Unicode"/>
              </a:rPr>
              <a:t>110</a:t>
            </a:r>
            <a:endParaRP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