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  <p:sldId id="267" r:id="rId8"/>
    <p:sldId id="263" r:id="rId9"/>
    <p:sldId id="264" r:id="rId10"/>
    <p:sldId id="266" r:id="rId11"/>
    <p:sldId id="265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92D7A-D33F-45FF-9A43-A4D557B39475}" type="datetimeFigureOut">
              <a:rPr lang="ru-RU" smtClean="0"/>
              <a:t>11.06.2016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730B3-36F5-4DB6-B386-388A049CE6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64904"/>
            <a:ext cx="6400800" cy="1296144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Лекция 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Получение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натрия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4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Способы получения металлического натрия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Электролиз расплава едкого натра </a:t>
            </a:r>
            <a:r>
              <a:rPr lang="en-US" dirty="0" err="1" smtClean="0"/>
              <a:t>NaOH</a:t>
            </a:r>
            <a:endParaRPr lang="ru-RU" dirty="0" smtClean="0"/>
          </a:p>
          <a:p>
            <a:r>
              <a:rPr lang="ru-RU" dirty="0" smtClean="0"/>
              <a:t>Электр</a:t>
            </a:r>
            <a:r>
              <a:rPr lang="ru-RU" dirty="0"/>
              <a:t>о</a:t>
            </a:r>
            <a:r>
              <a:rPr lang="ru-RU" dirty="0" smtClean="0"/>
              <a:t>лиз поваренной соли </a:t>
            </a:r>
            <a:r>
              <a:rPr lang="en-US" dirty="0" err="1" smtClean="0"/>
              <a:t>NaCl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Электролизер </a:t>
            </a:r>
            <a:r>
              <a:rPr lang="ru-RU" sz="3200" dirty="0" err="1" smtClean="0">
                <a:solidFill>
                  <a:srgbClr val="002060"/>
                </a:solidFill>
              </a:rPr>
              <a:t>Кастнера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82img1" descr="http://www.studfiles.ru/html/2706/776/html_T8eupYR2Vk.5pTx/htmlconvd-WB5dGw82x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5688632" cy="58772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228184" y="1484784"/>
            <a:ext cx="262316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1- котел</a:t>
            </a:r>
          </a:p>
          <a:p>
            <a:r>
              <a:rPr lang="ru-RU" sz="2400" dirty="0" smtClean="0"/>
              <a:t>2-тубус</a:t>
            </a:r>
          </a:p>
          <a:p>
            <a:r>
              <a:rPr lang="ru-RU" sz="2400" dirty="0" smtClean="0"/>
              <a:t>3-катод</a:t>
            </a:r>
          </a:p>
          <a:p>
            <a:r>
              <a:rPr lang="ru-RU" sz="2400" dirty="0" smtClean="0"/>
              <a:t>4-сборник натрия</a:t>
            </a:r>
          </a:p>
          <a:p>
            <a:r>
              <a:rPr lang="ru-RU" sz="2400" dirty="0" smtClean="0"/>
              <a:t>5-сетка-диафрагма</a:t>
            </a:r>
          </a:p>
          <a:p>
            <a:r>
              <a:rPr lang="ru-RU" sz="2400" dirty="0" smtClean="0"/>
              <a:t>6-анод</a:t>
            </a:r>
          </a:p>
          <a:p>
            <a:r>
              <a:rPr lang="ru-RU" sz="2400" dirty="0" smtClean="0"/>
              <a:t>7-прокладка</a:t>
            </a:r>
          </a:p>
          <a:p>
            <a:r>
              <a:rPr lang="ru-RU" sz="2400" dirty="0" smtClean="0"/>
              <a:t>8-крышка сборника</a:t>
            </a:r>
          </a:p>
          <a:p>
            <a:r>
              <a:rPr lang="ru-RU" sz="2400" dirty="0" smtClean="0"/>
              <a:t>9-выход газов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Параметры процесса в электролизерах </a:t>
            </a:r>
            <a:r>
              <a:rPr lang="ru-RU" sz="3200" dirty="0" err="1" smtClean="0">
                <a:solidFill>
                  <a:srgbClr val="002060"/>
                </a:solidFill>
              </a:rPr>
              <a:t>Кастнера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при </a:t>
            </a:r>
            <a:r>
              <a:rPr lang="ru-RU" dirty="0"/>
              <a:t>нагрузке 1250 А вмещали 120÷150 кг электролита; </a:t>
            </a:r>
            <a:endParaRPr lang="ru-RU" dirty="0" smtClean="0"/>
          </a:p>
          <a:p>
            <a:r>
              <a:rPr lang="ru-RU" dirty="0" smtClean="0"/>
              <a:t>напряжение </a:t>
            </a:r>
            <a:r>
              <a:rPr lang="ru-RU" dirty="0"/>
              <a:t>5 </a:t>
            </a:r>
            <a:r>
              <a:rPr lang="ru-RU" i="1" dirty="0"/>
              <a:t>В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катодной плотности тока 2 А/см</a:t>
            </a:r>
            <a:r>
              <a:rPr lang="ru-RU" baseline="30000" dirty="0"/>
              <a:t>2</a:t>
            </a:r>
            <a:r>
              <a:rPr lang="ru-RU" dirty="0"/>
              <a:t>, анодной плотности 1,5 А/см2 </a:t>
            </a:r>
            <a:endParaRPr lang="ru-RU" dirty="0" smtClean="0"/>
          </a:p>
          <a:p>
            <a:r>
              <a:rPr lang="ru-RU" dirty="0" smtClean="0"/>
              <a:t>расстоянии </a:t>
            </a:r>
            <a:r>
              <a:rPr lang="ru-RU" dirty="0"/>
              <a:t>между электродами 20÷30 мм. </a:t>
            </a:r>
            <a:endParaRPr lang="ru-RU" dirty="0" smtClean="0"/>
          </a:p>
          <a:p>
            <a:r>
              <a:rPr lang="ru-RU" dirty="0" smtClean="0"/>
              <a:t>Температура </a:t>
            </a:r>
            <a:r>
              <a:rPr lang="ru-RU" dirty="0"/>
              <a:t>в электролизерах 310÷320</a:t>
            </a:r>
            <a:r>
              <a:rPr lang="ru-RU" baseline="30000" dirty="0"/>
              <a:t>0</a:t>
            </a:r>
            <a:r>
              <a:rPr lang="ru-RU" dirty="0"/>
              <a:t>С.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работе на чистом едком натре средний выход по току был 38÷40%, </a:t>
            </a:r>
            <a:endParaRPr lang="ru-RU" dirty="0" smtClean="0"/>
          </a:p>
          <a:p>
            <a:r>
              <a:rPr lang="ru-RU" dirty="0" smtClean="0"/>
              <a:t>расход </a:t>
            </a:r>
            <a:r>
              <a:rPr lang="ru-RU" dirty="0"/>
              <a:t>энергии — 15 кВт∙ч на 1 кг натрия.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Отечественный электролизер на 4200 А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83img1" descr="http://www.studfiles.ru/html/2706/776/html_T8eupYR2Vk.5pTx/htmlconvd-WB5dGw83x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92696"/>
            <a:ext cx="5904656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5380672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Электролизер для получения натрия из расплава едкого натра: 1 — корпус ванны; 2 — катодная трубка; 3 — катодная шина; 4 — сборник натрия; 5 — анодный карман; 6 — трубка для отвода азота; 7 — анод; 8 — продухи для охлаждения </a:t>
            </a:r>
            <a:r>
              <a:rPr lang="ru-RU" i="1" dirty="0" err="1"/>
              <a:t>католита</a:t>
            </a:r>
            <a:r>
              <a:rPr lang="ru-RU" i="1" dirty="0"/>
              <a:t>; 9 — сетка-диафрагма;10 — изолятор катода от корпуса; 11 — катодная гребенка; 12 — корка электролита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Параметры процесса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544616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800" dirty="0" smtClean="0"/>
              <a:t>Температура процесса 320-330</a:t>
            </a:r>
            <a:r>
              <a:rPr lang="ru-RU" sz="2800" baseline="30000" dirty="0" smtClean="0"/>
              <a:t>о</a:t>
            </a:r>
            <a:r>
              <a:rPr lang="ru-RU" sz="2800" dirty="0" smtClean="0"/>
              <a:t>С. Если </a:t>
            </a:r>
            <a:r>
              <a:rPr lang="ru-RU" sz="2800" dirty="0"/>
              <a:t>хорошо обезвожен и очищен электролит и выдерживается технологический режим, то при катодной плотности тока 1,3÷2,0 А/см2 и анодной плотности до 1 А/см2 электролизер работает с выходом по току 50÷54% при напряжении 4,5÷5,5 В</a:t>
            </a:r>
            <a:r>
              <a:rPr lang="ru-RU" sz="2800" dirty="0" smtClean="0"/>
              <a:t>.</a:t>
            </a:r>
            <a:r>
              <a:rPr lang="ru-RU" sz="2800" dirty="0"/>
              <a:t> Через 45÷60 дней, когда содержание кальцинированной соды в электролизерах достигнет 20%, их опорожняют и заливают свежим содовым расплавом с 12% соды. Слитый электролит продают как каустик пониженного качества.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Производство натрия из поваренной соли состоит в основном из четырех операций: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ru-RU" dirty="0" smtClean="0"/>
              <a:t>подготовка </a:t>
            </a:r>
            <a:r>
              <a:rPr lang="ru-RU" dirty="0"/>
              <a:t>электролита;</a:t>
            </a:r>
          </a:p>
          <a:p>
            <a:pPr>
              <a:lnSpc>
                <a:spcPct val="125000"/>
              </a:lnSpc>
            </a:pPr>
            <a:r>
              <a:rPr lang="ru-RU" dirty="0" smtClean="0"/>
              <a:t>собственно </a:t>
            </a:r>
            <a:r>
              <a:rPr lang="ru-RU" dirty="0"/>
              <a:t>электролиз;</a:t>
            </a:r>
          </a:p>
          <a:p>
            <a:pPr>
              <a:lnSpc>
                <a:spcPct val="125000"/>
              </a:lnSpc>
            </a:pPr>
            <a:r>
              <a:rPr lang="ru-RU" dirty="0" err="1" smtClean="0"/>
              <a:t>рафинировка</a:t>
            </a:r>
            <a:r>
              <a:rPr lang="ru-RU" dirty="0" smtClean="0"/>
              <a:t> </a:t>
            </a:r>
            <a:r>
              <a:rPr lang="ru-RU" dirty="0"/>
              <a:t>и разливка металла с укупоркой в тару;</a:t>
            </a:r>
          </a:p>
          <a:p>
            <a:pPr>
              <a:lnSpc>
                <a:spcPct val="125000"/>
              </a:lnSpc>
            </a:pPr>
            <a:r>
              <a:rPr lang="ru-RU" dirty="0" smtClean="0"/>
              <a:t>использование </a:t>
            </a:r>
            <a:r>
              <a:rPr lang="ru-RU" dirty="0"/>
              <a:t>хлора.</a:t>
            </a:r>
          </a:p>
          <a:p>
            <a:r>
              <a:rPr lang="ru-RU" dirty="0" smtClean="0"/>
              <a:t>Состав ванны </a:t>
            </a:r>
            <a:r>
              <a:rPr lang="ru-RU" b="1" i="1" dirty="0" err="1"/>
              <a:t>NaCl−NaF−KCl</a:t>
            </a:r>
            <a:r>
              <a:rPr lang="ru-RU" dirty="0"/>
              <a:t>, либо в виде смеси </a:t>
            </a:r>
            <a:r>
              <a:rPr lang="ru-RU" b="1" i="1" dirty="0"/>
              <a:t>NaCl−СаСl</a:t>
            </a:r>
            <a:r>
              <a:rPr lang="ru-RU" b="1" i="1" baseline="-25000" dirty="0"/>
              <a:t>2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Электролиз поваренной соли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85img1" descr="http://www.studfiles.ru/html/2706/776/html_T8eupYR2Vk.5pTx/htmlconvd-WB5dGw85x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80728"/>
            <a:ext cx="5328592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99592" y="6165304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Диаграмма плавкости </a:t>
            </a:r>
            <a:r>
              <a:rPr lang="ru-RU" sz="2400" i="1" dirty="0"/>
              <a:t>системы </a:t>
            </a:r>
            <a:r>
              <a:rPr lang="ru-RU" sz="2400" b="1" i="1" dirty="0"/>
              <a:t>NaCl−СаСl2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332656"/>
            <a:ext cx="6480720" cy="65253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0932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Электролизер </a:t>
            </a:r>
            <a:r>
              <a:rPr lang="ru-RU" sz="3200" dirty="0" err="1" smtClean="0">
                <a:solidFill>
                  <a:srgbClr val="002060"/>
                </a:solidFill>
              </a:rPr>
              <a:t>Даунса</a:t>
            </a:r>
            <a:r>
              <a:rPr lang="ru-RU" sz="3200" dirty="0" smtClean="0">
                <a:solidFill>
                  <a:srgbClr val="002060"/>
                </a:solidFill>
              </a:rPr>
              <a:t> на 24кА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1102578"/>
            <a:ext cx="374441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 — кожух;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— футеровка;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— съемная теплоизоляция;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 — анодная шина;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 — анод;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6—трубка для охлаждения анодного контакта;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 —катодные шины;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8 — катод;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 — катодные штанги;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10—трубка для охлаждения катодного контакта;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11 —сетка-диафрагма;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12 — желоб для сбора натрия;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13 — стяжки;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14 — стояк;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15 — сборник натрия;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16— охлаждающие ребра;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17 — отверстия для чистки;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18 — кран для слива натрия;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19 — конусы;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 —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хлоросборная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камера;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21—труба для отвода хлора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Основные характеристики электролизера на 24000 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35000"/>
              </a:lnSpc>
            </a:pPr>
            <a:r>
              <a:rPr lang="ru-RU" dirty="0" smtClean="0"/>
              <a:t>−</a:t>
            </a:r>
            <a:r>
              <a:rPr lang="ru-RU" dirty="0"/>
              <a:t>выход по току (приблизительно) - 78 %</a:t>
            </a:r>
          </a:p>
          <a:p>
            <a:pPr>
              <a:lnSpc>
                <a:spcPct val="135000"/>
              </a:lnSpc>
            </a:pPr>
            <a:r>
              <a:rPr lang="ru-RU" dirty="0"/>
              <a:t>−напряжение (начало работы электролизера) - 5,7 В</a:t>
            </a:r>
          </a:p>
          <a:p>
            <a:pPr>
              <a:lnSpc>
                <a:spcPct val="135000"/>
              </a:lnSpc>
            </a:pPr>
            <a:r>
              <a:rPr lang="ru-RU" dirty="0"/>
              <a:t>−температура в электролизере - 585÷595 0С</a:t>
            </a:r>
          </a:p>
          <a:p>
            <a:pPr>
              <a:lnSpc>
                <a:spcPct val="135000"/>
              </a:lnSpc>
            </a:pPr>
            <a:r>
              <a:rPr lang="ru-RU" dirty="0"/>
              <a:t>− длительность работы электролизера и анода - 300÷350 сутки</a:t>
            </a:r>
          </a:p>
          <a:p>
            <a:pPr>
              <a:lnSpc>
                <a:spcPct val="135000"/>
              </a:lnSpc>
            </a:pPr>
            <a:r>
              <a:rPr lang="ru-RU" dirty="0"/>
              <a:t>−длительность работы диафрагмы - 20÷30 сутки</a:t>
            </a:r>
          </a:p>
          <a:p>
            <a:pPr>
              <a:lnSpc>
                <a:spcPct val="135000"/>
              </a:lnSpc>
            </a:pPr>
            <a:r>
              <a:rPr lang="ru-RU" dirty="0"/>
              <a:t>−катодная плотность тока - 9700 А/м2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88img1" descr="http://www.studfiles.ru/html/2706/776/html_T8eupYR2Vk.5pTx/htmlconvd-WB5dGw88x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295" y="188640"/>
            <a:ext cx="6196705" cy="66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427984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Электролизер на 18 кА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810190"/>
            <a:ext cx="2853217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— плита;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2—катодный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токоподвод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— катод; 4 — анод;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5—сетка диафрагма;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 — катодный колпак;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7 — конус (диффузор);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 — стяжной болт;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9 —футеровка камеры;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10—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хлоросборная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камера;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 — труба для отвода хлора;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 — питатель;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13 – сборник;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 — стояк;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 – кожух;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 — кладка;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17 и 18 — трубки для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подачи охлаждающей воды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Технологическая схема 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90img1" descr="http://www.studfiles.ru/html/2706/776/html_T8eupYR2Vk.5pTx/htmlconvd-WB5dGw90x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7056784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323528" y="5380672"/>
            <a:ext cx="8136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1-бункер для сырой соли, 2-ленточный транспортер, 3-шнековый питатель, </a:t>
            </a:r>
          </a:p>
          <a:p>
            <a:r>
              <a:rPr lang="ru-RU" dirty="0" smtClean="0"/>
              <a:t>4- барабанная сушилка, 5-элеватор, 6-бункер для сухой соли, 7- контейнер, </a:t>
            </a:r>
          </a:p>
          <a:p>
            <a:r>
              <a:rPr lang="ru-RU" dirty="0" smtClean="0"/>
              <a:t>8- бункер электролизера, 9-электролизер, 10-миксер с натрием,</a:t>
            </a:r>
          </a:p>
          <a:p>
            <a:r>
              <a:rPr lang="ru-RU" dirty="0" smtClean="0"/>
              <a:t>11- бак для натрия сырца, 12-рафинер, 13- бак для товарного натрия, </a:t>
            </a:r>
          </a:p>
          <a:p>
            <a:r>
              <a:rPr lang="ru-RU" dirty="0" smtClean="0"/>
              <a:t>14- фильтр, 15- сушильная камера, 16- барабаны  для упаковки натрия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405</Words>
  <Application>Microsoft Office PowerPoint</Application>
  <PresentationFormat>Экран (4:3)</PresentationFormat>
  <Paragraphs>89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Способы получения металлического натрия</vt:lpstr>
      <vt:lpstr>Электролизер Кастнера</vt:lpstr>
      <vt:lpstr>Параметры процесса в электролизерах Кастнера </vt:lpstr>
      <vt:lpstr>Отечественный электролизер на 4200 А</vt:lpstr>
      <vt:lpstr>Параметры процесса</vt:lpstr>
      <vt:lpstr>Производство натрия из поваренной соли состоит в основном из четырех операций: </vt:lpstr>
      <vt:lpstr>Электролиз поваренной соли</vt:lpstr>
      <vt:lpstr>Электролизер Даунса на 24кА</vt:lpstr>
      <vt:lpstr>Основные характеристики электролизера на 24000 А</vt:lpstr>
      <vt:lpstr>Электролизер на 18 кА</vt:lpstr>
      <vt:lpstr>Технологическая схема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производства</dc:title>
  <dc:creator>Fedor</dc:creator>
  <cp:lastModifiedBy>Fedor A. Voroshilov</cp:lastModifiedBy>
  <cp:revision>9</cp:revision>
  <dcterms:created xsi:type="dcterms:W3CDTF">2007-06-17T03:00:51Z</dcterms:created>
  <dcterms:modified xsi:type="dcterms:W3CDTF">2016-06-11T08:43:10Z</dcterms:modified>
</cp:coreProperties>
</file>