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0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28.04.2007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28.04.2007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28.04.2007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28.04.2007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28.04.2007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28.04.2007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28.04.2007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28.04.2007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28.04.2007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28.04.2007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28.04.2007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28.04.2007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98884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Электрохимические производства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3645024"/>
            <a:ext cx="6400800" cy="864096"/>
          </a:xfrm>
        </p:spPr>
        <p:txBody>
          <a:bodyPr/>
          <a:lstStyle/>
          <a:p>
            <a:r>
              <a:rPr lang="ru-RU" sz="3600" dirty="0" smtClean="0">
                <a:solidFill>
                  <a:srgbClr val="FF0000"/>
                </a:solidFill>
              </a:rPr>
              <a:t>Курс лекций</a:t>
            </a:r>
          </a:p>
          <a:p>
            <a:endParaRPr lang="ru-RU" dirty="0"/>
          </a:p>
        </p:txBody>
      </p:sp>
      <p:pic>
        <p:nvPicPr>
          <p:cNvPr id="4" name="Picture 4" descr="герб ТПУ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25" y="111125"/>
            <a:ext cx="1849438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067944" y="4581128"/>
            <a:ext cx="1449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Гр 0411-0412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043608" y="5085184"/>
            <a:ext cx="76394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Преподаватель: доцент, к.т.н.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Ворошилов Федор Анатольевич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23928" y="5949280"/>
            <a:ext cx="12793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Томск 2016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Виды электролиза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980728"/>
            <a:ext cx="8229600" cy="52565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i="1" dirty="0" smtClean="0"/>
              <a:t>Электролиз водных растворов</a:t>
            </a:r>
            <a:r>
              <a:rPr lang="ru-RU" sz="2400" dirty="0" smtClean="0"/>
              <a:t>, который подразделяется на  </a:t>
            </a:r>
            <a:r>
              <a:rPr lang="ru-RU" sz="2400" b="1" dirty="0" smtClean="0"/>
              <a:t>электролиз </a:t>
            </a:r>
            <a:r>
              <a:rPr lang="ru-RU" sz="2400" b="1" dirty="0" smtClean="0"/>
              <a:t>с выделением металлов</a:t>
            </a:r>
            <a:r>
              <a:rPr lang="ru-RU" sz="2400" dirty="0" smtClean="0"/>
              <a:t>:</a:t>
            </a:r>
          </a:p>
          <a:p>
            <a:r>
              <a:rPr lang="ru-RU" sz="2400" dirty="0" smtClean="0"/>
              <a:t>электролитическое извлечение  металлов  из  </a:t>
            </a:r>
            <a:r>
              <a:rPr lang="ru-RU" sz="2400" dirty="0" smtClean="0"/>
              <a:t>растворов</a:t>
            </a:r>
          </a:p>
          <a:p>
            <a:r>
              <a:rPr lang="ru-RU" sz="2400" dirty="0" smtClean="0"/>
              <a:t>электролитическое рафинирование </a:t>
            </a:r>
            <a:r>
              <a:rPr lang="ru-RU" sz="2400" dirty="0" smtClean="0"/>
              <a:t>металлов</a:t>
            </a:r>
          </a:p>
          <a:p>
            <a:r>
              <a:rPr lang="ru-RU" sz="2400" dirty="0" smtClean="0"/>
              <a:t>электролитическое  </a:t>
            </a:r>
            <a:r>
              <a:rPr lang="ru-RU" sz="2400" dirty="0" smtClean="0"/>
              <a:t>получение металлических </a:t>
            </a:r>
            <a:r>
              <a:rPr lang="ru-RU" sz="2400" dirty="0" smtClean="0"/>
              <a:t>порошков</a:t>
            </a:r>
          </a:p>
          <a:p>
            <a:pPr>
              <a:buNone/>
            </a:pPr>
            <a:r>
              <a:rPr lang="ru-RU" sz="2400" b="1" dirty="0" smtClean="0"/>
              <a:t>     электролиз </a:t>
            </a:r>
            <a:r>
              <a:rPr lang="ru-RU" sz="2400" b="1" dirty="0" smtClean="0"/>
              <a:t>без выделения металлов</a:t>
            </a:r>
            <a:r>
              <a:rPr lang="ru-RU" sz="2400" dirty="0" smtClean="0"/>
              <a:t>,</a:t>
            </a:r>
          </a:p>
          <a:p>
            <a:pPr>
              <a:buNone/>
            </a:pPr>
            <a:r>
              <a:rPr lang="ru-RU" sz="2400" dirty="0" smtClean="0"/>
              <a:t> - электролиз воды</a:t>
            </a:r>
          </a:p>
          <a:p>
            <a:pPr>
              <a:buNone/>
            </a:pPr>
            <a:r>
              <a:rPr lang="ru-RU" sz="2400" dirty="0" smtClean="0"/>
              <a:t> - электролиз </a:t>
            </a:r>
            <a:r>
              <a:rPr lang="ru-RU" sz="2400" dirty="0" smtClean="0"/>
              <a:t>растворов хлористых </a:t>
            </a:r>
            <a:r>
              <a:rPr lang="ru-RU" sz="2400" dirty="0" smtClean="0"/>
              <a:t>солей</a:t>
            </a:r>
          </a:p>
          <a:p>
            <a:pPr>
              <a:buNone/>
            </a:pPr>
            <a:r>
              <a:rPr lang="ru-RU" sz="2400" dirty="0" smtClean="0"/>
              <a:t> </a:t>
            </a:r>
            <a:r>
              <a:rPr lang="ru-RU" sz="2400" dirty="0" smtClean="0"/>
              <a:t>- электросинтез </a:t>
            </a:r>
            <a:r>
              <a:rPr lang="ru-RU" sz="2400" dirty="0" smtClean="0"/>
              <a:t>неорганических и органических </a:t>
            </a:r>
            <a:r>
              <a:rPr lang="ru-RU" sz="2400" dirty="0" smtClean="0"/>
              <a:t>веществ</a:t>
            </a:r>
          </a:p>
          <a:p>
            <a:pPr>
              <a:buNone/>
            </a:pPr>
            <a:r>
              <a:rPr lang="ru-RU" sz="2800" i="1" dirty="0" smtClean="0"/>
              <a:t>Электролиз расплавленных </a:t>
            </a:r>
            <a:r>
              <a:rPr lang="ru-RU" sz="2800" i="1" dirty="0" smtClean="0"/>
              <a:t>сред</a:t>
            </a:r>
          </a:p>
          <a:p>
            <a:pPr>
              <a:buNone/>
            </a:pPr>
            <a:r>
              <a:rPr lang="ru-RU" sz="2800" i="1" dirty="0" smtClean="0"/>
              <a:t>Химические источники тока</a:t>
            </a:r>
            <a:endParaRPr lang="ru-RU" sz="2800" i="1" dirty="0" smtClean="0"/>
          </a:p>
          <a:p>
            <a:pPr>
              <a:buNone/>
            </a:pPr>
            <a:endParaRPr lang="ru-RU" sz="2800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accent4">
                    <a:lumMod val="75000"/>
                  </a:schemeClr>
                </a:solidFill>
              </a:rPr>
              <a:t>Преимущества и недостатки электрохимии</a:t>
            </a:r>
            <a:endParaRPr lang="ru-RU" sz="3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340768"/>
            <a:ext cx="8424936" cy="5184576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возможность получения продуктов высокого качества из низкосортного сырья, </a:t>
            </a:r>
            <a:endParaRPr lang="ru-RU" sz="2800" dirty="0" smtClean="0"/>
          </a:p>
          <a:p>
            <a:r>
              <a:rPr lang="ru-RU" sz="2800" dirty="0" smtClean="0"/>
              <a:t>возможность полного превращения электрической энергии в химическую </a:t>
            </a:r>
            <a:r>
              <a:rPr lang="ru-RU" sz="2800" dirty="0" smtClean="0"/>
              <a:t>энергию и обратно</a:t>
            </a:r>
          </a:p>
          <a:p>
            <a:r>
              <a:rPr lang="ru-RU" sz="2800" dirty="0" smtClean="0"/>
              <a:t>электролиз является единственно экономически целесообразным способом </a:t>
            </a:r>
            <a:r>
              <a:rPr lang="ru-RU" sz="2800" dirty="0" smtClean="0"/>
              <a:t>для магния, хлора и т.д.</a:t>
            </a:r>
          </a:p>
          <a:p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недостаточно крупное и потому слишком дорогое оборудование, </a:t>
            </a: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не полная автоматизация </a:t>
            </a:r>
            <a:r>
              <a:rPr lang="ru-RU" sz="2800" dirty="0" smtClean="0"/>
              <a:t>процессов </a:t>
            </a:r>
            <a:endParaRPr lang="ru-RU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120</Words>
  <Application>Microsoft Office PowerPoint</Application>
  <PresentationFormat>Экран (4:3)</PresentationFormat>
  <Paragraphs>23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Электрохимические производства </vt:lpstr>
      <vt:lpstr>Виды электролиза</vt:lpstr>
      <vt:lpstr>Преимущества и недостатки электрохимии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Электрохимические производства </dc:title>
  <dc:creator>Fedor</dc:creator>
  <cp:lastModifiedBy>Fedor</cp:lastModifiedBy>
  <cp:revision>6</cp:revision>
  <dcterms:created xsi:type="dcterms:W3CDTF">2007-04-28T14:24:51Z</dcterms:created>
  <dcterms:modified xsi:type="dcterms:W3CDTF">2007-04-28T15:19:52Z</dcterms:modified>
</cp:coreProperties>
</file>