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12961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 </a:t>
            </a:r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Получение меди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Нормальный режим электролитического процесса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1910556"/>
            <a:ext cx="6804297" cy="447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4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Количество матричных ванн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67" y="1196752"/>
            <a:ext cx="6423545" cy="432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449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Срок службы матриц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791494"/>
            <a:ext cx="489585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88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Вертикальный съём листов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7" y="2596356"/>
            <a:ext cx="389572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197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Маточные листы</a:t>
            </a:r>
            <a:br>
              <a:rPr lang="ru-RU" b="1" dirty="0"/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996952"/>
            <a:ext cx="47244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20193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918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Электроды катоды аноды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24"/>
            <a:ext cx="38100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16383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25144"/>
            <a:ext cx="20097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762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План и разрез цеха электролитического рафинирования меди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143919"/>
            <a:ext cx="314325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352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2" y="2582069"/>
            <a:ext cx="38385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514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Различные варианты контактов между катодной штангой и анодом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3363119"/>
            <a:ext cx="46005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680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Схемы включения ванн и электродов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718" y="1268760"/>
            <a:ext cx="386715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89040"/>
            <a:ext cx="34671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14613"/>
            <a:ext cx="21050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186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Аноды для электролиза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7" y="2977356"/>
            <a:ext cx="42767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103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Конструкция ванн</a:t>
            </a:r>
            <a:br>
              <a:rPr lang="ru-RU" b="1" dirty="0"/>
            </a:b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28098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4225649" cy="28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656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Механизм влияния добавок на структуру осадков</a:t>
            </a:r>
            <a:br>
              <a:rPr lang="ru-RU" b="1" dirty="0"/>
            </a:b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260032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1047750"/>
            <a:ext cx="569595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322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Добавки в электролит</a:t>
            </a:r>
            <a:br>
              <a:rPr lang="ru-RU" b="1" dirty="0"/>
            </a:b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2004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993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Плотность тока и напряжение при электролитическом рафинировании меди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2920206"/>
            <a:ext cx="52197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025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Температура электролита</a:t>
            </a:r>
            <a:br>
              <a:rPr lang="ru-RU" b="1" dirty="0"/>
            </a:b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2" y="2358231"/>
            <a:ext cx="25050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989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Вредное влияние примесей</a:t>
            </a:r>
            <a:br>
              <a:rPr lang="ru-RU" b="1" dirty="0"/>
            </a:br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507682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59547"/>
            <a:ext cx="19716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577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Вредное влияние накопления примесей</a:t>
            </a:r>
            <a:br>
              <a:rPr lang="ru-RU" b="1" dirty="0"/>
            </a:br>
            <a:endParaRPr lang="ru-RU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3986489" cy="3003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478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Расчет размеров ванн</a:t>
            </a:r>
            <a:br>
              <a:rPr lang="ru-RU" b="1" dirty="0"/>
            </a:b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1881981"/>
            <a:ext cx="58388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39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Расход электрической энергии при электролизе меди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2" y="1834356"/>
            <a:ext cx="5857875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612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Расчет расхода </a:t>
            </a:r>
            <a:r>
              <a:rPr lang="ru-RU" sz="3600" b="1" dirty="0" err="1">
                <a:solidFill>
                  <a:srgbClr val="0070C0"/>
                </a:solidFill>
              </a:rPr>
              <a:t>электроенергии</a:t>
            </a:r>
            <a:r>
              <a:rPr lang="ru-RU" sz="3600" b="1" dirty="0">
                <a:solidFill>
                  <a:srgbClr val="0070C0"/>
                </a:solidFill>
              </a:rPr>
              <a:t> цеха электролиза меди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2248695"/>
            <a:ext cx="4717786" cy="269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400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Изменение состава электролита для меди</a:t>
            </a:r>
            <a:endParaRPr lang="ru-RU" sz="3200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839119"/>
            <a:ext cx="489585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8038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93</Words>
  <Application>Microsoft Office PowerPoint</Application>
  <PresentationFormat>Экран (4:3)</PresentationFormat>
  <Paragraphs>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Нормальный режим электролитического процесса </vt:lpstr>
      <vt:lpstr>Количество матричных ванн </vt:lpstr>
      <vt:lpstr>Срок службы матриц</vt:lpstr>
      <vt:lpstr>Вертикальный съём листов </vt:lpstr>
      <vt:lpstr>Маточные листы </vt:lpstr>
      <vt:lpstr>Электроды катоды аноды </vt:lpstr>
      <vt:lpstr>План и разрез цеха электролитического рафинирования меди </vt:lpstr>
      <vt:lpstr>Презентация PowerPoint</vt:lpstr>
      <vt:lpstr>Различные варианты контактов между катодной штангой и анодом </vt:lpstr>
      <vt:lpstr>Схемы включения ванн и электродов </vt:lpstr>
      <vt:lpstr>Аноды для электролиза </vt:lpstr>
      <vt:lpstr>Конструкция ванн </vt:lpstr>
      <vt:lpstr>Механизм влияния добавок на структуру осадков </vt:lpstr>
      <vt:lpstr>Добавки в электролит </vt:lpstr>
      <vt:lpstr>Плотность тока и напряжение при электролитическом рафинировании меди </vt:lpstr>
      <vt:lpstr>Температура электролита </vt:lpstr>
      <vt:lpstr>Вредное влияние примесей </vt:lpstr>
      <vt:lpstr>Вредное влияние накопления примесей </vt:lpstr>
      <vt:lpstr>Расчет размеров ванн </vt:lpstr>
      <vt:lpstr>Расход электрической энергии при электролизе меди </vt:lpstr>
      <vt:lpstr>Расчет расхода электроенергии цеха электролиза меди </vt:lpstr>
      <vt:lpstr>Изменение состава электролита для меди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 </dc:title>
  <dc:creator>Fedor</dc:creator>
  <cp:lastModifiedBy>Fedor A. Voroshilov</cp:lastModifiedBy>
  <cp:revision>68</cp:revision>
  <dcterms:created xsi:type="dcterms:W3CDTF">2007-04-28T14:24:51Z</dcterms:created>
  <dcterms:modified xsi:type="dcterms:W3CDTF">2016-06-11T08:27:21Z</dcterms:modified>
</cp:coreProperties>
</file>