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78" r:id="rId3"/>
    <p:sldId id="275" r:id="rId4"/>
    <p:sldId id="273" r:id="rId5"/>
    <p:sldId id="279" r:id="rId6"/>
    <p:sldId id="276" r:id="rId7"/>
    <p:sldId id="280" r:id="rId8"/>
    <p:sldId id="274" r:id="rId9"/>
    <p:sldId id="281" r:id="rId10"/>
    <p:sldId id="282" r:id="rId11"/>
    <p:sldId id="283" r:id="rId12"/>
    <p:sldId id="277" r:id="rId13"/>
    <p:sldId id="284" r:id="rId14"/>
    <p:sldId id="285" r:id="rId15"/>
    <p:sldId id="294" r:id="rId16"/>
    <p:sldId id="291" r:id="rId17"/>
    <p:sldId id="295" r:id="rId18"/>
    <p:sldId id="286" r:id="rId19"/>
    <p:sldId id="287" r:id="rId20"/>
    <p:sldId id="288" r:id="rId21"/>
    <p:sldId id="289" r:id="rId22"/>
    <p:sldId id="293" r:id="rId23"/>
    <p:sldId id="290" r:id="rId24"/>
    <p:sldId id="292" r:id="rId25"/>
    <p:sldId id="27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>
      <p:cViewPr>
        <p:scale>
          <a:sx n="75" d="100"/>
          <a:sy n="75" d="100"/>
        </p:scale>
        <p:origin x="-1188" y="-6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4DE7E-20E4-4392-94B7-E951911023B2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3A04A-BA4C-4E09-B018-ABB638112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583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64FA-A47B-43BA-9F9F-FF62E9BD95BD}" type="datetime1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C98A0-4AE9-40C5-9245-888B46023858}" type="datetime1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950EB-96F6-4A74-829C-56F6C741079A}" type="datetime1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A48C-96EE-4B04-8CC7-9635382DDFBF}" type="datetime1">
              <a:rPr lang="ru-RU" smtClean="0"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646BF-DB86-4481-A0B3-4BE648FCB191}" type="datetime1">
              <a:rPr lang="ru-RU" smtClean="0"/>
              <a:t>14.05.2015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65AFC-503D-4DEC-B6F8-15D9BE69515C}" type="datetime1">
              <a:rPr lang="ru-RU" smtClean="0"/>
              <a:t>14.05.2015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B0D65-1107-45B5-B034-A1BC01AB91D7}" type="datetime1">
              <a:rPr lang="ru-RU" smtClean="0"/>
              <a:t>14.05.2015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C21C-3167-43C2-8D3A-CEF6C67CE754}" type="datetime1">
              <a:rPr lang="ru-RU" smtClean="0"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78E-5408-4085-BAFA-BA5F14938F5C}" type="datetime1">
              <a:rPr lang="ru-RU" smtClean="0"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9432-45A3-43C2-8B89-8BC1DDBE352D}" type="datetime1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CF8-2C99-4C52-B292-002F7E0F1464}" type="datetime1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10AB8-DA50-45F6-8030-79824EAF3A65}" type="datetime1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Лекция 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Ремонт компрессорного и насосного оборудования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6480"/>
            <a:ext cx="8208912" cy="6485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74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Принцип работы поршневого компрессора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2" y="1371939"/>
            <a:ext cx="7672379" cy="498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2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Поршневой компрессор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448" y="1314450"/>
            <a:ext cx="6365896" cy="5047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39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Мембранный компрессор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8296953" cy="374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70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Ротационные компрессоры вращения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08720"/>
            <a:ext cx="6499743" cy="3068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94" y="4365104"/>
            <a:ext cx="7554922" cy="217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97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3155"/>
            <a:ext cx="8229600" cy="92211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Винтовой компрессор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14" y="1268760"/>
            <a:ext cx="7352561" cy="5070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65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Винтовой компрессор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57" y="1556793"/>
            <a:ext cx="8138886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923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Компрессор </a:t>
            </a:r>
            <a:r>
              <a:rPr lang="ru-RU" sz="3200" dirty="0" err="1" smtClean="0">
                <a:solidFill>
                  <a:srgbClr val="FF0000"/>
                </a:solidFill>
              </a:rPr>
              <a:t>Рутса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05" y="953725"/>
            <a:ext cx="7293755" cy="5571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45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Центробежный компрессор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075696"/>
            <a:ext cx="7878697" cy="3945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36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Осевой компрессор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20" y="1995488"/>
            <a:ext cx="5566980" cy="40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79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Примерные величины зазоров  подвижных деталей различных устройств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00" y="1962149"/>
            <a:ext cx="8842542" cy="4347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64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Периодичность ремонта компрессоров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2" t="33157" r="49540" b="33422"/>
          <a:stretch/>
        </p:blipFill>
        <p:spPr bwMode="auto">
          <a:xfrm>
            <a:off x="179512" y="1340768"/>
            <a:ext cx="8650355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22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Насосное оборудование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94040"/>
            <a:ext cx="8381917" cy="382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56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88665"/>
            <a:ext cx="5983785" cy="646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51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8" r="65879" b="60741"/>
          <a:stretch/>
        </p:blipFill>
        <p:spPr bwMode="auto">
          <a:xfrm>
            <a:off x="0" y="1556792"/>
            <a:ext cx="8877300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87624" y="472316"/>
            <a:ext cx="7059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Классификация центробежных насосов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90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4097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4097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0012592"/>
              </p:ext>
            </p:extLst>
          </p:nvPr>
        </p:nvGraphicFramePr>
        <p:xfrm>
          <a:off x="395536" y="3473"/>
          <a:ext cx="8280923" cy="65650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4"/>
                <a:gridCol w="2880320"/>
                <a:gridCol w="936104"/>
                <a:gridCol w="216024"/>
                <a:gridCol w="360040"/>
                <a:gridCol w="2345402"/>
                <a:gridCol w="1182989"/>
              </a:tblGrid>
              <a:tr h="5457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Нaименование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группы насосного оборудования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Условное обозначение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1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Нaименование группы насосного оборудования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Условное обозначение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543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Горизонтальные секционные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Морские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58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Горизонтальные сетевые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Гсэ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Бензиновые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727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Горизонтальные двухстороннего входа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Массные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543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Консольные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Песковые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грунтовые, шламовые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Пгш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543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Консольные циркуляционные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Кц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Насосы для взвешенных веществ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75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Погружные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Пг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Фекальные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Φ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58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Артезианские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Маслонасосы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Мн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58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Вертикальные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Вихревые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Вх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58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Приводно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-поршневые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58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Специальные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Дозировочные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58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Питательные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Паровые поршневые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58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Конденсатные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Бытовые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58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Нефтяное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(другие)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75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14.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Осевые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62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Центробежный насос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772" y="2933700"/>
            <a:ext cx="4196228" cy="2727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40"/>
          <a:stretch/>
        </p:blipFill>
        <p:spPr bwMode="auto">
          <a:xfrm>
            <a:off x="5334000" y="2022270"/>
            <a:ext cx="3476872" cy="393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64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260202"/>
            <a:ext cx="8229600" cy="85010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Осевой насос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1" y="1431082"/>
            <a:ext cx="4865755" cy="48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4744"/>
            <a:ext cx="3600400" cy="5425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07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179811"/>
            <a:ext cx="4320480" cy="3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Вихревой насос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82" y="1196752"/>
            <a:ext cx="4587493" cy="263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18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249" y="4614"/>
            <a:ext cx="8229600" cy="996914"/>
          </a:xfrm>
        </p:spPr>
        <p:txBody>
          <a:bodyPr/>
          <a:lstStyle/>
          <a:p>
            <a:r>
              <a:rPr lang="ru-RU" dirty="0" smtClean="0"/>
              <a:t>Винтовой насос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0" y="1271552"/>
            <a:ext cx="8849618" cy="556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853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614"/>
            <a:ext cx="8229600" cy="994122"/>
          </a:xfrm>
        </p:spPr>
        <p:txBody>
          <a:bodyPr/>
          <a:lstStyle/>
          <a:p>
            <a:r>
              <a:rPr lang="ru-RU" dirty="0" smtClean="0"/>
              <a:t>Шестеренчатый насос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3" y="908720"/>
            <a:ext cx="8291830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128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Перистальтический насос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285875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55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35021" r="50000" b="11111"/>
          <a:stretch/>
        </p:blipFill>
        <p:spPr bwMode="auto">
          <a:xfrm>
            <a:off x="1403648" y="323937"/>
            <a:ext cx="6624736" cy="642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89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Спасибо за внимание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http://ximik.biz/images/stories/%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8614603" cy="4709317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2861</TotalTime>
  <Words>221</Words>
  <Application>Microsoft Office PowerPoint</Application>
  <PresentationFormat>Экран (4:3)</PresentationFormat>
  <Paragraphs>137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Лекция 12</vt:lpstr>
      <vt:lpstr>Презентация PowerPoint</vt:lpstr>
      <vt:lpstr>Принцип работы поршневого компрессора</vt:lpstr>
      <vt:lpstr>Поршневой компрессор</vt:lpstr>
      <vt:lpstr>Мембранный компрессор</vt:lpstr>
      <vt:lpstr>Ротационные компрессоры вращения</vt:lpstr>
      <vt:lpstr>Винтовой компрессор</vt:lpstr>
      <vt:lpstr>Винтовой компрессор</vt:lpstr>
      <vt:lpstr>Компрессор Рутса</vt:lpstr>
      <vt:lpstr>Центробежный компрессор</vt:lpstr>
      <vt:lpstr>Осевой компрессор</vt:lpstr>
      <vt:lpstr>Примерные величины зазоров  подвижных деталей различных устройств</vt:lpstr>
      <vt:lpstr>Периодичность ремонта компрессоров</vt:lpstr>
      <vt:lpstr>Насосное оборудование</vt:lpstr>
      <vt:lpstr>Презентация PowerPoint</vt:lpstr>
      <vt:lpstr>Презентация PowerPoint</vt:lpstr>
      <vt:lpstr>Презентация PowerPoint</vt:lpstr>
      <vt:lpstr>Центробежный насос</vt:lpstr>
      <vt:lpstr>Осевой насос</vt:lpstr>
      <vt:lpstr>Вихревой насос</vt:lpstr>
      <vt:lpstr>Винтовой насос</vt:lpstr>
      <vt:lpstr>Шестеренчатый насос</vt:lpstr>
      <vt:lpstr>Перистальтический насос</vt:lpstr>
      <vt:lpstr>Презентация PowerPoint</vt:lpstr>
      <vt:lpstr>Спасибо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2</dc:title>
  <dc:creator>Федор</dc:creator>
  <cp:lastModifiedBy>Fedor A. Voroshilov</cp:lastModifiedBy>
  <cp:revision>139</cp:revision>
  <dcterms:created xsi:type="dcterms:W3CDTF">2014-02-10T06:43:23Z</dcterms:created>
  <dcterms:modified xsi:type="dcterms:W3CDTF">2015-05-14T12:18:22Z</dcterms:modified>
</cp:coreProperties>
</file>