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9" r:id="rId3"/>
    <p:sldId id="290" r:id="rId4"/>
    <p:sldId id="273" r:id="rId5"/>
    <p:sldId id="274" r:id="rId6"/>
    <p:sldId id="275" r:id="rId7"/>
    <p:sldId id="276" r:id="rId8"/>
    <p:sldId id="277" r:id="rId9"/>
    <p:sldId id="291" r:id="rId10"/>
    <p:sldId id="284" r:id="rId11"/>
    <p:sldId id="278" r:id="rId12"/>
    <p:sldId id="285" r:id="rId13"/>
    <p:sldId id="286" r:id="rId14"/>
    <p:sldId id="279" r:id="rId15"/>
    <p:sldId id="292" r:id="rId16"/>
    <p:sldId id="283" r:id="rId17"/>
    <p:sldId id="293" r:id="rId18"/>
    <p:sldId id="281" r:id="rId19"/>
    <p:sldId id="280" r:id="rId20"/>
    <p:sldId id="282" r:id="rId21"/>
    <p:sldId id="294" r:id="rId22"/>
    <p:sldId id="287" r:id="rId23"/>
    <p:sldId id="295" r:id="rId24"/>
    <p:sldId id="288" r:id="rId25"/>
    <p:sldId id="296" r:id="rId26"/>
    <p:sldId id="27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111" d="100"/>
          <a:sy n="111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4DE7E-20E4-4392-94B7-E951911023B2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3A04A-BA4C-4E09-B018-ABB638112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8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64FA-A47B-43BA-9F9F-FF62E9BD95BD}" type="datetime1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C98A0-4AE9-40C5-9245-888B46023858}" type="datetime1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950EB-96F6-4A74-829C-56F6C741079A}" type="datetime1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A48C-96EE-4B04-8CC7-9635382DDFBF}" type="datetime1">
              <a:rPr lang="ru-RU" smtClean="0"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646BF-DB86-4481-A0B3-4BE648FCB191}" type="datetime1">
              <a:rPr lang="ru-RU" smtClean="0"/>
              <a:t>10.03.2014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65AFC-503D-4DEC-B6F8-15D9BE69515C}" type="datetime1">
              <a:rPr lang="ru-RU" smtClean="0"/>
              <a:t>10.03.2014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B0D65-1107-45B5-B034-A1BC01AB91D7}" type="datetime1">
              <a:rPr lang="ru-RU" smtClean="0"/>
              <a:t>10.03.2014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C21C-3167-43C2-8D3A-CEF6C67CE754}" type="datetime1">
              <a:rPr lang="ru-RU" smtClean="0"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78E-5408-4085-BAFA-BA5F14938F5C}" type="datetime1">
              <a:rPr lang="ru-RU" smtClean="0"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9432-45A3-43C2-8B89-8BC1DDBE352D}" type="datetime1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CF8-2C99-4C52-B292-002F7E0F1464}" type="datetime1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10AB8-DA50-45F6-8030-79824EAF3A65}" type="datetime1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.docx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Лекция 11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Ремонт дробильного </a:t>
            </a:r>
            <a:r>
              <a:rPr lang="ru-RU" dirty="0" smtClean="0"/>
              <a:t>и сортировочного оборудования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46" y="4615"/>
            <a:ext cx="8229600" cy="832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Принципиальная схема обогащения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18" y="692697"/>
            <a:ext cx="810283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70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16359"/>
            <a:ext cx="7128792" cy="682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968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Общие положения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0" t="26667" r="30958" b="46326"/>
          <a:stretch/>
        </p:blipFill>
        <p:spPr bwMode="auto">
          <a:xfrm>
            <a:off x="218126" y="1716832"/>
            <a:ext cx="887581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66122" y="5733256"/>
            <a:ext cx="5340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Степень измельчения   </a:t>
            </a:r>
            <a:r>
              <a:rPr lang="en-US" sz="3200" dirty="0" smtClean="0"/>
              <a:t>D</a:t>
            </a:r>
            <a:r>
              <a:rPr lang="ru-RU" sz="3200" dirty="0" smtClean="0"/>
              <a:t>н</a:t>
            </a:r>
            <a:r>
              <a:rPr lang="en-US" sz="3200" dirty="0" smtClean="0"/>
              <a:t>/D</a:t>
            </a:r>
            <a:r>
              <a:rPr lang="ru-RU" sz="3200" dirty="0" smtClean="0"/>
              <a:t>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62351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Способы измельчения материалов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94" y="2104296"/>
            <a:ext cx="8423916" cy="391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929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Схема </a:t>
            </a:r>
            <a:r>
              <a:rPr lang="ru-RU" sz="3200" dirty="0" err="1" smtClean="0">
                <a:solidFill>
                  <a:srgbClr val="FF0000"/>
                </a:solidFill>
              </a:rPr>
              <a:t>измельчителей</a:t>
            </a:r>
            <a:r>
              <a:rPr lang="ru-RU" sz="3200" dirty="0" smtClean="0">
                <a:solidFill>
                  <a:srgbClr val="FF0000"/>
                </a:solidFill>
              </a:rPr>
              <a:t> раскалывающего и размалывающего действия.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7" t="28889" r="46250" b="45555"/>
          <a:stretch/>
        </p:blipFill>
        <p:spPr bwMode="auto">
          <a:xfrm>
            <a:off x="1043608" y="1340768"/>
            <a:ext cx="7369120" cy="521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67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Варианты подвеса и привода подвижной щеки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21481" r="35625" b="50556"/>
          <a:stretch/>
        </p:blipFill>
        <p:spPr bwMode="auto">
          <a:xfrm>
            <a:off x="395536" y="1700808"/>
            <a:ext cx="857643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84788"/>
            <a:ext cx="8938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Разрез щековой дробилки со сложным движением щеки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112" y="917864"/>
            <a:ext cx="6658272" cy="594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7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Техническая характеристика щековых дробилок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768309"/>
              </p:ext>
            </p:extLst>
          </p:nvPr>
        </p:nvGraphicFramePr>
        <p:xfrm>
          <a:off x="251518" y="1700808"/>
          <a:ext cx="8568955" cy="482453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00202"/>
                <a:gridCol w="858297"/>
                <a:gridCol w="1025283"/>
                <a:gridCol w="1025283"/>
                <a:gridCol w="1025283"/>
                <a:gridCol w="1025283"/>
                <a:gridCol w="904662"/>
                <a:gridCol w="904662"/>
              </a:tblGrid>
              <a:tr h="5675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</a:rPr>
                        <a:t>Параметры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Единицы измерения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Дробилки щековые с простым качанием щеки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Дробилки щековые со сложным качанием щеки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7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ЩДП-9 х 12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(СМД-111)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ЩДП -12х 15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(СМД-59А)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ЩДП-15 х 21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(СМД-117)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ЩДС-Ι-2,5Х9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(СМ-166А)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ЩДС-ΙΙ-4х9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(СМ-741)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ЩДС-Ι-6х9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(СМ-16Д)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Производительность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</a:t>
                      </a:r>
                      <a:r>
                        <a:rPr lang="ru-RU" sz="1100" baseline="300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/ч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180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280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Размеры загрузочного отверстия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мм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900 х 1200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1200 х 1500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1500 х 2100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250 х900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400 х 900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600 х 900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Ширина разгрузочного отверстия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мм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130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150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180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20…60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40…80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75…125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Эксцентриситет вала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мм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42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Наибольший размер кусков в питании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мм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750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1300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Электродвигатель: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мощность, 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кВт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160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частота вращения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мин</a:t>
                      </a:r>
                      <a:r>
                        <a:rPr lang="ru-RU" sz="1100" baseline="30000">
                          <a:effectLst/>
                          <a:latin typeface="Times New Roman"/>
                          <a:ea typeface="Times New Roman"/>
                        </a:rPr>
                        <a:t>-1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720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730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490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1470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980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725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Масса дробилки без электрооборудования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т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74,5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143,3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241,2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9,55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2999" marR="629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2435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91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Поверхность дробящей плиты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27703"/>
            <a:ext cx="5688632" cy="511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09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zrgo.ru/images/stories/fotostatii/konstrukcija-konusnoj-drobilk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806" y="292387"/>
            <a:ext cx="7200800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5904655"/>
            <a:ext cx="3708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Конусные дробилки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02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Валковые дробилки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69" y="1124744"/>
            <a:ext cx="8794359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9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6311180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4509120"/>
            <a:ext cx="28587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Основные схемы 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молотковых 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дробилок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73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zrgo.ru/images/stories/fotostatii/shema-ustrojstva-rotornoj-drobilk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6552728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81069" y="256292"/>
            <a:ext cx="4102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Молотковая дробилка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63508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882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Мельницы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" t="50088"/>
          <a:stretch/>
        </p:blipFill>
        <p:spPr bwMode="auto">
          <a:xfrm>
            <a:off x="611560" y="1412776"/>
            <a:ext cx="738039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527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570341"/>
              </p:ext>
            </p:extLst>
          </p:nvPr>
        </p:nvGraphicFramePr>
        <p:xfrm>
          <a:off x="107504" y="1412776"/>
          <a:ext cx="8938691" cy="432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Документ" r:id="rId4" imgW="8388789" imgH="4055017" progId="Word.Document.12">
                  <p:embed/>
                </p:oleObj>
              </mc:Choice>
              <mc:Fallback>
                <p:oleObj name="Документ" r:id="rId4" imgW="8388789" imgH="40550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1412776"/>
                        <a:ext cx="8938691" cy="4320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211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Измельчители</a:t>
            </a:r>
            <a:r>
              <a:rPr lang="ru-RU" dirty="0" smtClean="0"/>
              <a:t> раздавливающего действия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5" t="10370" r="33438" b="49259"/>
          <a:stretch/>
        </p:blipFill>
        <p:spPr bwMode="auto">
          <a:xfrm>
            <a:off x="683568" y="1597241"/>
            <a:ext cx="7704856" cy="523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873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Схема вибрационных </a:t>
            </a:r>
            <a:r>
              <a:rPr lang="ru-RU" sz="4000" dirty="0" err="1" smtClean="0">
                <a:solidFill>
                  <a:srgbClr val="FF0000"/>
                </a:solidFill>
              </a:rPr>
              <a:t>измельчителей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2" t="48148" r="28542" b="23519"/>
          <a:stretch/>
        </p:blipFill>
        <p:spPr bwMode="auto">
          <a:xfrm>
            <a:off x="140400" y="2708919"/>
            <a:ext cx="8967782" cy="333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260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5" name="Рисунок 4" descr="http://www.plam.ru/tehnauka/sistema_tehnicheskogo_obsluzhivanija_i_remonta_obshepromyshlennogo_oborudovanija_spravochnik/i_06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482" y="356552"/>
            <a:ext cx="5741035" cy="6144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371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rgbClr val="FF0000"/>
                </a:solidFill>
              </a:rPr>
              <a:t>Грохочение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64" b="50000"/>
          <a:stretch/>
        </p:blipFill>
        <p:spPr bwMode="auto">
          <a:xfrm>
            <a:off x="881064" y="1109663"/>
            <a:ext cx="7376272" cy="4479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970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Основные кинематические схемы грохотов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1" y="2204864"/>
            <a:ext cx="842332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06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Формы отверстий поверхностей грохотов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93" y="2035175"/>
            <a:ext cx="6775032" cy="398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229212"/>
            <a:ext cx="1728192" cy="379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910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" r="1203"/>
          <a:stretch/>
        </p:blipFill>
        <p:spPr bwMode="auto">
          <a:xfrm>
            <a:off x="102550" y="1700808"/>
            <a:ext cx="5118930" cy="38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Оборудование для </a:t>
            </a:r>
            <a:r>
              <a:rPr lang="ru-RU" sz="3200" dirty="0" err="1" smtClean="0">
                <a:solidFill>
                  <a:srgbClr val="FF0000"/>
                </a:solidFill>
              </a:rPr>
              <a:t>грохочения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/>
          <a:stretch/>
        </p:blipFill>
        <p:spPr bwMode="auto">
          <a:xfrm>
            <a:off x="4774825" y="1556792"/>
            <a:ext cx="4274067" cy="332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170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7134"/>
            <a:ext cx="8395059" cy="515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957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ximik.biz/images/stories/%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8614603" cy="4709317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238</Words>
  <Application>Microsoft Office PowerPoint</Application>
  <PresentationFormat>Экран (4:3)</PresentationFormat>
  <Paragraphs>132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Документ</vt:lpstr>
      <vt:lpstr>Лекция 11</vt:lpstr>
      <vt:lpstr>Принципиальная схема обогащения</vt:lpstr>
      <vt:lpstr>Презентация PowerPoint</vt:lpstr>
      <vt:lpstr>Общие положения</vt:lpstr>
      <vt:lpstr>Способы измельчения материалов</vt:lpstr>
      <vt:lpstr>Схема измельчителей раскалывающего и размалывающего действия.</vt:lpstr>
      <vt:lpstr>Варианты подвеса и привода подвижной щеки</vt:lpstr>
      <vt:lpstr>Презентация PowerPoint</vt:lpstr>
      <vt:lpstr>Техническая характеристика щековых дробилок</vt:lpstr>
      <vt:lpstr>Поверхность дробящей плиты</vt:lpstr>
      <vt:lpstr>Презентация PowerPoint</vt:lpstr>
      <vt:lpstr>Валковые дробилки</vt:lpstr>
      <vt:lpstr>Презентация PowerPoint</vt:lpstr>
      <vt:lpstr>Презентация PowerPoint</vt:lpstr>
      <vt:lpstr>Презентация PowerPoint</vt:lpstr>
      <vt:lpstr>Мельницы</vt:lpstr>
      <vt:lpstr>Презентация PowerPoint</vt:lpstr>
      <vt:lpstr>Измельчители раздавливающего действия</vt:lpstr>
      <vt:lpstr>Схема вибрационных измельчителей </vt:lpstr>
      <vt:lpstr>Презентация PowerPoint</vt:lpstr>
      <vt:lpstr>Грохочение</vt:lpstr>
      <vt:lpstr>Основные кинематические схемы грохотов</vt:lpstr>
      <vt:lpstr>Формы отверстий поверхностей грохотов</vt:lpstr>
      <vt:lpstr>Оборудование для грохочения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</dc:title>
  <dc:creator>Федор</dc:creator>
  <cp:lastModifiedBy>Fedor A. Voroshilov</cp:lastModifiedBy>
  <cp:revision>128</cp:revision>
  <dcterms:created xsi:type="dcterms:W3CDTF">2014-02-10T06:43:23Z</dcterms:created>
  <dcterms:modified xsi:type="dcterms:W3CDTF">2014-03-10T01:12:22Z</dcterms:modified>
</cp:coreProperties>
</file>