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76"/>
  </p:notesMasterIdLst>
  <p:sldIdLst>
    <p:sldId id="410" r:id="rId2"/>
    <p:sldId id="411" r:id="rId3"/>
    <p:sldId id="426" r:id="rId4"/>
    <p:sldId id="427" r:id="rId5"/>
    <p:sldId id="428" r:id="rId6"/>
    <p:sldId id="444" r:id="rId7"/>
    <p:sldId id="445" r:id="rId8"/>
    <p:sldId id="446" r:id="rId9"/>
    <p:sldId id="447" r:id="rId10"/>
    <p:sldId id="448" r:id="rId11"/>
    <p:sldId id="449" r:id="rId12"/>
    <p:sldId id="450" r:id="rId13"/>
    <p:sldId id="451" r:id="rId14"/>
    <p:sldId id="452" r:id="rId15"/>
    <p:sldId id="453" r:id="rId16"/>
    <p:sldId id="454" r:id="rId17"/>
    <p:sldId id="455" r:id="rId18"/>
    <p:sldId id="456" r:id="rId19"/>
    <p:sldId id="457" r:id="rId20"/>
    <p:sldId id="458" r:id="rId21"/>
    <p:sldId id="459" r:id="rId22"/>
    <p:sldId id="460" r:id="rId23"/>
    <p:sldId id="461" r:id="rId24"/>
    <p:sldId id="462" r:id="rId25"/>
    <p:sldId id="463" r:id="rId26"/>
    <p:sldId id="464" r:id="rId27"/>
    <p:sldId id="465" r:id="rId28"/>
    <p:sldId id="466" r:id="rId29"/>
    <p:sldId id="467" r:id="rId30"/>
    <p:sldId id="468" r:id="rId31"/>
    <p:sldId id="469" r:id="rId32"/>
    <p:sldId id="470" r:id="rId33"/>
    <p:sldId id="471" r:id="rId34"/>
    <p:sldId id="472" r:id="rId35"/>
    <p:sldId id="473" r:id="rId36"/>
    <p:sldId id="474" r:id="rId37"/>
    <p:sldId id="475" r:id="rId38"/>
    <p:sldId id="476" r:id="rId39"/>
    <p:sldId id="477" r:id="rId40"/>
    <p:sldId id="478" r:id="rId41"/>
    <p:sldId id="479" r:id="rId42"/>
    <p:sldId id="480" r:id="rId43"/>
    <p:sldId id="481" r:id="rId44"/>
    <p:sldId id="482" r:id="rId45"/>
    <p:sldId id="483" r:id="rId46"/>
    <p:sldId id="484" r:id="rId47"/>
    <p:sldId id="485" r:id="rId48"/>
    <p:sldId id="486" r:id="rId49"/>
    <p:sldId id="487" r:id="rId50"/>
    <p:sldId id="488" r:id="rId51"/>
    <p:sldId id="489" r:id="rId52"/>
    <p:sldId id="490" r:id="rId53"/>
    <p:sldId id="491" r:id="rId54"/>
    <p:sldId id="492" r:id="rId55"/>
    <p:sldId id="493" r:id="rId56"/>
    <p:sldId id="494" r:id="rId57"/>
    <p:sldId id="495" r:id="rId58"/>
    <p:sldId id="496" r:id="rId59"/>
    <p:sldId id="497" r:id="rId60"/>
    <p:sldId id="498" r:id="rId61"/>
    <p:sldId id="499" r:id="rId62"/>
    <p:sldId id="500" r:id="rId63"/>
    <p:sldId id="501" r:id="rId64"/>
    <p:sldId id="502" r:id="rId65"/>
    <p:sldId id="503" r:id="rId66"/>
    <p:sldId id="504" r:id="rId67"/>
    <p:sldId id="505" r:id="rId68"/>
    <p:sldId id="506" r:id="rId69"/>
    <p:sldId id="507" r:id="rId70"/>
    <p:sldId id="508" r:id="rId71"/>
    <p:sldId id="509" r:id="rId72"/>
    <p:sldId id="510" r:id="rId73"/>
    <p:sldId id="511" r:id="rId74"/>
    <p:sldId id="512" r:id="rId7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CCFF"/>
    <a:srgbClr val="FFFFFF"/>
    <a:srgbClr val="FFFFCC"/>
    <a:srgbClr val="FFCCCC"/>
    <a:srgbClr val="9CB29C"/>
    <a:srgbClr val="A5002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2424" autoAdjust="0"/>
  </p:normalViewPr>
  <p:slideViewPr>
    <p:cSldViewPr>
      <p:cViewPr varScale="1">
        <p:scale>
          <a:sx n="99" d="100"/>
          <a:sy n="99" d="100"/>
        </p:scale>
        <p:origin x="31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7" Type="http://schemas.openxmlformats.org/officeDocument/2006/relationships/image" Target="../media/image97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4" Type="http://schemas.openxmlformats.org/officeDocument/2006/relationships/image" Target="../media/image10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3.wmf"/><Relationship Id="rId5" Type="http://schemas.openxmlformats.org/officeDocument/2006/relationships/image" Target="../media/image112.wmf"/><Relationship Id="rId4" Type="http://schemas.openxmlformats.org/officeDocument/2006/relationships/image" Target="../media/image111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7" Type="http://schemas.openxmlformats.org/officeDocument/2006/relationships/image" Target="../media/image120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6" Type="http://schemas.openxmlformats.org/officeDocument/2006/relationships/image" Target="../media/image119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4" Type="http://schemas.openxmlformats.org/officeDocument/2006/relationships/image" Target="../media/image125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8.wmf"/><Relationship Id="rId7" Type="http://schemas.openxmlformats.org/officeDocument/2006/relationships/image" Target="../media/image132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6" Type="http://schemas.openxmlformats.org/officeDocument/2006/relationships/image" Target="../media/image131.wmf"/><Relationship Id="rId5" Type="http://schemas.openxmlformats.org/officeDocument/2006/relationships/image" Target="../media/image130.wmf"/><Relationship Id="rId10" Type="http://schemas.openxmlformats.org/officeDocument/2006/relationships/image" Target="../media/image135.wmf"/><Relationship Id="rId4" Type="http://schemas.openxmlformats.org/officeDocument/2006/relationships/image" Target="../media/image129.wmf"/><Relationship Id="rId9" Type="http://schemas.openxmlformats.org/officeDocument/2006/relationships/image" Target="../media/image134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6" Type="http://schemas.openxmlformats.org/officeDocument/2006/relationships/image" Target="../media/image141.wmf"/><Relationship Id="rId5" Type="http://schemas.openxmlformats.org/officeDocument/2006/relationships/image" Target="../media/image140.wmf"/><Relationship Id="rId4" Type="http://schemas.openxmlformats.org/officeDocument/2006/relationships/image" Target="../media/image139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58.wmf"/><Relationship Id="rId1" Type="http://schemas.openxmlformats.org/officeDocument/2006/relationships/image" Target="../media/image157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0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wmf"/><Relationship Id="rId2" Type="http://schemas.openxmlformats.org/officeDocument/2006/relationships/image" Target="../media/image160.wmf"/><Relationship Id="rId1" Type="http://schemas.openxmlformats.org/officeDocument/2006/relationships/image" Target="../media/image161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Relationship Id="rId4" Type="http://schemas.openxmlformats.org/officeDocument/2006/relationships/image" Target="../media/image166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wmf"/><Relationship Id="rId2" Type="http://schemas.openxmlformats.org/officeDocument/2006/relationships/image" Target="../media/image168.wmf"/><Relationship Id="rId1" Type="http://schemas.openxmlformats.org/officeDocument/2006/relationships/image" Target="../media/image167.wmf"/><Relationship Id="rId6" Type="http://schemas.openxmlformats.org/officeDocument/2006/relationships/image" Target="../media/image172.wmf"/><Relationship Id="rId5" Type="http://schemas.openxmlformats.org/officeDocument/2006/relationships/image" Target="../media/image171.wmf"/><Relationship Id="rId4" Type="http://schemas.openxmlformats.org/officeDocument/2006/relationships/image" Target="../media/image170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Relationship Id="rId5" Type="http://schemas.openxmlformats.org/officeDocument/2006/relationships/image" Target="../media/image180.wmf"/><Relationship Id="rId4" Type="http://schemas.openxmlformats.org/officeDocument/2006/relationships/image" Target="../media/image179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wmf"/><Relationship Id="rId13" Type="http://schemas.openxmlformats.org/officeDocument/2006/relationships/image" Target="../media/image193.wmf"/><Relationship Id="rId3" Type="http://schemas.openxmlformats.org/officeDocument/2006/relationships/image" Target="../media/image183.wmf"/><Relationship Id="rId7" Type="http://schemas.openxmlformats.org/officeDocument/2006/relationships/image" Target="../media/image187.wmf"/><Relationship Id="rId12" Type="http://schemas.openxmlformats.org/officeDocument/2006/relationships/image" Target="../media/image192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Relationship Id="rId6" Type="http://schemas.openxmlformats.org/officeDocument/2006/relationships/image" Target="../media/image186.wmf"/><Relationship Id="rId11" Type="http://schemas.openxmlformats.org/officeDocument/2006/relationships/image" Target="../media/image191.wmf"/><Relationship Id="rId5" Type="http://schemas.openxmlformats.org/officeDocument/2006/relationships/image" Target="../media/image185.wmf"/><Relationship Id="rId15" Type="http://schemas.openxmlformats.org/officeDocument/2006/relationships/image" Target="../media/image195.wmf"/><Relationship Id="rId10" Type="http://schemas.openxmlformats.org/officeDocument/2006/relationships/image" Target="../media/image190.wmf"/><Relationship Id="rId4" Type="http://schemas.openxmlformats.org/officeDocument/2006/relationships/image" Target="../media/image184.wmf"/><Relationship Id="rId9" Type="http://schemas.openxmlformats.org/officeDocument/2006/relationships/image" Target="../media/image189.wmf"/><Relationship Id="rId14" Type="http://schemas.openxmlformats.org/officeDocument/2006/relationships/image" Target="../media/image194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wmf"/><Relationship Id="rId3" Type="http://schemas.openxmlformats.org/officeDocument/2006/relationships/image" Target="../media/image198.wmf"/><Relationship Id="rId7" Type="http://schemas.openxmlformats.org/officeDocument/2006/relationships/image" Target="../media/image202.wmf"/><Relationship Id="rId2" Type="http://schemas.openxmlformats.org/officeDocument/2006/relationships/image" Target="../media/image197.wmf"/><Relationship Id="rId1" Type="http://schemas.openxmlformats.org/officeDocument/2006/relationships/image" Target="../media/image196.wmf"/><Relationship Id="rId6" Type="http://schemas.openxmlformats.org/officeDocument/2006/relationships/image" Target="../media/image201.wmf"/><Relationship Id="rId5" Type="http://schemas.openxmlformats.org/officeDocument/2006/relationships/image" Target="../media/image200.wmf"/><Relationship Id="rId4" Type="http://schemas.openxmlformats.org/officeDocument/2006/relationships/image" Target="../media/image199.wmf"/><Relationship Id="rId9" Type="http://schemas.openxmlformats.org/officeDocument/2006/relationships/image" Target="../media/image20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wmf"/><Relationship Id="rId7" Type="http://schemas.openxmlformats.org/officeDocument/2006/relationships/image" Target="../media/image211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Relationship Id="rId6" Type="http://schemas.openxmlformats.org/officeDocument/2006/relationships/image" Target="../media/image210.wmf"/><Relationship Id="rId5" Type="http://schemas.openxmlformats.org/officeDocument/2006/relationships/image" Target="../media/image209.wmf"/><Relationship Id="rId4" Type="http://schemas.openxmlformats.org/officeDocument/2006/relationships/image" Target="../media/image208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7" Type="http://schemas.openxmlformats.org/officeDocument/2006/relationships/image" Target="../media/image97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wmf"/><Relationship Id="rId3" Type="http://schemas.openxmlformats.org/officeDocument/2006/relationships/image" Target="../media/image100.wmf"/><Relationship Id="rId7" Type="http://schemas.openxmlformats.org/officeDocument/2006/relationships/image" Target="../media/image22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219.wmf"/><Relationship Id="rId5" Type="http://schemas.openxmlformats.org/officeDocument/2006/relationships/image" Target="../media/image218.wmf"/><Relationship Id="rId4" Type="http://schemas.openxmlformats.org/officeDocument/2006/relationships/image" Target="../media/image101.wmf"/><Relationship Id="rId9" Type="http://schemas.openxmlformats.org/officeDocument/2006/relationships/image" Target="../media/image222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wmf"/><Relationship Id="rId2" Type="http://schemas.openxmlformats.org/officeDocument/2006/relationships/image" Target="../media/image224.wmf"/><Relationship Id="rId1" Type="http://schemas.openxmlformats.org/officeDocument/2006/relationships/image" Target="../media/image223.wmf"/><Relationship Id="rId6" Type="http://schemas.openxmlformats.org/officeDocument/2006/relationships/image" Target="../media/image221.wmf"/><Relationship Id="rId5" Type="http://schemas.openxmlformats.org/officeDocument/2006/relationships/image" Target="../media/image227.wmf"/><Relationship Id="rId4" Type="http://schemas.openxmlformats.org/officeDocument/2006/relationships/image" Target="../media/image226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230.wmf"/><Relationship Id="rId5" Type="http://schemas.openxmlformats.org/officeDocument/2006/relationships/image" Target="../media/image229.wmf"/><Relationship Id="rId4" Type="http://schemas.openxmlformats.org/officeDocument/2006/relationships/image" Target="../media/image228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wmf"/><Relationship Id="rId2" Type="http://schemas.openxmlformats.org/officeDocument/2006/relationships/image" Target="../media/image232.wmf"/><Relationship Id="rId1" Type="http://schemas.openxmlformats.org/officeDocument/2006/relationships/image" Target="../media/image231.wmf"/><Relationship Id="rId6" Type="http://schemas.openxmlformats.org/officeDocument/2006/relationships/image" Target="../media/image236.wmf"/><Relationship Id="rId5" Type="http://schemas.openxmlformats.org/officeDocument/2006/relationships/image" Target="../media/image235.wmf"/><Relationship Id="rId4" Type="http://schemas.openxmlformats.org/officeDocument/2006/relationships/image" Target="../media/image234.w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wmf"/><Relationship Id="rId1" Type="http://schemas.openxmlformats.org/officeDocument/2006/relationships/image" Target="../media/image237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wmf"/><Relationship Id="rId2" Type="http://schemas.openxmlformats.org/officeDocument/2006/relationships/image" Target="../media/image240.wmf"/><Relationship Id="rId1" Type="http://schemas.openxmlformats.org/officeDocument/2006/relationships/image" Target="../media/image239.wmf"/><Relationship Id="rId5" Type="http://schemas.openxmlformats.org/officeDocument/2006/relationships/image" Target="../media/image243.wmf"/><Relationship Id="rId4" Type="http://schemas.openxmlformats.org/officeDocument/2006/relationships/image" Target="../media/image242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wmf"/><Relationship Id="rId2" Type="http://schemas.openxmlformats.org/officeDocument/2006/relationships/image" Target="../media/image245.wmf"/><Relationship Id="rId1" Type="http://schemas.openxmlformats.org/officeDocument/2006/relationships/image" Target="../media/image244.wmf"/><Relationship Id="rId5" Type="http://schemas.openxmlformats.org/officeDocument/2006/relationships/image" Target="../media/image248.wmf"/><Relationship Id="rId4" Type="http://schemas.openxmlformats.org/officeDocument/2006/relationships/image" Target="../media/image247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wmf"/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wmf"/><Relationship Id="rId7" Type="http://schemas.openxmlformats.org/officeDocument/2006/relationships/image" Target="../media/image258.wmf"/><Relationship Id="rId2" Type="http://schemas.openxmlformats.org/officeDocument/2006/relationships/image" Target="../media/image253.wmf"/><Relationship Id="rId1" Type="http://schemas.openxmlformats.org/officeDocument/2006/relationships/image" Target="../media/image252.wmf"/><Relationship Id="rId6" Type="http://schemas.openxmlformats.org/officeDocument/2006/relationships/image" Target="../media/image257.wmf"/><Relationship Id="rId5" Type="http://schemas.openxmlformats.org/officeDocument/2006/relationships/image" Target="../media/image256.wmf"/><Relationship Id="rId4" Type="http://schemas.openxmlformats.org/officeDocument/2006/relationships/image" Target="../media/image255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wmf"/><Relationship Id="rId3" Type="http://schemas.openxmlformats.org/officeDocument/2006/relationships/image" Target="../media/image261.wmf"/><Relationship Id="rId7" Type="http://schemas.openxmlformats.org/officeDocument/2006/relationships/image" Target="../media/image265.wmf"/><Relationship Id="rId2" Type="http://schemas.openxmlformats.org/officeDocument/2006/relationships/image" Target="../media/image260.wmf"/><Relationship Id="rId1" Type="http://schemas.openxmlformats.org/officeDocument/2006/relationships/image" Target="../media/image259.wmf"/><Relationship Id="rId6" Type="http://schemas.openxmlformats.org/officeDocument/2006/relationships/image" Target="../media/image264.wmf"/><Relationship Id="rId5" Type="http://schemas.openxmlformats.org/officeDocument/2006/relationships/image" Target="../media/image263.wmf"/><Relationship Id="rId4" Type="http://schemas.openxmlformats.org/officeDocument/2006/relationships/image" Target="../media/image262.w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Relationship Id="rId5" Type="http://schemas.openxmlformats.org/officeDocument/2006/relationships/image" Target="../media/image271.wmf"/><Relationship Id="rId4" Type="http://schemas.openxmlformats.org/officeDocument/2006/relationships/image" Target="../media/image270.w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wmf"/><Relationship Id="rId2" Type="http://schemas.openxmlformats.org/officeDocument/2006/relationships/image" Target="../media/image273.wmf"/><Relationship Id="rId1" Type="http://schemas.openxmlformats.org/officeDocument/2006/relationships/image" Target="../media/image272.wmf"/></Relationships>
</file>

<file path=ppt/drawings/_rels/vmlDrawing6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wmf"/><Relationship Id="rId1" Type="http://schemas.openxmlformats.org/officeDocument/2006/relationships/image" Target="../media/image275.w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wmf"/><Relationship Id="rId1" Type="http://schemas.openxmlformats.org/officeDocument/2006/relationships/image" Target="../media/image277.w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wmf"/><Relationship Id="rId7" Type="http://schemas.openxmlformats.org/officeDocument/2006/relationships/image" Target="../media/image285.wmf"/><Relationship Id="rId2" Type="http://schemas.openxmlformats.org/officeDocument/2006/relationships/image" Target="../media/image280.wmf"/><Relationship Id="rId1" Type="http://schemas.openxmlformats.org/officeDocument/2006/relationships/image" Target="../media/image279.wmf"/><Relationship Id="rId6" Type="http://schemas.openxmlformats.org/officeDocument/2006/relationships/image" Target="../media/image284.wmf"/><Relationship Id="rId5" Type="http://schemas.openxmlformats.org/officeDocument/2006/relationships/image" Target="../media/image283.wmf"/><Relationship Id="rId4" Type="http://schemas.openxmlformats.org/officeDocument/2006/relationships/image" Target="../media/image282.w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3" Type="http://schemas.openxmlformats.org/officeDocument/2006/relationships/image" Target="../media/image288.wmf"/><Relationship Id="rId7" Type="http://schemas.openxmlformats.org/officeDocument/2006/relationships/image" Target="../media/image292.wmf"/><Relationship Id="rId2" Type="http://schemas.openxmlformats.org/officeDocument/2006/relationships/image" Target="../media/image287.wmf"/><Relationship Id="rId1" Type="http://schemas.openxmlformats.org/officeDocument/2006/relationships/image" Target="../media/image286.wmf"/><Relationship Id="rId6" Type="http://schemas.openxmlformats.org/officeDocument/2006/relationships/image" Target="../media/image291.wmf"/><Relationship Id="rId5" Type="http://schemas.openxmlformats.org/officeDocument/2006/relationships/image" Target="../media/image290.wmf"/><Relationship Id="rId10" Type="http://schemas.openxmlformats.org/officeDocument/2006/relationships/image" Target="../media/image295.wmf"/><Relationship Id="rId4" Type="http://schemas.openxmlformats.org/officeDocument/2006/relationships/image" Target="../media/image289.wmf"/><Relationship Id="rId9" Type="http://schemas.openxmlformats.org/officeDocument/2006/relationships/image" Target="../media/image294.w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wmf"/><Relationship Id="rId7" Type="http://schemas.openxmlformats.org/officeDocument/2006/relationships/image" Target="../media/image302.wmf"/><Relationship Id="rId2" Type="http://schemas.openxmlformats.org/officeDocument/2006/relationships/image" Target="../media/image297.wmf"/><Relationship Id="rId1" Type="http://schemas.openxmlformats.org/officeDocument/2006/relationships/image" Target="../media/image296.wmf"/><Relationship Id="rId6" Type="http://schemas.openxmlformats.org/officeDocument/2006/relationships/image" Target="../media/image301.wmf"/><Relationship Id="rId5" Type="http://schemas.openxmlformats.org/officeDocument/2006/relationships/image" Target="../media/image300.wmf"/><Relationship Id="rId4" Type="http://schemas.openxmlformats.org/officeDocument/2006/relationships/image" Target="../media/image299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wmf"/><Relationship Id="rId2" Type="http://schemas.openxmlformats.org/officeDocument/2006/relationships/image" Target="../media/image304.wmf"/><Relationship Id="rId1" Type="http://schemas.openxmlformats.org/officeDocument/2006/relationships/image" Target="../media/image303.wmf"/><Relationship Id="rId6" Type="http://schemas.openxmlformats.org/officeDocument/2006/relationships/image" Target="../media/image308.wmf"/><Relationship Id="rId5" Type="http://schemas.openxmlformats.org/officeDocument/2006/relationships/image" Target="../media/image307.wmf"/><Relationship Id="rId4" Type="http://schemas.openxmlformats.org/officeDocument/2006/relationships/image" Target="../media/image306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wmf"/><Relationship Id="rId2" Type="http://schemas.openxmlformats.org/officeDocument/2006/relationships/image" Target="../media/image310.wmf"/><Relationship Id="rId1" Type="http://schemas.openxmlformats.org/officeDocument/2006/relationships/image" Target="../media/image309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454B3074-132E-414D-907E-83107F4FA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5890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/>
            <a:fld id="{D9E67323-E4E2-494D-BC2B-C77195B61692}" type="slidenum">
              <a:rPr lang="ru-RU" sz="1200" u="none">
                <a:latin typeface="Arial" charset="0"/>
              </a:rPr>
              <a:pPr algn="r" eaLnBrk="1" hangingPunct="1"/>
              <a:t>1</a:t>
            </a:fld>
            <a:endParaRPr lang="ru-RU" sz="1200" u="none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8500D65-054F-47F2-8E07-A0D1A1EB30E8}" type="slidenum">
              <a:rPr lang="ru-RU" sz="1200" u="none">
                <a:latin typeface="Arial" charset="0"/>
              </a:rPr>
              <a:pPr algn="r"/>
              <a:t>18</a:t>
            </a:fld>
            <a:endParaRPr lang="ru-RU" sz="1200" u="none"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7329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952B4-31C7-460E-90BC-243455D78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0F253-BA70-4AC2-B22E-93688E621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DDCC4-CCC5-4E88-A66F-21EEE3E49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4B0BA-D801-4596-B395-F8B39D6BF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9DD8B-A26D-4911-88C4-A56F6334B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57505-1C94-4487-9BEB-7D7645929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521EC-8594-41EB-B516-AF45F096C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9B0C6-F75E-4B9C-B86D-2B830A999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A484C-AB70-4E7C-9520-61AF445D8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B309C-881E-4C06-A4E1-D449F4D47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B36CB-BD45-43F3-8AC4-F146C6465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B90B1BB-1251-4951-A379-C4807A1B71A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68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rgbClr val="FF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u="none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E67CECEB-ED73-4A34-9422-D727DA61E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5.bin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9.bin"/><Relationship Id="rId24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5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0.wmf"/><Relationship Id="rId22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60.bin"/><Relationship Id="rId18" Type="http://schemas.openxmlformats.org/officeDocument/2006/relationships/image" Target="../media/image66.png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2.wmf"/><Relationship Id="rId17" Type="http://schemas.openxmlformats.org/officeDocument/2006/relationships/image" Target="../media/image64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1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5" Type="http://schemas.openxmlformats.org/officeDocument/2006/relationships/image" Target="../media/image65.png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6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67.bin"/><Relationship Id="rId18" Type="http://schemas.openxmlformats.org/officeDocument/2006/relationships/image" Target="../media/image74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71.wmf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3.wmf"/><Relationship Id="rId20" Type="http://schemas.openxmlformats.org/officeDocument/2006/relationships/image" Target="../media/image75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68.bin"/><Relationship Id="rId10" Type="http://schemas.openxmlformats.org/officeDocument/2006/relationships/image" Target="../media/image70.wmf"/><Relationship Id="rId19" Type="http://schemas.openxmlformats.org/officeDocument/2006/relationships/oleObject" Target="../embeddings/oleObject70.bin"/><Relationship Id="rId4" Type="http://schemas.openxmlformats.org/officeDocument/2006/relationships/image" Target="../media/image67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7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5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7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8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84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5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8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9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7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5" Type="http://schemas.openxmlformats.org/officeDocument/2006/relationships/oleObject" Target="../embeddings/oleObject92.bin"/><Relationship Id="rId10" Type="http://schemas.openxmlformats.org/officeDocument/2006/relationships/image" Target="../media/image94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9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96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10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10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0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13" Type="http://schemas.openxmlformats.org/officeDocument/2006/relationships/oleObject" Target="../embeddings/oleObject108.bin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1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9.wmf"/><Relationship Id="rId11" Type="http://schemas.openxmlformats.org/officeDocument/2006/relationships/oleObject" Target="../embeddings/oleObject107.bin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111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06.bin"/><Relationship Id="rId14" Type="http://schemas.openxmlformats.org/officeDocument/2006/relationships/image" Target="../media/image113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13" Type="http://schemas.openxmlformats.org/officeDocument/2006/relationships/oleObject" Target="../embeddings/oleObject114.bin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11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0.wmf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15.w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5" Type="http://schemas.openxmlformats.org/officeDocument/2006/relationships/oleObject" Target="../embeddings/oleObject115.bin"/><Relationship Id="rId10" Type="http://schemas.openxmlformats.org/officeDocument/2006/relationships/image" Target="../media/image117.wmf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119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oleObject" Target="../embeddings/oleObject116.bin"/><Relationship Id="rId7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17.bin"/><Relationship Id="rId10" Type="http://schemas.openxmlformats.org/officeDocument/2006/relationships/image" Target="../media/image125.wmf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119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13" Type="http://schemas.openxmlformats.org/officeDocument/2006/relationships/oleObject" Target="../embeddings/oleObject125.bin"/><Relationship Id="rId18" Type="http://schemas.openxmlformats.org/officeDocument/2006/relationships/image" Target="../media/image133.wmf"/><Relationship Id="rId3" Type="http://schemas.openxmlformats.org/officeDocument/2006/relationships/oleObject" Target="../embeddings/oleObject120.bin"/><Relationship Id="rId21" Type="http://schemas.openxmlformats.org/officeDocument/2006/relationships/oleObject" Target="../embeddings/oleObject129.bin"/><Relationship Id="rId7" Type="http://schemas.openxmlformats.org/officeDocument/2006/relationships/oleObject" Target="../embeddings/oleObject122.bin"/><Relationship Id="rId12" Type="http://schemas.openxmlformats.org/officeDocument/2006/relationships/image" Target="../media/image130.wmf"/><Relationship Id="rId17" Type="http://schemas.openxmlformats.org/officeDocument/2006/relationships/oleObject" Target="../embeddings/oleObject12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wmf"/><Relationship Id="rId20" Type="http://schemas.openxmlformats.org/officeDocument/2006/relationships/image" Target="../media/image134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27.wmf"/><Relationship Id="rId11" Type="http://schemas.openxmlformats.org/officeDocument/2006/relationships/oleObject" Target="../embeddings/oleObject124.bin"/><Relationship Id="rId5" Type="http://schemas.openxmlformats.org/officeDocument/2006/relationships/oleObject" Target="../embeddings/oleObject121.bin"/><Relationship Id="rId15" Type="http://schemas.openxmlformats.org/officeDocument/2006/relationships/oleObject" Target="../embeddings/oleObject126.bin"/><Relationship Id="rId10" Type="http://schemas.openxmlformats.org/officeDocument/2006/relationships/image" Target="../media/image129.wmf"/><Relationship Id="rId19" Type="http://schemas.openxmlformats.org/officeDocument/2006/relationships/oleObject" Target="../embeddings/oleObject128.bin"/><Relationship Id="rId4" Type="http://schemas.openxmlformats.org/officeDocument/2006/relationships/image" Target="../media/image126.wmf"/><Relationship Id="rId9" Type="http://schemas.openxmlformats.org/officeDocument/2006/relationships/oleObject" Target="../embeddings/oleObject123.bin"/><Relationship Id="rId14" Type="http://schemas.openxmlformats.org/officeDocument/2006/relationships/image" Target="../media/image131.wmf"/><Relationship Id="rId22" Type="http://schemas.openxmlformats.org/officeDocument/2006/relationships/image" Target="../media/image135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13" Type="http://schemas.openxmlformats.org/officeDocument/2006/relationships/oleObject" Target="../embeddings/oleObject135.bin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12" Type="http://schemas.openxmlformats.org/officeDocument/2006/relationships/image" Target="../media/image1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37.wmf"/><Relationship Id="rId11" Type="http://schemas.openxmlformats.org/officeDocument/2006/relationships/oleObject" Target="../embeddings/oleObject134.bin"/><Relationship Id="rId5" Type="http://schemas.openxmlformats.org/officeDocument/2006/relationships/oleObject" Target="../embeddings/oleObject131.bin"/><Relationship Id="rId10" Type="http://schemas.openxmlformats.org/officeDocument/2006/relationships/image" Target="../media/image139.wmf"/><Relationship Id="rId4" Type="http://schemas.openxmlformats.org/officeDocument/2006/relationships/image" Target="../media/image136.wmf"/><Relationship Id="rId9" Type="http://schemas.openxmlformats.org/officeDocument/2006/relationships/oleObject" Target="../embeddings/oleObject133.bin"/><Relationship Id="rId14" Type="http://schemas.openxmlformats.org/officeDocument/2006/relationships/image" Target="../media/image141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12" Type="http://schemas.openxmlformats.org/officeDocument/2006/relationships/image" Target="../media/image1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43.wmf"/><Relationship Id="rId11" Type="http://schemas.openxmlformats.org/officeDocument/2006/relationships/oleObject" Target="../embeddings/oleObject140.bin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45.wmf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139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152.wmf"/><Relationship Id="rId3" Type="http://schemas.openxmlformats.org/officeDocument/2006/relationships/oleObject" Target="../embeddings/oleObject141.bin"/><Relationship Id="rId7" Type="http://schemas.openxmlformats.org/officeDocument/2006/relationships/image" Target="../media/image149.wmf"/><Relationship Id="rId12" Type="http://schemas.openxmlformats.org/officeDocument/2006/relationships/oleObject" Target="../embeddings/oleObject1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151.wmf"/><Relationship Id="rId5" Type="http://schemas.openxmlformats.org/officeDocument/2006/relationships/image" Target="../media/image154.png"/><Relationship Id="rId15" Type="http://schemas.openxmlformats.org/officeDocument/2006/relationships/image" Target="../media/image153.wmf"/><Relationship Id="rId10" Type="http://schemas.openxmlformats.org/officeDocument/2006/relationships/oleObject" Target="../embeddings/oleObject144.bin"/><Relationship Id="rId4" Type="http://schemas.openxmlformats.org/officeDocument/2006/relationships/image" Target="../media/image148.wmf"/><Relationship Id="rId9" Type="http://schemas.openxmlformats.org/officeDocument/2006/relationships/image" Target="../media/image150.wmf"/><Relationship Id="rId14" Type="http://schemas.openxmlformats.org/officeDocument/2006/relationships/oleObject" Target="../embeddings/oleObject146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155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49.bin"/><Relationship Id="rId7" Type="http://schemas.openxmlformats.org/officeDocument/2006/relationships/oleObject" Target="../embeddings/oleObject15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5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5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6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3" Type="http://schemas.openxmlformats.org/officeDocument/2006/relationships/oleObject" Target="../embeddings/oleObject153.bin"/><Relationship Id="rId7" Type="http://schemas.openxmlformats.org/officeDocument/2006/relationships/oleObject" Target="../embeddings/oleObject1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52.bin"/><Relationship Id="rId4" Type="http://schemas.openxmlformats.org/officeDocument/2006/relationships/image" Target="../media/image161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64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66.wmf"/><Relationship Id="rId4" Type="http://schemas.openxmlformats.org/officeDocument/2006/relationships/image" Target="../media/image163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13" Type="http://schemas.openxmlformats.org/officeDocument/2006/relationships/oleObject" Target="../embeddings/oleObject164.bin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12" Type="http://schemas.openxmlformats.org/officeDocument/2006/relationships/image" Target="../media/image1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68.wmf"/><Relationship Id="rId11" Type="http://schemas.openxmlformats.org/officeDocument/2006/relationships/oleObject" Target="../embeddings/oleObject163.bin"/><Relationship Id="rId5" Type="http://schemas.openxmlformats.org/officeDocument/2006/relationships/oleObject" Target="../embeddings/oleObject160.bin"/><Relationship Id="rId10" Type="http://schemas.openxmlformats.org/officeDocument/2006/relationships/image" Target="../media/image170.wmf"/><Relationship Id="rId4" Type="http://schemas.openxmlformats.org/officeDocument/2006/relationships/image" Target="../media/image167.wmf"/><Relationship Id="rId9" Type="http://schemas.openxmlformats.org/officeDocument/2006/relationships/oleObject" Target="../embeddings/oleObject162.bin"/><Relationship Id="rId14" Type="http://schemas.openxmlformats.org/officeDocument/2006/relationships/image" Target="../media/image172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wmf"/><Relationship Id="rId3" Type="http://schemas.openxmlformats.org/officeDocument/2006/relationships/oleObject" Target="../embeddings/oleObject165.bin"/><Relationship Id="rId7" Type="http://schemas.openxmlformats.org/officeDocument/2006/relationships/oleObject" Target="../embeddings/oleObject1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74.wmf"/><Relationship Id="rId5" Type="http://schemas.openxmlformats.org/officeDocument/2006/relationships/oleObject" Target="../embeddings/oleObject166.bin"/><Relationship Id="rId4" Type="http://schemas.openxmlformats.org/officeDocument/2006/relationships/image" Target="../media/image173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3" Type="http://schemas.openxmlformats.org/officeDocument/2006/relationships/oleObject" Target="../embeddings/oleObject168.bin"/><Relationship Id="rId7" Type="http://schemas.openxmlformats.org/officeDocument/2006/relationships/oleObject" Target="../embeddings/oleObject170.bin"/><Relationship Id="rId12" Type="http://schemas.openxmlformats.org/officeDocument/2006/relationships/image" Target="../media/image1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77.wmf"/><Relationship Id="rId11" Type="http://schemas.openxmlformats.org/officeDocument/2006/relationships/oleObject" Target="../embeddings/oleObject172.bin"/><Relationship Id="rId5" Type="http://schemas.openxmlformats.org/officeDocument/2006/relationships/oleObject" Target="../embeddings/oleObject169.bin"/><Relationship Id="rId10" Type="http://schemas.openxmlformats.org/officeDocument/2006/relationships/image" Target="../media/image179.wmf"/><Relationship Id="rId4" Type="http://schemas.openxmlformats.org/officeDocument/2006/relationships/image" Target="../media/image176.wmf"/><Relationship Id="rId9" Type="http://schemas.openxmlformats.org/officeDocument/2006/relationships/oleObject" Target="../embeddings/oleObject171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wmf"/><Relationship Id="rId13" Type="http://schemas.openxmlformats.org/officeDocument/2006/relationships/oleObject" Target="../embeddings/oleObject178.bin"/><Relationship Id="rId18" Type="http://schemas.openxmlformats.org/officeDocument/2006/relationships/image" Target="../media/image188.wmf"/><Relationship Id="rId26" Type="http://schemas.openxmlformats.org/officeDocument/2006/relationships/image" Target="../media/image192.wmf"/><Relationship Id="rId3" Type="http://schemas.openxmlformats.org/officeDocument/2006/relationships/oleObject" Target="../embeddings/oleObject173.bin"/><Relationship Id="rId21" Type="http://schemas.openxmlformats.org/officeDocument/2006/relationships/oleObject" Target="../embeddings/oleObject182.bin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85.wmf"/><Relationship Id="rId17" Type="http://schemas.openxmlformats.org/officeDocument/2006/relationships/oleObject" Target="../embeddings/oleObject180.bin"/><Relationship Id="rId25" Type="http://schemas.openxmlformats.org/officeDocument/2006/relationships/oleObject" Target="../embeddings/oleObject18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7.wmf"/><Relationship Id="rId20" Type="http://schemas.openxmlformats.org/officeDocument/2006/relationships/image" Target="../media/image189.wmf"/><Relationship Id="rId29" Type="http://schemas.openxmlformats.org/officeDocument/2006/relationships/oleObject" Target="../embeddings/oleObject186.bin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82.wmf"/><Relationship Id="rId11" Type="http://schemas.openxmlformats.org/officeDocument/2006/relationships/oleObject" Target="../embeddings/oleObject177.bin"/><Relationship Id="rId24" Type="http://schemas.openxmlformats.org/officeDocument/2006/relationships/image" Target="../media/image191.wmf"/><Relationship Id="rId32" Type="http://schemas.openxmlformats.org/officeDocument/2006/relationships/image" Target="../media/image195.wmf"/><Relationship Id="rId5" Type="http://schemas.openxmlformats.org/officeDocument/2006/relationships/oleObject" Target="../embeddings/oleObject174.bin"/><Relationship Id="rId15" Type="http://schemas.openxmlformats.org/officeDocument/2006/relationships/oleObject" Target="../embeddings/oleObject179.bin"/><Relationship Id="rId23" Type="http://schemas.openxmlformats.org/officeDocument/2006/relationships/oleObject" Target="../embeddings/oleObject183.bin"/><Relationship Id="rId28" Type="http://schemas.openxmlformats.org/officeDocument/2006/relationships/image" Target="../media/image193.wmf"/><Relationship Id="rId10" Type="http://schemas.openxmlformats.org/officeDocument/2006/relationships/image" Target="../media/image184.wmf"/><Relationship Id="rId19" Type="http://schemas.openxmlformats.org/officeDocument/2006/relationships/oleObject" Target="../embeddings/oleObject181.bin"/><Relationship Id="rId31" Type="http://schemas.openxmlformats.org/officeDocument/2006/relationships/oleObject" Target="../embeddings/oleObject187.bin"/><Relationship Id="rId4" Type="http://schemas.openxmlformats.org/officeDocument/2006/relationships/image" Target="../media/image181.wmf"/><Relationship Id="rId9" Type="http://schemas.openxmlformats.org/officeDocument/2006/relationships/oleObject" Target="../embeddings/oleObject176.bin"/><Relationship Id="rId14" Type="http://schemas.openxmlformats.org/officeDocument/2006/relationships/image" Target="../media/image186.wmf"/><Relationship Id="rId22" Type="http://schemas.openxmlformats.org/officeDocument/2006/relationships/image" Target="../media/image190.wmf"/><Relationship Id="rId27" Type="http://schemas.openxmlformats.org/officeDocument/2006/relationships/oleObject" Target="../embeddings/oleObject185.bin"/><Relationship Id="rId30" Type="http://schemas.openxmlformats.org/officeDocument/2006/relationships/image" Target="../media/image194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13" Type="http://schemas.openxmlformats.org/officeDocument/2006/relationships/oleObject" Target="../embeddings/oleObject193.bin"/><Relationship Id="rId18" Type="http://schemas.openxmlformats.org/officeDocument/2006/relationships/image" Target="../media/image203.wmf"/><Relationship Id="rId3" Type="http://schemas.openxmlformats.org/officeDocument/2006/relationships/oleObject" Target="../embeddings/oleObject188.bin"/><Relationship Id="rId7" Type="http://schemas.openxmlformats.org/officeDocument/2006/relationships/oleObject" Target="../embeddings/oleObject190.bin"/><Relationship Id="rId12" Type="http://schemas.openxmlformats.org/officeDocument/2006/relationships/image" Target="../media/image200.wmf"/><Relationship Id="rId17" Type="http://schemas.openxmlformats.org/officeDocument/2006/relationships/oleObject" Target="../embeddings/oleObject19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2.wmf"/><Relationship Id="rId20" Type="http://schemas.openxmlformats.org/officeDocument/2006/relationships/image" Target="../media/image204.wmf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97.wmf"/><Relationship Id="rId11" Type="http://schemas.openxmlformats.org/officeDocument/2006/relationships/oleObject" Target="../embeddings/oleObject192.bin"/><Relationship Id="rId5" Type="http://schemas.openxmlformats.org/officeDocument/2006/relationships/oleObject" Target="../embeddings/oleObject189.bin"/><Relationship Id="rId15" Type="http://schemas.openxmlformats.org/officeDocument/2006/relationships/oleObject" Target="../embeddings/oleObject194.bin"/><Relationship Id="rId10" Type="http://schemas.openxmlformats.org/officeDocument/2006/relationships/image" Target="../media/image199.wmf"/><Relationship Id="rId19" Type="http://schemas.openxmlformats.org/officeDocument/2006/relationships/oleObject" Target="../embeddings/oleObject196.bin"/><Relationship Id="rId4" Type="http://schemas.openxmlformats.org/officeDocument/2006/relationships/image" Target="../media/image196.wmf"/><Relationship Id="rId9" Type="http://schemas.openxmlformats.org/officeDocument/2006/relationships/oleObject" Target="../embeddings/oleObject191.bin"/><Relationship Id="rId14" Type="http://schemas.openxmlformats.org/officeDocument/2006/relationships/image" Target="../media/image201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13" Type="http://schemas.openxmlformats.org/officeDocument/2006/relationships/oleObject" Target="../embeddings/oleObject202.bin"/><Relationship Id="rId3" Type="http://schemas.openxmlformats.org/officeDocument/2006/relationships/oleObject" Target="../embeddings/oleObject197.bin"/><Relationship Id="rId7" Type="http://schemas.openxmlformats.org/officeDocument/2006/relationships/oleObject" Target="../embeddings/oleObject199.bin"/><Relationship Id="rId12" Type="http://schemas.openxmlformats.org/officeDocument/2006/relationships/image" Target="../media/image20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1.wmf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06.wmf"/><Relationship Id="rId11" Type="http://schemas.openxmlformats.org/officeDocument/2006/relationships/oleObject" Target="../embeddings/oleObject201.bin"/><Relationship Id="rId5" Type="http://schemas.openxmlformats.org/officeDocument/2006/relationships/oleObject" Target="../embeddings/oleObject198.bin"/><Relationship Id="rId15" Type="http://schemas.openxmlformats.org/officeDocument/2006/relationships/oleObject" Target="../embeddings/oleObject203.bin"/><Relationship Id="rId10" Type="http://schemas.openxmlformats.org/officeDocument/2006/relationships/image" Target="../media/image208.wmf"/><Relationship Id="rId4" Type="http://schemas.openxmlformats.org/officeDocument/2006/relationships/image" Target="../media/image205.wmf"/><Relationship Id="rId9" Type="http://schemas.openxmlformats.org/officeDocument/2006/relationships/oleObject" Target="../embeddings/oleObject200.bin"/><Relationship Id="rId14" Type="http://schemas.openxmlformats.org/officeDocument/2006/relationships/image" Target="../media/image210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206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2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205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212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204.bin"/><Relationship Id="rId14" Type="http://schemas.openxmlformats.org/officeDocument/2006/relationships/image" Target="../media/image214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9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7.wmf"/><Relationship Id="rId1" Type="http://schemas.openxmlformats.org/officeDocument/2006/relationships/vmlDrawing" Target="../drawings/vmlDrawing47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5" Type="http://schemas.openxmlformats.org/officeDocument/2006/relationships/oleObject" Target="../embeddings/oleObject92.bin"/><Relationship Id="rId10" Type="http://schemas.openxmlformats.org/officeDocument/2006/relationships/image" Target="../media/image94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96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wmf"/><Relationship Id="rId3" Type="http://schemas.openxmlformats.org/officeDocument/2006/relationships/oleObject" Target="../embeddings/oleObject207.bin"/><Relationship Id="rId7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16.wmf"/><Relationship Id="rId5" Type="http://schemas.openxmlformats.org/officeDocument/2006/relationships/oleObject" Target="../embeddings/oleObject208.bin"/><Relationship Id="rId4" Type="http://schemas.openxmlformats.org/officeDocument/2006/relationships/image" Target="../media/image215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211.bin"/><Relationship Id="rId18" Type="http://schemas.openxmlformats.org/officeDocument/2006/relationships/image" Target="../media/image221.w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218.wmf"/><Relationship Id="rId17" Type="http://schemas.openxmlformats.org/officeDocument/2006/relationships/oleObject" Target="../embeddings/oleObject2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0.wmf"/><Relationship Id="rId20" Type="http://schemas.openxmlformats.org/officeDocument/2006/relationships/image" Target="../media/image222.wmf"/><Relationship Id="rId1" Type="http://schemas.openxmlformats.org/officeDocument/2006/relationships/vmlDrawing" Target="../drawings/vmlDrawing49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210.bin"/><Relationship Id="rId5" Type="http://schemas.openxmlformats.org/officeDocument/2006/relationships/oleObject" Target="../embeddings/oleObject94.bin"/><Relationship Id="rId15" Type="http://schemas.openxmlformats.org/officeDocument/2006/relationships/oleObject" Target="../embeddings/oleObject212.bin"/><Relationship Id="rId10" Type="http://schemas.openxmlformats.org/officeDocument/2006/relationships/image" Target="../media/image101.wmf"/><Relationship Id="rId19" Type="http://schemas.openxmlformats.org/officeDocument/2006/relationships/oleObject" Target="../embeddings/oleObject214.bin"/><Relationship Id="rId4" Type="http://schemas.openxmlformats.org/officeDocument/2006/relationships/image" Target="../media/image98.wmf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219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wmf"/><Relationship Id="rId13" Type="http://schemas.openxmlformats.org/officeDocument/2006/relationships/oleObject" Target="../embeddings/oleObject220.bin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12" Type="http://schemas.openxmlformats.org/officeDocument/2006/relationships/image" Target="../media/image2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24.wmf"/><Relationship Id="rId11" Type="http://schemas.openxmlformats.org/officeDocument/2006/relationships/oleObject" Target="../embeddings/oleObject219.bin"/><Relationship Id="rId5" Type="http://schemas.openxmlformats.org/officeDocument/2006/relationships/oleObject" Target="../embeddings/oleObject216.bin"/><Relationship Id="rId10" Type="http://schemas.openxmlformats.org/officeDocument/2006/relationships/image" Target="../media/image226.wmf"/><Relationship Id="rId4" Type="http://schemas.openxmlformats.org/officeDocument/2006/relationships/image" Target="../media/image223.wmf"/><Relationship Id="rId9" Type="http://schemas.openxmlformats.org/officeDocument/2006/relationships/oleObject" Target="../embeddings/oleObject218.bin"/><Relationship Id="rId14" Type="http://schemas.openxmlformats.org/officeDocument/2006/relationships/image" Target="../media/image221.w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13" Type="http://schemas.openxmlformats.org/officeDocument/2006/relationships/oleObject" Target="../embeddings/oleObject223.bin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12" Type="http://schemas.openxmlformats.org/officeDocument/2006/relationships/image" Target="../media/image2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03.wmf"/><Relationship Id="rId11" Type="http://schemas.openxmlformats.org/officeDocument/2006/relationships/oleObject" Target="../embeddings/oleObject222.bin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228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221.bin"/><Relationship Id="rId14" Type="http://schemas.openxmlformats.org/officeDocument/2006/relationships/image" Target="../media/image230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13" Type="http://schemas.openxmlformats.org/officeDocument/2006/relationships/oleObject" Target="../embeddings/oleObject229.bin"/><Relationship Id="rId3" Type="http://schemas.openxmlformats.org/officeDocument/2006/relationships/oleObject" Target="../embeddings/oleObject224.bin"/><Relationship Id="rId7" Type="http://schemas.openxmlformats.org/officeDocument/2006/relationships/oleObject" Target="../embeddings/oleObject226.bin"/><Relationship Id="rId12" Type="http://schemas.openxmlformats.org/officeDocument/2006/relationships/image" Target="../media/image2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232.wmf"/><Relationship Id="rId11" Type="http://schemas.openxmlformats.org/officeDocument/2006/relationships/oleObject" Target="../embeddings/oleObject228.bin"/><Relationship Id="rId5" Type="http://schemas.openxmlformats.org/officeDocument/2006/relationships/oleObject" Target="../embeddings/oleObject225.bin"/><Relationship Id="rId10" Type="http://schemas.openxmlformats.org/officeDocument/2006/relationships/image" Target="../media/image234.wmf"/><Relationship Id="rId4" Type="http://schemas.openxmlformats.org/officeDocument/2006/relationships/image" Target="../media/image231.wmf"/><Relationship Id="rId9" Type="http://schemas.openxmlformats.org/officeDocument/2006/relationships/oleObject" Target="../embeddings/oleObject227.bin"/><Relationship Id="rId14" Type="http://schemas.openxmlformats.org/officeDocument/2006/relationships/image" Target="../media/image236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238.wmf"/><Relationship Id="rId5" Type="http://schemas.openxmlformats.org/officeDocument/2006/relationships/oleObject" Target="../embeddings/oleObject231.bin"/><Relationship Id="rId4" Type="http://schemas.openxmlformats.org/officeDocument/2006/relationships/image" Target="../media/image237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wmf"/><Relationship Id="rId3" Type="http://schemas.openxmlformats.org/officeDocument/2006/relationships/oleObject" Target="../embeddings/oleObject232.bin"/><Relationship Id="rId7" Type="http://schemas.openxmlformats.org/officeDocument/2006/relationships/oleObject" Target="../embeddings/oleObject234.bin"/><Relationship Id="rId12" Type="http://schemas.openxmlformats.org/officeDocument/2006/relationships/image" Target="../media/image2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240.wmf"/><Relationship Id="rId11" Type="http://schemas.openxmlformats.org/officeDocument/2006/relationships/oleObject" Target="../embeddings/oleObject236.bin"/><Relationship Id="rId5" Type="http://schemas.openxmlformats.org/officeDocument/2006/relationships/oleObject" Target="../embeddings/oleObject233.bin"/><Relationship Id="rId10" Type="http://schemas.openxmlformats.org/officeDocument/2006/relationships/image" Target="../media/image242.wmf"/><Relationship Id="rId4" Type="http://schemas.openxmlformats.org/officeDocument/2006/relationships/image" Target="../media/image239.wmf"/><Relationship Id="rId9" Type="http://schemas.openxmlformats.org/officeDocument/2006/relationships/oleObject" Target="../embeddings/oleObject235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wmf"/><Relationship Id="rId3" Type="http://schemas.openxmlformats.org/officeDocument/2006/relationships/oleObject" Target="../embeddings/oleObject237.bin"/><Relationship Id="rId7" Type="http://schemas.openxmlformats.org/officeDocument/2006/relationships/oleObject" Target="../embeddings/oleObject239.bin"/><Relationship Id="rId12" Type="http://schemas.openxmlformats.org/officeDocument/2006/relationships/image" Target="../media/image2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245.wmf"/><Relationship Id="rId11" Type="http://schemas.openxmlformats.org/officeDocument/2006/relationships/oleObject" Target="../embeddings/oleObject241.bin"/><Relationship Id="rId5" Type="http://schemas.openxmlformats.org/officeDocument/2006/relationships/oleObject" Target="../embeddings/oleObject238.bin"/><Relationship Id="rId10" Type="http://schemas.openxmlformats.org/officeDocument/2006/relationships/image" Target="../media/image247.wmf"/><Relationship Id="rId4" Type="http://schemas.openxmlformats.org/officeDocument/2006/relationships/image" Target="../media/image244.wmf"/><Relationship Id="rId9" Type="http://schemas.openxmlformats.org/officeDocument/2006/relationships/oleObject" Target="../embeddings/oleObject240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wmf"/><Relationship Id="rId3" Type="http://schemas.openxmlformats.org/officeDocument/2006/relationships/oleObject" Target="../embeddings/oleObject242.bin"/><Relationship Id="rId7" Type="http://schemas.openxmlformats.org/officeDocument/2006/relationships/oleObject" Target="../embeddings/oleObject2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49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wmf"/><Relationship Id="rId13" Type="http://schemas.openxmlformats.org/officeDocument/2006/relationships/oleObject" Target="../embeddings/oleObject250.bin"/><Relationship Id="rId3" Type="http://schemas.openxmlformats.org/officeDocument/2006/relationships/oleObject" Target="../embeddings/oleObject245.bin"/><Relationship Id="rId7" Type="http://schemas.openxmlformats.org/officeDocument/2006/relationships/oleObject" Target="../embeddings/oleObject247.bin"/><Relationship Id="rId12" Type="http://schemas.openxmlformats.org/officeDocument/2006/relationships/image" Target="../media/image25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8.wmf"/><Relationship Id="rId1" Type="http://schemas.openxmlformats.org/officeDocument/2006/relationships/vmlDrawing" Target="../drawings/vmlDrawing57.vml"/><Relationship Id="rId6" Type="http://schemas.openxmlformats.org/officeDocument/2006/relationships/image" Target="../media/image253.wmf"/><Relationship Id="rId11" Type="http://schemas.openxmlformats.org/officeDocument/2006/relationships/oleObject" Target="../embeddings/oleObject249.bin"/><Relationship Id="rId5" Type="http://schemas.openxmlformats.org/officeDocument/2006/relationships/oleObject" Target="../embeddings/oleObject246.bin"/><Relationship Id="rId15" Type="http://schemas.openxmlformats.org/officeDocument/2006/relationships/oleObject" Target="../embeddings/oleObject251.bin"/><Relationship Id="rId10" Type="http://schemas.openxmlformats.org/officeDocument/2006/relationships/image" Target="../media/image255.wmf"/><Relationship Id="rId4" Type="http://schemas.openxmlformats.org/officeDocument/2006/relationships/image" Target="../media/image252.wmf"/><Relationship Id="rId9" Type="http://schemas.openxmlformats.org/officeDocument/2006/relationships/oleObject" Target="../embeddings/oleObject248.bin"/><Relationship Id="rId14" Type="http://schemas.openxmlformats.org/officeDocument/2006/relationships/image" Target="../media/image257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wmf"/><Relationship Id="rId13" Type="http://schemas.openxmlformats.org/officeDocument/2006/relationships/oleObject" Target="../embeddings/oleObject257.bin"/><Relationship Id="rId18" Type="http://schemas.openxmlformats.org/officeDocument/2006/relationships/image" Target="../media/image266.wmf"/><Relationship Id="rId3" Type="http://schemas.openxmlformats.org/officeDocument/2006/relationships/oleObject" Target="../embeddings/oleObject252.bin"/><Relationship Id="rId7" Type="http://schemas.openxmlformats.org/officeDocument/2006/relationships/oleObject" Target="../embeddings/oleObject254.bin"/><Relationship Id="rId12" Type="http://schemas.openxmlformats.org/officeDocument/2006/relationships/image" Target="../media/image263.wmf"/><Relationship Id="rId17" Type="http://schemas.openxmlformats.org/officeDocument/2006/relationships/oleObject" Target="../embeddings/oleObject2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5.wmf"/><Relationship Id="rId1" Type="http://schemas.openxmlformats.org/officeDocument/2006/relationships/vmlDrawing" Target="../drawings/vmlDrawing58.vml"/><Relationship Id="rId6" Type="http://schemas.openxmlformats.org/officeDocument/2006/relationships/image" Target="../media/image260.wmf"/><Relationship Id="rId11" Type="http://schemas.openxmlformats.org/officeDocument/2006/relationships/oleObject" Target="../embeddings/oleObject256.bin"/><Relationship Id="rId5" Type="http://schemas.openxmlformats.org/officeDocument/2006/relationships/oleObject" Target="../embeddings/oleObject253.bin"/><Relationship Id="rId15" Type="http://schemas.openxmlformats.org/officeDocument/2006/relationships/oleObject" Target="../embeddings/oleObject258.bin"/><Relationship Id="rId10" Type="http://schemas.openxmlformats.org/officeDocument/2006/relationships/image" Target="../media/image262.wmf"/><Relationship Id="rId4" Type="http://schemas.openxmlformats.org/officeDocument/2006/relationships/image" Target="../media/image259.wmf"/><Relationship Id="rId9" Type="http://schemas.openxmlformats.org/officeDocument/2006/relationships/oleObject" Target="../embeddings/oleObject255.bin"/><Relationship Id="rId14" Type="http://schemas.openxmlformats.org/officeDocument/2006/relationships/image" Target="../media/image264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wmf"/><Relationship Id="rId3" Type="http://schemas.openxmlformats.org/officeDocument/2006/relationships/oleObject" Target="../embeddings/oleObject260.bin"/><Relationship Id="rId7" Type="http://schemas.openxmlformats.org/officeDocument/2006/relationships/oleObject" Target="../embeddings/oleObject262.bin"/><Relationship Id="rId12" Type="http://schemas.openxmlformats.org/officeDocument/2006/relationships/image" Target="../media/image2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268.wmf"/><Relationship Id="rId11" Type="http://schemas.openxmlformats.org/officeDocument/2006/relationships/oleObject" Target="../embeddings/oleObject264.bin"/><Relationship Id="rId5" Type="http://schemas.openxmlformats.org/officeDocument/2006/relationships/oleObject" Target="../embeddings/oleObject261.bin"/><Relationship Id="rId10" Type="http://schemas.openxmlformats.org/officeDocument/2006/relationships/image" Target="../media/image270.wmf"/><Relationship Id="rId4" Type="http://schemas.openxmlformats.org/officeDocument/2006/relationships/image" Target="../media/image267.wmf"/><Relationship Id="rId9" Type="http://schemas.openxmlformats.org/officeDocument/2006/relationships/oleObject" Target="../embeddings/oleObject263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3" Type="http://schemas.openxmlformats.org/officeDocument/2006/relationships/oleObject" Target="../embeddings/oleObject265.bin"/><Relationship Id="rId7" Type="http://schemas.openxmlformats.org/officeDocument/2006/relationships/oleObject" Target="../embeddings/oleObject2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273.w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272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1.bin"/><Relationship Id="rId3" Type="http://schemas.openxmlformats.org/officeDocument/2006/relationships/oleObject" Target="../embeddings/oleObject268.bin"/><Relationship Id="rId7" Type="http://schemas.openxmlformats.org/officeDocument/2006/relationships/oleObject" Target="../embeddings/oleObject2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76.wmf"/><Relationship Id="rId5" Type="http://schemas.openxmlformats.org/officeDocument/2006/relationships/oleObject" Target="../embeddings/oleObject269.bin"/><Relationship Id="rId4" Type="http://schemas.openxmlformats.org/officeDocument/2006/relationships/image" Target="../media/image275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78.wmf"/><Relationship Id="rId5" Type="http://schemas.openxmlformats.org/officeDocument/2006/relationships/oleObject" Target="../embeddings/oleObject273.bin"/><Relationship Id="rId4" Type="http://schemas.openxmlformats.org/officeDocument/2006/relationships/image" Target="../media/image277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wmf"/><Relationship Id="rId13" Type="http://schemas.openxmlformats.org/officeDocument/2006/relationships/oleObject" Target="../embeddings/oleObject279.bin"/><Relationship Id="rId3" Type="http://schemas.openxmlformats.org/officeDocument/2006/relationships/oleObject" Target="../embeddings/oleObject274.bin"/><Relationship Id="rId7" Type="http://schemas.openxmlformats.org/officeDocument/2006/relationships/oleObject" Target="../embeddings/oleObject276.bin"/><Relationship Id="rId12" Type="http://schemas.openxmlformats.org/officeDocument/2006/relationships/image" Target="../media/image28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5.wmf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80.wmf"/><Relationship Id="rId11" Type="http://schemas.openxmlformats.org/officeDocument/2006/relationships/oleObject" Target="../embeddings/oleObject278.bin"/><Relationship Id="rId5" Type="http://schemas.openxmlformats.org/officeDocument/2006/relationships/oleObject" Target="../embeddings/oleObject275.bin"/><Relationship Id="rId15" Type="http://schemas.openxmlformats.org/officeDocument/2006/relationships/oleObject" Target="../embeddings/oleObject280.bin"/><Relationship Id="rId10" Type="http://schemas.openxmlformats.org/officeDocument/2006/relationships/image" Target="../media/image282.wmf"/><Relationship Id="rId4" Type="http://schemas.openxmlformats.org/officeDocument/2006/relationships/image" Target="../media/image279.wmf"/><Relationship Id="rId9" Type="http://schemas.openxmlformats.org/officeDocument/2006/relationships/oleObject" Target="../embeddings/oleObject277.bin"/><Relationship Id="rId14" Type="http://schemas.openxmlformats.org/officeDocument/2006/relationships/image" Target="../media/image284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wmf"/><Relationship Id="rId13" Type="http://schemas.openxmlformats.org/officeDocument/2006/relationships/oleObject" Target="../embeddings/oleObject286.bin"/><Relationship Id="rId18" Type="http://schemas.openxmlformats.org/officeDocument/2006/relationships/image" Target="../media/image293.wmf"/><Relationship Id="rId3" Type="http://schemas.openxmlformats.org/officeDocument/2006/relationships/oleObject" Target="../embeddings/oleObject281.bin"/><Relationship Id="rId21" Type="http://schemas.openxmlformats.org/officeDocument/2006/relationships/oleObject" Target="../embeddings/oleObject290.bin"/><Relationship Id="rId7" Type="http://schemas.openxmlformats.org/officeDocument/2006/relationships/oleObject" Target="../embeddings/oleObject283.bin"/><Relationship Id="rId12" Type="http://schemas.openxmlformats.org/officeDocument/2006/relationships/image" Target="../media/image290.wmf"/><Relationship Id="rId17" Type="http://schemas.openxmlformats.org/officeDocument/2006/relationships/oleObject" Target="../embeddings/oleObject28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2.wmf"/><Relationship Id="rId20" Type="http://schemas.openxmlformats.org/officeDocument/2006/relationships/image" Target="../media/image294.wmf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87.wmf"/><Relationship Id="rId11" Type="http://schemas.openxmlformats.org/officeDocument/2006/relationships/oleObject" Target="../embeddings/oleObject285.bin"/><Relationship Id="rId5" Type="http://schemas.openxmlformats.org/officeDocument/2006/relationships/oleObject" Target="../embeddings/oleObject282.bin"/><Relationship Id="rId15" Type="http://schemas.openxmlformats.org/officeDocument/2006/relationships/oleObject" Target="../embeddings/oleObject287.bin"/><Relationship Id="rId10" Type="http://schemas.openxmlformats.org/officeDocument/2006/relationships/image" Target="../media/image289.wmf"/><Relationship Id="rId19" Type="http://schemas.openxmlformats.org/officeDocument/2006/relationships/oleObject" Target="../embeddings/oleObject289.bin"/><Relationship Id="rId4" Type="http://schemas.openxmlformats.org/officeDocument/2006/relationships/image" Target="../media/image286.wmf"/><Relationship Id="rId9" Type="http://schemas.openxmlformats.org/officeDocument/2006/relationships/oleObject" Target="../embeddings/oleObject284.bin"/><Relationship Id="rId14" Type="http://schemas.openxmlformats.org/officeDocument/2006/relationships/image" Target="../media/image291.wmf"/><Relationship Id="rId22" Type="http://schemas.openxmlformats.org/officeDocument/2006/relationships/image" Target="../media/image295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wmf"/><Relationship Id="rId13" Type="http://schemas.openxmlformats.org/officeDocument/2006/relationships/oleObject" Target="../embeddings/oleObject296.bin"/><Relationship Id="rId3" Type="http://schemas.openxmlformats.org/officeDocument/2006/relationships/oleObject" Target="../embeddings/oleObject291.bin"/><Relationship Id="rId7" Type="http://schemas.openxmlformats.org/officeDocument/2006/relationships/oleObject" Target="../embeddings/oleObject293.bin"/><Relationship Id="rId12" Type="http://schemas.openxmlformats.org/officeDocument/2006/relationships/image" Target="../media/image30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2.wmf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97.wmf"/><Relationship Id="rId11" Type="http://schemas.openxmlformats.org/officeDocument/2006/relationships/oleObject" Target="../embeddings/oleObject295.bin"/><Relationship Id="rId5" Type="http://schemas.openxmlformats.org/officeDocument/2006/relationships/oleObject" Target="../embeddings/oleObject292.bin"/><Relationship Id="rId15" Type="http://schemas.openxmlformats.org/officeDocument/2006/relationships/oleObject" Target="../embeddings/oleObject297.bin"/><Relationship Id="rId10" Type="http://schemas.openxmlformats.org/officeDocument/2006/relationships/image" Target="../media/image299.wmf"/><Relationship Id="rId4" Type="http://schemas.openxmlformats.org/officeDocument/2006/relationships/image" Target="../media/image296.wmf"/><Relationship Id="rId9" Type="http://schemas.openxmlformats.org/officeDocument/2006/relationships/oleObject" Target="../embeddings/oleObject294.bin"/><Relationship Id="rId14" Type="http://schemas.openxmlformats.org/officeDocument/2006/relationships/image" Target="../media/image301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wmf"/><Relationship Id="rId13" Type="http://schemas.openxmlformats.org/officeDocument/2006/relationships/oleObject" Target="../embeddings/oleObject303.bin"/><Relationship Id="rId3" Type="http://schemas.openxmlformats.org/officeDocument/2006/relationships/oleObject" Target="../embeddings/oleObject298.bin"/><Relationship Id="rId7" Type="http://schemas.openxmlformats.org/officeDocument/2006/relationships/oleObject" Target="../embeddings/oleObject300.bin"/><Relationship Id="rId12" Type="http://schemas.openxmlformats.org/officeDocument/2006/relationships/image" Target="../media/image30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304.wmf"/><Relationship Id="rId11" Type="http://schemas.openxmlformats.org/officeDocument/2006/relationships/oleObject" Target="../embeddings/oleObject302.bin"/><Relationship Id="rId5" Type="http://schemas.openxmlformats.org/officeDocument/2006/relationships/oleObject" Target="../embeddings/oleObject299.bin"/><Relationship Id="rId10" Type="http://schemas.openxmlformats.org/officeDocument/2006/relationships/image" Target="../media/image306.wmf"/><Relationship Id="rId4" Type="http://schemas.openxmlformats.org/officeDocument/2006/relationships/image" Target="../media/image303.wmf"/><Relationship Id="rId9" Type="http://schemas.openxmlformats.org/officeDocument/2006/relationships/oleObject" Target="../embeddings/oleObject301.bin"/><Relationship Id="rId14" Type="http://schemas.openxmlformats.org/officeDocument/2006/relationships/image" Target="../media/image308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wmf"/><Relationship Id="rId3" Type="http://schemas.openxmlformats.org/officeDocument/2006/relationships/oleObject" Target="../embeddings/oleObject304.bin"/><Relationship Id="rId7" Type="http://schemas.openxmlformats.org/officeDocument/2006/relationships/oleObject" Target="../embeddings/oleObject306.bin"/><Relationship Id="rId12" Type="http://schemas.openxmlformats.org/officeDocument/2006/relationships/image" Target="../media/image3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310.wmf"/><Relationship Id="rId11" Type="http://schemas.openxmlformats.org/officeDocument/2006/relationships/oleObject" Target="../embeddings/oleObject308.bin"/><Relationship Id="rId5" Type="http://schemas.openxmlformats.org/officeDocument/2006/relationships/oleObject" Target="../embeddings/oleObject305.bin"/><Relationship Id="rId10" Type="http://schemas.openxmlformats.org/officeDocument/2006/relationships/image" Target="../media/image312.wmf"/><Relationship Id="rId4" Type="http://schemas.openxmlformats.org/officeDocument/2006/relationships/image" Target="../media/image309.wmf"/><Relationship Id="rId9" Type="http://schemas.openxmlformats.org/officeDocument/2006/relationships/oleObject" Target="../embeddings/oleObject30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850" y="4005263"/>
            <a:ext cx="8569325" cy="2160587"/>
          </a:xfrm>
          <a:gradFill rotWithShape="1">
            <a:gsLst>
              <a:gs pos="0">
                <a:srgbClr val="F2EF75">
                  <a:gamma/>
                  <a:shade val="46275"/>
                  <a:invGamma/>
                </a:srgbClr>
              </a:gs>
              <a:gs pos="50000">
                <a:srgbClr val="F2EF75"/>
              </a:gs>
              <a:gs pos="100000">
                <a:srgbClr val="F2EF75">
                  <a:gamma/>
                  <a:shade val="46275"/>
                  <a:invGamma/>
                </a:srgb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sz="2800" dirty="0" smtClean="0"/>
              <a:t>Преподаватель: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Филипенко Николай Максимович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000" dirty="0" smtClean="0"/>
              <a:t>Доцент ОМИ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000" dirty="0" smtClean="0"/>
              <a:t>ТПУ</a:t>
            </a:r>
          </a:p>
        </p:txBody>
      </p:sp>
      <p:sp>
        <p:nvSpPr>
          <p:cNvPr id="98307" name="WordArt 3"/>
          <p:cNvSpPr>
            <a:spLocks noChangeArrowheads="1" noChangeShapeType="1" noTextEdit="1"/>
          </p:cNvSpPr>
          <p:nvPr/>
        </p:nvSpPr>
        <p:spPr bwMode="auto">
          <a:xfrm>
            <a:off x="1763713" y="692150"/>
            <a:ext cx="5362575" cy="1279525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ru-RU" sz="9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Математика</a:t>
            </a:r>
            <a:r>
              <a:rPr lang="en-US" sz="9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r>
              <a:rPr lang="ru-RU" sz="9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3.1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323850" y="2636838"/>
            <a:ext cx="8496300" cy="461962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u="none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Тема </a:t>
            </a:r>
            <a:r>
              <a:rPr lang="en-US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III</a:t>
            </a:r>
            <a:r>
              <a:rPr lang="ru-RU" sz="2400" u="none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ru-RU" sz="2400" u="none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Теория функций комплексного переменного</a:t>
            </a:r>
          </a:p>
        </p:txBody>
      </p:sp>
    </p:spTree>
    <p:extLst>
      <p:ext uri="{BB962C8B-B14F-4D97-AF65-F5344CB8AC3E}">
        <p14:creationId xmlns:p14="http://schemas.microsoft.com/office/powerpoint/2010/main" val="3506775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52565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3600" u="sng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>Глава </a:t>
            </a:r>
            <a:r>
              <a:rPr lang="en-US" sz="3600" u="sng" dirty="0" smtClean="0">
                <a:solidFill>
                  <a:srgbClr val="FF0000"/>
                </a:solidFill>
                <a:effectLst/>
              </a:rPr>
              <a:t>IV</a:t>
            </a:r>
            <a:r>
              <a:rPr lang="ru-RU" sz="3600" u="sng" dirty="0" smtClean="0">
                <a:solidFill>
                  <a:srgbClr val="FF0000"/>
                </a:solidFill>
                <a:effectLst/>
              </a:rPr>
              <a:t>. Ряды аналитических</a:t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r>
              <a:rPr lang="ru-RU" sz="3600" u="sng" dirty="0" smtClean="0">
                <a:solidFill>
                  <a:srgbClr val="FF0000"/>
                </a:solidFill>
                <a:effectLst/>
              </a:rPr>
              <a:t>функций.</a:t>
            </a:r>
            <a:br>
              <a:rPr lang="ru-RU" sz="3600" u="sng" dirty="0" smtClean="0">
                <a:solidFill>
                  <a:srgbClr val="FF0000"/>
                </a:solidFill>
                <a:effectLst/>
              </a:rPr>
            </a:br>
            <a:endParaRPr lang="ru-RU" sz="3600" i="1" dirty="0" smtClean="0">
              <a:solidFill>
                <a:schemeClr val="folHlink"/>
              </a:solidFill>
              <a:effectLst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305989"/>
              </p:ext>
            </p:extLst>
          </p:nvPr>
        </p:nvGraphicFramePr>
        <p:xfrm>
          <a:off x="2411760" y="1246661"/>
          <a:ext cx="34305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74" name="Формула" r:id="rId3" imgW="1905000" imgH="520700" progId="Equation.3">
                  <p:embed/>
                </p:oleObj>
              </mc:Choice>
              <mc:Fallback>
                <p:oleObj name="Формула" r:id="rId3" imgW="1905000" imgH="520700" progId="Equation.3">
                  <p:embed/>
                  <p:pic>
                    <p:nvPicPr>
                      <p:cNvPr id="880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246661"/>
                        <a:ext cx="34305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297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96069" y="1006619"/>
            <a:ext cx="8783637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dirty="0" smtClean="0"/>
              <a:t>Определение. </a:t>
            </a:r>
            <a:r>
              <a:rPr lang="ru-RU" dirty="0"/>
              <a:t>Значение интеграла  </a:t>
            </a:r>
            <a:r>
              <a:rPr lang="en-US" dirty="0"/>
              <a:t>                        </a:t>
            </a:r>
            <a:r>
              <a:rPr lang="ru-RU" dirty="0"/>
              <a:t>вдоль контура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ru-RU" dirty="0">
                <a:sym typeface="Symbol" pitchFamily="18" charset="2"/>
              </a:rPr>
              <a:t>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 обходящего в </a:t>
            </a:r>
            <a:endParaRPr lang="en-US" dirty="0"/>
          </a:p>
          <a:p>
            <a:r>
              <a:rPr lang="ru-RU" dirty="0"/>
              <a:t>положительном направлении единственную особую точку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= </a:t>
            </a:r>
            <a:r>
              <a:rPr lang="en-US" sz="2000" i="1" dirty="0">
                <a:latin typeface="Times New Roman" pitchFamily="18" charset="0"/>
              </a:rPr>
              <a:t>a  </a:t>
            </a:r>
            <a:r>
              <a:rPr lang="ru-RU" dirty="0"/>
              <a:t>функции </a:t>
            </a:r>
            <a:r>
              <a:rPr lang="en-US" dirty="0"/>
              <a:t> 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 </a:t>
            </a:r>
            <a:r>
              <a:rPr lang="ru-RU" sz="2000" i="1" dirty="0">
                <a:latin typeface="Times New Roman" pitchFamily="18" charset="0"/>
              </a:rPr>
              <a:t>)</a:t>
            </a:r>
            <a:r>
              <a:rPr lang="en-US" sz="2000" i="1" dirty="0">
                <a:latin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ru-RU" dirty="0"/>
              <a:t>называется вычетом функции</a:t>
            </a:r>
            <a:r>
              <a:rPr lang="en-US" dirty="0"/>
              <a:t>   </a:t>
            </a:r>
            <a:r>
              <a:rPr lang="ru-RU" i="1" dirty="0"/>
              <a:t>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)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относительно точки</a:t>
            </a:r>
            <a:r>
              <a:rPr lang="en-US" dirty="0"/>
              <a:t>   </a:t>
            </a:r>
            <a:r>
              <a:rPr lang="ru-RU" i="1" dirty="0"/>
              <a:t> </a:t>
            </a:r>
            <a:r>
              <a:rPr lang="ru-RU" i="1" dirty="0">
                <a:latin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</a:rPr>
              <a:t>.</a:t>
            </a:r>
            <a:r>
              <a:rPr lang="ru-RU" dirty="0"/>
              <a:t> 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285750" y="6599"/>
            <a:ext cx="799941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dirty="0" smtClean="0"/>
              <a:t>          </a:t>
            </a:r>
            <a:r>
              <a:rPr lang="ru-RU" sz="2400" dirty="0" smtClean="0">
                <a:solidFill>
                  <a:srgbClr val="FF0000"/>
                </a:solidFill>
              </a:rPr>
              <a:t>Глава </a:t>
            </a:r>
            <a:r>
              <a:rPr lang="en-US" sz="2400" dirty="0" smtClean="0">
                <a:solidFill>
                  <a:srgbClr val="FF0000"/>
                </a:solidFill>
              </a:rPr>
              <a:t>V.</a:t>
            </a:r>
            <a:r>
              <a:rPr lang="ru-RU" sz="2400" dirty="0" smtClean="0">
                <a:solidFill>
                  <a:srgbClr val="FF0000"/>
                </a:solidFill>
              </a:rPr>
              <a:t> Теория вычетов и их приложения.</a:t>
            </a:r>
          </a:p>
          <a:p>
            <a:r>
              <a:rPr lang="en-US" dirty="0">
                <a:solidFill>
                  <a:srgbClr val="7030A0"/>
                </a:solidFill>
              </a:rPr>
              <a:t>§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1. Определение и формулы вычисления вычета.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ru-RU"/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7" name="Rectangle 25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8" name="Rectangle 26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39" name="Rectangle 27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40" name="Rectangle 28"/>
          <p:cNvSpPr>
            <a:spLocks noChangeArrowheads="1"/>
          </p:cNvSpPr>
          <p:nvPr/>
        </p:nvSpPr>
        <p:spPr bwMode="auto">
          <a:xfrm>
            <a:off x="260995" y="2729737"/>
            <a:ext cx="18570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dirty="0"/>
              <a:t>Обозначают: </a:t>
            </a:r>
            <a:endParaRPr lang="en-US" dirty="0"/>
          </a:p>
        </p:txBody>
      </p:sp>
      <p:sp>
        <p:nvSpPr>
          <p:cNvPr id="64542" name="Rectangle 30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45" name="Rectangle 3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4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632435"/>
              </p:ext>
            </p:extLst>
          </p:nvPr>
        </p:nvGraphicFramePr>
        <p:xfrm>
          <a:off x="4495944" y="836712"/>
          <a:ext cx="1376219" cy="776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12" name="Формула" r:id="rId3" imgW="799920" imgH="457200" progId="Equation.3">
                  <p:embed/>
                </p:oleObj>
              </mc:Choice>
              <mc:Fallback>
                <p:oleObj name="Формула" r:id="rId3" imgW="7999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944" y="836712"/>
                        <a:ext cx="1376219" cy="7765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47" name="Rectangle 3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46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795485"/>
              </p:ext>
            </p:extLst>
          </p:nvPr>
        </p:nvGraphicFramePr>
        <p:xfrm>
          <a:off x="2360612" y="2725173"/>
          <a:ext cx="221138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13" name="Формула" r:id="rId5" imgW="1422360" imgH="457200" progId="Equation.3">
                  <p:embed/>
                </p:oleObj>
              </mc:Choice>
              <mc:Fallback>
                <p:oleObj name="Формула" r:id="rId5" imgW="1422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0612" y="2725173"/>
                        <a:ext cx="2211388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48" name="Text Box 36"/>
          <p:cNvSpPr txBox="1">
            <a:spLocks noChangeArrowheads="1"/>
          </p:cNvSpPr>
          <p:nvPr/>
        </p:nvSpPr>
        <p:spPr bwMode="auto">
          <a:xfrm>
            <a:off x="5872163" y="2843214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</a:t>
            </a:r>
            <a:r>
              <a:rPr lang="ru-RU" dirty="0" smtClean="0">
                <a:solidFill>
                  <a:srgbClr val="FF3300"/>
                </a:solidFill>
              </a:rPr>
              <a:t>1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64555" name="Rectangle 4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56" name="Rectangle 44"/>
          <p:cNvSpPr>
            <a:spLocks noChangeArrowheads="1"/>
          </p:cNvSpPr>
          <p:nvPr/>
        </p:nvSpPr>
        <p:spPr bwMode="auto">
          <a:xfrm>
            <a:off x="260995" y="3495150"/>
            <a:ext cx="76898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Вычет равен коэффициенту при первой отрицательной степени разложения Лорана функции    </a:t>
            </a:r>
            <a:r>
              <a:rPr lang="ru-RU" sz="2000" i="1" dirty="0">
                <a:latin typeface="Times New Roman" pitchFamily="18" charset="0"/>
              </a:rPr>
              <a:t>f </a:t>
            </a:r>
            <a:r>
              <a:rPr lang="ru-RU" sz="2000" dirty="0">
                <a:latin typeface="Times New Roman" pitchFamily="18" charset="0"/>
              </a:rPr>
              <a:t>( </a:t>
            </a:r>
            <a:r>
              <a:rPr lang="ru-RU" sz="2000" i="1" dirty="0">
                <a:latin typeface="Times New Roman" pitchFamily="18" charset="0"/>
              </a:rPr>
              <a:t>z </a:t>
            </a:r>
            <a:r>
              <a:rPr lang="ru-RU" sz="2000" dirty="0">
                <a:latin typeface="Times New Roman" pitchFamily="18" charset="0"/>
              </a:rPr>
              <a:t>)</a:t>
            </a:r>
            <a:r>
              <a:rPr lang="ru-RU" dirty="0"/>
              <a:t>  в окрестности    </a:t>
            </a:r>
            <a:r>
              <a:rPr lang="en-US" i="1" dirty="0">
                <a:latin typeface="Times New Roman" pitchFamily="18" charset="0"/>
              </a:rPr>
              <a:t>z</a:t>
            </a:r>
            <a:r>
              <a:rPr lang="ru-RU" i="1" dirty="0">
                <a:latin typeface="Times New Roman" pitchFamily="18" charset="0"/>
              </a:rPr>
              <a:t> = </a:t>
            </a:r>
            <a:r>
              <a:rPr lang="en-US" i="1" dirty="0">
                <a:latin typeface="Times New Roman" pitchFamily="18" charset="0"/>
              </a:rPr>
              <a:t>a</a:t>
            </a:r>
            <a:r>
              <a:rPr lang="ru-RU" dirty="0"/>
              <a:t> </a:t>
            </a:r>
            <a:endParaRPr lang="ru-RU" dirty="0" smtClean="0"/>
          </a:p>
          <a:p>
            <a:endParaRPr lang="en-US" dirty="0"/>
          </a:p>
        </p:txBody>
      </p:sp>
      <p:sp>
        <p:nvSpPr>
          <p:cNvPr id="64558" name="Rectangle 46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5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981611"/>
              </p:ext>
            </p:extLst>
          </p:nvPr>
        </p:nvGraphicFramePr>
        <p:xfrm>
          <a:off x="2989436" y="4797152"/>
          <a:ext cx="13208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14" name="Формула" r:id="rId7" imgW="825480" imgH="291960" progId="Equation.3">
                  <p:embed/>
                </p:oleObj>
              </mc:Choice>
              <mc:Fallback>
                <p:oleObj name="Формула" r:id="rId7" imgW="8254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436" y="4797152"/>
                        <a:ext cx="132080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59" name="Text Box 47"/>
          <p:cNvSpPr txBox="1">
            <a:spLocks noChangeArrowheads="1"/>
          </p:cNvSpPr>
          <p:nvPr/>
        </p:nvSpPr>
        <p:spPr bwMode="auto">
          <a:xfrm>
            <a:off x="6122988" y="4869160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</a:t>
            </a:r>
            <a:r>
              <a:rPr lang="ru-RU" dirty="0">
                <a:solidFill>
                  <a:srgbClr val="FF33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220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/>
      <p:bldP spid="64529" grpId="0"/>
      <p:bldP spid="64540" grpId="0"/>
      <p:bldP spid="64548" grpId="0"/>
      <p:bldP spid="64556" grpId="0"/>
      <p:bldP spid="645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-396552" y="323027"/>
            <a:ext cx="936434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dirty="0"/>
              <a:t>Если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= </a:t>
            </a:r>
            <a:r>
              <a:rPr lang="en-US" sz="2000" i="1" dirty="0">
                <a:latin typeface="Times New Roman" pitchFamily="18" charset="0"/>
              </a:rPr>
              <a:t>a  </a:t>
            </a:r>
            <a:r>
              <a:rPr lang="ru-RU" dirty="0">
                <a:latin typeface="Times New Roman" pitchFamily="18" charset="0"/>
              </a:rPr>
              <a:t>–</a:t>
            </a:r>
            <a:r>
              <a:rPr lang="ru-RU" dirty="0"/>
              <a:t> устранимая особая точка, </a:t>
            </a:r>
            <a:r>
              <a:rPr lang="ru-RU" i="1" dirty="0">
                <a:latin typeface="Times New Roman" pitchFamily="18" charset="0"/>
              </a:rPr>
              <a:t>С</a:t>
            </a:r>
            <a:r>
              <a:rPr lang="ru-RU" baseline="-25000" dirty="0"/>
              <a:t>–1</a:t>
            </a:r>
            <a:r>
              <a:rPr lang="ru-RU" dirty="0">
                <a:latin typeface="Times New Roman" pitchFamily="18" charset="0"/>
              </a:rPr>
              <a:t>=0</a:t>
            </a:r>
            <a:r>
              <a:rPr lang="ru-RU" dirty="0"/>
              <a:t>  =</a:t>
            </a:r>
            <a:r>
              <a:rPr lang="en-US" dirty="0"/>
              <a:t>&gt;</a:t>
            </a:r>
            <a:r>
              <a:rPr lang="ru-RU" dirty="0"/>
              <a:t> </a:t>
            </a:r>
          </a:p>
          <a:p>
            <a:pPr marL="342900" indent="-342900">
              <a:buFontTx/>
              <a:buAutoNum type="arabicParenR"/>
            </a:pPr>
            <a:endParaRPr lang="en-US" dirty="0"/>
          </a:p>
          <a:p>
            <a:pPr marL="342900" indent="-342900">
              <a:buFontTx/>
              <a:buAutoNum type="arabicParenR"/>
            </a:pPr>
            <a:r>
              <a:rPr lang="ru-RU" dirty="0"/>
              <a:t>Если </a:t>
            </a:r>
            <a:r>
              <a:rPr lang="en-US" sz="2000" i="1" dirty="0">
                <a:latin typeface="Times New Roman" pitchFamily="18" charset="0"/>
              </a:rPr>
              <a:t>z </a:t>
            </a:r>
            <a:r>
              <a:rPr lang="ru-RU" sz="2000" i="1" dirty="0">
                <a:latin typeface="Times New Roman" pitchFamily="18" charset="0"/>
              </a:rPr>
              <a:t>=</a:t>
            </a:r>
            <a:r>
              <a:rPr lang="en-US" sz="2000" i="1" dirty="0">
                <a:latin typeface="Times New Roman" pitchFamily="18" charset="0"/>
              </a:rPr>
              <a:t> a</a:t>
            </a:r>
            <a:r>
              <a:rPr lang="ru-RU" sz="2000" dirty="0">
                <a:latin typeface="Times New Roman" pitchFamily="18" charset="0"/>
              </a:rPr>
              <a:t> –</a:t>
            </a:r>
            <a:r>
              <a:rPr lang="ru-RU" dirty="0"/>
              <a:t> полюс порядка </a:t>
            </a:r>
            <a:r>
              <a:rPr lang="en-US" i="1" dirty="0">
                <a:latin typeface="Times New Roman" pitchFamily="18" charset="0"/>
              </a:rPr>
              <a:t>m</a:t>
            </a:r>
            <a:r>
              <a:rPr lang="ru-RU" dirty="0"/>
              <a:t>. Тогда</a:t>
            </a:r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/>
            <a:r>
              <a:rPr lang="ru-RU" dirty="0"/>
              <a:t>в частности  если  </a:t>
            </a:r>
            <a:r>
              <a:rPr lang="en-US" i="1" dirty="0">
                <a:latin typeface="Times New Roman" pitchFamily="18" charset="0"/>
              </a:rPr>
              <a:t>z</a:t>
            </a:r>
            <a:r>
              <a:rPr lang="ru-RU" i="1" dirty="0">
                <a:latin typeface="Times New Roman" pitchFamily="18" charset="0"/>
              </a:rPr>
              <a:t> = a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</a:rPr>
              <a:t>–</a:t>
            </a:r>
            <a:r>
              <a:rPr lang="ru-RU" dirty="0"/>
              <a:t> простой полюс, то  </a:t>
            </a:r>
          </a:p>
          <a:p>
            <a:pPr marL="342900" indent="-342900">
              <a:buFontTx/>
              <a:buAutoNum type="arabicParenR"/>
            </a:pPr>
            <a:endParaRPr lang="en-US" dirty="0"/>
          </a:p>
          <a:p>
            <a:pPr marL="342900" indent="-342900">
              <a:buFontTx/>
              <a:buAutoNum type="arabicParenR" startAt="3"/>
            </a:pPr>
            <a:r>
              <a:rPr lang="ru-RU" dirty="0"/>
              <a:t>Если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= </a:t>
            </a: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</a:rPr>
              <a:t>–</a:t>
            </a:r>
            <a:r>
              <a:rPr lang="ru-RU" dirty="0"/>
              <a:t> существенно особая точка функции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 </a:t>
            </a:r>
            <a:r>
              <a:rPr lang="ru-RU" sz="2000" i="1" dirty="0">
                <a:latin typeface="Times New Roman" pitchFamily="18" charset="0"/>
              </a:rPr>
              <a:t>),</a:t>
            </a:r>
            <a:r>
              <a:rPr lang="ru-RU" dirty="0"/>
              <a:t> надо воспользоваться формулой            </a:t>
            </a:r>
            <a:r>
              <a:rPr lang="en-US" dirty="0"/>
              <a:t>   </a:t>
            </a:r>
            <a:r>
              <a:rPr lang="ru-RU" dirty="0"/>
              <a:t>           и разложить функцию  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)</a:t>
            </a:r>
            <a:r>
              <a:rPr lang="ru-RU" dirty="0"/>
              <a:t> в ряд Лорана. </a:t>
            </a: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-4564" y="11877"/>
            <a:ext cx="82851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dirty="0"/>
              <a:t>Способы вычисления вычетов относительно конечных </a:t>
            </a:r>
            <a:r>
              <a:rPr lang="ru-RU" dirty="0" smtClean="0"/>
              <a:t>особых точек </a:t>
            </a:r>
            <a:endParaRPr lang="ru-RU" dirty="0"/>
          </a:p>
        </p:txBody>
      </p:sp>
      <p:sp>
        <p:nvSpPr>
          <p:cNvPr id="66578" name="Rectangle 1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79" name="Rectangle 19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6" name="Rectangle 26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8" name="Rectangle 28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89" name="Rectangle 2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91" name="Rectangle 31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8466138" y="1052736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</a:t>
            </a:r>
            <a:r>
              <a:rPr lang="ru-RU" dirty="0">
                <a:solidFill>
                  <a:srgbClr val="FF3300"/>
                </a:solidFill>
              </a:rPr>
              <a:t>3</a:t>
            </a:r>
          </a:p>
        </p:txBody>
      </p:sp>
      <p:sp>
        <p:nvSpPr>
          <p:cNvPr id="66595" name="Rectangle 3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98" name="Rectangle 38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660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26406"/>
              </p:ext>
            </p:extLst>
          </p:nvPr>
        </p:nvGraphicFramePr>
        <p:xfrm>
          <a:off x="3490317" y="2564904"/>
          <a:ext cx="129540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5" name="Формула" r:id="rId3" imgW="1016000" imgH="330200" progId="Equation.3">
                  <p:embed/>
                </p:oleObj>
              </mc:Choice>
              <mc:Fallback>
                <p:oleObj name="Формула" r:id="rId3" imgW="10160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317" y="2564904"/>
                        <a:ext cx="1295400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4" name="Object 4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36765279"/>
              </p:ext>
            </p:extLst>
          </p:nvPr>
        </p:nvGraphicFramePr>
        <p:xfrm>
          <a:off x="5940152" y="411987"/>
          <a:ext cx="14414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6" name="Формула" r:id="rId5" imgW="1104840" imgH="291960" progId="Equation.3">
                  <p:embed/>
                </p:oleObj>
              </mc:Choice>
              <mc:Fallback>
                <p:oleObj name="Формула" r:id="rId5" imgW="11048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11987"/>
                        <a:ext cx="14414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607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6606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699247"/>
              </p:ext>
            </p:extLst>
          </p:nvPr>
        </p:nvGraphicFramePr>
        <p:xfrm>
          <a:off x="4604371" y="831751"/>
          <a:ext cx="368458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7" name="Формула" r:id="rId7" imgW="2463480" imgH="444240" progId="Equation.3">
                  <p:embed/>
                </p:oleObj>
              </mc:Choice>
              <mc:Fallback>
                <p:oleObj name="Формула" r:id="rId7" imgW="2463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371" y="831751"/>
                        <a:ext cx="3684587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8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476855"/>
              </p:ext>
            </p:extLst>
          </p:nvPr>
        </p:nvGraphicFramePr>
        <p:xfrm>
          <a:off x="5148064" y="1537494"/>
          <a:ext cx="240982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8" name="Формула" r:id="rId9" imgW="1854200" imgH="330200" progId="Equation.3">
                  <p:embed/>
                </p:oleObj>
              </mc:Choice>
              <mc:Fallback>
                <p:oleObj name="Формула" r:id="rId9" imgW="18542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537494"/>
                        <a:ext cx="2409825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7" name="Group 10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39209313"/>
              </p:ext>
            </p:extLst>
          </p:nvPr>
        </p:nvGraphicFramePr>
        <p:xfrm>
          <a:off x="296863" y="3573016"/>
          <a:ext cx="8450262" cy="2846437"/>
        </p:xfrm>
        <a:graphic>
          <a:graphicData uri="http://schemas.openxmlformats.org/drawingml/2006/table">
            <a:tbl>
              <a:tblPr/>
              <a:tblGrid>
                <a:gridCol w="126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marL="0" marR="0" lvl="0" indent="68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187325" algn="l"/>
                        </a:tabLst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У.о.т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(устранимая особая точка)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Лорановское разложение не содержит главной части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275">
                <a:tc>
                  <a:txBody>
                    <a:bodyPr/>
                    <a:lstStyle/>
                    <a:p>
                      <a:pPr marL="0" marR="0" lvl="0" indent="2222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Полюс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22225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порядка </a:t>
                      </a: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т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Главная часть лорановского разложения содержит конечное число членов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050">
                <a:tc>
                  <a:txBody>
                    <a:bodyPr/>
                    <a:lstStyle/>
                    <a:p>
                      <a:pPr marL="0" marR="0" lvl="0" indent="2222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68263" algn="l"/>
                        </a:tabLst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С.о.т.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22225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68263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(существенно особая точка)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Главная часть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лорановского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разложения содержит бесконечное число членов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choolBook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не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choolBook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choolBook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choolBook" charset="0"/>
                          <a:cs typeface="Times New Roman" pitchFamily="18" charset="0"/>
                        </a:rPr>
                        <a:t>существует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6660" name="Rectangle 10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662" name="Rectangle 102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669" name="Rectangle 109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671" name="Rectangle 11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677" name="Rectangle 117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66678" name="Group 118"/>
          <p:cNvGrpSpPr>
            <a:grpSpLocks/>
          </p:cNvGrpSpPr>
          <p:nvPr/>
        </p:nvGrpSpPr>
        <p:grpSpPr bwMode="auto">
          <a:xfrm>
            <a:off x="1763713" y="3965575"/>
            <a:ext cx="6951663" cy="2320925"/>
            <a:chOff x="1111" y="2414"/>
            <a:chExt cx="4379" cy="1462"/>
          </a:xfrm>
        </p:grpSpPr>
        <p:graphicFrame>
          <p:nvGraphicFramePr>
            <p:cNvPr id="66659" name="Object 99"/>
            <p:cNvGraphicFramePr>
              <a:graphicFrameLocks noChangeAspect="1"/>
            </p:cNvGraphicFramePr>
            <p:nvPr/>
          </p:nvGraphicFramePr>
          <p:xfrm>
            <a:off x="1388" y="2519"/>
            <a:ext cx="2067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69" name="Формула" r:id="rId11" imgW="2959100" imgH="292100" progId="Equation.3">
                    <p:embed/>
                  </p:oleObj>
                </mc:Choice>
                <mc:Fallback>
                  <p:oleObj name="Формула" r:id="rId11" imgW="2959100" imgH="292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8" y="2519"/>
                          <a:ext cx="2067" cy="2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61" name="Object 10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2326544"/>
                </p:ext>
              </p:extLst>
            </p:nvPr>
          </p:nvGraphicFramePr>
          <p:xfrm>
            <a:off x="1111" y="2938"/>
            <a:ext cx="2154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0" name="Формула" r:id="rId13" imgW="2603500" imgH="457200" progId="Equation.3">
                    <p:embed/>
                  </p:oleObj>
                </mc:Choice>
                <mc:Fallback>
                  <p:oleObj name="Формула" r:id="rId13" imgW="26035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938"/>
                          <a:ext cx="2154" cy="3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68" name="Object 10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8274971"/>
                </p:ext>
              </p:extLst>
            </p:nvPr>
          </p:nvGraphicFramePr>
          <p:xfrm>
            <a:off x="3243" y="2938"/>
            <a:ext cx="1359" cy="3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1" name="Формула" r:id="rId15" imgW="2171700" imgH="520700" progId="Equation.3">
                    <p:embed/>
                  </p:oleObj>
                </mc:Choice>
                <mc:Fallback>
                  <p:oleObj name="Формула" r:id="rId15" imgW="2171700" imgH="520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3" y="2938"/>
                          <a:ext cx="1359" cy="3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70" name="Object 110"/>
            <p:cNvGraphicFramePr>
              <a:graphicFrameLocks noChangeAspect="1"/>
            </p:cNvGraphicFramePr>
            <p:nvPr/>
          </p:nvGraphicFramePr>
          <p:xfrm>
            <a:off x="1485" y="3560"/>
            <a:ext cx="2117" cy="3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2" name="Формула" r:id="rId17" imgW="2755900" imgH="520700" progId="Equation.3">
                    <p:embed/>
                  </p:oleObj>
                </mc:Choice>
                <mc:Fallback>
                  <p:oleObj name="Формула" r:id="rId17" imgW="2755900" imgH="520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5" y="3560"/>
                          <a:ext cx="2117" cy="3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72" name="Object 112"/>
            <p:cNvGraphicFramePr>
              <a:graphicFrameLocks noChangeAspect="1"/>
            </p:cNvGraphicFramePr>
            <p:nvPr/>
          </p:nvGraphicFramePr>
          <p:xfrm>
            <a:off x="4851" y="2414"/>
            <a:ext cx="473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3" name="Формула" r:id="rId19" imgW="761669" imgH="545863" progId="Equation.3">
                    <p:embed/>
                  </p:oleObj>
                </mc:Choice>
                <mc:Fallback>
                  <p:oleObj name="Формула" r:id="rId19" imgW="761669" imgH="54586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1" y="2414"/>
                          <a:ext cx="473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74" name="Object 114"/>
            <p:cNvGraphicFramePr>
              <a:graphicFrameLocks noChangeAspect="1"/>
            </p:cNvGraphicFramePr>
            <p:nvPr/>
          </p:nvGraphicFramePr>
          <p:xfrm>
            <a:off x="4799" y="2939"/>
            <a:ext cx="691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4" name="Формула" r:id="rId21" imgW="901309" imgH="330057" progId="Equation.3">
                    <p:embed/>
                  </p:oleObj>
                </mc:Choice>
                <mc:Fallback>
                  <p:oleObj name="Формула" r:id="rId21" imgW="901309" imgH="3300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99" y="2939"/>
                          <a:ext cx="691" cy="2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676" name="Object 116"/>
            <p:cNvGraphicFramePr>
              <a:graphicFrameLocks noChangeAspect="1"/>
            </p:cNvGraphicFramePr>
            <p:nvPr/>
          </p:nvGraphicFramePr>
          <p:xfrm>
            <a:off x="4781" y="3454"/>
            <a:ext cx="464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875" name="Формула" r:id="rId23" imgW="660113" imgH="330057" progId="Equation.3">
                    <p:embed/>
                  </p:oleObj>
                </mc:Choice>
                <mc:Fallback>
                  <p:oleObj name="Формула" r:id="rId23" imgW="660113" imgH="3300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1" y="3454"/>
                          <a:ext cx="464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085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7" grpId="0"/>
      <p:bldP spid="665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19063" y="334496"/>
            <a:ext cx="878363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dirty="0" smtClean="0"/>
              <a:t>     </a:t>
            </a:r>
            <a:r>
              <a:rPr lang="ru-RU" dirty="0"/>
              <a:t>Значение интеграла  </a:t>
            </a:r>
            <a:r>
              <a:rPr lang="en-US" dirty="0"/>
              <a:t>                        </a:t>
            </a:r>
            <a:r>
              <a:rPr lang="ru-RU" dirty="0"/>
              <a:t>вдоль контура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ru-RU" dirty="0">
                <a:sym typeface="Symbol" pitchFamily="18" charset="2"/>
              </a:rPr>
              <a:t>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 обходящего в </a:t>
            </a:r>
            <a:endParaRPr lang="en-US" dirty="0"/>
          </a:p>
          <a:p>
            <a:endParaRPr lang="en-US" dirty="0"/>
          </a:p>
          <a:p>
            <a:r>
              <a:rPr lang="ru-RU" u="sng" dirty="0"/>
              <a:t>отрицательном</a:t>
            </a:r>
            <a:r>
              <a:rPr lang="ru-RU" dirty="0"/>
              <a:t> направлении особую точку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=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∞</a:t>
            </a:r>
            <a:r>
              <a:rPr lang="en-US" sz="2000" i="1" dirty="0">
                <a:latin typeface="Times New Roman" pitchFamily="18" charset="0"/>
              </a:rPr>
              <a:t> </a:t>
            </a:r>
            <a:r>
              <a:rPr lang="ru-RU" dirty="0"/>
              <a:t>функции </a:t>
            </a:r>
            <a:r>
              <a:rPr lang="en-US" dirty="0"/>
              <a:t> 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 </a:t>
            </a:r>
            <a:r>
              <a:rPr lang="ru-RU" sz="2000" i="1" dirty="0">
                <a:latin typeface="Times New Roman" pitchFamily="18" charset="0"/>
              </a:rPr>
              <a:t>)</a:t>
            </a:r>
            <a:r>
              <a:rPr lang="en-US" sz="2000" i="1" dirty="0">
                <a:latin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ru-RU" dirty="0"/>
              <a:t>называется вычетом функции</a:t>
            </a:r>
            <a:r>
              <a:rPr lang="en-US" dirty="0"/>
              <a:t>   </a:t>
            </a:r>
            <a:r>
              <a:rPr lang="ru-RU" i="1" dirty="0"/>
              <a:t>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)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относительно бесконечно удаленной точки </a:t>
            </a:r>
            <a:r>
              <a:rPr lang="en-US" i="1" dirty="0">
                <a:latin typeface="Times New Roman" pitchFamily="18" charset="0"/>
              </a:rPr>
              <a:t>.</a:t>
            </a:r>
            <a:r>
              <a:rPr lang="ru-RU" dirty="0"/>
              <a:t> </a:t>
            </a: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3" name="Rectangle 1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4" name="Rectangle 1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6" name="Rectangle 1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7" name="Rectangle 17"/>
          <p:cNvSpPr>
            <a:spLocks noChangeArrowheads="1"/>
          </p:cNvSpPr>
          <p:nvPr/>
        </p:nvSpPr>
        <p:spPr bwMode="auto">
          <a:xfrm>
            <a:off x="285750" y="-1587"/>
            <a:ext cx="799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dirty="0"/>
              <a:t>Бесконечно удаленная особая точка </a:t>
            </a:r>
          </a:p>
        </p:txBody>
      </p:sp>
      <p:sp>
        <p:nvSpPr>
          <p:cNvPr id="71698" name="Rectangle 1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699" name="Rectangle 19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0" name="Rectangle 2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ru-RU"/>
          </a:p>
        </p:txBody>
      </p:sp>
      <p:sp>
        <p:nvSpPr>
          <p:cNvPr id="71701" name="Rectangle 2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2" name="Rectangle 2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3" name="Rectangle 23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4" name="Rectangle 24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5" name="Rectangle 25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07" name="Rectangle 27"/>
          <p:cNvSpPr>
            <a:spLocks noChangeArrowheads="1"/>
          </p:cNvSpPr>
          <p:nvPr/>
        </p:nvSpPr>
        <p:spPr bwMode="auto">
          <a:xfrm>
            <a:off x="1475656" y="2247870"/>
            <a:ext cx="19670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dirty="0"/>
              <a:t>Обозначают: </a:t>
            </a:r>
            <a:endParaRPr lang="en-US" dirty="0"/>
          </a:p>
        </p:txBody>
      </p:sp>
      <p:sp>
        <p:nvSpPr>
          <p:cNvPr id="71708" name="Rectangle 28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1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25910"/>
              </p:ext>
            </p:extLst>
          </p:nvPr>
        </p:nvGraphicFramePr>
        <p:xfrm>
          <a:off x="3419872" y="365125"/>
          <a:ext cx="146367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15" name="Формула" r:id="rId3" imgW="825480" imgH="482400" progId="Equation.3">
                  <p:embed/>
                </p:oleObj>
              </mc:Choice>
              <mc:Fallback>
                <p:oleObj name="Формула" r:id="rId3" imgW="825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65125"/>
                        <a:ext cx="146367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1" name="Rectangle 31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13" name="Text Box 33"/>
          <p:cNvSpPr txBox="1">
            <a:spLocks noChangeArrowheads="1"/>
          </p:cNvSpPr>
          <p:nvPr/>
        </p:nvSpPr>
        <p:spPr bwMode="auto">
          <a:xfrm>
            <a:off x="6012160" y="2316163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</a:t>
            </a:r>
            <a:r>
              <a:rPr lang="ru-RU" dirty="0">
                <a:solidFill>
                  <a:srgbClr val="FF3300"/>
                </a:solidFill>
              </a:rPr>
              <a:t>4</a:t>
            </a:r>
          </a:p>
        </p:txBody>
      </p:sp>
      <p:sp>
        <p:nvSpPr>
          <p:cNvPr id="71715" name="Rectangle 3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18" name="Rectangle 38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22" name="Rectangle 42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21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755238"/>
              </p:ext>
            </p:extLst>
          </p:nvPr>
        </p:nvGraphicFramePr>
        <p:xfrm>
          <a:off x="3732212" y="2225675"/>
          <a:ext cx="16541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16" name="Формула" r:id="rId5" imgW="1117600" imgH="330200" progId="Equation.3">
                  <p:embed/>
                </p:oleObj>
              </mc:Choice>
              <mc:Fallback>
                <p:oleObj name="Формула" r:id="rId5" imgW="11176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2212" y="2225675"/>
                        <a:ext cx="165417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4" name="Rectangle 1024"/>
          <p:cNvSpPr>
            <a:spLocks noChangeArrowheads="1"/>
          </p:cNvSpPr>
          <p:nvPr/>
        </p:nvSpPr>
        <p:spPr bwMode="auto">
          <a:xfrm>
            <a:off x="-180528" y="2646631"/>
            <a:ext cx="928903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dirty="0">
                <a:solidFill>
                  <a:srgbClr val="FF00FF"/>
                </a:solidFill>
              </a:rPr>
              <a:t>Теорема </a:t>
            </a:r>
            <a:r>
              <a:rPr lang="ru-RU" dirty="0" smtClean="0"/>
              <a:t>. </a:t>
            </a:r>
            <a:r>
              <a:rPr lang="ru-RU" dirty="0"/>
              <a:t>(</a:t>
            </a:r>
            <a:r>
              <a:rPr lang="ru-RU" sz="1400" dirty="0"/>
              <a:t>Основная теорема о вычетах</a:t>
            </a:r>
            <a:r>
              <a:rPr lang="ru-RU" dirty="0"/>
              <a:t> ). </a:t>
            </a:r>
          </a:p>
          <a:p>
            <a:r>
              <a:rPr lang="ru-RU" dirty="0"/>
              <a:t>Если   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)</a:t>
            </a:r>
            <a:r>
              <a:rPr lang="ru-RU" dirty="0"/>
              <a:t> – функция, аналитическая в замкнутой области</a:t>
            </a:r>
            <a:r>
              <a:rPr lang="en-US" dirty="0"/>
              <a:t>                 </a:t>
            </a:r>
            <a:r>
              <a:rPr lang="ru-RU" dirty="0"/>
              <a:t> </a:t>
            </a:r>
            <a:r>
              <a:rPr lang="en-US" dirty="0"/>
              <a:t>  ,   </a:t>
            </a:r>
            <a:r>
              <a:rPr lang="ru-RU" dirty="0"/>
              <a:t>за исключением конечного числа изолированных особых точек, лежащих в области </a:t>
            </a:r>
            <a:r>
              <a:rPr lang="en-US" dirty="0"/>
              <a:t>  </a:t>
            </a:r>
            <a:r>
              <a:rPr lang="ru-RU" sz="2000" i="1" dirty="0">
                <a:latin typeface="Times New Roman" pitchFamily="18" charset="0"/>
              </a:rPr>
              <a:t>G</a:t>
            </a:r>
            <a:r>
              <a:rPr lang="ru-RU" dirty="0"/>
              <a:t> </a:t>
            </a:r>
            <a:r>
              <a:rPr lang="en-US" dirty="0"/>
              <a:t>  </a:t>
            </a:r>
            <a:r>
              <a:rPr lang="ru-RU" dirty="0"/>
              <a:t>(но не на </a:t>
            </a:r>
            <a:r>
              <a:rPr lang="en-US" dirty="0"/>
              <a:t>   </a:t>
            </a:r>
            <a:r>
              <a:rPr lang="ru-RU" sz="2000" i="1" dirty="0">
                <a:latin typeface="Times New Roman" pitchFamily="18" charset="0"/>
              </a:rPr>
              <a:t>Г</a:t>
            </a:r>
            <a:r>
              <a:rPr lang="en-US" sz="2000" i="1" dirty="0">
                <a:latin typeface="Times New Roman" pitchFamily="18" charset="0"/>
              </a:rPr>
              <a:t> </a:t>
            </a:r>
            <a:r>
              <a:rPr lang="ru-RU" dirty="0"/>
              <a:t>), </a:t>
            </a:r>
            <a:r>
              <a:rPr lang="en-US" dirty="0"/>
              <a:t>  </a:t>
            </a:r>
            <a:r>
              <a:rPr lang="ru-RU" dirty="0"/>
              <a:t>то интеграл равен </a:t>
            </a:r>
          </a:p>
        </p:txBody>
      </p:sp>
      <p:sp>
        <p:nvSpPr>
          <p:cNvPr id="72706" name="Rectangle 1026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705" name="Object 10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403680"/>
              </p:ext>
            </p:extLst>
          </p:nvPr>
        </p:nvGraphicFramePr>
        <p:xfrm>
          <a:off x="7055322" y="2971801"/>
          <a:ext cx="1208087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17" name="Формула" r:id="rId7" imgW="685800" imgH="215640" progId="Equation.3">
                  <p:embed/>
                </p:oleObj>
              </mc:Choice>
              <mc:Fallback>
                <p:oleObj name="Формула" r:id="rId7" imgW="685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5322" y="2971801"/>
                        <a:ext cx="1208087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8" name="Rectangle 1028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707" name="Object 1027"/>
          <p:cNvGraphicFramePr>
            <a:graphicFrameLocks noChangeAspect="1"/>
          </p:cNvGraphicFramePr>
          <p:nvPr/>
        </p:nvGraphicFramePr>
        <p:xfrm>
          <a:off x="2282825" y="3770313"/>
          <a:ext cx="254158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18" name="Формула" r:id="rId9" imgW="1511280" imgH="520560" progId="Equation.3">
                  <p:embed/>
                </p:oleObj>
              </mc:Choice>
              <mc:Fallback>
                <p:oleObj name="Формула" r:id="rId9" imgW="15112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3770313"/>
                        <a:ext cx="254158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Text Box 1029"/>
          <p:cNvSpPr txBox="1">
            <a:spLocks noChangeArrowheads="1"/>
          </p:cNvSpPr>
          <p:nvPr/>
        </p:nvSpPr>
        <p:spPr bwMode="auto">
          <a:xfrm>
            <a:off x="6632575" y="4084638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.5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72710" name="Rectangle 1030"/>
          <p:cNvSpPr>
            <a:spLocks noChangeArrowheads="1"/>
          </p:cNvSpPr>
          <p:nvPr/>
        </p:nvSpPr>
        <p:spPr bwMode="auto">
          <a:xfrm>
            <a:off x="0" y="4492992"/>
            <a:ext cx="897413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dirty="0">
                <a:solidFill>
                  <a:srgbClr val="FF00FF"/>
                </a:solidFill>
              </a:rPr>
              <a:t>Теорема 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/>
              <a:t>Если    </a:t>
            </a:r>
            <a:r>
              <a:rPr lang="en-US" sz="2000" i="1" dirty="0">
                <a:latin typeface="Times New Roman" pitchFamily="18" charset="0"/>
              </a:rPr>
              <a:t>f</a:t>
            </a:r>
            <a:r>
              <a:rPr lang="ru-RU" sz="2000" i="1" dirty="0">
                <a:latin typeface="Times New Roman" pitchFamily="18" charset="0"/>
              </a:rPr>
              <a:t>(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dirty="0">
                <a:latin typeface="Times New Roman" pitchFamily="18" charset="0"/>
              </a:rPr>
              <a:t> )</a:t>
            </a:r>
            <a:r>
              <a:rPr lang="ru-RU" dirty="0"/>
              <a:t> – функция, аналитическая в расширенной комплексной плоскости, исключая конечное число изолированных особых точек </a:t>
            </a:r>
            <a:r>
              <a:rPr lang="en-US" dirty="0"/>
              <a:t> 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baseline="-25000" dirty="0">
                <a:latin typeface="Times New Roman" pitchFamily="18" charset="0"/>
              </a:rPr>
              <a:t>0</a:t>
            </a:r>
            <a:r>
              <a:rPr lang="ru-RU" sz="2000" i="1" dirty="0">
                <a:latin typeface="Times New Roman" pitchFamily="18" charset="0"/>
              </a:rPr>
              <a:t>=∞, </a:t>
            </a:r>
            <a:r>
              <a:rPr lang="en-US" sz="2000" i="1" dirty="0">
                <a:latin typeface="Times New Roman" pitchFamily="18" charset="0"/>
              </a:rPr>
              <a:t> z</a:t>
            </a:r>
            <a:r>
              <a:rPr lang="ru-RU" sz="2000" i="1" baseline="-25000" dirty="0">
                <a:latin typeface="Times New Roman" pitchFamily="18" charset="0"/>
              </a:rPr>
              <a:t>1</a:t>
            </a:r>
            <a:r>
              <a:rPr lang="ru-RU" sz="2000" i="1" dirty="0">
                <a:latin typeface="Times New Roman" pitchFamily="18" charset="0"/>
              </a:rPr>
              <a:t>,</a:t>
            </a:r>
            <a:r>
              <a:rPr lang="en-US" sz="2000" i="1" dirty="0">
                <a:latin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</a:rPr>
              <a:t>z</a:t>
            </a:r>
            <a:r>
              <a:rPr lang="ru-RU" sz="2000" i="1" baseline="-25000" dirty="0">
                <a:latin typeface="Times New Roman" pitchFamily="18" charset="0"/>
              </a:rPr>
              <a:t>2</a:t>
            </a:r>
            <a:r>
              <a:rPr lang="ru-RU" sz="2000" i="1" dirty="0">
                <a:latin typeface="Times New Roman" pitchFamily="18" charset="0"/>
              </a:rPr>
              <a:t>, …, </a:t>
            </a:r>
            <a:r>
              <a:rPr lang="en-US" sz="2000" i="1" dirty="0">
                <a:latin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</a:rPr>
              <a:t>z</a:t>
            </a:r>
            <a:r>
              <a:rPr lang="en-US" sz="2000" i="1" baseline="-25000" dirty="0" err="1">
                <a:latin typeface="Times New Roman" pitchFamily="18" charset="0"/>
              </a:rPr>
              <a:t>n</a:t>
            </a:r>
            <a:r>
              <a:rPr lang="en-US" dirty="0"/>
              <a:t>    </a:t>
            </a:r>
            <a:r>
              <a:rPr lang="ru-RU" dirty="0"/>
              <a:t>то сумма всех ее вычетов</a:t>
            </a:r>
            <a:r>
              <a:rPr lang="en-US" dirty="0"/>
              <a:t> </a:t>
            </a:r>
            <a:r>
              <a:rPr lang="ru-RU" dirty="0"/>
              <a:t>относительно особых точек, включая </a:t>
            </a:r>
            <a:r>
              <a:rPr lang="en-US" dirty="0"/>
              <a:t> </a:t>
            </a:r>
            <a:r>
              <a:rPr lang="en-US" sz="2000" i="1" dirty="0">
                <a:latin typeface="Times New Roman" pitchFamily="18" charset="0"/>
              </a:rPr>
              <a:t>z </a:t>
            </a:r>
            <a:r>
              <a:rPr lang="ru-RU" sz="2000" i="1" dirty="0">
                <a:latin typeface="Times New Roman" pitchFamily="18" charset="0"/>
              </a:rPr>
              <a:t>=</a:t>
            </a:r>
            <a:r>
              <a:rPr lang="en-US" sz="2000" i="1" dirty="0">
                <a:latin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</a:rPr>
              <a:t>∞,</a:t>
            </a:r>
            <a:r>
              <a:rPr lang="ru-RU" dirty="0"/>
              <a:t> равна нулю </a:t>
            </a:r>
          </a:p>
        </p:txBody>
      </p:sp>
      <p:sp>
        <p:nvSpPr>
          <p:cNvPr id="72712" name="Rectangle 103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711" name="Object 10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666742"/>
              </p:ext>
            </p:extLst>
          </p:nvPr>
        </p:nvGraphicFramePr>
        <p:xfrm>
          <a:off x="3912394" y="5805264"/>
          <a:ext cx="131921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19" name="Формула" r:id="rId11" imgW="1117440" imgH="507960" progId="Equation.3">
                  <p:embed/>
                </p:oleObj>
              </mc:Choice>
              <mc:Fallback>
                <p:oleObj name="Формула" r:id="rId11" imgW="11174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2394" y="5805264"/>
                        <a:ext cx="1319212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3" name="Text Box 1033"/>
          <p:cNvSpPr txBox="1">
            <a:spLocks noChangeArrowheads="1"/>
          </p:cNvSpPr>
          <p:nvPr/>
        </p:nvSpPr>
        <p:spPr bwMode="auto">
          <a:xfrm>
            <a:off x="6618288" y="5953125"/>
            <a:ext cx="5405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3300"/>
                </a:solidFill>
              </a:rPr>
              <a:t>1</a:t>
            </a:r>
            <a:r>
              <a:rPr lang="en-US" dirty="0" smtClean="0">
                <a:solidFill>
                  <a:srgbClr val="FF3300"/>
                </a:solidFill>
              </a:rPr>
              <a:t>.6</a:t>
            </a:r>
            <a:endParaRPr lang="ru-RU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8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2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6" grpId="0"/>
      <p:bldP spid="71697" grpId="0"/>
      <p:bldP spid="71707" grpId="0"/>
      <p:bldP spid="71713" grpId="0"/>
      <p:bldP spid="72704" grpId="0"/>
      <p:bldP spid="72709" grpId="0"/>
      <p:bldP spid="72710" grpId="0"/>
      <p:bldP spid="727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490537"/>
          </a:xfrm>
        </p:spPr>
        <p:txBody>
          <a:bodyPr/>
          <a:lstStyle/>
          <a:p>
            <a:pPr eaLnBrk="1" hangingPunct="1"/>
            <a:r>
              <a:rPr lang="ru-RU" altLang="ru-RU" sz="2800" b="1" u="sng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Вычет относительно  ∞</a:t>
            </a:r>
            <a:r>
              <a:rPr lang="ru-RU" altLang="ru-RU" sz="2800" b="1" u="sng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637588" cy="5543550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 ∞ – изолированная особая точка функции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ОПРЕДЕЛЕНИЕ. 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Вычетом функции</a:t>
            </a:r>
            <a:r>
              <a:rPr lang="ru-RU" altLang="ru-RU" sz="24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</a:t>
            </a:r>
            <a:r>
              <a:rPr lang="ru-RU" altLang="ru-RU" sz="24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∞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число, равное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контур, такой, что в области, внешней по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конечных особых точек 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Обозначают: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(связь вычета функции относительно  ∞  с коэффициентами ее ряда  Лорана в окрестности  ∞ ).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Вычет 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∞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–1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при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i="1" baseline="30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разложении 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 Лорана в окрестности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∞  (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 в области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|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7" name="Rectangle 10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4238625" y="1873250"/>
          <a:ext cx="192246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6" name="Формула" r:id="rId3" imgW="1066337" imgH="533169" progId="Equation.3">
                  <p:embed/>
                </p:oleObj>
              </mc:Choice>
              <mc:Fallback>
                <p:oleObj name="Формула" r:id="rId3" imgW="1066337" imgH="533169" progId="Equation.3">
                  <p:embed/>
                  <p:pic>
                    <p:nvPicPr>
                      <p:cNvPr id="215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5" y="1873250"/>
                        <a:ext cx="1922463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2576513" y="3506788"/>
          <a:ext cx="118427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7" name="Формула" r:id="rId5" imgW="660113" imgH="355446" progId="Equation.3">
                  <p:embed/>
                </p:oleObj>
              </mc:Choice>
              <mc:Fallback>
                <p:oleObj name="Формула" r:id="rId5" imgW="660113" imgH="355446" progId="Equation.3">
                  <p:embed/>
                  <p:pic>
                    <p:nvPicPr>
                      <p:cNvPr id="215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3506788"/>
                        <a:ext cx="118427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517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637588" cy="6191250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20725" algn="l"/>
                <a:tab pos="108108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(вычисление вычета относительно устранимой особой точки  ∞ )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20725" algn="l"/>
                <a:tab pos="108108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∞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устранимая особая точка 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50000"/>
              </a:spcBef>
              <a:buFontTx/>
              <a:buNone/>
              <a:tabLst>
                <a:tab pos="720725" algn="l"/>
                <a:tab pos="108108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(вычисление вычета относительно полюса  ∞ )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20725" algn="l"/>
                <a:tab pos="108108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∞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полюс кратности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350000"/>
              </a:spcBef>
              <a:buFontTx/>
              <a:buNone/>
              <a:tabLst>
                <a:tab pos="720725" algn="l"/>
                <a:tab pos="1081088" algn="l"/>
                <a:tab pos="4395788" algn="ctr"/>
              </a:tabLst>
            </a:pPr>
            <a:r>
              <a:rPr lang="ru-RU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Вычисление вычета относительно  ∞  можно свести к вычислению вычета относительно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 0  если сделать замену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2814638" y="1485900"/>
          <a:ext cx="341153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3" name="Формула" r:id="rId3" imgW="1892300" imgH="393700" progId="Equation.3">
                  <p:embed/>
                </p:oleObj>
              </mc:Choice>
              <mc:Fallback>
                <p:oleObj name="Формула" r:id="rId3" imgW="1892300" imgH="393700" progId="Equation.3">
                  <p:embed/>
                  <p:pic>
                    <p:nvPicPr>
                      <p:cNvPr id="615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4638" y="1485900"/>
                        <a:ext cx="3411537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1952625" y="3048000"/>
          <a:ext cx="5297488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4" name="Формула" r:id="rId5" imgW="2946400" imgH="533400" progId="Equation.3">
                  <p:embed/>
                </p:oleObj>
              </mc:Choice>
              <mc:Fallback>
                <p:oleObj name="Формула" r:id="rId5" imgW="2946400" imgH="533400" progId="Equation.3">
                  <p:embed/>
                  <p:pic>
                    <p:nvPicPr>
                      <p:cNvPr id="615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3048000"/>
                        <a:ext cx="5297488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4129088" y="5084763"/>
          <a:ext cx="698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5" name="Формула" r:id="rId7" imgW="393529" imgH="444307" progId="Equation.3">
                  <p:embed/>
                </p:oleObj>
              </mc:Choice>
              <mc:Fallback>
                <p:oleObj name="Формула" r:id="rId7" imgW="393529" imgH="444307" progId="Equation.3">
                  <p:embed/>
                  <p:pic>
                    <p:nvPicPr>
                      <p:cNvPr id="616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5084763"/>
                        <a:ext cx="6985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15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01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951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490537"/>
          </a:xfrm>
        </p:spPr>
        <p:txBody>
          <a:bodyPr/>
          <a:lstStyle/>
          <a:p>
            <a:pPr eaLnBrk="1" hangingPunct="1"/>
            <a:r>
              <a:rPr lang="en-US" sz="2800" dirty="0"/>
              <a:t>§</a:t>
            </a:r>
            <a:r>
              <a:rPr lang="ru-RU" sz="2800" dirty="0"/>
              <a:t> </a:t>
            </a:r>
            <a:r>
              <a:rPr lang="en-US" sz="2800" dirty="0" smtClean="0"/>
              <a:t>2</a:t>
            </a:r>
            <a:r>
              <a:rPr lang="ru-RU" sz="2800" dirty="0" smtClean="0"/>
              <a:t>. </a:t>
            </a:r>
            <a:r>
              <a:rPr lang="ru-RU" altLang="ru-RU" sz="2800" b="1" u="sng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Основная теорема о вычетах</a:t>
            </a:r>
            <a:r>
              <a:rPr lang="ru-RU" altLang="ru-RU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717550"/>
            <a:ext cx="8637588" cy="5807075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(основная теорема о вычетах).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а)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ограниченной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односвяз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ной области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конечного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		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изолированных особых точек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 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	б)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замкнутый контур в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со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держатся точки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 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50000"/>
              </a:spcBef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 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1260475" algn="l"/>
                <a:tab pos="16208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функция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ограниченной односвязной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конечного числа изолированных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точек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сумма всех вычетов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ее особых точек, включая вычет относительно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∞ 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равна нулю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т.е.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8206" name="Object 14"/>
          <p:cNvGraphicFramePr>
            <a:graphicFrameLocks noChangeAspect="1"/>
          </p:cNvGraphicFramePr>
          <p:nvPr/>
        </p:nvGraphicFramePr>
        <p:xfrm>
          <a:off x="2535238" y="2713038"/>
          <a:ext cx="3652837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4" name="Формула" r:id="rId3" imgW="2032000" imgH="571500" progId="Equation.3">
                  <p:embed/>
                </p:oleObj>
              </mc:Choice>
              <mc:Fallback>
                <p:oleObj name="Формула" r:id="rId3" imgW="2032000" imgH="571500" progId="Equation.3">
                  <p:embed/>
                  <p:pic>
                    <p:nvPicPr>
                      <p:cNvPr id="820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5238" y="2713038"/>
                        <a:ext cx="3652837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Rectangle 17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8208" name="Object 16"/>
          <p:cNvGraphicFramePr>
            <a:graphicFrameLocks noChangeAspect="1"/>
          </p:cNvGraphicFramePr>
          <p:nvPr/>
        </p:nvGraphicFramePr>
        <p:xfrm>
          <a:off x="5284788" y="5637213"/>
          <a:ext cx="3516312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5" name="Формула" r:id="rId5" imgW="1955800" imgH="571500" progId="Equation.3">
                  <p:embed/>
                </p:oleObj>
              </mc:Choice>
              <mc:Fallback>
                <p:oleObj name="Формула" r:id="rId5" imgW="1955800" imgH="571500" progId="Equation.3">
                  <p:embed/>
                  <p:pic>
                    <p:nvPicPr>
                      <p:cNvPr id="820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4788" y="5637213"/>
                        <a:ext cx="3516312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79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1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801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39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§</a:t>
            </a:r>
            <a:r>
              <a:rPr lang="ru-RU" sz="2800" dirty="0"/>
              <a:t> </a:t>
            </a:r>
            <a:r>
              <a:rPr lang="en-US" sz="2800" dirty="0" smtClean="0"/>
              <a:t>3</a:t>
            </a:r>
            <a:r>
              <a:rPr lang="ru-RU" sz="2800" dirty="0" smtClean="0"/>
              <a:t>. </a:t>
            </a:r>
            <a:r>
              <a:rPr lang="ru-RU" altLang="ru-RU" sz="2800" b="1" u="sng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Применение вычетов при вычислении интегралов</a:t>
            </a:r>
            <a:r>
              <a:rPr lang="ru-RU" altLang="ru-RU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04900"/>
            <a:ext cx="8637588" cy="5419725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Вычисление контурных интегралов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1. Найти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Найти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4395788" algn="ctr"/>
              </a:tabLst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tabLst>
                <a:tab pos="4395788" algn="ctr"/>
              </a:tabLst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>
            <p:extLst/>
          </p:nvPr>
        </p:nvGraphicFramePr>
        <p:xfrm>
          <a:off x="3131840" y="1590220"/>
          <a:ext cx="1751062" cy="1029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14" name="Уравнение" r:id="rId3" imgW="799920" imgH="469800" progId="Equation.3">
                  <p:embed/>
                </p:oleObj>
              </mc:Choice>
              <mc:Fallback>
                <p:oleObj name="Уравнение" r:id="rId3" imgW="799920" imgH="469800" progId="Equation.3">
                  <p:embed/>
                  <p:pic>
                    <p:nvPicPr>
                      <p:cNvPr id="225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590220"/>
                        <a:ext cx="1751062" cy="10290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>
            <p:extLst/>
          </p:nvPr>
        </p:nvGraphicFramePr>
        <p:xfrm>
          <a:off x="3124392" y="2976156"/>
          <a:ext cx="2167688" cy="880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15" name="Уравнение" r:id="rId5" imgW="1155600" imgH="469800" progId="Equation.3">
                  <p:embed/>
                </p:oleObj>
              </mc:Choice>
              <mc:Fallback>
                <p:oleObj name="Уравнение" r:id="rId5" imgW="1155600" imgH="469800" progId="Equation.3">
                  <p:embed/>
                  <p:pic>
                    <p:nvPicPr>
                      <p:cNvPr id="2253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392" y="2976156"/>
                        <a:ext cx="2167688" cy="880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3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5" name="Object 9"/>
          <p:cNvGraphicFramePr>
            <a:graphicFrameLocks noChangeAspect="1"/>
          </p:cNvGraphicFramePr>
          <p:nvPr>
            <p:extLst/>
          </p:nvPr>
        </p:nvGraphicFramePr>
        <p:xfrm>
          <a:off x="755576" y="4149080"/>
          <a:ext cx="1659781" cy="1059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16" name="Уравнение" r:id="rId7" imgW="736560" imgH="469800" progId="Equation.3">
                  <p:embed/>
                </p:oleObj>
              </mc:Choice>
              <mc:Fallback>
                <p:oleObj name="Уравнение" r:id="rId7" imgW="736560" imgH="469800" progId="Equation.3">
                  <p:embed/>
                  <p:pic>
                    <p:nvPicPr>
                      <p:cNvPr id="1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149080"/>
                        <a:ext cx="1659781" cy="10594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9"/>
          <p:cNvGraphicFramePr>
            <a:graphicFrameLocks noChangeAspect="1"/>
          </p:cNvGraphicFramePr>
          <p:nvPr>
            <p:extLst/>
          </p:nvPr>
        </p:nvGraphicFramePr>
        <p:xfrm>
          <a:off x="4743450" y="4165600"/>
          <a:ext cx="14605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17" name="Уравнение" r:id="rId9" imgW="647640" imgH="469800" progId="Equation.3">
                  <p:embed/>
                </p:oleObj>
              </mc:Choice>
              <mc:Fallback>
                <p:oleObj name="Уравнение" r:id="rId9" imgW="647640" imgH="469800" progId="Equation.3">
                  <p:embed/>
                  <p:pic>
                    <p:nvPicPr>
                      <p:cNvPr id="1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4165600"/>
                        <a:ext cx="14605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55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1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95300"/>
            <a:ext cx="8637588" cy="6029325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Вычисление интегралов типа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Имеем:                                   ,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Замена: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altLang="ru-RU" sz="2400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ru-RU" sz="2400" i="1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endParaRPr lang="ru-RU" altLang="ru-RU" sz="2400" i="1" baseline="30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Получим: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3. Найти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3566" name="Object 14"/>
          <p:cNvGraphicFramePr>
            <a:graphicFrameLocks noChangeAspect="1"/>
          </p:cNvGraphicFramePr>
          <p:nvPr>
            <p:extLst/>
          </p:nvPr>
        </p:nvGraphicFramePr>
        <p:xfrm>
          <a:off x="5292725" y="327025"/>
          <a:ext cx="205422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1" name="Уравнение" r:id="rId3" imgW="1143000" imgH="482400" progId="Equation.3">
                  <p:embed/>
                </p:oleObj>
              </mc:Choice>
              <mc:Fallback>
                <p:oleObj name="Уравнение" r:id="rId3" imgW="1143000" imgH="482400" progId="Equation.3">
                  <p:embed/>
                  <p:pic>
                    <p:nvPicPr>
                      <p:cNvPr id="235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327025"/>
                        <a:ext cx="2054225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3568" name="Object 16"/>
          <p:cNvGraphicFramePr>
            <a:graphicFrameLocks noChangeAspect="1"/>
          </p:cNvGraphicFramePr>
          <p:nvPr/>
        </p:nvGraphicFramePr>
        <p:xfrm>
          <a:off x="3243263" y="4445000"/>
          <a:ext cx="16621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2" name="Формула" r:id="rId5" imgW="927100" imgH="596900" progId="Equation.3">
                  <p:embed/>
                </p:oleObj>
              </mc:Choice>
              <mc:Fallback>
                <p:oleObj name="Формула" r:id="rId5" imgW="927100" imgH="596900" progId="Equation.3">
                  <p:embed/>
                  <p:pic>
                    <p:nvPicPr>
                      <p:cNvPr id="235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63" y="4445000"/>
                        <a:ext cx="166211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1592263" y="1465263"/>
          <a:ext cx="2246312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3" name="Формула" r:id="rId7" imgW="1244600" imgH="482600" progId="Equation.3">
                  <p:embed/>
                </p:oleObj>
              </mc:Choice>
              <mc:Fallback>
                <p:oleObj name="Формула" r:id="rId7" imgW="1244600" imgH="482600" progId="Equation.3">
                  <p:embed/>
                  <p:pic>
                    <p:nvPicPr>
                      <p:cNvPr id="235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3" y="1465263"/>
                        <a:ext cx="2246312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4440238" y="1460500"/>
          <a:ext cx="21955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4" name="Формула" r:id="rId9" imgW="1218671" imgH="482391" progId="Equation.3">
                  <p:embed/>
                </p:oleObj>
              </mc:Choice>
              <mc:Fallback>
                <p:oleObj name="Формула" r:id="rId9" imgW="1218671" imgH="482391" progId="Equation.3">
                  <p:embed/>
                  <p:pic>
                    <p:nvPicPr>
                      <p:cNvPr id="2357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1460500"/>
                        <a:ext cx="2195512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3574" name="Object 22"/>
          <p:cNvGraphicFramePr>
            <a:graphicFrameLocks noChangeAspect="1"/>
          </p:cNvGraphicFramePr>
          <p:nvPr>
            <p:extLst/>
          </p:nvPr>
        </p:nvGraphicFramePr>
        <p:xfrm>
          <a:off x="2124922" y="3101975"/>
          <a:ext cx="5658591" cy="975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5" name="Уравнение" r:id="rId11" imgW="2958840" imgH="507960" progId="Equation.3">
                  <p:embed/>
                </p:oleObj>
              </mc:Choice>
              <mc:Fallback>
                <p:oleObj name="Уравнение" r:id="rId11" imgW="2958840" imgH="507960" progId="Equation.3">
                  <p:embed/>
                  <p:pic>
                    <p:nvPicPr>
                      <p:cNvPr id="2357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922" y="3101975"/>
                        <a:ext cx="5658591" cy="975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77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2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1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1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637588" cy="6191250"/>
          </a:xfrm>
          <a:noFill/>
        </p:spPr>
        <p:txBody>
          <a:bodyPr/>
          <a:lstStyle/>
          <a:p>
            <a:pPr marL="360363" indent="-360363" algn="just" eaLnBrk="1" hangingPunct="1"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Вычисление интегралов типа</a:t>
            </a:r>
          </a:p>
          <a:p>
            <a:pPr marL="360363" indent="-360363" algn="just" eaLnBrk="1" hangingPunct="1">
              <a:spcBef>
                <a:spcPct val="10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(где  </a:t>
            </a:r>
            <a:r>
              <a:rPr lang="en-US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 </a:t>
            </a:r>
            <a:r>
              <a:rPr lang="en-US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="1" i="1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0 ,  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b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ℝ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).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.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,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i="1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i="1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многочлены степени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причем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i="1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0 ,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ℝ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,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,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точки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лежащие в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верхней полуплоскости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0)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12525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4. Найти 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5" name="Rectangle 12"/>
          <p:cNvSpPr>
            <a:spLocks noChangeArrowheads="1"/>
          </p:cNvSpPr>
          <p:nvPr/>
        </p:nvSpPr>
        <p:spPr bwMode="auto">
          <a:xfrm>
            <a:off x="0" y="31099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5011738" y="100013"/>
          <a:ext cx="15938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62" name="Формула" r:id="rId3" imgW="888614" imgH="634725" progId="Equation.3">
                  <p:embed/>
                </p:oleObj>
              </mc:Choice>
              <mc:Fallback>
                <p:oleObj name="Формула" r:id="rId3" imgW="888614" imgH="634725" progId="Equation.3">
                  <p:embed/>
                  <p:pic>
                    <p:nvPicPr>
                      <p:cNvPr id="717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1738" y="100013"/>
                        <a:ext cx="1593850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1689100" y="2171700"/>
          <a:ext cx="18351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63" name="Формула" r:id="rId5" imgW="1015559" imgH="495085" progId="Equation.3">
                  <p:embed/>
                </p:oleObj>
              </mc:Choice>
              <mc:Fallback>
                <p:oleObj name="Формула" r:id="rId5" imgW="1015559" imgH="495085" progId="Equation.3">
                  <p:embed/>
                  <p:pic>
                    <p:nvPicPr>
                      <p:cNvPr id="718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2171700"/>
                        <a:ext cx="18351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3143250" y="3789363"/>
          <a:ext cx="372745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64" name="Формула" r:id="rId7" imgW="2070100" imgH="596900" progId="Equation.3">
                  <p:embed/>
                </p:oleObj>
              </mc:Choice>
              <mc:Fallback>
                <p:oleObj name="Формула" r:id="rId7" imgW="2070100" imgH="596900" progId="Equation.3">
                  <p:embed/>
                  <p:pic>
                    <p:nvPicPr>
                      <p:cNvPr id="718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789363"/>
                        <a:ext cx="3727450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5" name="Object 17"/>
          <p:cNvGraphicFramePr>
            <a:graphicFrameLocks noChangeAspect="1"/>
          </p:cNvGraphicFramePr>
          <p:nvPr>
            <p:extLst/>
          </p:nvPr>
        </p:nvGraphicFramePr>
        <p:xfrm>
          <a:off x="3635896" y="5630899"/>
          <a:ext cx="1482204" cy="1017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65" name="Уравнение" r:id="rId9" imgW="723600" imgH="495000" progId="Equation.3">
                  <p:embed/>
                </p:oleObj>
              </mc:Choice>
              <mc:Fallback>
                <p:oleObj name="Уравнение" r:id="rId9" imgW="723600" imgH="495000" progId="Equation.3">
                  <p:embed/>
                  <p:pic>
                    <p:nvPicPr>
                      <p:cNvPr id="718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5630899"/>
                        <a:ext cx="1482204" cy="1017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42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2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51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1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1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1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1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637588" cy="6191250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Вычисление интегралов типа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,</a:t>
            </a:r>
            <a:endParaRPr lang="ru-RU" altLang="ru-RU" sz="2400" b="1" u="sng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ЛЕММА  (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Жордана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имеется семейство дуг полуокружностей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R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 (где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в верхней полуплоскости за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чением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конечного числа особых точек 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,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,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ru-RU" altLang="ru-RU" sz="24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ℝ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,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 </a:t>
            </a:r>
            <a:endParaRPr lang="en-US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4848225" y="14288"/>
          <a:ext cx="21082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89" name="Формула" r:id="rId3" imgW="1167893" imgH="634725" progId="Equation.3">
                  <p:embed/>
                </p:oleObj>
              </mc:Choice>
              <mc:Fallback>
                <p:oleObj name="Формула" r:id="rId3" imgW="1167893" imgH="634725" progId="Equation.3">
                  <p:embed/>
                  <p:pic>
                    <p:nvPicPr>
                      <p:cNvPr id="163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8225" y="14288"/>
                        <a:ext cx="21082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7085013" y="0"/>
          <a:ext cx="2058987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90" name="Формула" r:id="rId5" imgW="1143000" imgH="635000" progId="Equation.3">
                  <p:embed/>
                </p:oleObj>
              </mc:Choice>
              <mc:Fallback>
                <p:oleObj name="Формула" r:id="rId5" imgW="1143000" imgH="635000" progId="Equation.3">
                  <p:embed/>
                  <p:pic>
                    <p:nvPicPr>
                      <p:cNvPr id="163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5013" y="0"/>
                        <a:ext cx="2058987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2476500" y="2193925"/>
          <a:ext cx="2655888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91" name="Формула" r:id="rId7" imgW="1473200" imgH="355600" progId="Equation.3">
                  <p:embed/>
                </p:oleObj>
              </mc:Choice>
              <mc:Fallback>
                <p:oleObj name="Формула" r:id="rId7" imgW="1473200" imgH="355600" progId="Equation.3">
                  <p:embed/>
                  <p:pic>
                    <p:nvPicPr>
                      <p:cNvPr id="1639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2193925"/>
                        <a:ext cx="2655888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3206750" y="3729038"/>
          <a:ext cx="21082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92" name="Формула" r:id="rId9" imgW="1167893" imgH="355446" progId="Equation.3">
                  <p:embed/>
                </p:oleObj>
              </mc:Choice>
              <mc:Fallback>
                <p:oleObj name="Формула" r:id="rId9" imgW="1167893" imgH="355446" progId="Equation.3">
                  <p:embed/>
                  <p:pic>
                    <p:nvPicPr>
                      <p:cNvPr id="1640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0" y="3729038"/>
                        <a:ext cx="21082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2811463" y="4319588"/>
          <a:ext cx="29654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93" name="Формула" r:id="rId11" imgW="1651000" imgH="495300" progId="Equation.3">
                  <p:embed/>
                </p:oleObj>
              </mc:Choice>
              <mc:Fallback>
                <p:oleObj name="Формула" r:id="rId11" imgW="1651000" imgH="495300" progId="Equation.3">
                  <p:embed/>
                  <p:pic>
                    <p:nvPicPr>
                      <p:cNvPr id="1640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463" y="4319588"/>
                        <a:ext cx="2965450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056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3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301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901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1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5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5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1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1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вещественной оси </a:t>
            </a:r>
            <a:endParaRPr lang="en-US" alt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верхней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полуплоскости за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чением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особых точек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,…,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3)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условиям леммы </a:t>
            </a:r>
            <a:r>
              <a:rPr lang="ru-RU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Жордана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для любого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сходится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,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49363" algn="l"/>
                <a:tab pos="16160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,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точки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лежащие в верхней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полуплоскости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0) .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2752725" y="2527300"/>
          <a:ext cx="2376488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04" name="Формула" r:id="rId3" imgW="1320800" imgH="596900" progId="Equation.3">
                  <p:embed/>
                </p:oleObj>
              </mc:Choice>
              <mc:Fallback>
                <p:oleObj name="Формула" r:id="rId3" imgW="1320800" imgH="596900" progId="Equation.3">
                  <p:embed/>
                  <p:pic>
                    <p:nvPicPr>
                      <p:cNvPr id="923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725" y="2527300"/>
                        <a:ext cx="2376488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2492375" y="3630613"/>
          <a:ext cx="32385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05" name="Формула" r:id="rId5" imgW="1803400" imgH="571500" progId="Equation.3">
                  <p:embed/>
                </p:oleObj>
              </mc:Choice>
              <mc:Fallback>
                <p:oleObj name="Формула" r:id="rId5" imgW="1803400" imgH="571500" progId="Equation.3">
                  <p:embed/>
                  <p:pic>
                    <p:nvPicPr>
                      <p:cNvPr id="923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3630613"/>
                        <a:ext cx="32385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1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1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 .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Пусть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условиям теоремы 13.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,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50000"/>
              </a:spcBef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,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, 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точки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лежащие в верхней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полуплоскости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(т.е.  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ru-RU" sz="2400" baseline="-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0) 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200000"/>
              </a:spcBef>
              <a:buFontTx/>
              <a:buNone/>
              <a:tabLst>
                <a:tab pos="72072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5.  Найти 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2168525" y="1025525"/>
          <a:ext cx="5527675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1" name="Формула" r:id="rId3" imgW="3073400" imgH="609600" progId="Equation.3">
                  <p:embed/>
                </p:oleObj>
              </mc:Choice>
              <mc:Fallback>
                <p:oleObj name="Формула" r:id="rId3" imgW="3073400" imgH="609600" progId="Equation.3">
                  <p:embed/>
                  <p:pic>
                    <p:nvPicPr>
                      <p:cNvPr id="1741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5" y="1025525"/>
                        <a:ext cx="5527675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2228850" y="2257425"/>
          <a:ext cx="5491163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2" name="Формула" r:id="rId5" imgW="3048000" imgH="609600" progId="Equation.3">
                  <p:embed/>
                </p:oleObj>
              </mc:Choice>
              <mc:Fallback>
                <p:oleObj name="Формула" r:id="rId5" imgW="3048000" imgH="609600" progId="Equation.3">
                  <p:embed/>
                  <p:pic>
                    <p:nvPicPr>
                      <p:cNvPr id="174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50" y="2257425"/>
                        <a:ext cx="5491163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21" name="Object 13"/>
          <p:cNvGraphicFramePr>
            <a:graphicFrameLocks noChangeAspect="1"/>
          </p:cNvGraphicFramePr>
          <p:nvPr>
            <p:extLst/>
          </p:nvPr>
        </p:nvGraphicFramePr>
        <p:xfrm>
          <a:off x="3263900" y="4566719"/>
          <a:ext cx="1812156" cy="975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3" name="Уравнение" r:id="rId7" imgW="927000" imgH="495000" progId="Equation.3">
                  <p:embed/>
                </p:oleObj>
              </mc:Choice>
              <mc:Fallback>
                <p:oleObj name="Уравнение" r:id="rId7" imgW="927000" imgH="495000" progId="Equation.3">
                  <p:embed/>
                  <p:pic>
                    <p:nvPicPr>
                      <p:cNvPr id="1742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4566719"/>
                        <a:ext cx="1812156" cy="975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3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1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86" y="336832"/>
            <a:ext cx="6986741" cy="582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93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94" y="301712"/>
            <a:ext cx="7066296" cy="579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21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9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6225"/>
            <a:ext cx="6876107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341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WordArt 3"/>
          <p:cNvSpPr>
            <a:spLocks noChangeArrowheads="1" noChangeShapeType="1" noTextEdit="1"/>
          </p:cNvSpPr>
          <p:nvPr/>
        </p:nvSpPr>
        <p:spPr bwMode="auto">
          <a:xfrm>
            <a:off x="1763713" y="692150"/>
            <a:ext cx="5362575" cy="1279525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196850" y="692150"/>
            <a:ext cx="8496300" cy="646331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u="none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sz="3600" u="none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Тема </a:t>
            </a:r>
            <a:r>
              <a:rPr lang="en-US" sz="3600" u="none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IV</a:t>
            </a:r>
            <a:r>
              <a:rPr lang="ru-RU" sz="3600" u="none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ru-RU" sz="3600" u="none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ОПЕРАЦИОННЫЙ МЕТОД</a:t>
            </a:r>
            <a:r>
              <a:rPr lang="ru-RU" sz="3600" dirty="0"/>
              <a:t> </a:t>
            </a:r>
            <a:endParaRPr lang="ru-RU" sz="3600" u="none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228945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chemeClr val="folHlink"/>
                </a:solidFill>
              </a:rPr>
              <a:t>Глава </a:t>
            </a:r>
            <a:r>
              <a:rPr lang="en-US" sz="2800" i="1" dirty="0">
                <a:solidFill>
                  <a:schemeClr val="folHlink"/>
                </a:solidFill>
              </a:rPr>
              <a:t>I. </a:t>
            </a:r>
            <a:r>
              <a:rPr lang="ru-RU" sz="2800" i="1" dirty="0">
                <a:solidFill>
                  <a:schemeClr val="folHlink"/>
                </a:solidFill>
              </a:rPr>
              <a:t>Преобразование Лапласа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32853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8536" y="-67188"/>
            <a:ext cx="903649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altLang="ru-RU" sz="24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ru-RU" altLang="ru-RU" sz="24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Определение преобразования </a:t>
            </a:r>
            <a:r>
              <a:rPr lang="ru-RU" altLang="ru-RU" sz="24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Лапласа.</a:t>
            </a:r>
            <a:br>
              <a:rPr lang="ru-RU" altLang="ru-RU" sz="24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ru-RU" sz="2400" dirty="0"/>
              <a:t>Оригинал и его изображение</a:t>
            </a:r>
            <a:endParaRPr lang="ru-RU" alt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19138" algn="l"/>
                <a:tab pos="4395788" algn="ctr"/>
              </a:tabLst>
            </a:pPr>
            <a:endParaRPr lang="ru-RU" alt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</a:t>
            </a:r>
            <a:r>
              <a:rPr lang="ru-RU" altLang="ru-RU" sz="24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оригиналом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ее производная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и непрерывны 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ℝ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может быть отдельных точек разрыва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которых на любом интервале конечно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= 0,  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&lt; 0 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30000"/>
              </a:spcBef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 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altLang="ru-RU" sz="24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роста функции</a:t>
            </a:r>
            <a:r>
              <a:rPr lang="ru-RU" alt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719138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Замечание.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>
              <a:lnSpc>
                <a:spcPct val="90000"/>
              </a:lnSpc>
              <a:tabLst>
                <a:tab pos="719138" algn="l"/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/>
              <a:t>ункции                                          могут служить </a:t>
            </a:r>
            <a:r>
              <a:rPr lang="ru-RU" dirty="0"/>
              <a:t>оригиналами</a:t>
            </a:r>
            <a:r>
              <a:rPr lang="ru-RU" dirty="0" smtClean="0"/>
              <a:t>,    </a:t>
            </a:r>
          </a:p>
          <a:p>
            <a:pPr marL="360363" indent="-360363" algn="just">
              <a:lnSpc>
                <a:spcPct val="90000"/>
              </a:lnSpc>
              <a:tabLst>
                <a:tab pos="719138" algn="l"/>
                <a:tab pos="4395788" algn="ctr"/>
              </a:tabLst>
            </a:pPr>
            <a:r>
              <a:rPr lang="ru-RU" dirty="0" smtClean="0"/>
              <a:t> </a:t>
            </a:r>
          </a:p>
          <a:p>
            <a:pPr marL="360363" indent="-360363" algn="just">
              <a:lnSpc>
                <a:spcPct val="90000"/>
              </a:lnSpc>
              <a:tabLst>
                <a:tab pos="719138" algn="l"/>
                <a:tab pos="4395788" algn="ctr"/>
              </a:tabLst>
            </a:pPr>
            <a:r>
              <a:rPr lang="ru-RU" dirty="0" smtClean="0"/>
              <a:t>а</a:t>
            </a:r>
          </a:p>
          <a:p>
            <a:pPr marL="360363" indent="-360363" algn="just">
              <a:lnSpc>
                <a:spcPct val="90000"/>
              </a:lnSpc>
              <a:tabLst>
                <a:tab pos="719138" algn="l"/>
                <a:tab pos="4395788" algn="ctr"/>
              </a:tabLst>
            </a:pPr>
            <a:r>
              <a:rPr lang="ru-RU" dirty="0" smtClean="0"/>
              <a:t>                                                        </a:t>
            </a:r>
          </a:p>
          <a:p>
            <a:pPr marL="360363" indent="-360363" algn="just">
              <a:lnSpc>
                <a:spcPct val="90000"/>
              </a:lnSpc>
              <a:tabLst>
                <a:tab pos="719138" algn="l"/>
                <a:tab pos="4395788" algn="ctr"/>
              </a:tabLst>
            </a:pPr>
            <a:r>
              <a:rPr lang="ru-RU" dirty="0" smtClean="0"/>
              <a:t>не могут, так как растут быстрее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чем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" name="Object 21"/>
          <p:cNvGraphicFramePr>
            <a:graphicFrameLocks noChangeAspect="1"/>
          </p:cNvGraphicFramePr>
          <p:nvPr>
            <p:extLst/>
          </p:nvPr>
        </p:nvGraphicFramePr>
        <p:xfrm>
          <a:off x="827584" y="2564302"/>
          <a:ext cx="184626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50" name="Формула" r:id="rId3" imgW="1028254" imgH="304668" progId="Equation.3">
                  <p:embed/>
                </p:oleObj>
              </mc:Choice>
              <mc:Fallback>
                <p:oleObj name="Формула" r:id="rId3" imgW="1028254" imgH="304668" progId="Equation.3">
                  <p:embed/>
                  <p:pic>
                    <p:nvPicPr>
                      <p:cNvPr id="6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564302"/>
                        <a:ext cx="1846262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2"/>
          <p:cNvGraphicFramePr>
            <a:graphicFrameLocks noChangeAspect="1"/>
          </p:cNvGraphicFramePr>
          <p:nvPr>
            <p:extLst/>
          </p:nvPr>
        </p:nvGraphicFramePr>
        <p:xfrm>
          <a:off x="1750076" y="3789040"/>
          <a:ext cx="288131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51" name="Формула" r:id="rId5" imgW="1752600" imgH="279400" progId="Equation.3">
                  <p:embed/>
                </p:oleObj>
              </mc:Choice>
              <mc:Fallback>
                <p:oleObj name="Формула" r:id="rId5" imgW="1752600" imgH="279400" progId="Equation.3">
                  <p:embed/>
                  <p:pic>
                    <p:nvPicPr>
                      <p:cNvPr id="7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0076" y="3789040"/>
                        <a:ext cx="2881313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5"/>
          <p:cNvGraphicFramePr>
            <a:graphicFrameLocks noChangeAspect="1"/>
          </p:cNvGraphicFramePr>
          <p:nvPr>
            <p:extLst/>
          </p:nvPr>
        </p:nvGraphicFramePr>
        <p:xfrm>
          <a:off x="683568" y="4243065"/>
          <a:ext cx="3240088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52" name="Формула" r:id="rId7" imgW="2006600" imgH="457200" progId="Equation.3">
                  <p:embed/>
                </p:oleObj>
              </mc:Choice>
              <mc:Fallback>
                <p:oleObj name="Формула" r:id="rId7" imgW="2006600" imgH="457200" progId="Equation.3">
                  <p:embed/>
                  <p:pic>
                    <p:nvPicPr>
                      <p:cNvPr id="8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243065"/>
                        <a:ext cx="3240088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9"/>
          <p:cNvGraphicFramePr>
            <a:graphicFrameLocks noChangeAspect="1"/>
          </p:cNvGraphicFramePr>
          <p:nvPr>
            <p:extLst/>
          </p:nvPr>
        </p:nvGraphicFramePr>
        <p:xfrm>
          <a:off x="5292080" y="4971042"/>
          <a:ext cx="6477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53" name="Формула" r:id="rId9" imgW="393529" imgH="241195" progId="Equation.3">
                  <p:embed/>
                </p:oleObj>
              </mc:Choice>
              <mc:Fallback>
                <p:oleObj name="Формула" r:id="rId9" imgW="393529" imgH="241195" progId="Equation.3">
                  <p:embed/>
                  <p:pic>
                    <p:nvPicPr>
                      <p:cNvPr id="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971042"/>
                        <a:ext cx="647700" cy="395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89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ChangeArrowheads="1"/>
          </p:cNvSpPr>
          <p:nvPr/>
        </p:nvSpPr>
        <p:spPr bwMode="auto">
          <a:xfrm>
            <a:off x="315266" y="-2382"/>
            <a:ext cx="51800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    </a:t>
            </a:r>
            <a:r>
              <a:rPr lang="ru-RU" sz="1800" b="1" i="1" u="none" dirty="0">
                <a:solidFill>
                  <a:srgbClr val="990000"/>
                </a:solidFill>
              </a:rPr>
              <a:t>П р е о б р а з о в а н и е м  Л а п л а с а</a:t>
            </a:r>
            <a:r>
              <a:rPr lang="ru-RU" sz="1800" u="none" dirty="0">
                <a:solidFill>
                  <a:srgbClr val="990000"/>
                </a:solidFill>
              </a:rPr>
              <a:t> </a:t>
            </a:r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366667" y="467003"/>
            <a:ext cx="795024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1800" u="none" dirty="0"/>
              <a:t>называется  </a:t>
            </a:r>
            <a:r>
              <a:rPr lang="ru-RU" sz="1800" u="none" dirty="0" smtClean="0"/>
              <a:t>функция комплексного переменного </a:t>
            </a:r>
            <a:r>
              <a:rPr lang="en-US" sz="1800" u="none" dirty="0" smtClean="0"/>
              <a:t> </a:t>
            </a:r>
            <a:r>
              <a:rPr lang="en-US" sz="1800" i="1" dirty="0" smtClean="0"/>
              <a:t>F(p)  (</a:t>
            </a:r>
            <a:r>
              <a:rPr lang="en-US" sz="1800" i="1" u="none" dirty="0" smtClean="0"/>
              <a:t>p=</a:t>
            </a:r>
            <a:r>
              <a:rPr lang="en-US" sz="1800" i="1" u="none" dirty="0" err="1" smtClean="0"/>
              <a:t>s+ir</a:t>
            </a:r>
            <a:r>
              <a:rPr lang="en-US" sz="1800" i="1" u="none" dirty="0" smtClean="0"/>
              <a:t>)</a:t>
            </a:r>
            <a:endParaRPr lang="ru-RU" sz="1800" u="none" dirty="0"/>
          </a:p>
        </p:txBody>
      </p:sp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9557" name="Object 5"/>
          <p:cNvGraphicFramePr>
            <a:graphicFrameLocks noChangeAspect="1"/>
          </p:cNvGraphicFramePr>
          <p:nvPr>
            <p:extLst/>
          </p:nvPr>
        </p:nvGraphicFramePr>
        <p:xfrm>
          <a:off x="3312908" y="728663"/>
          <a:ext cx="23050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7" name="Формула" r:id="rId3" imgW="1485255" imgH="545863" progId="Equation.3">
                  <p:embed/>
                </p:oleObj>
              </mc:Choice>
              <mc:Fallback>
                <p:oleObj name="Формула" r:id="rId3" imgW="1485255" imgH="545863" progId="Equation.3">
                  <p:embed/>
                  <p:pic>
                    <p:nvPicPr>
                      <p:cNvPr id="279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908" y="728663"/>
                        <a:ext cx="2305050" cy="84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58" name="Rectangle 6"/>
          <p:cNvSpPr>
            <a:spLocks noChangeArrowheads="1"/>
          </p:cNvSpPr>
          <p:nvPr/>
        </p:nvSpPr>
        <p:spPr bwMode="auto">
          <a:xfrm>
            <a:off x="755650" y="1484313"/>
            <a:ext cx="116363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Функция </a:t>
            </a:r>
          </a:p>
        </p:txBody>
      </p:sp>
      <p:sp>
        <p:nvSpPr>
          <p:cNvPr id="279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9560" name="Object 8"/>
          <p:cNvGraphicFramePr>
            <a:graphicFrameLocks noChangeAspect="1"/>
          </p:cNvGraphicFramePr>
          <p:nvPr/>
        </p:nvGraphicFramePr>
        <p:xfrm>
          <a:off x="1835150" y="1484313"/>
          <a:ext cx="7921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8" name="Формула" r:id="rId5" imgW="419100" imgH="228600" progId="Equation.3">
                  <p:embed/>
                </p:oleObj>
              </mc:Choice>
              <mc:Fallback>
                <p:oleObj name="Формула" r:id="rId5" imgW="419100" imgH="228600" progId="Equation.3">
                  <p:embed/>
                  <p:pic>
                    <p:nvPicPr>
                      <p:cNvPr id="2795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484313"/>
                        <a:ext cx="792163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61" name="Rectangle 9"/>
          <p:cNvSpPr>
            <a:spLocks noChangeArrowheads="1"/>
          </p:cNvSpPr>
          <p:nvPr/>
        </p:nvSpPr>
        <p:spPr bwMode="auto">
          <a:xfrm>
            <a:off x="2627313" y="1484313"/>
            <a:ext cx="53149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называется   </a:t>
            </a:r>
            <a:r>
              <a:rPr lang="ru-RU" sz="1800" b="1" i="1" u="none"/>
              <a:t> </a:t>
            </a:r>
            <a:r>
              <a:rPr lang="ru-RU" sz="1800" b="1" i="1" u="none">
                <a:solidFill>
                  <a:srgbClr val="990000"/>
                </a:solidFill>
              </a:rPr>
              <a:t>и з о б р а ж е н и е м</a:t>
            </a:r>
            <a:r>
              <a:rPr lang="ru-RU" sz="1800" b="1" i="1" u="none"/>
              <a:t> </a:t>
            </a:r>
            <a:r>
              <a:rPr lang="ru-RU" sz="1800" u="none"/>
              <a:t> функции </a:t>
            </a:r>
          </a:p>
        </p:txBody>
      </p:sp>
      <p:graphicFrame>
        <p:nvGraphicFramePr>
          <p:cNvPr id="279562" name="Object 10"/>
          <p:cNvGraphicFramePr>
            <a:graphicFrameLocks noChangeAspect="1"/>
          </p:cNvGraphicFramePr>
          <p:nvPr/>
        </p:nvGraphicFramePr>
        <p:xfrm>
          <a:off x="7885113" y="1484313"/>
          <a:ext cx="576262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9" name="Формула" r:id="rId7" imgW="355446" imgH="228501" progId="Equation.3">
                  <p:embed/>
                </p:oleObj>
              </mc:Choice>
              <mc:Fallback>
                <p:oleObj name="Формула" r:id="rId7" imgW="355446" imgH="228501" progId="Equation.3">
                  <p:embed/>
                  <p:pic>
                    <p:nvPicPr>
                      <p:cNvPr id="2795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1484313"/>
                        <a:ext cx="576262" cy="37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63" name="Rectangle 11"/>
          <p:cNvSpPr>
            <a:spLocks noChangeArrowheads="1"/>
          </p:cNvSpPr>
          <p:nvPr/>
        </p:nvSpPr>
        <p:spPr bwMode="auto">
          <a:xfrm>
            <a:off x="253754" y="1862177"/>
            <a:ext cx="88841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по Лапласу, и этот факт символически записывается так </a:t>
            </a:r>
            <a:r>
              <a:rPr lang="ru-RU" sz="1800" u="none" dirty="0" smtClean="0"/>
              <a:t>: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1800" dirty="0"/>
              <a:t>≓</a:t>
            </a:r>
            <a:r>
              <a:rPr lang="en-US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800" dirty="0"/>
              <a:t>≓</a:t>
            </a:r>
            <a:r>
              <a:rPr lang="en-US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u="none" dirty="0" smtClean="0"/>
              <a:t>  </a:t>
            </a:r>
            <a:endParaRPr lang="ru-RU" sz="1800" u="none" dirty="0"/>
          </a:p>
        </p:txBody>
      </p:sp>
      <p:sp>
        <p:nvSpPr>
          <p:cNvPr id="279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9565" name="Rectangle 1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9566" name="Object 14"/>
          <p:cNvGraphicFramePr>
            <a:graphicFrameLocks noChangeAspect="1"/>
          </p:cNvGraphicFramePr>
          <p:nvPr>
            <p:extLst/>
          </p:nvPr>
        </p:nvGraphicFramePr>
        <p:xfrm>
          <a:off x="7452320" y="2236787"/>
          <a:ext cx="1416373" cy="407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80" name="Формула" r:id="rId9" imgW="888840" imgH="253800" progId="Equation.3">
                  <p:embed/>
                </p:oleObj>
              </mc:Choice>
              <mc:Fallback>
                <p:oleObj name="Формула" r:id="rId9" imgW="888840" imgH="253800" progId="Equation.3">
                  <p:embed/>
                  <p:pic>
                    <p:nvPicPr>
                      <p:cNvPr id="2795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2236787"/>
                        <a:ext cx="1416373" cy="4075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67" name="Rectangle 15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9568" name="Rectangle 16"/>
          <p:cNvSpPr>
            <a:spLocks noChangeArrowheads="1"/>
          </p:cNvSpPr>
          <p:nvPr/>
        </p:nvSpPr>
        <p:spPr bwMode="auto">
          <a:xfrm>
            <a:off x="2484438" y="2492375"/>
            <a:ext cx="4025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b="1" u="none"/>
              <a:t>Единичная функция Хевисайда</a:t>
            </a:r>
            <a:r>
              <a:rPr lang="ru-RU" sz="1800" u="none"/>
              <a:t> </a:t>
            </a:r>
          </a:p>
        </p:txBody>
      </p:sp>
      <p:sp>
        <p:nvSpPr>
          <p:cNvPr id="279569" name="Rectangle 17"/>
          <p:cNvSpPr>
            <a:spLocks noChangeArrowheads="1"/>
          </p:cNvSpPr>
          <p:nvPr/>
        </p:nvSpPr>
        <p:spPr bwMode="auto">
          <a:xfrm>
            <a:off x="755650" y="2997200"/>
            <a:ext cx="79629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Простейшим оригиналом служит, так называемая, "единичная функция" </a:t>
            </a:r>
          </a:p>
          <a:p>
            <a:r>
              <a:rPr lang="ru-RU" sz="1800" u="none"/>
              <a:t>Хевисайда (единичная "ступенька"). Используются обозначения </a:t>
            </a:r>
          </a:p>
        </p:txBody>
      </p:sp>
      <p:sp>
        <p:nvSpPr>
          <p:cNvPr id="279570" name="Rectangle 1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9571" name="Object 19"/>
          <p:cNvGraphicFramePr>
            <a:graphicFrameLocks noChangeAspect="1"/>
          </p:cNvGraphicFramePr>
          <p:nvPr/>
        </p:nvGraphicFramePr>
        <p:xfrm>
          <a:off x="827088" y="3644900"/>
          <a:ext cx="20161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81" name="Формула" r:id="rId11" imgW="1143000" imgH="228600" progId="Equation.3">
                  <p:embed/>
                </p:oleObj>
              </mc:Choice>
              <mc:Fallback>
                <p:oleObj name="Формула" r:id="rId11" imgW="1143000" imgH="228600" progId="Equation.3">
                  <p:embed/>
                  <p:pic>
                    <p:nvPicPr>
                      <p:cNvPr id="2795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44900"/>
                        <a:ext cx="201612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72" name="Rectangle 2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9573" name="Rectangle 21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9574" name="Object 22"/>
          <p:cNvGraphicFramePr>
            <a:graphicFrameLocks noChangeAspect="1"/>
          </p:cNvGraphicFramePr>
          <p:nvPr/>
        </p:nvGraphicFramePr>
        <p:xfrm>
          <a:off x="1098550" y="4198938"/>
          <a:ext cx="20494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82" name="Формула" r:id="rId13" imgW="1320480" imgH="457200" progId="Equation.3">
                  <p:embed/>
                </p:oleObj>
              </mc:Choice>
              <mc:Fallback>
                <p:oleObj name="Формула" r:id="rId13" imgW="1320480" imgH="457200" progId="Equation.3">
                  <p:embed/>
                  <p:pic>
                    <p:nvPicPr>
                      <p:cNvPr id="27957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4198938"/>
                        <a:ext cx="204946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9575" name="Picture 23" descr="16-0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7088" y="4941888"/>
            <a:ext cx="2665412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9576" name="Object 24"/>
          <p:cNvGraphicFramePr>
            <a:graphicFrameLocks noGrp="1" noChangeAspect="1"/>
          </p:cNvGraphicFramePr>
          <p:nvPr>
            <p:ph/>
            <p:extLst/>
          </p:nvPr>
        </p:nvGraphicFramePr>
        <p:xfrm>
          <a:off x="5292725" y="3938588"/>
          <a:ext cx="25923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83" name="Уравнение" r:id="rId16" imgW="1523880" imgH="457200" progId="Equation.3">
                  <p:embed/>
                </p:oleObj>
              </mc:Choice>
              <mc:Fallback>
                <p:oleObj name="Уравнение" r:id="rId16" imgW="1523880" imgH="457200" progId="Equation.3">
                  <p:embed/>
                  <p:pic>
                    <p:nvPicPr>
                      <p:cNvPr id="27957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3938588"/>
                        <a:ext cx="2592388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9577" name="Picture 25" descr="16-0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932363" y="4868863"/>
            <a:ext cx="3384550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6234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611188" y="260350"/>
            <a:ext cx="79629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Тогда любую функцию, которая равна нулю до некоторого момента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времени, можно записать как произведение</a:t>
            </a:r>
          </a:p>
        </p:txBody>
      </p:sp>
      <p:sp>
        <p:nvSpPr>
          <p:cNvPr id="280580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81" name="Object 5"/>
          <p:cNvGraphicFramePr>
            <a:graphicFrameLocks noChangeAspect="1"/>
          </p:cNvGraphicFramePr>
          <p:nvPr/>
        </p:nvGraphicFramePr>
        <p:xfrm>
          <a:off x="1065213" y="1103313"/>
          <a:ext cx="2620962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3" name="Формула" r:id="rId3" imgW="1612800" imgH="457200" progId="Equation.3">
                  <p:embed/>
                </p:oleObj>
              </mc:Choice>
              <mc:Fallback>
                <p:oleObj name="Формула" r:id="rId3" imgW="1612800" imgH="457200" progId="Equation.3">
                  <p:embed/>
                  <p:pic>
                    <p:nvPicPr>
                      <p:cNvPr id="2805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1103313"/>
                        <a:ext cx="2620962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2" name="Rectangle 6"/>
          <p:cNvSpPr>
            <a:spLocks noChangeArrowheads="1"/>
          </p:cNvSpPr>
          <p:nvPr/>
        </p:nvSpPr>
        <p:spPr bwMode="auto">
          <a:xfrm>
            <a:off x="4140200" y="1196975"/>
            <a:ext cx="3841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 </a:t>
            </a:r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84" name="Object 8"/>
          <p:cNvGraphicFramePr>
            <a:graphicFrameLocks noChangeAspect="1"/>
          </p:cNvGraphicFramePr>
          <p:nvPr/>
        </p:nvGraphicFramePr>
        <p:xfrm>
          <a:off x="4716463" y="981075"/>
          <a:ext cx="345598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4" name="Формула" r:id="rId5" imgW="1955800" imgH="520700" progId="Equation.3">
                  <p:embed/>
                </p:oleObj>
              </mc:Choice>
              <mc:Fallback>
                <p:oleObj name="Формула" r:id="rId5" imgW="1955800" imgH="520700" progId="Equation.3">
                  <p:embed/>
                  <p:pic>
                    <p:nvPicPr>
                      <p:cNvPr id="2805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981075"/>
                        <a:ext cx="3455987" cy="925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5" name="Rectangle 9"/>
          <p:cNvSpPr>
            <a:spLocks noChangeArrowheads="1"/>
          </p:cNvSpPr>
          <p:nvPr/>
        </p:nvSpPr>
        <p:spPr bwMode="auto">
          <a:xfrm>
            <a:off x="827088" y="2276475"/>
            <a:ext cx="59404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Итак, всякий оригинал должен содержать множитель </a:t>
            </a:r>
          </a:p>
        </p:txBody>
      </p:sp>
      <p:sp>
        <p:nvSpPr>
          <p:cNvPr id="2805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87" name="Object 11"/>
          <p:cNvGraphicFramePr>
            <a:graphicFrameLocks noChangeAspect="1"/>
          </p:cNvGraphicFramePr>
          <p:nvPr/>
        </p:nvGraphicFramePr>
        <p:xfrm>
          <a:off x="6659563" y="2205038"/>
          <a:ext cx="57626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5" name="Формула" r:id="rId7" imgW="330200" imgH="228600" progId="Equation.3">
                  <p:embed/>
                </p:oleObj>
              </mc:Choice>
              <mc:Fallback>
                <p:oleObj name="Формула" r:id="rId7" imgW="330200" imgH="228600" progId="Equation.3">
                  <p:embed/>
                  <p:pic>
                    <p:nvPicPr>
                      <p:cNvPr id="28058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2205038"/>
                        <a:ext cx="576262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8" name="Rectangle 12"/>
          <p:cNvSpPr>
            <a:spLocks noChangeArrowheads="1"/>
          </p:cNvSpPr>
          <p:nvPr/>
        </p:nvSpPr>
        <p:spPr bwMode="auto">
          <a:xfrm>
            <a:off x="7235825" y="2276475"/>
            <a:ext cx="6397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 </a:t>
            </a:r>
          </a:p>
        </p:txBody>
      </p:sp>
      <p:sp>
        <p:nvSpPr>
          <p:cNvPr id="28058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90" name="Object 14"/>
          <p:cNvGraphicFramePr>
            <a:graphicFrameLocks noChangeAspect="1"/>
          </p:cNvGraphicFramePr>
          <p:nvPr/>
        </p:nvGraphicFramePr>
        <p:xfrm>
          <a:off x="7885113" y="2205038"/>
          <a:ext cx="10080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6" name="Формула" r:id="rId9" imgW="596900" imgH="228600" progId="Equation.3">
                  <p:embed/>
                </p:oleObj>
              </mc:Choice>
              <mc:Fallback>
                <p:oleObj name="Формула" r:id="rId9" imgW="596900" imgH="228600" progId="Equation.3">
                  <p:embed/>
                  <p:pic>
                    <p:nvPicPr>
                      <p:cNvPr id="28059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2205038"/>
                        <a:ext cx="1008062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91" name="Rectangle 15"/>
          <p:cNvSpPr>
            <a:spLocks noChangeArrowheads="1"/>
          </p:cNvSpPr>
          <p:nvPr/>
        </p:nvSpPr>
        <p:spPr bwMode="auto">
          <a:xfrm>
            <a:off x="827088" y="2852738"/>
            <a:ext cx="808355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дальнейшем для упрощения записи оригиналов мы будем опускать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эти множители и использовать их только тогда, когда необходимо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заострить внимание на моменте "включения" функции - оригинала,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например при использовании теоремы запаздывания.  </a:t>
            </a:r>
          </a:p>
        </p:txBody>
      </p:sp>
      <p:sp>
        <p:nvSpPr>
          <p:cNvPr id="280592" name="Rectangle 16"/>
          <p:cNvSpPr>
            <a:spLocks noChangeArrowheads="1"/>
          </p:cNvSpPr>
          <p:nvPr/>
        </p:nvSpPr>
        <p:spPr bwMode="auto">
          <a:xfrm>
            <a:off x="1080263" y="4109687"/>
            <a:ext cx="267893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 smtClean="0"/>
              <a:t>Если </a:t>
            </a:r>
            <a:r>
              <a:rPr lang="ru-RU" sz="1800" u="none" dirty="0"/>
              <a:t>в выражении для </a:t>
            </a:r>
          </a:p>
        </p:txBody>
      </p:sp>
      <p:sp>
        <p:nvSpPr>
          <p:cNvPr id="2805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94" name="Object 18"/>
          <p:cNvGraphicFramePr>
            <a:graphicFrameLocks noChangeAspect="1"/>
          </p:cNvGraphicFramePr>
          <p:nvPr/>
        </p:nvGraphicFramePr>
        <p:xfrm>
          <a:off x="3779838" y="4076700"/>
          <a:ext cx="64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7" name="Формула" r:id="rId11" imgW="355446" imgH="228501" progId="Equation.3">
                  <p:embed/>
                </p:oleObj>
              </mc:Choice>
              <mc:Fallback>
                <p:oleObj name="Формула" r:id="rId11" imgW="355446" imgH="228501" progId="Equation.3">
                  <p:embed/>
                  <p:pic>
                    <p:nvPicPr>
                      <p:cNvPr id="28059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4076700"/>
                        <a:ext cx="647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95" name="Rectangle 19"/>
          <p:cNvSpPr>
            <a:spLocks noChangeArrowheads="1"/>
          </p:cNvSpPr>
          <p:nvPr/>
        </p:nvSpPr>
        <p:spPr bwMode="auto">
          <a:xfrm>
            <a:off x="4500563" y="4149725"/>
            <a:ext cx="18510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нет множителя </a:t>
            </a:r>
          </a:p>
        </p:txBody>
      </p:sp>
      <p:sp>
        <p:nvSpPr>
          <p:cNvPr id="28059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597" name="Object 21"/>
          <p:cNvGraphicFramePr>
            <a:graphicFrameLocks noChangeAspect="1"/>
          </p:cNvGraphicFramePr>
          <p:nvPr/>
        </p:nvGraphicFramePr>
        <p:xfrm>
          <a:off x="6372225" y="4149725"/>
          <a:ext cx="50482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8" name="Формула" r:id="rId13" imgW="368300" imgH="228600" progId="Equation.3">
                  <p:embed/>
                </p:oleObj>
              </mc:Choice>
              <mc:Fallback>
                <p:oleObj name="Формула" r:id="rId13" imgW="368300" imgH="228600" progId="Equation.3">
                  <p:embed/>
                  <p:pic>
                    <p:nvPicPr>
                      <p:cNvPr id="2805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4149725"/>
                        <a:ext cx="504825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98" name="Rectangle 22"/>
          <p:cNvSpPr>
            <a:spLocks noChangeArrowheads="1"/>
          </p:cNvSpPr>
          <p:nvPr/>
        </p:nvSpPr>
        <p:spPr bwMode="auto">
          <a:xfrm>
            <a:off x="6877050" y="4111625"/>
            <a:ext cx="19859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то это означает, </a:t>
            </a:r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468313" y="4581525"/>
            <a:ext cx="62944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что "включение" функции происходит в момент времени </a:t>
            </a:r>
          </a:p>
        </p:txBody>
      </p:sp>
      <p:sp>
        <p:nvSpPr>
          <p:cNvPr id="28060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601" name="Object 25"/>
          <p:cNvGraphicFramePr>
            <a:graphicFrameLocks noChangeAspect="1"/>
          </p:cNvGraphicFramePr>
          <p:nvPr/>
        </p:nvGraphicFramePr>
        <p:xfrm>
          <a:off x="6732588" y="4581525"/>
          <a:ext cx="719137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09" name="Формула" r:id="rId15" imgW="406224" imgH="190417" progId="Equation.3">
                  <p:embed/>
                </p:oleObj>
              </mc:Choice>
              <mc:Fallback>
                <p:oleObj name="Формула" r:id="rId15" imgW="406224" imgH="190417" progId="Equation.3">
                  <p:embed/>
                  <p:pic>
                    <p:nvPicPr>
                      <p:cNvPr id="28060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4581525"/>
                        <a:ext cx="719137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02" name="Rectangle 26"/>
          <p:cNvSpPr>
            <a:spLocks noChangeArrowheads="1"/>
          </p:cNvSpPr>
          <p:nvPr/>
        </p:nvSpPr>
        <p:spPr bwMode="auto">
          <a:xfrm>
            <a:off x="468313" y="5157788"/>
            <a:ext cx="23987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Наличие множителя </a:t>
            </a:r>
          </a:p>
        </p:txBody>
      </p:sp>
      <p:sp>
        <p:nvSpPr>
          <p:cNvPr id="28060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604" name="Object 28"/>
          <p:cNvGraphicFramePr>
            <a:graphicFrameLocks noChangeAspect="1"/>
          </p:cNvGraphicFramePr>
          <p:nvPr/>
        </p:nvGraphicFramePr>
        <p:xfrm>
          <a:off x="2987675" y="5157788"/>
          <a:ext cx="9366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10" name="Формула" r:id="rId17" imgW="571252" imgH="228501" progId="Equation.3">
                  <p:embed/>
                </p:oleObj>
              </mc:Choice>
              <mc:Fallback>
                <p:oleObj name="Формула" r:id="rId17" imgW="571252" imgH="228501" progId="Equation.3">
                  <p:embed/>
                  <p:pic>
                    <p:nvPicPr>
                      <p:cNvPr id="28060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5157788"/>
                        <a:ext cx="93662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05" name="Rectangle 29"/>
          <p:cNvSpPr>
            <a:spLocks noChangeArrowheads="1"/>
          </p:cNvSpPr>
          <p:nvPr/>
        </p:nvSpPr>
        <p:spPr bwMode="auto">
          <a:xfrm>
            <a:off x="3995738" y="5157788"/>
            <a:ext cx="41640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указывает, что "включение" функции</a:t>
            </a:r>
          </a:p>
        </p:txBody>
      </p:sp>
      <p:sp>
        <p:nvSpPr>
          <p:cNvPr id="280606" name="Text Box 30"/>
          <p:cNvSpPr txBox="1">
            <a:spLocks noChangeArrowheads="1"/>
          </p:cNvSpPr>
          <p:nvPr/>
        </p:nvSpPr>
        <p:spPr bwMode="auto">
          <a:xfrm>
            <a:off x="519113" y="5603875"/>
            <a:ext cx="34655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происходит в момент времени </a:t>
            </a:r>
          </a:p>
        </p:txBody>
      </p:sp>
      <p:sp>
        <p:nvSpPr>
          <p:cNvPr id="28060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0608" name="Object 32"/>
          <p:cNvGraphicFramePr>
            <a:graphicFrameLocks noChangeAspect="1"/>
          </p:cNvGraphicFramePr>
          <p:nvPr/>
        </p:nvGraphicFramePr>
        <p:xfrm>
          <a:off x="4067175" y="5589588"/>
          <a:ext cx="8651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11" name="Формула" r:id="rId19" imgW="380835" imgH="165028" progId="Equation.3">
                  <p:embed/>
                </p:oleObj>
              </mc:Choice>
              <mc:Fallback>
                <p:oleObj name="Формула" r:id="rId19" imgW="380835" imgH="165028" progId="Equation.3">
                  <p:embed/>
                  <p:pic>
                    <p:nvPicPr>
                      <p:cNvPr id="28060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5589588"/>
                        <a:ext cx="865188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126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59" y="2708920"/>
            <a:ext cx="874846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 с показателем роста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,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аналитической функцией 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полуплоскости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&gt;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0" y="188640"/>
            <a:ext cx="852758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-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сходится в области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&gt;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2400" baseline="-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роста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f(t).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Следствие:  </a:t>
            </a:r>
            <a:endParaRPr lang="en-US" altLang="ru-RU" sz="2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</a:tabLst>
            </a:pPr>
            <a:endParaRPr lang="ru-RU" altLang="ru-RU" sz="2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763688" y="548680"/>
          <a:ext cx="23050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20" name="Формула" r:id="rId3" imgW="1485255" imgH="545863" progId="Equation.3">
                  <p:embed/>
                </p:oleObj>
              </mc:Choice>
              <mc:Fallback>
                <p:oleObj name="Формула" r:id="rId3" imgW="1485255" imgH="545863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48680"/>
                        <a:ext cx="2305050" cy="84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9"/>
          <p:cNvGraphicFramePr>
            <a:graphicFrameLocks noChangeAspect="1"/>
          </p:cNvGraphicFramePr>
          <p:nvPr>
            <p:extLst/>
          </p:nvPr>
        </p:nvGraphicFramePr>
        <p:xfrm>
          <a:off x="1763688" y="1751682"/>
          <a:ext cx="18684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21" name="Формула" r:id="rId5" imgW="1040948" imgH="355446" progId="Equation.3">
                  <p:embed/>
                </p:oleObj>
              </mc:Choice>
              <mc:Fallback>
                <p:oleObj name="Формула" r:id="rId5" imgW="1040948" imgH="355446" progId="Equation.3">
                  <p:embed/>
                  <p:pic>
                    <p:nvPicPr>
                      <p:cNvPr id="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751682"/>
                        <a:ext cx="1868488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46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527050"/>
          </a:xfrm>
          <a:noFill/>
          <a:ln/>
        </p:spPr>
        <p:txBody>
          <a:bodyPr/>
          <a:lstStyle/>
          <a:p>
            <a:r>
              <a:rPr lang="en-US" alt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ru-RU" alt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ru-RU" sz="2800" dirty="0" smtClean="0">
                <a:effectLst/>
              </a:rPr>
              <a:t>Изображение простейших функций.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95288" y="989013"/>
            <a:ext cx="882491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Изображение любой функции-оригинала можно найти, пользуясь определением,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т.е. с помощью интегрирования этой функции, умноженной на 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1605" name="Object 5"/>
          <p:cNvGraphicFramePr>
            <a:graphicFrameLocks noChangeAspect="1"/>
          </p:cNvGraphicFramePr>
          <p:nvPr>
            <p:extLst/>
          </p:nvPr>
        </p:nvGraphicFramePr>
        <p:xfrm>
          <a:off x="7327106" y="1159303"/>
          <a:ext cx="792163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47" name="Формула" r:id="rId3" imgW="380835" imgH="266584" progId="Equation.3">
                  <p:embed/>
                </p:oleObj>
              </mc:Choice>
              <mc:Fallback>
                <p:oleObj name="Формула" r:id="rId3" imgW="380835" imgH="266584" progId="Equation.3">
                  <p:embed/>
                  <p:pic>
                    <p:nvPicPr>
                      <p:cNvPr id="2816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106" y="1159303"/>
                        <a:ext cx="792163" cy="55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6" name="Rectangle 6"/>
          <p:cNvSpPr>
            <a:spLocks noChangeArrowheads="1"/>
          </p:cNvSpPr>
          <p:nvPr/>
        </p:nvSpPr>
        <p:spPr bwMode="auto">
          <a:xfrm>
            <a:off x="8172450" y="1341438"/>
            <a:ext cx="59848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где </a:t>
            </a:r>
          </a:p>
        </p:txBody>
      </p:sp>
      <p:sp>
        <p:nvSpPr>
          <p:cNvPr id="281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1608" name="Object 8"/>
          <p:cNvGraphicFramePr>
            <a:graphicFrameLocks noChangeAspect="1"/>
          </p:cNvGraphicFramePr>
          <p:nvPr/>
        </p:nvGraphicFramePr>
        <p:xfrm>
          <a:off x="539750" y="1773238"/>
          <a:ext cx="5746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48" name="Формула" r:id="rId5" imgW="291973" imgH="190417" progId="Equation.3">
                  <p:embed/>
                </p:oleObj>
              </mc:Choice>
              <mc:Fallback>
                <p:oleObj name="Формула" r:id="rId5" imgW="291973" imgH="190417" progId="Equation.3">
                  <p:embed/>
                  <p:pic>
                    <p:nvPicPr>
                      <p:cNvPr id="2816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73238"/>
                        <a:ext cx="574675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9" name="Rectangle 9"/>
          <p:cNvSpPr>
            <a:spLocks noChangeArrowheads="1"/>
          </p:cNvSpPr>
          <p:nvPr/>
        </p:nvSpPr>
        <p:spPr bwMode="auto">
          <a:xfrm>
            <a:off x="1187450" y="1700213"/>
            <a:ext cx="72374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некоторый формальный комплексный параметр с положительной </a:t>
            </a:r>
          </a:p>
          <a:p>
            <a:r>
              <a:rPr lang="ru-RU" sz="1800" u="none"/>
              <a:t>действительной частью. </a:t>
            </a:r>
          </a:p>
        </p:txBody>
      </p:sp>
      <p:sp>
        <p:nvSpPr>
          <p:cNvPr id="281610" name="Rectangle 10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1611" name="Object 11"/>
          <p:cNvGraphicFramePr>
            <a:graphicFrameLocks noChangeAspect="1"/>
          </p:cNvGraphicFramePr>
          <p:nvPr/>
        </p:nvGraphicFramePr>
        <p:xfrm>
          <a:off x="1258888" y="2997200"/>
          <a:ext cx="648176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49" name="Формула" r:id="rId7" imgW="3810000" imgH="546100" progId="Equation.3">
                  <p:embed/>
                </p:oleObj>
              </mc:Choice>
              <mc:Fallback>
                <p:oleObj name="Формула" r:id="rId7" imgW="3810000" imgH="546100" progId="Equation.3">
                  <p:embed/>
                  <p:pic>
                    <p:nvPicPr>
                      <p:cNvPr id="2816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997200"/>
                        <a:ext cx="6481762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12" name="Text Box 12"/>
          <p:cNvSpPr txBox="1">
            <a:spLocks noChangeArrowheads="1"/>
          </p:cNvSpPr>
          <p:nvPr/>
        </p:nvSpPr>
        <p:spPr bwMode="auto">
          <a:xfrm>
            <a:off x="808038" y="2435225"/>
            <a:ext cx="13176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Например:</a:t>
            </a:r>
          </a:p>
        </p:txBody>
      </p:sp>
      <p:sp>
        <p:nvSpPr>
          <p:cNvPr id="281613" name="Rectangle 1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1614" name="Object 14"/>
          <p:cNvGraphicFramePr>
            <a:graphicFrameLocks noChangeAspect="1"/>
          </p:cNvGraphicFramePr>
          <p:nvPr/>
        </p:nvGraphicFramePr>
        <p:xfrm>
          <a:off x="1331913" y="3933825"/>
          <a:ext cx="6408737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50" name="Формула" r:id="rId9" imgW="4381500" imgH="546100" progId="Equation.3">
                  <p:embed/>
                </p:oleObj>
              </mc:Choice>
              <mc:Fallback>
                <p:oleObj name="Формула" r:id="rId9" imgW="4381500" imgH="546100" progId="Equation.3">
                  <p:embed/>
                  <p:pic>
                    <p:nvPicPr>
                      <p:cNvPr id="2816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933825"/>
                        <a:ext cx="6408737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15" name="Rectangle 1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1616" name="Object 16"/>
          <p:cNvGraphicFramePr>
            <a:graphicFrameLocks noChangeAspect="1"/>
          </p:cNvGraphicFramePr>
          <p:nvPr/>
        </p:nvGraphicFramePr>
        <p:xfrm>
          <a:off x="1476375" y="4941888"/>
          <a:ext cx="5327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51" name="Формула" r:id="rId11" imgW="3492500" imgH="546100" progId="Equation.3">
                  <p:embed/>
                </p:oleObj>
              </mc:Choice>
              <mc:Fallback>
                <p:oleObj name="Формула" r:id="rId11" imgW="3492500" imgH="546100" progId="Equation.3">
                  <p:embed/>
                  <p:pic>
                    <p:nvPicPr>
                      <p:cNvPr id="28161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941888"/>
                        <a:ext cx="5327650" cy="827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4651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ChangeArrowheads="1"/>
          </p:cNvSpPr>
          <p:nvPr/>
        </p:nvSpPr>
        <p:spPr bwMode="auto">
          <a:xfrm>
            <a:off x="460375" y="0"/>
            <a:ext cx="86836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Оригиналы и изображения наиболее часто встречающихся функций приведены</a:t>
            </a:r>
          </a:p>
          <a:p>
            <a:r>
              <a:rPr lang="ru-RU" sz="1800" u="none"/>
              <a:t>в </a:t>
            </a:r>
            <a:r>
              <a:rPr lang="ru-RU" sz="1800" u="none">
                <a:solidFill>
                  <a:srgbClr val="990000"/>
                </a:solidFill>
              </a:rPr>
              <a:t>таблице оригиналов и изображений</a:t>
            </a:r>
          </a:p>
        </p:txBody>
      </p:sp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0" name="Rectangle 6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1" name="Rectangle 7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2" name="Rectangle 8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3" name="Rectangle 9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4" name="Rectangle 10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5" name="Rectangle 11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6" name="Rectangle 12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7" name="Rectangle 13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8" name="Rectangle 14"/>
          <p:cNvSpPr>
            <a:spLocks noChangeArrowheads="1"/>
          </p:cNvSpPr>
          <p:nvPr/>
        </p:nvSpPr>
        <p:spPr bwMode="auto">
          <a:xfrm>
            <a:off x="2781300" y="1876425"/>
            <a:ext cx="153035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82639" name="Rectangle 15"/>
          <p:cNvSpPr>
            <a:spLocks noChangeArrowheads="1"/>
          </p:cNvSpPr>
          <p:nvPr/>
        </p:nvSpPr>
        <p:spPr bwMode="auto">
          <a:xfrm>
            <a:off x="2781300" y="1876425"/>
            <a:ext cx="171132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82640" name="Object 16"/>
          <p:cNvGraphicFramePr>
            <a:graphicFrameLocks noGrp="1" noChangeAspect="1"/>
          </p:cNvGraphicFramePr>
          <p:nvPr>
            <p:ph/>
          </p:nvPr>
        </p:nvGraphicFramePr>
        <p:xfrm>
          <a:off x="1116013" y="765175"/>
          <a:ext cx="2952750" cy="655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68" name="Формула" r:id="rId3" imgW="1612800" imgH="4190760" progId="Equation.3">
                  <p:embed/>
                </p:oleObj>
              </mc:Choice>
              <mc:Fallback>
                <p:oleObj name="Формула" r:id="rId3" imgW="1612800" imgH="4190760" progId="Equation.3">
                  <p:embed/>
                  <p:pic>
                    <p:nvPicPr>
                      <p:cNvPr id="28264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765175"/>
                        <a:ext cx="2952750" cy="655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41" name="Rectangle 17"/>
          <p:cNvSpPr>
            <a:spLocks noChangeArrowheads="1"/>
          </p:cNvSpPr>
          <p:nvPr/>
        </p:nvSpPr>
        <p:spPr bwMode="auto">
          <a:xfrm>
            <a:off x="0" y="10334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2642" name="Object 18"/>
          <p:cNvGraphicFramePr>
            <a:graphicFrameLocks noChangeAspect="1"/>
          </p:cNvGraphicFramePr>
          <p:nvPr/>
        </p:nvGraphicFramePr>
        <p:xfrm>
          <a:off x="5076825" y="836613"/>
          <a:ext cx="2819400" cy="669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69" name="Формула" r:id="rId5" imgW="2019300" imgH="4787900" progId="Equation.3">
                  <p:embed/>
                </p:oleObj>
              </mc:Choice>
              <mc:Fallback>
                <p:oleObj name="Формула" r:id="rId5" imgW="2019300" imgH="4787900" progId="Equation.3">
                  <p:embed/>
                  <p:pic>
                    <p:nvPicPr>
                      <p:cNvPr id="28264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836613"/>
                        <a:ext cx="2819400" cy="669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43" name="Line 19"/>
          <p:cNvSpPr>
            <a:spLocks noChangeShapeType="1"/>
          </p:cNvSpPr>
          <p:nvPr/>
        </p:nvSpPr>
        <p:spPr bwMode="auto">
          <a:xfrm>
            <a:off x="971550" y="1196975"/>
            <a:ext cx="7345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4" name="Line 20"/>
          <p:cNvSpPr>
            <a:spLocks noChangeShapeType="1"/>
          </p:cNvSpPr>
          <p:nvPr/>
        </p:nvSpPr>
        <p:spPr bwMode="auto">
          <a:xfrm>
            <a:off x="4572000" y="765175"/>
            <a:ext cx="0" cy="6092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5" name="Line 21"/>
          <p:cNvSpPr>
            <a:spLocks noChangeShapeType="1"/>
          </p:cNvSpPr>
          <p:nvPr/>
        </p:nvSpPr>
        <p:spPr bwMode="auto">
          <a:xfrm flipH="1">
            <a:off x="2843213" y="836613"/>
            <a:ext cx="0" cy="6021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6" name="Line 22"/>
          <p:cNvSpPr>
            <a:spLocks noChangeShapeType="1"/>
          </p:cNvSpPr>
          <p:nvPr/>
        </p:nvSpPr>
        <p:spPr bwMode="auto">
          <a:xfrm>
            <a:off x="1547813" y="908050"/>
            <a:ext cx="0" cy="5949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7" name="Line 23"/>
          <p:cNvSpPr>
            <a:spLocks noChangeShapeType="1"/>
          </p:cNvSpPr>
          <p:nvPr/>
        </p:nvSpPr>
        <p:spPr bwMode="auto">
          <a:xfrm>
            <a:off x="4643438" y="765175"/>
            <a:ext cx="0" cy="6092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8" name="Line 24"/>
          <p:cNvSpPr>
            <a:spLocks noChangeShapeType="1"/>
          </p:cNvSpPr>
          <p:nvPr/>
        </p:nvSpPr>
        <p:spPr bwMode="auto">
          <a:xfrm>
            <a:off x="5364163" y="836613"/>
            <a:ext cx="0" cy="6021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2649" name="Line 25"/>
          <p:cNvSpPr>
            <a:spLocks noChangeShapeType="1"/>
          </p:cNvSpPr>
          <p:nvPr/>
        </p:nvSpPr>
        <p:spPr bwMode="auto">
          <a:xfrm>
            <a:off x="6588125" y="908050"/>
            <a:ext cx="0" cy="5949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68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50838" y="115888"/>
            <a:ext cx="8470900" cy="4905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</a:t>
            </a:r>
            <a:r>
              <a:rPr lang="ru-RU" alt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Свойства </a:t>
            </a:r>
            <a:r>
              <a:rPr lang="ru-RU" altLang="ru-RU" sz="28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преобразования</a:t>
            </a:r>
            <a:r>
              <a:rPr lang="ru-RU" alt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Лапласа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12813"/>
            <a:ext cx="8637588" cy="5753100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обозначать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v(t),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 – оригиналы,</a:t>
            </a:r>
            <a:endParaRPr lang="en-US" alt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V(t)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 – их изображения.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Линейность изображения.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оригиналы,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</a:t>
            </a:r>
            <a:r>
              <a:rPr lang="en-US" altLang="ru-RU" sz="24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ℂ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t>,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то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sym typeface="Symbol" panose="05050102010706020507" pitchFamily="18" charset="2"/>
              </a:rPr>
              <a:t>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оригинал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sym typeface="Symbol" panose="05050102010706020507" pitchFamily="18" charset="2"/>
              </a:rPr>
              <a:t>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+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sym typeface="Symbol" panose="05050102010706020507" pitchFamily="18" charset="2"/>
              </a:rPr>
              <a:t>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+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подобия.  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 утверждение: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sym typeface="Symbol" panose="05050102010706020507" pitchFamily="18" charset="2"/>
              </a:rPr>
              <a:t>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запаздывания (оригинала)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 утверждение: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sym typeface="Symbol" panose="05050102010706020507" pitchFamily="18" charset="2"/>
              </a:rPr>
              <a:t>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e</a:t>
            </a:r>
            <a:r>
              <a:rPr lang="ru-RU" altLang="ru-RU" sz="24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24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ru-RU" sz="2400" i="1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2517775" algn="l"/>
                <a:tab pos="4395788" algn="ctr"/>
              </a:tabLst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5343525" y="3502025"/>
          <a:ext cx="25050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1" name="Формула" r:id="rId3" imgW="1396394" imgH="495085" progId="Equation.3">
                  <p:embed/>
                </p:oleObj>
              </mc:Choice>
              <mc:Fallback>
                <p:oleObj name="Формула" r:id="rId3" imgW="1396394" imgH="495085" progId="Equation.3">
                  <p:embed/>
                  <p:pic>
                    <p:nvPicPr>
                      <p:cNvPr id="2561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3525" y="3502025"/>
                        <a:ext cx="25050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78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401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637588" cy="6191250"/>
          </a:xfrm>
          <a:noFill/>
        </p:spPr>
        <p:txBody>
          <a:bodyPr/>
          <a:lstStyle/>
          <a:p>
            <a:pPr marL="360363" indent="-360363" algn="just" eaLnBrk="1" hangingPunct="1">
              <a:buFontTx/>
              <a:buNone/>
              <a:tabLst>
                <a:tab pos="4395788" algn="ctr"/>
              </a:tabLst>
            </a:pPr>
            <a:r>
              <a:rPr lang="ru-RU" altLang="ru-RU" sz="2400" b="1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Напомним, что</a:t>
            </a: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90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altLang="ru-RU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смещения (запаздывания изображения)</a:t>
            </a:r>
            <a:r>
              <a:rPr lang="ru-RU" altLang="ru-RU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 утверждение: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/>
              <a:t>≓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e</a:t>
            </a:r>
            <a:r>
              <a:rPr lang="en-US" altLang="ru-RU" sz="2400" baseline="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ru-RU" sz="2400" i="1" baseline="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 .</a:t>
            </a:r>
            <a:endParaRPr lang="en-US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30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3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3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1998663" y="830263"/>
          <a:ext cx="41703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17" name="Формула" r:id="rId3" imgW="2311400" imgH="495300" progId="Equation.3">
                  <p:embed/>
                </p:oleObj>
              </mc:Choice>
              <mc:Fallback>
                <p:oleObj name="Формула" r:id="rId3" imgW="2311400" imgH="495300" progId="Equation.3">
                  <p:embed/>
                  <p:pic>
                    <p:nvPicPr>
                      <p:cNvPr id="164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3" y="830263"/>
                        <a:ext cx="417036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406" name="Object 22"/>
          <p:cNvGraphicFramePr>
            <a:graphicFrameLocks/>
          </p:cNvGraphicFramePr>
          <p:nvPr/>
        </p:nvGraphicFramePr>
        <p:xfrm>
          <a:off x="1882775" y="1730375"/>
          <a:ext cx="66643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18" name="Формула" r:id="rId5" imgW="3695700" imgH="495300" progId="Equation.3">
                  <p:embed/>
                </p:oleObj>
              </mc:Choice>
              <mc:Fallback>
                <p:oleObj name="Формула" r:id="rId5" imgW="3695700" imgH="495300" progId="Equation.3">
                  <p:embed/>
                  <p:pic>
                    <p:nvPicPr>
                      <p:cNvPr id="16406" name="Object 2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1730375"/>
                        <a:ext cx="666432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8" name="Object 24"/>
          <p:cNvGraphicFramePr>
            <a:graphicFrameLocks/>
          </p:cNvGraphicFramePr>
          <p:nvPr/>
        </p:nvGraphicFramePr>
        <p:xfrm>
          <a:off x="2952750" y="2860675"/>
          <a:ext cx="42608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19" name="Формула" r:id="rId7" imgW="2362200" imgH="495300" progId="Equation.3">
                  <p:embed/>
                </p:oleObj>
              </mc:Choice>
              <mc:Fallback>
                <p:oleObj name="Формула" r:id="rId7" imgW="2362200" imgH="495300" progId="Equation.3">
                  <p:embed/>
                  <p:pic>
                    <p:nvPicPr>
                      <p:cNvPr id="16408" name="Object 2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2860675"/>
                        <a:ext cx="42608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86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468313" y="390525"/>
            <a:ext cx="56038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5. Дифференцирование  о р и г и н а л а</a:t>
            </a:r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611188" y="908050"/>
            <a:ext cx="41497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Дифференцирование оригинала по</a:t>
            </a:r>
            <a:r>
              <a:rPr lang="ru-RU" sz="1800" u="none"/>
              <a:t>  </a:t>
            </a:r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49" name="Object 5"/>
          <p:cNvGraphicFramePr>
            <a:graphicFrameLocks noChangeAspect="1"/>
          </p:cNvGraphicFramePr>
          <p:nvPr/>
        </p:nvGraphicFramePr>
        <p:xfrm>
          <a:off x="4787900" y="908050"/>
          <a:ext cx="233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1" name="Формула" r:id="rId3" imgW="101468" imgH="164885" progId="Equation.3">
                  <p:embed/>
                </p:oleObj>
              </mc:Choice>
              <mc:Fallback>
                <p:oleObj name="Формула" r:id="rId3" imgW="101468" imgH="164885" progId="Equation.3">
                  <p:embed/>
                  <p:pic>
                    <p:nvPicPr>
                      <p:cNvPr id="2877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908050"/>
                        <a:ext cx="233363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0" name="Rectangle 6"/>
          <p:cNvSpPr>
            <a:spLocks noChangeArrowheads="1"/>
          </p:cNvSpPr>
          <p:nvPr/>
        </p:nvSpPr>
        <p:spPr bwMode="auto">
          <a:xfrm>
            <a:off x="5148263" y="908050"/>
            <a:ext cx="27971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сводится с точностью до</a:t>
            </a:r>
            <a:endParaRPr lang="ru-RU" sz="1800" u="none"/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663575" y="1355725"/>
            <a:ext cx="59467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постоянных слагаемых к умножению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87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3" name="Object 9"/>
          <p:cNvGraphicFramePr>
            <a:graphicFrameLocks noChangeAspect="1"/>
          </p:cNvGraphicFramePr>
          <p:nvPr/>
        </p:nvGraphicFramePr>
        <p:xfrm>
          <a:off x="6588125" y="1341438"/>
          <a:ext cx="3603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2" name="Формула" r:id="rId5" imgW="190417" imgH="190417" progId="Equation.3">
                  <p:embed/>
                </p:oleObj>
              </mc:Choice>
              <mc:Fallback>
                <p:oleObj name="Формула" r:id="rId5" imgW="190417" imgH="190417" progId="Equation.3">
                  <p:embed/>
                  <p:pic>
                    <p:nvPicPr>
                      <p:cNvPr id="28775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1341438"/>
                        <a:ext cx="3603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4" name="Rectangle 10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5" name="Object 11"/>
          <p:cNvGraphicFramePr>
            <a:graphicFrameLocks noChangeAspect="1"/>
          </p:cNvGraphicFramePr>
          <p:nvPr/>
        </p:nvGraphicFramePr>
        <p:xfrm>
          <a:off x="2111375" y="1916113"/>
          <a:ext cx="474503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3" name="Формула" r:id="rId7" imgW="2044440" imgH="431640" progId="Equation.3">
                  <p:embed/>
                </p:oleObj>
              </mc:Choice>
              <mc:Fallback>
                <p:oleObj name="Формула" r:id="rId7" imgW="2044440" imgH="431640" progId="Equation.3">
                  <p:embed/>
                  <p:pic>
                    <p:nvPicPr>
                      <p:cNvPr id="28775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1916113"/>
                        <a:ext cx="4745038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6" name="Rectangle 12"/>
          <p:cNvSpPr>
            <a:spLocks noChangeArrowheads="1"/>
          </p:cNvSpPr>
          <p:nvPr/>
        </p:nvSpPr>
        <p:spPr bwMode="auto">
          <a:xfrm>
            <a:off x="188913" y="3172076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7758" name="Rectangle 1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7760" name="Rectangle 16"/>
          <p:cNvSpPr>
            <a:spLocks noChangeArrowheads="1"/>
          </p:cNvSpPr>
          <p:nvPr/>
        </p:nvSpPr>
        <p:spPr bwMode="auto">
          <a:xfrm>
            <a:off x="1639578" y="3187701"/>
            <a:ext cx="5688632" cy="424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60363" indent="-360363" algn="just" eaLnBrk="1" hangingPunct="1">
              <a:lnSpc>
                <a:spcPct val="90000"/>
              </a:lnSpc>
              <a:buFontTx/>
              <a:buNone/>
              <a:tabLst>
                <a:tab pos="4395788" algn="ctr"/>
              </a:tabLst>
            </a:pP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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/>
              <a:t>≓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–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– </a:t>
            </a:r>
            <a:r>
              <a:rPr lang="en-US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–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,</a:t>
            </a:r>
          </a:p>
        </p:txBody>
      </p:sp>
      <p:sp>
        <p:nvSpPr>
          <p:cNvPr id="287766" name="Text Box 22"/>
          <p:cNvSpPr txBox="1">
            <a:spLocks noChangeArrowheads="1"/>
          </p:cNvSpPr>
          <p:nvPr/>
        </p:nvSpPr>
        <p:spPr bwMode="auto">
          <a:xfrm>
            <a:off x="296863" y="5805488"/>
            <a:ext cx="88471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Это свойство используется при решении дифференциальных уравнений и систем</a:t>
            </a:r>
          </a:p>
          <a:p>
            <a:r>
              <a:rPr lang="ru-RU" sz="1800" u="none"/>
              <a:t>при преобразованиях левой части уравнений.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4081463"/>
            <a:ext cx="874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/>
              <a:t>≓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– 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– </a:t>
            </a:r>
            <a:r>
              <a:rPr lang="en-US" altLang="ru-RU" sz="2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30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– … – </a:t>
            </a:r>
            <a:r>
              <a:rPr lang="en-US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(n-2)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– </a:t>
            </a:r>
            <a:r>
              <a:rPr lang="en-US" alt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(n-1)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329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ChangeArrowheads="1"/>
          </p:cNvSpPr>
          <p:nvPr/>
        </p:nvSpPr>
        <p:spPr bwMode="auto">
          <a:xfrm>
            <a:off x="395288" y="246063"/>
            <a:ext cx="61341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b="1" u="none" dirty="0">
                <a:solidFill>
                  <a:srgbClr val="800080"/>
                </a:solidFill>
              </a:rPr>
              <a:t>6. Дифференцирование   и з о б р а ж е н и я</a:t>
            </a:r>
          </a:p>
        </p:txBody>
      </p:sp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539750" y="836613"/>
            <a:ext cx="43735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Дифференцирование изображения по</a:t>
            </a:r>
            <a:r>
              <a:rPr lang="ru-RU" sz="1800" u="none"/>
              <a:t> </a:t>
            </a:r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73" name="Object 5"/>
          <p:cNvGraphicFramePr>
            <a:graphicFrameLocks noChangeAspect="1"/>
          </p:cNvGraphicFramePr>
          <p:nvPr/>
        </p:nvGraphicFramePr>
        <p:xfrm>
          <a:off x="4932363" y="836613"/>
          <a:ext cx="3063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69" name="Формула" r:id="rId3" imgW="164957" imgH="190335" progId="Equation.3">
                  <p:embed/>
                </p:oleObj>
              </mc:Choice>
              <mc:Fallback>
                <p:oleObj name="Формула" r:id="rId3" imgW="164957" imgH="190335" progId="Equation.3">
                  <p:embed/>
                  <p:pic>
                    <p:nvPicPr>
                      <p:cNvPr id="288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836613"/>
                        <a:ext cx="306387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5292725" y="836613"/>
            <a:ext cx="2609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сводится к умножению</a:t>
            </a:r>
            <a:endParaRPr lang="ru-RU" sz="1800" u="none"/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663575" y="1211263"/>
            <a:ext cx="21510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оригинала на</a:t>
            </a:r>
            <a:r>
              <a:rPr lang="ru-RU" sz="1800" u="none"/>
              <a:t> </a:t>
            </a:r>
            <a:r>
              <a:rPr lang="ru-RU" sz="1800" i="1" u="none"/>
              <a:t>(-t)</a:t>
            </a:r>
            <a:r>
              <a:rPr lang="ru-RU" sz="1800" u="none"/>
              <a:t>. </a:t>
            </a:r>
          </a:p>
        </p:txBody>
      </p:sp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755650" y="1700213"/>
            <a:ext cx="37004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 :  </a:t>
            </a:r>
            <a:r>
              <a:rPr lang="ru-RU" sz="1800" i="1" u="none"/>
              <a:t> умножение оригинала на</a:t>
            </a:r>
            <a:r>
              <a:rPr lang="ru-RU" sz="1800" u="none"/>
              <a:t> </a:t>
            </a:r>
          </a:p>
        </p:txBody>
      </p:sp>
      <p:sp>
        <p:nvSpPr>
          <p:cNvPr id="2887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78" name="Object 10"/>
          <p:cNvGraphicFramePr>
            <a:graphicFrameLocks noChangeAspect="1"/>
          </p:cNvGraphicFramePr>
          <p:nvPr/>
        </p:nvGraphicFramePr>
        <p:xfrm>
          <a:off x="4500563" y="1700213"/>
          <a:ext cx="185737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0" name="Формула" r:id="rId5" imgW="101468" imgH="164885" progId="Equation.3">
                  <p:embed/>
                </p:oleObj>
              </mc:Choice>
              <mc:Fallback>
                <p:oleObj name="Формула" r:id="rId5" imgW="101468" imgH="164885" progId="Equation.3">
                  <p:embed/>
                  <p:pic>
                    <p:nvPicPr>
                      <p:cNvPr id="2887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700213"/>
                        <a:ext cx="185737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9" name="Rectangle 11"/>
          <p:cNvSpPr>
            <a:spLocks noChangeArrowheads="1"/>
          </p:cNvSpPr>
          <p:nvPr/>
        </p:nvSpPr>
        <p:spPr bwMode="auto">
          <a:xfrm>
            <a:off x="4759325" y="1700213"/>
            <a:ext cx="40005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соответствует с точностью до знака</a:t>
            </a:r>
            <a:endParaRPr lang="ru-RU" sz="1800" u="none"/>
          </a:p>
        </p:txBody>
      </p:sp>
      <p:sp>
        <p:nvSpPr>
          <p:cNvPr id="288780" name="Text Box 12"/>
          <p:cNvSpPr txBox="1">
            <a:spLocks noChangeArrowheads="1"/>
          </p:cNvSpPr>
          <p:nvPr/>
        </p:nvSpPr>
        <p:spPr bwMode="auto">
          <a:xfrm>
            <a:off x="879475" y="2076450"/>
            <a:ext cx="48815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дифференцированию его изображения по</a:t>
            </a:r>
            <a:r>
              <a:rPr lang="ru-RU" sz="1800" u="none"/>
              <a:t>   </a:t>
            </a:r>
          </a:p>
        </p:txBody>
      </p:sp>
      <p:sp>
        <p:nvSpPr>
          <p:cNvPr id="288781" name="Rectangle 13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2" name="Object 14"/>
          <p:cNvGraphicFramePr>
            <a:graphicFrameLocks noChangeAspect="1"/>
          </p:cNvGraphicFramePr>
          <p:nvPr/>
        </p:nvGraphicFramePr>
        <p:xfrm>
          <a:off x="5724525" y="2133600"/>
          <a:ext cx="3048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1" name="Формула" r:id="rId7" imgW="164957" imgH="190335" progId="Equation.3">
                  <p:embed/>
                </p:oleObj>
              </mc:Choice>
              <mc:Fallback>
                <p:oleObj name="Формула" r:id="rId7" imgW="164957" imgH="190335" progId="Equation.3">
                  <p:embed/>
                  <p:pic>
                    <p:nvPicPr>
                      <p:cNvPr id="28878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133600"/>
                        <a:ext cx="3048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3" name="Rectangle 15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4" name="Object 16"/>
          <p:cNvGraphicFramePr>
            <a:graphicFrameLocks noChangeAspect="1"/>
          </p:cNvGraphicFramePr>
          <p:nvPr/>
        </p:nvGraphicFramePr>
        <p:xfrm>
          <a:off x="2268538" y="2565400"/>
          <a:ext cx="4468812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2" name="Формула" r:id="rId9" imgW="1638000" imgH="431640" progId="Equation.3">
                  <p:embed/>
                </p:oleObj>
              </mc:Choice>
              <mc:Fallback>
                <p:oleObj name="Формула" r:id="rId9" imgW="1638000" imgH="431640" progId="Equation.3">
                  <p:embed/>
                  <p:pic>
                    <p:nvPicPr>
                      <p:cNvPr id="28878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565400"/>
                        <a:ext cx="4468812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5" name="Rectangle 17"/>
          <p:cNvSpPr>
            <a:spLocks noChangeArrowheads="1"/>
          </p:cNvSpPr>
          <p:nvPr/>
        </p:nvSpPr>
        <p:spPr bwMode="auto">
          <a:xfrm>
            <a:off x="332581" y="3705226"/>
            <a:ext cx="833596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Используя эти формулы, можно находить как изображения по оригиналам, </a:t>
            </a:r>
          </a:p>
          <a:p>
            <a:r>
              <a:rPr lang="ru-RU" sz="1800" u="none"/>
              <a:t>так и оригиналы по известным изображениям </a:t>
            </a:r>
          </a:p>
        </p:txBody>
      </p:sp>
      <p:sp>
        <p:nvSpPr>
          <p:cNvPr id="28878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7" name="Object 19"/>
          <p:cNvGraphicFramePr>
            <a:graphicFrameLocks noChangeAspect="1"/>
          </p:cNvGraphicFramePr>
          <p:nvPr/>
        </p:nvGraphicFramePr>
        <p:xfrm>
          <a:off x="3525838" y="4275138"/>
          <a:ext cx="29559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3" name="Формула" r:id="rId11" imgW="1726920" imgH="419040" progId="Equation.3">
                  <p:embed/>
                </p:oleObj>
              </mc:Choice>
              <mc:Fallback>
                <p:oleObj name="Формула" r:id="rId11" imgW="1726920" imgH="419040" progId="Equation.3">
                  <p:embed/>
                  <p:pic>
                    <p:nvPicPr>
                      <p:cNvPr id="28878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838" y="4275138"/>
                        <a:ext cx="29559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8" name="Rectangle 20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9" name="Object 21"/>
          <p:cNvGraphicFramePr>
            <a:graphicFrameLocks noChangeAspect="1"/>
          </p:cNvGraphicFramePr>
          <p:nvPr/>
        </p:nvGraphicFramePr>
        <p:xfrm>
          <a:off x="1692275" y="4941888"/>
          <a:ext cx="4789488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4" name="Формула" r:id="rId13" imgW="2679480" imgH="457200" progId="Equation.3">
                  <p:embed/>
                </p:oleObj>
              </mc:Choice>
              <mc:Fallback>
                <p:oleObj name="Формула" r:id="rId13" imgW="2679480" imgH="457200" progId="Equation.3">
                  <p:embed/>
                  <p:pic>
                    <p:nvPicPr>
                      <p:cNvPr id="28878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941888"/>
                        <a:ext cx="4789488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90" name="Rectangle 2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91" name="Object 23"/>
          <p:cNvGraphicFramePr>
            <a:graphicFrameLocks noChangeAspect="1"/>
          </p:cNvGraphicFramePr>
          <p:nvPr/>
        </p:nvGraphicFramePr>
        <p:xfrm>
          <a:off x="1476375" y="5842000"/>
          <a:ext cx="57594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5" name="Формула" r:id="rId15" imgW="2984400" imgH="457200" progId="Equation.3">
                  <p:embed/>
                </p:oleObj>
              </mc:Choice>
              <mc:Fallback>
                <p:oleObj name="Формула" r:id="rId15" imgW="2984400" imgH="457200" progId="Equation.3">
                  <p:embed/>
                  <p:pic>
                    <p:nvPicPr>
                      <p:cNvPr id="28879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842000"/>
                        <a:ext cx="57594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92" name="Text Box 24"/>
          <p:cNvSpPr txBox="1">
            <a:spLocks noChangeArrowheads="1"/>
          </p:cNvSpPr>
          <p:nvPr/>
        </p:nvSpPr>
        <p:spPr bwMode="auto">
          <a:xfrm>
            <a:off x="539750" y="4437063"/>
            <a:ext cx="2813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Для табличной формулы</a:t>
            </a:r>
          </a:p>
        </p:txBody>
      </p:sp>
      <p:sp>
        <p:nvSpPr>
          <p:cNvPr id="288793" name="Text Box 25"/>
          <p:cNvSpPr txBox="1">
            <a:spLocks noChangeArrowheads="1"/>
          </p:cNvSpPr>
          <p:nvPr/>
        </p:nvSpPr>
        <p:spPr bwMode="auto">
          <a:xfrm>
            <a:off x="6516688" y="4437063"/>
            <a:ext cx="12239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u="none"/>
              <a:t>получим</a:t>
            </a:r>
          </a:p>
        </p:txBody>
      </p:sp>
    </p:spTree>
    <p:extLst>
      <p:ext uri="{BB962C8B-B14F-4D97-AF65-F5344CB8AC3E}">
        <p14:creationId xmlns:p14="http://schemas.microsoft.com/office/powerpoint/2010/main" val="488028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-1404938" y="260350"/>
            <a:ext cx="9136063" cy="67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3048000" algn="ctr"/>
                <a:tab pos="6032500" algn="r"/>
              </a:tabLst>
            </a:pPr>
            <a:r>
              <a:rPr lang="ru-RU" b="1" u="none">
                <a:solidFill>
                  <a:srgbClr val="800080"/>
                </a:solidFill>
              </a:rPr>
              <a:t>7. Интегрирование  o р и г и н а л а</a:t>
            </a:r>
            <a:endParaRPr lang="ru-RU" i="1" u="none">
              <a:solidFill>
                <a:srgbClr val="800080"/>
              </a:solidFill>
            </a:endParaRPr>
          </a:p>
          <a:p>
            <a:pPr algn="ctr">
              <a:tabLst>
                <a:tab pos="3048000" algn="ctr"/>
                <a:tab pos="6032500" algn="r"/>
              </a:tabLst>
            </a:pPr>
            <a:r>
              <a:rPr lang="ru-RU" sz="1800" i="1" u="none"/>
              <a:t> </a:t>
            </a:r>
            <a:r>
              <a:rPr lang="en-US" sz="1800" i="1" u="none"/>
              <a:t>                           </a:t>
            </a:r>
            <a:r>
              <a:rPr lang="ru-RU" sz="1800" i="1" u="none"/>
              <a:t>Интегрирование оригинала сводится к делению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44" name="Object 4"/>
          <p:cNvGraphicFramePr>
            <a:graphicFrameLocks noChangeAspect="1"/>
          </p:cNvGraphicFramePr>
          <p:nvPr/>
        </p:nvGraphicFramePr>
        <p:xfrm>
          <a:off x="7740650" y="549275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0" name="Формула" r:id="rId3" imgW="190417" imgH="190417" progId="Equation.3">
                  <p:embed/>
                </p:oleObj>
              </mc:Choice>
              <mc:Fallback>
                <p:oleObj name="Формула" r:id="rId3" imgW="190417" imgH="190417" progId="Equation.3">
                  <p:embed/>
                  <p:pic>
                    <p:nvPicPr>
                      <p:cNvPr id="2918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549275"/>
                        <a:ext cx="4318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323850" y="1125538"/>
            <a:ext cx="54911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 в обратном порядке: </a:t>
            </a:r>
            <a:r>
              <a:rPr lang="ru-RU" sz="1800" i="1" u="none"/>
              <a:t> деление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91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47" name="Object 7"/>
          <p:cNvGraphicFramePr>
            <a:graphicFrameLocks noChangeAspect="1"/>
          </p:cNvGraphicFramePr>
          <p:nvPr/>
        </p:nvGraphicFramePr>
        <p:xfrm>
          <a:off x="5867400" y="1196975"/>
          <a:ext cx="2841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1" name="Формула" r:id="rId5" imgW="164957" imgH="190335" progId="Equation.3">
                  <p:embed/>
                </p:oleObj>
              </mc:Choice>
              <mc:Fallback>
                <p:oleObj name="Формула" r:id="rId5" imgW="164957" imgH="190335" progId="Equation.3">
                  <p:embed/>
                  <p:pic>
                    <p:nvPicPr>
                      <p:cNvPr id="2918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196975"/>
                        <a:ext cx="284163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8" name="Rectangle 8"/>
          <p:cNvSpPr>
            <a:spLocks noChangeArrowheads="1"/>
          </p:cNvSpPr>
          <p:nvPr/>
        </p:nvSpPr>
        <p:spPr bwMode="auto">
          <a:xfrm>
            <a:off x="6180138" y="1125538"/>
            <a:ext cx="11334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означает</a:t>
            </a:r>
            <a:endParaRPr lang="ru-RU" sz="1800" u="none"/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376238" y="1500188"/>
            <a:ext cx="49069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интегрирование его оригинала в интервале</a:t>
            </a:r>
            <a:r>
              <a:rPr lang="ru-RU" sz="1800" u="none"/>
              <a:t> </a:t>
            </a:r>
          </a:p>
        </p:txBody>
      </p:sp>
      <p:sp>
        <p:nvSpPr>
          <p:cNvPr id="2918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1" name="Object 11"/>
          <p:cNvGraphicFramePr>
            <a:graphicFrameLocks noChangeAspect="1"/>
          </p:cNvGraphicFramePr>
          <p:nvPr/>
        </p:nvGraphicFramePr>
        <p:xfrm>
          <a:off x="5292725" y="1557338"/>
          <a:ext cx="574675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2" name="Формула" r:id="rId7" imgW="393359" imgH="215713" progId="Equation.3">
                  <p:embed/>
                </p:oleObj>
              </mc:Choice>
              <mc:Fallback>
                <p:oleObj name="Формула" r:id="rId7" imgW="393359" imgH="215713" progId="Equation.3">
                  <p:embed/>
                  <p:pic>
                    <p:nvPicPr>
                      <p:cNvPr id="29185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557338"/>
                        <a:ext cx="574675" cy="32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2" name="Rectangle 12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3" name="Object 13"/>
          <p:cNvGraphicFramePr>
            <a:graphicFrameLocks noChangeAspect="1"/>
          </p:cNvGraphicFramePr>
          <p:nvPr/>
        </p:nvGraphicFramePr>
        <p:xfrm>
          <a:off x="1979613" y="1844675"/>
          <a:ext cx="47529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3" name="Формула" r:id="rId9" imgW="3022600" imgH="546100" progId="Equation.3">
                  <p:embed/>
                </p:oleObj>
              </mc:Choice>
              <mc:Fallback>
                <p:oleObj name="Формула" r:id="rId9" imgW="3022600" imgH="546100" progId="Equation.3">
                  <p:embed/>
                  <p:pic>
                    <p:nvPicPr>
                      <p:cNvPr id="29185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44675"/>
                        <a:ext cx="475297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4" name="Rectangle 14"/>
          <p:cNvSpPr>
            <a:spLocks noChangeArrowheads="1"/>
          </p:cNvSpPr>
          <p:nvPr/>
        </p:nvSpPr>
        <p:spPr bwMode="auto">
          <a:xfrm>
            <a:off x="323850" y="2636838"/>
            <a:ext cx="8405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Это свойства можно использовать для нахождения изображения интегралов </a:t>
            </a:r>
          </a:p>
        </p:txBody>
      </p:sp>
      <p:sp>
        <p:nvSpPr>
          <p:cNvPr id="29185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185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186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186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1866" name="Rectangle 26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397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ChangeArrowheads="1"/>
          </p:cNvSpPr>
          <p:nvPr/>
        </p:nvSpPr>
        <p:spPr bwMode="auto">
          <a:xfrm>
            <a:off x="539750" y="390525"/>
            <a:ext cx="55324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8. Интегрирование   и з о б р а ж е н и я</a:t>
            </a:r>
          </a:p>
        </p:txBody>
      </p:sp>
      <p:sp>
        <p:nvSpPr>
          <p:cNvPr id="294915" name="Rectangle 3"/>
          <p:cNvSpPr>
            <a:spLocks noChangeArrowheads="1"/>
          </p:cNvSpPr>
          <p:nvPr/>
        </p:nvSpPr>
        <p:spPr bwMode="auto">
          <a:xfrm>
            <a:off x="684213" y="908050"/>
            <a:ext cx="72072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Интегрирование изображения сводится к делению оригинала на</a:t>
            </a:r>
            <a:r>
              <a:rPr lang="ru-RU" sz="1800" u="none"/>
              <a:t> </a:t>
            </a:r>
          </a:p>
        </p:txBody>
      </p:sp>
      <p:sp>
        <p:nvSpPr>
          <p:cNvPr id="294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17" name="Object 5"/>
          <p:cNvGraphicFramePr>
            <a:graphicFrameLocks noChangeAspect="1"/>
          </p:cNvGraphicFramePr>
          <p:nvPr/>
        </p:nvGraphicFramePr>
        <p:xfrm>
          <a:off x="7812088" y="908050"/>
          <a:ext cx="21907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13" name="Формула" r:id="rId3" imgW="126780" imgH="164814" progId="Equation.3">
                  <p:embed/>
                </p:oleObj>
              </mc:Choice>
              <mc:Fallback>
                <p:oleObj name="Формула" r:id="rId3" imgW="126780" imgH="164814" progId="Equation.3">
                  <p:embed/>
                  <p:pic>
                    <p:nvPicPr>
                      <p:cNvPr id="2949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908050"/>
                        <a:ext cx="219075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468313" y="1412875"/>
            <a:ext cx="32527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Или: </a:t>
            </a:r>
            <a:r>
              <a:rPr lang="ru-RU" sz="1800" i="1" u="none"/>
              <a:t> деление оригинала на</a:t>
            </a:r>
            <a:r>
              <a:rPr lang="ru-RU" sz="1800" u="none"/>
              <a:t> </a:t>
            </a:r>
          </a:p>
        </p:txBody>
      </p:sp>
      <p:sp>
        <p:nvSpPr>
          <p:cNvPr id="29491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0" name="Object 8"/>
          <p:cNvGraphicFramePr>
            <a:graphicFrameLocks noChangeAspect="1"/>
          </p:cNvGraphicFramePr>
          <p:nvPr/>
        </p:nvGraphicFramePr>
        <p:xfrm>
          <a:off x="3779838" y="1484313"/>
          <a:ext cx="198437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14" name="Формула" r:id="rId5" imgW="101468" imgH="164885" progId="Equation.3">
                  <p:embed/>
                </p:oleObj>
              </mc:Choice>
              <mc:Fallback>
                <p:oleObj name="Формула" r:id="rId5" imgW="101468" imgH="164885" progId="Equation.3">
                  <p:embed/>
                  <p:pic>
                    <p:nvPicPr>
                      <p:cNvPr id="2949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484313"/>
                        <a:ext cx="198437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1" name="Rectangle 9"/>
          <p:cNvSpPr>
            <a:spLocks noChangeArrowheads="1"/>
          </p:cNvSpPr>
          <p:nvPr/>
        </p:nvSpPr>
        <p:spPr bwMode="auto">
          <a:xfrm>
            <a:off x="4111625" y="1412875"/>
            <a:ext cx="5032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i="1" u="none"/>
              <a:t>соответствует интегрированию изображения</a:t>
            </a:r>
            <a:r>
              <a:rPr lang="ru-RU" sz="1800" u="none"/>
              <a:t> </a:t>
            </a:r>
          </a:p>
        </p:txBody>
      </p:sp>
      <p:sp>
        <p:nvSpPr>
          <p:cNvPr id="294922" name="Rectangle 10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3" name="Object 11"/>
          <p:cNvGraphicFramePr>
            <a:graphicFrameLocks noChangeAspect="1"/>
          </p:cNvGraphicFramePr>
          <p:nvPr/>
        </p:nvGraphicFramePr>
        <p:xfrm>
          <a:off x="1979613" y="2205038"/>
          <a:ext cx="5040312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15" name="Формула" r:id="rId7" imgW="3035300" imgH="571500" progId="Equation.3">
                  <p:embed/>
                </p:oleObj>
              </mc:Choice>
              <mc:Fallback>
                <p:oleObj name="Формула" r:id="rId7" imgW="3035300" imgH="571500" progId="Equation.3">
                  <p:embed/>
                  <p:pic>
                    <p:nvPicPr>
                      <p:cNvPr id="29492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205038"/>
                        <a:ext cx="5040312" cy="947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4" name="Rectangle 12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492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493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783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	Умножение изображений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ТЕОРЕМА.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оригиналы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,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.</a:t>
            </a: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функция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тоже является оригиналом и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5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ОПРЕДЕЛЕНИЕ. Пусть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оригиналы. 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сверткой функций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ОБОЗНАЧАЮТ: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Очевидно, что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=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. 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681" name="Object 9"/>
          <p:cNvGraphicFramePr>
            <a:graphicFrameLocks noChangeAspect="1"/>
          </p:cNvGraphicFramePr>
          <p:nvPr>
            <p:extLst/>
          </p:nvPr>
        </p:nvGraphicFramePr>
        <p:xfrm>
          <a:off x="3398838" y="1676892"/>
          <a:ext cx="2829346" cy="964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36" name="Уравнение" r:id="rId3" imgW="1422360" imgH="482400" progId="Equation.3">
                  <p:embed/>
                </p:oleObj>
              </mc:Choice>
              <mc:Fallback>
                <p:oleObj name="Уравнение" r:id="rId3" imgW="1422360" imgH="482400" progId="Equation.3">
                  <p:embed/>
                  <p:pic>
                    <p:nvPicPr>
                      <p:cNvPr id="286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838" y="1676892"/>
                        <a:ext cx="2829346" cy="9647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2" name="Object 10"/>
          <p:cNvGraphicFramePr>
            <a:graphicFrameLocks noChangeAspect="1"/>
          </p:cNvGraphicFramePr>
          <p:nvPr>
            <p:extLst/>
          </p:nvPr>
        </p:nvGraphicFramePr>
        <p:xfrm>
          <a:off x="3009900" y="4043363"/>
          <a:ext cx="25654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37" name="Уравнение" r:id="rId5" imgW="1422360" imgH="482400" progId="Equation.3">
                  <p:embed/>
                </p:oleObj>
              </mc:Choice>
              <mc:Fallback>
                <p:oleObj name="Уравнение" r:id="rId5" imgW="1422360" imgH="482400" progId="Equation.3">
                  <p:embed/>
                  <p:pic>
                    <p:nvPicPr>
                      <p:cNvPr id="286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4043363"/>
                        <a:ext cx="2565400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072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1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4395788" algn="ctr"/>
                <a:tab pos="5197475" algn="l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 4 (формула Дюамеля).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4395788" algn="ctr"/>
                <a:tab pos="5197475" algn="l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Справедлива формула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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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+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/>
              <a:t>≓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4395788" algn="ctr"/>
                <a:tab pos="5197475" algn="l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Т.е. 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4395788" algn="ctr"/>
                <a:tab pos="5197475" algn="l"/>
              </a:tabLst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ru-RU" altLang="ru-RU" sz="2400" dirty="0" smtClean="0"/>
              <a:t>≓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7662" name="Object 14"/>
          <p:cNvGraphicFramePr>
            <a:graphicFrameLocks noChangeAspect="1"/>
          </p:cNvGraphicFramePr>
          <p:nvPr>
            <p:extLst/>
          </p:nvPr>
        </p:nvGraphicFramePr>
        <p:xfrm>
          <a:off x="2020888" y="1552575"/>
          <a:ext cx="31972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59" name="Уравнение" r:id="rId3" imgW="1777680" imgH="482400" progId="Equation.3">
                  <p:embed/>
                </p:oleObj>
              </mc:Choice>
              <mc:Fallback>
                <p:oleObj name="Уравнение" r:id="rId3" imgW="1777680" imgH="482400" progId="Equation.3">
                  <p:embed/>
                  <p:pic>
                    <p:nvPicPr>
                      <p:cNvPr id="2766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0888" y="1552575"/>
                        <a:ext cx="31972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170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07413" cy="600075"/>
          </a:xfrm>
          <a:noFill/>
          <a:ln/>
        </p:spPr>
        <p:txBody>
          <a:bodyPr/>
          <a:lstStyle/>
          <a:p>
            <a:r>
              <a:rPr lang="ru-RU" sz="2400" smtClean="0">
                <a:effectLst/>
              </a:rPr>
              <a:t>Решение дифференциальных уравнений и систем</a:t>
            </a:r>
            <a:r>
              <a:rPr lang="ru-RU" sz="4000" smtClean="0">
                <a:effectLst/>
              </a:rPr>
              <a:t> </a:t>
            </a:r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1979613" y="1196975"/>
            <a:ext cx="57483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b="1" u="none">
                <a:solidFill>
                  <a:srgbClr val="990000"/>
                </a:solidFill>
              </a:rPr>
              <a:t>Схема применения операционного метода</a:t>
            </a:r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611188" y="1916113"/>
            <a:ext cx="63198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Пусть требуется решить задачу Коши для уравнения </a:t>
            </a:r>
          </a:p>
        </p:txBody>
      </p:sp>
      <p:sp>
        <p:nvSpPr>
          <p:cNvPr id="3082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30" name="Object 6"/>
          <p:cNvGraphicFramePr>
            <a:graphicFrameLocks noChangeAspect="1"/>
          </p:cNvGraphicFramePr>
          <p:nvPr/>
        </p:nvGraphicFramePr>
        <p:xfrm>
          <a:off x="1792288" y="2505075"/>
          <a:ext cx="57023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88" name="Формула" r:id="rId3" imgW="2628720" imgH="228600" progId="Equation.3">
                  <p:embed/>
                </p:oleObj>
              </mc:Choice>
              <mc:Fallback>
                <p:oleObj name="Формула" r:id="rId3" imgW="2628720" imgH="228600" progId="Equation.3">
                  <p:embed/>
                  <p:pic>
                    <p:nvPicPr>
                      <p:cNvPr id="3082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288" y="2505075"/>
                        <a:ext cx="5702300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31" name="Rectangle 7"/>
          <p:cNvSpPr>
            <a:spLocks noChangeArrowheads="1"/>
          </p:cNvSpPr>
          <p:nvPr/>
        </p:nvSpPr>
        <p:spPr bwMode="auto">
          <a:xfrm>
            <a:off x="827088" y="3068638"/>
            <a:ext cx="5984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 u="none"/>
              <a:t>где </a:t>
            </a:r>
          </a:p>
        </p:txBody>
      </p:sp>
      <p:sp>
        <p:nvSpPr>
          <p:cNvPr id="3082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33" name="Object 9"/>
          <p:cNvGraphicFramePr>
            <a:graphicFrameLocks noChangeAspect="1"/>
          </p:cNvGraphicFramePr>
          <p:nvPr/>
        </p:nvGraphicFramePr>
        <p:xfrm>
          <a:off x="1547813" y="3068638"/>
          <a:ext cx="7207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89" name="Формула" r:id="rId5" imgW="431613" imgH="215806" progId="Equation.3">
                  <p:embed/>
                </p:oleObj>
              </mc:Choice>
              <mc:Fallback>
                <p:oleObj name="Формула" r:id="rId5" imgW="431613" imgH="215806" progId="Equation.3">
                  <p:embed/>
                  <p:pic>
                    <p:nvPicPr>
                      <p:cNvPr id="3082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068638"/>
                        <a:ext cx="720725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34" name="Rectangle 10"/>
          <p:cNvSpPr>
            <a:spLocks noChangeArrowheads="1"/>
          </p:cNvSpPr>
          <p:nvPr/>
        </p:nvSpPr>
        <p:spPr bwMode="auto">
          <a:xfrm>
            <a:off x="2339975" y="3068638"/>
            <a:ext cx="22463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постоянные числа. </a:t>
            </a:r>
          </a:p>
        </p:txBody>
      </p:sp>
      <p:sp>
        <p:nvSpPr>
          <p:cNvPr id="308235" name="Rectangle 11"/>
          <p:cNvSpPr>
            <a:spLocks noChangeArrowheads="1"/>
          </p:cNvSpPr>
          <p:nvPr/>
        </p:nvSpPr>
        <p:spPr bwMode="auto">
          <a:xfrm>
            <a:off x="684213" y="3644900"/>
            <a:ext cx="59801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b="1" u="none"/>
              <a:t>1.</a:t>
            </a:r>
            <a:r>
              <a:rPr lang="ru-RU" sz="1800" u="none"/>
              <a:t>  Находим изображение левой части уравнения.</a:t>
            </a:r>
          </a:p>
        </p:txBody>
      </p:sp>
      <p:sp>
        <p:nvSpPr>
          <p:cNvPr id="308236" name="Rectangle 12"/>
          <p:cNvSpPr>
            <a:spLocks noChangeArrowheads="1"/>
          </p:cNvSpPr>
          <p:nvPr/>
        </p:nvSpPr>
        <p:spPr bwMode="auto">
          <a:xfrm>
            <a:off x="468313" y="4076700"/>
            <a:ext cx="54435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Предполагаем, что искомое решение уравнения  </a:t>
            </a:r>
          </a:p>
        </p:txBody>
      </p:sp>
      <p:sp>
        <p:nvSpPr>
          <p:cNvPr id="3082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38" name="Object 14"/>
          <p:cNvGraphicFramePr>
            <a:graphicFrameLocks noChangeAspect="1"/>
          </p:cNvGraphicFramePr>
          <p:nvPr/>
        </p:nvGraphicFramePr>
        <p:xfrm>
          <a:off x="5867400" y="4076700"/>
          <a:ext cx="5048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0" name="Формула" r:id="rId7" imgW="317362" imgH="228501" progId="Equation.3">
                  <p:embed/>
                </p:oleObj>
              </mc:Choice>
              <mc:Fallback>
                <p:oleObj name="Формула" r:id="rId7" imgW="317362" imgH="228501" progId="Equation.3">
                  <p:embed/>
                  <p:pic>
                    <p:nvPicPr>
                      <p:cNvPr id="30823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076700"/>
                        <a:ext cx="504825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39" name="Rectangle 15"/>
          <p:cNvSpPr>
            <a:spLocks noChangeArrowheads="1"/>
          </p:cNvSpPr>
          <p:nvPr/>
        </p:nvSpPr>
        <p:spPr bwMode="auto">
          <a:xfrm>
            <a:off x="6443663" y="4076700"/>
            <a:ext cx="15017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имеет своим</a:t>
            </a:r>
          </a:p>
        </p:txBody>
      </p:sp>
      <p:sp>
        <p:nvSpPr>
          <p:cNvPr id="308240" name="Text Box 16"/>
          <p:cNvSpPr txBox="1">
            <a:spLocks noChangeArrowheads="1"/>
          </p:cNvSpPr>
          <p:nvPr/>
        </p:nvSpPr>
        <p:spPr bwMode="auto">
          <a:xfrm>
            <a:off x="519113" y="4451350"/>
            <a:ext cx="28321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изображением функцию </a:t>
            </a:r>
          </a:p>
        </p:txBody>
      </p:sp>
      <p:sp>
        <p:nvSpPr>
          <p:cNvPr id="3082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42" name="Object 18"/>
          <p:cNvGraphicFramePr>
            <a:graphicFrameLocks noChangeAspect="1"/>
          </p:cNvGraphicFramePr>
          <p:nvPr/>
        </p:nvGraphicFramePr>
        <p:xfrm>
          <a:off x="3348038" y="4437063"/>
          <a:ext cx="792162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1" name="Формула" r:id="rId9" imgW="482391" imgH="228501" progId="Equation.3">
                  <p:embed/>
                </p:oleObj>
              </mc:Choice>
              <mc:Fallback>
                <p:oleObj name="Формула" r:id="rId9" imgW="482391" imgH="228501" progId="Equation.3">
                  <p:embed/>
                  <p:pic>
                    <p:nvPicPr>
                      <p:cNvPr id="30824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437063"/>
                        <a:ext cx="792162" cy="373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43" name="Rectangle 19"/>
          <p:cNvSpPr>
            <a:spLocks noChangeArrowheads="1"/>
          </p:cNvSpPr>
          <p:nvPr/>
        </p:nvSpPr>
        <p:spPr bwMode="auto">
          <a:xfrm>
            <a:off x="4211638" y="4437063"/>
            <a:ext cx="7651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т.е.   </a:t>
            </a:r>
          </a:p>
        </p:txBody>
      </p:sp>
      <p:sp>
        <p:nvSpPr>
          <p:cNvPr id="3082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45" name="Object 21"/>
          <p:cNvGraphicFramePr>
            <a:graphicFrameLocks noChangeAspect="1"/>
          </p:cNvGraphicFramePr>
          <p:nvPr/>
        </p:nvGraphicFramePr>
        <p:xfrm>
          <a:off x="4859338" y="4365625"/>
          <a:ext cx="15113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2" name="Формула" r:id="rId11" imgW="1002865" imgH="304668" progId="Equation.3">
                  <p:embed/>
                </p:oleObj>
              </mc:Choice>
              <mc:Fallback>
                <p:oleObj name="Формула" r:id="rId11" imgW="1002865" imgH="304668" progId="Equation.3">
                  <p:embed/>
                  <p:pic>
                    <p:nvPicPr>
                      <p:cNvPr id="30824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4365625"/>
                        <a:ext cx="1511300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46" name="Rectangle 22"/>
          <p:cNvSpPr>
            <a:spLocks noChangeArrowheads="1"/>
          </p:cNvSpPr>
          <p:nvPr/>
        </p:nvSpPr>
        <p:spPr bwMode="auto">
          <a:xfrm>
            <a:off x="323850" y="4797425"/>
            <a:ext cx="77057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Тогда, согласно свойству о дифференцировании оригинала и с учетом</a:t>
            </a:r>
          </a:p>
        </p:txBody>
      </p:sp>
      <p:sp>
        <p:nvSpPr>
          <p:cNvPr id="308247" name="Text Box 23"/>
          <p:cNvSpPr txBox="1">
            <a:spLocks noChangeArrowheads="1"/>
          </p:cNvSpPr>
          <p:nvPr/>
        </p:nvSpPr>
        <p:spPr bwMode="auto">
          <a:xfrm>
            <a:off x="395288" y="5157788"/>
            <a:ext cx="3122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начальных условий, имеем:</a:t>
            </a:r>
          </a:p>
        </p:txBody>
      </p:sp>
      <p:sp>
        <p:nvSpPr>
          <p:cNvPr id="30824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8249" name="Object 25"/>
          <p:cNvGraphicFramePr>
            <a:graphicFrameLocks noChangeAspect="1"/>
          </p:cNvGraphicFramePr>
          <p:nvPr/>
        </p:nvGraphicFramePr>
        <p:xfrm>
          <a:off x="2219325" y="5559424"/>
          <a:ext cx="5727337" cy="533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3" name="Формула" r:id="rId13" imgW="2730240" imgH="253800" progId="Equation.3">
                  <p:embed/>
                </p:oleObj>
              </mc:Choice>
              <mc:Fallback>
                <p:oleObj name="Формула" r:id="rId13" imgW="2730240" imgH="253800" progId="Equation.3">
                  <p:embed/>
                  <p:pic>
                    <p:nvPicPr>
                      <p:cNvPr id="30824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5559424"/>
                        <a:ext cx="5727337" cy="5338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9135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ChangeArrowheads="1"/>
          </p:cNvSpPr>
          <p:nvPr/>
        </p:nvSpPr>
        <p:spPr bwMode="auto">
          <a:xfrm>
            <a:off x="468313" y="476250"/>
            <a:ext cx="62118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итоге, левая часть уравнения перепишется в виде</a:t>
            </a:r>
          </a:p>
        </p:txBody>
      </p:sp>
      <p:sp>
        <p:nvSpPr>
          <p:cNvPr id="3092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52" name="Object 4"/>
          <p:cNvGraphicFramePr>
            <a:graphicFrameLocks noChangeAspect="1"/>
          </p:cNvGraphicFramePr>
          <p:nvPr/>
        </p:nvGraphicFramePr>
        <p:xfrm>
          <a:off x="1125538" y="1025525"/>
          <a:ext cx="681831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3" name="Формула" r:id="rId3" imgW="3860640" imgH="253800" progId="Equation.3">
                  <p:embed/>
                </p:oleObj>
              </mc:Choice>
              <mc:Fallback>
                <p:oleObj name="Формула" r:id="rId3" imgW="3860640" imgH="253800" progId="Equation.3">
                  <p:embed/>
                  <p:pic>
                    <p:nvPicPr>
                      <p:cNvPr id="3092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538" y="1025525"/>
                        <a:ext cx="6818312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54" name="Object 6"/>
          <p:cNvGraphicFramePr>
            <a:graphicFrameLocks noChangeAspect="1"/>
          </p:cNvGraphicFramePr>
          <p:nvPr/>
        </p:nvGraphicFramePr>
        <p:xfrm>
          <a:off x="2903538" y="1658938"/>
          <a:ext cx="37687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4" name="Формула" r:id="rId5" imgW="2336760" imgH="241200" progId="Equation.3">
                  <p:embed/>
                </p:oleObj>
              </mc:Choice>
              <mc:Fallback>
                <p:oleObj name="Формула" r:id="rId5" imgW="2336760" imgH="241200" progId="Equation.3">
                  <p:embed/>
                  <p:pic>
                    <p:nvPicPr>
                      <p:cNvPr id="3092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1658938"/>
                        <a:ext cx="3768725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5" name="Rectangle 7"/>
          <p:cNvSpPr>
            <a:spLocks noChangeArrowheads="1"/>
          </p:cNvSpPr>
          <p:nvPr/>
        </p:nvSpPr>
        <p:spPr bwMode="auto">
          <a:xfrm>
            <a:off x="539750" y="2420938"/>
            <a:ext cx="565308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b="1" u="none"/>
              <a:t>2.</a:t>
            </a:r>
            <a:r>
              <a:rPr lang="ru-RU" sz="1800" u="none"/>
              <a:t>  Находим изображение правой части уравнения </a:t>
            </a:r>
          </a:p>
        </p:txBody>
      </p:sp>
      <p:sp>
        <p:nvSpPr>
          <p:cNvPr id="3092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57" name="Object 9"/>
          <p:cNvGraphicFramePr>
            <a:graphicFrameLocks noChangeAspect="1"/>
          </p:cNvGraphicFramePr>
          <p:nvPr/>
        </p:nvGraphicFramePr>
        <p:xfrm>
          <a:off x="6300788" y="2370138"/>
          <a:ext cx="158432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5" name="Формула" r:id="rId7" imgW="1015559" imgH="304668" progId="Equation.3">
                  <p:embed/>
                </p:oleObj>
              </mc:Choice>
              <mc:Fallback>
                <p:oleObj name="Формула" r:id="rId7" imgW="1015559" imgH="304668" progId="Equation.3">
                  <p:embed/>
                  <p:pic>
                    <p:nvPicPr>
                      <p:cNvPr id="3092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2370138"/>
                        <a:ext cx="158432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8" name="Rectangle 10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59" name="Object 11"/>
          <p:cNvGraphicFramePr>
            <a:graphicFrameLocks noChangeAspect="1"/>
          </p:cNvGraphicFramePr>
          <p:nvPr/>
        </p:nvGraphicFramePr>
        <p:xfrm>
          <a:off x="1660525" y="3176588"/>
          <a:ext cx="51736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6" name="Формула" r:id="rId9" imgW="2705040" imgH="241200" progId="Equation.3">
                  <p:embed/>
                </p:oleObj>
              </mc:Choice>
              <mc:Fallback>
                <p:oleObj name="Формула" r:id="rId9" imgW="2705040" imgH="241200" progId="Equation.3">
                  <p:embed/>
                  <p:pic>
                    <p:nvPicPr>
                      <p:cNvPr id="3092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3176588"/>
                        <a:ext cx="51736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60" name="Rectangle 12"/>
          <p:cNvSpPr>
            <a:spLocks noChangeArrowheads="1"/>
          </p:cNvSpPr>
          <p:nvPr/>
        </p:nvSpPr>
        <p:spPr bwMode="auto">
          <a:xfrm>
            <a:off x="827088" y="3933825"/>
            <a:ext cx="3000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решением которого будет </a:t>
            </a:r>
          </a:p>
        </p:txBody>
      </p:sp>
      <p:sp>
        <p:nvSpPr>
          <p:cNvPr id="3092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62" name="Object 14"/>
          <p:cNvGraphicFramePr>
            <a:graphicFrameLocks noChangeAspect="1"/>
          </p:cNvGraphicFramePr>
          <p:nvPr/>
        </p:nvGraphicFramePr>
        <p:xfrm>
          <a:off x="4273550" y="3854450"/>
          <a:ext cx="333216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7" name="Формула" r:id="rId11" imgW="1968480" imgH="419040" progId="Equation.3">
                  <p:embed/>
                </p:oleObj>
              </mc:Choice>
              <mc:Fallback>
                <p:oleObj name="Формула" r:id="rId11" imgW="1968480" imgH="419040" progId="Equation.3">
                  <p:embed/>
                  <p:pic>
                    <p:nvPicPr>
                      <p:cNvPr id="30926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550" y="3854450"/>
                        <a:ext cx="3332163" cy="709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63" name="Rectangle 15"/>
          <p:cNvSpPr>
            <a:spLocks noChangeArrowheads="1"/>
          </p:cNvSpPr>
          <p:nvPr/>
        </p:nvSpPr>
        <p:spPr bwMode="auto">
          <a:xfrm>
            <a:off x="323850" y="4868863"/>
            <a:ext cx="364648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b="1" u="none"/>
              <a:t>3.</a:t>
            </a:r>
            <a:r>
              <a:rPr lang="ru-RU" sz="1800" u="none"/>
              <a:t>  Находим оригинал решения </a:t>
            </a:r>
          </a:p>
        </p:txBody>
      </p:sp>
      <p:sp>
        <p:nvSpPr>
          <p:cNvPr id="3092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65" name="Object 17"/>
          <p:cNvGraphicFramePr>
            <a:graphicFrameLocks noChangeAspect="1"/>
          </p:cNvGraphicFramePr>
          <p:nvPr/>
        </p:nvGraphicFramePr>
        <p:xfrm>
          <a:off x="4067175" y="4868863"/>
          <a:ext cx="50482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8" name="Формула" r:id="rId13" imgW="317362" imgH="228501" progId="Equation.3">
                  <p:embed/>
                </p:oleObj>
              </mc:Choice>
              <mc:Fallback>
                <p:oleObj name="Формула" r:id="rId13" imgW="317362" imgH="228501" progId="Equation.3">
                  <p:embed/>
                  <p:pic>
                    <p:nvPicPr>
                      <p:cNvPr id="30926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4868863"/>
                        <a:ext cx="504825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66" name="Rectangle 18"/>
          <p:cNvSpPr>
            <a:spLocks noChangeArrowheads="1"/>
          </p:cNvSpPr>
          <p:nvPr/>
        </p:nvSpPr>
        <p:spPr bwMode="auto">
          <a:xfrm>
            <a:off x="4643438" y="4868863"/>
            <a:ext cx="34798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по полученному изображению </a:t>
            </a:r>
          </a:p>
        </p:txBody>
      </p:sp>
      <p:sp>
        <p:nvSpPr>
          <p:cNvPr id="30926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9268" name="Object 20"/>
          <p:cNvGraphicFramePr>
            <a:graphicFrameLocks noChangeAspect="1"/>
          </p:cNvGraphicFramePr>
          <p:nvPr/>
        </p:nvGraphicFramePr>
        <p:xfrm>
          <a:off x="8101013" y="4868863"/>
          <a:ext cx="72072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9" name="Формула" r:id="rId15" imgW="444307" imgH="228501" progId="Equation.3">
                  <p:embed/>
                </p:oleObj>
              </mc:Choice>
              <mc:Fallback>
                <p:oleObj name="Формула" r:id="rId15" imgW="444307" imgH="228501" progId="Equation.3">
                  <p:embed/>
                  <p:pic>
                    <p:nvPicPr>
                      <p:cNvPr id="30926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4868863"/>
                        <a:ext cx="720725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69" name="Rectangle 21"/>
          <p:cNvSpPr>
            <a:spLocks noChangeArrowheads="1"/>
          </p:cNvSpPr>
          <p:nvPr/>
        </p:nvSpPr>
        <p:spPr bwMode="auto">
          <a:xfrm>
            <a:off x="179388" y="5445125"/>
            <a:ext cx="8656637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Эта часть задачи является обычно самой трудоемкой и здесь особенно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эффективно следует использовать как разложение дроби на простые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слагаемые, так и приемы, которые опираются на свойства преобразования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Лапласа.</a:t>
            </a:r>
          </a:p>
        </p:txBody>
      </p:sp>
    </p:spTree>
    <p:extLst>
      <p:ext uri="{BB962C8B-B14F-4D97-AF65-F5344CB8AC3E}">
        <p14:creationId xmlns:p14="http://schemas.microsoft.com/office/powerpoint/2010/main" val="2810277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914" y="-660"/>
            <a:ext cx="8640130" cy="685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928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5395" name="Object 3"/>
          <p:cNvGraphicFramePr>
            <a:graphicFrameLocks noChangeAspect="1"/>
          </p:cNvGraphicFramePr>
          <p:nvPr>
            <p:extLst/>
          </p:nvPr>
        </p:nvGraphicFramePr>
        <p:xfrm>
          <a:off x="952500" y="333375"/>
          <a:ext cx="5903913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4" name="Уравнение" r:id="rId3" imgW="2882880" imgH="711000" progId="Equation.3">
                  <p:embed/>
                </p:oleObj>
              </mc:Choice>
              <mc:Fallback>
                <p:oleObj name="Уравнение" r:id="rId3" imgW="2882880" imgH="711000" progId="Equation.3">
                  <p:embed/>
                  <p:pic>
                    <p:nvPicPr>
                      <p:cNvPr id="3153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333375"/>
                        <a:ext cx="5903913" cy="145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5396" name="Rectangle 4"/>
          <p:cNvSpPr>
            <a:spLocks noChangeArrowheads="1"/>
          </p:cNvSpPr>
          <p:nvPr/>
        </p:nvSpPr>
        <p:spPr bwMode="auto">
          <a:xfrm>
            <a:off x="395288" y="1916113"/>
            <a:ext cx="82661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Изображение левой части уравнения с учетом нулевых начальных условий </a:t>
            </a:r>
          </a:p>
        </p:txBody>
      </p:sp>
      <p:sp>
        <p:nvSpPr>
          <p:cNvPr id="315397" name="Rectangle 5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5398" name="Object 6"/>
          <p:cNvGraphicFramePr>
            <a:graphicFrameLocks noChangeAspect="1"/>
          </p:cNvGraphicFramePr>
          <p:nvPr/>
        </p:nvGraphicFramePr>
        <p:xfrm>
          <a:off x="2603500" y="2468563"/>
          <a:ext cx="29273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5" name="Формула" r:id="rId5" imgW="1549080" imgH="253800" progId="Equation.3">
                  <p:embed/>
                </p:oleObj>
              </mc:Choice>
              <mc:Fallback>
                <p:oleObj name="Формула" r:id="rId5" imgW="1549080" imgH="253800" progId="Equation.3">
                  <p:embed/>
                  <p:pic>
                    <p:nvPicPr>
                      <p:cNvPr id="3153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2468563"/>
                        <a:ext cx="292735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5399" name="Rectangle 7"/>
          <p:cNvSpPr>
            <a:spLocks noChangeArrowheads="1"/>
          </p:cNvSpPr>
          <p:nvPr/>
        </p:nvSpPr>
        <p:spPr bwMode="auto">
          <a:xfrm>
            <a:off x="158750" y="3246438"/>
            <a:ext cx="88265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Изображение правой части получим с учетом свойства запаздывания оригинала </a:t>
            </a:r>
          </a:p>
        </p:txBody>
      </p:sp>
      <p:sp>
        <p:nvSpPr>
          <p:cNvPr id="315400" name="Rectangle 8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5401" name="Object 9"/>
          <p:cNvGraphicFramePr>
            <a:graphicFrameLocks noChangeAspect="1"/>
          </p:cNvGraphicFramePr>
          <p:nvPr/>
        </p:nvGraphicFramePr>
        <p:xfrm>
          <a:off x="1476375" y="4005263"/>
          <a:ext cx="5543550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6" name="Формула" r:id="rId7" imgW="3822700" imgH="800100" progId="Equation.3">
                  <p:embed/>
                </p:oleObj>
              </mc:Choice>
              <mc:Fallback>
                <p:oleObj name="Формула" r:id="rId7" imgW="3822700" imgH="800100" progId="Equation.3">
                  <p:embed/>
                  <p:pic>
                    <p:nvPicPr>
                      <p:cNvPr id="31540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005263"/>
                        <a:ext cx="5543550" cy="1160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5402" name="Rectangle 10"/>
          <p:cNvSpPr>
            <a:spLocks noChangeArrowheads="1"/>
          </p:cNvSpPr>
          <p:nvPr/>
        </p:nvSpPr>
        <p:spPr bwMode="auto">
          <a:xfrm>
            <a:off x="611188" y="5445125"/>
            <a:ext cx="32035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Операционное уравнение:   </a:t>
            </a:r>
          </a:p>
        </p:txBody>
      </p:sp>
      <p:sp>
        <p:nvSpPr>
          <p:cNvPr id="3154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5404" name="Object 12"/>
          <p:cNvGraphicFramePr>
            <a:graphicFrameLocks noChangeAspect="1"/>
          </p:cNvGraphicFramePr>
          <p:nvPr/>
        </p:nvGraphicFramePr>
        <p:xfrm>
          <a:off x="3924300" y="5516563"/>
          <a:ext cx="360045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7" name="Формула" r:id="rId9" imgW="1993900" imgH="520700" progId="Equation.3">
                  <p:embed/>
                </p:oleObj>
              </mc:Choice>
              <mc:Fallback>
                <p:oleObj name="Формула" r:id="rId9" imgW="1993900" imgH="520700" progId="Equation.3">
                  <p:embed/>
                  <p:pic>
                    <p:nvPicPr>
                      <p:cNvPr id="31540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516563"/>
                        <a:ext cx="3600450" cy="947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3843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395288" y="333375"/>
            <a:ext cx="15986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Его решение </a:t>
            </a:r>
          </a:p>
        </p:txBody>
      </p:sp>
      <p:sp>
        <p:nvSpPr>
          <p:cNvPr id="3164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20" name="Object 4"/>
          <p:cNvGraphicFramePr>
            <a:graphicFrameLocks noChangeAspect="1"/>
          </p:cNvGraphicFramePr>
          <p:nvPr/>
        </p:nvGraphicFramePr>
        <p:xfrm>
          <a:off x="2339975" y="115888"/>
          <a:ext cx="381635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4" name="Формула" r:id="rId3" imgW="2273300" imgH="533400" progId="Equation.3">
                  <p:embed/>
                </p:oleObj>
              </mc:Choice>
              <mc:Fallback>
                <p:oleObj name="Формула" r:id="rId3" imgW="2273300" imgH="533400" progId="Equation.3">
                  <p:embed/>
                  <p:pic>
                    <p:nvPicPr>
                      <p:cNvPr id="3164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15888"/>
                        <a:ext cx="3816350" cy="89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21" name="Rectangle 5"/>
          <p:cNvSpPr>
            <a:spLocks noChangeArrowheads="1"/>
          </p:cNvSpPr>
          <p:nvPr/>
        </p:nvSpPr>
        <p:spPr bwMode="auto">
          <a:xfrm>
            <a:off x="468313" y="1341438"/>
            <a:ext cx="11160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Так как  </a:t>
            </a:r>
          </a:p>
        </p:txBody>
      </p:sp>
      <p:sp>
        <p:nvSpPr>
          <p:cNvPr id="3164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23" name="Object 7"/>
          <p:cNvGraphicFramePr>
            <a:graphicFrameLocks noChangeAspect="1"/>
          </p:cNvGraphicFramePr>
          <p:nvPr/>
        </p:nvGraphicFramePr>
        <p:xfrm>
          <a:off x="1763713" y="1196975"/>
          <a:ext cx="16573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5" name="Формула" r:id="rId5" imgW="1167893" imgH="495085" progId="Equation.3">
                  <p:embed/>
                </p:oleObj>
              </mc:Choice>
              <mc:Fallback>
                <p:oleObj name="Формула" r:id="rId5" imgW="1167893" imgH="495085" progId="Equation.3">
                  <p:embed/>
                  <p:pic>
                    <p:nvPicPr>
                      <p:cNvPr id="31642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196975"/>
                        <a:ext cx="1657350" cy="70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24" name="Rectangle 8"/>
          <p:cNvSpPr>
            <a:spLocks noChangeArrowheads="1"/>
          </p:cNvSpPr>
          <p:nvPr/>
        </p:nvSpPr>
        <p:spPr bwMode="auto">
          <a:xfrm>
            <a:off x="3419475" y="1341438"/>
            <a:ext cx="48228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, то по свойству интегрирования оригинала</a:t>
            </a:r>
          </a:p>
        </p:txBody>
      </p:sp>
      <p:sp>
        <p:nvSpPr>
          <p:cNvPr id="316425" name="Text Box 9"/>
          <p:cNvSpPr txBox="1">
            <a:spLocks noChangeArrowheads="1"/>
          </p:cNvSpPr>
          <p:nvPr/>
        </p:nvSpPr>
        <p:spPr bwMode="auto">
          <a:xfrm>
            <a:off x="519113" y="1931988"/>
            <a:ext cx="3003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(деление изображения на </a:t>
            </a:r>
          </a:p>
        </p:txBody>
      </p:sp>
      <p:sp>
        <p:nvSpPr>
          <p:cNvPr id="3164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27" name="Object 11"/>
          <p:cNvGraphicFramePr>
            <a:graphicFrameLocks noChangeAspect="1"/>
          </p:cNvGraphicFramePr>
          <p:nvPr/>
        </p:nvGraphicFramePr>
        <p:xfrm>
          <a:off x="3492500" y="1916113"/>
          <a:ext cx="3063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6" name="Формула" r:id="rId7" imgW="164957" imgH="190335" progId="Equation.3">
                  <p:embed/>
                </p:oleObj>
              </mc:Choice>
              <mc:Fallback>
                <p:oleObj name="Формула" r:id="rId7" imgW="164957" imgH="190335" progId="Equation.3">
                  <p:embed/>
                  <p:pic>
                    <p:nvPicPr>
                      <p:cNvPr id="31642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916113"/>
                        <a:ext cx="306388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28" name="Rectangle 12"/>
          <p:cNvSpPr>
            <a:spLocks noChangeArrowheads="1"/>
          </p:cNvSpPr>
          <p:nvPr/>
        </p:nvSpPr>
        <p:spPr bwMode="auto">
          <a:xfrm>
            <a:off x="3995738" y="1916113"/>
            <a:ext cx="48942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соответствует интегрированию оригинала), </a:t>
            </a:r>
          </a:p>
        </p:txBody>
      </p:sp>
      <p:sp>
        <p:nvSpPr>
          <p:cNvPr id="316429" name="Text Box 13"/>
          <p:cNvSpPr txBox="1">
            <a:spLocks noChangeArrowheads="1"/>
          </p:cNvSpPr>
          <p:nvPr/>
        </p:nvSpPr>
        <p:spPr bwMode="auto">
          <a:xfrm>
            <a:off x="250825" y="2349500"/>
            <a:ext cx="13843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имеем:</a:t>
            </a:r>
          </a:p>
        </p:txBody>
      </p:sp>
      <p:sp>
        <p:nvSpPr>
          <p:cNvPr id="3164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31" name="Object 15"/>
          <p:cNvGraphicFramePr>
            <a:graphicFrameLocks noChangeAspect="1"/>
          </p:cNvGraphicFramePr>
          <p:nvPr/>
        </p:nvGraphicFramePr>
        <p:xfrm>
          <a:off x="1763713" y="2420938"/>
          <a:ext cx="561657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7" name="Формула" r:id="rId9" imgW="3695700" imgH="546100" progId="Equation.3">
                  <p:embed/>
                </p:oleObj>
              </mc:Choice>
              <mc:Fallback>
                <p:oleObj name="Формула" r:id="rId9" imgW="3695700" imgH="546100" progId="Equation.3">
                  <p:embed/>
                  <p:pic>
                    <p:nvPicPr>
                      <p:cNvPr id="31643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420938"/>
                        <a:ext cx="5616575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32" name="Rectangle 16"/>
          <p:cNvSpPr>
            <a:spLocks noChangeArrowheads="1"/>
          </p:cNvSpPr>
          <p:nvPr/>
        </p:nvSpPr>
        <p:spPr bwMode="auto">
          <a:xfrm>
            <a:off x="468313" y="3500438"/>
            <a:ext cx="67579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Второе слагаемое отличается от первого лишь множителем   </a:t>
            </a:r>
          </a:p>
        </p:txBody>
      </p:sp>
      <p:sp>
        <p:nvSpPr>
          <p:cNvPr id="31643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34" name="Object 18"/>
          <p:cNvGraphicFramePr>
            <a:graphicFrameLocks noChangeAspect="1"/>
          </p:cNvGraphicFramePr>
          <p:nvPr/>
        </p:nvGraphicFramePr>
        <p:xfrm>
          <a:off x="7092950" y="3357563"/>
          <a:ext cx="719138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8" name="Формула" r:id="rId11" imgW="393359" imgH="266469" progId="Equation.3">
                  <p:embed/>
                </p:oleObj>
              </mc:Choice>
              <mc:Fallback>
                <p:oleObj name="Формула" r:id="rId11" imgW="393359" imgH="266469" progId="Equation.3">
                  <p:embed/>
                  <p:pic>
                    <p:nvPicPr>
                      <p:cNvPr id="31643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3357563"/>
                        <a:ext cx="719138" cy="490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35" name="Rectangle 19"/>
          <p:cNvSpPr>
            <a:spLocks noChangeArrowheads="1"/>
          </p:cNvSpPr>
          <p:nvPr/>
        </p:nvSpPr>
        <p:spPr bwMode="auto">
          <a:xfrm>
            <a:off x="468313" y="3724275"/>
            <a:ext cx="66103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поэтому воспользуемся свойством запаздывания оригинала </a:t>
            </a:r>
          </a:p>
          <a:p>
            <a:r>
              <a:rPr lang="ru-RU" sz="1800" u="none" dirty="0"/>
              <a:t>(умножение изображения на </a:t>
            </a:r>
          </a:p>
        </p:txBody>
      </p:sp>
      <p:sp>
        <p:nvSpPr>
          <p:cNvPr id="316436" name="Rectangle 2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37" name="Object 21"/>
          <p:cNvGraphicFramePr>
            <a:graphicFrameLocks noChangeAspect="1"/>
          </p:cNvGraphicFramePr>
          <p:nvPr/>
        </p:nvGraphicFramePr>
        <p:xfrm>
          <a:off x="3708400" y="4005263"/>
          <a:ext cx="7207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9" name="Формула" r:id="rId13" imgW="355446" imgH="241195" progId="Equation.3">
                  <p:embed/>
                </p:oleObj>
              </mc:Choice>
              <mc:Fallback>
                <p:oleObj name="Формула" r:id="rId13" imgW="355446" imgH="241195" progId="Equation.3">
                  <p:embed/>
                  <p:pic>
                    <p:nvPicPr>
                      <p:cNvPr id="31643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005263"/>
                        <a:ext cx="720725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38" name="Rectangle 22"/>
          <p:cNvSpPr>
            <a:spLocks noChangeArrowheads="1"/>
          </p:cNvSpPr>
          <p:nvPr/>
        </p:nvSpPr>
        <p:spPr bwMode="auto">
          <a:xfrm>
            <a:off x="4643438" y="4076700"/>
            <a:ext cx="33750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означает замену в оригинале </a:t>
            </a:r>
          </a:p>
        </p:txBody>
      </p:sp>
      <p:sp>
        <p:nvSpPr>
          <p:cNvPr id="31643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40" name="Object 24"/>
          <p:cNvGraphicFramePr>
            <a:graphicFrameLocks noChangeAspect="1"/>
          </p:cNvGraphicFramePr>
          <p:nvPr/>
        </p:nvGraphicFramePr>
        <p:xfrm>
          <a:off x="611188" y="4437063"/>
          <a:ext cx="2333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70" name="Формула" r:id="rId15" imgW="101468" imgH="164885" progId="Equation.3">
                  <p:embed/>
                </p:oleObj>
              </mc:Choice>
              <mc:Fallback>
                <p:oleObj name="Формула" r:id="rId15" imgW="101468" imgH="164885" progId="Equation.3">
                  <p:embed/>
                  <p:pic>
                    <p:nvPicPr>
                      <p:cNvPr id="31644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437063"/>
                        <a:ext cx="233362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41" name="Rectangle 25"/>
          <p:cNvSpPr>
            <a:spLocks noChangeArrowheads="1"/>
          </p:cNvSpPr>
          <p:nvPr/>
        </p:nvSpPr>
        <p:spPr bwMode="auto">
          <a:xfrm>
            <a:off x="971550" y="4437063"/>
            <a:ext cx="5048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на </a:t>
            </a:r>
          </a:p>
        </p:txBody>
      </p:sp>
      <p:sp>
        <p:nvSpPr>
          <p:cNvPr id="31644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43" name="Object 27"/>
          <p:cNvGraphicFramePr>
            <a:graphicFrameLocks noChangeAspect="1"/>
          </p:cNvGraphicFramePr>
          <p:nvPr/>
        </p:nvGraphicFramePr>
        <p:xfrm>
          <a:off x="1476375" y="4437063"/>
          <a:ext cx="79216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71" name="Формула" r:id="rId17" imgW="469900" imgH="228600" progId="Equation.3">
                  <p:embed/>
                </p:oleObj>
              </mc:Choice>
              <mc:Fallback>
                <p:oleObj name="Формула" r:id="rId17" imgW="469900" imgH="228600" progId="Equation.3">
                  <p:embed/>
                  <p:pic>
                    <p:nvPicPr>
                      <p:cNvPr id="31644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437063"/>
                        <a:ext cx="792163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44" name="Text Box 28"/>
          <p:cNvSpPr txBox="1">
            <a:spLocks noChangeArrowheads="1"/>
          </p:cNvSpPr>
          <p:nvPr/>
        </p:nvSpPr>
        <p:spPr bwMode="auto">
          <a:xfrm>
            <a:off x="2268538" y="4411663"/>
            <a:ext cx="2714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)</a:t>
            </a:r>
          </a:p>
        </p:txBody>
      </p:sp>
      <p:sp>
        <p:nvSpPr>
          <p:cNvPr id="316445" name="Rectangle 29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46" name="Object 30"/>
          <p:cNvGraphicFramePr>
            <a:graphicFrameLocks noChangeAspect="1"/>
          </p:cNvGraphicFramePr>
          <p:nvPr/>
        </p:nvGraphicFramePr>
        <p:xfrm>
          <a:off x="2268538" y="4797425"/>
          <a:ext cx="41751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72" name="Формула" r:id="rId19" imgW="2768600" imgH="533400" progId="Equation.3">
                  <p:embed/>
                </p:oleObj>
              </mc:Choice>
              <mc:Fallback>
                <p:oleObj name="Формула" r:id="rId19" imgW="2768600" imgH="533400" progId="Equation.3">
                  <p:embed/>
                  <p:pic>
                    <p:nvPicPr>
                      <p:cNvPr id="31644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797425"/>
                        <a:ext cx="4175125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47" name="Rectangle 31"/>
          <p:cNvSpPr>
            <a:spLocks noChangeArrowheads="1"/>
          </p:cNvSpPr>
          <p:nvPr/>
        </p:nvSpPr>
        <p:spPr bwMode="auto">
          <a:xfrm>
            <a:off x="827088" y="5805488"/>
            <a:ext cx="29019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Итак, начиная с момента </a:t>
            </a:r>
          </a:p>
        </p:txBody>
      </p:sp>
      <p:sp>
        <p:nvSpPr>
          <p:cNvPr id="31644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6449" name="Object 33"/>
          <p:cNvGraphicFramePr>
            <a:graphicFrameLocks noChangeAspect="1"/>
          </p:cNvGraphicFramePr>
          <p:nvPr/>
        </p:nvGraphicFramePr>
        <p:xfrm>
          <a:off x="3924300" y="5805488"/>
          <a:ext cx="719138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73" name="Формула" r:id="rId21" imgW="393529" imgH="190417" progId="Equation.3">
                  <p:embed/>
                </p:oleObj>
              </mc:Choice>
              <mc:Fallback>
                <p:oleObj name="Формула" r:id="rId21" imgW="393529" imgH="190417" progId="Equation.3">
                  <p:embed/>
                  <p:pic>
                    <p:nvPicPr>
                      <p:cNvPr id="31644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805488"/>
                        <a:ext cx="719138" cy="350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50" name="Rectangle 34"/>
          <p:cNvSpPr>
            <a:spLocks noChangeArrowheads="1"/>
          </p:cNvSpPr>
          <p:nvPr/>
        </p:nvSpPr>
        <p:spPr bwMode="auto">
          <a:xfrm>
            <a:off x="4932363" y="5734050"/>
            <a:ext cx="31718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решением уравнения будет </a:t>
            </a:r>
          </a:p>
        </p:txBody>
      </p:sp>
    </p:spTree>
    <p:extLst>
      <p:ext uri="{BB962C8B-B14F-4D97-AF65-F5344CB8AC3E}">
        <p14:creationId xmlns:p14="http://schemas.microsoft.com/office/powerpoint/2010/main" val="485550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443" name="Object 3"/>
          <p:cNvGraphicFramePr>
            <a:graphicFrameLocks noChangeAspect="1"/>
          </p:cNvGraphicFramePr>
          <p:nvPr/>
        </p:nvGraphicFramePr>
        <p:xfrm>
          <a:off x="1042988" y="765175"/>
          <a:ext cx="69135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4" name="Формула" r:id="rId3" imgW="4597400" imgH="444500" progId="Equation.3">
                  <p:embed/>
                </p:oleObj>
              </mc:Choice>
              <mc:Fallback>
                <p:oleObj name="Формула" r:id="rId3" imgW="4597400" imgH="444500" progId="Equation.3">
                  <p:embed/>
                  <p:pic>
                    <p:nvPicPr>
                      <p:cNvPr id="3174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765175"/>
                        <a:ext cx="6913562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611188" y="2276475"/>
            <a:ext cx="34067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 dirty="0"/>
              <a:t>Окончательно, ответ:             </a:t>
            </a:r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446" name="Object 6"/>
          <p:cNvGraphicFramePr>
            <a:graphicFrameLocks noChangeAspect="1"/>
          </p:cNvGraphicFramePr>
          <p:nvPr/>
        </p:nvGraphicFramePr>
        <p:xfrm>
          <a:off x="3276600" y="2060575"/>
          <a:ext cx="4752975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5" name="Формула" r:id="rId5" imgW="2667000" imgH="876300" progId="Equation.3">
                  <p:embed/>
                </p:oleObj>
              </mc:Choice>
              <mc:Fallback>
                <p:oleObj name="Формула" r:id="rId5" imgW="2667000" imgH="876300" progId="Equation.3">
                  <p:embed/>
                  <p:pic>
                    <p:nvPicPr>
                      <p:cNvPr id="3174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060575"/>
                        <a:ext cx="4752975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528" y="3933056"/>
            <a:ext cx="80648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Замечание к теореме запаздывания:</a:t>
            </a:r>
          </a:p>
          <a:p>
            <a:r>
              <a:rPr lang="ru-RU" dirty="0" smtClean="0"/>
              <a:t>Если в изображении есть умножение на                    то вначале </a:t>
            </a:r>
          </a:p>
          <a:p>
            <a:r>
              <a:rPr lang="ru-RU" dirty="0" smtClean="0"/>
              <a:t>находят оригинал для </a:t>
            </a:r>
            <a:r>
              <a:rPr lang="en-US" i="1" dirty="0" smtClean="0"/>
              <a:t>F(p)</a:t>
            </a:r>
            <a:r>
              <a:rPr lang="ru-RU" i="1" dirty="0" smtClean="0"/>
              <a:t> </a:t>
            </a:r>
            <a:r>
              <a:rPr lang="ru-RU" dirty="0" smtClean="0"/>
              <a:t>=:</a:t>
            </a:r>
            <a:r>
              <a:rPr lang="en-US" i="1" dirty="0" smtClean="0"/>
              <a:t>f(t)</a:t>
            </a:r>
            <a:r>
              <a:rPr lang="ru-RU" dirty="0" smtClean="0"/>
              <a:t>, затем </a:t>
            </a:r>
            <a:r>
              <a:rPr lang="en-US" i="1" dirty="0" smtClean="0"/>
              <a:t>t</a:t>
            </a:r>
            <a:r>
              <a:rPr lang="ru-RU" dirty="0" smtClean="0"/>
              <a:t> заменяют на</a:t>
            </a:r>
          </a:p>
          <a:p>
            <a:r>
              <a:rPr lang="ru-RU" dirty="0" smtClean="0"/>
              <a:t>и умножаем на              так как </a:t>
            </a:r>
          </a:p>
          <a:p>
            <a:endParaRPr lang="ru-RU" dirty="0"/>
          </a:p>
        </p:txBody>
      </p:sp>
      <p:graphicFrame>
        <p:nvGraphicFramePr>
          <p:cNvPr id="8" name="Object 18"/>
          <p:cNvGraphicFramePr>
            <a:graphicFrameLocks noChangeAspect="1"/>
          </p:cNvGraphicFramePr>
          <p:nvPr>
            <p:extLst/>
          </p:nvPr>
        </p:nvGraphicFramePr>
        <p:xfrm>
          <a:off x="5292080" y="4222749"/>
          <a:ext cx="1344612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6" name="Уравнение" r:id="rId7" imgW="736560" imgH="228600" progId="Equation.3">
                  <p:embed/>
                </p:oleObj>
              </mc:Choice>
              <mc:Fallback>
                <p:oleObj name="Уравнение" r:id="rId7" imgW="736560" imgH="228600" progId="Equation.3">
                  <p:embed/>
                  <p:pic>
                    <p:nvPicPr>
                      <p:cNvPr id="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222749"/>
                        <a:ext cx="1344612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3"/>
          <p:cNvGraphicFramePr>
            <a:graphicFrameLocks noChangeAspect="1"/>
          </p:cNvGraphicFramePr>
          <p:nvPr>
            <p:extLst/>
          </p:nvPr>
        </p:nvGraphicFramePr>
        <p:xfrm>
          <a:off x="7020272" y="4643437"/>
          <a:ext cx="627062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7" name="Уравнение" r:id="rId9" imgW="342720" imgH="177480" progId="Equation.3">
                  <p:embed/>
                </p:oleObj>
              </mc:Choice>
              <mc:Fallback>
                <p:oleObj name="Уравнение" r:id="rId9" imgW="342720" imgH="177480" progId="Equation.3">
                  <p:embed/>
                  <p:pic>
                    <p:nvPicPr>
                      <p:cNvPr id="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643437"/>
                        <a:ext cx="627062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0"/>
          <p:cNvGraphicFramePr>
            <a:graphicFrameLocks noChangeAspect="1"/>
          </p:cNvGraphicFramePr>
          <p:nvPr>
            <p:extLst/>
          </p:nvPr>
        </p:nvGraphicFramePr>
        <p:xfrm>
          <a:off x="2316163" y="4919663"/>
          <a:ext cx="919162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8" name="Уравнение" r:id="rId11" imgW="609480" imgH="203040" progId="Equation.3">
                  <p:embed/>
                </p:oleObj>
              </mc:Choice>
              <mc:Fallback>
                <p:oleObj name="Уравнение" r:id="rId11" imgW="609480" imgH="203040" progId="Equation.3">
                  <p:embed/>
                  <p:pic>
                    <p:nvPicPr>
                      <p:cNvPr id="1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3" y="4919663"/>
                        <a:ext cx="919162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0"/>
          <p:cNvGraphicFramePr>
            <a:graphicFrameLocks noChangeAspect="1"/>
          </p:cNvGraphicFramePr>
          <p:nvPr>
            <p:extLst/>
          </p:nvPr>
        </p:nvGraphicFramePr>
        <p:xfrm>
          <a:off x="4283968" y="4869363"/>
          <a:ext cx="3495297" cy="41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89" name="Уравнение" r:id="rId13" imgW="1904760" imgH="228600" progId="Equation.3">
                  <p:embed/>
                </p:oleObj>
              </mc:Choice>
              <mc:Fallback>
                <p:oleObj name="Уравнение" r:id="rId13" imgW="1904760" imgH="228600" progId="Equation.3">
                  <p:embed/>
                  <p:pic>
                    <p:nvPicPr>
                      <p:cNvPr id="1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869363"/>
                        <a:ext cx="3495297" cy="4190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1174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455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2400" smtClean="0">
                <a:solidFill>
                  <a:srgbClr val="990000"/>
                </a:solidFill>
                <a:effectLst/>
              </a:rPr>
              <a:t>Формула Дюамеля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50825" y="779463"/>
            <a:ext cx="870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В том случае, если правая часть дифференциального уравнения есть функция, </a:t>
            </a:r>
          </a:p>
          <a:p>
            <a:r>
              <a:rPr lang="ru-RU" sz="1800" u="none"/>
              <a:t>изображение которой затруднительно найти, полезно воспользоваться </a:t>
            </a:r>
          </a:p>
          <a:p>
            <a:r>
              <a:rPr lang="ru-RU" sz="1800" u="none"/>
              <a:t>приёмом, который основан на использовании так называемой формулы </a:t>
            </a:r>
          </a:p>
          <a:p>
            <a:r>
              <a:rPr lang="ru-RU" sz="1800" u="none"/>
              <a:t>Дюамеля. Суть его состоит в том, что решение 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5435600" y="1628775"/>
          <a:ext cx="5762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07" name="Формула" r:id="rId3" imgW="317362" imgH="228501" progId="Equation.3">
                  <p:embed/>
                </p:oleObj>
              </mc:Choice>
              <mc:Fallback>
                <p:oleObj name="Формула" r:id="rId3" imgW="317362" imgH="228501" progId="Equation.3">
                  <p:embed/>
                  <p:pic>
                    <p:nvPicPr>
                      <p:cNvPr id="245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1628775"/>
                        <a:ext cx="57626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156325" y="1628775"/>
            <a:ext cx="154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задачи Коши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23850" y="1989138"/>
            <a:ext cx="3959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800" u="none"/>
              <a:t>с нулевыми начальными условиями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2124075" y="2420938"/>
          <a:ext cx="431958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08" name="Формула" r:id="rId5" imgW="2273300" imgH="215900" progId="Equation.3">
                  <p:embed/>
                </p:oleObj>
              </mc:Choice>
              <mc:Fallback>
                <p:oleObj name="Формула" r:id="rId5" imgW="2273300" imgH="215900" progId="Equation.3">
                  <p:embed/>
                  <p:pic>
                    <p:nvPicPr>
                      <p:cNvPr id="2458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420938"/>
                        <a:ext cx="4319588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323850" y="2997200"/>
            <a:ext cx="3305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определяется формулой: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2989263" y="3279775"/>
          <a:ext cx="331152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09" name="Формула" r:id="rId7" imgW="1536700" imgH="482600" progId="Equation.3">
                  <p:embed/>
                </p:oleObj>
              </mc:Choice>
              <mc:Fallback>
                <p:oleObj name="Формула" r:id="rId7" imgW="1536700" imgH="482600" progId="Equation.3">
                  <p:embed/>
                  <p:pic>
                    <p:nvPicPr>
                      <p:cNvPr id="245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3279775"/>
                        <a:ext cx="331152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900113" y="4508500"/>
            <a:ext cx="5984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где 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1619250" y="4508500"/>
          <a:ext cx="6477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0" name="Формула" r:id="rId9" imgW="368300" imgH="241300" progId="Equation.3">
                  <p:embed/>
                </p:oleObj>
              </mc:Choice>
              <mc:Fallback>
                <p:oleObj name="Формула" r:id="rId9" imgW="368300" imgH="241300" progId="Equation.3">
                  <p:embed/>
                  <p:pic>
                    <p:nvPicPr>
                      <p:cNvPr id="2459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508500"/>
                        <a:ext cx="6477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2411413" y="4508500"/>
            <a:ext cx="28781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есть решение уравнения 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94" name="Object 18"/>
          <p:cNvGraphicFramePr>
            <a:graphicFrameLocks noChangeAspect="1"/>
          </p:cNvGraphicFramePr>
          <p:nvPr/>
        </p:nvGraphicFramePr>
        <p:xfrm>
          <a:off x="5435600" y="4487863"/>
          <a:ext cx="223202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1" name="Формула" r:id="rId11" imgW="1028254" imgH="215806" progId="Equation.3">
                  <p:embed/>
                </p:oleObj>
              </mc:Choice>
              <mc:Fallback>
                <p:oleObj name="Формула" r:id="rId11" imgW="1028254" imgH="215806" progId="Equation.3">
                  <p:embed/>
                  <p:pic>
                    <p:nvPicPr>
                      <p:cNvPr id="2459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487863"/>
                        <a:ext cx="223202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323850" y="5300663"/>
            <a:ext cx="5049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7200"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при тех же нулевых начальных условиях.</a:t>
            </a:r>
          </a:p>
        </p:txBody>
      </p:sp>
    </p:spTree>
    <p:extLst>
      <p:ext uri="{BB962C8B-B14F-4D97-AF65-F5344CB8AC3E}">
        <p14:creationId xmlns:p14="http://schemas.microsoft.com/office/powerpoint/2010/main" val="56737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921" y="-57820"/>
            <a:ext cx="8712137" cy="691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58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2900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68313" y="333375"/>
          <a:ext cx="552132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2" name="Формула" r:id="rId3" imgW="3073400" imgH="914400" progId="Equation.3">
                  <p:embed/>
                </p:oleObj>
              </mc:Choice>
              <mc:Fallback>
                <p:oleObj name="Формула" r:id="rId3" imgW="3073400" imgH="914400" progId="Equation.3">
                  <p:embed/>
                  <p:pic>
                    <p:nvPicPr>
                      <p:cNvPr id="25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552132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4" name="Picture 4" descr="16-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33375"/>
            <a:ext cx="262731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68313" y="2276475"/>
            <a:ext cx="303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Находим решение задачи  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2163763" y="2662238"/>
          <a:ext cx="344646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3" name="Формула" r:id="rId6" imgW="1663700" imgH="203200" progId="Equation.3">
                  <p:embed/>
                </p:oleObj>
              </mc:Choice>
              <mc:Fallback>
                <p:oleObj name="Формула" r:id="rId6" imgW="1663700" imgH="203200" progId="Equation.3">
                  <p:embed/>
                  <p:pic>
                    <p:nvPicPr>
                      <p:cNvPr id="256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2662238"/>
                        <a:ext cx="3446462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1331913" y="3284538"/>
          <a:ext cx="58547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4" name="Формула" r:id="rId8" imgW="3632200" imgH="419100" progId="Equation.3">
                  <p:embed/>
                </p:oleObj>
              </mc:Choice>
              <mc:Fallback>
                <p:oleObj name="Формула" r:id="rId8" imgW="3632200" imgH="419100" progId="Equation.3">
                  <p:embed/>
                  <p:pic>
                    <p:nvPicPr>
                      <p:cNvPr id="256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284538"/>
                        <a:ext cx="58547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84213" y="4292600"/>
            <a:ext cx="784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800" u="none"/>
              <a:t>Далее по формуле Дюамеля для каждого временного интервала: 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755650" y="4797425"/>
            <a:ext cx="773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 для  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1692275" y="4724400"/>
          <a:ext cx="2663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5" name="Формула" r:id="rId10" imgW="1422400" imgH="228600" progId="Equation.3">
                  <p:embed/>
                </p:oleObj>
              </mc:Choice>
              <mc:Fallback>
                <p:oleObj name="Формула" r:id="rId10" imgW="1422400" imgH="228600" progId="Equation.3">
                  <p:embed/>
                  <p:pic>
                    <p:nvPicPr>
                      <p:cNvPr id="2561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724400"/>
                        <a:ext cx="2663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1187450" y="5157788"/>
          <a:ext cx="4608513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6" name="Формула" r:id="rId12" imgW="2552700" imgH="546100" progId="Equation.3">
                  <p:embed/>
                </p:oleObj>
              </mc:Choice>
              <mc:Fallback>
                <p:oleObj name="Формула" r:id="rId12" imgW="2552700" imgH="546100" progId="Equation.3">
                  <p:embed/>
                  <p:pic>
                    <p:nvPicPr>
                      <p:cNvPr id="2561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157788"/>
                        <a:ext cx="4608513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5867400" y="5373688"/>
          <a:ext cx="1296988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7" name="Формула" r:id="rId14" imgW="520248" imgH="177646" progId="Equation.3">
                  <p:embed/>
                </p:oleObj>
              </mc:Choice>
              <mc:Fallback>
                <p:oleObj name="Формула" r:id="rId14" imgW="520248" imgH="177646" progId="Equation.3">
                  <p:embed/>
                  <p:pic>
                    <p:nvPicPr>
                      <p:cNvPr id="2561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373688"/>
                        <a:ext cx="1296988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6484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95288" y="333375"/>
            <a:ext cx="6588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1800" u="none"/>
              <a:t>Для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1403350" y="333375"/>
          <a:ext cx="24479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52" name="Формула" r:id="rId3" imgW="1447800" imgH="228600" progId="Equation.3">
                  <p:embed/>
                </p:oleObj>
              </mc:Choice>
              <mc:Fallback>
                <p:oleObj name="Формула" r:id="rId3" imgW="1447800" imgH="228600" progId="Equation.3">
                  <p:embed/>
                  <p:pic>
                    <p:nvPicPr>
                      <p:cNvPr id="266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33375"/>
                        <a:ext cx="2447925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-852488" y="3157538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1258888" y="981075"/>
          <a:ext cx="6408737" cy="373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53" name="Формула" r:id="rId5" imgW="3009900" imgH="1625600" progId="Equation.3">
                  <p:embed/>
                </p:oleObj>
              </mc:Choice>
              <mc:Fallback>
                <p:oleObj name="Формула" r:id="rId5" imgW="3009900" imgH="1625600" progId="Equation.3">
                  <p:embed/>
                  <p:pic>
                    <p:nvPicPr>
                      <p:cNvPr id="266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981075"/>
                        <a:ext cx="6408737" cy="373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539750" y="28527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sz="1800" u="none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43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042988" y="4724400"/>
            <a:ext cx="952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Ответ: 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547813" y="5013325"/>
          <a:ext cx="5903912" cy="159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77" name="Формула" r:id="rId3" imgW="2959100" imgH="800100" progId="Equation.3">
                  <p:embed/>
                </p:oleObj>
              </mc:Choice>
              <mc:Fallback>
                <p:oleObj name="Формула" r:id="rId3" imgW="2959100" imgH="800100" progId="Equation.3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013325"/>
                        <a:ext cx="5903912" cy="159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39750" y="115888"/>
            <a:ext cx="631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u="none"/>
              <a:t>Для</a:t>
            </a:r>
          </a:p>
        </p:txBody>
      </p:sp>
      <p:graphicFrame>
        <p:nvGraphicFramePr>
          <p:cNvPr id="27654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1403350" y="152400"/>
          <a:ext cx="1368425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78" name="Формула" r:id="rId5" imgW="1219200" imgH="228600" progId="Equation.3">
                  <p:embed/>
                </p:oleObj>
              </mc:Choice>
              <mc:Fallback>
                <p:oleObj name="Формула" r:id="rId5" imgW="1219200" imgH="228600" progId="Equation.3">
                  <p:embed/>
                  <p:pic>
                    <p:nvPicPr>
                      <p:cNvPr id="276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52400"/>
                        <a:ext cx="1368425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476250"/>
          <a:ext cx="7848600" cy="417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79" name="Формула" r:id="rId7" imgW="4597400" imgH="2578100" progId="Equation.3">
                  <p:embed/>
                </p:oleObj>
              </mc:Choice>
              <mc:Fallback>
                <p:oleObj name="Формула" r:id="rId7" imgW="4597400" imgH="2578100" progId="Equation.3">
                  <p:embed/>
                  <p:pic>
                    <p:nvPicPr>
                      <p:cNvPr id="2765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76250"/>
                        <a:ext cx="7848600" cy="417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1134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2800" smtClean="0">
                <a:effectLst/>
              </a:rPr>
              <a:t>Линейные дифференциальные системы</a:t>
            </a:r>
            <a:r>
              <a:rPr lang="ru-RU" sz="4000" smtClean="0">
                <a:effectLst/>
              </a:rPr>
              <a:t> 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0825" y="995363"/>
            <a:ext cx="80787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Схема применения операционного метода при решении систем линейных 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уравнений, практически, такая же, как и для линейных уравнений.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Решим задачу Коши для следующих нормальных систем линейных 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однородных уравнений.  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539750" y="3789363"/>
            <a:ext cx="4489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 dirty="0"/>
              <a:t>Пусть изображения искомых функций:   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4932363" y="3644900"/>
          <a:ext cx="32400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99" name="Формула" r:id="rId3" imgW="2070100" imgH="304800" progId="Equation.3">
                  <p:embed/>
                </p:oleObj>
              </mc:Choice>
              <mc:Fallback>
                <p:oleObj name="Формула" r:id="rId3" imgW="2070100" imgH="304800" progId="Equation.3">
                  <p:embed/>
                  <p:pic>
                    <p:nvPicPr>
                      <p:cNvPr id="286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644900"/>
                        <a:ext cx="324008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746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ru-RU" sz="2800" smtClean="0">
                <a:effectLst/>
              </a:rPr>
              <a:t>Линейные дифференциальные системы</a:t>
            </a:r>
            <a:r>
              <a:rPr lang="ru-RU" sz="4000" smtClean="0">
                <a:effectLst/>
              </a:rPr>
              <a:t> 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0825" y="995363"/>
            <a:ext cx="80787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Схема применения операционного метода при решении систем линейных 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уравнений, практически, такая же, как и для линейных уравнений.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Решим задачу Коши для следующих нормальных систем линейных 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однородных уравнений.  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1250950" y="2471738"/>
          <a:ext cx="4329113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25" name="Формула" r:id="rId3" imgW="2184400" imgH="457200" progId="Equation.3">
                  <p:embed/>
                </p:oleObj>
              </mc:Choice>
              <mc:Fallback>
                <p:oleObj name="Формула" r:id="rId3" imgW="2184400" imgH="457200" progId="Equation.3">
                  <p:embed/>
                  <p:pic>
                    <p:nvPicPr>
                      <p:cNvPr id="28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2471738"/>
                        <a:ext cx="4329113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539750" y="3789363"/>
            <a:ext cx="4489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Пусть изображения искомых функций:   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4932363" y="3644900"/>
          <a:ext cx="32400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26" name="Формула" r:id="rId5" imgW="2070100" imgH="304800" progId="Equation.3">
                  <p:embed/>
                </p:oleObj>
              </mc:Choice>
              <mc:Fallback>
                <p:oleObj name="Формула" r:id="rId5" imgW="2070100" imgH="304800" progId="Equation.3">
                  <p:embed/>
                  <p:pic>
                    <p:nvPicPr>
                      <p:cNvPr id="286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644900"/>
                        <a:ext cx="324008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84213" y="4292600"/>
            <a:ext cx="6961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С учётом начальных условий имеем операционную систему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2124075" y="4868863"/>
          <a:ext cx="403225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27" name="Формула" r:id="rId7" imgW="2476500" imgH="520700" progId="Equation.3">
                  <p:embed/>
                </p:oleObj>
              </mc:Choice>
              <mc:Fallback>
                <p:oleObj name="Формула" r:id="rId7" imgW="2476500" imgH="520700" progId="Equation.3">
                  <p:embed/>
                  <p:pic>
                    <p:nvPicPr>
                      <p:cNvPr id="2868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868863"/>
                        <a:ext cx="403225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06046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68313" y="404813"/>
            <a:ext cx="4148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Подставляем из второго уравнения  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716463" y="333375"/>
          <a:ext cx="1871662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0" name="Формула" r:id="rId3" imgW="1129810" imgH="482391" progId="Equation.3">
                  <p:embed/>
                </p:oleObj>
              </mc:Choice>
              <mc:Fallback>
                <p:oleObj name="Формула" r:id="rId3" imgW="1129810" imgH="482391" progId="Equation.3">
                  <p:embed/>
                  <p:pic>
                    <p:nvPicPr>
                      <p:cNvPr id="297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333375"/>
                        <a:ext cx="1871662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804025" y="476250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в первое: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611188" y="1341438"/>
          <a:ext cx="8062912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1" name="Формула" r:id="rId5" imgW="4279900" imgH="965200" progId="Equation.3">
                  <p:embed/>
                </p:oleObj>
              </mc:Choice>
              <mc:Fallback>
                <p:oleObj name="Формула" r:id="rId5" imgW="4279900" imgH="965200" progId="Equation.3">
                  <p:embed/>
                  <p:pic>
                    <p:nvPicPr>
                      <p:cNvPr id="29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341438"/>
                        <a:ext cx="8062912" cy="181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611188" y="3644900"/>
          <a:ext cx="35290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2" name="Формула" r:id="rId7" imgW="2070100" imgH="495300" progId="Equation.3">
                  <p:embed/>
                </p:oleObj>
              </mc:Choice>
              <mc:Fallback>
                <p:oleObj name="Формула" r:id="rId7" imgW="2070100" imgH="495300" progId="Equation.3">
                  <p:embed/>
                  <p:pic>
                    <p:nvPicPr>
                      <p:cNvPr id="297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644900"/>
                        <a:ext cx="3529012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395288" y="4724400"/>
            <a:ext cx="29860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Решение системы:            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2916238" y="4797425"/>
          <a:ext cx="388937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3" name="Формула" r:id="rId9" imgW="2120900" imgH="901700" progId="Equation.3">
                  <p:embed/>
                </p:oleObj>
              </mc:Choice>
              <mc:Fallback>
                <p:oleObj name="Формула" r:id="rId9" imgW="2120900" imgH="901700" progId="Equation.3">
                  <p:embed/>
                  <p:pic>
                    <p:nvPicPr>
                      <p:cNvPr id="29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797425"/>
                        <a:ext cx="3889375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113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604838" y="333375"/>
          <a:ext cx="4327525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76" name="Формула" r:id="rId3" imgW="2286000" imgH="457200" progId="Equation.3">
                  <p:embed/>
                </p:oleObj>
              </mc:Choice>
              <mc:Fallback>
                <p:oleObj name="Формула" r:id="rId3" imgW="2286000" imgH="457200" progId="Equation.3">
                  <p:embed/>
                  <p:pic>
                    <p:nvPicPr>
                      <p:cNvPr id="307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333375"/>
                        <a:ext cx="4327525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79388" y="1484313"/>
            <a:ext cx="704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7200" algn="just">
              <a:tabLst>
                <a:tab pos="3048000" algn="ctr"/>
                <a:tab pos="6032500" algn="r"/>
              </a:tabLst>
            </a:pPr>
            <a:r>
              <a:rPr lang="ru-RU" sz="1800" u="none"/>
              <a:t>С учётом начальных условий имеем операционную систему: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250825" y="2060575"/>
          <a:ext cx="889317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77" name="Формула" r:id="rId5" imgW="5003800" imgH="520700" progId="Equation.3">
                  <p:embed/>
                </p:oleObj>
              </mc:Choice>
              <mc:Fallback>
                <p:oleObj name="Формула" r:id="rId5" imgW="5003800" imgH="520700" progId="Equation.3">
                  <p:embed/>
                  <p:pic>
                    <p:nvPicPr>
                      <p:cNvPr id="307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060575"/>
                        <a:ext cx="8893175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95288" y="3213100"/>
            <a:ext cx="320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Умножим 1-е уравнение на  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563938" y="3213100"/>
          <a:ext cx="10795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78" name="Формула" r:id="rId7" imgW="583947" imgH="228501" progId="Equation.3">
                  <p:embed/>
                </p:oleObj>
              </mc:Choice>
              <mc:Fallback>
                <p:oleObj name="Формула" r:id="rId7" imgW="583947" imgH="228501" progId="Equation.3">
                  <p:embed/>
                  <p:pic>
                    <p:nvPicPr>
                      <p:cNvPr id="307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213100"/>
                        <a:ext cx="10795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787900" y="3213100"/>
            <a:ext cx="267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а 2-е на 4 и сложим их.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468313" y="3860800"/>
            <a:ext cx="1325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Получим:  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1835150" y="3933825"/>
          <a:ext cx="468153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79" name="Формула" r:id="rId9" imgW="2882900" imgH="228600" progId="Equation.3">
                  <p:embed/>
                </p:oleObj>
              </mc:Choice>
              <mc:Fallback>
                <p:oleObj name="Формула" r:id="rId9" imgW="2882900" imgH="228600" progId="Equation.3">
                  <p:embed/>
                  <p:pic>
                    <p:nvPicPr>
                      <p:cNvPr id="3073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933825"/>
                        <a:ext cx="468153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1763713" y="4437063"/>
          <a:ext cx="47529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0" name="Формула" r:id="rId11" imgW="3009900" imgH="495300" progId="Equation.3">
                  <p:embed/>
                </p:oleObj>
              </mc:Choice>
              <mc:Fallback>
                <p:oleObj name="Формула" r:id="rId11" imgW="3009900" imgH="495300" progId="Equation.3">
                  <p:embed/>
                  <p:pic>
                    <p:nvPicPr>
                      <p:cNvPr id="307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437063"/>
                        <a:ext cx="4752975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37" name="Object 17"/>
          <p:cNvGraphicFramePr>
            <a:graphicFrameLocks noChangeAspect="1"/>
          </p:cNvGraphicFramePr>
          <p:nvPr/>
        </p:nvGraphicFramePr>
        <p:xfrm>
          <a:off x="1835150" y="5445125"/>
          <a:ext cx="38893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1" name="Формула" r:id="rId13" imgW="2336800" imgH="495300" progId="Equation.3">
                  <p:embed/>
                </p:oleObj>
              </mc:Choice>
              <mc:Fallback>
                <p:oleObj name="Формула" r:id="rId13" imgW="2336800" imgH="495300" progId="Equation.3">
                  <p:embed/>
                  <p:pic>
                    <p:nvPicPr>
                      <p:cNvPr id="3073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445125"/>
                        <a:ext cx="38893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404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68313" y="404813"/>
            <a:ext cx="2916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Находим оригиналы: 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84213" y="1196975"/>
          <a:ext cx="777557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97" name="Формула" r:id="rId3" imgW="4787900" imgH="495300" progId="Equation.3">
                  <p:embed/>
                </p:oleObj>
              </mc:Choice>
              <mc:Fallback>
                <p:oleObj name="Формула" r:id="rId3" imgW="4787900" imgH="495300" progId="Equation.3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96975"/>
                        <a:ext cx="777557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84213" y="2276475"/>
          <a:ext cx="540067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98" name="Формула" r:id="rId5" imgW="3200400" imgH="495300" progId="Equation.3">
                  <p:embed/>
                </p:oleObj>
              </mc:Choice>
              <mc:Fallback>
                <p:oleObj name="Формула" r:id="rId5" imgW="3200400" imgH="495300" progId="Equation.3">
                  <p:embed/>
                  <p:pic>
                    <p:nvPicPr>
                      <p:cNvPr id="317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276475"/>
                        <a:ext cx="5400675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68313" y="3789363"/>
            <a:ext cx="28146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800" u="none"/>
              <a:t>Окончательно, решение 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2051050" y="4652963"/>
          <a:ext cx="4249738" cy="147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99" name="Формула" r:id="rId7" imgW="2082800" imgH="723900" progId="Equation.3">
                  <p:embed/>
                </p:oleObj>
              </mc:Choice>
              <mc:Fallback>
                <p:oleObj name="Формула" r:id="rId7" imgW="2082800" imgH="723900" progId="Equation.3">
                  <p:embed/>
                  <p:pic>
                    <p:nvPicPr>
                      <p:cNvPr id="3175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4652963"/>
                        <a:ext cx="4249738" cy="1474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1749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ChangeArrowheads="1"/>
          </p:cNvSpPr>
          <p:nvPr/>
        </p:nvSpPr>
        <p:spPr bwMode="auto">
          <a:xfrm>
            <a:off x="395288" y="196850"/>
            <a:ext cx="84105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Для нахождения изображений необходимо привлекать наряду с таблицей и </a:t>
            </a:r>
          </a:p>
          <a:p>
            <a:r>
              <a:rPr lang="ru-RU" sz="1800" u="none"/>
              <a:t>основные свойства операционного метода </a:t>
            </a:r>
          </a:p>
        </p:txBody>
      </p:sp>
      <p:sp>
        <p:nvSpPr>
          <p:cNvPr id="283651" name="Rectangle 3"/>
          <p:cNvSpPr>
            <a:spLocks noChangeArrowheads="1"/>
          </p:cNvSpPr>
          <p:nvPr/>
        </p:nvSpPr>
        <p:spPr bwMode="auto">
          <a:xfrm>
            <a:off x="1331913" y="966788"/>
            <a:ext cx="66246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b="1" i="1" u="none">
                <a:solidFill>
                  <a:srgbClr val="990000"/>
                </a:solidFill>
              </a:rPr>
              <a:t>Свойства и теоремы операционного исчисления</a:t>
            </a:r>
          </a:p>
        </p:txBody>
      </p:sp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539750" y="1543050"/>
            <a:ext cx="41798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1. Свойство  л и н е й н о с т и</a:t>
            </a:r>
          </a:p>
        </p:txBody>
      </p:sp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466725" y="1844675"/>
            <a:ext cx="86772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i="1" u="none"/>
              <a:t>Изображение линейной комбинации функций равно линейной комбинации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i="1" u="none"/>
              <a:t>изображений данных функций.</a:t>
            </a:r>
          </a:p>
        </p:txBody>
      </p:sp>
      <p:sp>
        <p:nvSpPr>
          <p:cNvPr id="283654" name="Rectangle 6"/>
          <p:cNvSpPr>
            <a:spLocks noChangeArrowheads="1"/>
          </p:cNvSpPr>
          <p:nvPr/>
        </p:nvSpPr>
        <p:spPr bwMode="auto">
          <a:xfrm>
            <a:off x="900113" y="2708275"/>
            <a:ext cx="13430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Т.е., если  </a:t>
            </a:r>
          </a:p>
        </p:txBody>
      </p:sp>
      <p:sp>
        <p:nvSpPr>
          <p:cNvPr id="2836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3656" name="Object 8"/>
          <p:cNvGraphicFramePr>
            <a:graphicFrameLocks noChangeAspect="1"/>
          </p:cNvGraphicFramePr>
          <p:nvPr/>
        </p:nvGraphicFramePr>
        <p:xfrm>
          <a:off x="2484438" y="2708275"/>
          <a:ext cx="36004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23" name="Формула" r:id="rId3" imgW="1981200" imgH="254000" progId="Equation.3">
                  <p:embed/>
                </p:oleObj>
              </mc:Choice>
              <mc:Fallback>
                <p:oleObj name="Формула" r:id="rId3" imgW="1981200" imgH="254000" progId="Equation.3">
                  <p:embed/>
                  <p:pic>
                    <p:nvPicPr>
                      <p:cNvPr id="28365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708275"/>
                        <a:ext cx="360045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7" name="Rectangle 9"/>
          <p:cNvSpPr>
            <a:spLocks noChangeArrowheads="1"/>
          </p:cNvSpPr>
          <p:nvPr/>
        </p:nvSpPr>
        <p:spPr bwMode="auto">
          <a:xfrm>
            <a:off x="6156325" y="2781300"/>
            <a:ext cx="4143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то</a:t>
            </a:r>
          </a:p>
        </p:txBody>
      </p:sp>
      <p:sp>
        <p:nvSpPr>
          <p:cNvPr id="2836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3659" name="Object 11"/>
          <p:cNvGraphicFramePr>
            <a:graphicFrameLocks noChangeAspect="1"/>
          </p:cNvGraphicFramePr>
          <p:nvPr/>
        </p:nvGraphicFramePr>
        <p:xfrm>
          <a:off x="2484438" y="3213100"/>
          <a:ext cx="40322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24" name="Формула" r:id="rId5" imgW="2565400" imgH="304800" progId="Equation.3">
                  <p:embed/>
                </p:oleObj>
              </mc:Choice>
              <mc:Fallback>
                <p:oleObj name="Формула" r:id="rId5" imgW="2565400" imgH="304800" progId="Equation.3">
                  <p:embed/>
                  <p:pic>
                    <p:nvPicPr>
                      <p:cNvPr id="2836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213100"/>
                        <a:ext cx="403225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60" name="Object 12"/>
          <p:cNvGraphicFramePr>
            <a:graphicFrameLocks noChangeAspect="1"/>
          </p:cNvGraphicFramePr>
          <p:nvPr/>
        </p:nvGraphicFramePr>
        <p:xfrm>
          <a:off x="755650" y="3789363"/>
          <a:ext cx="7345363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25" name="Формула" r:id="rId7" imgW="4775200" imgH="495300" progId="Equation.3">
                  <p:embed/>
                </p:oleObj>
              </mc:Choice>
              <mc:Fallback>
                <p:oleObj name="Формула" r:id="rId7" imgW="4775200" imgH="495300" progId="Equation.3">
                  <p:embed/>
                  <p:pic>
                    <p:nvPicPr>
                      <p:cNvPr id="28366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789363"/>
                        <a:ext cx="7345363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61" name="Object 13"/>
          <p:cNvGraphicFramePr>
            <a:graphicFrameLocks noChangeAspect="1"/>
          </p:cNvGraphicFramePr>
          <p:nvPr/>
        </p:nvGraphicFramePr>
        <p:xfrm>
          <a:off x="827088" y="4652963"/>
          <a:ext cx="74168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26" name="Формула" r:id="rId9" imgW="5143500" imgH="495300" progId="Equation.3">
                  <p:embed/>
                </p:oleObj>
              </mc:Choice>
              <mc:Fallback>
                <p:oleObj name="Формула" r:id="rId9" imgW="5143500" imgH="495300" progId="Equation.3">
                  <p:embed/>
                  <p:pic>
                    <p:nvPicPr>
                      <p:cNvPr id="28366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652963"/>
                        <a:ext cx="74168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62" name="Rectangle 1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3663" name="Object 15"/>
          <p:cNvGraphicFramePr>
            <a:graphicFrameLocks noChangeAspect="1"/>
          </p:cNvGraphicFramePr>
          <p:nvPr/>
        </p:nvGraphicFramePr>
        <p:xfrm>
          <a:off x="900113" y="5589588"/>
          <a:ext cx="69850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27" name="Формула" r:id="rId11" imgW="4495800" imgH="508000" progId="Equation.3">
                  <p:embed/>
                </p:oleObj>
              </mc:Choice>
              <mc:Fallback>
                <p:oleObj name="Формула" r:id="rId11" imgW="4495800" imgH="508000" progId="Equation.3">
                  <p:embed/>
                  <p:pic>
                    <p:nvPicPr>
                      <p:cNvPr id="28366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589588"/>
                        <a:ext cx="698500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5660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ChangeArrowheads="1"/>
          </p:cNvSpPr>
          <p:nvPr/>
        </p:nvSpPr>
        <p:spPr bwMode="auto">
          <a:xfrm>
            <a:off x="468313" y="319088"/>
            <a:ext cx="35210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u="none">
                <a:solidFill>
                  <a:srgbClr val="800080"/>
                </a:solidFill>
              </a:rPr>
              <a:t>2. Свойство  п о д о б и я</a:t>
            </a:r>
            <a:r>
              <a:rPr lang="ru-RU" u="none">
                <a:solidFill>
                  <a:srgbClr val="800080"/>
                </a:solidFill>
              </a:rPr>
              <a:t> </a:t>
            </a:r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900113" y="836613"/>
            <a:ext cx="7445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Если </a:t>
            </a:r>
          </a:p>
        </p:txBody>
      </p:sp>
      <p:sp>
        <p:nvSpPr>
          <p:cNvPr id="284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77" name="Object 5"/>
          <p:cNvGraphicFramePr>
            <a:graphicFrameLocks noChangeAspect="1"/>
          </p:cNvGraphicFramePr>
          <p:nvPr/>
        </p:nvGraphicFramePr>
        <p:xfrm>
          <a:off x="1692275" y="765175"/>
          <a:ext cx="15843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7" name="Формула" r:id="rId3" imgW="990170" imgH="304668" progId="Equation.3">
                  <p:embed/>
                </p:oleObj>
              </mc:Choice>
              <mc:Fallback>
                <p:oleObj name="Формула" r:id="rId3" imgW="990170" imgH="304668" progId="Equation.3">
                  <p:embed/>
                  <p:pic>
                    <p:nvPicPr>
                      <p:cNvPr id="284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765175"/>
                        <a:ext cx="1584325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78" name="Rectangle 6"/>
          <p:cNvSpPr>
            <a:spLocks noChangeArrowheads="1"/>
          </p:cNvSpPr>
          <p:nvPr/>
        </p:nvSpPr>
        <p:spPr bwMode="auto">
          <a:xfrm>
            <a:off x="3203575" y="765175"/>
            <a:ext cx="841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,   то  </a:t>
            </a:r>
          </a:p>
        </p:txBody>
      </p:sp>
      <p:sp>
        <p:nvSpPr>
          <p:cNvPr id="2846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80" name="Object 8"/>
          <p:cNvGraphicFramePr>
            <a:graphicFrameLocks noChangeAspect="1"/>
          </p:cNvGraphicFramePr>
          <p:nvPr/>
        </p:nvGraphicFramePr>
        <p:xfrm>
          <a:off x="4284663" y="549275"/>
          <a:ext cx="22320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8" name="Формула" r:id="rId5" imgW="1307532" imgH="495085" progId="Equation.3">
                  <p:embed/>
                </p:oleObj>
              </mc:Choice>
              <mc:Fallback>
                <p:oleObj name="Формула" r:id="rId5" imgW="1307532" imgH="495085" progId="Equation.3">
                  <p:embed/>
                  <p:pic>
                    <p:nvPicPr>
                      <p:cNvPr id="2846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49275"/>
                        <a:ext cx="2232025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1" name="Rectangle 9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82" name="Object 10"/>
          <p:cNvGraphicFramePr>
            <a:graphicFrameLocks noChangeAspect="1"/>
          </p:cNvGraphicFramePr>
          <p:nvPr/>
        </p:nvGraphicFramePr>
        <p:xfrm>
          <a:off x="1835150" y="1268413"/>
          <a:ext cx="136842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9" name="Формула" r:id="rId7" imgW="863225" imgH="482391" progId="Equation.3">
                  <p:embed/>
                </p:oleObj>
              </mc:Choice>
              <mc:Fallback>
                <p:oleObj name="Формула" r:id="rId7" imgW="863225" imgH="482391" progId="Equation.3">
                  <p:embed/>
                  <p:pic>
                    <p:nvPicPr>
                      <p:cNvPr id="2846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268413"/>
                        <a:ext cx="1368425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3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84" name="Object 12"/>
          <p:cNvGraphicFramePr>
            <a:graphicFrameLocks noChangeAspect="1"/>
          </p:cNvGraphicFramePr>
          <p:nvPr/>
        </p:nvGraphicFramePr>
        <p:xfrm>
          <a:off x="4140200" y="1341438"/>
          <a:ext cx="31686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0" name="Формула" r:id="rId9" imgW="2209800" imgH="482600" progId="Equation.3">
                  <p:embed/>
                </p:oleObj>
              </mc:Choice>
              <mc:Fallback>
                <p:oleObj name="Формула" r:id="rId9" imgW="2209800" imgH="482600" progId="Equation.3">
                  <p:embed/>
                  <p:pic>
                    <p:nvPicPr>
                      <p:cNvPr id="28468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341438"/>
                        <a:ext cx="3168650" cy="69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5" name="Rectangle 13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86" name="Object 14"/>
          <p:cNvGraphicFramePr>
            <a:graphicFrameLocks noChangeAspect="1"/>
          </p:cNvGraphicFramePr>
          <p:nvPr/>
        </p:nvGraphicFramePr>
        <p:xfrm>
          <a:off x="1619250" y="2133600"/>
          <a:ext cx="172878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1" name="Формула" r:id="rId11" imgW="1091726" imgH="495085" progId="Equation.3">
                  <p:embed/>
                </p:oleObj>
              </mc:Choice>
              <mc:Fallback>
                <p:oleObj name="Формула" r:id="rId11" imgW="1091726" imgH="495085" progId="Equation.3">
                  <p:embed/>
                  <p:pic>
                    <p:nvPicPr>
                      <p:cNvPr id="28468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133600"/>
                        <a:ext cx="1728788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87" name="Object 15"/>
          <p:cNvGraphicFramePr>
            <a:graphicFrameLocks noChangeAspect="1"/>
          </p:cNvGraphicFramePr>
          <p:nvPr/>
        </p:nvGraphicFramePr>
        <p:xfrm>
          <a:off x="4067175" y="2205038"/>
          <a:ext cx="33845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2" name="Формула" r:id="rId13" imgW="2400300" imgH="495300" progId="Equation.3">
                  <p:embed/>
                </p:oleObj>
              </mc:Choice>
              <mc:Fallback>
                <p:oleObj name="Формула" r:id="rId13" imgW="2400300" imgH="495300" progId="Equation.3">
                  <p:embed/>
                  <p:pic>
                    <p:nvPicPr>
                      <p:cNvPr id="28468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2205038"/>
                        <a:ext cx="338455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8" name="Rectangle 16"/>
          <p:cNvSpPr>
            <a:spLocks noChangeArrowheads="1"/>
          </p:cNvSpPr>
          <p:nvPr/>
        </p:nvSpPr>
        <p:spPr bwMode="auto">
          <a:xfrm>
            <a:off x="611188" y="3270250"/>
            <a:ext cx="61277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3. Свойство  з а т у х а н и я   о р и г и н а л а</a:t>
            </a:r>
          </a:p>
        </p:txBody>
      </p:sp>
      <p:sp>
        <p:nvSpPr>
          <p:cNvPr id="284689" name="Rectangle 17"/>
          <p:cNvSpPr>
            <a:spLocks noChangeArrowheads="1"/>
          </p:cNvSpPr>
          <p:nvPr/>
        </p:nvSpPr>
        <p:spPr bwMode="auto">
          <a:xfrm>
            <a:off x="900113" y="3644900"/>
            <a:ext cx="30146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Умножение оригинала на</a:t>
            </a:r>
            <a:r>
              <a:rPr lang="ru-RU" sz="1800" u="none"/>
              <a:t>  </a:t>
            </a:r>
          </a:p>
        </p:txBody>
      </p:sp>
      <p:sp>
        <p:nvSpPr>
          <p:cNvPr id="2846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91" name="Object 19"/>
          <p:cNvGraphicFramePr>
            <a:graphicFrameLocks noChangeAspect="1"/>
          </p:cNvGraphicFramePr>
          <p:nvPr/>
        </p:nvGraphicFramePr>
        <p:xfrm>
          <a:off x="3779838" y="3500438"/>
          <a:ext cx="55245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3" name="Формула" r:id="rId15" imgW="228600" imgH="241300" progId="Equation.3">
                  <p:embed/>
                </p:oleObj>
              </mc:Choice>
              <mc:Fallback>
                <p:oleObj name="Формула" r:id="rId15" imgW="228600" imgH="241300" progId="Equation.3">
                  <p:embed/>
                  <p:pic>
                    <p:nvPicPr>
                      <p:cNvPr id="28469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500438"/>
                        <a:ext cx="552450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92" name="Rectangle 20"/>
          <p:cNvSpPr>
            <a:spLocks noChangeArrowheads="1"/>
          </p:cNvSpPr>
          <p:nvPr/>
        </p:nvSpPr>
        <p:spPr bwMode="auto">
          <a:xfrm>
            <a:off x="4356100" y="3644900"/>
            <a:ext cx="4143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соответствует замене в изображении</a:t>
            </a:r>
            <a:endParaRPr lang="ru-RU" sz="1800" u="none"/>
          </a:p>
        </p:txBody>
      </p:sp>
      <p:sp>
        <p:nvSpPr>
          <p:cNvPr id="284693" name="Text Box 21"/>
          <p:cNvSpPr txBox="1">
            <a:spLocks noChangeArrowheads="1"/>
          </p:cNvSpPr>
          <p:nvPr/>
        </p:nvSpPr>
        <p:spPr bwMode="auto">
          <a:xfrm>
            <a:off x="950913" y="4092575"/>
            <a:ext cx="13350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аргумента</a:t>
            </a:r>
            <a:r>
              <a:rPr lang="ru-RU" sz="1800" u="none"/>
              <a:t> </a:t>
            </a:r>
          </a:p>
        </p:txBody>
      </p:sp>
      <p:sp>
        <p:nvSpPr>
          <p:cNvPr id="28469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95" name="Object 23"/>
          <p:cNvGraphicFramePr>
            <a:graphicFrameLocks noChangeAspect="1"/>
          </p:cNvGraphicFramePr>
          <p:nvPr/>
        </p:nvGraphicFramePr>
        <p:xfrm>
          <a:off x="2339975" y="4076700"/>
          <a:ext cx="3048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4" name="Формула" r:id="rId17" imgW="164957" imgH="190335" progId="Equation.3">
                  <p:embed/>
                </p:oleObj>
              </mc:Choice>
              <mc:Fallback>
                <p:oleObj name="Формула" r:id="rId17" imgW="164957" imgH="190335" progId="Equation.3">
                  <p:embed/>
                  <p:pic>
                    <p:nvPicPr>
                      <p:cNvPr id="28469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076700"/>
                        <a:ext cx="3048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96" name="Rectangle 24"/>
          <p:cNvSpPr>
            <a:spLocks noChangeArrowheads="1"/>
          </p:cNvSpPr>
          <p:nvPr/>
        </p:nvSpPr>
        <p:spPr bwMode="auto">
          <a:xfrm>
            <a:off x="2771775" y="4076700"/>
            <a:ext cx="5048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на</a:t>
            </a:r>
            <a:r>
              <a:rPr lang="ru-RU" sz="1800" u="none"/>
              <a:t> </a:t>
            </a:r>
          </a:p>
        </p:txBody>
      </p:sp>
      <p:sp>
        <p:nvSpPr>
          <p:cNvPr id="28469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698" name="Object 26"/>
          <p:cNvGraphicFramePr>
            <a:graphicFrameLocks noChangeAspect="1"/>
          </p:cNvGraphicFramePr>
          <p:nvPr/>
        </p:nvGraphicFramePr>
        <p:xfrm>
          <a:off x="3348038" y="4076700"/>
          <a:ext cx="9366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5" name="Формула" r:id="rId19" imgW="571252" imgH="228501" progId="Equation.3">
                  <p:embed/>
                </p:oleObj>
              </mc:Choice>
              <mc:Fallback>
                <p:oleObj name="Формула" r:id="rId19" imgW="571252" imgH="228501" progId="Equation.3">
                  <p:embed/>
                  <p:pic>
                    <p:nvPicPr>
                      <p:cNvPr id="28469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076700"/>
                        <a:ext cx="93662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99" name="Rectangle 27"/>
          <p:cNvSpPr>
            <a:spLocks noChangeArrowheads="1"/>
          </p:cNvSpPr>
          <p:nvPr/>
        </p:nvSpPr>
        <p:spPr bwMode="auto">
          <a:xfrm>
            <a:off x="1042988" y="4508500"/>
            <a:ext cx="7445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Если </a:t>
            </a:r>
          </a:p>
        </p:txBody>
      </p:sp>
      <p:sp>
        <p:nvSpPr>
          <p:cNvPr id="28470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701" name="Object 29"/>
          <p:cNvGraphicFramePr>
            <a:graphicFrameLocks noChangeAspect="1"/>
          </p:cNvGraphicFramePr>
          <p:nvPr/>
        </p:nvGraphicFramePr>
        <p:xfrm>
          <a:off x="1835150" y="4365625"/>
          <a:ext cx="172878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6" name="Формула" r:id="rId21" imgW="1028254" imgH="304668" progId="Equation.3">
                  <p:embed/>
                </p:oleObj>
              </mc:Choice>
              <mc:Fallback>
                <p:oleObj name="Формула" r:id="rId21" imgW="1028254" imgH="304668" progId="Equation.3">
                  <p:embed/>
                  <p:pic>
                    <p:nvPicPr>
                      <p:cNvPr id="28470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365625"/>
                        <a:ext cx="1728788" cy="51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702" name="Rectangle 30"/>
          <p:cNvSpPr>
            <a:spLocks noChangeArrowheads="1"/>
          </p:cNvSpPr>
          <p:nvPr/>
        </p:nvSpPr>
        <p:spPr bwMode="auto">
          <a:xfrm>
            <a:off x="3635375" y="4437063"/>
            <a:ext cx="9842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,   то    </a:t>
            </a:r>
          </a:p>
        </p:txBody>
      </p:sp>
      <p:graphicFrame>
        <p:nvGraphicFramePr>
          <p:cNvPr id="284703" name="Object 31"/>
          <p:cNvGraphicFramePr>
            <a:graphicFrameLocks noChangeAspect="1"/>
          </p:cNvGraphicFramePr>
          <p:nvPr/>
        </p:nvGraphicFramePr>
        <p:xfrm>
          <a:off x="4716463" y="4365625"/>
          <a:ext cx="259238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7" name="Формула" r:id="rId23" imgW="1536033" imgH="304668" progId="Equation.3">
                  <p:embed/>
                </p:oleObj>
              </mc:Choice>
              <mc:Fallback>
                <p:oleObj name="Формула" r:id="rId23" imgW="1536033" imgH="304668" progId="Equation.3">
                  <p:embed/>
                  <p:pic>
                    <p:nvPicPr>
                      <p:cNvPr id="28470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365625"/>
                        <a:ext cx="2592387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704" name="Rectangle 3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705" name="Object 33"/>
          <p:cNvGraphicFramePr>
            <a:graphicFrameLocks noChangeAspect="1"/>
          </p:cNvGraphicFramePr>
          <p:nvPr/>
        </p:nvGraphicFramePr>
        <p:xfrm>
          <a:off x="2195513" y="4976813"/>
          <a:ext cx="22320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8" name="Формула" r:id="rId25" imgW="1320227" imgH="495085" progId="Equation.3">
                  <p:embed/>
                </p:oleObj>
              </mc:Choice>
              <mc:Fallback>
                <p:oleObj name="Формула" r:id="rId25" imgW="1320227" imgH="495085" progId="Equation.3">
                  <p:embed/>
                  <p:pic>
                    <p:nvPicPr>
                      <p:cNvPr id="28470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976813"/>
                        <a:ext cx="2232025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706" name="Rectangle 34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707" name="Object 35"/>
          <p:cNvGraphicFramePr>
            <a:graphicFrameLocks noChangeAspect="1"/>
          </p:cNvGraphicFramePr>
          <p:nvPr/>
        </p:nvGraphicFramePr>
        <p:xfrm>
          <a:off x="4787900" y="5013325"/>
          <a:ext cx="3024188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9" name="Формула" r:id="rId27" imgW="1968500" imgH="495300" progId="Equation.3">
                  <p:embed/>
                </p:oleObj>
              </mc:Choice>
              <mc:Fallback>
                <p:oleObj name="Формула" r:id="rId27" imgW="1968500" imgH="495300" progId="Equation.3">
                  <p:embed/>
                  <p:pic>
                    <p:nvPicPr>
                      <p:cNvPr id="28470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013325"/>
                        <a:ext cx="3024188" cy="760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708" name="Rectangle 3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709" name="Object 37"/>
          <p:cNvGraphicFramePr>
            <a:graphicFrameLocks noChangeAspect="1"/>
          </p:cNvGraphicFramePr>
          <p:nvPr/>
        </p:nvGraphicFramePr>
        <p:xfrm>
          <a:off x="2195513" y="58721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0" name="Формула" r:id="rId29" imgW="1269449" imgH="495085" progId="Equation.3">
                  <p:embed/>
                </p:oleObj>
              </mc:Choice>
              <mc:Fallback>
                <p:oleObj name="Формула" r:id="rId29" imgW="1269449" imgH="495085" progId="Equation.3">
                  <p:embed/>
                  <p:pic>
                    <p:nvPicPr>
                      <p:cNvPr id="28470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872163"/>
                        <a:ext cx="223202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710" name="Rectangle 38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4711" name="Object 39"/>
          <p:cNvGraphicFramePr>
            <a:graphicFrameLocks noChangeAspect="1"/>
          </p:cNvGraphicFramePr>
          <p:nvPr/>
        </p:nvGraphicFramePr>
        <p:xfrm>
          <a:off x="4859338" y="5876925"/>
          <a:ext cx="36004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1" name="Формула" r:id="rId31" imgW="2197100" imgH="495300" progId="Equation.3">
                  <p:embed/>
                </p:oleObj>
              </mc:Choice>
              <mc:Fallback>
                <p:oleObj name="Формула" r:id="rId31" imgW="2197100" imgH="495300" progId="Equation.3">
                  <p:embed/>
                  <p:pic>
                    <p:nvPicPr>
                      <p:cNvPr id="28471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5876925"/>
                        <a:ext cx="3600450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1692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ChangeArrowheads="1"/>
          </p:cNvSpPr>
          <p:nvPr/>
        </p:nvSpPr>
        <p:spPr bwMode="auto">
          <a:xfrm>
            <a:off x="250825" y="246063"/>
            <a:ext cx="68278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4. Свойство  з а п а з д ы в а н и я  о р и г и н а л а</a:t>
            </a:r>
          </a:p>
        </p:txBody>
      </p:sp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611188" y="765175"/>
            <a:ext cx="40989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Запаздывание оригинала на время</a:t>
            </a:r>
            <a:r>
              <a:rPr lang="ru-RU" sz="1800" u="none"/>
              <a:t>  </a:t>
            </a:r>
          </a:p>
        </p:txBody>
      </p:sp>
      <p:sp>
        <p:nvSpPr>
          <p:cNvPr id="285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01" name="Object 5"/>
          <p:cNvGraphicFramePr>
            <a:graphicFrameLocks noChangeAspect="1"/>
          </p:cNvGraphicFramePr>
          <p:nvPr/>
        </p:nvGraphicFramePr>
        <p:xfrm>
          <a:off x="4787900" y="765175"/>
          <a:ext cx="863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5" name="Формула" r:id="rId3" imgW="355292" imgH="164957" progId="Equation.3">
                  <p:embed/>
                </p:oleObj>
              </mc:Choice>
              <mc:Fallback>
                <p:oleObj name="Формула" r:id="rId3" imgW="355292" imgH="164957" progId="Equation.3">
                  <p:embed/>
                  <p:pic>
                    <p:nvPicPr>
                      <p:cNvPr id="285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765175"/>
                        <a:ext cx="863600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02" name="Rectangle 6"/>
          <p:cNvSpPr>
            <a:spLocks noChangeArrowheads="1"/>
          </p:cNvSpPr>
          <p:nvPr/>
        </p:nvSpPr>
        <p:spPr bwMode="auto">
          <a:xfrm>
            <a:off x="5795963" y="765175"/>
            <a:ext cx="29670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соответствует умножению</a:t>
            </a:r>
            <a:endParaRPr lang="ru-RU" sz="1800" u="none"/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735013" y="1139825"/>
            <a:ext cx="20431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изображения на</a:t>
            </a:r>
            <a:r>
              <a:rPr lang="ru-RU" sz="1800" u="none"/>
              <a:t>  </a:t>
            </a:r>
          </a:p>
        </p:txBody>
      </p:sp>
      <p:sp>
        <p:nvSpPr>
          <p:cNvPr id="285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05" name="Object 9"/>
          <p:cNvGraphicFramePr>
            <a:graphicFrameLocks noChangeAspect="1"/>
          </p:cNvGraphicFramePr>
          <p:nvPr/>
        </p:nvGraphicFramePr>
        <p:xfrm>
          <a:off x="2843213" y="1125538"/>
          <a:ext cx="7207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6" name="Формула" r:id="rId5" imgW="380835" imgH="241195" progId="Equation.3">
                  <p:embed/>
                </p:oleObj>
              </mc:Choice>
              <mc:Fallback>
                <p:oleObj name="Формула" r:id="rId5" imgW="380835" imgH="241195" progId="Equation.3">
                  <p:embed/>
                  <p:pic>
                    <p:nvPicPr>
                      <p:cNvPr id="2857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125538"/>
                        <a:ext cx="720725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06" name="Rectangle 10"/>
          <p:cNvSpPr>
            <a:spLocks noChangeArrowheads="1"/>
          </p:cNvSpPr>
          <p:nvPr/>
        </p:nvSpPr>
        <p:spPr bwMode="auto">
          <a:xfrm>
            <a:off x="1042988" y="1700213"/>
            <a:ext cx="8159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Если  </a:t>
            </a:r>
          </a:p>
        </p:txBody>
      </p:sp>
      <p:sp>
        <p:nvSpPr>
          <p:cNvPr id="2857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08" name="Object 12"/>
          <p:cNvGraphicFramePr>
            <a:graphicFrameLocks noChangeAspect="1"/>
          </p:cNvGraphicFramePr>
          <p:nvPr/>
        </p:nvGraphicFramePr>
        <p:xfrm>
          <a:off x="2124075" y="1700213"/>
          <a:ext cx="15843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7" name="Формула" r:id="rId7" imgW="990170" imgH="304668" progId="Equation.3">
                  <p:embed/>
                </p:oleObj>
              </mc:Choice>
              <mc:Fallback>
                <p:oleObj name="Формула" r:id="rId7" imgW="990170" imgH="304668" progId="Equation.3">
                  <p:embed/>
                  <p:pic>
                    <p:nvPicPr>
                      <p:cNvPr id="285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700213"/>
                        <a:ext cx="1584325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09" name="Rectangle 13"/>
          <p:cNvSpPr>
            <a:spLocks noChangeArrowheads="1"/>
          </p:cNvSpPr>
          <p:nvPr/>
        </p:nvSpPr>
        <p:spPr bwMode="auto">
          <a:xfrm>
            <a:off x="3779838" y="1700213"/>
            <a:ext cx="10556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,  то      </a:t>
            </a:r>
          </a:p>
        </p:txBody>
      </p:sp>
      <p:sp>
        <p:nvSpPr>
          <p:cNvPr id="285710" name="Rectangle 14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11" name="Object 15"/>
          <p:cNvGraphicFramePr>
            <a:graphicFrameLocks noChangeAspect="1"/>
          </p:cNvGraphicFramePr>
          <p:nvPr/>
        </p:nvGraphicFramePr>
        <p:xfrm>
          <a:off x="4572000" y="1557338"/>
          <a:ext cx="302418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8" name="Формула" r:id="rId9" imgW="1663700" imgH="304800" progId="Equation.3">
                  <p:embed/>
                </p:oleObj>
              </mc:Choice>
              <mc:Fallback>
                <p:oleObj name="Формула" r:id="rId9" imgW="1663700" imgH="304800" progId="Equation.3">
                  <p:embed/>
                  <p:pic>
                    <p:nvPicPr>
                      <p:cNvPr id="28571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57338"/>
                        <a:ext cx="3024188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12" name="Rectangle 16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13" name="Object 17"/>
          <p:cNvGraphicFramePr>
            <a:graphicFrameLocks noChangeAspect="1"/>
          </p:cNvGraphicFramePr>
          <p:nvPr/>
        </p:nvGraphicFramePr>
        <p:xfrm>
          <a:off x="1135063" y="2489200"/>
          <a:ext cx="356235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9" name="Формула" r:id="rId11" imgW="1638000" imgH="419040" progId="Equation.3">
                  <p:embed/>
                </p:oleObj>
              </mc:Choice>
              <mc:Fallback>
                <p:oleObj name="Формула" r:id="rId11" imgW="1638000" imgH="419040" progId="Equation.3">
                  <p:embed/>
                  <p:pic>
                    <p:nvPicPr>
                      <p:cNvPr id="28571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2489200"/>
                        <a:ext cx="3562350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14" name="Rectangle 18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15" name="Object 19"/>
          <p:cNvGraphicFramePr>
            <a:graphicFrameLocks noChangeAspect="1"/>
          </p:cNvGraphicFramePr>
          <p:nvPr/>
        </p:nvGraphicFramePr>
        <p:xfrm>
          <a:off x="5508625" y="2349500"/>
          <a:ext cx="2879725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80" name="Формула" r:id="rId13" imgW="1460160" imgH="812520" progId="Equation.3">
                  <p:embed/>
                </p:oleObj>
              </mc:Choice>
              <mc:Fallback>
                <p:oleObj name="Формула" r:id="rId13" imgW="1460160" imgH="812520" progId="Equation.3">
                  <p:embed/>
                  <p:pic>
                    <p:nvPicPr>
                      <p:cNvPr id="28571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349500"/>
                        <a:ext cx="2879725" cy="161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16" name="Rectangle 20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17" name="Object 21"/>
          <p:cNvGraphicFramePr>
            <a:graphicFrameLocks noChangeAspect="1"/>
          </p:cNvGraphicFramePr>
          <p:nvPr/>
        </p:nvGraphicFramePr>
        <p:xfrm>
          <a:off x="1042988" y="5373688"/>
          <a:ext cx="17272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81" name="Формула" r:id="rId15" imgW="837836" imgH="495085" progId="Equation.3">
                  <p:embed/>
                </p:oleObj>
              </mc:Choice>
              <mc:Fallback>
                <p:oleObj name="Формула" r:id="rId15" imgW="837836" imgH="495085" progId="Equation.3">
                  <p:embed/>
                  <p:pic>
                    <p:nvPicPr>
                      <p:cNvPr id="2857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373688"/>
                        <a:ext cx="1727200" cy="102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18" name="Rectangle 2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19" name="Object 23"/>
          <p:cNvGraphicFramePr>
            <a:graphicFrameLocks noChangeAspect="1"/>
          </p:cNvGraphicFramePr>
          <p:nvPr/>
        </p:nvGraphicFramePr>
        <p:xfrm>
          <a:off x="827088" y="4005263"/>
          <a:ext cx="2016125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82" name="Формула" r:id="rId17" imgW="939392" imgH="495085" progId="Equation.3">
                  <p:embed/>
                </p:oleObj>
              </mc:Choice>
              <mc:Fallback>
                <p:oleObj name="Формула" r:id="rId17" imgW="939392" imgH="495085" progId="Equation.3">
                  <p:embed/>
                  <p:pic>
                    <p:nvPicPr>
                      <p:cNvPr id="2857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005263"/>
                        <a:ext cx="2016125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20" name="Rectangle 24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5721" name="Object 25"/>
          <p:cNvGraphicFramePr>
            <a:graphicFrameLocks noChangeAspect="1"/>
          </p:cNvGraphicFramePr>
          <p:nvPr/>
        </p:nvGraphicFramePr>
        <p:xfrm>
          <a:off x="3276600" y="4149725"/>
          <a:ext cx="3422650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83" name="Формула" r:id="rId19" imgW="1650960" imgH="1091880" progId="Equation.3">
                  <p:embed/>
                </p:oleObj>
              </mc:Choice>
              <mc:Fallback>
                <p:oleObj name="Формула" r:id="rId19" imgW="1650960" imgH="1091880" progId="Equation.3">
                  <p:embed/>
                  <p:pic>
                    <p:nvPicPr>
                      <p:cNvPr id="28572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149725"/>
                        <a:ext cx="3422650" cy="226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7195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3" name="Rectangle 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72" name="Object 4"/>
          <p:cNvGraphicFramePr>
            <a:graphicFrameLocks noChangeAspect="1"/>
          </p:cNvGraphicFramePr>
          <p:nvPr/>
        </p:nvGraphicFramePr>
        <p:xfrm>
          <a:off x="827088" y="1052513"/>
          <a:ext cx="15113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97" name="Формула" r:id="rId3" imgW="952087" imgH="482391" progId="Equation.3">
                  <p:embed/>
                </p:oleObj>
              </mc:Choice>
              <mc:Fallback>
                <p:oleObj name="Формула" r:id="rId3" imgW="952087" imgH="482391" progId="Equation.3">
                  <p:embed/>
                  <p:pic>
                    <p:nvPicPr>
                      <p:cNvPr id="6983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052513"/>
                        <a:ext cx="15113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75" name="Rectangle 7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74" name="Object 6"/>
          <p:cNvGraphicFramePr>
            <a:graphicFrameLocks noChangeAspect="1"/>
          </p:cNvGraphicFramePr>
          <p:nvPr/>
        </p:nvGraphicFramePr>
        <p:xfrm>
          <a:off x="3059113" y="549275"/>
          <a:ext cx="5545137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98" name="Формула" r:id="rId5" imgW="2603160" imgH="838080" progId="Equation.3">
                  <p:embed/>
                </p:oleObj>
              </mc:Choice>
              <mc:Fallback>
                <p:oleObj name="Формула" r:id="rId5" imgW="2603160" imgH="838080" progId="Equation.3">
                  <p:embed/>
                  <p:pic>
                    <p:nvPicPr>
                      <p:cNvPr id="6983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49275"/>
                        <a:ext cx="5545137" cy="179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77" name="Rectangle 9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76" name="Object 8"/>
          <p:cNvGraphicFramePr>
            <a:graphicFrameLocks noChangeAspect="1"/>
          </p:cNvGraphicFramePr>
          <p:nvPr/>
        </p:nvGraphicFramePr>
        <p:xfrm>
          <a:off x="684213" y="3213100"/>
          <a:ext cx="2281237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99" name="Формула" r:id="rId7" imgW="1104840" imgH="787320" progId="Equation.3">
                  <p:embed/>
                </p:oleObj>
              </mc:Choice>
              <mc:Fallback>
                <p:oleObj name="Формула" r:id="rId7" imgW="1104840" imgH="787320" progId="Equation.3">
                  <p:embed/>
                  <p:pic>
                    <p:nvPicPr>
                      <p:cNvPr id="6983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213100"/>
                        <a:ext cx="2281237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79" name="Rectangle 11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78" name="Object 10"/>
          <p:cNvGraphicFramePr>
            <a:graphicFrameLocks noChangeAspect="1"/>
          </p:cNvGraphicFramePr>
          <p:nvPr/>
        </p:nvGraphicFramePr>
        <p:xfrm>
          <a:off x="2843213" y="3213100"/>
          <a:ext cx="223202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0" name="Формула" r:id="rId9" imgW="1473200" imgH="495300" progId="Equation.3">
                  <p:embed/>
                </p:oleObj>
              </mc:Choice>
              <mc:Fallback>
                <p:oleObj name="Формула" r:id="rId9" imgW="1473200" imgH="495300" progId="Equation.3">
                  <p:embed/>
                  <p:pic>
                    <p:nvPicPr>
                      <p:cNvPr id="6983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213100"/>
                        <a:ext cx="2232025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81" name="Rectangle 13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80" name="Object 12"/>
          <p:cNvGraphicFramePr>
            <a:graphicFrameLocks noChangeAspect="1"/>
          </p:cNvGraphicFramePr>
          <p:nvPr/>
        </p:nvGraphicFramePr>
        <p:xfrm>
          <a:off x="5219700" y="3141663"/>
          <a:ext cx="36004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1" name="Формула" r:id="rId11" imgW="2362200" imgH="533400" progId="Equation.3">
                  <p:embed/>
                </p:oleObj>
              </mc:Choice>
              <mc:Fallback>
                <p:oleObj name="Формула" r:id="rId11" imgW="2362200" imgH="533400" progId="Equation.3">
                  <p:embed/>
                  <p:pic>
                    <p:nvPicPr>
                      <p:cNvPr id="6983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141663"/>
                        <a:ext cx="360045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83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82" name="Object 14"/>
          <p:cNvGraphicFramePr>
            <a:graphicFrameLocks noChangeAspect="1"/>
          </p:cNvGraphicFramePr>
          <p:nvPr/>
        </p:nvGraphicFramePr>
        <p:xfrm>
          <a:off x="3203575" y="4221163"/>
          <a:ext cx="5545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2" name="Формула" r:id="rId13" imgW="3175000" imgH="228600" progId="Equation.3">
                  <p:embed/>
                </p:oleObj>
              </mc:Choice>
              <mc:Fallback>
                <p:oleObj name="Формула" r:id="rId13" imgW="3175000" imgH="228600" progId="Equation.3">
                  <p:embed/>
                  <p:pic>
                    <p:nvPicPr>
                      <p:cNvPr id="69838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221163"/>
                        <a:ext cx="55451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85" name="Rectangle 17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98384" name="Object 16"/>
          <p:cNvGraphicFramePr>
            <a:graphicFrameLocks noChangeAspect="1"/>
          </p:cNvGraphicFramePr>
          <p:nvPr/>
        </p:nvGraphicFramePr>
        <p:xfrm>
          <a:off x="3203575" y="4724400"/>
          <a:ext cx="45370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3" name="Формула" r:id="rId15" imgW="2628900" imgH="533400" progId="Equation.3">
                  <p:embed/>
                </p:oleObj>
              </mc:Choice>
              <mc:Fallback>
                <p:oleObj name="Формула" r:id="rId15" imgW="2628900" imgH="533400" progId="Equation.3">
                  <p:embed/>
                  <p:pic>
                    <p:nvPicPr>
                      <p:cNvPr id="69838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724400"/>
                        <a:ext cx="4537075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141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468313" y="390525"/>
            <a:ext cx="56038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5. Дифференцирование  о р и г и н а л а</a:t>
            </a:r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611188" y="908050"/>
            <a:ext cx="41497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Дифференцирование оригинала по</a:t>
            </a:r>
            <a:r>
              <a:rPr lang="ru-RU" sz="1800" u="none"/>
              <a:t>  </a:t>
            </a:r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49" name="Object 5"/>
          <p:cNvGraphicFramePr>
            <a:graphicFrameLocks noChangeAspect="1"/>
          </p:cNvGraphicFramePr>
          <p:nvPr/>
        </p:nvGraphicFramePr>
        <p:xfrm>
          <a:off x="4787900" y="908050"/>
          <a:ext cx="233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0" name="Формула" r:id="rId3" imgW="101468" imgH="164885" progId="Equation.3">
                  <p:embed/>
                </p:oleObj>
              </mc:Choice>
              <mc:Fallback>
                <p:oleObj name="Формула" r:id="rId3" imgW="101468" imgH="164885" progId="Equation.3">
                  <p:embed/>
                  <p:pic>
                    <p:nvPicPr>
                      <p:cNvPr id="2877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908050"/>
                        <a:ext cx="233363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0" name="Rectangle 6"/>
          <p:cNvSpPr>
            <a:spLocks noChangeArrowheads="1"/>
          </p:cNvSpPr>
          <p:nvPr/>
        </p:nvSpPr>
        <p:spPr bwMode="auto">
          <a:xfrm>
            <a:off x="5148263" y="908050"/>
            <a:ext cx="27971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сводится с точностью до</a:t>
            </a:r>
            <a:endParaRPr lang="ru-RU" sz="1800" u="none"/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663575" y="1355725"/>
            <a:ext cx="59467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постоянных слагаемых к умножению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87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3" name="Object 9"/>
          <p:cNvGraphicFramePr>
            <a:graphicFrameLocks noChangeAspect="1"/>
          </p:cNvGraphicFramePr>
          <p:nvPr/>
        </p:nvGraphicFramePr>
        <p:xfrm>
          <a:off x="6588125" y="1341438"/>
          <a:ext cx="3603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1" name="Формула" r:id="rId5" imgW="190417" imgH="190417" progId="Equation.3">
                  <p:embed/>
                </p:oleObj>
              </mc:Choice>
              <mc:Fallback>
                <p:oleObj name="Формула" r:id="rId5" imgW="190417" imgH="190417" progId="Equation.3">
                  <p:embed/>
                  <p:pic>
                    <p:nvPicPr>
                      <p:cNvPr id="28775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1341438"/>
                        <a:ext cx="3603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4" name="Rectangle 10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5" name="Object 11"/>
          <p:cNvGraphicFramePr>
            <a:graphicFrameLocks noChangeAspect="1"/>
          </p:cNvGraphicFramePr>
          <p:nvPr/>
        </p:nvGraphicFramePr>
        <p:xfrm>
          <a:off x="2111375" y="1916113"/>
          <a:ext cx="474503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2" name="Формула" r:id="rId7" imgW="2044440" imgH="431640" progId="Equation.3">
                  <p:embed/>
                </p:oleObj>
              </mc:Choice>
              <mc:Fallback>
                <p:oleObj name="Формула" r:id="rId7" imgW="2044440" imgH="431640" progId="Equation.3">
                  <p:embed/>
                  <p:pic>
                    <p:nvPicPr>
                      <p:cNvPr id="28775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1916113"/>
                        <a:ext cx="4745038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6" name="Rectangle 1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7" name="Object 13"/>
          <p:cNvGraphicFramePr>
            <a:graphicFrameLocks noChangeAspect="1"/>
          </p:cNvGraphicFramePr>
          <p:nvPr/>
        </p:nvGraphicFramePr>
        <p:xfrm>
          <a:off x="1116013" y="3573463"/>
          <a:ext cx="2879725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3" name="Формула" r:id="rId9" imgW="1828800" imgH="495300" progId="Equation.3">
                  <p:embed/>
                </p:oleObj>
              </mc:Choice>
              <mc:Fallback>
                <p:oleObj name="Формула" r:id="rId9" imgW="1828800" imgH="495300" progId="Equation.3">
                  <p:embed/>
                  <p:pic>
                    <p:nvPicPr>
                      <p:cNvPr id="28775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573463"/>
                        <a:ext cx="2879725" cy="77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58" name="Rectangle 14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59" name="Object 15"/>
          <p:cNvGraphicFramePr>
            <a:graphicFrameLocks noChangeAspect="1"/>
          </p:cNvGraphicFramePr>
          <p:nvPr/>
        </p:nvGraphicFramePr>
        <p:xfrm>
          <a:off x="5003800" y="3573463"/>
          <a:ext cx="26638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4" name="Формула" r:id="rId11" imgW="1320227" imgH="279279" progId="Equation.3">
                  <p:embed/>
                </p:oleObj>
              </mc:Choice>
              <mc:Fallback>
                <p:oleObj name="Формула" r:id="rId11" imgW="1320227" imgH="279279" progId="Equation.3">
                  <p:embed/>
                  <p:pic>
                    <p:nvPicPr>
                      <p:cNvPr id="28775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573463"/>
                        <a:ext cx="2663825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60" name="Rectangle 1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761" name="Object 17"/>
          <p:cNvGraphicFramePr>
            <a:graphicFrameLocks noChangeAspect="1"/>
          </p:cNvGraphicFramePr>
          <p:nvPr/>
        </p:nvGraphicFramePr>
        <p:xfrm>
          <a:off x="2627313" y="4868863"/>
          <a:ext cx="396081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5" name="Формула" r:id="rId13" imgW="2184400" imgH="495300" progId="Equation.3">
                  <p:embed/>
                </p:oleObj>
              </mc:Choice>
              <mc:Fallback>
                <p:oleObj name="Формула" r:id="rId13" imgW="2184400" imgH="495300" progId="Equation.3">
                  <p:embed/>
                  <p:pic>
                    <p:nvPicPr>
                      <p:cNvPr id="28776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868863"/>
                        <a:ext cx="3960812" cy="900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62" name="Text Box 18"/>
          <p:cNvSpPr txBox="1">
            <a:spLocks noChangeArrowheads="1"/>
          </p:cNvSpPr>
          <p:nvPr/>
        </p:nvSpPr>
        <p:spPr bwMode="auto">
          <a:xfrm>
            <a:off x="735013" y="3227388"/>
            <a:ext cx="24304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Например, если дано</a:t>
            </a:r>
          </a:p>
        </p:txBody>
      </p:sp>
      <p:sp>
        <p:nvSpPr>
          <p:cNvPr id="287763" name="Text Box 19"/>
          <p:cNvSpPr txBox="1">
            <a:spLocks noChangeArrowheads="1"/>
          </p:cNvSpPr>
          <p:nvPr/>
        </p:nvSpPr>
        <p:spPr bwMode="auto">
          <a:xfrm>
            <a:off x="5200650" y="3155950"/>
            <a:ext cx="10302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причем </a:t>
            </a:r>
          </a:p>
        </p:txBody>
      </p:sp>
      <p:sp>
        <p:nvSpPr>
          <p:cNvPr id="287764" name="Text Box 20"/>
          <p:cNvSpPr txBox="1">
            <a:spLocks noChangeArrowheads="1"/>
          </p:cNvSpPr>
          <p:nvPr/>
        </p:nvSpPr>
        <p:spPr bwMode="auto">
          <a:xfrm>
            <a:off x="1166813" y="4524375"/>
            <a:ext cx="1377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то получим</a:t>
            </a:r>
          </a:p>
        </p:txBody>
      </p:sp>
      <p:sp>
        <p:nvSpPr>
          <p:cNvPr id="287765" name="Text Box 21"/>
          <p:cNvSpPr txBox="1">
            <a:spLocks noChangeArrowheads="1"/>
          </p:cNvSpPr>
          <p:nvPr/>
        </p:nvSpPr>
        <p:spPr bwMode="auto">
          <a:xfrm>
            <a:off x="7793038" y="3660775"/>
            <a:ext cx="254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,</a:t>
            </a:r>
          </a:p>
        </p:txBody>
      </p:sp>
      <p:sp>
        <p:nvSpPr>
          <p:cNvPr id="287766" name="Text Box 22"/>
          <p:cNvSpPr txBox="1">
            <a:spLocks noChangeArrowheads="1"/>
          </p:cNvSpPr>
          <p:nvPr/>
        </p:nvSpPr>
        <p:spPr bwMode="auto">
          <a:xfrm>
            <a:off x="296863" y="5805488"/>
            <a:ext cx="88471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Это свойство используется при решении дифференциальных уравнений и систем</a:t>
            </a:r>
          </a:p>
          <a:p>
            <a:r>
              <a:rPr lang="ru-RU" sz="1800" u="none"/>
              <a:t>при преобразованиях левой части уравнений.</a:t>
            </a:r>
          </a:p>
        </p:txBody>
      </p:sp>
    </p:spTree>
    <p:extLst>
      <p:ext uri="{BB962C8B-B14F-4D97-AF65-F5344CB8AC3E}">
        <p14:creationId xmlns:p14="http://schemas.microsoft.com/office/powerpoint/2010/main" val="20081140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ChangeArrowheads="1"/>
          </p:cNvSpPr>
          <p:nvPr/>
        </p:nvSpPr>
        <p:spPr bwMode="auto">
          <a:xfrm>
            <a:off x="395288" y="246063"/>
            <a:ext cx="61341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b="1" u="none" dirty="0">
                <a:solidFill>
                  <a:srgbClr val="800080"/>
                </a:solidFill>
              </a:rPr>
              <a:t>6. Дифференцирование   и з о б р а ж е н и я</a:t>
            </a:r>
          </a:p>
        </p:txBody>
      </p:sp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539750" y="836613"/>
            <a:ext cx="43735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Дифференцирование изображения по</a:t>
            </a:r>
            <a:r>
              <a:rPr lang="ru-RU" sz="1800" u="none"/>
              <a:t> </a:t>
            </a:r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73" name="Object 5"/>
          <p:cNvGraphicFramePr>
            <a:graphicFrameLocks noChangeAspect="1"/>
          </p:cNvGraphicFramePr>
          <p:nvPr/>
        </p:nvGraphicFramePr>
        <p:xfrm>
          <a:off x="4932363" y="836613"/>
          <a:ext cx="3063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5" name="Формула" r:id="rId3" imgW="164957" imgH="190335" progId="Equation.3">
                  <p:embed/>
                </p:oleObj>
              </mc:Choice>
              <mc:Fallback>
                <p:oleObj name="Формула" r:id="rId3" imgW="164957" imgH="190335" progId="Equation.3">
                  <p:embed/>
                  <p:pic>
                    <p:nvPicPr>
                      <p:cNvPr id="288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836613"/>
                        <a:ext cx="306387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5292725" y="836613"/>
            <a:ext cx="2609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сводится к умножению</a:t>
            </a:r>
            <a:endParaRPr lang="ru-RU" sz="1800" u="none"/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663575" y="1211263"/>
            <a:ext cx="21510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оригинала на</a:t>
            </a:r>
            <a:r>
              <a:rPr lang="ru-RU" sz="1800" u="none"/>
              <a:t> </a:t>
            </a:r>
            <a:r>
              <a:rPr lang="ru-RU" sz="1800" i="1" u="none"/>
              <a:t>(-t)</a:t>
            </a:r>
            <a:r>
              <a:rPr lang="ru-RU" sz="1800" u="none"/>
              <a:t>. </a:t>
            </a:r>
          </a:p>
        </p:txBody>
      </p:sp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755650" y="1700213"/>
            <a:ext cx="37004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 :  </a:t>
            </a:r>
            <a:r>
              <a:rPr lang="ru-RU" sz="1800" i="1" u="none"/>
              <a:t> умножение оригинала на</a:t>
            </a:r>
            <a:r>
              <a:rPr lang="ru-RU" sz="1800" u="none"/>
              <a:t> </a:t>
            </a:r>
          </a:p>
        </p:txBody>
      </p:sp>
      <p:sp>
        <p:nvSpPr>
          <p:cNvPr id="2887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78" name="Object 10"/>
          <p:cNvGraphicFramePr>
            <a:graphicFrameLocks noChangeAspect="1"/>
          </p:cNvGraphicFramePr>
          <p:nvPr/>
        </p:nvGraphicFramePr>
        <p:xfrm>
          <a:off x="4500563" y="1700213"/>
          <a:ext cx="185737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6" name="Формула" r:id="rId5" imgW="101468" imgH="164885" progId="Equation.3">
                  <p:embed/>
                </p:oleObj>
              </mc:Choice>
              <mc:Fallback>
                <p:oleObj name="Формула" r:id="rId5" imgW="101468" imgH="164885" progId="Equation.3">
                  <p:embed/>
                  <p:pic>
                    <p:nvPicPr>
                      <p:cNvPr id="2887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700213"/>
                        <a:ext cx="185737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9" name="Rectangle 11"/>
          <p:cNvSpPr>
            <a:spLocks noChangeArrowheads="1"/>
          </p:cNvSpPr>
          <p:nvPr/>
        </p:nvSpPr>
        <p:spPr bwMode="auto">
          <a:xfrm>
            <a:off x="4759325" y="1700213"/>
            <a:ext cx="40005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соответствует с точностью до знака</a:t>
            </a:r>
            <a:endParaRPr lang="ru-RU" sz="1800" u="none"/>
          </a:p>
        </p:txBody>
      </p:sp>
      <p:sp>
        <p:nvSpPr>
          <p:cNvPr id="288780" name="Text Box 12"/>
          <p:cNvSpPr txBox="1">
            <a:spLocks noChangeArrowheads="1"/>
          </p:cNvSpPr>
          <p:nvPr/>
        </p:nvSpPr>
        <p:spPr bwMode="auto">
          <a:xfrm>
            <a:off x="879475" y="2076450"/>
            <a:ext cx="48815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дифференцированию его изображения по</a:t>
            </a:r>
            <a:r>
              <a:rPr lang="ru-RU" sz="1800" u="none"/>
              <a:t>   </a:t>
            </a:r>
          </a:p>
        </p:txBody>
      </p:sp>
      <p:sp>
        <p:nvSpPr>
          <p:cNvPr id="288781" name="Rectangle 13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2" name="Object 14"/>
          <p:cNvGraphicFramePr>
            <a:graphicFrameLocks noChangeAspect="1"/>
          </p:cNvGraphicFramePr>
          <p:nvPr/>
        </p:nvGraphicFramePr>
        <p:xfrm>
          <a:off x="5724525" y="2133600"/>
          <a:ext cx="3048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7" name="Формула" r:id="rId7" imgW="164957" imgH="190335" progId="Equation.3">
                  <p:embed/>
                </p:oleObj>
              </mc:Choice>
              <mc:Fallback>
                <p:oleObj name="Формула" r:id="rId7" imgW="164957" imgH="190335" progId="Equation.3">
                  <p:embed/>
                  <p:pic>
                    <p:nvPicPr>
                      <p:cNvPr id="28878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133600"/>
                        <a:ext cx="3048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3" name="Rectangle 15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4" name="Object 16"/>
          <p:cNvGraphicFramePr>
            <a:graphicFrameLocks noChangeAspect="1"/>
          </p:cNvGraphicFramePr>
          <p:nvPr/>
        </p:nvGraphicFramePr>
        <p:xfrm>
          <a:off x="2268538" y="2565400"/>
          <a:ext cx="4468812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8" name="Формула" r:id="rId9" imgW="1638000" imgH="431640" progId="Equation.3">
                  <p:embed/>
                </p:oleObj>
              </mc:Choice>
              <mc:Fallback>
                <p:oleObj name="Формула" r:id="rId9" imgW="1638000" imgH="431640" progId="Equation.3">
                  <p:embed/>
                  <p:pic>
                    <p:nvPicPr>
                      <p:cNvPr id="28878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565400"/>
                        <a:ext cx="4468812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5" name="Rectangle 17"/>
          <p:cNvSpPr>
            <a:spLocks noChangeArrowheads="1"/>
          </p:cNvSpPr>
          <p:nvPr/>
        </p:nvSpPr>
        <p:spPr bwMode="auto">
          <a:xfrm>
            <a:off x="332581" y="3705226"/>
            <a:ext cx="833596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Используя эти формулы, можно находить как изображения по оригиналам, </a:t>
            </a:r>
          </a:p>
          <a:p>
            <a:r>
              <a:rPr lang="ru-RU" sz="1800" u="none"/>
              <a:t>так и оригиналы по известным изображениям </a:t>
            </a:r>
          </a:p>
        </p:txBody>
      </p:sp>
      <p:sp>
        <p:nvSpPr>
          <p:cNvPr id="28878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7" name="Object 19"/>
          <p:cNvGraphicFramePr>
            <a:graphicFrameLocks noChangeAspect="1"/>
          </p:cNvGraphicFramePr>
          <p:nvPr/>
        </p:nvGraphicFramePr>
        <p:xfrm>
          <a:off x="3525838" y="4275138"/>
          <a:ext cx="29559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9" name="Формула" r:id="rId11" imgW="1726920" imgH="419040" progId="Equation.3">
                  <p:embed/>
                </p:oleObj>
              </mc:Choice>
              <mc:Fallback>
                <p:oleObj name="Формула" r:id="rId11" imgW="1726920" imgH="419040" progId="Equation.3">
                  <p:embed/>
                  <p:pic>
                    <p:nvPicPr>
                      <p:cNvPr id="28878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838" y="4275138"/>
                        <a:ext cx="29559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8" name="Rectangle 20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89" name="Object 21"/>
          <p:cNvGraphicFramePr>
            <a:graphicFrameLocks noChangeAspect="1"/>
          </p:cNvGraphicFramePr>
          <p:nvPr/>
        </p:nvGraphicFramePr>
        <p:xfrm>
          <a:off x="1692275" y="4941888"/>
          <a:ext cx="4789488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0" name="Формула" r:id="rId13" imgW="2679480" imgH="457200" progId="Equation.3">
                  <p:embed/>
                </p:oleObj>
              </mc:Choice>
              <mc:Fallback>
                <p:oleObj name="Формула" r:id="rId13" imgW="2679480" imgH="457200" progId="Equation.3">
                  <p:embed/>
                  <p:pic>
                    <p:nvPicPr>
                      <p:cNvPr id="28878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941888"/>
                        <a:ext cx="4789488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90" name="Rectangle 2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791" name="Object 23"/>
          <p:cNvGraphicFramePr>
            <a:graphicFrameLocks noChangeAspect="1"/>
          </p:cNvGraphicFramePr>
          <p:nvPr/>
        </p:nvGraphicFramePr>
        <p:xfrm>
          <a:off x="1476375" y="5842000"/>
          <a:ext cx="57594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1" name="Формула" r:id="rId15" imgW="2984400" imgH="457200" progId="Equation.3">
                  <p:embed/>
                </p:oleObj>
              </mc:Choice>
              <mc:Fallback>
                <p:oleObj name="Формула" r:id="rId15" imgW="2984400" imgH="457200" progId="Equation.3">
                  <p:embed/>
                  <p:pic>
                    <p:nvPicPr>
                      <p:cNvPr id="28879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842000"/>
                        <a:ext cx="57594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92" name="Text Box 24"/>
          <p:cNvSpPr txBox="1">
            <a:spLocks noChangeArrowheads="1"/>
          </p:cNvSpPr>
          <p:nvPr/>
        </p:nvSpPr>
        <p:spPr bwMode="auto">
          <a:xfrm>
            <a:off x="539750" y="4437063"/>
            <a:ext cx="2813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/>
              <a:t>Для табличной формулы</a:t>
            </a:r>
          </a:p>
        </p:txBody>
      </p:sp>
      <p:sp>
        <p:nvSpPr>
          <p:cNvPr id="288793" name="Text Box 25"/>
          <p:cNvSpPr txBox="1">
            <a:spLocks noChangeArrowheads="1"/>
          </p:cNvSpPr>
          <p:nvPr/>
        </p:nvSpPr>
        <p:spPr bwMode="auto">
          <a:xfrm>
            <a:off x="6516688" y="4437063"/>
            <a:ext cx="12239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u="none"/>
              <a:t>получим</a:t>
            </a:r>
          </a:p>
        </p:txBody>
      </p:sp>
    </p:spTree>
    <p:extLst>
      <p:ext uri="{BB962C8B-B14F-4D97-AF65-F5344CB8AC3E}">
        <p14:creationId xmlns:p14="http://schemas.microsoft.com/office/powerpoint/2010/main" val="21620786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ChangeArrowheads="1"/>
          </p:cNvSpPr>
          <p:nvPr/>
        </p:nvSpPr>
        <p:spPr bwMode="auto">
          <a:xfrm>
            <a:off x="250825" y="333375"/>
            <a:ext cx="8058150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Данным свойством удобно пользоваться для нахождения оригинала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по заданному изображению, если видно, что оно есть производная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от более простой, а еще лучше, от табличной функции-изображения.</a:t>
            </a:r>
          </a:p>
        </p:txBody>
      </p:sp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0820" name="Object 4"/>
          <p:cNvGraphicFramePr>
            <a:graphicFrameLocks noChangeAspect="1"/>
          </p:cNvGraphicFramePr>
          <p:nvPr/>
        </p:nvGraphicFramePr>
        <p:xfrm>
          <a:off x="1343025" y="1873250"/>
          <a:ext cx="41513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65" name="Формула" r:id="rId3" imgW="1841400" imgH="495000" progId="Equation.3">
                  <p:embed/>
                </p:oleObj>
              </mc:Choice>
              <mc:Fallback>
                <p:oleObj name="Формула" r:id="rId3" imgW="1841400" imgH="495000" progId="Equation.3">
                  <p:embed/>
                  <p:pic>
                    <p:nvPicPr>
                      <p:cNvPr id="2908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025" y="1873250"/>
                        <a:ext cx="4151313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21" name="Rectangle 5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0822" name="Object 6"/>
          <p:cNvGraphicFramePr>
            <a:graphicFrameLocks noChangeAspect="1"/>
          </p:cNvGraphicFramePr>
          <p:nvPr/>
        </p:nvGraphicFramePr>
        <p:xfrm>
          <a:off x="1331913" y="3284538"/>
          <a:ext cx="41814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66" name="Формула" r:id="rId5" imgW="2082600" imgH="495000" progId="Equation.3">
                  <p:embed/>
                </p:oleObj>
              </mc:Choice>
              <mc:Fallback>
                <p:oleObj name="Формула" r:id="rId5" imgW="2082600" imgH="495000" progId="Equation.3">
                  <p:embed/>
                  <p:pic>
                    <p:nvPicPr>
                      <p:cNvPr id="2908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284538"/>
                        <a:ext cx="418147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0824" name="Object 8"/>
          <p:cNvGraphicFramePr>
            <a:graphicFrameLocks noChangeAspect="1"/>
          </p:cNvGraphicFramePr>
          <p:nvPr/>
        </p:nvGraphicFramePr>
        <p:xfrm>
          <a:off x="1116013" y="4652963"/>
          <a:ext cx="6154737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67" name="Формула" r:id="rId7" imgW="3340080" imgH="495000" progId="Equation.3">
                  <p:embed/>
                </p:oleObj>
              </mc:Choice>
              <mc:Fallback>
                <p:oleObj name="Формула" r:id="rId7" imgW="3340080" imgH="495000" progId="Equation.3">
                  <p:embed/>
                  <p:pic>
                    <p:nvPicPr>
                      <p:cNvPr id="29082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652963"/>
                        <a:ext cx="6154737" cy="909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47835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-1404938" y="260350"/>
            <a:ext cx="9136063" cy="67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3048000" algn="ctr"/>
                <a:tab pos="6032500" algn="r"/>
              </a:tabLst>
            </a:pPr>
            <a:r>
              <a:rPr lang="ru-RU" b="1" u="none">
                <a:solidFill>
                  <a:srgbClr val="800080"/>
                </a:solidFill>
              </a:rPr>
              <a:t>7. Интегрирование  o р и г и н а л а</a:t>
            </a:r>
            <a:endParaRPr lang="ru-RU" i="1" u="none">
              <a:solidFill>
                <a:srgbClr val="800080"/>
              </a:solidFill>
            </a:endParaRPr>
          </a:p>
          <a:p>
            <a:pPr algn="ctr">
              <a:tabLst>
                <a:tab pos="3048000" algn="ctr"/>
                <a:tab pos="6032500" algn="r"/>
              </a:tabLst>
            </a:pPr>
            <a:r>
              <a:rPr lang="ru-RU" sz="1800" i="1" u="none"/>
              <a:t> </a:t>
            </a:r>
            <a:r>
              <a:rPr lang="en-US" sz="1800" i="1" u="none"/>
              <a:t>                           </a:t>
            </a:r>
            <a:r>
              <a:rPr lang="ru-RU" sz="1800" i="1" u="none"/>
              <a:t>Интегрирование оригинала сводится к делению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44" name="Object 4"/>
          <p:cNvGraphicFramePr>
            <a:graphicFrameLocks noChangeAspect="1"/>
          </p:cNvGraphicFramePr>
          <p:nvPr/>
        </p:nvGraphicFramePr>
        <p:xfrm>
          <a:off x="7740650" y="549275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5" name="Формула" r:id="rId3" imgW="190417" imgH="190417" progId="Equation.3">
                  <p:embed/>
                </p:oleObj>
              </mc:Choice>
              <mc:Fallback>
                <p:oleObj name="Формула" r:id="rId3" imgW="190417" imgH="190417" progId="Equation.3">
                  <p:embed/>
                  <p:pic>
                    <p:nvPicPr>
                      <p:cNvPr id="2918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549275"/>
                        <a:ext cx="4318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323850" y="1125538"/>
            <a:ext cx="54911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 в обратном порядке: </a:t>
            </a:r>
            <a:r>
              <a:rPr lang="ru-RU" sz="1800" i="1" u="none"/>
              <a:t> деление изображения на</a:t>
            </a:r>
            <a:r>
              <a:rPr lang="ru-RU" sz="1800" u="none"/>
              <a:t> </a:t>
            </a:r>
          </a:p>
        </p:txBody>
      </p:sp>
      <p:sp>
        <p:nvSpPr>
          <p:cNvPr id="291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47" name="Object 7"/>
          <p:cNvGraphicFramePr>
            <a:graphicFrameLocks noChangeAspect="1"/>
          </p:cNvGraphicFramePr>
          <p:nvPr/>
        </p:nvGraphicFramePr>
        <p:xfrm>
          <a:off x="5867400" y="1196975"/>
          <a:ext cx="2841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6" name="Формула" r:id="rId5" imgW="164957" imgH="190335" progId="Equation.3">
                  <p:embed/>
                </p:oleObj>
              </mc:Choice>
              <mc:Fallback>
                <p:oleObj name="Формула" r:id="rId5" imgW="164957" imgH="190335" progId="Equation.3">
                  <p:embed/>
                  <p:pic>
                    <p:nvPicPr>
                      <p:cNvPr id="2918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196975"/>
                        <a:ext cx="284163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8" name="Rectangle 8"/>
          <p:cNvSpPr>
            <a:spLocks noChangeArrowheads="1"/>
          </p:cNvSpPr>
          <p:nvPr/>
        </p:nvSpPr>
        <p:spPr bwMode="auto">
          <a:xfrm>
            <a:off x="6180138" y="1125538"/>
            <a:ext cx="11334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означает</a:t>
            </a:r>
            <a:endParaRPr lang="ru-RU" sz="1800" u="none"/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376238" y="1500188"/>
            <a:ext cx="49069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none"/>
              <a:t>интегрирование его оригинала в интервале</a:t>
            </a:r>
            <a:r>
              <a:rPr lang="ru-RU" sz="1800" u="none"/>
              <a:t> </a:t>
            </a:r>
          </a:p>
        </p:txBody>
      </p:sp>
      <p:sp>
        <p:nvSpPr>
          <p:cNvPr id="2918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1" name="Object 11"/>
          <p:cNvGraphicFramePr>
            <a:graphicFrameLocks noChangeAspect="1"/>
          </p:cNvGraphicFramePr>
          <p:nvPr/>
        </p:nvGraphicFramePr>
        <p:xfrm>
          <a:off x="5292725" y="1557338"/>
          <a:ext cx="574675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7" name="Формула" r:id="rId7" imgW="393359" imgH="215713" progId="Equation.3">
                  <p:embed/>
                </p:oleObj>
              </mc:Choice>
              <mc:Fallback>
                <p:oleObj name="Формула" r:id="rId7" imgW="393359" imgH="215713" progId="Equation.3">
                  <p:embed/>
                  <p:pic>
                    <p:nvPicPr>
                      <p:cNvPr id="29185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557338"/>
                        <a:ext cx="574675" cy="32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2" name="Rectangle 12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3" name="Object 13"/>
          <p:cNvGraphicFramePr>
            <a:graphicFrameLocks noChangeAspect="1"/>
          </p:cNvGraphicFramePr>
          <p:nvPr/>
        </p:nvGraphicFramePr>
        <p:xfrm>
          <a:off x="1979613" y="1844675"/>
          <a:ext cx="47529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8" name="Формула" r:id="rId9" imgW="3022600" imgH="546100" progId="Equation.3">
                  <p:embed/>
                </p:oleObj>
              </mc:Choice>
              <mc:Fallback>
                <p:oleObj name="Формула" r:id="rId9" imgW="3022600" imgH="546100" progId="Equation.3">
                  <p:embed/>
                  <p:pic>
                    <p:nvPicPr>
                      <p:cNvPr id="29185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44675"/>
                        <a:ext cx="475297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4" name="Rectangle 14"/>
          <p:cNvSpPr>
            <a:spLocks noChangeArrowheads="1"/>
          </p:cNvSpPr>
          <p:nvPr/>
        </p:nvSpPr>
        <p:spPr bwMode="auto">
          <a:xfrm>
            <a:off x="323850" y="2636838"/>
            <a:ext cx="8405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Это свойства можно использовать для нахождения изображения интегралов </a:t>
            </a:r>
          </a:p>
        </p:txBody>
      </p:sp>
      <p:sp>
        <p:nvSpPr>
          <p:cNvPr id="29185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6" name="Object 16"/>
          <p:cNvGraphicFramePr>
            <a:graphicFrameLocks noChangeAspect="1"/>
          </p:cNvGraphicFramePr>
          <p:nvPr/>
        </p:nvGraphicFramePr>
        <p:xfrm>
          <a:off x="684213" y="3068638"/>
          <a:ext cx="17272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9" name="Формула" r:id="rId11" imgW="1015559" imgH="545863" progId="Equation.3">
                  <p:embed/>
                </p:oleObj>
              </mc:Choice>
              <mc:Fallback>
                <p:oleObj name="Формула" r:id="rId11" imgW="1015559" imgH="545863" progId="Equation.3">
                  <p:embed/>
                  <p:pic>
                    <p:nvPicPr>
                      <p:cNvPr id="29185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068638"/>
                        <a:ext cx="1727200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7" name="Rectangle 17"/>
          <p:cNvSpPr>
            <a:spLocks noChangeArrowheads="1"/>
          </p:cNvSpPr>
          <p:nvPr/>
        </p:nvSpPr>
        <p:spPr bwMode="auto">
          <a:xfrm>
            <a:off x="395288" y="4005263"/>
            <a:ext cx="38195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a)  Имеем изображение функции  </a:t>
            </a:r>
          </a:p>
        </p:txBody>
      </p:sp>
      <p:sp>
        <p:nvSpPr>
          <p:cNvPr id="29185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59" name="Object 19"/>
          <p:cNvGraphicFramePr>
            <a:graphicFrameLocks noChangeAspect="1"/>
          </p:cNvGraphicFramePr>
          <p:nvPr/>
        </p:nvGraphicFramePr>
        <p:xfrm>
          <a:off x="4067175" y="3789363"/>
          <a:ext cx="1584325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00" name="Формула" r:id="rId13" imgW="1016000" imgH="482600" progId="Equation.3">
                  <p:embed/>
                </p:oleObj>
              </mc:Choice>
              <mc:Fallback>
                <p:oleObj name="Формула" r:id="rId13" imgW="1016000" imgH="482600" progId="Equation.3">
                  <p:embed/>
                  <p:pic>
                    <p:nvPicPr>
                      <p:cNvPr id="29185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789363"/>
                        <a:ext cx="1584325" cy="754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60" name="Rectangle 20"/>
          <p:cNvSpPr>
            <a:spLocks noChangeArrowheads="1"/>
          </p:cNvSpPr>
          <p:nvPr/>
        </p:nvSpPr>
        <p:spPr bwMode="auto">
          <a:xfrm>
            <a:off x="827088" y="4508500"/>
            <a:ext cx="71389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b) с помощью свойства дифференцирования изображения имеем</a:t>
            </a:r>
          </a:p>
        </p:txBody>
      </p:sp>
      <p:sp>
        <p:nvSpPr>
          <p:cNvPr id="29186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62" name="Object 22"/>
          <p:cNvGraphicFramePr>
            <a:graphicFrameLocks noChangeAspect="1"/>
          </p:cNvGraphicFramePr>
          <p:nvPr/>
        </p:nvGraphicFramePr>
        <p:xfrm>
          <a:off x="2268538" y="4868863"/>
          <a:ext cx="431958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01" name="Формула" r:id="rId15" imgW="2641600" imgH="571500" progId="Equation.3">
                  <p:embed/>
                </p:oleObj>
              </mc:Choice>
              <mc:Fallback>
                <p:oleObj name="Формула" r:id="rId15" imgW="2641600" imgH="571500" progId="Equation.3">
                  <p:embed/>
                  <p:pic>
                    <p:nvPicPr>
                      <p:cNvPr id="29186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868863"/>
                        <a:ext cx="4319587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63" name="Rectangle 23"/>
          <p:cNvSpPr>
            <a:spLocks noChangeArrowheads="1"/>
          </p:cNvSpPr>
          <p:nvPr/>
        </p:nvSpPr>
        <p:spPr bwMode="auto">
          <a:xfrm>
            <a:off x="323850" y="5734050"/>
            <a:ext cx="8331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c) по свойству интегрирования оригинала делим полученное выражение на </a:t>
            </a:r>
          </a:p>
        </p:txBody>
      </p:sp>
      <p:sp>
        <p:nvSpPr>
          <p:cNvPr id="29186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65" name="Object 25"/>
          <p:cNvGraphicFramePr>
            <a:graphicFrameLocks noChangeAspect="1"/>
          </p:cNvGraphicFramePr>
          <p:nvPr/>
        </p:nvGraphicFramePr>
        <p:xfrm>
          <a:off x="8675688" y="5805488"/>
          <a:ext cx="244475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02" name="Формула" r:id="rId17" imgW="164957" imgH="190335" progId="Equation.3">
                  <p:embed/>
                </p:oleObj>
              </mc:Choice>
              <mc:Fallback>
                <p:oleObj name="Формула" r:id="rId17" imgW="164957" imgH="190335" progId="Equation.3">
                  <p:embed/>
                  <p:pic>
                    <p:nvPicPr>
                      <p:cNvPr id="29186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5688" y="5805488"/>
                        <a:ext cx="244475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66" name="Rectangle 26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1867" name="Object 27"/>
          <p:cNvGraphicFramePr>
            <a:graphicFrameLocks noChangeAspect="1"/>
          </p:cNvGraphicFramePr>
          <p:nvPr/>
        </p:nvGraphicFramePr>
        <p:xfrm>
          <a:off x="3132138" y="6037263"/>
          <a:ext cx="2808287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03" name="Формула" r:id="rId19" imgW="1853396" imgH="545863" progId="Equation.3">
                  <p:embed/>
                </p:oleObj>
              </mc:Choice>
              <mc:Fallback>
                <p:oleObj name="Формула" r:id="rId19" imgW="1853396" imgH="545863" progId="Equation.3">
                  <p:embed/>
                  <p:pic>
                    <p:nvPicPr>
                      <p:cNvPr id="29186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037263"/>
                        <a:ext cx="2808287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4092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ChangeArrowheads="1"/>
          </p:cNvSpPr>
          <p:nvPr/>
        </p:nvSpPr>
        <p:spPr bwMode="auto">
          <a:xfrm>
            <a:off x="250825" y="196850"/>
            <a:ext cx="88122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Это свойство можно использовать для нахождения оригиналов </a:t>
            </a:r>
          </a:p>
          <a:p>
            <a:r>
              <a:rPr lang="ru-RU" sz="1800" u="none"/>
              <a:t>по изображению в случае, если знаменатель изображения содержит множитель </a:t>
            </a:r>
          </a:p>
        </p:txBody>
      </p:sp>
      <p:sp>
        <p:nvSpPr>
          <p:cNvPr id="29286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468313" y="836613"/>
          <a:ext cx="8636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6" name="Формула" r:id="rId3" imgW="520474" imgH="279279" progId="Equation.3">
                  <p:embed/>
                </p:oleObj>
              </mc:Choice>
              <mc:Fallback>
                <p:oleObj name="Формула" r:id="rId3" imgW="520474" imgH="279279" progId="Equation.3">
                  <p:embed/>
                  <p:pic>
                    <p:nvPicPr>
                      <p:cNvPr id="2928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836613"/>
                        <a:ext cx="8636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1619250" y="908050"/>
            <a:ext cx="7572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и т.д.</a:t>
            </a:r>
          </a:p>
        </p:txBody>
      </p:sp>
      <p:sp>
        <p:nvSpPr>
          <p:cNvPr id="292870" name="Rectangle 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2871" name="Object 7"/>
          <p:cNvGraphicFramePr>
            <a:graphicFrameLocks noChangeAspect="1"/>
          </p:cNvGraphicFramePr>
          <p:nvPr/>
        </p:nvGraphicFramePr>
        <p:xfrm>
          <a:off x="611188" y="1484313"/>
          <a:ext cx="33115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7" name="Формула" r:id="rId5" imgW="2234230" imgH="495085" progId="Equation.3">
                  <p:embed/>
                </p:oleObj>
              </mc:Choice>
              <mc:Fallback>
                <p:oleObj name="Формула" r:id="rId5" imgW="2234230" imgH="495085" progId="Equation.3">
                  <p:embed/>
                  <p:pic>
                    <p:nvPicPr>
                      <p:cNvPr id="2928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484313"/>
                        <a:ext cx="3311525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611188" y="2349500"/>
            <a:ext cx="27765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u="none"/>
              <a:t>1)   </a:t>
            </a:r>
            <a:r>
              <a:rPr lang="ru-RU" sz="1800" u="none"/>
              <a:t>По таблице имеем:  </a:t>
            </a:r>
          </a:p>
        </p:txBody>
      </p:sp>
      <p:graphicFrame>
        <p:nvGraphicFramePr>
          <p:cNvPr id="292873" name="Object 9"/>
          <p:cNvGraphicFramePr>
            <a:graphicFrameLocks noChangeAspect="1"/>
          </p:cNvGraphicFramePr>
          <p:nvPr/>
        </p:nvGraphicFramePr>
        <p:xfrm>
          <a:off x="3924300" y="2133600"/>
          <a:ext cx="22320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8" name="Формула" r:id="rId7" imgW="1524000" imgH="482600" progId="Equation.3">
                  <p:embed/>
                </p:oleObj>
              </mc:Choice>
              <mc:Fallback>
                <p:oleObj name="Формула" r:id="rId7" imgW="1524000" imgH="482600" progId="Equation.3">
                  <p:embed/>
                  <p:pic>
                    <p:nvPicPr>
                      <p:cNvPr id="29287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133600"/>
                        <a:ext cx="2232025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74" name="Rectangle 10"/>
          <p:cNvSpPr>
            <a:spLocks noChangeArrowheads="1"/>
          </p:cNvSpPr>
          <p:nvPr/>
        </p:nvSpPr>
        <p:spPr bwMode="auto">
          <a:xfrm>
            <a:off x="250825" y="2997200"/>
            <a:ext cx="77025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en-US" sz="1800" u="none"/>
              <a:t>2)     </a:t>
            </a:r>
            <a:r>
              <a:rPr lang="ru-RU" sz="1800" u="none"/>
              <a:t>Тогда интегрирование этого выражение даст первое деление на </a:t>
            </a:r>
          </a:p>
        </p:txBody>
      </p:sp>
      <p:sp>
        <p:nvSpPr>
          <p:cNvPr id="29287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2876" name="Object 12"/>
          <p:cNvGraphicFramePr>
            <a:graphicFrameLocks noChangeAspect="1"/>
          </p:cNvGraphicFramePr>
          <p:nvPr/>
        </p:nvGraphicFramePr>
        <p:xfrm>
          <a:off x="1547813" y="3644900"/>
          <a:ext cx="56165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9" name="Формула" r:id="rId9" imgW="3784600" imgH="546100" progId="Equation.3">
                  <p:embed/>
                </p:oleObj>
              </mc:Choice>
              <mc:Fallback>
                <p:oleObj name="Формула" r:id="rId9" imgW="3784600" imgH="546100" progId="Equation.3">
                  <p:embed/>
                  <p:pic>
                    <p:nvPicPr>
                      <p:cNvPr id="29287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644900"/>
                        <a:ext cx="5616575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77" name="Rectangle 13"/>
          <p:cNvSpPr>
            <a:spLocks noChangeArrowheads="1"/>
          </p:cNvSpPr>
          <p:nvPr/>
        </p:nvSpPr>
        <p:spPr bwMode="auto">
          <a:xfrm>
            <a:off x="395288" y="4797425"/>
            <a:ext cx="52689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en-US" sz="1800" u="none"/>
              <a:t>3)    </a:t>
            </a:r>
            <a:r>
              <a:rPr lang="ru-RU" sz="1800" u="none"/>
              <a:t>Далее проводим еще одно интегрирование</a:t>
            </a:r>
          </a:p>
        </p:txBody>
      </p:sp>
      <p:sp>
        <p:nvSpPr>
          <p:cNvPr id="292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2879" name="Object 15"/>
          <p:cNvGraphicFramePr>
            <a:graphicFrameLocks noChangeAspect="1"/>
          </p:cNvGraphicFramePr>
          <p:nvPr/>
        </p:nvGraphicFramePr>
        <p:xfrm>
          <a:off x="1835150" y="5373688"/>
          <a:ext cx="4968875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20" name="Формула" r:id="rId11" imgW="3251200" imgH="546100" progId="Equation.3">
                  <p:embed/>
                </p:oleObj>
              </mc:Choice>
              <mc:Fallback>
                <p:oleObj name="Формула" r:id="rId11" imgW="3251200" imgH="546100" progId="Equation.3">
                  <p:embed/>
                  <p:pic>
                    <p:nvPicPr>
                      <p:cNvPr id="29287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373688"/>
                        <a:ext cx="4968875" cy="830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80" name="Object 16"/>
          <p:cNvGraphicFramePr>
            <a:graphicFrameLocks noChangeAspect="1"/>
          </p:cNvGraphicFramePr>
          <p:nvPr/>
        </p:nvGraphicFramePr>
        <p:xfrm>
          <a:off x="8027988" y="2997200"/>
          <a:ext cx="3063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21" name="Формула" r:id="rId13" imgW="164957" imgH="190335" progId="Equation.3">
                  <p:embed/>
                </p:oleObj>
              </mc:Choice>
              <mc:Fallback>
                <p:oleObj name="Формула" r:id="rId13" imgW="164957" imgH="190335" progId="Equation.3">
                  <p:embed/>
                  <p:pic>
                    <p:nvPicPr>
                      <p:cNvPr id="29288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988" y="2997200"/>
                        <a:ext cx="306387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42768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ChangeArrowheads="1"/>
          </p:cNvSpPr>
          <p:nvPr/>
        </p:nvSpPr>
        <p:spPr bwMode="auto">
          <a:xfrm>
            <a:off x="539750" y="390525"/>
            <a:ext cx="55324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b="1" u="none">
                <a:solidFill>
                  <a:srgbClr val="800080"/>
                </a:solidFill>
              </a:rPr>
              <a:t>8. Интегрирование   и з о б р а ж е н и я</a:t>
            </a:r>
          </a:p>
        </p:txBody>
      </p:sp>
      <p:sp>
        <p:nvSpPr>
          <p:cNvPr id="294915" name="Rectangle 3"/>
          <p:cNvSpPr>
            <a:spLocks noChangeArrowheads="1"/>
          </p:cNvSpPr>
          <p:nvPr/>
        </p:nvSpPr>
        <p:spPr bwMode="auto">
          <a:xfrm>
            <a:off x="684213" y="908050"/>
            <a:ext cx="72072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Интегрирование изображения сводится к делению оригинала на</a:t>
            </a:r>
            <a:r>
              <a:rPr lang="ru-RU" sz="1800" u="none"/>
              <a:t> </a:t>
            </a:r>
          </a:p>
        </p:txBody>
      </p:sp>
      <p:sp>
        <p:nvSpPr>
          <p:cNvPr id="294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17" name="Object 5"/>
          <p:cNvGraphicFramePr>
            <a:graphicFrameLocks noChangeAspect="1"/>
          </p:cNvGraphicFramePr>
          <p:nvPr/>
        </p:nvGraphicFramePr>
        <p:xfrm>
          <a:off x="7812088" y="908050"/>
          <a:ext cx="21907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0" name="Формула" r:id="rId3" imgW="126780" imgH="164814" progId="Equation.3">
                  <p:embed/>
                </p:oleObj>
              </mc:Choice>
              <mc:Fallback>
                <p:oleObj name="Формула" r:id="rId3" imgW="126780" imgH="164814" progId="Equation.3">
                  <p:embed/>
                  <p:pic>
                    <p:nvPicPr>
                      <p:cNvPr id="2949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908050"/>
                        <a:ext cx="219075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468313" y="1412875"/>
            <a:ext cx="32527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Или: </a:t>
            </a:r>
            <a:r>
              <a:rPr lang="ru-RU" sz="1800" i="1" u="none"/>
              <a:t> деление оригинала на</a:t>
            </a:r>
            <a:r>
              <a:rPr lang="ru-RU" sz="1800" u="none"/>
              <a:t> </a:t>
            </a:r>
          </a:p>
        </p:txBody>
      </p:sp>
      <p:sp>
        <p:nvSpPr>
          <p:cNvPr id="29491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0" name="Object 8"/>
          <p:cNvGraphicFramePr>
            <a:graphicFrameLocks noChangeAspect="1"/>
          </p:cNvGraphicFramePr>
          <p:nvPr/>
        </p:nvGraphicFramePr>
        <p:xfrm>
          <a:off x="3779838" y="1484313"/>
          <a:ext cx="198437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1" name="Формула" r:id="rId5" imgW="101468" imgH="164885" progId="Equation.3">
                  <p:embed/>
                </p:oleObj>
              </mc:Choice>
              <mc:Fallback>
                <p:oleObj name="Формула" r:id="rId5" imgW="101468" imgH="164885" progId="Equation.3">
                  <p:embed/>
                  <p:pic>
                    <p:nvPicPr>
                      <p:cNvPr id="2949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484313"/>
                        <a:ext cx="198437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1" name="Rectangle 9"/>
          <p:cNvSpPr>
            <a:spLocks noChangeArrowheads="1"/>
          </p:cNvSpPr>
          <p:nvPr/>
        </p:nvSpPr>
        <p:spPr bwMode="auto">
          <a:xfrm>
            <a:off x="4111625" y="1412875"/>
            <a:ext cx="5032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i="1" u="none"/>
              <a:t>соответствует интегрированию изображения</a:t>
            </a:r>
            <a:r>
              <a:rPr lang="ru-RU" sz="1800" u="none"/>
              <a:t> </a:t>
            </a:r>
          </a:p>
        </p:txBody>
      </p:sp>
      <p:sp>
        <p:nvSpPr>
          <p:cNvPr id="294922" name="Rectangle 10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3" name="Object 11"/>
          <p:cNvGraphicFramePr>
            <a:graphicFrameLocks noChangeAspect="1"/>
          </p:cNvGraphicFramePr>
          <p:nvPr/>
        </p:nvGraphicFramePr>
        <p:xfrm>
          <a:off x="1979613" y="2205038"/>
          <a:ext cx="5040312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2" name="Формула" r:id="rId7" imgW="3035300" imgH="571500" progId="Equation.3">
                  <p:embed/>
                </p:oleObj>
              </mc:Choice>
              <mc:Fallback>
                <p:oleObj name="Формула" r:id="rId7" imgW="3035300" imgH="571500" progId="Equation.3">
                  <p:embed/>
                  <p:pic>
                    <p:nvPicPr>
                      <p:cNvPr id="29492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205038"/>
                        <a:ext cx="5040312" cy="947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4" name="Rectangle 12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5" name="Object 13"/>
          <p:cNvGraphicFramePr>
            <a:graphicFrameLocks noChangeAspect="1"/>
          </p:cNvGraphicFramePr>
          <p:nvPr/>
        </p:nvGraphicFramePr>
        <p:xfrm>
          <a:off x="1042988" y="3500438"/>
          <a:ext cx="266541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3" name="Формула" r:id="rId9" imgW="1549400" imgH="457200" progId="Equation.3">
                  <p:embed/>
                </p:oleObj>
              </mc:Choice>
              <mc:Fallback>
                <p:oleObj name="Формула" r:id="rId9" imgW="1549400" imgH="457200" progId="Equation.3">
                  <p:embed/>
                  <p:pic>
                    <p:nvPicPr>
                      <p:cNvPr id="29492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500438"/>
                        <a:ext cx="2665412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6" name="Rectangle 14"/>
          <p:cNvSpPr>
            <a:spLocks noChangeArrowheads="1"/>
          </p:cNvSpPr>
          <p:nvPr/>
        </p:nvSpPr>
        <p:spPr bwMode="auto">
          <a:xfrm>
            <a:off x="3563938" y="3716338"/>
            <a:ext cx="28813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3048000" algn="ctr"/>
                <a:tab pos="6032500" algn="r"/>
              </a:tabLst>
            </a:pPr>
            <a:r>
              <a:rPr lang="ru-RU" sz="1800" u="none"/>
              <a:t>так как по таблице: </a:t>
            </a:r>
          </a:p>
        </p:txBody>
      </p:sp>
      <p:sp>
        <p:nvSpPr>
          <p:cNvPr id="29492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28" name="Object 16"/>
          <p:cNvGraphicFramePr>
            <a:graphicFrameLocks noChangeAspect="1"/>
          </p:cNvGraphicFramePr>
          <p:nvPr/>
        </p:nvGraphicFramePr>
        <p:xfrm>
          <a:off x="6156325" y="3500438"/>
          <a:ext cx="284321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4" name="Формула" r:id="rId11" imgW="1752600" imgH="495300" progId="Equation.3">
                  <p:embed/>
                </p:oleObj>
              </mc:Choice>
              <mc:Fallback>
                <p:oleObj name="Формула" r:id="rId11" imgW="1752600" imgH="495300" progId="Equation.3">
                  <p:embed/>
                  <p:pic>
                    <p:nvPicPr>
                      <p:cNvPr id="29492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500438"/>
                        <a:ext cx="2843213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9" name="Rectangle 17"/>
          <p:cNvSpPr>
            <a:spLocks noChangeArrowheads="1"/>
          </p:cNvSpPr>
          <p:nvPr/>
        </p:nvSpPr>
        <p:spPr bwMode="auto">
          <a:xfrm>
            <a:off x="468313" y="4508500"/>
            <a:ext cx="12414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Тогда</a:t>
            </a:r>
          </a:p>
        </p:txBody>
      </p:sp>
      <p:sp>
        <p:nvSpPr>
          <p:cNvPr id="29493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4931" name="Object 19"/>
          <p:cNvGraphicFramePr>
            <a:graphicFrameLocks noChangeAspect="1"/>
          </p:cNvGraphicFramePr>
          <p:nvPr/>
        </p:nvGraphicFramePr>
        <p:xfrm>
          <a:off x="539750" y="5084763"/>
          <a:ext cx="7770813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5" name="Формула" r:id="rId13" imgW="4292280" imgH="495000" progId="Equation.3">
                  <p:embed/>
                </p:oleObj>
              </mc:Choice>
              <mc:Fallback>
                <p:oleObj name="Формула" r:id="rId13" imgW="4292280" imgH="495000" progId="Equation.3">
                  <p:embed/>
                  <p:pic>
                    <p:nvPicPr>
                      <p:cNvPr id="29493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084763"/>
                        <a:ext cx="7770813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33773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611188" y="319088"/>
            <a:ext cx="55102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  </a:t>
            </a:r>
            <a:r>
              <a:rPr lang="ru-RU" b="1" u="none">
                <a:solidFill>
                  <a:srgbClr val="800080"/>
                </a:solidFill>
              </a:rPr>
              <a:t>9. Изображение  с в е р т к и  функций</a:t>
            </a:r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539750" y="908050"/>
            <a:ext cx="22939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i="1" u="none"/>
              <a:t>Cверткой функций</a:t>
            </a:r>
            <a:r>
              <a:rPr lang="ru-RU" sz="1800" u="none"/>
              <a:t> </a:t>
            </a:r>
          </a:p>
        </p:txBody>
      </p:sp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65" name="Object 5"/>
          <p:cNvGraphicFramePr>
            <a:graphicFrameLocks noChangeAspect="1"/>
          </p:cNvGraphicFramePr>
          <p:nvPr/>
        </p:nvGraphicFramePr>
        <p:xfrm>
          <a:off x="2916238" y="908050"/>
          <a:ext cx="576262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4" name="Формула" r:id="rId3" imgW="368300" imgH="241300" progId="Equation.3">
                  <p:embed/>
                </p:oleObj>
              </mc:Choice>
              <mc:Fallback>
                <p:oleObj name="Формула" r:id="rId3" imgW="368300" imgH="241300" progId="Equation.3">
                  <p:embed/>
                  <p:pic>
                    <p:nvPicPr>
                      <p:cNvPr id="2969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908050"/>
                        <a:ext cx="576262" cy="369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66" name="Rectangle 6"/>
          <p:cNvSpPr>
            <a:spLocks noChangeArrowheads="1"/>
          </p:cNvSpPr>
          <p:nvPr/>
        </p:nvSpPr>
        <p:spPr bwMode="auto">
          <a:xfrm>
            <a:off x="3563938" y="908050"/>
            <a:ext cx="3841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и</a:t>
            </a:r>
            <a:r>
              <a:rPr lang="ru-RU" sz="1800" u="none"/>
              <a:t> </a:t>
            </a:r>
          </a:p>
        </p:txBody>
      </p:sp>
      <p:sp>
        <p:nvSpPr>
          <p:cNvPr id="2969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68" name="Object 8"/>
          <p:cNvGraphicFramePr>
            <a:graphicFrameLocks noChangeAspect="1"/>
          </p:cNvGraphicFramePr>
          <p:nvPr/>
        </p:nvGraphicFramePr>
        <p:xfrm>
          <a:off x="3995738" y="900113"/>
          <a:ext cx="6492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5" name="Формула" r:id="rId5" imgW="393529" imgH="241195" progId="Equation.3">
                  <p:embed/>
                </p:oleObj>
              </mc:Choice>
              <mc:Fallback>
                <p:oleObj name="Формула" r:id="rId5" imgW="393529" imgH="241195" progId="Equation.3">
                  <p:embed/>
                  <p:pic>
                    <p:nvPicPr>
                      <p:cNvPr id="29696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900113"/>
                        <a:ext cx="649287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4787900" y="908050"/>
            <a:ext cx="30559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i="1" u="none"/>
              <a:t>называется интеграл вида</a:t>
            </a:r>
            <a:r>
              <a:rPr lang="ru-RU" sz="1800" u="none"/>
              <a:t> </a:t>
            </a:r>
          </a:p>
        </p:txBody>
      </p:sp>
      <p:sp>
        <p:nvSpPr>
          <p:cNvPr id="2969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71" name="Object 11"/>
          <p:cNvGraphicFramePr>
            <a:graphicFrameLocks noChangeAspect="1"/>
          </p:cNvGraphicFramePr>
          <p:nvPr/>
        </p:nvGraphicFramePr>
        <p:xfrm>
          <a:off x="684213" y="1484313"/>
          <a:ext cx="7272337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6" name="Формула" r:id="rId7" imgW="3644900" imgH="546100" progId="Equation.3">
                  <p:embed/>
                </p:oleObj>
              </mc:Choice>
              <mc:Fallback>
                <p:oleObj name="Формула" r:id="rId7" imgW="3644900" imgH="546100" progId="Equation.3">
                  <p:embed/>
                  <p:pic>
                    <p:nvPicPr>
                      <p:cNvPr id="2969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484313"/>
                        <a:ext cx="7272337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72" name="Rectangle 12"/>
          <p:cNvSpPr>
            <a:spLocks noChangeArrowheads="1"/>
          </p:cNvSpPr>
          <p:nvPr/>
        </p:nvSpPr>
        <p:spPr bwMode="auto">
          <a:xfrm>
            <a:off x="179388" y="2636838"/>
            <a:ext cx="86883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sz="1800" i="1" u="none"/>
              <a:t>Изображение свертки функций есть произведение изображений этих функций</a:t>
            </a:r>
            <a:r>
              <a:rPr lang="ru-RU" sz="1800" u="none"/>
              <a:t> </a:t>
            </a:r>
          </a:p>
        </p:txBody>
      </p:sp>
      <p:sp>
        <p:nvSpPr>
          <p:cNvPr id="2969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74" name="Object 14"/>
          <p:cNvGraphicFramePr>
            <a:graphicFrameLocks noChangeAspect="1"/>
          </p:cNvGraphicFramePr>
          <p:nvPr/>
        </p:nvGraphicFramePr>
        <p:xfrm>
          <a:off x="1331913" y="3213100"/>
          <a:ext cx="6553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7" name="Формула" r:id="rId9" imgW="3835400" imgH="546100" progId="Equation.3">
                  <p:embed/>
                </p:oleObj>
              </mc:Choice>
              <mc:Fallback>
                <p:oleObj name="Формула" r:id="rId9" imgW="3835400" imgH="546100" progId="Equation.3">
                  <p:embed/>
                  <p:pic>
                    <p:nvPicPr>
                      <p:cNvPr id="29697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213100"/>
                        <a:ext cx="65532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75" name="Rectangle 1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76" name="Object 16"/>
          <p:cNvGraphicFramePr>
            <a:graphicFrameLocks noChangeAspect="1"/>
          </p:cNvGraphicFramePr>
          <p:nvPr/>
        </p:nvGraphicFramePr>
        <p:xfrm>
          <a:off x="611188" y="4437063"/>
          <a:ext cx="410368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8" name="Формула" r:id="rId11" imgW="2286000" imgH="546100" progId="Equation.3">
                  <p:embed/>
                </p:oleObj>
              </mc:Choice>
              <mc:Fallback>
                <p:oleObj name="Формула" r:id="rId11" imgW="2286000" imgH="546100" progId="Equation.3">
                  <p:embed/>
                  <p:pic>
                    <p:nvPicPr>
                      <p:cNvPr id="29697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437063"/>
                        <a:ext cx="4103687" cy="97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77" name="Rectangle 17"/>
          <p:cNvSpPr>
            <a:spLocks noChangeArrowheads="1"/>
          </p:cNvSpPr>
          <p:nvPr/>
        </p:nvSpPr>
        <p:spPr bwMode="auto">
          <a:xfrm>
            <a:off x="5003800" y="4724400"/>
            <a:ext cx="10890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так как  </a:t>
            </a:r>
          </a:p>
        </p:txBody>
      </p:sp>
      <p:sp>
        <p:nvSpPr>
          <p:cNvPr id="29697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6979" name="Object 19"/>
          <p:cNvGraphicFramePr>
            <a:graphicFrameLocks noChangeAspect="1"/>
          </p:cNvGraphicFramePr>
          <p:nvPr/>
        </p:nvGraphicFramePr>
        <p:xfrm>
          <a:off x="2195513" y="5661025"/>
          <a:ext cx="50403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9" name="Формула" r:id="rId13" imgW="2933700" imgH="495300" progId="Equation.3">
                  <p:embed/>
                </p:oleObj>
              </mc:Choice>
              <mc:Fallback>
                <p:oleObj name="Формула" r:id="rId13" imgW="2933700" imgH="495300" progId="Equation.3">
                  <p:embed/>
                  <p:pic>
                    <p:nvPicPr>
                      <p:cNvPr id="29697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661025"/>
                        <a:ext cx="5040312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52444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ChangeArrowheads="1"/>
          </p:cNvSpPr>
          <p:nvPr/>
        </p:nvSpPr>
        <p:spPr bwMode="auto">
          <a:xfrm>
            <a:off x="250825" y="333375"/>
            <a:ext cx="7947025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Это свойство можно использовать и для нахождения оригинала для 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произведения двух изображений.</a:t>
            </a:r>
          </a:p>
          <a:p>
            <a:pPr indent="457200">
              <a:tabLst>
                <a:tab pos="3048000" algn="ctr"/>
                <a:tab pos="6032500" algn="r"/>
              </a:tabLst>
            </a:pPr>
            <a:r>
              <a:rPr lang="ru-RU" sz="1800" u="none"/>
              <a:t> Оригинал произведения изображений вычисляется по формуле </a:t>
            </a:r>
          </a:p>
        </p:txBody>
      </p:sp>
      <p:sp>
        <p:nvSpPr>
          <p:cNvPr id="299011" name="Rectangle 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9012" name="Object 4"/>
          <p:cNvGraphicFramePr>
            <a:graphicFrameLocks noChangeAspect="1"/>
          </p:cNvGraphicFramePr>
          <p:nvPr/>
        </p:nvGraphicFramePr>
        <p:xfrm>
          <a:off x="1116013" y="1412875"/>
          <a:ext cx="662463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84" name="Формула" r:id="rId3" imgW="3835400" imgH="546100" progId="Equation.3">
                  <p:embed/>
                </p:oleObj>
              </mc:Choice>
              <mc:Fallback>
                <p:oleObj name="Формула" r:id="rId3" imgW="3835400" imgH="546100" progId="Equation.3">
                  <p:embed/>
                  <p:pic>
                    <p:nvPicPr>
                      <p:cNvPr id="299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12875"/>
                        <a:ext cx="6624637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9013" name="Rectangle 5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9014" name="Object 6"/>
          <p:cNvGraphicFramePr>
            <a:graphicFrameLocks noChangeAspect="1"/>
          </p:cNvGraphicFramePr>
          <p:nvPr/>
        </p:nvGraphicFramePr>
        <p:xfrm>
          <a:off x="611188" y="2565400"/>
          <a:ext cx="7775575" cy="296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85" name="Формула" r:id="rId5" imgW="4101840" imgH="1625400" progId="Equation.3">
                  <p:embed/>
                </p:oleObj>
              </mc:Choice>
              <mc:Fallback>
                <p:oleObj name="Формула" r:id="rId5" imgW="4101840" imgH="1625400" progId="Equation.3">
                  <p:embed/>
                  <p:pic>
                    <p:nvPicPr>
                      <p:cNvPr id="2990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565400"/>
                        <a:ext cx="7775575" cy="296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279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468313" y="333375"/>
            <a:ext cx="6076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b="1" u="none"/>
              <a:t>Рассмотрим примеры нахождения изображения</a:t>
            </a:r>
            <a:r>
              <a:rPr lang="ru-RU" sz="1800" u="none"/>
              <a:t> </a:t>
            </a: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323850" y="908050"/>
            <a:ext cx="70485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</a:t>
            </a:r>
            <a:r>
              <a:rPr lang="ru-RU" sz="1800" b="1"/>
              <a:t>Задача.</a:t>
            </a:r>
            <a:r>
              <a:rPr lang="ru-RU" sz="1800" u="none"/>
              <a:t>  Найти изображения следующих функций-оригиналов </a:t>
            </a: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0037" name="Object 5"/>
          <p:cNvGraphicFramePr>
            <a:graphicFrameLocks noChangeAspect="1"/>
          </p:cNvGraphicFramePr>
          <p:nvPr/>
        </p:nvGraphicFramePr>
        <p:xfrm>
          <a:off x="971550" y="1557338"/>
          <a:ext cx="2519363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1" name="Формула" r:id="rId3" imgW="1282700" imgH="279400" progId="Equation.3">
                  <p:embed/>
                </p:oleObj>
              </mc:Choice>
              <mc:Fallback>
                <p:oleObj name="Формула" r:id="rId3" imgW="1282700" imgH="279400" progId="Equation.3">
                  <p:embed/>
                  <p:pic>
                    <p:nvPicPr>
                      <p:cNvPr id="3000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557338"/>
                        <a:ext cx="2519363" cy="541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38" name="Rectangle 6"/>
          <p:cNvSpPr>
            <a:spLocks noChangeArrowheads="1"/>
          </p:cNvSpPr>
          <p:nvPr/>
        </p:nvSpPr>
        <p:spPr bwMode="auto">
          <a:xfrm>
            <a:off x="684213" y="1997075"/>
            <a:ext cx="81470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Изображение находим, используя табличное изображение и свойство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дифференцирования изображения</a:t>
            </a:r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0040" name="Object 8"/>
          <p:cNvGraphicFramePr>
            <a:graphicFrameLocks noChangeAspect="1"/>
          </p:cNvGraphicFramePr>
          <p:nvPr/>
        </p:nvGraphicFramePr>
        <p:xfrm>
          <a:off x="1403350" y="2781300"/>
          <a:ext cx="62642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2" name="Формула" r:id="rId5" imgW="3797300" imgH="571500" progId="Equation.3">
                  <p:embed/>
                </p:oleObj>
              </mc:Choice>
              <mc:Fallback>
                <p:oleObj name="Формула" r:id="rId5" imgW="3797300" imgH="571500" progId="Equation.3">
                  <p:embed/>
                  <p:pic>
                    <p:nvPicPr>
                      <p:cNvPr id="3000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781300"/>
                        <a:ext cx="6264275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1" name="Rectangle 9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0042" name="Object 10"/>
          <p:cNvGraphicFramePr>
            <a:graphicFrameLocks noChangeAspect="1"/>
          </p:cNvGraphicFramePr>
          <p:nvPr/>
        </p:nvGraphicFramePr>
        <p:xfrm>
          <a:off x="1181100" y="3916363"/>
          <a:ext cx="2747963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3" name="Формула" r:id="rId7" imgW="1244520" imgH="228600" progId="Equation.3">
                  <p:embed/>
                </p:oleObj>
              </mc:Choice>
              <mc:Fallback>
                <p:oleObj name="Формула" r:id="rId7" imgW="1244520" imgH="228600" progId="Equation.3">
                  <p:embed/>
                  <p:pic>
                    <p:nvPicPr>
                      <p:cNvPr id="30004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3916363"/>
                        <a:ext cx="2747963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3" name="Rectangle 11"/>
          <p:cNvSpPr>
            <a:spLocks noChangeArrowheads="1"/>
          </p:cNvSpPr>
          <p:nvPr/>
        </p:nvSpPr>
        <p:spPr bwMode="auto">
          <a:xfrm>
            <a:off x="684213" y="4300538"/>
            <a:ext cx="81438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Изображение находим, используя табличное изображение и свойства </a:t>
            </a:r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затухания оригинала и дифференцирования изображения</a:t>
            </a:r>
          </a:p>
        </p:txBody>
      </p:sp>
      <p:sp>
        <p:nvSpPr>
          <p:cNvPr id="300044" name="Rectangle 1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0045" name="Object 13"/>
          <p:cNvGraphicFramePr>
            <a:graphicFrameLocks noChangeAspect="1"/>
          </p:cNvGraphicFramePr>
          <p:nvPr/>
        </p:nvGraphicFramePr>
        <p:xfrm>
          <a:off x="1403350" y="5013325"/>
          <a:ext cx="4681538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4" name="Формула" r:id="rId9" imgW="2857500" imgH="495300" progId="Equation.3">
                  <p:embed/>
                </p:oleObj>
              </mc:Choice>
              <mc:Fallback>
                <p:oleObj name="Формула" r:id="rId9" imgW="2857500" imgH="495300" progId="Equation.3">
                  <p:embed/>
                  <p:pic>
                    <p:nvPicPr>
                      <p:cNvPr id="30004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013325"/>
                        <a:ext cx="4681538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6" name="Rectangle 14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0047" name="Object 15"/>
          <p:cNvGraphicFramePr>
            <a:graphicFrameLocks noChangeAspect="1"/>
          </p:cNvGraphicFramePr>
          <p:nvPr/>
        </p:nvGraphicFramePr>
        <p:xfrm>
          <a:off x="1793875" y="5872163"/>
          <a:ext cx="493871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5" name="Формула" r:id="rId11" imgW="2984400" imgH="457200" progId="Equation.3">
                  <p:embed/>
                </p:oleObj>
              </mc:Choice>
              <mc:Fallback>
                <p:oleObj name="Формула" r:id="rId11" imgW="2984400" imgH="457200" progId="Equation.3">
                  <p:embed/>
                  <p:pic>
                    <p:nvPicPr>
                      <p:cNvPr id="30004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5872163"/>
                        <a:ext cx="4938713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9899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1059" name="Object 3"/>
          <p:cNvGraphicFramePr>
            <a:graphicFrameLocks noChangeAspect="1"/>
          </p:cNvGraphicFramePr>
          <p:nvPr/>
        </p:nvGraphicFramePr>
        <p:xfrm>
          <a:off x="914400" y="512763"/>
          <a:ext cx="2058988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5" name="Формула" r:id="rId3" imgW="1066680" imgH="228600" progId="Equation.3">
                  <p:embed/>
                </p:oleObj>
              </mc:Choice>
              <mc:Fallback>
                <p:oleObj name="Формула" r:id="rId3" imgW="1066680" imgH="228600" progId="Equation.3">
                  <p:embed/>
                  <p:pic>
                    <p:nvPicPr>
                      <p:cNvPr id="3010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12763"/>
                        <a:ext cx="2058988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3708400" y="549275"/>
            <a:ext cx="3381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Запишем функцию в виде</a:t>
            </a:r>
          </a:p>
        </p:txBody>
      </p:sp>
      <p:sp>
        <p:nvSpPr>
          <p:cNvPr id="3010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1062" name="Object 6"/>
          <p:cNvGraphicFramePr>
            <a:graphicFrameLocks noChangeAspect="1"/>
          </p:cNvGraphicFramePr>
          <p:nvPr/>
        </p:nvGraphicFramePr>
        <p:xfrm>
          <a:off x="1331913" y="1341438"/>
          <a:ext cx="6192837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6" name="Формула" r:id="rId5" imgW="4152900" imgH="546100" progId="Equation.3">
                  <p:embed/>
                </p:oleObj>
              </mc:Choice>
              <mc:Fallback>
                <p:oleObj name="Формула" r:id="rId5" imgW="4152900" imgH="546100" progId="Equation.3">
                  <p:embed/>
                  <p:pic>
                    <p:nvPicPr>
                      <p:cNvPr id="3010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341438"/>
                        <a:ext cx="6192837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3" name="Rectangle 7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1064" name="Object 8"/>
          <p:cNvGraphicFramePr>
            <a:graphicFrameLocks noChangeAspect="1"/>
          </p:cNvGraphicFramePr>
          <p:nvPr/>
        </p:nvGraphicFramePr>
        <p:xfrm>
          <a:off x="1331913" y="2492375"/>
          <a:ext cx="64801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7" name="Формула" r:id="rId7" imgW="4140200" imgH="495300" progId="Equation.3">
                  <p:embed/>
                </p:oleObj>
              </mc:Choice>
              <mc:Fallback>
                <p:oleObj name="Формула" r:id="rId7" imgW="4140200" imgH="495300" progId="Equation.3">
                  <p:embed/>
                  <p:pic>
                    <p:nvPicPr>
                      <p:cNvPr id="30106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492375"/>
                        <a:ext cx="6480175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5" name="Rectangle 9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1066" name="Object 10"/>
          <p:cNvGraphicFramePr>
            <a:graphicFrameLocks noChangeAspect="1"/>
          </p:cNvGraphicFramePr>
          <p:nvPr/>
        </p:nvGraphicFramePr>
        <p:xfrm>
          <a:off x="1547813" y="3357563"/>
          <a:ext cx="324008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8" name="Формула" r:id="rId9" imgW="1701800" imgH="457200" progId="Equation.3">
                  <p:embed/>
                </p:oleObj>
              </mc:Choice>
              <mc:Fallback>
                <p:oleObj name="Формула" r:id="rId9" imgW="1701800" imgH="457200" progId="Equation.3">
                  <p:embed/>
                  <p:pic>
                    <p:nvPicPr>
                      <p:cNvPr id="3010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357563"/>
                        <a:ext cx="3240087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7" name="Rectangle 11"/>
          <p:cNvSpPr>
            <a:spLocks noChangeArrowheads="1"/>
          </p:cNvSpPr>
          <p:nvPr/>
        </p:nvSpPr>
        <p:spPr bwMode="auto">
          <a:xfrm>
            <a:off x="684213" y="4508500"/>
            <a:ext cx="9271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Тогда  </a:t>
            </a:r>
          </a:p>
        </p:txBody>
      </p:sp>
      <p:sp>
        <p:nvSpPr>
          <p:cNvPr id="3010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1069" name="Object 13"/>
          <p:cNvGraphicFramePr>
            <a:graphicFrameLocks noChangeAspect="1"/>
          </p:cNvGraphicFramePr>
          <p:nvPr/>
        </p:nvGraphicFramePr>
        <p:xfrm>
          <a:off x="1908175" y="4724400"/>
          <a:ext cx="52562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9" name="Формула" r:id="rId11" imgW="2832100" imgH="495300" progId="Equation.3">
                  <p:embed/>
                </p:oleObj>
              </mc:Choice>
              <mc:Fallback>
                <p:oleObj name="Формула" r:id="rId11" imgW="2832100" imgH="495300" progId="Equation.3">
                  <p:embed/>
                  <p:pic>
                    <p:nvPicPr>
                      <p:cNvPr id="30106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724400"/>
                        <a:ext cx="5256213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8772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ChangeArrowheads="1"/>
          </p:cNvSpPr>
          <p:nvPr/>
        </p:nvSpPr>
        <p:spPr bwMode="auto">
          <a:xfrm>
            <a:off x="395288" y="404813"/>
            <a:ext cx="55975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b="1" u="none"/>
              <a:t>Нахождение оригинала по изображению</a:t>
            </a:r>
          </a:p>
        </p:txBody>
      </p:sp>
      <p:sp>
        <p:nvSpPr>
          <p:cNvPr id="304131" name="Rectangle 3"/>
          <p:cNvSpPr>
            <a:spLocks noChangeArrowheads="1"/>
          </p:cNvSpPr>
          <p:nvPr/>
        </p:nvSpPr>
        <p:spPr bwMode="auto">
          <a:xfrm>
            <a:off x="420688" y="908050"/>
            <a:ext cx="8723312" cy="2838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Изображениями элементарных непрерывных функций всегда служат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правильные рациональные дроби. Справедливо и обратное утверждение: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оригиналами правильных рациональных дробей всегда являются непрерывные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элементарные функции. Для нахождения оригинала в этих случаях всегда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можно использовать разложение правильной рациональной дроби на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простейшие слагаемые, что является основным и универсальным способом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приведения изображения к набору простейших дробей, оригиналы которых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можно найти по таблице.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В некоторых случаях, объем вычислений может уменьшить использование </a:t>
            </a:r>
          </a:p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свойств операционного исчисления </a:t>
            </a:r>
          </a:p>
        </p:txBody>
      </p:sp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323850" y="3860800"/>
            <a:ext cx="62753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</a:t>
            </a:r>
            <a:r>
              <a:rPr lang="ru-RU" sz="1800" b="1"/>
              <a:t>Задача</a:t>
            </a:r>
            <a:r>
              <a:rPr lang="ru-RU" sz="1800" b="1" u="none"/>
              <a:t>.</a:t>
            </a:r>
            <a:r>
              <a:rPr lang="ru-RU" sz="1800" u="none"/>
              <a:t>  Найти оригиналы по заданным изображениям.</a:t>
            </a:r>
          </a:p>
        </p:txBody>
      </p:sp>
      <p:sp>
        <p:nvSpPr>
          <p:cNvPr id="3041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4134" name="Object 6"/>
          <p:cNvGraphicFramePr>
            <a:graphicFrameLocks noChangeAspect="1"/>
          </p:cNvGraphicFramePr>
          <p:nvPr/>
        </p:nvGraphicFramePr>
        <p:xfrm>
          <a:off x="611188" y="4292600"/>
          <a:ext cx="7416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7" name="Формула" r:id="rId3" imgW="5118100" imgH="495300" progId="Equation.3">
                  <p:embed/>
                </p:oleObj>
              </mc:Choice>
              <mc:Fallback>
                <p:oleObj name="Формула" r:id="rId3" imgW="5118100" imgH="495300" progId="Equation.3">
                  <p:embed/>
                  <p:pic>
                    <p:nvPicPr>
                      <p:cNvPr id="3041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292600"/>
                        <a:ext cx="741680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5" name="Rectangle 7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4136" name="Object 8"/>
          <p:cNvGraphicFramePr>
            <a:graphicFrameLocks noChangeAspect="1"/>
          </p:cNvGraphicFramePr>
          <p:nvPr/>
        </p:nvGraphicFramePr>
        <p:xfrm>
          <a:off x="468313" y="5013325"/>
          <a:ext cx="5183187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8" name="Формула" r:id="rId5" imgW="3416300" imgH="495300" progId="Equation.3">
                  <p:embed/>
                </p:oleObj>
              </mc:Choice>
              <mc:Fallback>
                <p:oleObj name="Формула" r:id="rId5" imgW="3416300" imgH="495300" progId="Equation.3">
                  <p:embed/>
                  <p:pic>
                    <p:nvPicPr>
                      <p:cNvPr id="3041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013325"/>
                        <a:ext cx="5183187" cy="750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7" name="Rectangle 9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4138" name="Object 10"/>
          <p:cNvGraphicFramePr>
            <a:graphicFrameLocks noChangeAspect="1"/>
          </p:cNvGraphicFramePr>
          <p:nvPr/>
        </p:nvGraphicFramePr>
        <p:xfrm>
          <a:off x="900113" y="5876925"/>
          <a:ext cx="62642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9" name="Формула" r:id="rId7" imgW="4013200" imgH="495300" progId="Equation.3">
                  <p:embed/>
                </p:oleObj>
              </mc:Choice>
              <mc:Fallback>
                <p:oleObj name="Формула" r:id="rId7" imgW="4013200" imgH="495300" progId="Equation.3">
                  <p:embed/>
                  <p:pic>
                    <p:nvPicPr>
                      <p:cNvPr id="3041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876925"/>
                        <a:ext cx="6264275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71872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55" name="Object 3"/>
          <p:cNvGraphicFramePr>
            <a:graphicFrameLocks noChangeAspect="1"/>
          </p:cNvGraphicFramePr>
          <p:nvPr/>
        </p:nvGraphicFramePr>
        <p:xfrm>
          <a:off x="468313" y="188913"/>
          <a:ext cx="331152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5" name="Формула" r:id="rId3" imgW="2006600" imgH="520700" progId="Equation.3">
                  <p:embed/>
                </p:oleObj>
              </mc:Choice>
              <mc:Fallback>
                <p:oleObj name="Формула" r:id="rId3" imgW="2006600" imgH="520700" progId="Equation.3">
                  <p:embed/>
                  <p:pic>
                    <p:nvPicPr>
                      <p:cNvPr id="3051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88913"/>
                        <a:ext cx="3311525" cy="862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611188" y="1052513"/>
            <a:ext cx="47609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Разложим дробь на простейшие слагаемые</a:t>
            </a:r>
          </a:p>
        </p:txBody>
      </p:sp>
      <p:sp>
        <p:nvSpPr>
          <p:cNvPr id="3051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58" name="Object 6"/>
          <p:cNvGraphicFramePr>
            <a:graphicFrameLocks noChangeAspect="1"/>
          </p:cNvGraphicFramePr>
          <p:nvPr/>
        </p:nvGraphicFramePr>
        <p:xfrm>
          <a:off x="900113" y="1341438"/>
          <a:ext cx="5256212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6" name="Формула" r:id="rId5" imgW="3683000" imgH="520700" progId="Equation.3">
                  <p:embed/>
                </p:oleObj>
              </mc:Choice>
              <mc:Fallback>
                <p:oleObj name="Формула" r:id="rId5" imgW="3683000" imgH="520700" progId="Equation.3">
                  <p:embed/>
                  <p:pic>
                    <p:nvPicPr>
                      <p:cNvPr id="3051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341438"/>
                        <a:ext cx="5256212" cy="747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9" name="Rectangle 7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60" name="Object 8"/>
          <p:cNvGraphicFramePr>
            <a:graphicFrameLocks noChangeAspect="1"/>
          </p:cNvGraphicFramePr>
          <p:nvPr/>
        </p:nvGraphicFramePr>
        <p:xfrm>
          <a:off x="827088" y="2133600"/>
          <a:ext cx="61928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7" name="Формула" r:id="rId7" imgW="4102100" imgH="279400" progId="Equation.3">
                  <p:embed/>
                </p:oleObj>
              </mc:Choice>
              <mc:Fallback>
                <p:oleObj name="Формула" r:id="rId7" imgW="4102100" imgH="279400" progId="Equation.3">
                  <p:embed/>
                  <p:pic>
                    <p:nvPicPr>
                      <p:cNvPr id="3051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133600"/>
                        <a:ext cx="61928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61" name="Object 9"/>
          <p:cNvGraphicFramePr>
            <a:graphicFrameLocks noChangeAspect="1"/>
          </p:cNvGraphicFramePr>
          <p:nvPr/>
        </p:nvGraphicFramePr>
        <p:xfrm>
          <a:off x="3276600" y="2636838"/>
          <a:ext cx="47529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8" name="Формула" r:id="rId9" imgW="2781300" imgH="228600" progId="Equation.3">
                  <p:embed/>
                </p:oleObj>
              </mc:Choice>
              <mc:Fallback>
                <p:oleObj name="Формула" r:id="rId9" imgW="2781300" imgH="228600" progId="Equation.3">
                  <p:embed/>
                  <p:pic>
                    <p:nvPicPr>
                      <p:cNvPr id="3051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636838"/>
                        <a:ext cx="47529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62" name="Rectangle 10"/>
          <p:cNvSpPr>
            <a:spLocks noChangeArrowheads="1"/>
          </p:cNvSpPr>
          <p:nvPr/>
        </p:nvSpPr>
        <p:spPr bwMode="auto">
          <a:xfrm>
            <a:off x="395288" y="3141663"/>
            <a:ext cx="29559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Подставляем поочередно:</a:t>
            </a:r>
          </a:p>
        </p:txBody>
      </p:sp>
      <p:sp>
        <p:nvSpPr>
          <p:cNvPr id="3051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64" name="Object 12"/>
          <p:cNvGraphicFramePr>
            <a:graphicFrameLocks noChangeAspect="1"/>
          </p:cNvGraphicFramePr>
          <p:nvPr/>
        </p:nvGraphicFramePr>
        <p:xfrm>
          <a:off x="3563938" y="3213100"/>
          <a:ext cx="3817937" cy="149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9" name="Формула" r:id="rId11" imgW="2628900" imgH="1028700" progId="Equation.3">
                  <p:embed/>
                </p:oleObj>
              </mc:Choice>
              <mc:Fallback>
                <p:oleObj name="Формула" r:id="rId11" imgW="2628900" imgH="1028700" progId="Equation.3">
                  <p:embed/>
                  <p:pic>
                    <p:nvPicPr>
                      <p:cNvPr id="30516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213100"/>
                        <a:ext cx="3817937" cy="149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65" name="Rectangle 13"/>
          <p:cNvSpPr>
            <a:spLocks noChangeArrowheads="1"/>
          </p:cNvSpPr>
          <p:nvPr/>
        </p:nvSpPr>
        <p:spPr bwMode="auto">
          <a:xfrm>
            <a:off x="250825" y="4797425"/>
            <a:ext cx="31384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Окончательное разложение</a:t>
            </a:r>
          </a:p>
        </p:txBody>
      </p:sp>
      <p:sp>
        <p:nvSpPr>
          <p:cNvPr id="3051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67" name="Object 15"/>
          <p:cNvGraphicFramePr>
            <a:graphicFrameLocks noChangeAspect="1"/>
          </p:cNvGraphicFramePr>
          <p:nvPr/>
        </p:nvGraphicFramePr>
        <p:xfrm>
          <a:off x="3563938" y="4797425"/>
          <a:ext cx="4967287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90" name="Формула" r:id="rId13" imgW="3949700" imgH="520700" progId="Equation.3">
                  <p:embed/>
                </p:oleObj>
              </mc:Choice>
              <mc:Fallback>
                <p:oleObj name="Формула" r:id="rId13" imgW="3949700" imgH="520700" progId="Equation.3">
                  <p:embed/>
                  <p:pic>
                    <p:nvPicPr>
                      <p:cNvPr id="3051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4797425"/>
                        <a:ext cx="4967287" cy="65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68" name="Rectangle 16"/>
          <p:cNvSpPr>
            <a:spLocks noChangeArrowheads="1"/>
          </p:cNvSpPr>
          <p:nvPr/>
        </p:nvSpPr>
        <p:spPr bwMode="auto">
          <a:xfrm>
            <a:off x="539750" y="5516563"/>
            <a:ext cx="61341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Оригинал каждого слагаемого находим по таблице.</a:t>
            </a:r>
          </a:p>
        </p:txBody>
      </p:sp>
      <p:sp>
        <p:nvSpPr>
          <p:cNvPr id="305169" name="Rectangle 17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5170" name="Object 18"/>
          <p:cNvGraphicFramePr>
            <a:graphicFrameLocks noChangeAspect="1"/>
          </p:cNvGraphicFramePr>
          <p:nvPr/>
        </p:nvGraphicFramePr>
        <p:xfrm>
          <a:off x="1835150" y="5876925"/>
          <a:ext cx="597693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91" name="Формула" r:id="rId15" imgW="3695700" imgH="520700" progId="Equation.3">
                  <p:embed/>
                </p:oleObj>
              </mc:Choice>
              <mc:Fallback>
                <p:oleObj name="Формула" r:id="rId15" imgW="3695700" imgH="520700" progId="Equation.3">
                  <p:embed/>
                  <p:pic>
                    <p:nvPicPr>
                      <p:cNvPr id="3051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876925"/>
                        <a:ext cx="5976938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32012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3" name="Rectangle 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52" name="Object 4"/>
          <p:cNvGraphicFramePr>
            <a:graphicFrameLocks noChangeAspect="1"/>
          </p:cNvGraphicFramePr>
          <p:nvPr/>
        </p:nvGraphicFramePr>
        <p:xfrm>
          <a:off x="468313" y="188913"/>
          <a:ext cx="39592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0" name="Формула" r:id="rId3" imgW="2374900" imgH="508000" progId="Equation.3">
                  <p:embed/>
                </p:oleObj>
              </mc:Choice>
              <mc:Fallback>
                <p:oleObj name="Формула" r:id="rId3" imgW="2374900" imgH="508000" progId="Equation.3">
                  <p:embed/>
                  <p:pic>
                    <p:nvPicPr>
                      <p:cNvPr id="718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88913"/>
                        <a:ext cx="3959225" cy="84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54" name="Rectangle 6"/>
          <p:cNvSpPr>
            <a:spLocks noChangeArrowheads="1"/>
          </p:cNvSpPr>
          <p:nvPr/>
        </p:nvSpPr>
        <p:spPr bwMode="auto">
          <a:xfrm>
            <a:off x="539750" y="1125538"/>
            <a:ext cx="5295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/>
              <a:t>Раскладываем дробь на простейшие слагаемые </a:t>
            </a:r>
          </a:p>
        </p:txBody>
      </p:sp>
      <p:sp>
        <p:nvSpPr>
          <p:cNvPr id="7188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55" name="Object 7"/>
          <p:cNvGraphicFramePr>
            <a:graphicFrameLocks noChangeAspect="1"/>
          </p:cNvGraphicFramePr>
          <p:nvPr/>
        </p:nvGraphicFramePr>
        <p:xfrm>
          <a:off x="900113" y="1557338"/>
          <a:ext cx="5040312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1" name="Формула" r:id="rId5" imgW="2882900" imgH="508000" progId="Equation.3">
                  <p:embed/>
                </p:oleObj>
              </mc:Choice>
              <mc:Fallback>
                <p:oleObj name="Формула" r:id="rId5" imgW="2882900" imgH="508000" progId="Equation.3">
                  <p:embed/>
                  <p:pic>
                    <p:nvPicPr>
                      <p:cNvPr id="7188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557338"/>
                        <a:ext cx="5040312" cy="881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58" name="Rectangle 10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57" name="Object 9"/>
          <p:cNvGraphicFramePr>
            <a:graphicFrameLocks noChangeAspect="1"/>
          </p:cNvGraphicFramePr>
          <p:nvPr/>
        </p:nvGraphicFramePr>
        <p:xfrm>
          <a:off x="1042988" y="2492375"/>
          <a:ext cx="52578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2" name="Формула" r:id="rId7" imgW="2946400" imgH="279400" progId="Equation.3">
                  <p:embed/>
                </p:oleObj>
              </mc:Choice>
              <mc:Fallback>
                <p:oleObj name="Формула" r:id="rId7" imgW="2946400" imgH="279400" progId="Equation.3">
                  <p:embed/>
                  <p:pic>
                    <p:nvPicPr>
                      <p:cNvPr id="7188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492375"/>
                        <a:ext cx="525780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59" name="Rectangle 11"/>
          <p:cNvSpPr>
            <a:spLocks noChangeArrowheads="1"/>
          </p:cNvSpPr>
          <p:nvPr/>
        </p:nvSpPr>
        <p:spPr bwMode="auto">
          <a:xfrm>
            <a:off x="539750" y="3213100"/>
            <a:ext cx="3413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/>
              <a:t>Подставляем поочередно:</a:t>
            </a:r>
          </a:p>
        </p:txBody>
      </p:sp>
      <p:sp>
        <p:nvSpPr>
          <p:cNvPr id="7188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60" name="Object 12"/>
          <p:cNvGraphicFramePr>
            <a:graphicFrameLocks noChangeAspect="1"/>
          </p:cNvGraphicFramePr>
          <p:nvPr/>
        </p:nvGraphicFramePr>
        <p:xfrm>
          <a:off x="900113" y="3573463"/>
          <a:ext cx="316865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3" name="Формула" r:id="rId9" imgW="2120900" imgH="495300" progId="Equation.3">
                  <p:embed/>
                </p:oleObj>
              </mc:Choice>
              <mc:Fallback>
                <p:oleObj name="Формула" r:id="rId9" imgW="2120900" imgH="495300" progId="Equation.3">
                  <p:embed/>
                  <p:pic>
                    <p:nvPicPr>
                      <p:cNvPr id="71886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573463"/>
                        <a:ext cx="3168650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62" name="Rectangle 14"/>
          <p:cNvSpPr>
            <a:spLocks noChangeArrowheads="1"/>
          </p:cNvSpPr>
          <p:nvPr/>
        </p:nvSpPr>
        <p:spPr bwMode="auto">
          <a:xfrm>
            <a:off x="4716463" y="3213100"/>
            <a:ext cx="3641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/>
              <a:t>Уравниваем коэффициенты при </a:t>
            </a:r>
          </a:p>
        </p:txBody>
      </p:sp>
      <p:sp>
        <p:nvSpPr>
          <p:cNvPr id="7188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63" name="Object 15"/>
          <p:cNvGraphicFramePr>
            <a:graphicFrameLocks noChangeAspect="1"/>
          </p:cNvGraphicFramePr>
          <p:nvPr>
            <p:extLst/>
          </p:nvPr>
        </p:nvGraphicFramePr>
        <p:xfrm>
          <a:off x="8676456" y="3180556"/>
          <a:ext cx="3571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4" name="Формула" r:id="rId11" imgW="228600" imgH="279400" progId="Equation.3">
                  <p:embed/>
                </p:oleObj>
              </mc:Choice>
              <mc:Fallback>
                <p:oleObj name="Формула" r:id="rId11" imgW="228600" imgH="279400" progId="Equation.3">
                  <p:embed/>
                  <p:pic>
                    <p:nvPicPr>
                      <p:cNvPr id="71886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6456" y="3180556"/>
                        <a:ext cx="3571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65" name="Rectangle 17"/>
          <p:cNvSpPr>
            <a:spLocks noChangeArrowheads="1"/>
          </p:cNvSpPr>
          <p:nvPr/>
        </p:nvSpPr>
        <p:spPr bwMode="auto">
          <a:xfrm>
            <a:off x="395288" y="4437063"/>
            <a:ext cx="3595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/>
              <a:t>Окончательное разложение</a:t>
            </a:r>
          </a:p>
        </p:txBody>
      </p:sp>
      <p:sp>
        <p:nvSpPr>
          <p:cNvPr id="71886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66" name="Object 18"/>
          <p:cNvGraphicFramePr>
            <a:graphicFrameLocks noChangeAspect="1"/>
          </p:cNvGraphicFramePr>
          <p:nvPr/>
        </p:nvGraphicFramePr>
        <p:xfrm>
          <a:off x="1187450" y="4700588"/>
          <a:ext cx="7056438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5" name="Формула" r:id="rId13" imgW="3962160" imgH="482400" progId="Equation.3">
                  <p:embed/>
                </p:oleObj>
              </mc:Choice>
              <mc:Fallback>
                <p:oleObj name="Формула" r:id="rId13" imgW="3962160" imgH="482400" progId="Equation.3">
                  <p:embed/>
                  <p:pic>
                    <p:nvPicPr>
                      <p:cNvPr id="71886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700588"/>
                        <a:ext cx="7056438" cy="858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70" name="Rectangle 22"/>
          <p:cNvSpPr>
            <a:spLocks noChangeArrowheads="1"/>
          </p:cNvSpPr>
          <p:nvPr/>
        </p:nvSpPr>
        <p:spPr bwMode="auto">
          <a:xfrm>
            <a:off x="539750" y="5805488"/>
            <a:ext cx="24336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/>
              <a:t>Находим оригинал    </a:t>
            </a:r>
          </a:p>
        </p:txBody>
      </p:sp>
      <p:sp>
        <p:nvSpPr>
          <p:cNvPr id="71887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71" name="Object 23"/>
          <p:cNvGraphicFramePr>
            <a:graphicFrameLocks noChangeAspect="1"/>
          </p:cNvGraphicFramePr>
          <p:nvPr>
            <p:extLst/>
          </p:nvPr>
        </p:nvGraphicFramePr>
        <p:xfrm>
          <a:off x="3351212" y="5661248"/>
          <a:ext cx="49688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6" name="Формула" r:id="rId15" imgW="3162300" imgH="546100" progId="Equation.3">
                  <p:embed/>
                </p:oleObj>
              </mc:Choice>
              <mc:Fallback>
                <p:oleObj name="Формула" r:id="rId15" imgW="3162300" imgH="546100" progId="Equation.3">
                  <p:embed/>
                  <p:pic>
                    <p:nvPicPr>
                      <p:cNvPr id="71887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2" y="5661248"/>
                        <a:ext cx="496887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7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73" name="Object 25"/>
          <p:cNvGraphicFramePr>
            <a:graphicFrameLocks noChangeAspect="1"/>
          </p:cNvGraphicFramePr>
          <p:nvPr/>
        </p:nvGraphicFramePr>
        <p:xfrm>
          <a:off x="5076825" y="3789363"/>
          <a:ext cx="3167063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17" name="Формула" r:id="rId17" imgW="2044700" imgH="279400" progId="Equation.3">
                  <p:embed/>
                </p:oleObj>
              </mc:Choice>
              <mc:Fallback>
                <p:oleObj name="Формула" r:id="rId17" imgW="2044700" imgH="279400" progId="Equation.3">
                  <p:embed/>
                  <p:pic>
                    <p:nvPicPr>
                      <p:cNvPr id="71887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789363"/>
                        <a:ext cx="3167063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99441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6" name="Rectangle 4"/>
          <p:cNvSpPr>
            <a:spLocks noChangeArrowheads="1"/>
          </p:cNvSpPr>
          <p:nvPr/>
        </p:nvSpPr>
        <p:spPr bwMode="auto">
          <a:xfrm>
            <a:off x="323850" y="196850"/>
            <a:ext cx="6953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dirty="0"/>
              <a:t>Чтобы восстановить оригинал по заданному его изображению, </a:t>
            </a:r>
          </a:p>
          <a:p>
            <a:r>
              <a:rPr lang="ru-RU" dirty="0"/>
              <a:t>содержащему множитель </a:t>
            </a:r>
          </a:p>
        </p:txBody>
      </p:sp>
      <p:sp>
        <p:nvSpPr>
          <p:cNvPr id="719878" name="Rectangle 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877" name="Object 5"/>
          <p:cNvGraphicFramePr>
            <a:graphicFrameLocks noChangeAspect="1"/>
          </p:cNvGraphicFramePr>
          <p:nvPr>
            <p:extLst/>
          </p:nvPr>
        </p:nvGraphicFramePr>
        <p:xfrm>
          <a:off x="3476625" y="445293"/>
          <a:ext cx="6477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1" name="Формула" r:id="rId3" imgW="342751" imgH="241195" progId="Equation.3">
                  <p:embed/>
                </p:oleObj>
              </mc:Choice>
              <mc:Fallback>
                <p:oleObj name="Формула" r:id="rId3" imgW="342751" imgH="241195" progId="Equation.3">
                  <p:embed/>
                  <p:pic>
                    <p:nvPicPr>
                      <p:cNvPr id="7198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445293"/>
                        <a:ext cx="6477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879" name="Rectangle 7"/>
          <p:cNvSpPr>
            <a:spLocks noChangeArrowheads="1"/>
          </p:cNvSpPr>
          <p:nvPr/>
        </p:nvSpPr>
        <p:spPr bwMode="auto">
          <a:xfrm>
            <a:off x="3995936" y="564555"/>
            <a:ext cx="44307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/>
              <a:t>, нужно найти оригинал без учета этого</a:t>
            </a:r>
          </a:p>
        </p:txBody>
      </p:sp>
      <p:sp>
        <p:nvSpPr>
          <p:cNvPr id="719880" name="Text Box 8"/>
          <p:cNvSpPr txBox="1">
            <a:spLocks noChangeArrowheads="1"/>
          </p:cNvSpPr>
          <p:nvPr/>
        </p:nvSpPr>
        <p:spPr bwMode="auto">
          <a:xfrm>
            <a:off x="395288" y="1052513"/>
            <a:ext cx="5897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множителя, а затем заменить в полученной функции </a:t>
            </a:r>
          </a:p>
        </p:txBody>
      </p:sp>
      <p:sp>
        <p:nvSpPr>
          <p:cNvPr id="7198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881" name="Object 9"/>
          <p:cNvGraphicFramePr>
            <a:graphicFrameLocks noChangeAspect="1"/>
          </p:cNvGraphicFramePr>
          <p:nvPr>
            <p:extLst/>
          </p:nvPr>
        </p:nvGraphicFramePr>
        <p:xfrm>
          <a:off x="7184231" y="1092200"/>
          <a:ext cx="185737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2" name="Формула" r:id="rId5" imgW="101468" imgH="164885" progId="Equation.3">
                  <p:embed/>
                </p:oleObj>
              </mc:Choice>
              <mc:Fallback>
                <p:oleObj name="Формула" r:id="rId5" imgW="101468" imgH="164885" progId="Equation.3">
                  <p:embed/>
                  <p:pic>
                    <p:nvPicPr>
                      <p:cNvPr id="7198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4231" y="1092200"/>
                        <a:ext cx="185737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883" name="Rectangle 11"/>
          <p:cNvSpPr>
            <a:spLocks noChangeArrowheads="1"/>
          </p:cNvSpPr>
          <p:nvPr/>
        </p:nvSpPr>
        <p:spPr bwMode="auto">
          <a:xfrm>
            <a:off x="7524328" y="1052513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dirty="0"/>
              <a:t>на </a:t>
            </a:r>
          </a:p>
        </p:txBody>
      </p:sp>
      <p:sp>
        <p:nvSpPr>
          <p:cNvPr id="71988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884" name="Object 12"/>
          <p:cNvGraphicFramePr>
            <a:graphicFrameLocks noChangeAspect="1"/>
          </p:cNvGraphicFramePr>
          <p:nvPr>
            <p:extLst/>
          </p:nvPr>
        </p:nvGraphicFramePr>
        <p:xfrm>
          <a:off x="8316416" y="1147763"/>
          <a:ext cx="576262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3" name="Формула" r:id="rId7" imgW="342603" imgH="164957" progId="Equation.3">
                  <p:embed/>
                </p:oleObj>
              </mc:Choice>
              <mc:Fallback>
                <p:oleObj name="Формула" r:id="rId7" imgW="342603" imgH="164957" progId="Equation.3">
                  <p:embed/>
                  <p:pic>
                    <p:nvPicPr>
                      <p:cNvPr id="71988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6416" y="1147763"/>
                        <a:ext cx="576262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887" name="Rectangle 1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886" name="Object 14"/>
          <p:cNvGraphicFramePr>
            <a:graphicFrameLocks noChangeAspect="1"/>
          </p:cNvGraphicFramePr>
          <p:nvPr/>
        </p:nvGraphicFramePr>
        <p:xfrm>
          <a:off x="250825" y="1773238"/>
          <a:ext cx="87122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4" name="Формула" r:id="rId9" imgW="4864100" imgH="546100" progId="Equation.3">
                  <p:embed/>
                </p:oleObj>
              </mc:Choice>
              <mc:Fallback>
                <p:oleObj name="Формула" r:id="rId9" imgW="4864100" imgH="546100" progId="Equation.3">
                  <p:embed/>
                  <p:pic>
                    <p:nvPicPr>
                      <p:cNvPr id="71988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73238"/>
                        <a:ext cx="871220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889" name="Rectangle 17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888" name="Object 16"/>
          <p:cNvGraphicFramePr>
            <a:graphicFrameLocks noChangeAspect="1"/>
          </p:cNvGraphicFramePr>
          <p:nvPr/>
        </p:nvGraphicFramePr>
        <p:xfrm>
          <a:off x="1619250" y="3068638"/>
          <a:ext cx="50355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5" name="Формула" r:id="rId11" imgW="2590560" imgH="393480" progId="Equation.3">
                  <p:embed/>
                </p:oleObj>
              </mc:Choice>
              <mc:Fallback>
                <p:oleObj name="Формула" r:id="rId11" imgW="2590560" imgH="393480" progId="Equation.3">
                  <p:embed/>
                  <p:pic>
                    <p:nvPicPr>
                      <p:cNvPr id="71988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068638"/>
                        <a:ext cx="5035550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72349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1138"/>
            <a:ext cx="8637588" cy="6454775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1 (вторая теорема разложения).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функция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условиям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 в полуплоскости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(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некоторое неотрицательное число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полуплоскости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только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конечное число полюсов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… ,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                                             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ru-RU" sz="2400" i="1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дуга окружности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| 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| =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лежащая в полу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</a:t>
            </a: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) ;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 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сходится абсолютно для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60363" indent="-360363" algn="just" eaLnBrk="1" hangingPunct="1">
              <a:lnSpc>
                <a:spcPct val="90000"/>
              </a:lnSpc>
              <a:spcBef>
                <a:spcPct val="100000"/>
              </a:spcBef>
              <a:buFontTx/>
              <a:buNone/>
              <a:tabLst>
                <a:tab pos="7159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оригиналом для функции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функция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8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3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2262188" y="3979863"/>
          <a:ext cx="20050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53" name="Формула" r:id="rId3" imgW="1117600" imgH="596900" progId="Equation.3">
                  <p:embed/>
                </p:oleObj>
              </mc:Choice>
              <mc:Fallback>
                <p:oleObj name="Формула" r:id="rId3" imgW="1117600" imgH="596900" progId="Equation.3">
                  <p:embed/>
                  <p:pic>
                    <p:nvPicPr>
                      <p:cNvPr id="3380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188" y="3979863"/>
                        <a:ext cx="200501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3062288" y="5497513"/>
          <a:ext cx="3379787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54" name="Формула" r:id="rId5" imgW="1879600" imgH="571500" progId="Equation.3">
                  <p:embed/>
                </p:oleObj>
              </mc:Choice>
              <mc:Fallback>
                <p:oleObj name="Формула" r:id="rId5" imgW="1879600" imgH="571500" progId="Equation.3">
                  <p:embed/>
                  <p:pic>
                    <p:nvPicPr>
                      <p:cNvPr id="3380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5497513"/>
                        <a:ext cx="3379787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3811" name="Object 19"/>
          <p:cNvGraphicFramePr>
            <a:graphicFrameLocks noChangeAspect="1"/>
          </p:cNvGraphicFramePr>
          <p:nvPr/>
        </p:nvGraphicFramePr>
        <p:xfrm>
          <a:off x="1047750" y="2454275"/>
          <a:ext cx="3238500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55" name="Формула" r:id="rId7" imgW="1803400" imgH="368300" progId="Equation.3">
                  <p:embed/>
                </p:oleObj>
              </mc:Choice>
              <mc:Fallback>
                <p:oleObj name="Формула" r:id="rId7" imgW="1803400" imgH="368300" progId="Equation.3">
                  <p:embed/>
                  <p:pic>
                    <p:nvPicPr>
                      <p:cNvPr id="3381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0" y="2454275"/>
                        <a:ext cx="3238500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27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8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b="1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Условиям теоремы 1 удовлетворяют в частности функции вида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                             и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где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ru-RU" sz="2400" i="1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ru-RU" sz="2400" i="1" baseline="-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многочлены степени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соответственно, причем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способ найти оригинал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для изображений вида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и  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75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– разложить дробь на сумму простейших и найти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как сумму оригиналов получившихся слагаемых.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Найти оригиналы для простейших дробей можно с помощью таблицы изображений и теоремы смещения  (для простейших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типа)  или теоремы умножения изображений (для простейших  </a:t>
            </a:r>
            <a:r>
              <a:rPr lang="en-US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типа) .  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2940050" y="869950"/>
          <a:ext cx="979488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78" name="Формула" r:id="rId3" imgW="545863" imgH="495085" progId="Equation.3">
                  <p:embed/>
                </p:oleObj>
              </mc:Choice>
              <mc:Fallback>
                <p:oleObj name="Формула" r:id="rId3" imgW="545863" imgH="495085" progId="Equation.3">
                  <p:embed/>
                  <p:pic>
                    <p:nvPicPr>
                      <p:cNvPr id="297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050" y="869950"/>
                        <a:ext cx="979488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5043488" y="906463"/>
          <a:ext cx="171608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79" name="Формула" r:id="rId5" imgW="952087" imgH="495085" progId="Equation.3">
                  <p:embed/>
                </p:oleObj>
              </mc:Choice>
              <mc:Fallback>
                <p:oleObj name="Формула" r:id="rId5" imgW="952087" imgH="495085" progId="Equation.3">
                  <p:embed/>
                  <p:pic>
                    <p:nvPicPr>
                      <p:cNvPr id="297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8" y="906463"/>
                        <a:ext cx="171608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2776538" y="2914650"/>
          <a:ext cx="979487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80" name="Формула" r:id="rId7" imgW="545863" imgH="495085" progId="Equation.3">
                  <p:embed/>
                </p:oleObj>
              </mc:Choice>
              <mc:Fallback>
                <p:oleObj name="Формула" r:id="rId7" imgW="545863" imgH="495085" progId="Equation.3">
                  <p:embed/>
                  <p:pic>
                    <p:nvPicPr>
                      <p:cNvPr id="297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6538" y="2914650"/>
                        <a:ext cx="979487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5122863" y="2919413"/>
          <a:ext cx="171608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81" name="Формула" r:id="rId8" imgW="952087" imgH="495085" progId="Equation.3">
                  <p:embed/>
                </p:oleObj>
              </mc:Choice>
              <mc:Fallback>
                <p:oleObj name="Формула" r:id="rId8" imgW="952087" imgH="495085" progId="Equation.3">
                  <p:embed/>
                  <p:pic>
                    <p:nvPicPr>
                      <p:cNvPr id="297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2863" y="2919413"/>
                        <a:ext cx="171608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183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9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951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951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01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301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301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301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88913"/>
            <a:ext cx="8637588" cy="6335712"/>
          </a:xfrm>
          <a:noFill/>
        </p:spPr>
        <p:txBody>
          <a:bodyPr/>
          <a:lstStyle/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 2 (первая теорема разложения)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1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функция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 в окрестности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ее ряд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Лорана в окрестности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вид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360363" indent="-360363" algn="just" eaLnBrk="1" hangingPunct="1">
              <a:lnSpc>
                <a:spcPct val="90000"/>
              </a:lnSpc>
              <a:spcBef>
                <a:spcPct val="300000"/>
              </a:spcBef>
              <a:buFontTx/>
              <a:buNone/>
              <a:tabLst>
                <a:tab pos="1249363" algn="l"/>
                <a:tab pos="4395788" algn="ctr"/>
              </a:tabLst>
            </a:pP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оригиналом для функции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altLang="ru-RU" sz="24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функция</a:t>
            </a:r>
            <a:r>
              <a:rPr lang="ru-RU" altLang="ru-RU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3779838" y="1279525"/>
          <a:ext cx="192246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0" name="Формула" r:id="rId3" imgW="1066800" imgH="571500" progId="Equation.3">
                  <p:embed/>
                </p:oleObj>
              </mc:Choice>
              <mc:Fallback>
                <p:oleObj name="Формула" r:id="rId3" imgW="1066800" imgH="571500" progId="Equation.3">
                  <p:embed/>
                  <p:pic>
                    <p:nvPicPr>
                      <p:cNvPr id="3073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279525"/>
                        <a:ext cx="192246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3124200" y="2955925"/>
          <a:ext cx="2947988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1" name="Формула" r:id="rId5" imgW="1637589" imgH="571252" progId="Equation.3">
                  <p:embed/>
                </p:oleObj>
              </mc:Choice>
              <mc:Fallback>
                <p:oleObj name="Формула" r:id="rId5" imgW="1637589" imgH="571252" progId="Equation.3">
                  <p:embed/>
                  <p:pic>
                    <p:nvPicPr>
                      <p:cNvPr id="3073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955925"/>
                        <a:ext cx="2947988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510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527050"/>
          </a:xfrm>
          <a:noFill/>
          <a:ln/>
        </p:spPr>
        <p:txBody>
          <a:bodyPr/>
          <a:lstStyle/>
          <a:p>
            <a:r>
              <a:rPr lang="ru-RU" sz="2800" smtClean="0">
                <a:effectLst/>
              </a:rPr>
              <a:t>Линейные дифференциальные уравнения</a:t>
            </a:r>
          </a:p>
        </p:txBody>
      </p:sp>
      <p:sp>
        <p:nvSpPr>
          <p:cNvPr id="310275" name="Rectangle 3"/>
          <p:cNvSpPr>
            <a:spLocks noChangeArrowheads="1"/>
          </p:cNvSpPr>
          <p:nvPr/>
        </p:nvSpPr>
        <p:spPr bwMode="auto">
          <a:xfrm>
            <a:off x="539750" y="1268413"/>
            <a:ext cx="59404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b="1"/>
              <a:t>Задача.</a:t>
            </a:r>
            <a:r>
              <a:rPr lang="ru-RU" sz="1800" u="none"/>
              <a:t>  Решить уравнения операционным методом. </a:t>
            </a:r>
          </a:p>
        </p:txBody>
      </p:sp>
      <p:sp>
        <p:nvSpPr>
          <p:cNvPr id="310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77" name="Object 5"/>
          <p:cNvGraphicFramePr>
            <a:graphicFrameLocks noChangeAspect="1"/>
          </p:cNvGraphicFramePr>
          <p:nvPr/>
        </p:nvGraphicFramePr>
        <p:xfrm>
          <a:off x="896938" y="2012950"/>
          <a:ext cx="30289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29" name="Формула" r:id="rId3" imgW="1625400" imgH="203040" progId="Equation.3">
                  <p:embed/>
                </p:oleObj>
              </mc:Choice>
              <mc:Fallback>
                <p:oleObj name="Формула" r:id="rId3" imgW="1625400" imgH="203040" progId="Equation.3">
                  <p:embed/>
                  <p:pic>
                    <p:nvPicPr>
                      <p:cNvPr id="3102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938" y="2012950"/>
                        <a:ext cx="302895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78" name="Rectangle 6"/>
          <p:cNvSpPr>
            <a:spLocks noChangeArrowheads="1"/>
          </p:cNvSpPr>
          <p:nvPr/>
        </p:nvSpPr>
        <p:spPr bwMode="auto">
          <a:xfrm>
            <a:off x="611188" y="2636838"/>
            <a:ext cx="45577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Пусть изображение искомого решения    </a:t>
            </a:r>
          </a:p>
        </p:txBody>
      </p:sp>
      <p:sp>
        <p:nvSpPr>
          <p:cNvPr id="3102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80" name="Object 8"/>
          <p:cNvGraphicFramePr>
            <a:graphicFrameLocks noChangeAspect="1"/>
          </p:cNvGraphicFramePr>
          <p:nvPr/>
        </p:nvGraphicFramePr>
        <p:xfrm>
          <a:off x="5076825" y="2492375"/>
          <a:ext cx="15827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0" name="Формула" r:id="rId5" imgW="977476" imgH="304668" progId="Equation.3">
                  <p:embed/>
                </p:oleObj>
              </mc:Choice>
              <mc:Fallback>
                <p:oleObj name="Формула" r:id="rId5" imgW="977476" imgH="304668" progId="Equation.3">
                  <p:embed/>
                  <p:pic>
                    <p:nvPicPr>
                      <p:cNvPr id="3102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492375"/>
                        <a:ext cx="1582738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81" name="Rectangle 9"/>
          <p:cNvSpPr>
            <a:spLocks noChangeArrowheads="1"/>
          </p:cNvSpPr>
          <p:nvPr/>
        </p:nvSpPr>
        <p:spPr bwMode="auto">
          <a:xfrm>
            <a:off x="539750" y="3133725"/>
            <a:ext cx="45545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048000" algn="ctr"/>
                <a:tab pos="6032500" algn="r"/>
              </a:tabLst>
            </a:pPr>
            <a:r>
              <a:rPr lang="ru-RU" sz="1800" u="none"/>
              <a:t>Тогда:  изображение производной          </a:t>
            </a:r>
          </a:p>
        </p:txBody>
      </p:sp>
      <p:sp>
        <p:nvSpPr>
          <p:cNvPr id="310282" name="Rectangle 10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83" name="Object 11"/>
          <p:cNvGraphicFramePr>
            <a:graphicFrameLocks noChangeAspect="1"/>
          </p:cNvGraphicFramePr>
          <p:nvPr/>
        </p:nvGraphicFramePr>
        <p:xfrm>
          <a:off x="4816475" y="3113088"/>
          <a:ext cx="32543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1" name="Формула" r:id="rId7" imgW="1854000" imgH="253800" progId="Equation.3">
                  <p:embed/>
                </p:oleObj>
              </mc:Choice>
              <mc:Fallback>
                <p:oleObj name="Формула" r:id="rId7" imgW="1854000" imgH="253800" progId="Equation.3">
                  <p:embed/>
                  <p:pic>
                    <p:nvPicPr>
                      <p:cNvPr id="31028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6475" y="3113088"/>
                        <a:ext cx="32543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84" name="Rectangle 12"/>
          <p:cNvSpPr>
            <a:spLocks noChangeArrowheads="1"/>
          </p:cNvSpPr>
          <p:nvPr/>
        </p:nvSpPr>
        <p:spPr bwMode="auto">
          <a:xfrm>
            <a:off x="611188" y="3789363"/>
            <a:ext cx="30511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Операционное уравнение  </a:t>
            </a:r>
          </a:p>
        </p:txBody>
      </p:sp>
      <p:sp>
        <p:nvSpPr>
          <p:cNvPr id="310285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86" name="Object 14"/>
          <p:cNvGraphicFramePr>
            <a:graphicFrameLocks noChangeAspect="1"/>
          </p:cNvGraphicFramePr>
          <p:nvPr/>
        </p:nvGraphicFramePr>
        <p:xfrm>
          <a:off x="3708400" y="3789363"/>
          <a:ext cx="31686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2" name="Формула" r:id="rId9" imgW="1739900" imgH="228600" progId="Equation.3">
                  <p:embed/>
                </p:oleObj>
              </mc:Choice>
              <mc:Fallback>
                <p:oleObj name="Формула" r:id="rId9" imgW="1739900" imgH="228600" progId="Equation.3">
                  <p:embed/>
                  <p:pic>
                    <p:nvPicPr>
                      <p:cNvPr id="31028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789363"/>
                        <a:ext cx="316865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87" name="Rectangle 15"/>
          <p:cNvSpPr>
            <a:spLocks noChangeArrowheads="1"/>
          </p:cNvSpPr>
          <p:nvPr/>
        </p:nvSpPr>
        <p:spPr bwMode="auto">
          <a:xfrm>
            <a:off x="7380288" y="3789363"/>
            <a:ext cx="6397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или </a:t>
            </a:r>
          </a:p>
        </p:txBody>
      </p:sp>
      <p:sp>
        <p:nvSpPr>
          <p:cNvPr id="3102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89" name="Object 17"/>
          <p:cNvGraphicFramePr>
            <a:graphicFrameLocks noChangeAspect="1"/>
          </p:cNvGraphicFramePr>
          <p:nvPr/>
        </p:nvGraphicFramePr>
        <p:xfrm>
          <a:off x="1042988" y="4365625"/>
          <a:ext cx="2160587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3" name="Формула" r:id="rId11" imgW="1193800" imgH="228600" progId="Equation.3">
                  <p:embed/>
                </p:oleObj>
              </mc:Choice>
              <mc:Fallback>
                <p:oleObj name="Формула" r:id="rId11" imgW="1193800" imgH="228600" progId="Equation.3">
                  <p:embed/>
                  <p:pic>
                    <p:nvPicPr>
                      <p:cNvPr id="31028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365625"/>
                        <a:ext cx="2160587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90" name="Rectangle 18"/>
          <p:cNvSpPr>
            <a:spLocks noChangeArrowheads="1"/>
          </p:cNvSpPr>
          <p:nvPr/>
        </p:nvSpPr>
        <p:spPr bwMode="auto">
          <a:xfrm>
            <a:off x="539750" y="5013325"/>
            <a:ext cx="4533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Решение операционного уравнения        </a:t>
            </a:r>
          </a:p>
        </p:txBody>
      </p:sp>
      <p:sp>
        <p:nvSpPr>
          <p:cNvPr id="31029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92" name="Object 20"/>
          <p:cNvGraphicFramePr>
            <a:graphicFrameLocks noChangeAspect="1"/>
          </p:cNvGraphicFramePr>
          <p:nvPr/>
        </p:nvGraphicFramePr>
        <p:xfrm>
          <a:off x="4716463" y="4738688"/>
          <a:ext cx="1655762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4" name="Формула" r:id="rId13" imgW="1054100" imgH="482600" progId="Equation.3">
                  <p:embed/>
                </p:oleObj>
              </mc:Choice>
              <mc:Fallback>
                <p:oleObj name="Формула" r:id="rId13" imgW="1054100" imgH="482600" progId="Equation.3">
                  <p:embed/>
                  <p:pic>
                    <p:nvPicPr>
                      <p:cNvPr id="31029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738688"/>
                        <a:ext cx="1655762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93" name="Rectangle 21"/>
          <p:cNvSpPr>
            <a:spLocks noChangeArrowheads="1"/>
          </p:cNvSpPr>
          <p:nvPr/>
        </p:nvSpPr>
        <p:spPr bwMode="auto">
          <a:xfrm>
            <a:off x="539750" y="5524500"/>
            <a:ext cx="7678738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Соответствующий полученному изображению оригинал, т.е. решение </a:t>
            </a:r>
          </a:p>
          <a:p>
            <a:r>
              <a:rPr lang="ru-RU" sz="1800" u="none"/>
              <a:t>уравнения, находим по таблице:    </a:t>
            </a:r>
          </a:p>
        </p:txBody>
      </p:sp>
      <p:sp>
        <p:nvSpPr>
          <p:cNvPr id="310294" name="Rectangle 2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0295" name="Object 23"/>
          <p:cNvGraphicFramePr>
            <a:graphicFrameLocks noChangeAspect="1"/>
          </p:cNvGraphicFramePr>
          <p:nvPr/>
        </p:nvGraphicFramePr>
        <p:xfrm>
          <a:off x="5364163" y="5994400"/>
          <a:ext cx="187166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5" name="Формула" r:id="rId15" imgW="876300" imgH="279400" progId="Equation.3">
                  <p:embed/>
                </p:oleObj>
              </mc:Choice>
              <mc:Fallback>
                <p:oleObj name="Формула" r:id="rId15" imgW="876300" imgH="279400" progId="Equation.3">
                  <p:embed/>
                  <p:pic>
                    <p:nvPicPr>
                      <p:cNvPr id="31029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5994400"/>
                        <a:ext cx="1871662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1175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299" name="Object 3"/>
          <p:cNvGraphicFramePr>
            <a:graphicFrameLocks noChangeAspect="1"/>
          </p:cNvGraphicFramePr>
          <p:nvPr/>
        </p:nvGraphicFramePr>
        <p:xfrm>
          <a:off x="760413" y="641350"/>
          <a:ext cx="3805237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6" name="Формула" r:id="rId3" imgW="2298600" imgH="203040" progId="Equation.3">
                  <p:embed/>
                </p:oleObj>
              </mc:Choice>
              <mc:Fallback>
                <p:oleObj name="Формула" r:id="rId3" imgW="2298600" imgH="203040" progId="Equation.3">
                  <p:embed/>
                  <p:pic>
                    <p:nvPicPr>
                      <p:cNvPr id="3112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641350"/>
                        <a:ext cx="3805237" cy="33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684213" y="1196975"/>
            <a:ext cx="8159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Если  </a:t>
            </a:r>
          </a:p>
        </p:txBody>
      </p:sp>
      <p:sp>
        <p:nvSpPr>
          <p:cNvPr id="3113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02" name="Object 6"/>
          <p:cNvGraphicFramePr>
            <a:graphicFrameLocks noChangeAspect="1"/>
          </p:cNvGraphicFramePr>
          <p:nvPr/>
        </p:nvGraphicFramePr>
        <p:xfrm>
          <a:off x="1547813" y="1196975"/>
          <a:ext cx="158432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7" name="Формула" r:id="rId5" imgW="1015559" imgH="304668" progId="Equation.3">
                  <p:embed/>
                </p:oleObj>
              </mc:Choice>
              <mc:Fallback>
                <p:oleObj name="Формула" r:id="rId5" imgW="1015559" imgH="304668" progId="Equation.3">
                  <p:embed/>
                  <p:pic>
                    <p:nvPicPr>
                      <p:cNvPr id="3113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96975"/>
                        <a:ext cx="158432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3" name="Rectangle 7"/>
          <p:cNvSpPr>
            <a:spLocks noChangeArrowheads="1"/>
          </p:cNvSpPr>
          <p:nvPr/>
        </p:nvSpPr>
        <p:spPr bwMode="auto">
          <a:xfrm>
            <a:off x="3203575" y="1196975"/>
            <a:ext cx="4857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то </a:t>
            </a:r>
          </a:p>
        </p:txBody>
      </p:sp>
      <p:sp>
        <p:nvSpPr>
          <p:cNvPr id="3113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05" name="Object 9"/>
          <p:cNvGraphicFramePr>
            <a:graphicFrameLocks noChangeAspect="1"/>
          </p:cNvGraphicFramePr>
          <p:nvPr/>
        </p:nvGraphicFramePr>
        <p:xfrm>
          <a:off x="4141788" y="1163638"/>
          <a:ext cx="427672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8" name="Формула" r:id="rId7" imgW="2793960" imgH="253800" progId="Equation.3">
                  <p:embed/>
                </p:oleObj>
              </mc:Choice>
              <mc:Fallback>
                <p:oleObj name="Формула" r:id="rId7" imgW="2793960" imgH="253800" progId="Equation.3">
                  <p:embed/>
                  <p:pic>
                    <p:nvPicPr>
                      <p:cNvPr id="3113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1788" y="1163638"/>
                        <a:ext cx="4276725" cy="38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611188" y="1773238"/>
            <a:ext cx="32654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Операционное уравнение     </a:t>
            </a:r>
          </a:p>
        </p:txBody>
      </p:sp>
      <p:sp>
        <p:nvSpPr>
          <p:cNvPr id="3113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08" name="Object 12"/>
          <p:cNvGraphicFramePr>
            <a:graphicFrameLocks noChangeAspect="1"/>
          </p:cNvGraphicFramePr>
          <p:nvPr/>
        </p:nvGraphicFramePr>
        <p:xfrm>
          <a:off x="3708400" y="1700213"/>
          <a:ext cx="259238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9" name="Формула" r:id="rId9" imgW="1435100" imgH="279400" progId="Equation.3">
                  <p:embed/>
                </p:oleObj>
              </mc:Choice>
              <mc:Fallback>
                <p:oleObj name="Формула" r:id="rId9" imgW="1435100" imgH="279400" progId="Equation.3">
                  <p:embed/>
                  <p:pic>
                    <p:nvPicPr>
                      <p:cNvPr id="3113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700213"/>
                        <a:ext cx="2592388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9" name="Rectangle 13"/>
          <p:cNvSpPr>
            <a:spLocks noChangeArrowheads="1"/>
          </p:cNvSpPr>
          <p:nvPr/>
        </p:nvSpPr>
        <p:spPr bwMode="auto">
          <a:xfrm>
            <a:off x="611188" y="2492375"/>
            <a:ext cx="22415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Его решение          </a:t>
            </a:r>
          </a:p>
        </p:txBody>
      </p:sp>
      <p:sp>
        <p:nvSpPr>
          <p:cNvPr id="31131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11" name="Object 15"/>
          <p:cNvGraphicFramePr>
            <a:graphicFrameLocks noChangeAspect="1"/>
          </p:cNvGraphicFramePr>
          <p:nvPr/>
        </p:nvGraphicFramePr>
        <p:xfrm>
          <a:off x="2411413" y="2276475"/>
          <a:ext cx="20161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0" name="Формула" r:id="rId11" imgW="1244060" imgH="495085" progId="Equation.3">
                  <p:embed/>
                </p:oleObj>
              </mc:Choice>
              <mc:Fallback>
                <p:oleObj name="Формула" r:id="rId11" imgW="1244060" imgH="495085" progId="Equation.3">
                  <p:embed/>
                  <p:pic>
                    <p:nvPicPr>
                      <p:cNvPr id="31131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276475"/>
                        <a:ext cx="2016125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12" name="Rectangle 16"/>
          <p:cNvSpPr>
            <a:spLocks noChangeArrowheads="1"/>
          </p:cNvSpPr>
          <p:nvPr/>
        </p:nvSpPr>
        <p:spPr bwMode="auto">
          <a:xfrm>
            <a:off x="539750" y="3284538"/>
            <a:ext cx="59039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Оригинал -- частное решение находим по таблице     </a:t>
            </a:r>
          </a:p>
        </p:txBody>
      </p:sp>
      <p:sp>
        <p:nvSpPr>
          <p:cNvPr id="31131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14" name="Object 18"/>
          <p:cNvGraphicFramePr>
            <a:graphicFrameLocks noChangeAspect="1"/>
          </p:cNvGraphicFramePr>
          <p:nvPr/>
        </p:nvGraphicFramePr>
        <p:xfrm>
          <a:off x="6227763" y="3213100"/>
          <a:ext cx="1943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1" name="Формула" r:id="rId13" imgW="1028700" imgH="228600" progId="Equation.3">
                  <p:embed/>
                </p:oleObj>
              </mc:Choice>
              <mc:Fallback>
                <p:oleObj name="Формула" r:id="rId13" imgW="1028700" imgH="228600" progId="Equation.3">
                  <p:embed/>
                  <p:pic>
                    <p:nvPicPr>
                      <p:cNvPr id="31131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213100"/>
                        <a:ext cx="19431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15" name="Rectangle 1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16" name="Object 20"/>
          <p:cNvGraphicFramePr>
            <a:graphicFrameLocks noChangeAspect="1"/>
          </p:cNvGraphicFramePr>
          <p:nvPr/>
        </p:nvGraphicFramePr>
        <p:xfrm>
          <a:off x="547688" y="3933825"/>
          <a:ext cx="56038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2" name="Формула" r:id="rId15" imgW="2336760" imgH="203040" progId="Equation.3">
                  <p:embed/>
                </p:oleObj>
              </mc:Choice>
              <mc:Fallback>
                <p:oleObj name="Формула" r:id="rId15" imgW="2336760" imgH="203040" progId="Equation.3">
                  <p:embed/>
                  <p:pic>
                    <p:nvPicPr>
                      <p:cNvPr id="31131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3933825"/>
                        <a:ext cx="5603875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17" name="Rectangle 21"/>
          <p:cNvSpPr>
            <a:spLocks noChangeArrowheads="1"/>
          </p:cNvSpPr>
          <p:nvPr/>
        </p:nvSpPr>
        <p:spPr bwMode="auto">
          <a:xfrm>
            <a:off x="684213" y="4724400"/>
            <a:ext cx="10937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Имеем:  </a:t>
            </a:r>
          </a:p>
        </p:txBody>
      </p:sp>
      <p:sp>
        <p:nvSpPr>
          <p:cNvPr id="31131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19" name="Object 23"/>
          <p:cNvGraphicFramePr>
            <a:graphicFrameLocks noChangeAspect="1"/>
          </p:cNvGraphicFramePr>
          <p:nvPr/>
        </p:nvGraphicFramePr>
        <p:xfrm>
          <a:off x="2109788" y="4625975"/>
          <a:ext cx="48529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3" name="Формула" r:id="rId17" imgW="2755800" imgH="253800" progId="Equation.3">
                  <p:embed/>
                </p:oleObj>
              </mc:Choice>
              <mc:Fallback>
                <p:oleObj name="Формула" r:id="rId17" imgW="2755800" imgH="253800" progId="Equation.3">
                  <p:embed/>
                  <p:pic>
                    <p:nvPicPr>
                      <p:cNvPr id="3113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4625975"/>
                        <a:ext cx="4852987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20" name="Rectangle 24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21" name="Object 25"/>
          <p:cNvGraphicFramePr>
            <a:graphicFrameLocks noChangeAspect="1"/>
          </p:cNvGraphicFramePr>
          <p:nvPr/>
        </p:nvGraphicFramePr>
        <p:xfrm>
          <a:off x="2081213" y="5205413"/>
          <a:ext cx="490855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4" name="Формула" r:id="rId19" imgW="2641320" imgH="253800" progId="Equation.3">
                  <p:embed/>
                </p:oleObj>
              </mc:Choice>
              <mc:Fallback>
                <p:oleObj name="Формула" r:id="rId19" imgW="2641320" imgH="253800" progId="Equation.3">
                  <p:embed/>
                  <p:pic>
                    <p:nvPicPr>
                      <p:cNvPr id="31132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1213" y="5205413"/>
                        <a:ext cx="4908550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22" name="Rectangle 26"/>
          <p:cNvSpPr>
            <a:spLocks noChangeArrowheads="1"/>
          </p:cNvSpPr>
          <p:nvPr/>
        </p:nvSpPr>
        <p:spPr bwMode="auto">
          <a:xfrm>
            <a:off x="539750" y="5949950"/>
            <a:ext cx="32940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Изображение правой части   </a:t>
            </a:r>
          </a:p>
        </p:txBody>
      </p:sp>
      <p:sp>
        <p:nvSpPr>
          <p:cNvPr id="31132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1324" name="Object 28"/>
          <p:cNvGraphicFramePr>
            <a:graphicFrameLocks noChangeAspect="1"/>
          </p:cNvGraphicFramePr>
          <p:nvPr/>
        </p:nvGraphicFramePr>
        <p:xfrm>
          <a:off x="3851275" y="5734050"/>
          <a:ext cx="22320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5" name="Формула" r:id="rId21" imgW="1155199" imgH="495085" progId="Equation.3">
                  <p:embed/>
                </p:oleObj>
              </mc:Choice>
              <mc:Fallback>
                <p:oleObj name="Формула" r:id="rId21" imgW="1155199" imgH="495085" progId="Equation.3">
                  <p:embed/>
                  <p:pic>
                    <p:nvPicPr>
                      <p:cNvPr id="31132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5734050"/>
                        <a:ext cx="2232025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11809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ChangeArrowheads="1"/>
          </p:cNvSpPr>
          <p:nvPr/>
        </p:nvSpPr>
        <p:spPr bwMode="auto">
          <a:xfrm>
            <a:off x="395288" y="333375"/>
            <a:ext cx="33655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Операционное уравнение</a:t>
            </a:r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42988" y="836613"/>
          <a:ext cx="712787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7" name="Формула" r:id="rId3" imgW="4038600" imgH="495300" progId="Equation.3">
                  <p:embed/>
                </p:oleObj>
              </mc:Choice>
              <mc:Fallback>
                <p:oleObj name="Формула" r:id="rId3" imgW="4038600" imgH="495300" progId="Equation.3">
                  <p:embed/>
                  <p:pic>
                    <p:nvPicPr>
                      <p:cNvPr id="3123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836613"/>
                        <a:ext cx="7127875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755650" y="1773238"/>
            <a:ext cx="18843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Его решение     </a:t>
            </a:r>
          </a:p>
        </p:txBody>
      </p:sp>
      <p:sp>
        <p:nvSpPr>
          <p:cNvPr id="3123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27" name="Object 7"/>
          <p:cNvGraphicFramePr>
            <a:graphicFrameLocks noChangeAspect="1"/>
          </p:cNvGraphicFramePr>
          <p:nvPr/>
        </p:nvGraphicFramePr>
        <p:xfrm>
          <a:off x="2627313" y="1916113"/>
          <a:ext cx="4249737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8" name="Формула" r:id="rId5" imgW="2476500" imgH="495300" progId="Equation.3">
                  <p:embed/>
                </p:oleObj>
              </mc:Choice>
              <mc:Fallback>
                <p:oleObj name="Формула" r:id="rId5" imgW="2476500" imgH="495300" progId="Equation.3">
                  <p:embed/>
                  <p:pic>
                    <p:nvPicPr>
                      <p:cNvPr id="3123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916113"/>
                        <a:ext cx="4249737" cy="84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539750" y="3141663"/>
            <a:ext cx="41132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Разложим дробь на простейшие:</a:t>
            </a:r>
          </a:p>
        </p:txBody>
      </p:sp>
      <p:sp>
        <p:nvSpPr>
          <p:cNvPr id="3123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30" name="Object 10"/>
          <p:cNvGraphicFramePr>
            <a:graphicFrameLocks noChangeAspect="1"/>
          </p:cNvGraphicFramePr>
          <p:nvPr/>
        </p:nvGraphicFramePr>
        <p:xfrm>
          <a:off x="1331913" y="3573463"/>
          <a:ext cx="3816350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9" name="Формула" r:id="rId7" imgW="2476500" imgH="495300" progId="Equation.3">
                  <p:embed/>
                </p:oleObj>
              </mc:Choice>
              <mc:Fallback>
                <p:oleObj name="Формула" r:id="rId7" imgW="2476500" imgH="495300" progId="Equation.3">
                  <p:embed/>
                  <p:pic>
                    <p:nvPicPr>
                      <p:cNvPr id="3123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573463"/>
                        <a:ext cx="3816350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31" name="Rectangle 11"/>
          <p:cNvSpPr>
            <a:spLocks noChangeArrowheads="1"/>
          </p:cNvSpPr>
          <p:nvPr/>
        </p:nvSpPr>
        <p:spPr bwMode="auto">
          <a:xfrm>
            <a:off x="395288" y="4437063"/>
            <a:ext cx="73612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Приводим дробь к общему знаменателю и уравняем числители</a:t>
            </a:r>
          </a:p>
        </p:txBody>
      </p:sp>
      <p:sp>
        <p:nvSpPr>
          <p:cNvPr id="3123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33" name="Object 13"/>
          <p:cNvGraphicFramePr>
            <a:graphicFrameLocks noChangeAspect="1"/>
          </p:cNvGraphicFramePr>
          <p:nvPr/>
        </p:nvGraphicFramePr>
        <p:xfrm>
          <a:off x="1619250" y="4868863"/>
          <a:ext cx="56165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0" name="Формула" r:id="rId9" imgW="3505200" imgH="279400" progId="Equation.3">
                  <p:embed/>
                </p:oleObj>
              </mc:Choice>
              <mc:Fallback>
                <p:oleObj name="Формула" r:id="rId9" imgW="3505200" imgH="279400" progId="Equation.3">
                  <p:embed/>
                  <p:pic>
                    <p:nvPicPr>
                      <p:cNvPr id="31233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868863"/>
                        <a:ext cx="5616575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755650" y="5373688"/>
            <a:ext cx="21812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Подставим вместо </a:t>
            </a:r>
          </a:p>
        </p:txBody>
      </p:sp>
      <p:sp>
        <p:nvSpPr>
          <p:cNvPr id="31233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36" name="Object 16"/>
          <p:cNvGraphicFramePr>
            <a:graphicFrameLocks noChangeAspect="1"/>
          </p:cNvGraphicFramePr>
          <p:nvPr/>
        </p:nvGraphicFramePr>
        <p:xfrm>
          <a:off x="2843213" y="5373688"/>
          <a:ext cx="3063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1" name="Формула" r:id="rId11" imgW="164957" imgH="190335" progId="Equation.3">
                  <p:embed/>
                </p:oleObj>
              </mc:Choice>
              <mc:Fallback>
                <p:oleObj name="Формула" r:id="rId11" imgW="164957" imgH="190335" progId="Equation.3">
                  <p:embed/>
                  <p:pic>
                    <p:nvPicPr>
                      <p:cNvPr id="31233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373688"/>
                        <a:ext cx="306387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37" name="Rectangle 17"/>
          <p:cNvSpPr>
            <a:spLocks noChangeArrowheads="1"/>
          </p:cNvSpPr>
          <p:nvPr/>
        </p:nvSpPr>
        <p:spPr bwMode="auto">
          <a:xfrm>
            <a:off x="3203575" y="5373688"/>
            <a:ext cx="25019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следующие значения </a:t>
            </a:r>
          </a:p>
        </p:txBody>
      </p:sp>
      <p:sp>
        <p:nvSpPr>
          <p:cNvPr id="31233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39" name="Object 19"/>
          <p:cNvGraphicFramePr>
            <a:graphicFrameLocks noChangeAspect="1"/>
          </p:cNvGraphicFramePr>
          <p:nvPr/>
        </p:nvGraphicFramePr>
        <p:xfrm>
          <a:off x="1187450" y="5876925"/>
          <a:ext cx="34559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2" name="Формула" r:id="rId13" imgW="2146300" imgH="228600" progId="Equation.3">
                  <p:embed/>
                </p:oleObj>
              </mc:Choice>
              <mc:Fallback>
                <p:oleObj name="Формула" r:id="rId13" imgW="2146300" imgH="228600" progId="Equation.3">
                  <p:embed/>
                  <p:pic>
                    <p:nvPicPr>
                      <p:cNvPr id="31233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876925"/>
                        <a:ext cx="3455988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40" name="Rectangle 2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2341" name="Object 21"/>
          <p:cNvGraphicFramePr>
            <a:graphicFrameLocks noChangeAspect="1"/>
          </p:cNvGraphicFramePr>
          <p:nvPr/>
        </p:nvGraphicFramePr>
        <p:xfrm>
          <a:off x="1258888" y="6381750"/>
          <a:ext cx="38893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3" name="Формула" r:id="rId15" imgW="2476500" imgH="228600" progId="Equation.3">
                  <p:embed/>
                </p:oleObj>
              </mc:Choice>
              <mc:Fallback>
                <p:oleObj name="Формула" r:id="rId15" imgW="2476500" imgH="228600" progId="Equation.3">
                  <p:embed/>
                  <p:pic>
                    <p:nvPicPr>
                      <p:cNvPr id="31234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6381750"/>
                        <a:ext cx="388937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98676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47" name="Object 3"/>
          <p:cNvGraphicFramePr>
            <a:graphicFrameLocks noChangeAspect="1"/>
          </p:cNvGraphicFramePr>
          <p:nvPr/>
        </p:nvGraphicFramePr>
        <p:xfrm>
          <a:off x="1992313" y="808038"/>
          <a:ext cx="51609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0" name="Формула" r:id="rId3" imgW="2920680" imgH="228600" progId="Equation.3">
                  <p:embed/>
                </p:oleObj>
              </mc:Choice>
              <mc:Fallback>
                <p:oleObj name="Формула" r:id="rId3" imgW="2920680" imgH="228600" progId="Equation.3">
                  <p:embed/>
                  <p:pic>
                    <p:nvPicPr>
                      <p:cNvPr id="3133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808038"/>
                        <a:ext cx="5160962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48" name="Rectangle 4"/>
          <p:cNvSpPr>
            <a:spLocks noChangeArrowheads="1"/>
          </p:cNvSpPr>
          <p:nvPr/>
        </p:nvSpPr>
        <p:spPr bwMode="auto">
          <a:xfrm>
            <a:off x="900113" y="333375"/>
            <a:ext cx="34258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Уравнивая коэффициенты</a:t>
            </a:r>
          </a:p>
        </p:txBody>
      </p:sp>
      <p:sp>
        <p:nvSpPr>
          <p:cNvPr id="313349" name="Rectangle 5"/>
          <p:cNvSpPr>
            <a:spLocks noChangeArrowheads="1"/>
          </p:cNvSpPr>
          <p:nvPr/>
        </p:nvSpPr>
        <p:spPr bwMode="auto">
          <a:xfrm>
            <a:off x="684213" y="1484313"/>
            <a:ext cx="10683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     при </a:t>
            </a:r>
          </a:p>
        </p:txBody>
      </p:sp>
      <p:sp>
        <p:nvSpPr>
          <p:cNvPr id="3133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51" name="Object 7"/>
          <p:cNvGraphicFramePr>
            <a:graphicFrameLocks noChangeAspect="1"/>
          </p:cNvGraphicFramePr>
          <p:nvPr/>
        </p:nvGraphicFramePr>
        <p:xfrm>
          <a:off x="2051050" y="1527175"/>
          <a:ext cx="424973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1" name="Формула" r:id="rId5" imgW="2590800" imgH="279400" progId="Equation.3">
                  <p:embed/>
                </p:oleObj>
              </mc:Choice>
              <mc:Fallback>
                <p:oleObj name="Формула" r:id="rId5" imgW="2590800" imgH="279400" progId="Equation.3">
                  <p:embed/>
                  <p:pic>
                    <p:nvPicPr>
                      <p:cNvPr id="3133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527175"/>
                        <a:ext cx="4249738" cy="45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52" name="Rectangle 8"/>
          <p:cNvSpPr>
            <a:spLocks noChangeArrowheads="1"/>
          </p:cNvSpPr>
          <p:nvPr/>
        </p:nvSpPr>
        <p:spPr bwMode="auto">
          <a:xfrm>
            <a:off x="1116013" y="2205038"/>
            <a:ext cx="6397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при </a:t>
            </a:r>
          </a:p>
        </p:txBody>
      </p:sp>
      <p:sp>
        <p:nvSpPr>
          <p:cNvPr id="3133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54" name="Object 10"/>
          <p:cNvGraphicFramePr>
            <a:graphicFrameLocks noChangeAspect="1"/>
          </p:cNvGraphicFramePr>
          <p:nvPr/>
        </p:nvGraphicFramePr>
        <p:xfrm>
          <a:off x="1979613" y="2174875"/>
          <a:ext cx="5113337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2" name="Формула" r:id="rId7" imgW="3225800" imgH="279400" progId="Equation.3">
                  <p:embed/>
                </p:oleObj>
              </mc:Choice>
              <mc:Fallback>
                <p:oleObj name="Формула" r:id="rId7" imgW="3225800" imgH="279400" progId="Equation.3">
                  <p:embed/>
                  <p:pic>
                    <p:nvPicPr>
                      <p:cNvPr id="31335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174875"/>
                        <a:ext cx="5113337" cy="436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55" name="Rectangle 11"/>
          <p:cNvSpPr>
            <a:spLocks noChangeArrowheads="1"/>
          </p:cNvSpPr>
          <p:nvPr/>
        </p:nvSpPr>
        <p:spPr bwMode="auto">
          <a:xfrm>
            <a:off x="1187450" y="2852738"/>
            <a:ext cx="6397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при </a:t>
            </a:r>
          </a:p>
        </p:txBody>
      </p:sp>
      <p:sp>
        <p:nvSpPr>
          <p:cNvPr id="3133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57" name="Object 13"/>
          <p:cNvGraphicFramePr>
            <a:graphicFrameLocks noChangeAspect="1"/>
          </p:cNvGraphicFramePr>
          <p:nvPr/>
        </p:nvGraphicFramePr>
        <p:xfrm>
          <a:off x="1908175" y="2852738"/>
          <a:ext cx="46085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3" name="Формула" r:id="rId9" imgW="2641600" imgH="228600" progId="Equation.3">
                  <p:embed/>
                </p:oleObj>
              </mc:Choice>
              <mc:Fallback>
                <p:oleObj name="Формула" r:id="rId9" imgW="2641600" imgH="228600" progId="Equation.3">
                  <p:embed/>
                  <p:pic>
                    <p:nvPicPr>
                      <p:cNvPr id="31335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852738"/>
                        <a:ext cx="460851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58" name="Rectangle 14"/>
          <p:cNvSpPr>
            <a:spLocks noChangeArrowheads="1"/>
          </p:cNvSpPr>
          <p:nvPr/>
        </p:nvSpPr>
        <p:spPr bwMode="auto">
          <a:xfrm>
            <a:off x="684213" y="3644900"/>
            <a:ext cx="4521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получим окончательное разложение</a:t>
            </a:r>
          </a:p>
        </p:txBody>
      </p:sp>
      <p:sp>
        <p:nvSpPr>
          <p:cNvPr id="313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60" name="Object 16"/>
          <p:cNvGraphicFramePr>
            <a:graphicFrameLocks noChangeAspect="1"/>
          </p:cNvGraphicFramePr>
          <p:nvPr/>
        </p:nvGraphicFramePr>
        <p:xfrm>
          <a:off x="1908175" y="4149725"/>
          <a:ext cx="532765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4" name="Формула" r:id="rId11" imgW="2908300" imgH="495300" progId="Equation.3">
                  <p:embed/>
                </p:oleObj>
              </mc:Choice>
              <mc:Fallback>
                <p:oleObj name="Формула" r:id="rId11" imgW="2908300" imgH="495300" progId="Equation.3">
                  <p:embed/>
                  <p:pic>
                    <p:nvPicPr>
                      <p:cNvPr id="31336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149725"/>
                        <a:ext cx="532765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61" name="Rectangle 17"/>
          <p:cNvSpPr>
            <a:spLocks noChangeArrowheads="1"/>
          </p:cNvSpPr>
          <p:nvPr/>
        </p:nvSpPr>
        <p:spPr bwMode="auto">
          <a:xfrm>
            <a:off x="684213" y="5516563"/>
            <a:ext cx="20431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           и ответ:   </a:t>
            </a:r>
          </a:p>
        </p:txBody>
      </p:sp>
      <p:sp>
        <p:nvSpPr>
          <p:cNvPr id="31336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3363" name="Object 19"/>
          <p:cNvGraphicFramePr>
            <a:graphicFrameLocks noChangeAspect="1"/>
          </p:cNvGraphicFramePr>
          <p:nvPr/>
        </p:nvGraphicFramePr>
        <p:xfrm>
          <a:off x="3203575" y="5445125"/>
          <a:ext cx="4321175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5" name="Формула" r:id="rId13" imgW="2349500" imgH="457200" progId="Equation.3">
                  <p:embed/>
                </p:oleObj>
              </mc:Choice>
              <mc:Fallback>
                <p:oleObj name="Формула" r:id="rId13" imgW="2349500" imgH="457200" progId="Equation.3">
                  <p:embed/>
                  <p:pic>
                    <p:nvPicPr>
                      <p:cNvPr id="31336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445125"/>
                        <a:ext cx="4321175" cy="83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22651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555625" y="346075"/>
          <a:ext cx="57753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3" name="Формула" r:id="rId3" imgW="2501640" imgH="203040" progId="Equation.3">
                  <p:embed/>
                </p:oleObj>
              </mc:Choice>
              <mc:Fallback>
                <p:oleObj name="Формула" r:id="rId3" imgW="2501640" imgH="203040" progId="Equation.3">
                  <p:embed/>
                  <p:pic>
                    <p:nvPicPr>
                      <p:cNvPr id="3143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46075"/>
                        <a:ext cx="5775325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72" name="Rectangle 4"/>
          <p:cNvSpPr>
            <a:spLocks noChangeArrowheads="1"/>
          </p:cNvSpPr>
          <p:nvPr/>
        </p:nvSpPr>
        <p:spPr bwMode="auto">
          <a:xfrm>
            <a:off x="468313" y="915988"/>
            <a:ext cx="81502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Операционное уравнение с учетом начальных условий и правой части</a:t>
            </a:r>
            <a:endParaRPr lang="en-US" sz="1800" u="none"/>
          </a:p>
          <a:p>
            <a:pPr algn="just">
              <a:tabLst>
                <a:tab pos="3048000" algn="ctr"/>
                <a:tab pos="6032500" algn="r"/>
              </a:tabLst>
            </a:pPr>
            <a:r>
              <a:rPr lang="ru-RU" sz="1800" u="none"/>
              <a:t> уравнения и его решение:</a:t>
            </a:r>
          </a:p>
        </p:txBody>
      </p:sp>
      <p:sp>
        <p:nvSpPr>
          <p:cNvPr id="314373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4374" name="Object 6"/>
          <p:cNvGraphicFramePr>
            <a:graphicFrameLocks noChangeAspect="1"/>
          </p:cNvGraphicFramePr>
          <p:nvPr/>
        </p:nvGraphicFramePr>
        <p:xfrm>
          <a:off x="1116013" y="1989138"/>
          <a:ext cx="705643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4" name="Формула" r:id="rId5" imgW="4356100" imgH="495300" progId="Equation.3">
                  <p:embed/>
                </p:oleObj>
              </mc:Choice>
              <mc:Fallback>
                <p:oleObj name="Формула" r:id="rId5" imgW="4356100" imgH="495300" progId="Equation.3">
                  <p:embed/>
                  <p:pic>
                    <p:nvPicPr>
                      <p:cNvPr id="3143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989138"/>
                        <a:ext cx="7056437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75" name="Rectangle 7"/>
          <p:cNvSpPr>
            <a:spLocks noChangeArrowheads="1"/>
          </p:cNvSpPr>
          <p:nvPr/>
        </p:nvSpPr>
        <p:spPr bwMode="auto">
          <a:xfrm>
            <a:off x="900113" y="2997200"/>
            <a:ext cx="11160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Так как  </a:t>
            </a:r>
          </a:p>
        </p:txBody>
      </p:sp>
      <p:sp>
        <p:nvSpPr>
          <p:cNvPr id="314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4377" name="Object 9"/>
          <p:cNvGraphicFramePr>
            <a:graphicFrameLocks noChangeAspect="1"/>
          </p:cNvGraphicFramePr>
          <p:nvPr/>
        </p:nvGraphicFramePr>
        <p:xfrm>
          <a:off x="3779838" y="3500438"/>
          <a:ext cx="456565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5" name="Формула" r:id="rId7" imgW="2349360" imgH="457200" progId="Equation.3">
                  <p:embed/>
                </p:oleObj>
              </mc:Choice>
              <mc:Fallback>
                <p:oleObj name="Формула" r:id="rId7" imgW="2349360" imgH="457200" progId="Equation.3">
                  <p:embed/>
                  <p:pic>
                    <p:nvPicPr>
                      <p:cNvPr id="31437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500438"/>
                        <a:ext cx="4565650" cy="881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78" name="Rectangle 10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4379" name="Object 11"/>
          <p:cNvGraphicFramePr>
            <a:graphicFrameLocks noChangeAspect="1"/>
          </p:cNvGraphicFramePr>
          <p:nvPr/>
        </p:nvGraphicFramePr>
        <p:xfrm>
          <a:off x="2051050" y="2852738"/>
          <a:ext cx="21605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6" name="Формула" r:id="rId9" imgW="1269449" imgH="495085" progId="Equation.3">
                  <p:embed/>
                </p:oleObj>
              </mc:Choice>
              <mc:Fallback>
                <p:oleObj name="Формула" r:id="rId9" imgW="1269449" imgH="495085" progId="Equation.3">
                  <p:embed/>
                  <p:pic>
                    <p:nvPicPr>
                      <p:cNvPr id="31437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852738"/>
                        <a:ext cx="2160588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80" name="Rectangle 12"/>
          <p:cNvSpPr>
            <a:spLocks noChangeArrowheads="1"/>
          </p:cNvSpPr>
          <p:nvPr/>
        </p:nvSpPr>
        <p:spPr bwMode="auto">
          <a:xfrm>
            <a:off x="468313" y="4797425"/>
            <a:ext cx="27051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800" u="none"/>
              <a:t>получаем ответ:           </a:t>
            </a:r>
          </a:p>
        </p:txBody>
      </p:sp>
      <p:sp>
        <p:nvSpPr>
          <p:cNvPr id="3143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4382" name="Object 14"/>
          <p:cNvGraphicFramePr>
            <a:graphicFrameLocks noChangeAspect="1"/>
          </p:cNvGraphicFramePr>
          <p:nvPr/>
        </p:nvGraphicFramePr>
        <p:xfrm>
          <a:off x="1763713" y="5229225"/>
          <a:ext cx="496887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7" name="Формула" r:id="rId11" imgW="2870200" imgH="457200" progId="Equation.3">
                  <p:embed/>
                </p:oleObj>
              </mc:Choice>
              <mc:Fallback>
                <p:oleObj name="Формула" r:id="rId11" imgW="2870200" imgH="457200" progId="Equation.3">
                  <p:embed/>
                  <p:pic>
                    <p:nvPicPr>
                      <p:cNvPr id="31438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229225"/>
                        <a:ext cx="4968875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83" name="Text Box 15"/>
          <p:cNvSpPr txBox="1">
            <a:spLocks noChangeArrowheads="1"/>
          </p:cNvSpPr>
          <p:nvPr/>
        </p:nvSpPr>
        <p:spPr bwMode="auto">
          <a:xfrm>
            <a:off x="4284663" y="2997200"/>
            <a:ext cx="5556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u="none"/>
              <a:t>, то</a:t>
            </a:r>
          </a:p>
        </p:txBody>
      </p:sp>
    </p:spTree>
    <p:extLst>
      <p:ext uri="{BB962C8B-B14F-4D97-AF65-F5344CB8AC3E}">
        <p14:creationId xmlns:p14="http://schemas.microsoft.com/office/powerpoint/2010/main" val="2045678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5613</TotalTime>
  <Words>2148</Words>
  <Application>Microsoft Office PowerPoint</Application>
  <PresentationFormat>Экран (4:3)</PresentationFormat>
  <Paragraphs>464</Paragraphs>
  <Slides>74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74</vt:i4>
      </vt:variant>
    </vt:vector>
  </HeadingPairs>
  <TitlesOfParts>
    <vt:vector size="86" baseType="lpstr">
      <vt:lpstr>Arial</vt:lpstr>
      <vt:lpstr>Arial Unicode MS</vt:lpstr>
      <vt:lpstr>Georgia</vt:lpstr>
      <vt:lpstr>Impact</vt:lpstr>
      <vt:lpstr>SchoolBook</vt:lpstr>
      <vt:lpstr>Symbol</vt:lpstr>
      <vt:lpstr>Tahoma</vt:lpstr>
      <vt:lpstr>Times New Roman</vt:lpstr>
      <vt:lpstr>Wingdings</vt:lpstr>
      <vt:lpstr>Текстура</vt:lpstr>
      <vt:lpstr>Формула</vt:lpstr>
      <vt:lpstr>Уравнение</vt:lpstr>
      <vt:lpstr>Презентация PowerPoint</vt:lpstr>
      <vt:lpstr>      Глава IV. Ряды аналитических функций. </vt:lpstr>
      <vt:lpstr>Презентация PowerPoint</vt:lpstr>
      <vt:lpstr>Презентация PowerPoint</vt:lpstr>
      <vt:lpstr>Презентация PowerPoint</vt:lpstr>
      <vt:lpstr>2. Вычет относительно  ∞ </vt:lpstr>
      <vt:lpstr>Презентация PowerPoint</vt:lpstr>
      <vt:lpstr>§ 2.  Основная теорема о вычетах </vt:lpstr>
      <vt:lpstr>§ 3.  Применение вычетов при вычислении интегралов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§2.  Изображение простейших функций.</vt:lpstr>
      <vt:lpstr>Презентация PowerPoint</vt:lpstr>
      <vt:lpstr>§ 3. Свойства преобразования Лапласа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дифференциальных уравнений и систем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Дюамеля</vt:lpstr>
      <vt:lpstr>Презентация PowerPoint</vt:lpstr>
      <vt:lpstr>Презентация PowerPoint</vt:lpstr>
      <vt:lpstr>Презентация PowerPoint</vt:lpstr>
      <vt:lpstr>Презентация PowerPoint</vt:lpstr>
      <vt:lpstr>Линейные дифференциальные системы </vt:lpstr>
      <vt:lpstr>Линейные дифференциальные системы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Линейные дифференциальные уравнения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ЛААГ</dc:title>
  <dc:creator>Филипенко Н.М.</dc:creator>
  <cp:lastModifiedBy>fnm</cp:lastModifiedBy>
  <cp:revision>334</cp:revision>
  <dcterms:created xsi:type="dcterms:W3CDTF">2010-11-06T09:22:11Z</dcterms:created>
  <dcterms:modified xsi:type="dcterms:W3CDTF">2023-12-05T08:54:19Z</dcterms:modified>
</cp:coreProperties>
</file>