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tags/tag3.xml" ContentType="application/vnd.openxmlformats-officedocument.presentationml.tags+xml"/>
  <Override PartName="/ppt/slideLayouts/slideLayout25.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6" r:id="rId1"/>
    <p:sldMasterId id="2147483768" r:id="rId2"/>
    <p:sldMasterId id="2147483828" r:id="rId3"/>
  </p:sldMasterIdLst>
  <p:notesMasterIdLst>
    <p:notesMasterId r:id="rId36"/>
  </p:notesMasterIdLst>
  <p:sldIdLst>
    <p:sldId id="286" r:id="rId4"/>
    <p:sldId id="256" r:id="rId5"/>
    <p:sldId id="257" r:id="rId6"/>
    <p:sldId id="280" r:id="rId7"/>
    <p:sldId id="281" r:id="rId8"/>
    <p:sldId id="282" r:id="rId9"/>
    <p:sldId id="283" r:id="rId10"/>
    <p:sldId id="284" r:id="rId11"/>
    <p:sldId id="258" r:id="rId12"/>
    <p:sldId id="259" r:id="rId13"/>
    <p:sldId id="261" r:id="rId14"/>
    <p:sldId id="262" r:id="rId15"/>
    <p:sldId id="264" r:id="rId16"/>
    <p:sldId id="260" r:id="rId17"/>
    <p:sldId id="265" r:id="rId18"/>
    <p:sldId id="266" r:id="rId19"/>
    <p:sldId id="267" r:id="rId20"/>
    <p:sldId id="268" r:id="rId21"/>
    <p:sldId id="269" r:id="rId22"/>
    <p:sldId id="270" r:id="rId23"/>
    <p:sldId id="275" r:id="rId24"/>
    <p:sldId id="276" r:id="rId25"/>
    <p:sldId id="277" r:id="rId26"/>
    <p:sldId id="278" r:id="rId27"/>
    <p:sldId id="279" r:id="rId28"/>
    <p:sldId id="288" r:id="rId29"/>
    <p:sldId id="287" r:id="rId30"/>
    <p:sldId id="289" r:id="rId31"/>
    <p:sldId id="290" r:id="rId32"/>
    <p:sldId id="291" r:id="rId33"/>
    <p:sldId id="292" r:id="rId34"/>
    <p:sldId id="285" r:id="rId3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08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EACE82-A860-4F13-926C-1235E2B7CE76}" type="datetimeFigureOut">
              <a:rPr lang="ru-RU" smtClean="0"/>
              <a:pPr/>
              <a:t>16.01.2016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3A022B-4608-49AC-8BCE-3A930B704723}"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A3A022B-4608-49AC-8BCE-3A930B704723}" type="slidenum">
              <a:rPr lang="ru-RU" smtClean="0"/>
              <a:pPr/>
              <a:t>29</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ctrTitle"/>
          </p:nvPr>
        </p:nvSpPr>
        <p:spPr>
          <a:xfrm>
            <a:off x="2701925" y="2130425"/>
            <a:ext cx="4800600" cy="1470025"/>
          </a:xfrm>
        </p:spPr>
        <p:txBody>
          <a:bodyPr/>
          <a:lstStyle>
            <a:lvl1pPr>
              <a:buClr>
                <a:srgbClr val="FFFFFF"/>
              </a:buClr>
              <a:defRPr/>
            </a:lvl1pPr>
          </a:lstStyle>
          <a:p>
            <a:r>
              <a:rPr lang="ru-RU" smtClean="0"/>
              <a:t>Образец заголовка</a:t>
            </a:r>
            <a:endParaRPr lang="en-US"/>
          </a:p>
        </p:txBody>
      </p:sp>
      <p:sp>
        <p:nvSpPr>
          <p:cNvPr id="22531" name="Rectangle 3"/>
          <p:cNvSpPr>
            <a:spLocks noGrp="1" noChangeArrowheads="1"/>
          </p:cNvSpPr>
          <p:nvPr>
            <p:ph type="subTitle" idx="1"/>
          </p:nvPr>
        </p:nvSpPr>
        <p:spPr>
          <a:xfrm>
            <a:off x="2701925" y="3886200"/>
            <a:ext cx="4114800" cy="1752600"/>
          </a:xfrm>
        </p:spPr>
        <p:txBody>
          <a:bodyPr/>
          <a:lstStyle>
            <a:lvl1pPr marL="0" indent="0">
              <a:buClr>
                <a:srgbClr val="FFFFFF"/>
              </a:buClr>
              <a:buFontTx/>
              <a:buNone/>
              <a:defRPr/>
            </a:lvl1pPr>
          </a:lstStyle>
          <a:p>
            <a:r>
              <a:rPr lang="ru-RU" smtClean="0"/>
              <a:t>Образец подзаголовка</a:t>
            </a:r>
            <a:endParaRPr lang="en-US"/>
          </a:p>
        </p:txBody>
      </p:sp>
      <p:sp>
        <p:nvSpPr>
          <p:cNvPr id="4" name="Rectangle 4"/>
          <p:cNvSpPr>
            <a:spLocks noGrp="1" noChangeArrowheads="1"/>
          </p:cNvSpPr>
          <p:nvPr>
            <p:ph type="dt" sz="half" idx="10"/>
          </p:nvPr>
        </p:nvSpPr>
        <p:spPr/>
        <p:txBody>
          <a:bodyPr/>
          <a:lstStyle>
            <a:lvl1pPr>
              <a:defRPr smtClean="0"/>
            </a:lvl1pPr>
          </a:lstStyle>
          <a:p>
            <a:fld id="{8132678A-E993-447D-84B0-BAACA7885CB1}" type="datetime1">
              <a:rPr lang="ru-RU" smtClean="0"/>
              <a:pPr/>
              <a:t>16.01.2016</a:t>
            </a:fld>
            <a:endParaRPr lang="ru-RU"/>
          </a:p>
        </p:txBody>
      </p:sp>
      <p:sp>
        <p:nvSpPr>
          <p:cNvPr id="5" name="Rectangle 5"/>
          <p:cNvSpPr>
            <a:spLocks noGrp="1" noChangeArrowheads="1"/>
          </p:cNvSpPr>
          <p:nvPr>
            <p:ph type="ftr" sz="quarter" idx="11"/>
          </p:nvPr>
        </p:nvSpPr>
        <p:spPr/>
        <p:txBody>
          <a:bodyPr/>
          <a:lstStyle>
            <a:lvl1pPr>
              <a:defRPr smtClean="0"/>
            </a:lvl1pPr>
          </a:lstStyle>
          <a:p>
            <a:endParaRPr lang="ru-RU"/>
          </a:p>
        </p:txBody>
      </p:sp>
      <p:sp>
        <p:nvSpPr>
          <p:cNvPr id="6" name="Rectangle 6"/>
          <p:cNvSpPr>
            <a:spLocks noGrp="1" noChangeArrowheads="1"/>
          </p:cNvSpPr>
          <p:nvPr>
            <p:ph type="sldNum" sz="quarter" idx="12"/>
          </p:nvPr>
        </p:nvSpPr>
        <p:spPr/>
        <p:txBody>
          <a:bodyPr/>
          <a:lstStyle>
            <a:lvl1pPr>
              <a:defRPr smtClean="0"/>
            </a:lvl1pPr>
          </a:lstStyle>
          <a:p>
            <a:fld id="{57316B6C-C803-44C4-AFB5-7BBB8FEC1436}" type="slidenum">
              <a:rPr lang="ru-RU" smtClean="0"/>
              <a:pPr/>
              <a:t>‹#›</a:t>
            </a:fld>
            <a:endParaRPr lang="ru-RU"/>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fld id="{17BEFF3F-7D4C-4127-827A-35A412257012}" type="datetime1">
              <a:rPr lang="ru-RU" smtClean="0"/>
              <a:pPr/>
              <a:t>16.01.2016</a:t>
            </a:fld>
            <a:endParaRPr lang="ru-RU"/>
          </a:p>
        </p:txBody>
      </p:sp>
      <p:sp>
        <p:nvSpPr>
          <p:cNvPr id="5" name="Rectangle 5"/>
          <p:cNvSpPr>
            <a:spLocks noGrp="1" noChangeArrowheads="1"/>
          </p:cNvSpPr>
          <p:nvPr>
            <p:ph type="ftr" sz="quarter" idx="11"/>
          </p:nvPr>
        </p:nvSpPr>
        <p:spPr>
          <a:ln/>
        </p:spPr>
        <p:txBody>
          <a:bodyPr/>
          <a:lstStyle>
            <a:lvl1pPr>
              <a:defRPr/>
            </a:lvl1pPr>
          </a:lstStyle>
          <a:p>
            <a:endParaRPr lang="ru-RU"/>
          </a:p>
        </p:txBody>
      </p:sp>
      <p:sp>
        <p:nvSpPr>
          <p:cNvPr id="6" name="Rectangle 6"/>
          <p:cNvSpPr>
            <a:spLocks noGrp="1" noChangeArrowheads="1"/>
          </p:cNvSpPr>
          <p:nvPr>
            <p:ph type="sldNum" sz="quarter" idx="12"/>
          </p:nvPr>
        </p:nvSpPr>
        <p:spPr>
          <a:ln/>
        </p:spPr>
        <p:txBody>
          <a:bodyPr/>
          <a:lstStyle>
            <a:lvl1pPr>
              <a:defRPr/>
            </a:lvl1pPr>
          </a:lstStyle>
          <a:p>
            <a:fld id="{57316B6C-C803-44C4-AFB5-7BBB8FEC1436}" type="slidenum">
              <a:rPr lang="ru-RU" smtClean="0"/>
              <a:pPr/>
              <a:t>‹#›</a:t>
            </a:fld>
            <a:endParaRPr lang="ru-RU"/>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fld id="{CC68D2A7-CDAD-4044-A44E-0CE1D9CAE9BC}" type="datetime1">
              <a:rPr lang="ru-RU" smtClean="0"/>
              <a:pPr/>
              <a:t>16.01.2016</a:t>
            </a:fld>
            <a:endParaRPr lang="ru-RU"/>
          </a:p>
        </p:txBody>
      </p:sp>
      <p:sp>
        <p:nvSpPr>
          <p:cNvPr id="5" name="Rectangle 5"/>
          <p:cNvSpPr>
            <a:spLocks noGrp="1" noChangeArrowheads="1"/>
          </p:cNvSpPr>
          <p:nvPr>
            <p:ph type="ftr" sz="quarter" idx="11"/>
          </p:nvPr>
        </p:nvSpPr>
        <p:spPr>
          <a:ln/>
        </p:spPr>
        <p:txBody>
          <a:bodyPr/>
          <a:lstStyle>
            <a:lvl1pPr>
              <a:defRPr/>
            </a:lvl1pPr>
          </a:lstStyle>
          <a:p>
            <a:endParaRPr lang="ru-RU"/>
          </a:p>
        </p:txBody>
      </p:sp>
      <p:sp>
        <p:nvSpPr>
          <p:cNvPr id="6" name="Rectangle 6"/>
          <p:cNvSpPr>
            <a:spLocks noGrp="1" noChangeArrowheads="1"/>
          </p:cNvSpPr>
          <p:nvPr>
            <p:ph type="sldNum" sz="quarter" idx="12"/>
          </p:nvPr>
        </p:nvSpPr>
        <p:spPr>
          <a:ln/>
        </p:spPr>
        <p:txBody>
          <a:bodyPr/>
          <a:lstStyle>
            <a:lvl1pPr>
              <a:defRPr/>
            </a:lvl1pPr>
          </a:lstStyle>
          <a:p>
            <a:fld id="{57316B6C-C803-44C4-AFB5-7BBB8FEC1436}" type="slidenum">
              <a:rPr lang="ru-RU" smtClean="0"/>
              <a:pPr/>
              <a:t>‹#›</a:t>
            </a:fld>
            <a:endParaRPr lang="ru-RU"/>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2693988" y="1600200"/>
            <a:ext cx="30861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932488" y="1600200"/>
            <a:ext cx="308768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fld id="{B3003070-74DD-48A7-95B4-2A5E18A0F8F0}" type="datetime1">
              <a:rPr lang="ru-RU" smtClean="0"/>
              <a:pPr/>
              <a:t>16.01.2016</a:t>
            </a:fld>
            <a:endParaRPr lang="ru-RU"/>
          </a:p>
        </p:txBody>
      </p:sp>
      <p:sp>
        <p:nvSpPr>
          <p:cNvPr id="6" name="Rectangle 5"/>
          <p:cNvSpPr>
            <a:spLocks noGrp="1" noChangeArrowheads="1"/>
          </p:cNvSpPr>
          <p:nvPr>
            <p:ph type="ftr" sz="quarter" idx="11"/>
          </p:nvPr>
        </p:nvSpPr>
        <p:spPr>
          <a:ln/>
        </p:spPr>
        <p:txBody>
          <a:bodyPr/>
          <a:lstStyle>
            <a:lvl1pPr>
              <a:defRPr/>
            </a:lvl1pPr>
          </a:lstStyle>
          <a:p>
            <a:endParaRPr lang="ru-RU"/>
          </a:p>
        </p:txBody>
      </p:sp>
      <p:sp>
        <p:nvSpPr>
          <p:cNvPr id="7" name="Rectangle 6"/>
          <p:cNvSpPr>
            <a:spLocks noGrp="1" noChangeArrowheads="1"/>
          </p:cNvSpPr>
          <p:nvPr>
            <p:ph type="sldNum" sz="quarter" idx="12"/>
          </p:nvPr>
        </p:nvSpPr>
        <p:spPr>
          <a:ln/>
        </p:spPr>
        <p:txBody>
          <a:bodyPr/>
          <a:lstStyle>
            <a:lvl1pPr>
              <a:defRPr/>
            </a:lvl1pPr>
          </a:lstStyle>
          <a:p>
            <a:fld id="{57316B6C-C803-44C4-AFB5-7BBB8FEC1436}" type="slidenum">
              <a:rPr lang="ru-RU" smtClean="0"/>
              <a:pPr/>
              <a:t>‹#›</a:t>
            </a:fld>
            <a:endParaRPr lang="ru-RU"/>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fld id="{BA579748-B94B-46B3-A41C-6B6BE20939FB}" type="datetime1">
              <a:rPr lang="ru-RU" smtClean="0"/>
              <a:pPr/>
              <a:t>16.01.2016</a:t>
            </a:fld>
            <a:endParaRPr lang="ru-RU"/>
          </a:p>
        </p:txBody>
      </p:sp>
      <p:sp>
        <p:nvSpPr>
          <p:cNvPr id="8" name="Rectangle 5"/>
          <p:cNvSpPr>
            <a:spLocks noGrp="1" noChangeArrowheads="1"/>
          </p:cNvSpPr>
          <p:nvPr>
            <p:ph type="ftr" sz="quarter" idx="11"/>
          </p:nvPr>
        </p:nvSpPr>
        <p:spPr>
          <a:ln/>
        </p:spPr>
        <p:txBody>
          <a:bodyPr/>
          <a:lstStyle>
            <a:lvl1pPr>
              <a:defRPr/>
            </a:lvl1pPr>
          </a:lstStyle>
          <a:p>
            <a:endParaRPr lang="ru-RU"/>
          </a:p>
        </p:txBody>
      </p:sp>
      <p:sp>
        <p:nvSpPr>
          <p:cNvPr id="9" name="Rectangle 6"/>
          <p:cNvSpPr>
            <a:spLocks noGrp="1" noChangeArrowheads="1"/>
          </p:cNvSpPr>
          <p:nvPr>
            <p:ph type="sldNum" sz="quarter" idx="12"/>
          </p:nvPr>
        </p:nvSpPr>
        <p:spPr>
          <a:ln/>
        </p:spPr>
        <p:txBody>
          <a:bodyPr/>
          <a:lstStyle>
            <a:lvl1pPr>
              <a:defRPr/>
            </a:lvl1pPr>
          </a:lstStyle>
          <a:p>
            <a:fld id="{57316B6C-C803-44C4-AFB5-7BBB8FEC1436}" type="slidenum">
              <a:rPr lang="ru-RU" smtClean="0"/>
              <a:pPr/>
              <a:t>‹#›</a:t>
            </a:fld>
            <a:endParaRPr lang="ru-RU"/>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fld id="{1FF568CE-08B7-437A-B166-27DEE69100BC}" type="datetime1">
              <a:rPr lang="ru-RU" smtClean="0"/>
              <a:pPr/>
              <a:t>16.01.2016</a:t>
            </a:fld>
            <a:endParaRPr lang="ru-RU"/>
          </a:p>
        </p:txBody>
      </p:sp>
      <p:sp>
        <p:nvSpPr>
          <p:cNvPr id="4" name="Rectangle 5"/>
          <p:cNvSpPr>
            <a:spLocks noGrp="1" noChangeArrowheads="1"/>
          </p:cNvSpPr>
          <p:nvPr>
            <p:ph type="ftr" sz="quarter" idx="11"/>
          </p:nvPr>
        </p:nvSpPr>
        <p:spPr>
          <a:ln/>
        </p:spPr>
        <p:txBody>
          <a:bodyPr/>
          <a:lstStyle>
            <a:lvl1pPr>
              <a:defRPr/>
            </a:lvl1pPr>
          </a:lstStyle>
          <a:p>
            <a:endParaRPr lang="ru-RU"/>
          </a:p>
        </p:txBody>
      </p:sp>
      <p:sp>
        <p:nvSpPr>
          <p:cNvPr id="5" name="Rectangle 6"/>
          <p:cNvSpPr>
            <a:spLocks noGrp="1" noChangeArrowheads="1"/>
          </p:cNvSpPr>
          <p:nvPr>
            <p:ph type="sldNum" sz="quarter" idx="12"/>
          </p:nvPr>
        </p:nvSpPr>
        <p:spPr>
          <a:ln/>
        </p:spPr>
        <p:txBody>
          <a:bodyPr/>
          <a:lstStyle>
            <a:lvl1pPr>
              <a:defRPr/>
            </a:lvl1pPr>
          </a:lstStyle>
          <a:p>
            <a:fld id="{57316B6C-C803-44C4-AFB5-7BBB8FEC1436}" type="slidenum">
              <a:rPr lang="ru-RU" smtClean="0"/>
              <a:pPr/>
              <a:t>‹#›</a:t>
            </a:fld>
            <a:endParaRPr lang="ru-RU"/>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6341DE7F-9F58-4313-AD0E-F78D8B57E9B2}" type="datetime1">
              <a:rPr lang="ru-RU" smtClean="0"/>
              <a:pPr/>
              <a:t>16.01.2016</a:t>
            </a:fld>
            <a:endParaRPr lang="ru-RU"/>
          </a:p>
        </p:txBody>
      </p:sp>
      <p:sp>
        <p:nvSpPr>
          <p:cNvPr id="3" name="Rectangle 5"/>
          <p:cNvSpPr>
            <a:spLocks noGrp="1" noChangeArrowheads="1"/>
          </p:cNvSpPr>
          <p:nvPr>
            <p:ph type="ftr" sz="quarter" idx="11"/>
          </p:nvPr>
        </p:nvSpPr>
        <p:spPr>
          <a:ln/>
        </p:spPr>
        <p:txBody>
          <a:bodyPr/>
          <a:lstStyle>
            <a:lvl1pPr>
              <a:defRPr/>
            </a:lvl1pPr>
          </a:lstStyle>
          <a:p>
            <a:endParaRPr lang="ru-RU"/>
          </a:p>
        </p:txBody>
      </p:sp>
      <p:sp>
        <p:nvSpPr>
          <p:cNvPr id="4" name="Rectangle 6"/>
          <p:cNvSpPr>
            <a:spLocks noGrp="1" noChangeArrowheads="1"/>
          </p:cNvSpPr>
          <p:nvPr>
            <p:ph type="sldNum" sz="quarter" idx="12"/>
          </p:nvPr>
        </p:nvSpPr>
        <p:spPr>
          <a:ln/>
        </p:spPr>
        <p:txBody>
          <a:bodyPr/>
          <a:lstStyle>
            <a:lvl1pPr>
              <a:defRPr/>
            </a:lvl1pPr>
          </a:lstStyle>
          <a:p>
            <a:fld id="{57316B6C-C803-44C4-AFB5-7BBB8FEC1436}" type="slidenum">
              <a:rPr lang="ru-RU" smtClean="0"/>
              <a:pPr/>
              <a:t>‹#›</a:t>
            </a:fld>
            <a:endParaRPr lang="ru-RU"/>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fld id="{7DAE23B0-CD54-46CD-9BA3-EBC56C1C579B}" type="datetime1">
              <a:rPr lang="ru-RU" smtClean="0"/>
              <a:pPr/>
              <a:t>16.01.2016</a:t>
            </a:fld>
            <a:endParaRPr lang="ru-RU"/>
          </a:p>
        </p:txBody>
      </p:sp>
      <p:sp>
        <p:nvSpPr>
          <p:cNvPr id="6" name="Rectangle 5"/>
          <p:cNvSpPr>
            <a:spLocks noGrp="1" noChangeArrowheads="1"/>
          </p:cNvSpPr>
          <p:nvPr>
            <p:ph type="ftr" sz="quarter" idx="11"/>
          </p:nvPr>
        </p:nvSpPr>
        <p:spPr>
          <a:ln/>
        </p:spPr>
        <p:txBody>
          <a:bodyPr/>
          <a:lstStyle>
            <a:lvl1pPr>
              <a:defRPr/>
            </a:lvl1pPr>
          </a:lstStyle>
          <a:p>
            <a:endParaRPr lang="ru-RU"/>
          </a:p>
        </p:txBody>
      </p:sp>
      <p:sp>
        <p:nvSpPr>
          <p:cNvPr id="7" name="Rectangle 6"/>
          <p:cNvSpPr>
            <a:spLocks noGrp="1" noChangeArrowheads="1"/>
          </p:cNvSpPr>
          <p:nvPr>
            <p:ph type="sldNum" sz="quarter" idx="12"/>
          </p:nvPr>
        </p:nvSpPr>
        <p:spPr>
          <a:ln/>
        </p:spPr>
        <p:txBody>
          <a:bodyPr/>
          <a:lstStyle>
            <a:lvl1pPr>
              <a:defRPr/>
            </a:lvl1pPr>
          </a:lstStyle>
          <a:p>
            <a:fld id="{57316B6C-C803-44C4-AFB5-7BBB8FEC1436}" type="slidenum">
              <a:rPr lang="ru-RU" smtClean="0"/>
              <a:pPr/>
              <a:t>‹#›</a:t>
            </a:fld>
            <a:endParaRPr lang="ru-RU"/>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fld id="{BF27C961-089A-47D4-81F6-B005714A0C7A}" type="datetime1">
              <a:rPr lang="ru-RU" smtClean="0"/>
              <a:pPr/>
              <a:t>16.01.2016</a:t>
            </a:fld>
            <a:endParaRPr lang="ru-RU"/>
          </a:p>
        </p:txBody>
      </p:sp>
      <p:sp>
        <p:nvSpPr>
          <p:cNvPr id="6" name="Rectangle 5"/>
          <p:cNvSpPr>
            <a:spLocks noGrp="1" noChangeArrowheads="1"/>
          </p:cNvSpPr>
          <p:nvPr>
            <p:ph type="ftr" sz="quarter" idx="11"/>
          </p:nvPr>
        </p:nvSpPr>
        <p:spPr>
          <a:ln/>
        </p:spPr>
        <p:txBody>
          <a:bodyPr/>
          <a:lstStyle>
            <a:lvl1pPr>
              <a:defRPr/>
            </a:lvl1pPr>
          </a:lstStyle>
          <a:p>
            <a:endParaRPr lang="ru-RU"/>
          </a:p>
        </p:txBody>
      </p:sp>
      <p:sp>
        <p:nvSpPr>
          <p:cNvPr id="7" name="Rectangle 6"/>
          <p:cNvSpPr>
            <a:spLocks noGrp="1" noChangeArrowheads="1"/>
          </p:cNvSpPr>
          <p:nvPr>
            <p:ph type="sldNum" sz="quarter" idx="12"/>
          </p:nvPr>
        </p:nvSpPr>
        <p:spPr>
          <a:ln/>
        </p:spPr>
        <p:txBody>
          <a:bodyPr/>
          <a:lstStyle>
            <a:lvl1pPr>
              <a:defRPr/>
            </a:lvl1pPr>
          </a:lstStyle>
          <a:p>
            <a:fld id="{57316B6C-C803-44C4-AFB5-7BBB8FEC1436}" type="slidenum">
              <a:rPr lang="ru-RU" smtClean="0"/>
              <a:pPr/>
              <a:t>‹#›</a:t>
            </a:fld>
            <a:endParaRPr lang="ru-RU"/>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fld id="{3F751098-B97C-4545-95F4-85444A62524B}" type="datetime1">
              <a:rPr lang="ru-RU" smtClean="0"/>
              <a:pPr/>
              <a:t>16.01.2016</a:t>
            </a:fld>
            <a:endParaRPr lang="ru-RU"/>
          </a:p>
        </p:txBody>
      </p:sp>
      <p:sp>
        <p:nvSpPr>
          <p:cNvPr id="5" name="Rectangle 5"/>
          <p:cNvSpPr>
            <a:spLocks noGrp="1" noChangeArrowheads="1"/>
          </p:cNvSpPr>
          <p:nvPr>
            <p:ph type="ftr" sz="quarter" idx="11"/>
          </p:nvPr>
        </p:nvSpPr>
        <p:spPr>
          <a:ln/>
        </p:spPr>
        <p:txBody>
          <a:bodyPr/>
          <a:lstStyle>
            <a:lvl1pPr>
              <a:defRPr/>
            </a:lvl1pPr>
          </a:lstStyle>
          <a:p>
            <a:endParaRPr lang="ru-RU"/>
          </a:p>
        </p:txBody>
      </p:sp>
      <p:sp>
        <p:nvSpPr>
          <p:cNvPr id="6" name="Rectangle 6"/>
          <p:cNvSpPr>
            <a:spLocks noGrp="1" noChangeArrowheads="1"/>
          </p:cNvSpPr>
          <p:nvPr>
            <p:ph type="sldNum" sz="quarter" idx="12"/>
          </p:nvPr>
        </p:nvSpPr>
        <p:spPr>
          <a:ln/>
        </p:spPr>
        <p:txBody>
          <a:bodyPr/>
          <a:lstStyle>
            <a:lvl1pPr>
              <a:defRPr/>
            </a:lvl1pPr>
          </a:lstStyle>
          <a:p>
            <a:fld id="{57316B6C-C803-44C4-AFB5-7BBB8FEC1436}" type="slidenum">
              <a:rPr lang="ru-RU" smtClean="0"/>
              <a:pPr/>
              <a:t>‹#›</a:t>
            </a:fld>
            <a:endParaRPr lang="ru-RU"/>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439025" y="274638"/>
            <a:ext cx="158115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693988" y="274638"/>
            <a:ext cx="4592637"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fld id="{A62F2E3F-83A1-4296-A16C-5072DB073FD5}" type="datetime1">
              <a:rPr lang="ru-RU" smtClean="0"/>
              <a:pPr/>
              <a:t>16.01.2016</a:t>
            </a:fld>
            <a:endParaRPr lang="ru-RU"/>
          </a:p>
        </p:txBody>
      </p:sp>
      <p:sp>
        <p:nvSpPr>
          <p:cNvPr id="5" name="Rectangle 5"/>
          <p:cNvSpPr>
            <a:spLocks noGrp="1" noChangeArrowheads="1"/>
          </p:cNvSpPr>
          <p:nvPr>
            <p:ph type="ftr" sz="quarter" idx="11"/>
          </p:nvPr>
        </p:nvSpPr>
        <p:spPr>
          <a:ln/>
        </p:spPr>
        <p:txBody>
          <a:bodyPr/>
          <a:lstStyle>
            <a:lvl1pPr>
              <a:defRPr/>
            </a:lvl1pPr>
          </a:lstStyle>
          <a:p>
            <a:endParaRPr lang="ru-RU"/>
          </a:p>
        </p:txBody>
      </p:sp>
      <p:sp>
        <p:nvSpPr>
          <p:cNvPr id="6" name="Rectangle 6"/>
          <p:cNvSpPr>
            <a:spLocks noGrp="1" noChangeArrowheads="1"/>
          </p:cNvSpPr>
          <p:nvPr>
            <p:ph type="sldNum" sz="quarter" idx="12"/>
          </p:nvPr>
        </p:nvSpPr>
        <p:spPr>
          <a:ln/>
        </p:spPr>
        <p:txBody>
          <a:bodyPr/>
          <a:lstStyle>
            <a:lvl1pPr>
              <a:defRPr/>
            </a:lvl1pPr>
          </a:lstStyle>
          <a:p>
            <a:fld id="{57316B6C-C803-44C4-AFB5-7BBB8FEC1436}" type="slidenum">
              <a:rPr lang="ru-RU" smtClean="0"/>
              <a:pPr/>
              <a:t>‹#›</a:t>
            </a:fld>
            <a:endParaRPr lang="ru-RU"/>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Rectangle 2"/>
          <p:cNvSpPr>
            <a:spLocks noChangeArrowheads="1"/>
          </p:cNvSpPr>
          <p:nvPr/>
        </p:nvSpPr>
        <p:spPr bwMode="auto">
          <a:xfrm>
            <a:off x="136525" y="136525"/>
            <a:ext cx="8866188" cy="6581775"/>
          </a:xfrm>
          <a:prstGeom prst="rect">
            <a:avLst/>
          </a:prstGeom>
          <a:solidFill>
            <a:schemeClr val="bg1">
              <a:alpha val="50000"/>
            </a:schemeClr>
          </a:solidFill>
          <a:ln w="9525">
            <a:noFill/>
            <a:miter lim="800000"/>
            <a:headEnd/>
            <a:tailEnd/>
          </a:ln>
          <a:effectLst/>
        </p:spPr>
        <p:txBody>
          <a:bodyPr wrap="none" anchor="ctr"/>
          <a:lstStyle/>
          <a:p>
            <a:pPr>
              <a:defRPr/>
            </a:pPr>
            <a:endParaRPr lang="ru-RU"/>
          </a:p>
        </p:txBody>
      </p:sp>
      <p:sp>
        <p:nvSpPr>
          <p:cNvPr id="29699" name="Rectangle 3"/>
          <p:cNvSpPr>
            <a:spLocks noGrp="1" noChangeArrowheads="1"/>
          </p:cNvSpPr>
          <p:nvPr>
            <p:ph type="ctrTitle"/>
          </p:nvPr>
        </p:nvSpPr>
        <p:spPr>
          <a:xfrm>
            <a:off x="455613" y="2130425"/>
            <a:ext cx="7313612" cy="1470025"/>
          </a:xfrm>
        </p:spPr>
        <p:txBody>
          <a:bodyPr/>
          <a:lstStyle>
            <a:lvl1pPr>
              <a:defRPr/>
            </a:lvl1pPr>
          </a:lstStyle>
          <a:p>
            <a:r>
              <a:rPr lang="ru-RU" smtClean="0"/>
              <a:t>Образец заголовка</a:t>
            </a:r>
            <a:endParaRPr lang="en-US"/>
          </a:p>
        </p:txBody>
      </p:sp>
      <p:sp>
        <p:nvSpPr>
          <p:cNvPr id="29700" name="Rectangle 4"/>
          <p:cNvSpPr>
            <a:spLocks noGrp="1" noChangeArrowheads="1"/>
          </p:cNvSpPr>
          <p:nvPr>
            <p:ph type="subTitle" idx="1"/>
          </p:nvPr>
        </p:nvSpPr>
        <p:spPr>
          <a:xfrm>
            <a:off x="455613" y="3886200"/>
            <a:ext cx="7313612" cy="1752600"/>
          </a:xfrm>
        </p:spPr>
        <p:txBody>
          <a:bodyPr/>
          <a:lstStyle>
            <a:lvl1pPr marL="0" indent="0">
              <a:buClr>
                <a:srgbClr val="FFFFFF"/>
              </a:buClr>
              <a:buFontTx/>
              <a:buNone/>
              <a:defRPr/>
            </a:lvl1pPr>
          </a:lstStyle>
          <a:p>
            <a:r>
              <a:rPr lang="ru-RU" smtClean="0"/>
              <a:t>Образец подзаголовка</a:t>
            </a:r>
            <a:endParaRPr lang="en-US"/>
          </a:p>
        </p:txBody>
      </p:sp>
      <p:sp>
        <p:nvSpPr>
          <p:cNvPr id="5" name="Rectangle 5"/>
          <p:cNvSpPr>
            <a:spLocks noGrp="1" noChangeArrowheads="1"/>
          </p:cNvSpPr>
          <p:nvPr>
            <p:ph type="dt" sz="half" idx="10"/>
          </p:nvPr>
        </p:nvSpPr>
        <p:spPr/>
        <p:txBody>
          <a:bodyPr/>
          <a:lstStyle>
            <a:lvl1pPr>
              <a:defRPr smtClean="0"/>
            </a:lvl1pPr>
          </a:lstStyle>
          <a:p>
            <a:pPr>
              <a:defRPr/>
            </a:pPr>
            <a:fld id="{78F74189-B816-4D1F-AE06-D44CA1B5F2B5}" type="datetime1">
              <a:rPr lang="ru-RU" smtClean="0"/>
              <a:pPr>
                <a:defRPr/>
              </a:pPr>
              <a:t>16.01.2016</a:t>
            </a:fld>
            <a:endParaRPr lang="en-US"/>
          </a:p>
        </p:txBody>
      </p:sp>
      <p:sp>
        <p:nvSpPr>
          <p:cNvPr id="6" name="Rectangle 6"/>
          <p:cNvSpPr>
            <a:spLocks noGrp="1" noChangeArrowheads="1"/>
          </p:cNvSpPr>
          <p:nvPr>
            <p:ph type="ftr" sz="quarter" idx="11"/>
          </p:nvPr>
        </p:nvSpPr>
        <p:spPr/>
        <p:txBody>
          <a:bodyPr/>
          <a:lstStyle>
            <a:lvl1pPr>
              <a:defRPr smtClean="0"/>
            </a:lvl1pPr>
          </a:lstStyle>
          <a:p>
            <a:pPr>
              <a:defRPr/>
            </a:pPr>
            <a:endParaRPr lang="en-US"/>
          </a:p>
        </p:txBody>
      </p:sp>
      <p:sp>
        <p:nvSpPr>
          <p:cNvPr id="7" name="Rectangle 7"/>
          <p:cNvSpPr>
            <a:spLocks noGrp="1" noChangeArrowheads="1"/>
          </p:cNvSpPr>
          <p:nvPr>
            <p:ph type="sldNum" sz="quarter" idx="12"/>
          </p:nvPr>
        </p:nvSpPr>
        <p:spPr/>
        <p:txBody>
          <a:bodyPr/>
          <a:lstStyle>
            <a:lvl1pPr>
              <a:defRPr smtClean="0"/>
            </a:lvl1pPr>
          </a:lstStyle>
          <a:p>
            <a:pPr>
              <a:defRPr/>
            </a:pPr>
            <a:fld id="{ABFAE3FF-EF4D-4042-904F-F857CEBFE03E}" type="slidenum">
              <a:rPr lang="en-US"/>
              <a:pPr>
                <a:defRPr/>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5"/>
          <p:cNvSpPr>
            <a:spLocks noGrp="1" noChangeArrowheads="1"/>
          </p:cNvSpPr>
          <p:nvPr>
            <p:ph type="dt" sz="half" idx="10"/>
          </p:nvPr>
        </p:nvSpPr>
        <p:spPr>
          <a:ln/>
        </p:spPr>
        <p:txBody>
          <a:bodyPr/>
          <a:lstStyle>
            <a:lvl1pPr>
              <a:defRPr/>
            </a:lvl1pPr>
          </a:lstStyle>
          <a:p>
            <a:pPr>
              <a:defRPr/>
            </a:pPr>
            <a:fld id="{59FCEEA1-6EF1-4C4A-A535-A387523B9FE2}" type="datetime1">
              <a:rPr lang="ru-RU" smtClean="0"/>
              <a:pPr>
                <a:defRPr/>
              </a:pPr>
              <a:t>16.01.2016</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FF7F4D28-FB75-4972-B6E1-4D2248001EAF}" type="slidenum">
              <a:rPr lang="en-US"/>
              <a:pPr>
                <a:defRPr/>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5"/>
          <p:cNvSpPr>
            <a:spLocks noGrp="1" noChangeArrowheads="1"/>
          </p:cNvSpPr>
          <p:nvPr>
            <p:ph type="dt" sz="half" idx="10"/>
          </p:nvPr>
        </p:nvSpPr>
        <p:spPr>
          <a:ln/>
        </p:spPr>
        <p:txBody>
          <a:bodyPr/>
          <a:lstStyle>
            <a:lvl1pPr>
              <a:defRPr/>
            </a:lvl1pPr>
          </a:lstStyle>
          <a:p>
            <a:pPr>
              <a:defRPr/>
            </a:pPr>
            <a:fld id="{4A8B7A29-4E1D-4361-B954-379ED2F4AB21}" type="datetime1">
              <a:rPr lang="ru-RU" smtClean="0"/>
              <a:pPr>
                <a:defRPr/>
              </a:pPr>
              <a:t>16.01.2016</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9108BFC6-0D90-4E7F-B687-B9BB2ED2A174}" type="slidenum">
              <a:rPr lang="en-US"/>
              <a:pPr>
                <a:defRPr/>
              </a:pPr>
              <a:t>‹#›</a:t>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5613" y="1600200"/>
            <a:ext cx="403701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5025" y="1600200"/>
            <a:ext cx="40370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5"/>
          <p:cNvSpPr>
            <a:spLocks noGrp="1" noChangeArrowheads="1"/>
          </p:cNvSpPr>
          <p:nvPr>
            <p:ph type="dt" sz="half" idx="10"/>
          </p:nvPr>
        </p:nvSpPr>
        <p:spPr>
          <a:ln/>
        </p:spPr>
        <p:txBody>
          <a:bodyPr/>
          <a:lstStyle>
            <a:lvl1pPr>
              <a:defRPr/>
            </a:lvl1pPr>
          </a:lstStyle>
          <a:p>
            <a:pPr>
              <a:defRPr/>
            </a:pPr>
            <a:fld id="{05AE59C6-5A3E-43AB-AF69-181E003101BD}" type="datetime1">
              <a:rPr lang="ru-RU" smtClean="0"/>
              <a:pPr>
                <a:defRPr/>
              </a:pPr>
              <a:t>16.01.2016</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6D8503E8-39AE-47E3-8D13-866DA838FEEA}" type="slidenum">
              <a:rPr lang="en-US"/>
              <a:pPr>
                <a:defRPr/>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5"/>
          <p:cNvSpPr>
            <a:spLocks noGrp="1" noChangeArrowheads="1"/>
          </p:cNvSpPr>
          <p:nvPr>
            <p:ph type="dt" sz="half" idx="10"/>
          </p:nvPr>
        </p:nvSpPr>
        <p:spPr>
          <a:ln/>
        </p:spPr>
        <p:txBody>
          <a:bodyPr/>
          <a:lstStyle>
            <a:lvl1pPr>
              <a:defRPr/>
            </a:lvl1pPr>
          </a:lstStyle>
          <a:p>
            <a:pPr>
              <a:defRPr/>
            </a:pPr>
            <a:fld id="{45F06E8D-42A4-4C45-A077-DCB7522B08C7}" type="datetime1">
              <a:rPr lang="ru-RU" smtClean="0"/>
              <a:pPr>
                <a:defRPr/>
              </a:pPr>
              <a:t>16.01.2016</a:t>
            </a:fld>
            <a:endParaRPr 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pPr>
              <a:defRPr/>
            </a:pPr>
            <a:fld id="{CCCBDC03-6CA9-425D-BAE0-7329775DE735}" type="slidenum">
              <a:rPr lang="en-US"/>
              <a:pPr>
                <a:defRPr/>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5"/>
          <p:cNvSpPr>
            <a:spLocks noGrp="1" noChangeArrowheads="1"/>
          </p:cNvSpPr>
          <p:nvPr>
            <p:ph type="dt" sz="half" idx="10"/>
          </p:nvPr>
        </p:nvSpPr>
        <p:spPr>
          <a:ln/>
        </p:spPr>
        <p:txBody>
          <a:bodyPr/>
          <a:lstStyle>
            <a:lvl1pPr>
              <a:defRPr/>
            </a:lvl1pPr>
          </a:lstStyle>
          <a:p>
            <a:pPr>
              <a:defRPr/>
            </a:pPr>
            <a:fld id="{334BF3B4-32D2-4942-828B-B07309E73402}" type="datetime1">
              <a:rPr lang="ru-RU" smtClean="0"/>
              <a:pPr>
                <a:defRPr/>
              </a:pPr>
              <a:t>16.01.2016</a:t>
            </a:fld>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fld id="{5059D6F2-4856-440D-BA06-D8C16873F501}" type="slidenum">
              <a:rPr lang="en-US"/>
              <a:pPr>
                <a:defRPr/>
              </a:pPr>
              <a:t>‹#›</a:t>
            </a:fld>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14EADA8E-E0B8-4CE0-8C94-187CD5B0C42D}" type="datetime1">
              <a:rPr lang="ru-RU" smtClean="0"/>
              <a:pPr>
                <a:defRPr/>
              </a:pPr>
              <a:t>16.01.2016</a:t>
            </a:fld>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2CE8DC9E-A0AC-4A91-8874-DDC2610F04A8}" type="slidenum">
              <a:rPr lang="en-US"/>
              <a:pPr>
                <a:defRPr/>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5"/>
          <p:cNvSpPr>
            <a:spLocks noGrp="1" noChangeArrowheads="1"/>
          </p:cNvSpPr>
          <p:nvPr>
            <p:ph type="dt" sz="half" idx="10"/>
          </p:nvPr>
        </p:nvSpPr>
        <p:spPr>
          <a:ln/>
        </p:spPr>
        <p:txBody>
          <a:bodyPr/>
          <a:lstStyle>
            <a:lvl1pPr>
              <a:defRPr/>
            </a:lvl1pPr>
          </a:lstStyle>
          <a:p>
            <a:pPr>
              <a:defRPr/>
            </a:pPr>
            <a:fld id="{2C5D240F-2939-48F1-8497-B780193D5F67}" type="datetime1">
              <a:rPr lang="ru-RU" smtClean="0"/>
              <a:pPr>
                <a:defRPr/>
              </a:pPr>
              <a:t>16.01.2016</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170EA9B3-8109-4416-A374-3F6986BF238A}" type="slidenum">
              <a:rPr lang="en-US"/>
              <a:pPr>
                <a:defRPr/>
              </a:pPr>
              <a:t>‹#›</a:t>
            </a:fld>
            <a:endParaRPr lang="en-US"/>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5"/>
          <p:cNvSpPr>
            <a:spLocks noGrp="1" noChangeArrowheads="1"/>
          </p:cNvSpPr>
          <p:nvPr>
            <p:ph type="dt" sz="half" idx="10"/>
          </p:nvPr>
        </p:nvSpPr>
        <p:spPr>
          <a:ln/>
        </p:spPr>
        <p:txBody>
          <a:bodyPr/>
          <a:lstStyle>
            <a:lvl1pPr>
              <a:defRPr/>
            </a:lvl1pPr>
          </a:lstStyle>
          <a:p>
            <a:pPr>
              <a:defRPr/>
            </a:pPr>
            <a:fld id="{63ACE7B1-9033-42EC-8AB2-DAC4766A456E}" type="datetime1">
              <a:rPr lang="ru-RU" smtClean="0"/>
              <a:pPr>
                <a:defRPr/>
              </a:pPr>
              <a:t>16.01.2016</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3766B959-0A64-4865-9F3E-0EF1396926B9}" type="slidenum">
              <a:rPr lang="en-US"/>
              <a:pPr>
                <a:defRPr/>
              </a:pPr>
              <a:t>‹#›</a:t>
            </a:fld>
            <a:endParaRPr lang="en-U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5"/>
          <p:cNvSpPr>
            <a:spLocks noGrp="1" noChangeArrowheads="1"/>
          </p:cNvSpPr>
          <p:nvPr>
            <p:ph type="dt" sz="half" idx="10"/>
          </p:nvPr>
        </p:nvSpPr>
        <p:spPr>
          <a:ln/>
        </p:spPr>
        <p:txBody>
          <a:bodyPr/>
          <a:lstStyle>
            <a:lvl1pPr>
              <a:defRPr/>
            </a:lvl1pPr>
          </a:lstStyle>
          <a:p>
            <a:pPr>
              <a:defRPr/>
            </a:pPr>
            <a:fld id="{A4561AA5-2335-4EA5-9203-19456A6EAE86}" type="datetime1">
              <a:rPr lang="ru-RU" smtClean="0"/>
              <a:pPr>
                <a:defRPr/>
              </a:pPr>
              <a:t>16.01.2016</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4D0CC15C-F766-4437-AF16-D202A989F3E9}" type="slidenum">
              <a:rPr lang="en-US"/>
              <a:pPr>
                <a:defRPr/>
              </a:pPr>
              <a:t>‹#›</a:t>
            </a:fld>
            <a:endParaRPr 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6225" y="274638"/>
            <a:ext cx="2055813"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5613" y="274638"/>
            <a:ext cx="6018212"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5"/>
          <p:cNvSpPr>
            <a:spLocks noGrp="1" noChangeArrowheads="1"/>
          </p:cNvSpPr>
          <p:nvPr>
            <p:ph type="dt" sz="half" idx="10"/>
          </p:nvPr>
        </p:nvSpPr>
        <p:spPr>
          <a:ln/>
        </p:spPr>
        <p:txBody>
          <a:bodyPr/>
          <a:lstStyle>
            <a:lvl1pPr>
              <a:defRPr/>
            </a:lvl1pPr>
          </a:lstStyle>
          <a:p>
            <a:pPr>
              <a:defRPr/>
            </a:pPr>
            <a:fld id="{E346F296-C1FB-4C0D-AD2F-BF9A293E64E9}" type="datetime1">
              <a:rPr lang="ru-RU" smtClean="0"/>
              <a:pPr>
                <a:defRPr/>
              </a:pPr>
              <a:t>16.01.2016</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DB611361-E438-43DE-93BB-81F7799F447C}" type="slidenum">
              <a:rPr lang="en-US"/>
              <a:pPr>
                <a:defRPr/>
              </a:pPr>
              <a:t>‹#›</a:t>
            </a:fld>
            <a:endParaRPr lang="en-US"/>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47899"/>
            <a:ext cx="7772400" cy="1262063"/>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lvl1pPr>
              <a:defRPr/>
            </a:lvl1pPr>
          </a:lstStyle>
          <a:p>
            <a:fld id="{73DB057F-8681-4FEA-B99D-D91B3209C440}" type="datetime1">
              <a:rPr lang="ru-RU" smtClean="0"/>
              <a:pPr/>
              <a:t>16.01.2016</a:t>
            </a:fld>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57316B6C-C803-44C4-AFB5-7BBB8FEC1436}" type="slidenum">
              <a:rPr lang="ru-RU" smtClean="0"/>
              <a:pPr/>
              <a:t>‹#›</a:t>
            </a:fld>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lvl1pPr>
          </a:lstStyle>
          <a:p>
            <a:fld id="{4ACD423F-476C-4CA4-BC4E-FFB1662214BB}" type="datetime1">
              <a:rPr lang="ru-RU" smtClean="0"/>
              <a:pPr/>
              <a:t>16.01.2016</a:t>
            </a:fld>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57316B6C-C803-44C4-AFB5-7BBB8FEC1436}" type="slidenum">
              <a:rPr lang="ru-RU" smtClean="0"/>
              <a:pPr/>
              <a:t>‹#›</a:t>
            </a:fld>
            <a:endParaRPr lang="ru-RU"/>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lvl1pPr>
              <a:defRPr/>
            </a:lvl1pPr>
          </a:lstStyle>
          <a:p>
            <a:fld id="{1DAEBE99-A58F-4771-9236-BEBF69B9029B}" type="datetime1">
              <a:rPr lang="ru-RU" smtClean="0"/>
              <a:pPr/>
              <a:t>16.01.2016</a:t>
            </a:fld>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57316B6C-C803-44C4-AFB5-7BBB8FEC1436}" type="slidenum">
              <a:rPr lang="ru-RU" smtClean="0"/>
              <a:pPr/>
              <a:t>‹#›</a:t>
            </a:fld>
            <a:endParaRPr lang="ru-RU"/>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3"/>
          <p:cNvSpPr>
            <a:spLocks noGrp="1"/>
          </p:cNvSpPr>
          <p:nvPr>
            <p:ph type="dt" sz="half" idx="10"/>
          </p:nvPr>
        </p:nvSpPr>
        <p:spPr/>
        <p:txBody>
          <a:bodyPr/>
          <a:lstStyle>
            <a:lvl1pPr>
              <a:defRPr/>
            </a:lvl1pPr>
          </a:lstStyle>
          <a:p>
            <a:fld id="{DE199842-F008-4BF1-9979-A10CADDBBEB3}" type="datetime1">
              <a:rPr lang="ru-RU" smtClean="0"/>
              <a:pPr/>
              <a:t>16.01.2016</a:t>
            </a:fld>
            <a:endParaRPr lang="ru-RU"/>
          </a:p>
        </p:txBody>
      </p:sp>
      <p:sp>
        <p:nvSpPr>
          <p:cNvPr id="6" name="Footer Placeholder 4"/>
          <p:cNvSpPr>
            <a:spLocks noGrp="1"/>
          </p:cNvSpPr>
          <p:nvPr>
            <p:ph type="ftr" sz="quarter" idx="11"/>
          </p:nvPr>
        </p:nvSpPr>
        <p:spPr/>
        <p:txBody>
          <a:bodyPr/>
          <a:lstStyle>
            <a:lvl1pPr>
              <a:defRPr/>
            </a:lvl1pPr>
          </a:lstStyle>
          <a:p>
            <a:endParaRPr lang="ru-RU"/>
          </a:p>
        </p:txBody>
      </p:sp>
      <p:sp>
        <p:nvSpPr>
          <p:cNvPr id="7" name="Slide Number Placeholder 5"/>
          <p:cNvSpPr>
            <a:spLocks noGrp="1"/>
          </p:cNvSpPr>
          <p:nvPr>
            <p:ph type="sldNum" sz="quarter" idx="12"/>
          </p:nvPr>
        </p:nvSpPr>
        <p:spPr/>
        <p:txBody>
          <a:bodyPr/>
          <a:lstStyle>
            <a:lvl1pPr>
              <a:defRPr/>
            </a:lvl1pPr>
          </a:lstStyle>
          <a:p>
            <a:fld id="{57316B6C-C803-44C4-AFB5-7BBB8FEC1436}" type="slidenum">
              <a:rPr lang="ru-RU" smtClean="0"/>
              <a:pPr/>
              <a:t>‹#›</a:t>
            </a:fld>
            <a:endParaRPr lang="ru-RU"/>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lvl1pPr>
              <a:defRPr/>
            </a:lvl1pPr>
          </a:lstStyle>
          <a:p>
            <a:fld id="{6D95BC7D-7316-4361-A2A3-CE20A9BECF69}" type="datetime1">
              <a:rPr lang="ru-RU" smtClean="0"/>
              <a:pPr/>
              <a:t>16.01.2016</a:t>
            </a:fld>
            <a:endParaRPr lang="ru-RU"/>
          </a:p>
        </p:txBody>
      </p:sp>
      <p:sp>
        <p:nvSpPr>
          <p:cNvPr id="8" name="Footer Placeholder 4"/>
          <p:cNvSpPr>
            <a:spLocks noGrp="1"/>
          </p:cNvSpPr>
          <p:nvPr>
            <p:ph type="ftr" sz="quarter" idx="11"/>
          </p:nvPr>
        </p:nvSpPr>
        <p:spPr/>
        <p:txBody>
          <a:bodyPr/>
          <a:lstStyle>
            <a:lvl1pPr>
              <a:defRPr/>
            </a:lvl1pPr>
          </a:lstStyle>
          <a:p>
            <a:endParaRPr lang="ru-RU"/>
          </a:p>
        </p:txBody>
      </p:sp>
      <p:sp>
        <p:nvSpPr>
          <p:cNvPr id="9" name="Slide Number Placeholder 5"/>
          <p:cNvSpPr>
            <a:spLocks noGrp="1"/>
          </p:cNvSpPr>
          <p:nvPr>
            <p:ph type="sldNum" sz="quarter" idx="12"/>
          </p:nvPr>
        </p:nvSpPr>
        <p:spPr/>
        <p:txBody>
          <a:bodyPr/>
          <a:lstStyle>
            <a:lvl1pPr>
              <a:defRPr/>
            </a:lvl1pPr>
          </a:lstStyle>
          <a:p>
            <a:fld id="{57316B6C-C803-44C4-AFB5-7BBB8FEC1436}" type="slidenum">
              <a:rPr lang="ru-RU" smtClean="0"/>
              <a:pPr/>
              <a:t>‹#›</a:t>
            </a:fld>
            <a:endParaRPr lang="ru-RU"/>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3"/>
          <p:cNvSpPr>
            <a:spLocks noGrp="1"/>
          </p:cNvSpPr>
          <p:nvPr>
            <p:ph type="dt" sz="half" idx="10"/>
          </p:nvPr>
        </p:nvSpPr>
        <p:spPr/>
        <p:txBody>
          <a:bodyPr/>
          <a:lstStyle>
            <a:lvl1pPr>
              <a:defRPr/>
            </a:lvl1pPr>
          </a:lstStyle>
          <a:p>
            <a:fld id="{E5B7D834-E750-492D-B976-B7115FB1E965}" type="datetime1">
              <a:rPr lang="ru-RU" smtClean="0"/>
              <a:pPr/>
              <a:t>16.01.2016</a:t>
            </a:fld>
            <a:endParaRPr lang="ru-RU"/>
          </a:p>
        </p:txBody>
      </p:sp>
      <p:sp>
        <p:nvSpPr>
          <p:cNvPr id="4" name="Footer Placeholder 4"/>
          <p:cNvSpPr>
            <a:spLocks noGrp="1"/>
          </p:cNvSpPr>
          <p:nvPr>
            <p:ph type="ftr" sz="quarter" idx="11"/>
          </p:nvPr>
        </p:nvSpPr>
        <p:spPr/>
        <p:txBody>
          <a:bodyPr/>
          <a:lstStyle>
            <a:lvl1pPr>
              <a:defRPr/>
            </a:lvl1pPr>
          </a:lstStyle>
          <a:p>
            <a:endParaRPr lang="ru-RU"/>
          </a:p>
        </p:txBody>
      </p:sp>
      <p:sp>
        <p:nvSpPr>
          <p:cNvPr id="5" name="Slide Number Placeholder 5"/>
          <p:cNvSpPr>
            <a:spLocks noGrp="1"/>
          </p:cNvSpPr>
          <p:nvPr>
            <p:ph type="sldNum" sz="quarter" idx="12"/>
          </p:nvPr>
        </p:nvSpPr>
        <p:spPr/>
        <p:txBody>
          <a:bodyPr/>
          <a:lstStyle>
            <a:lvl1pPr>
              <a:defRPr/>
            </a:lvl1pPr>
          </a:lstStyle>
          <a:p>
            <a:fld id="{57316B6C-C803-44C4-AFB5-7BBB8FEC1436}" type="slidenum">
              <a:rPr lang="ru-RU" smtClean="0"/>
              <a:pPr/>
              <a:t>‹#›</a:t>
            </a:fld>
            <a:endParaRPr lang="ru-RU"/>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1D3530FB-84F7-4A05-8404-63235EA6C7DA}" type="datetime1">
              <a:rPr lang="ru-RU" smtClean="0"/>
              <a:pPr/>
              <a:t>16.01.2016</a:t>
            </a:fld>
            <a:endParaRPr lang="ru-RU"/>
          </a:p>
        </p:txBody>
      </p:sp>
      <p:sp>
        <p:nvSpPr>
          <p:cNvPr id="3" name="Footer Placeholder 4"/>
          <p:cNvSpPr>
            <a:spLocks noGrp="1"/>
          </p:cNvSpPr>
          <p:nvPr>
            <p:ph type="ftr" sz="quarter" idx="11"/>
          </p:nvPr>
        </p:nvSpPr>
        <p:spPr/>
        <p:txBody>
          <a:bodyPr/>
          <a:lstStyle>
            <a:lvl1pPr>
              <a:defRPr/>
            </a:lvl1pPr>
          </a:lstStyle>
          <a:p>
            <a:endParaRPr lang="ru-RU"/>
          </a:p>
        </p:txBody>
      </p:sp>
      <p:sp>
        <p:nvSpPr>
          <p:cNvPr id="4" name="Slide Number Placeholder 5"/>
          <p:cNvSpPr>
            <a:spLocks noGrp="1"/>
          </p:cNvSpPr>
          <p:nvPr>
            <p:ph type="sldNum" sz="quarter" idx="12"/>
          </p:nvPr>
        </p:nvSpPr>
        <p:spPr/>
        <p:txBody>
          <a:bodyPr/>
          <a:lstStyle>
            <a:lvl1pPr>
              <a:defRPr/>
            </a:lvl1pPr>
          </a:lstStyle>
          <a:p>
            <a:fld id="{57316B6C-C803-44C4-AFB5-7BBB8FEC1436}" type="slidenum">
              <a:rPr lang="ru-RU" smtClean="0"/>
              <a:pPr/>
              <a:t>‹#›</a:t>
            </a:fld>
            <a:endParaRPr lang="ru-R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fld id="{0A8E5632-5052-4AEC-A743-9777421CC655}" type="datetime1">
              <a:rPr lang="ru-RU" smtClean="0"/>
              <a:pPr/>
              <a:t>16.01.2016</a:t>
            </a:fld>
            <a:endParaRPr lang="ru-RU"/>
          </a:p>
        </p:txBody>
      </p:sp>
      <p:sp>
        <p:nvSpPr>
          <p:cNvPr id="6" name="Footer Placeholder 4"/>
          <p:cNvSpPr>
            <a:spLocks noGrp="1"/>
          </p:cNvSpPr>
          <p:nvPr>
            <p:ph type="ftr" sz="quarter" idx="11"/>
          </p:nvPr>
        </p:nvSpPr>
        <p:spPr/>
        <p:txBody>
          <a:bodyPr/>
          <a:lstStyle>
            <a:lvl1pPr>
              <a:defRPr/>
            </a:lvl1pPr>
          </a:lstStyle>
          <a:p>
            <a:endParaRPr lang="ru-RU"/>
          </a:p>
        </p:txBody>
      </p:sp>
      <p:sp>
        <p:nvSpPr>
          <p:cNvPr id="7" name="Slide Number Placeholder 5"/>
          <p:cNvSpPr>
            <a:spLocks noGrp="1"/>
          </p:cNvSpPr>
          <p:nvPr>
            <p:ph type="sldNum" sz="quarter" idx="12"/>
          </p:nvPr>
        </p:nvSpPr>
        <p:spPr/>
        <p:txBody>
          <a:bodyPr/>
          <a:lstStyle>
            <a:lvl1pPr>
              <a:defRPr/>
            </a:lvl1pPr>
          </a:lstStyle>
          <a:p>
            <a:fld id="{57316B6C-C803-44C4-AFB5-7BBB8FEC1436}" type="slidenum">
              <a:rPr lang="ru-RU" smtClean="0"/>
              <a:pPr/>
              <a:t>‹#›</a:t>
            </a:fld>
            <a:endParaRPr lang="ru-RU"/>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fld id="{433C16C0-2C01-4791-A6D6-6106B44A2B6F}" type="datetime1">
              <a:rPr lang="ru-RU" smtClean="0"/>
              <a:pPr/>
              <a:t>16.01.2016</a:t>
            </a:fld>
            <a:endParaRPr lang="ru-RU"/>
          </a:p>
        </p:txBody>
      </p:sp>
      <p:sp>
        <p:nvSpPr>
          <p:cNvPr id="6" name="Footer Placeholder 4"/>
          <p:cNvSpPr>
            <a:spLocks noGrp="1"/>
          </p:cNvSpPr>
          <p:nvPr>
            <p:ph type="ftr" sz="quarter" idx="11"/>
          </p:nvPr>
        </p:nvSpPr>
        <p:spPr/>
        <p:txBody>
          <a:bodyPr/>
          <a:lstStyle>
            <a:lvl1pPr>
              <a:defRPr/>
            </a:lvl1pPr>
          </a:lstStyle>
          <a:p>
            <a:endParaRPr lang="ru-RU"/>
          </a:p>
        </p:txBody>
      </p:sp>
      <p:sp>
        <p:nvSpPr>
          <p:cNvPr id="7" name="Slide Number Placeholder 5"/>
          <p:cNvSpPr>
            <a:spLocks noGrp="1"/>
          </p:cNvSpPr>
          <p:nvPr>
            <p:ph type="sldNum" sz="quarter" idx="12"/>
          </p:nvPr>
        </p:nvSpPr>
        <p:spPr/>
        <p:txBody>
          <a:bodyPr/>
          <a:lstStyle>
            <a:lvl1pPr>
              <a:defRPr/>
            </a:lvl1pPr>
          </a:lstStyle>
          <a:p>
            <a:fld id="{57316B6C-C803-44C4-AFB5-7BBB8FEC1436}" type="slidenum">
              <a:rPr lang="ru-RU" smtClean="0"/>
              <a:pPr/>
              <a:t>‹#›</a:t>
            </a:fld>
            <a:endParaRPr lang="ru-RU"/>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lvl1pPr>
          </a:lstStyle>
          <a:p>
            <a:fld id="{36B8CC38-BEE9-4CC7-967B-595C7E9ECB7A}" type="datetime1">
              <a:rPr lang="ru-RU" smtClean="0"/>
              <a:pPr/>
              <a:t>16.01.2016</a:t>
            </a:fld>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57316B6C-C803-44C4-AFB5-7BBB8FEC1436}" type="slidenum">
              <a:rPr lang="ru-RU" smtClean="0"/>
              <a:pPr/>
              <a:t>‹#›</a:t>
            </a:fld>
            <a:endParaRPr lang="ru-RU"/>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lvl1pPr>
          </a:lstStyle>
          <a:p>
            <a:fld id="{8863B23A-B43F-49E1-B22E-3CB2230D5985}" type="datetime1">
              <a:rPr lang="ru-RU" smtClean="0"/>
              <a:pPr/>
              <a:t>16.01.2016</a:t>
            </a:fld>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57316B6C-C803-44C4-AFB5-7BBB8FEC143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3.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custDataLst>
              <p:tags r:id="rId13"/>
            </p:custDataLst>
          </p:nvPr>
        </p:nvSpPr>
        <p:spPr bwMode="auto">
          <a:xfrm>
            <a:off x="2703513" y="274638"/>
            <a:ext cx="6316662"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ru-RU" smtClean="0"/>
              <a:t>Образец заголовка</a:t>
            </a:r>
            <a:endParaRPr lang="en-US" smtClean="0"/>
          </a:p>
        </p:txBody>
      </p:sp>
      <p:sp>
        <p:nvSpPr>
          <p:cNvPr id="1027" name="Rectangle 3"/>
          <p:cNvSpPr>
            <a:spLocks noGrp="1" noChangeArrowheads="1"/>
          </p:cNvSpPr>
          <p:nvPr>
            <p:ph type="body" idx="1"/>
            <p:custDataLst>
              <p:tags r:id="rId14"/>
            </p:custDataLst>
          </p:nvPr>
        </p:nvSpPr>
        <p:spPr bwMode="auto">
          <a:xfrm>
            <a:off x="2693988" y="1600200"/>
            <a:ext cx="6326187"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fld id="{B740356E-254E-40D8-A55D-37779E70D5A6}" type="datetime1">
              <a:rPr lang="ru-RU" smtClean="0"/>
              <a:pPr/>
              <a:t>16.01.2016</a:t>
            </a:fld>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fld id="{57316B6C-C803-44C4-AFB5-7BBB8FEC1436}"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p:hf hdr="0" ftr="0" dt="0"/>
  <p:txStyles>
    <p:title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cs typeface="Arial" charset="0"/>
        </a:defRPr>
      </a:lvl2pPr>
      <a:lvl3pPr algn="l" rtl="0" eaLnBrk="1" fontAlgn="base" hangingPunct="1">
        <a:spcBef>
          <a:spcPct val="0"/>
        </a:spcBef>
        <a:spcAft>
          <a:spcPct val="0"/>
        </a:spcAft>
        <a:buClr>
          <a:schemeClr val="tx1"/>
        </a:buClr>
        <a:defRPr sz="3200">
          <a:solidFill>
            <a:schemeClr val="tx1"/>
          </a:solidFill>
          <a:latin typeface="Arial" charset="0"/>
          <a:cs typeface="Arial" charset="0"/>
        </a:defRPr>
      </a:lvl3pPr>
      <a:lvl4pPr algn="l" rtl="0" eaLnBrk="1" fontAlgn="base" hangingPunct="1">
        <a:spcBef>
          <a:spcPct val="0"/>
        </a:spcBef>
        <a:spcAft>
          <a:spcPct val="0"/>
        </a:spcAft>
        <a:buClr>
          <a:schemeClr val="tx1"/>
        </a:buClr>
        <a:defRPr sz="3200">
          <a:solidFill>
            <a:schemeClr val="tx1"/>
          </a:solidFill>
          <a:latin typeface="Arial" charset="0"/>
          <a:cs typeface="Arial" charset="0"/>
        </a:defRPr>
      </a:lvl4pPr>
      <a:lvl5pPr algn="l" rtl="0" eaLnBrk="1" fontAlgn="base" hangingPunct="1">
        <a:spcBef>
          <a:spcPct val="0"/>
        </a:spcBef>
        <a:spcAft>
          <a:spcPct val="0"/>
        </a:spcAft>
        <a:buClr>
          <a:schemeClr val="tx1"/>
        </a:buClr>
        <a:defRPr sz="3200">
          <a:solidFill>
            <a:schemeClr val="tx1"/>
          </a:solidFill>
          <a:latin typeface="Arial" charset="0"/>
          <a:cs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cs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cs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cs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cs typeface="Arial" charset="0"/>
        </a:defRPr>
      </a:lvl9pPr>
    </p:titleStyle>
    <p:bodyStyle>
      <a:lvl1pPr marL="342900" indent="-342900" algn="l" rtl="0" eaLnBrk="1" fontAlgn="base" hangingPunct="1">
        <a:spcBef>
          <a:spcPct val="20000"/>
        </a:spcBef>
        <a:spcAft>
          <a:spcPct val="0"/>
        </a:spcAft>
        <a:buClr>
          <a:schemeClr val="tx1"/>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Char char="•"/>
        <a:defRPr sz="2400">
          <a:solidFill>
            <a:schemeClr val="tx1"/>
          </a:solidFill>
          <a:latin typeface="+mn-lt"/>
          <a:cs typeface="+mn-cs"/>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cs typeface="+mn-cs"/>
        </a:defRPr>
      </a:lvl3pPr>
      <a:lvl4pPr marL="1600200" indent="-228600" algn="l" rtl="0" eaLnBrk="1" fontAlgn="base" hangingPunct="1">
        <a:spcBef>
          <a:spcPct val="20000"/>
        </a:spcBef>
        <a:spcAft>
          <a:spcPct val="0"/>
        </a:spcAft>
        <a:buClr>
          <a:schemeClr val="tx1"/>
        </a:buClr>
        <a:buChar char="•"/>
        <a:defRPr sz="2400">
          <a:solidFill>
            <a:schemeClr val="tx1"/>
          </a:solidFill>
          <a:latin typeface="+mn-lt"/>
          <a:cs typeface="+mn-cs"/>
        </a:defRPr>
      </a:lvl4pPr>
      <a:lvl5pPr marL="2057400" indent="-228600" algn="l" rtl="0" eaLnBrk="1" fontAlgn="base" hangingPunct="1">
        <a:spcBef>
          <a:spcPct val="20000"/>
        </a:spcBef>
        <a:spcAft>
          <a:spcPct val="0"/>
        </a:spcAft>
        <a:buClr>
          <a:schemeClr val="tx1"/>
        </a:buClr>
        <a:buChar char="•"/>
        <a:defRPr sz="2400">
          <a:solidFill>
            <a:schemeClr val="tx1"/>
          </a:solidFill>
          <a:latin typeface="+mn-lt"/>
          <a:cs typeface="+mn-cs"/>
        </a:defRPr>
      </a:lvl5pPr>
      <a:lvl6pPr marL="2514600" indent="-228600" algn="l" rtl="0" eaLnBrk="1" fontAlgn="base" hangingPunct="1">
        <a:spcBef>
          <a:spcPct val="20000"/>
        </a:spcBef>
        <a:spcAft>
          <a:spcPct val="0"/>
        </a:spcAft>
        <a:buClr>
          <a:schemeClr val="tx1"/>
        </a:buClr>
        <a:buChar char="•"/>
        <a:defRPr sz="2400">
          <a:solidFill>
            <a:schemeClr val="tx1"/>
          </a:solidFill>
          <a:latin typeface="+mn-lt"/>
          <a:cs typeface="+mn-cs"/>
        </a:defRPr>
      </a:lvl6pPr>
      <a:lvl7pPr marL="2971800" indent="-228600" algn="l" rtl="0" eaLnBrk="1" fontAlgn="base" hangingPunct="1">
        <a:spcBef>
          <a:spcPct val="20000"/>
        </a:spcBef>
        <a:spcAft>
          <a:spcPct val="0"/>
        </a:spcAft>
        <a:buClr>
          <a:schemeClr val="tx1"/>
        </a:buClr>
        <a:buChar char="•"/>
        <a:defRPr sz="2400">
          <a:solidFill>
            <a:schemeClr val="tx1"/>
          </a:solidFill>
          <a:latin typeface="+mn-lt"/>
          <a:cs typeface="+mn-cs"/>
        </a:defRPr>
      </a:lvl7pPr>
      <a:lvl8pPr marL="3429000" indent="-228600" algn="l" rtl="0" eaLnBrk="1" fontAlgn="base" hangingPunct="1">
        <a:spcBef>
          <a:spcPct val="20000"/>
        </a:spcBef>
        <a:spcAft>
          <a:spcPct val="0"/>
        </a:spcAft>
        <a:buClr>
          <a:schemeClr val="tx1"/>
        </a:buClr>
        <a:buChar char="•"/>
        <a:defRPr sz="2400">
          <a:solidFill>
            <a:schemeClr val="tx1"/>
          </a:solidFill>
          <a:latin typeface="+mn-lt"/>
          <a:cs typeface="+mn-cs"/>
        </a:defRPr>
      </a:lvl8pPr>
      <a:lvl9pPr marL="3886200" indent="-228600" algn="l" rtl="0" eaLnBrk="1" fontAlgn="base" hangingPunct="1">
        <a:spcBef>
          <a:spcPct val="20000"/>
        </a:spcBef>
        <a:spcAft>
          <a:spcPct val="0"/>
        </a:spcAft>
        <a:buClr>
          <a:schemeClr val="tx1"/>
        </a:buClr>
        <a:buChar char="•"/>
        <a:defRPr sz="2400">
          <a:solidFill>
            <a:schemeClr val="tx1"/>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136525" y="136525"/>
            <a:ext cx="8866188" cy="6581775"/>
          </a:xfrm>
          <a:prstGeom prst="rect">
            <a:avLst/>
          </a:prstGeom>
          <a:solidFill>
            <a:schemeClr val="bg1">
              <a:alpha val="50000"/>
            </a:schemeClr>
          </a:solidFill>
          <a:ln w="9525">
            <a:noFill/>
            <a:miter lim="800000"/>
            <a:headEnd/>
            <a:tailEnd/>
          </a:ln>
          <a:effectLst/>
        </p:spPr>
        <p:txBody>
          <a:bodyPr wrap="none" anchor="ctr"/>
          <a:lstStyle/>
          <a:p>
            <a:pPr>
              <a:defRPr/>
            </a:pPr>
            <a:endParaRPr lang="ru-RU"/>
          </a:p>
        </p:txBody>
      </p:sp>
      <p:sp>
        <p:nvSpPr>
          <p:cNvPr id="2051" name="Rectangle 3"/>
          <p:cNvSpPr>
            <a:spLocks noGrp="1" noChangeArrowheads="1"/>
          </p:cNvSpPr>
          <p:nvPr>
            <p:ph type="title"/>
            <p:custDataLst>
              <p:tags r:id="rId13"/>
            </p:custDataLst>
          </p:nvPr>
        </p:nvSpPr>
        <p:spPr bwMode="auto">
          <a:xfrm>
            <a:off x="455613" y="274638"/>
            <a:ext cx="8226425"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ru-RU" smtClean="0"/>
              <a:t>Образец заголовка</a:t>
            </a:r>
            <a:endParaRPr lang="en-US" smtClean="0"/>
          </a:p>
        </p:txBody>
      </p:sp>
      <p:sp>
        <p:nvSpPr>
          <p:cNvPr id="2052" name="Rectangle 4"/>
          <p:cNvSpPr>
            <a:spLocks noGrp="1" noChangeArrowheads="1"/>
          </p:cNvSpPr>
          <p:nvPr>
            <p:ph type="body" idx="1"/>
            <p:custDataLst>
              <p:tags r:id="rId14"/>
            </p:custDataLst>
          </p:nvPr>
        </p:nvSpPr>
        <p:spPr bwMode="auto">
          <a:xfrm>
            <a:off x="455613" y="1600200"/>
            <a:ext cx="8226425"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28677" name="Rectangle 5"/>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fld id="{98256ED1-1DD7-4D72-9EBA-6C588D59EB78}" type="datetime1">
              <a:rPr lang="ru-RU" smtClean="0"/>
              <a:pPr>
                <a:defRPr/>
              </a:pPr>
              <a:t>16.01.2016</a:t>
            </a:fld>
            <a:endParaRPr lang="en-US"/>
          </a:p>
        </p:txBody>
      </p:sp>
      <p:sp>
        <p:nvSpPr>
          <p:cNvPr id="28678" name="Rectangle 6"/>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28679"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97AA8C28-3063-40F6-9616-6AC025A9B9F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p:hf hdr="0" ftr="0" dt="0"/>
  <p:txStyles>
    <p:title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defRPr>
      </a:lvl2pPr>
      <a:lvl3pPr algn="l" rtl="0" eaLnBrk="1" fontAlgn="base" hangingPunct="1">
        <a:spcBef>
          <a:spcPct val="0"/>
        </a:spcBef>
        <a:spcAft>
          <a:spcPct val="0"/>
        </a:spcAft>
        <a:buClr>
          <a:schemeClr val="tx1"/>
        </a:buClr>
        <a:defRPr sz="3200">
          <a:solidFill>
            <a:schemeClr val="tx1"/>
          </a:solidFill>
          <a:latin typeface="Arial" charset="0"/>
        </a:defRPr>
      </a:lvl3pPr>
      <a:lvl4pPr algn="l" rtl="0" eaLnBrk="1" fontAlgn="base" hangingPunct="1">
        <a:spcBef>
          <a:spcPct val="0"/>
        </a:spcBef>
        <a:spcAft>
          <a:spcPct val="0"/>
        </a:spcAft>
        <a:buClr>
          <a:schemeClr val="tx1"/>
        </a:buClr>
        <a:defRPr sz="3200">
          <a:solidFill>
            <a:schemeClr val="tx1"/>
          </a:solidFill>
          <a:latin typeface="Arial" charset="0"/>
        </a:defRPr>
      </a:lvl4pPr>
      <a:lvl5pPr algn="l" rtl="0" eaLnBrk="1" fontAlgn="base" hangingPunct="1">
        <a:spcBef>
          <a:spcPct val="0"/>
        </a:spcBef>
        <a:spcAft>
          <a:spcPct val="0"/>
        </a:spcAft>
        <a:buClr>
          <a:schemeClr val="tx1"/>
        </a:buClr>
        <a:defRPr sz="3200">
          <a:solidFill>
            <a:schemeClr val="tx1"/>
          </a:solidFill>
          <a:latin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defRPr>
      </a:lvl9pPr>
    </p:titleStyle>
    <p:bodyStyle>
      <a:lvl1pPr marL="342900" indent="-342900" algn="l" rtl="0" eaLnBrk="1" fontAlgn="base" hangingPunct="1">
        <a:spcBef>
          <a:spcPct val="20000"/>
        </a:spcBef>
        <a:spcAft>
          <a:spcPct val="0"/>
        </a:spcAft>
        <a:buClr>
          <a:schemeClr val="tx1"/>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Char char="•"/>
        <a:defRPr sz="2400">
          <a:solidFill>
            <a:schemeClr val="tx1"/>
          </a:solidFill>
          <a:latin typeface="+mn-lt"/>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defRPr>
      </a:lvl3pPr>
      <a:lvl4pPr marL="1600200" indent="-228600" algn="l" rtl="0" eaLnBrk="1" fontAlgn="base" hangingPunct="1">
        <a:spcBef>
          <a:spcPct val="20000"/>
        </a:spcBef>
        <a:spcAft>
          <a:spcPct val="0"/>
        </a:spcAft>
        <a:buClr>
          <a:schemeClr val="tx1"/>
        </a:buClr>
        <a:buChar char="•"/>
        <a:defRPr sz="2400">
          <a:solidFill>
            <a:schemeClr val="tx1"/>
          </a:solidFill>
          <a:latin typeface="+mn-lt"/>
        </a:defRPr>
      </a:lvl4pPr>
      <a:lvl5pPr marL="2057400" indent="-228600" algn="l" rtl="0" eaLnBrk="1" fontAlgn="base" hangingPunct="1">
        <a:spcBef>
          <a:spcPct val="20000"/>
        </a:spcBef>
        <a:spcAft>
          <a:spcPct val="0"/>
        </a:spcAft>
        <a:buClr>
          <a:schemeClr val="tx1"/>
        </a:buClr>
        <a:buChar char="•"/>
        <a:defRPr sz="2400">
          <a:solidFill>
            <a:schemeClr val="tx1"/>
          </a:solidFill>
          <a:latin typeface="+mn-lt"/>
        </a:defRPr>
      </a:lvl5pPr>
      <a:lvl6pPr marL="2514600" indent="-228600" algn="l" rtl="0" eaLnBrk="1" fontAlgn="base" hangingPunct="1">
        <a:spcBef>
          <a:spcPct val="20000"/>
        </a:spcBef>
        <a:spcAft>
          <a:spcPct val="0"/>
        </a:spcAft>
        <a:buClr>
          <a:schemeClr val="tx1"/>
        </a:buClr>
        <a:buChar char="•"/>
        <a:defRPr sz="2400">
          <a:solidFill>
            <a:schemeClr val="tx1"/>
          </a:solidFill>
          <a:latin typeface="+mn-lt"/>
        </a:defRPr>
      </a:lvl6pPr>
      <a:lvl7pPr marL="2971800" indent="-228600" algn="l" rtl="0" eaLnBrk="1" fontAlgn="base" hangingPunct="1">
        <a:spcBef>
          <a:spcPct val="20000"/>
        </a:spcBef>
        <a:spcAft>
          <a:spcPct val="0"/>
        </a:spcAft>
        <a:buClr>
          <a:schemeClr val="tx1"/>
        </a:buClr>
        <a:buChar char="•"/>
        <a:defRPr sz="2400">
          <a:solidFill>
            <a:schemeClr val="tx1"/>
          </a:solidFill>
          <a:latin typeface="+mn-lt"/>
        </a:defRPr>
      </a:lvl7pPr>
      <a:lvl8pPr marL="3429000" indent="-228600" algn="l" rtl="0" eaLnBrk="1" fontAlgn="base" hangingPunct="1">
        <a:spcBef>
          <a:spcPct val="20000"/>
        </a:spcBef>
        <a:spcAft>
          <a:spcPct val="0"/>
        </a:spcAft>
        <a:buClr>
          <a:schemeClr val="tx1"/>
        </a:buClr>
        <a:buChar char="•"/>
        <a:defRPr sz="2400">
          <a:solidFill>
            <a:schemeClr val="tx1"/>
          </a:solidFill>
          <a:latin typeface="+mn-lt"/>
        </a:defRPr>
      </a:lvl8pPr>
      <a:lvl9pPr marL="3886200" indent="-228600" algn="l" rtl="0" eaLnBrk="1" fontAlgn="base" hangingPunct="1">
        <a:spcBef>
          <a:spcPct val="20000"/>
        </a:spcBef>
        <a:spcAft>
          <a:spcPct val="0"/>
        </a:spcAft>
        <a:buClr>
          <a:schemeClr val="tx1"/>
        </a:buClr>
        <a:buChar char="•"/>
        <a:defRPr sz="24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1027" name="Text Placeholder 2"/>
          <p:cNvSpPr>
            <a:spLocks noGrp="1"/>
          </p:cNvSpPr>
          <p:nvPr>
            <p:ph type="body" idx="1"/>
          </p:nvPr>
        </p:nvSpPr>
        <p:spPr bwMode="auto">
          <a:xfrm>
            <a:off x="628650" y="1825625"/>
            <a:ext cx="78867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fld id="{9469CFFD-8354-4807-819F-223B90F01E2E}" type="datetime1">
              <a:rPr lang="ru-RU" smtClean="0"/>
              <a:pPr/>
              <a:t>16.01.2016</a:t>
            </a:fld>
            <a:endParaRPr lang="ru-RU"/>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endParaRPr lang="ru-RU"/>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57316B6C-C803-44C4-AFB5-7BBB8FEC1436}"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hdr="0" ftr="0" dt="0"/>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itchFamily="34" charset="0"/>
        </a:defRPr>
      </a:lvl2pPr>
      <a:lvl3pPr algn="l" rtl="0" eaLnBrk="1" fontAlgn="base" hangingPunct="1">
        <a:lnSpc>
          <a:spcPct val="90000"/>
        </a:lnSpc>
        <a:spcBef>
          <a:spcPct val="0"/>
        </a:spcBef>
        <a:spcAft>
          <a:spcPct val="0"/>
        </a:spcAft>
        <a:defRPr sz="4400">
          <a:solidFill>
            <a:schemeClr val="tx1"/>
          </a:solidFill>
          <a:latin typeface="Calibri Light" pitchFamily="34" charset="0"/>
        </a:defRPr>
      </a:lvl3pPr>
      <a:lvl4pPr algn="l" rtl="0" eaLnBrk="1" fontAlgn="base" hangingPunct="1">
        <a:lnSpc>
          <a:spcPct val="90000"/>
        </a:lnSpc>
        <a:spcBef>
          <a:spcPct val="0"/>
        </a:spcBef>
        <a:spcAft>
          <a:spcPct val="0"/>
        </a:spcAft>
        <a:defRPr sz="4400">
          <a:solidFill>
            <a:schemeClr val="tx1"/>
          </a:solidFill>
          <a:latin typeface="Calibri Light" pitchFamily="34" charset="0"/>
        </a:defRPr>
      </a:lvl4pPr>
      <a:lvl5pPr algn="l" rtl="0" eaLnBrk="1" fontAlgn="base" hangingPunct="1">
        <a:lnSpc>
          <a:spcPct val="90000"/>
        </a:lnSpc>
        <a:spcBef>
          <a:spcPct val="0"/>
        </a:spcBef>
        <a:spcAft>
          <a:spcPct val="0"/>
        </a:spcAft>
        <a:defRPr sz="4400">
          <a:solidFill>
            <a:schemeClr val="tx1"/>
          </a:solidFill>
          <a:latin typeface="Calibri Light"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hyperlink" Target="http://portal.tpu.ru/ido-tpu" TargetMode="Externa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hyperlink" Target="http://portal.tpu.ru/ido-tpu" TargetMode="Externa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16013" y="2780928"/>
            <a:ext cx="7559675" cy="3510335"/>
          </a:xfrm>
        </p:spPr>
        <p:txBody>
          <a:bodyPr/>
          <a:lstStyle/>
          <a:p>
            <a:pPr eaLnBrk="1" hangingPunct="1">
              <a:defRPr/>
            </a:pPr>
            <a:r>
              <a:rPr lang="ru-RU" sz="4000" b="1" dirty="0" smtClean="0"/>
              <a:t>ПСИХОЛОГИЯ СОЦИАЛЬНОЙ РАБОТЫ</a:t>
            </a:r>
            <a:br>
              <a:rPr lang="ru-RU" sz="4000" b="1" dirty="0" smtClean="0"/>
            </a:br>
            <a:r>
              <a:rPr lang="ru-RU" sz="4000" b="1" dirty="0" smtClean="0"/>
              <a:t/>
            </a:r>
            <a:br>
              <a:rPr lang="ru-RU" sz="4000" b="1" dirty="0" smtClean="0"/>
            </a:br>
            <a:r>
              <a:rPr lang="ru-RU" sz="4000" b="1" dirty="0" smtClean="0"/>
              <a:t/>
            </a:r>
            <a:br>
              <a:rPr lang="ru-RU" sz="4000" b="1" dirty="0" smtClean="0"/>
            </a:br>
            <a:r>
              <a:rPr lang="ru-RU" sz="2000" dirty="0" smtClean="0"/>
              <a:t>Сырямкина</a:t>
            </a:r>
            <a:r>
              <a:rPr lang="ru-RU" sz="2000" b="1" dirty="0" smtClean="0"/>
              <a:t> </a:t>
            </a:r>
            <a:r>
              <a:rPr lang="ru-RU" sz="2000" dirty="0" smtClean="0"/>
              <a:t>Е.В.,</a:t>
            </a:r>
            <a:r>
              <a:rPr lang="en-US" sz="2000" dirty="0" smtClean="0"/>
              <a:t> </a:t>
            </a:r>
            <a:r>
              <a:rPr lang="ru-RU" sz="2000" dirty="0" smtClean="0"/>
              <a:t>преподаватель каф. философии ИСГТ ТПУ</a:t>
            </a:r>
            <a:endParaRPr lang="ru-RU" sz="4000" dirty="0"/>
          </a:p>
        </p:txBody>
      </p:sp>
      <p:sp>
        <p:nvSpPr>
          <p:cNvPr id="3075" name="Прямоугольник 5"/>
          <p:cNvSpPr>
            <a:spLocks noChangeArrowheads="1"/>
          </p:cNvSpPr>
          <p:nvPr/>
        </p:nvSpPr>
        <p:spPr bwMode="auto">
          <a:xfrm>
            <a:off x="250825" y="188913"/>
            <a:ext cx="6913563" cy="1816100"/>
          </a:xfrm>
          <a:prstGeom prst="rect">
            <a:avLst/>
          </a:prstGeom>
          <a:noFill/>
          <a:ln w="9525">
            <a:noFill/>
            <a:miter lim="800000"/>
            <a:headEnd/>
            <a:tailEnd/>
          </a:ln>
        </p:spPr>
        <p:txBody>
          <a:bodyPr>
            <a:spAutoFit/>
          </a:bodyPr>
          <a:lstStyle/>
          <a:p>
            <a:pPr algn="ctr"/>
            <a:r>
              <a:rPr lang="ru-RU" sz="1600" b="1"/>
              <a:t>МИНИСТЕРСТВО ОБРАЗОВАНИЯ И НАУКИ </a:t>
            </a:r>
          </a:p>
          <a:p>
            <a:pPr algn="ctr"/>
            <a:r>
              <a:rPr lang="ru-RU" sz="1600" b="1"/>
              <a:t>РОССИЙСКОЙ ФЕДЕРАЦИИ</a:t>
            </a:r>
          </a:p>
          <a:p>
            <a:pPr algn="ctr"/>
            <a:r>
              <a:rPr lang="ru-RU" sz="1600"/>
              <a:t>Федеральное государственное бюджетное образовательное учреждение </a:t>
            </a:r>
            <a:br>
              <a:rPr lang="ru-RU" sz="1600"/>
            </a:br>
            <a:r>
              <a:rPr lang="ru-RU" sz="1600"/>
              <a:t>высшего профессионального образования</a:t>
            </a:r>
            <a:br>
              <a:rPr lang="ru-RU" sz="1600"/>
            </a:br>
            <a:r>
              <a:rPr lang="ru-RU" sz="1600" b="1"/>
              <a:t>«НАЦИОНАЛЬНЫЙ ИССЛЕДОВАТЕЛЬСКИЙ </a:t>
            </a:r>
            <a:r>
              <a:rPr lang="ru-RU" sz="1600"/>
              <a:t/>
            </a:r>
            <a:br>
              <a:rPr lang="ru-RU" sz="1600"/>
            </a:br>
            <a:r>
              <a:rPr lang="ru-RU" sz="1600" b="1"/>
              <a:t>ТОМСКИЙ ПОЛИТЕХНИЧЕСКИЙ УНИВЕРСИТЕТ»</a:t>
            </a:r>
            <a:endParaRPr lang="ru-RU" sz="1600"/>
          </a:p>
        </p:txBody>
      </p:sp>
      <p:pic>
        <p:nvPicPr>
          <p:cNvPr id="6" name="Picture 2"/>
          <p:cNvPicPr>
            <a:picLocks noChangeAspect="1" noChangeArrowheads="1"/>
          </p:cNvPicPr>
          <p:nvPr/>
        </p:nvPicPr>
        <p:blipFill>
          <a:blip r:embed="rId2" cstate="print"/>
          <a:srcRect/>
          <a:stretch>
            <a:fillRect/>
          </a:stretch>
        </p:blipFill>
        <p:spPr bwMode="auto">
          <a:xfrm>
            <a:off x="7452320" y="332656"/>
            <a:ext cx="1296144" cy="129614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b="1" dirty="0" smtClean="0"/>
              <a:t>КУРСОВАЯ РАБОТА</a:t>
            </a:r>
            <a:endParaRPr lang="ru-RU" dirty="0"/>
          </a:p>
        </p:txBody>
      </p:sp>
      <p:sp>
        <p:nvSpPr>
          <p:cNvPr id="3" name="Подзаголовок 2"/>
          <p:cNvSpPr>
            <a:spLocks noGrp="1"/>
          </p:cNvSpPr>
          <p:nvPr>
            <p:ph type="subTitle" idx="1"/>
          </p:nvPr>
        </p:nvSpPr>
        <p:spPr/>
        <p:txBody>
          <a:bodyPr>
            <a:normAutofit/>
          </a:bodyPr>
          <a:lstStyle/>
          <a:p>
            <a:r>
              <a:rPr lang="ru-RU" b="1" dirty="0" smtClean="0">
                <a:solidFill>
                  <a:schemeClr val="tx2"/>
                </a:solidFill>
              </a:rPr>
              <a:t>Методические указания по выполнению курсовой работы</a:t>
            </a:r>
            <a:r>
              <a:rPr lang="ru-RU" b="1" dirty="0" smtClean="0"/>
              <a:t/>
            </a:r>
            <a:br>
              <a:rPr lang="ru-RU" b="1" dirty="0" smtClean="0"/>
            </a:br>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a:bodyPr>
          <a:lstStyle/>
          <a:p>
            <a:r>
              <a:rPr lang="ru-RU" dirty="0" smtClean="0"/>
              <a:t>В соответствии с учебным планом для студентов, обучающихся по направлению 040400 «Социальная работа», предусмотрено выполнение курсовой работы. </a:t>
            </a:r>
          </a:p>
          <a:p>
            <a:r>
              <a:rPr lang="ru-RU" dirty="0" smtClean="0"/>
              <a:t>Выполнение курсовой работы направлено на развитие интеллектуальных умений, комплекса универсальных (общекультурных) и профессиональных компетенций, повышение уровня исследовательской деятельности и творческого потенциала студентов. </a:t>
            </a:r>
            <a:endParaRPr lang="ru-RU"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3</a:t>
            </a:fld>
            <a:endParaRPr lang="ru-R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Главные критерии оценивания курсовой работы:</a:t>
            </a:r>
            <a:endParaRPr lang="ru-RU" dirty="0"/>
          </a:p>
        </p:txBody>
      </p:sp>
      <p:sp>
        <p:nvSpPr>
          <p:cNvPr id="3" name="Содержимое 2"/>
          <p:cNvSpPr>
            <a:spLocks noGrp="1"/>
          </p:cNvSpPr>
          <p:nvPr>
            <p:ph idx="1"/>
          </p:nvPr>
        </p:nvSpPr>
        <p:spPr/>
        <p:txBody>
          <a:bodyPr>
            <a:normAutofit/>
          </a:bodyPr>
          <a:lstStyle/>
          <a:p>
            <a:pPr lvl="0"/>
            <a:r>
              <a:rPr lang="ru-RU" dirty="0" smtClean="0"/>
              <a:t>Она должна носить проблемный характер (обсуждение взглядов различных специалистов на проблему и собственное аргументированное отношение автора к данной проблеме); </a:t>
            </a:r>
          </a:p>
          <a:p>
            <a:pPr lvl="0"/>
            <a:r>
              <a:rPr lang="ru-RU" dirty="0" smtClean="0"/>
              <a:t>Простое конспектирование и реферирование оценивается на "удовлетворительно"; </a:t>
            </a:r>
          </a:p>
          <a:p>
            <a:pPr lvl="0"/>
            <a:r>
              <a:rPr lang="ru-RU" dirty="0" smtClean="0"/>
              <a:t>При изложении взглядов различных авторов </a:t>
            </a:r>
            <a:r>
              <a:rPr lang="ru-RU" b="1" dirty="0" smtClean="0">
                <a:solidFill>
                  <a:srgbClr val="FF0000"/>
                </a:solidFill>
              </a:rPr>
              <a:t>должны быть ссылки на номер источника по списку литературы.</a:t>
            </a:r>
          </a:p>
          <a:p>
            <a:endParaRPr lang="ru-RU"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4</a:t>
            </a:fld>
            <a:endParaRPr lang="ru-RU"/>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Главные критерии оценивания курсовой работы:</a:t>
            </a:r>
            <a:endParaRPr lang="ru-RU" dirty="0"/>
          </a:p>
        </p:txBody>
      </p:sp>
      <p:sp>
        <p:nvSpPr>
          <p:cNvPr id="3" name="Содержимое 2"/>
          <p:cNvSpPr>
            <a:spLocks noGrp="1"/>
          </p:cNvSpPr>
          <p:nvPr>
            <p:ph idx="1"/>
          </p:nvPr>
        </p:nvSpPr>
        <p:spPr>
          <a:xfrm>
            <a:off x="628650" y="1825625"/>
            <a:ext cx="8191822" cy="4351338"/>
          </a:xfrm>
        </p:spPr>
        <p:txBody>
          <a:bodyPr>
            <a:normAutofit/>
          </a:bodyPr>
          <a:lstStyle/>
          <a:p>
            <a:pPr lvl="0"/>
            <a:r>
              <a:rPr lang="ru-RU" dirty="0" smtClean="0"/>
              <a:t>Работа должна носить психологическое содержание (должны использоваться психологические понятия для объяснения изучаемых закономерностей, например: социальная установка, свойства и характеристики психических процессов, особенности мотивации, характера, способностей, самосознания человека, психологические закономерности общения и пр. ).</a:t>
            </a:r>
          </a:p>
          <a:p>
            <a:endParaRPr lang="ru-RU"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5</a:t>
            </a:fld>
            <a:endParaRPr lang="ru-RU"/>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Описание этапов выполнения курсовой работы</a:t>
            </a:r>
            <a:r>
              <a:rPr lang="ru-RU" dirty="0" smtClean="0"/>
              <a:t>:</a:t>
            </a:r>
            <a:endParaRPr lang="ru-RU" dirty="0"/>
          </a:p>
        </p:txBody>
      </p:sp>
      <p:sp>
        <p:nvSpPr>
          <p:cNvPr id="3" name="Содержимое 2"/>
          <p:cNvSpPr>
            <a:spLocks noGrp="1"/>
          </p:cNvSpPr>
          <p:nvPr>
            <p:ph idx="1"/>
          </p:nvPr>
        </p:nvSpPr>
        <p:spPr/>
        <p:txBody>
          <a:bodyPr>
            <a:normAutofit/>
          </a:bodyPr>
          <a:lstStyle/>
          <a:p>
            <a:pPr lvl="0">
              <a:buNone/>
            </a:pPr>
            <a:r>
              <a:rPr lang="ru-RU" b="1" dirty="0" smtClean="0"/>
              <a:t>1. Определение темы работы</a:t>
            </a:r>
            <a:r>
              <a:rPr lang="ru-RU" dirty="0" smtClean="0"/>
              <a:t> (см. пункт 4.2)</a:t>
            </a:r>
          </a:p>
          <a:p>
            <a:pPr>
              <a:buNone/>
            </a:pPr>
            <a:r>
              <a:rPr lang="ru-RU" sz="2600" b="1" dirty="0" smtClean="0"/>
              <a:t>Номер варианта курсовой работы зависит от двух последних цифр зачетной книжки студента.</a:t>
            </a:r>
            <a:r>
              <a:rPr lang="ru-RU" sz="2600" dirty="0" smtClean="0"/>
              <a:t> Если число, составленное из двух последних цифр зачетной книжки, лежит в интервале от 1 до 20, то оно и определяет номер варианта. Если это число лежит в интервале от 21 до 40, то от него следует отнять 20. Полученный результат даст номер варианта. Если число лежит в интервале от 41 до 60, то отнимать следует 40 и т.д. </a:t>
            </a:r>
          </a:p>
          <a:p>
            <a:endParaRPr lang="ru-RU"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6</a:t>
            </a:fld>
            <a:endParaRPr lang="ru-RU"/>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5"/>
            <a:ext cx="7886700" cy="399579"/>
          </a:xfrm>
        </p:spPr>
        <p:txBody>
          <a:bodyPr>
            <a:normAutofit fontScale="90000"/>
          </a:bodyPr>
          <a:lstStyle/>
          <a:p>
            <a:r>
              <a:rPr lang="ru-RU" b="1" dirty="0" smtClean="0"/>
              <a:t>Темы курсовой работы: </a:t>
            </a:r>
            <a:endParaRPr lang="ru-RU" dirty="0"/>
          </a:p>
        </p:txBody>
      </p:sp>
      <p:sp>
        <p:nvSpPr>
          <p:cNvPr id="3" name="Содержимое 2"/>
          <p:cNvSpPr>
            <a:spLocks noGrp="1"/>
          </p:cNvSpPr>
          <p:nvPr>
            <p:ph idx="1"/>
          </p:nvPr>
        </p:nvSpPr>
        <p:spPr>
          <a:xfrm>
            <a:off x="611560" y="980728"/>
            <a:ext cx="8229600" cy="5400600"/>
          </a:xfrm>
        </p:spPr>
        <p:txBody>
          <a:bodyPr>
            <a:noAutofit/>
          </a:bodyPr>
          <a:lstStyle/>
          <a:p>
            <a:pPr marL="0" lvl="0" indent="355600">
              <a:lnSpc>
                <a:spcPct val="100000"/>
              </a:lnSpc>
              <a:spcBef>
                <a:spcPts val="0"/>
              </a:spcBef>
              <a:buFont typeface="+mj-lt"/>
              <a:buAutoNum type="arabicPeriod"/>
            </a:pPr>
            <a:r>
              <a:rPr lang="ru-RU" sz="1500" dirty="0" smtClean="0"/>
              <a:t>Становление экзистенциальной парадигмы социальной работы в XX </a:t>
            </a:r>
            <a:r>
              <a:rPr lang="ru-RU" sz="1500" dirty="0" smtClean="0"/>
              <a:t>в.</a:t>
            </a:r>
          </a:p>
          <a:p>
            <a:pPr marL="0" lvl="0" indent="355600">
              <a:lnSpc>
                <a:spcPct val="100000"/>
              </a:lnSpc>
              <a:spcBef>
                <a:spcPts val="0"/>
              </a:spcBef>
              <a:buFont typeface="+mj-lt"/>
              <a:buAutoNum type="arabicPeriod"/>
            </a:pPr>
            <a:r>
              <a:rPr lang="ru-RU" sz="1500" dirty="0" smtClean="0"/>
              <a:t>Принципы </a:t>
            </a:r>
            <a:r>
              <a:rPr lang="ru-RU" sz="1500" dirty="0" smtClean="0"/>
              <a:t>поведенческого консультирования: типичные ошибки психологов.</a:t>
            </a:r>
          </a:p>
          <a:p>
            <a:pPr marL="0" lvl="0" indent="355600">
              <a:lnSpc>
                <a:spcPct val="100000"/>
              </a:lnSpc>
              <a:spcBef>
                <a:spcPts val="0"/>
              </a:spcBef>
              <a:buFont typeface="+mj-lt"/>
              <a:buAutoNum type="arabicPeriod"/>
            </a:pPr>
            <a:r>
              <a:rPr lang="ru-RU" sz="1500" dirty="0" smtClean="0"/>
              <a:t>Особенности консультирования клиента в </a:t>
            </a:r>
            <a:r>
              <a:rPr lang="ru-RU" sz="1500" dirty="0" err="1" smtClean="0"/>
              <a:t>психодинамическом</a:t>
            </a:r>
            <a:r>
              <a:rPr lang="ru-RU" sz="1500" dirty="0" smtClean="0"/>
              <a:t> подходе.</a:t>
            </a:r>
          </a:p>
          <a:p>
            <a:pPr marL="0" lvl="0" indent="355600">
              <a:lnSpc>
                <a:spcPct val="100000"/>
              </a:lnSpc>
              <a:spcBef>
                <a:spcPts val="0"/>
              </a:spcBef>
              <a:buFont typeface="+mj-lt"/>
              <a:buAutoNum type="arabicPeriod"/>
            </a:pPr>
            <a:r>
              <a:rPr lang="ru-RU" sz="1500" dirty="0" smtClean="0"/>
              <a:t>Влияние гуманистической психологии на развитие теории и практики социальной работы.</a:t>
            </a:r>
          </a:p>
          <a:p>
            <a:pPr marL="0" lvl="0" indent="355600">
              <a:lnSpc>
                <a:spcPct val="100000"/>
              </a:lnSpc>
              <a:spcBef>
                <a:spcPts val="0"/>
              </a:spcBef>
              <a:buFont typeface="+mj-lt"/>
              <a:buAutoNum type="arabicPeriod"/>
            </a:pPr>
            <a:r>
              <a:rPr lang="ru-RU" sz="1500" dirty="0" smtClean="0"/>
              <a:t>Влияние психоанализа на теорию и практику диагностической школы социальной работы.</a:t>
            </a:r>
          </a:p>
          <a:p>
            <a:pPr marL="0" lvl="0" indent="355600">
              <a:lnSpc>
                <a:spcPct val="100000"/>
              </a:lnSpc>
              <a:spcBef>
                <a:spcPts val="0"/>
              </a:spcBef>
              <a:buFont typeface="+mj-lt"/>
              <a:buAutoNum type="arabicPeriod"/>
            </a:pPr>
            <a:r>
              <a:rPr lang="ru-RU" sz="1500" dirty="0" smtClean="0"/>
              <a:t>Поведенческие подходы в индивидуальной работе со случаем.</a:t>
            </a:r>
          </a:p>
          <a:p>
            <a:pPr marL="0" lvl="0" indent="355600">
              <a:lnSpc>
                <a:spcPct val="100000"/>
              </a:lnSpc>
              <a:spcBef>
                <a:spcPts val="0"/>
              </a:spcBef>
              <a:buFont typeface="+mj-lt"/>
              <a:buAutoNum type="arabicPeriod"/>
            </a:pPr>
            <a:r>
              <a:rPr lang="ru-RU" sz="1500" dirty="0" smtClean="0"/>
              <a:t>Когнитивные подходы в практике социальной работы.</a:t>
            </a:r>
          </a:p>
          <a:p>
            <a:pPr marL="0" lvl="0" indent="355600">
              <a:lnSpc>
                <a:spcPct val="100000"/>
              </a:lnSpc>
              <a:spcBef>
                <a:spcPts val="0"/>
              </a:spcBef>
              <a:buFont typeface="+mj-lt"/>
              <a:buAutoNum type="arabicPeriod"/>
            </a:pPr>
            <a:r>
              <a:rPr lang="ru-RU" sz="1500" dirty="0" smtClean="0"/>
              <a:t>Индивидуальная «работа со случаем» в подходах диагностической школы.</a:t>
            </a:r>
          </a:p>
          <a:p>
            <a:pPr marL="0" lvl="0" indent="355600">
              <a:lnSpc>
                <a:spcPct val="100000"/>
              </a:lnSpc>
              <a:spcBef>
                <a:spcPts val="0"/>
              </a:spcBef>
              <a:buFont typeface="+mj-lt"/>
              <a:buAutoNum type="arabicPeriod"/>
            </a:pPr>
            <a:r>
              <a:rPr lang="ru-RU" sz="1500" dirty="0" smtClean="0"/>
              <a:t>Интерактивный подход в функциональной школе.</a:t>
            </a:r>
          </a:p>
          <a:p>
            <a:pPr marL="0" lvl="0" indent="355600">
              <a:lnSpc>
                <a:spcPct val="100000"/>
              </a:lnSpc>
              <a:spcBef>
                <a:spcPts val="0"/>
              </a:spcBef>
              <a:buFont typeface="+mj-lt"/>
              <a:buAutoNum type="arabicPeriod"/>
            </a:pPr>
            <a:r>
              <a:rPr lang="ru-RU" sz="1500" dirty="0" smtClean="0"/>
              <a:t>Методы индивидуальной работы в социальной практике.</a:t>
            </a:r>
          </a:p>
          <a:p>
            <a:pPr marL="0" lvl="0" indent="355600">
              <a:lnSpc>
                <a:spcPct val="100000"/>
              </a:lnSpc>
              <a:spcBef>
                <a:spcPts val="0"/>
              </a:spcBef>
              <a:buFont typeface="+mj-lt"/>
              <a:buAutoNum type="arabicPeriod"/>
            </a:pPr>
            <a:r>
              <a:rPr lang="ru-RU" sz="1500" dirty="0" smtClean="0"/>
              <a:t>Психотерапия и индивидуальная социальная работа: сущность и отличие.</a:t>
            </a:r>
          </a:p>
          <a:p>
            <a:pPr marL="0" lvl="0" indent="355600">
              <a:lnSpc>
                <a:spcPct val="100000"/>
              </a:lnSpc>
              <a:spcBef>
                <a:spcPts val="0"/>
              </a:spcBef>
              <a:buFont typeface="+mj-lt"/>
              <a:buAutoNum type="arabicPeriod"/>
            </a:pPr>
            <a:r>
              <a:rPr lang="ru-RU" sz="1500" dirty="0" smtClean="0"/>
              <a:t>Проблемы психологического консультирования в социальной работе.</a:t>
            </a:r>
          </a:p>
          <a:p>
            <a:pPr marL="0" lvl="0" indent="355600">
              <a:lnSpc>
                <a:spcPct val="100000"/>
              </a:lnSpc>
              <a:spcBef>
                <a:spcPts val="0"/>
              </a:spcBef>
              <a:buFont typeface="+mj-lt"/>
              <a:buAutoNum type="arabicPeriod"/>
            </a:pPr>
            <a:r>
              <a:rPr lang="ru-RU" sz="1500" dirty="0" smtClean="0"/>
              <a:t>«Эклектические» модели консультативного процесса.</a:t>
            </a:r>
          </a:p>
          <a:p>
            <a:pPr marL="0" lvl="0" indent="355600">
              <a:lnSpc>
                <a:spcPct val="100000"/>
              </a:lnSpc>
              <a:spcBef>
                <a:spcPts val="0"/>
              </a:spcBef>
              <a:buFont typeface="+mj-lt"/>
              <a:buAutoNum type="arabicPeriod"/>
            </a:pPr>
            <a:r>
              <a:rPr lang="ru-RU" sz="1500" dirty="0" smtClean="0"/>
              <a:t>«Транстеоретические» конструкты консультирования.</a:t>
            </a:r>
          </a:p>
          <a:p>
            <a:pPr marL="0" lvl="0" indent="355600">
              <a:lnSpc>
                <a:spcPct val="100000"/>
              </a:lnSpc>
              <a:spcBef>
                <a:spcPts val="0"/>
              </a:spcBef>
              <a:buFont typeface="+mj-lt"/>
              <a:buAutoNum type="arabicPeriod"/>
            </a:pPr>
            <a:r>
              <a:rPr lang="ru-RU" sz="1500" dirty="0" smtClean="0"/>
              <a:t>Психосоциальная работа и проблемы консультативного процесса.</a:t>
            </a:r>
          </a:p>
          <a:p>
            <a:pPr marL="0" lvl="0" indent="355600">
              <a:lnSpc>
                <a:spcPct val="100000"/>
              </a:lnSpc>
              <a:spcBef>
                <a:spcPts val="0"/>
              </a:spcBef>
              <a:buFont typeface="+mj-lt"/>
              <a:buAutoNum type="arabicPeriod"/>
            </a:pPr>
            <a:r>
              <a:rPr lang="ru-RU" sz="1500" dirty="0" smtClean="0"/>
              <a:t>Современная отечественная практика психосоциальной работы с группой.</a:t>
            </a:r>
          </a:p>
          <a:p>
            <a:pPr marL="0" lvl="0" indent="355600">
              <a:lnSpc>
                <a:spcPct val="100000"/>
              </a:lnSpc>
              <a:spcBef>
                <a:spcPts val="0"/>
              </a:spcBef>
              <a:buFont typeface="+mj-lt"/>
              <a:buAutoNum type="arabicPeriod"/>
            </a:pPr>
            <a:r>
              <a:rPr lang="ru-RU" sz="1500" dirty="0" smtClean="0"/>
              <a:t>Клиническая модель психосоциальной работы с группой.</a:t>
            </a:r>
          </a:p>
          <a:p>
            <a:pPr marL="0" lvl="0" indent="355600">
              <a:lnSpc>
                <a:spcPct val="100000"/>
              </a:lnSpc>
              <a:spcBef>
                <a:spcPts val="0"/>
              </a:spcBef>
              <a:buFont typeface="+mj-lt"/>
              <a:buAutoNum type="arabicPeriod"/>
            </a:pPr>
            <a:r>
              <a:rPr lang="ru-RU" sz="1500" dirty="0" smtClean="0"/>
              <a:t>Роль социального работника в преодолении негативных групповых ситуаций.</a:t>
            </a:r>
          </a:p>
          <a:p>
            <a:pPr marL="0" lvl="0" indent="355600">
              <a:lnSpc>
                <a:spcPct val="100000"/>
              </a:lnSpc>
              <a:spcBef>
                <a:spcPts val="0"/>
              </a:spcBef>
              <a:buFont typeface="+mj-lt"/>
              <a:buAutoNum type="arabicPeriod"/>
            </a:pPr>
            <a:r>
              <a:rPr lang="ru-RU" sz="1500" dirty="0" smtClean="0"/>
              <a:t>Использование потенциала группы для решения индивидуальных проблем: теория и практика</a:t>
            </a:r>
          </a:p>
          <a:p>
            <a:pPr marL="0" lvl="0" indent="355600">
              <a:lnSpc>
                <a:spcPct val="100000"/>
              </a:lnSpc>
              <a:spcBef>
                <a:spcPts val="0"/>
              </a:spcBef>
              <a:buFont typeface="+mj-lt"/>
              <a:buAutoNum type="arabicPeriod"/>
            </a:pPr>
            <a:r>
              <a:rPr lang="ru-RU" sz="1500" dirty="0" smtClean="0"/>
              <a:t>Мультикультурный подход к проблемам межгрупповой коммуникации: рекомендации психологов.</a:t>
            </a:r>
            <a:endParaRPr lang="ru-RU" sz="1500"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7</a:t>
            </a:fld>
            <a:endParaRPr lang="ru-R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Описание этапов выполнения курсовой работы</a:t>
            </a:r>
            <a:r>
              <a:rPr lang="ru-RU" dirty="0" smtClean="0"/>
              <a:t>:</a:t>
            </a:r>
            <a:endParaRPr lang="ru-RU" dirty="0"/>
          </a:p>
        </p:txBody>
      </p:sp>
      <p:sp>
        <p:nvSpPr>
          <p:cNvPr id="3" name="Содержимое 2"/>
          <p:cNvSpPr>
            <a:spLocks noGrp="1"/>
          </p:cNvSpPr>
          <p:nvPr>
            <p:ph idx="1"/>
          </p:nvPr>
        </p:nvSpPr>
        <p:spPr/>
        <p:txBody>
          <a:bodyPr>
            <a:normAutofit/>
          </a:bodyPr>
          <a:lstStyle/>
          <a:p>
            <a:pPr lvl="0">
              <a:buNone/>
            </a:pPr>
            <a:r>
              <a:rPr lang="ru-RU" b="1" dirty="0" smtClean="0"/>
              <a:t>2. Составление библиографии</a:t>
            </a:r>
          </a:p>
          <a:p>
            <a:pPr>
              <a:buNone/>
            </a:pPr>
            <a:r>
              <a:rPr lang="ru-RU" b="1" dirty="0" smtClean="0"/>
              <a:t>3. Анализ литературы</a:t>
            </a:r>
            <a:r>
              <a:rPr lang="ru-RU" dirty="0" smtClean="0"/>
              <a:t>.</a:t>
            </a:r>
          </a:p>
          <a:p>
            <a:pPr lvl="0">
              <a:buNone/>
            </a:pPr>
            <a:r>
              <a:rPr lang="ru-RU" b="1" dirty="0" smtClean="0"/>
              <a:t>4.</a:t>
            </a:r>
            <a:r>
              <a:rPr lang="ru-RU" dirty="0" smtClean="0"/>
              <a:t> </a:t>
            </a:r>
            <a:r>
              <a:rPr lang="ru-RU" b="1" dirty="0" smtClean="0"/>
              <a:t>Формулирование гипотез, составление подробного плана работы </a:t>
            </a:r>
          </a:p>
          <a:p>
            <a:pPr>
              <a:buNone/>
            </a:pPr>
            <a:r>
              <a:rPr lang="ru-RU" b="1" dirty="0" smtClean="0"/>
              <a:t>5. Оформление работы</a:t>
            </a:r>
          </a:p>
          <a:p>
            <a:pPr lvl="0">
              <a:buNone/>
            </a:pPr>
            <a:endParaRPr lang="ru-RU" b="1" dirty="0" smtClean="0"/>
          </a:p>
          <a:p>
            <a:endParaRPr lang="ru-RU"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8</a:t>
            </a:fld>
            <a:endParaRPr lang="ru-RU"/>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smtClean="0"/>
              <a:t>Требования к оформлению</a:t>
            </a:r>
            <a:endParaRPr lang="ru-RU" dirty="0"/>
          </a:p>
        </p:txBody>
      </p:sp>
      <p:sp>
        <p:nvSpPr>
          <p:cNvPr id="3" name="Содержимое 2"/>
          <p:cNvSpPr>
            <a:spLocks noGrp="1"/>
          </p:cNvSpPr>
          <p:nvPr>
            <p:ph idx="1"/>
          </p:nvPr>
        </p:nvSpPr>
        <p:spPr/>
        <p:txBody>
          <a:bodyPr>
            <a:normAutofit/>
          </a:bodyPr>
          <a:lstStyle/>
          <a:p>
            <a:pPr>
              <a:buNone/>
            </a:pPr>
            <a:r>
              <a:rPr lang="ru-RU" dirty="0" smtClean="0"/>
              <a:t>Оформление исследования в курсовую работу:</a:t>
            </a:r>
          </a:p>
          <a:p>
            <a:pPr lvl="0"/>
            <a:r>
              <a:rPr lang="ru-RU" b="1" dirty="0" smtClean="0"/>
              <a:t>Титульный лист</a:t>
            </a:r>
            <a:r>
              <a:rPr lang="ru-RU" dirty="0" smtClean="0"/>
              <a:t> </a:t>
            </a:r>
          </a:p>
          <a:p>
            <a:pPr lvl="0"/>
            <a:r>
              <a:rPr lang="ru-RU" b="1" dirty="0" smtClean="0"/>
              <a:t>Оглавление</a:t>
            </a:r>
            <a:endParaRPr lang="ru-RU" dirty="0" smtClean="0"/>
          </a:p>
          <a:p>
            <a:r>
              <a:rPr lang="ru-RU" b="1" dirty="0" smtClean="0"/>
              <a:t>Введение</a:t>
            </a:r>
            <a:r>
              <a:rPr lang="ru-RU" dirty="0" smtClean="0"/>
              <a:t> </a:t>
            </a:r>
          </a:p>
          <a:p>
            <a:r>
              <a:rPr lang="ru-RU" b="1" dirty="0" smtClean="0"/>
              <a:t>Теоретическая часть </a:t>
            </a:r>
          </a:p>
          <a:p>
            <a:r>
              <a:rPr lang="ru-RU" b="1" dirty="0" smtClean="0"/>
              <a:t>Заключение</a:t>
            </a:r>
          </a:p>
          <a:p>
            <a:r>
              <a:rPr lang="ru-RU" b="1" dirty="0" smtClean="0"/>
              <a:t>Список литературы</a:t>
            </a:r>
          </a:p>
          <a:p>
            <a:r>
              <a:rPr lang="ru-RU" b="1" dirty="0" smtClean="0"/>
              <a:t>Приложение</a:t>
            </a:r>
            <a:endParaRPr lang="ru-RU" dirty="0" smtClean="0"/>
          </a:p>
          <a:p>
            <a:endParaRPr lang="ru-RU" dirty="0" smtClean="0"/>
          </a:p>
        </p:txBody>
      </p:sp>
      <p:sp>
        <p:nvSpPr>
          <p:cNvPr id="4" name="Номер слайда 3"/>
          <p:cNvSpPr>
            <a:spLocks noGrp="1"/>
          </p:cNvSpPr>
          <p:nvPr>
            <p:ph type="sldNum" sz="quarter" idx="12"/>
          </p:nvPr>
        </p:nvSpPr>
        <p:spPr/>
        <p:txBody>
          <a:bodyPr/>
          <a:lstStyle/>
          <a:p>
            <a:fld id="{57316B6C-C803-44C4-AFB5-7BBB8FEC1436}" type="slidenum">
              <a:rPr lang="ru-RU" smtClean="0"/>
              <a:pPr/>
              <a:t>9</a:t>
            </a:fld>
            <a:endParaRPr lang="ru-RU"/>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Требования к оформлению</a:t>
            </a:r>
            <a:endParaRPr lang="ru-RU" dirty="0"/>
          </a:p>
        </p:txBody>
      </p:sp>
      <p:sp>
        <p:nvSpPr>
          <p:cNvPr id="3" name="Содержимое 2"/>
          <p:cNvSpPr>
            <a:spLocks noGrp="1"/>
          </p:cNvSpPr>
          <p:nvPr>
            <p:ph idx="1"/>
          </p:nvPr>
        </p:nvSpPr>
        <p:spPr/>
        <p:txBody>
          <a:bodyPr>
            <a:normAutofit/>
          </a:bodyPr>
          <a:lstStyle/>
          <a:p>
            <a:pPr lvl="0"/>
            <a:r>
              <a:rPr lang="ru-RU" b="1" dirty="0" smtClean="0"/>
              <a:t>Титульный лист</a:t>
            </a:r>
            <a:r>
              <a:rPr lang="ru-RU" dirty="0" smtClean="0"/>
              <a:t> (оформляется по всем правилам и требованиям, предъявляемым к квалификационной работе)</a:t>
            </a:r>
          </a:p>
          <a:p>
            <a:pPr lvl="0"/>
            <a:r>
              <a:rPr lang="ru-RU" b="1" dirty="0" smtClean="0"/>
              <a:t>Оглавление</a:t>
            </a:r>
            <a:r>
              <a:rPr lang="ru-RU" dirty="0" smtClean="0"/>
              <a:t>, отражающее главы и параграфы данной работы.</a:t>
            </a:r>
          </a:p>
          <a:p>
            <a:r>
              <a:rPr lang="ru-RU" b="1" dirty="0" smtClean="0"/>
              <a:t>Введение</a:t>
            </a:r>
            <a:r>
              <a:rPr lang="ru-RU" dirty="0" smtClean="0"/>
              <a:t> (1-2 страницы). Введение должно быть таковым, чтобы сторонний человек, ознакомившись с ним, понял, каким образом было организовано исследование. </a:t>
            </a:r>
          </a:p>
          <a:p>
            <a:endParaRPr lang="ru-RU"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10</a:t>
            </a:fld>
            <a:endParaRPr lang="ru-RU"/>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Требования к оформлению</a:t>
            </a:r>
            <a:endParaRPr lang="ru-RU" dirty="0"/>
          </a:p>
        </p:txBody>
      </p:sp>
      <p:sp>
        <p:nvSpPr>
          <p:cNvPr id="3" name="Содержимое 2"/>
          <p:cNvSpPr>
            <a:spLocks noGrp="1"/>
          </p:cNvSpPr>
          <p:nvPr>
            <p:ph idx="1"/>
          </p:nvPr>
        </p:nvSpPr>
        <p:spPr/>
        <p:txBody>
          <a:bodyPr>
            <a:normAutofit fontScale="92500" lnSpcReduction="10000"/>
          </a:bodyPr>
          <a:lstStyle/>
          <a:p>
            <a:pPr lvl="0"/>
            <a:r>
              <a:rPr lang="ru-RU" b="1" dirty="0" smtClean="0"/>
              <a:t>Теоретическая часть.</a:t>
            </a:r>
            <a:r>
              <a:rPr lang="ru-RU" dirty="0" smtClean="0"/>
              <a:t> Имеет содержательное название. В основной части проводится обзор литературы по проблеме со ссылками на ведущих специалистов, необходимо отразить свое отношение к взглядам различных авторов, дать определение основным понятиям, наметить пути их изучения. В конце каждого параграфа должны быть основные выводы. Количество глав и параграфов основной части определяется самим автором и связано с названием работы: все смысловые составляющие названия курсовой должны быть отражены в задачах работы и в формулировках параграфов. </a:t>
            </a:r>
          </a:p>
          <a:p>
            <a:endParaRPr lang="ru-RU"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11</a:t>
            </a:fld>
            <a:endParaRPr lang="ru-RU"/>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Требования к оформлению</a:t>
            </a:r>
            <a:endParaRPr lang="ru-RU" dirty="0"/>
          </a:p>
        </p:txBody>
      </p:sp>
      <p:sp>
        <p:nvSpPr>
          <p:cNvPr id="3" name="Содержимое 2"/>
          <p:cNvSpPr>
            <a:spLocks noGrp="1"/>
          </p:cNvSpPr>
          <p:nvPr>
            <p:ph idx="1"/>
          </p:nvPr>
        </p:nvSpPr>
        <p:spPr/>
        <p:txBody>
          <a:bodyPr/>
          <a:lstStyle/>
          <a:p>
            <a:pPr lvl="0"/>
            <a:r>
              <a:rPr lang="ru-RU" b="1" dirty="0" smtClean="0"/>
              <a:t>Заключение.</a:t>
            </a:r>
            <a:r>
              <a:rPr lang="ru-RU" dirty="0" smtClean="0"/>
              <a:t> Пишется по задачам. Отражаются самые значительные и яркие факты, полученные в исследовании с их интерпретацией. Заключение должно быть таковым, чтобы человек ознакомившись с ним, понял, какие результаты были получены.</a:t>
            </a:r>
          </a:p>
          <a:p>
            <a:endParaRPr lang="ru-RU"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12</a:t>
            </a:fld>
            <a:endParaRPr lang="ru-RU"/>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Требования к оформлению</a:t>
            </a:r>
            <a:endParaRPr lang="ru-RU" dirty="0"/>
          </a:p>
        </p:txBody>
      </p:sp>
      <p:sp>
        <p:nvSpPr>
          <p:cNvPr id="3" name="Содержимое 2"/>
          <p:cNvSpPr>
            <a:spLocks noGrp="1"/>
          </p:cNvSpPr>
          <p:nvPr>
            <p:ph idx="1"/>
          </p:nvPr>
        </p:nvSpPr>
        <p:spPr/>
        <p:txBody>
          <a:bodyPr>
            <a:normAutofit fontScale="92500" lnSpcReduction="10000"/>
          </a:bodyPr>
          <a:lstStyle/>
          <a:p>
            <a:pPr lvl="0"/>
            <a:r>
              <a:rPr lang="ru-RU" b="1" dirty="0" smtClean="0"/>
              <a:t>Список литературы</a:t>
            </a:r>
            <a:r>
              <a:rPr lang="ru-RU" dirty="0" smtClean="0"/>
              <a:t> по психологии должен включать не менее 5 источников по теме (имеются в виду работы психологического содержания, разумеется, </a:t>
            </a:r>
            <a:r>
              <a:rPr lang="ru-RU" b="1" u="sng" dirty="0" smtClean="0"/>
              <a:t>не учебники</a:t>
            </a:r>
            <a:r>
              <a:rPr lang="ru-RU" dirty="0" smtClean="0"/>
              <a:t>). Общее количество источников составляет не менее 10, желательно в пределах 20-40. Все работы располагаются в алфавитном порядке. Каждый документ, включенный в список, оформляется в соответствии с библиографической записью по </a:t>
            </a:r>
            <a:r>
              <a:rPr lang="ru-RU" dirty="0" err="1" smtClean="0"/>
              <a:t>ГОСТу</a:t>
            </a:r>
            <a:r>
              <a:rPr lang="ru-RU" dirty="0" smtClean="0"/>
              <a:t>. Образец оформления списка литературы размещен на сайте </a:t>
            </a:r>
            <a:r>
              <a:rPr lang="ru-RU" dirty="0" err="1" smtClean="0"/>
              <a:t>ИнЭО</a:t>
            </a:r>
            <a:r>
              <a:rPr lang="ru-RU" dirty="0" smtClean="0"/>
              <a:t> (</a:t>
            </a:r>
            <a:r>
              <a:rPr lang="ru-RU" u="sng" dirty="0" smtClean="0">
                <a:hlinkClick r:id="rId2"/>
              </a:rPr>
              <a:t>http://portal.tpu.ru/ido-tpu</a:t>
            </a:r>
            <a:r>
              <a:rPr lang="ru-RU" dirty="0" smtClean="0"/>
              <a:t>) в разделе СТУДЕНТУ </a:t>
            </a:r>
            <a:r>
              <a:rPr lang="ru-RU" dirty="0" smtClean="0">
                <a:sym typeface="Symbol"/>
              </a:rPr>
              <a:t></a:t>
            </a:r>
            <a:r>
              <a:rPr lang="ru-RU" dirty="0" smtClean="0"/>
              <a:t> ДОКУМЕНТЫ. </a:t>
            </a:r>
          </a:p>
          <a:p>
            <a:endParaRPr lang="ru-RU"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13</a:t>
            </a:fld>
            <a:endParaRPr lang="ru-RU"/>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Требования к оформлению</a:t>
            </a:r>
            <a:endParaRPr lang="ru-RU" dirty="0"/>
          </a:p>
        </p:txBody>
      </p:sp>
      <p:sp>
        <p:nvSpPr>
          <p:cNvPr id="3" name="Содержимое 2"/>
          <p:cNvSpPr>
            <a:spLocks noGrp="1"/>
          </p:cNvSpPr>
          <p:nvPr>
            <p:ph idx="1"/>
          </p:nvPr>
        </p:nvSpPr>
        <p:spPr/>
        <p:txBody>
          <a:bodyPr>
            <a:normAutofit/>
          </a:bodyPr>
          <a:lstStyle/>
          <a:p>
            <a:pPr lvl="0"/>
            <a:r>
              <a:rPr lang="ru-RU" b="1" dirty="0" smtClean="0"/>
              <a:t>Приложение</a:t>
            </a:r>
            <a:r>
              <a:rPr lang="ru-RU" dirty="0" smtClean="0"/>
              <a:t>.  Рекомендуется включать материалы иллюстративного и вспомогательного характера: таблицы и рисунки большого формата, материалы справочного характера. Приложения располагают в порядке ссылок на них в тексте. </a:t>
            </a:r>
          </a:p>
          <a:p>
            <a:endParaRPr lang="ru-RU"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14</a:t>
            </a:fld>
            <a:endParaRPr lang="ru-RU"/>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a:r>
              <a:rPr lang="ru-RU" dirty="0" smtClean="0"/>
              <a:t>Обязательными пунктами во </a:t>
            </a:r>
            <a:r>
              <a:rPr lang="ru-RU" b="1" dirty="0" smtClean="0"/>
              <a:t>ВВЕДЕНИИ</a:t>
            </a:r>
            <a:r>
              <a:rPr lang="ru-RU" dirty="0" smtClean="0"/>
              <a:t> являются:</a:t>
            </a:r>
            <a:endParaRPr lang="ru-RU" dirty="0"/>
          </a:p>
        </p:txBody>
      </p:sp>
      <p:sp>
        <p:nvSpPr>
          <p:cNvPr id="3" name="Содержимое 2"/>
          <p:cNvSpPr>
            <a:spLocks noGrp="1"/>
          </p:cNvSpPr>
          <p:nvPr>
            <p:ph idx="1"/>
          </p:nvPr>
        </p:nvSpPr>
        <p:spPr/>
        <p:txBody>
          <a:bodyPr>
            <a:normAutofit fontScale="92500" lnSpcReduction="20000"/>
          </a:bodyPr>
          <a:lstStyle/>
          <a:p>
            <a:r>
              <a:rPr lang="ru-RU" b="1" dirty="0" smtClean="0"/>
              <a:t>АКТУАЛЬНОСТЬ </a:t>
            </a:r>
            <a:r>
              <a:rPr lang="ru-RU" dirty="0" smtClean="0"/>
              <a:t>исследования той проблемы и темы, которые рассматриваются. Отражаются моменты новизны, </a:t>
            </a:r>
            <a:r>
              <a:rPr lang="ru-RU" dirty="0" err="1" smtClean="0"/>
              <a:t>малоисследованности</a:t>
            </a:r>
            <a:r>
              <a:rPr lang="ru-RU" dirty="0" smtClean="0"/>
              <a:t>. Бывает и теоретическая (малая исследованность) и практическая актуальность (т.е. соответствие нуждам практики, например, учителям в контексте учебно-воспитательной деятельности, родителям и пр.)</a:t>
            </a:r>
          </a:p>
          <a:p>
            <a:r>
              <a:rPr lang="ru-RU" sz="2600" i="1" dirty="0" smtClean="0"/>
              <a:t>«Практическая ценность данной работы обуславливается ее значением в деятельности и мировоззрении психолога, дает возможность ориентироваться на образ профессии и представлении о психологии сложившийся у студентов, непсихологической направленности, т.е. не изучавших психологию в университете»</a:t>
            </a:r>
          </a:p>
          <a:p>
            <a:endParaRPr lang="ru-RU"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15</a:t>
            </a:fld>
            <a:endParaRPr lang="ru-RU"/>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Обязательными пунктами во </a:t>
            </a:r>
            <a:r>
              <a:rPr lang="ru-RU" b="1" dirty="0" smtClean="0"/>
              <a:t>ВВЕДЕНИИ</a:t>
            </a:r>
            <a:r>
              <a:rPr lang="ru-RU" dirty="0" smtClean="0"/>
              <a:t> являются:</a:t>
            </a:r>
            <a:endParaRPr lang="ru-RU" dirty="0"/>
          </a:p>
        </p:txBody>
      </p:sp>
      <p:sp>
        <p:nvSpPr>
          <p:cNvPr id="3" name="Содержимое 2"/>
          <p:cNvSpPr>
            <a:spLocks noGrp="1"/>
          </p:cNvSpPr>
          <p:nvPr>
            <p:ph idx="1"/>
          </p:nvPr>
        </p:nvSpPr>
        <p:spPr/>
        <p:txBody>
          <a:bodyPr/>
          <a:lstStyle/>
          <a:p>
            <a:r>
              <a:rPr lang="ru-RU" b="1" dirty="0" smtClean="0"/>
              <a:t>ОБЪЕКТ</a:t>
            </a:r>
            <a:r>
              <a:rPr lang="ru-RU" dirty="0" smtClean="0"/>
              <a:t> исследования – сторона реальности, на которую направлена активность познающего его субъекта, т.е. исследователя.</a:t>
            </a:r>
          </a:p>
          <a:p>
            <a:endParaRPr lang="ru-RU" dirty="0" smtClean="0"/>
          </a:p>
          <a:p>
            <a:r>
              <a:rPr lang="ru-RU" sz="2400" i="1" dirty="0" smtClean="0"/>
              <a:t>«Объектом исследования являются представления о психологии и образ профессии психолога»</a:t>
            </a:r>
          </a:p>
          <a:p>
            <a:endParaRPr lang="ru-RU"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16</a:t>
            </a:fld>
            <a:endParaRPr lang="ru-RU"/>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Обязательными пунктами во </a:t>
            </a:r>
            <a:r>
              <a:rPr lang="ru-RU" b="1" dirty="0" smtClean="0"/>
              <a:t>ВВЕДЕНИИ</a:t>
            </a:r>
            <a:r>
              <a:rPr lang="ru-RU" dirty="0" smtClean="0"/>
              <a:t> являются:</a:t>
            </a:r>
            <a:endParaRPr lang="ru-RU" dirty="0"/>
          </a:p>
        </p:txBody>
      </p:sp>
      <p:sp>
        <p:nvSpPr>
          <p:cNvPr id="3" name="Содержимое 2"/>
          <p:cNvSpPr>
            <a:spLocks noGrp="1"/>
          </p:cNvSpPr>
          <p:nvPr>
            <p:ph idx="1"/>
          </p:nvPr>
        </p:nvSpPr>
        <p:spPr/>
        <p:txBody>
          <a:bodyPr>
            <a:normAutofit/>
          </a:bodyPr>
          <a:lstStyle/>
          <a:p>
            <a:r>
              <a:rPr lang="ru-RU" b="1" dirty="0" smtClean="0"/>
              <a:t>ПРЕДМЕТ</a:t>
            </a:r>
            <a:r>
              <a:rPr lang="ru-RU" dirty="0" smtClean="0"/>
              <a:t> исследования – то частное в объекте, что мы детально рассматриваем. Практически полностью совпадает с темой.</a:t>
            </a:r>
          </a:p>
          <a:p>
            <a:endParaRPr lang="ru-RU" dirty="0" smtClean="0"/>
          </a:p>
          <a:p>
            <a:endParaRPr lang="ru-RU" dirty="0" smtClean="0"/>
          </a:p>
          <a:p>
            <a:r>
              <a:rPr lang="ru-RU" sz="2400" i="1" dirty="0" smtClean="0"/>
              <a:t>«Предметом исследования являются представления студентов о возможностях психологии, психологе и специфике его деятельности»</a:t>
            </a:r>
          </a:p>
          <a:p>
            <a:endParaRPr lang="ru-RU"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17</a:t>
            </a:fld>
            <a:endParaRPr lang="ru-RU"/>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Обязательными пунктами во </a:t>
            </a:r>
            <a:r>
              <a:rPr lang="ru-RU" b="1" dirty="0" smtClean="0"/>
              <a:t>ВВЕДЕНИИ</a:t>
            </a:r>
            <a:r>
              <a:rPr lang="ru-RU" dirty="0" smtClean="0"/>
              <a:t> являются:</a:t>
            </a:r>
            <a:endParaRPr lang="ru-RU" dirty="0"/>
          </a:p>
        </p:txBody>
      </p:sp>
      <p:sp>
        <p:nvSpPr>
          <p:cNvPr id="3" name="Содержимое 2"/>
          <p:cNvSpPr>
            <a:spLocks noGrp="1"/>
          </p:cNvSpPr>
          <p:nvPr>
            <p:ph idx="1"/>
          </p:nvPr>
        </p:nvSpPr>
        <p:spPr/>
        <p:txBody>
          <a:bodyPr/>
          <a:lstStyle/>
          <a:p>
            <a:r>
              <a:rPr lang="ru-RU" b="1" dirty="0" smtClean="0"/>
              <a:t>ЦЕЛЬ</a:t>
            </a:r>
            <a:r>
              <a:rPr lang="ru-RU" dirty="0" smtClean="0"/>
              <a:t> – заранее мыслимый  результат исследовательской деятельности.</a:t>
            </a:r>
          </a:p>
          <a:p>
            <a:endParaRPr lang="ru-RU" sz="2400" i="1" dirty="0" smtClean="0"/>
          </a:p>
          <a:p>
            <a:endParaRPr lang="ru-RU" sz="2400" i="1" dirty="0" smtClean="0"/>
          </a:p>
          <a:p>
            <a:r>
              <a:rPr lang="ru-RU" sz="2400" i="1" dirty="0" smtClean="0"/>
              <a:t>«Выявление специфики представлений студентов о возможностях психологии, о личности психолога, специфике его деятельности, а также отношение к психологу и психологии в целом»</a:t>
            </a:r>
          </a:p>
          <a:p>
            <a:endParaRPr lang="ru-RU" sz="2400"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18</a:t>
            </a:fld>
            <a:endParaRPr lang="ru-RU"/>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Обязательными пунктами во </a:t>
            </a:r>
            <a:r>
              <a:rPr lang="ru-RU" b="1" dirty="0" smtClean="0"/>
              <a:t>ВВЕДЕНИИ</a:t>
            </a:r>
            <a:r>
              <a:rPr lang="ru-RU" dirty="0" smtClean="0"/>
              <a:t> являются:</a:t>
            </a:r>
            <a:endParaRPr lang="ru-RU" dirty="0"/>
          </a:p>
        </p:txBody>
      </p:sp>
      <p:sp>
        <p:nvSpPr>
          <p:cNvPr id="3" name="Содержимое 2"/>
          <p:cNvSpPr>
            <a:spLocks noGrp="1"/>
          </p:cNvSpPr>
          <p:nvPr>
            <p:ph idx="1"/>
          </p:nvPr>
        </p:nvSpPr>
        <p:spPr/>
        <p:txBody>
          <a:bodyPr>
            <a:normAutofit fontScale="92500" lnSpcReduction="20000"/>
          </a:bodyPr>
          <a:lstStyle/>
          <a:p>
            <a:r>
              <a:rPr lang="ru-RU" b="1" dirty="0" smtClean="0"/>
              <a:t>ЗАДАЧИ</a:t>
            </a:r>
            <a:r>
              <a:rPr lang="ru-RU" dirty="0" smtClean="0"/>
              <a:t>  - это конкретизированная цель. В них воплощаются  этапы предпринимаемой деятельности, действия, которые прикладывает исследователь для того, чтобы реализовать поставленную цель.</a:t>
            </a:r>
          </a:p>
          <a:p>
            <a:endParaRPr lang="ru-RU" dirty="0" smtClean="0"/>
          </a:p>
          <a:p>
            <a:pPr>
              <a:buNone/>
            </a:pPr>
            <a:r>
              <a:rPr lang="ru-RU" sz="2800" i="1" dirty="0" smtClean="0"/>
              <a:t>1.Проанализировать представленность проблемы в исследованиях.</a:t>
            </a:r>
          </a:p>
          <a:p>
            <a:pPr>
              <a:buNone/>
            </a:pPr>
            <a:r>
              <a:rPr lang="ru-RU" sz="2800" i="1" dirty="0" smtClean="0"/>
              <a:t>2.Описать представления населения о возможностях психологии.</a:t>
            </a:r>
          </a:p>
          <a:p>
            <a:pPr>
              <a:buNone/>
            </a:pPr>
            <a:r>
              <a:rPr lang="ru-RU" sz="2800" i="1" dirty="0" smtClean="0"/>
              <a:t>3.Описать представления о личности психолога.</a:t>
            </a:r>
          </a:p>
          <a:p>
            <a:pPr>
              <a:buNone/>
            </a:pPr>
            <a:r>
              <a:rPr lang="ru-RU" sz="2800" i="1" dirty="0" smtClean="0"/>
              <a:t>4. Исследовать категориальный аппарат, используемый студентами при описании.</a:t>
            </a:r>
          </a:p>
          <a:p>
            <a:endParaRPr lang="ru-RU"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19</a:t>
            </a:fld>
            <a:endParaRPr lang="ru-RU"/>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Обязательными пунктами во </a:t>
            </a:r>
            <a:r>
              <a:rPr lang="ru-RU" b="1" dirty="0" smtClean="0"/>
              <a:t>ВВЕДЕНИИ</a:t>
            </a:r>
            <a:r>
              <a:rPr lang="ru-RU" dirty="0" smtClean="0"/>
              <a:t> являются:</a:t>
            </a:r>
            <a:endParaRPr lang="ru-RU" dirty="0"/>
          </a:p>
        </p:txBody>
      </p:sp>
      <p:sp>
        <p:nvSpPr>
          <p:cNvPr id="3" name="Содержимое 2"/>
          <p:cNvSpPr>
            <a:spLocks noGrp="1"/>
          </p:cNvSpPr>
          <p:nvPr>
            <p:ph idx="1"/>
          </p:nvPr>
        </p:nvSpPr>
        <p:spPr/>
        <p:txBody>
          <a:bodyPr>
            <a:normAutofit/>
          </a:bodyPr>
          <a:lstStyle/>
          <a:p>
            <a:r>
              <a:rPr lang="ru-RU" b="1" dirty="0" smtClean="0"/>
              <a:t>МЕТОДЫ</a:t>
            </a:r>
            <a:r>
              <a:rPr lang="ru-RU" dirty="0" smtClean="0"/>
              <a:t> организации исследования, эмпирические методы, методы обработки и интерпретации данных.</a:t>
            </a:r>
          </a:p>
          <a:p>
            <a:pPr lvl="0"/>
            <a:r>
              <a:rPr lang="ru-RU" sz="2600" i="1" dirty="0" smtClean="0"/>
              <a:t>Метод опроса.</a:t>
            </a:r>
          </a:p>
          <a:p>
            <a:pPr lvl="0"/>
            <a:r>
              <a:rPr lang="ru-RU" sz="2600" i="1" dirty="0" smtClean="0"/>
              <a:t>Метод свободного описания.</a:t>
            </a:r>
          </a:p>
          <a:p>
            <a:pPr lvl="0"/>
            <a:r>
              <a:rPr lang="ru-RU" sz="2600" i="1" dirty="0" err="1" smtClean="0"/>
              <a:t>Контент</a:t>
            </a:r>
            <a:r>
              <a:rPr lang="ru-RU" sz="2600" i="1" dirty="0" smtClean="0"/>
              <a:t>- анализ как метод обработки данных.</a:t>
            </a:r>
          </a:p>
          <a:p>
            <a:endParaRPr lang="ru-RU"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20</a:t>
            </a:fld>
            <a:endParaRPr lang="ru-RU"/>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Требования к оформлению</a:t>
            </a:r>
            <a:endParaRPr lang="ru-RU" dirty="0"/>
          </a:p>
        </p:txBody>
      </p:sp>
      <p:sp>
        <p:nvSpPr>
          <p:cNvPr id="3" name="Содержимое 2"/>
          <p:cNvSpPr>
            <a:spLocks noGrp="1"/>
          </p:cNvSpPr>
          <p:nvPr>
            <p:ph idx="1"/>
          </p:nvPr>
        </p:nvSpPr>
        <p:spPr/>
        <p:txBody>
          <a:bodyPr>
            <a:normAutofit/>
          </a:bodyPr>
          <a:lstStyle/>
          <a:p>
            <a:r>
              <a:rPr lang="ru-RU" dirty="0" smtClean="0"/>
              <a:t>Законченная курсовая работа оформляется в соответствии стандарту СТО ТПУ 2.5.01-2011 «Система образовательных стандартов. Работы выпускные квалификационные, проекты и работы курсовые. Структура и правила оформления». </a:t>
            </a:r>
          </a:p>
          <a:p>
            <a:r>
              <a:rPr lang="ru-RU" b="1" dirty="0" smtClean="0"/>
              <a:t>Требования к оформлению размещены на сайте </a:t>
            </a:r>
            <a:r>
              <a:rPr lang="ru-RU" b="1" dirty="0" err="1" smtClean="0"/>
              <a:t>ИнЭО</a:t>
            </a:r>
            <a:r>
              <a:rPr lang="ru-RU" b="1" dirty="0" smtClean="0"/>
              <a:t> в разделе СТУДЕНТУ </a:t>
            </a:r>
            <a:r>
              <a:rPr lang="ru-RU" b="1" dirty="0" smtClean="0">
                <a:sym typeface="Symbol"/>
              </a:rPr>
              <a:t></a:t>
            </a:r>
            <a:r>
              <a:rPr lang="ru-RU" b="1" dirty="0" smtClean="0"/>
              <a:t> ДОКУМЕНТЫ </a:t>
            </a:r>
            <a:r>
              <a:rPr lang="ru-RU" dirty="0" smtClean="0"/>
              <a:t>(</a:t>
            </a:r>
            <a:r>
              <a:rPr lang="ru-RU" u="sng" dirty="0" smtClean="0">
                <a:hlinkClick r:id="rId2"/>
              </a:rPr>
              <a:t>http://portal.tpu.ru/ido-tpu</a:t>
            </a:r>
            <a:r>
              <a:rPr lang="ru-RU" dirty="0" smtClean="0"/>
              <a:t>).</a:t>
            </a:r>
          </a:p>
          <a:p>
            <a:endParaRPr lang="ru-RU"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21</a:t>
            </a:fld>
            <a:endParaRPr lang="ru-RU"/>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Требования к оформлению</a:t>
            </a:r>
            <a:endParaRPr lang="ru-RU" dirty="0"/>
          </a:p>
        </p:txBody>
      </p:sp>
      <p:sp>
        <p:nvSpPr>
          <p:cNvPr id="3" name="Содержимое 2"/>
          <p:cNvSpPr>
            <a:spLocks noGrp="1"/>
          </p:cNvSpPr>
          <p:nvPr>
            <p:ph idx="1"/>
          </p:nvPr>
        </p:nvSpPr>
        <p:spPr/>
        <p:txBody>
          <a:bodyPr>
            <a:normAutofit/>
          </a:bodyPr>
          <a:lstStyle/>
          <a:p>
            <a:r>
              <a:rPr lang="ru-RU" dirty="0" smtClean="0"/>
              <a:t>Работа выполняется на бумаге формата А4 (210</a:t>
            </a:r>
            <a:r>
              <a:rPr lang="ru-RU" dirty="0" smtClean="0">
                <a:sym typeface="Symbol"/>
              </a:rPr>
              <a:t></a:t>
            </a:r>
            <a:r>
              <a:rPr lang="ru-RU" dirty="0" smtClean="0"/>
              <a:t>297). </a:t>
            </a:r>
          </a:p>
          <a:p>
            <a:r>
              <a:rPr lang="ru-RU" dirty="0" smtClean="0"/>
              <a:t>Размеры полей: верхнее – 2,5 см., левое – 2 см., нижнее – 3 см., правое – 1,5 см. Абзацный отступ – 1 см. </a:t>
            </a:r>
          </a:p>
          <a:p>
            <a:r>
              <a:rPr lang="ru-RU" b="1" dirty="0" smtClean="0"/>
              <a:t>Нумерация страниц.</a:t>
            </a:r>
            <a:r>
              <a:rPr lang="ru-RU" dirty="0" smtClean="0"/>
              <a:t> Все страницы нумеруются от титульного листа, который считается первой страницей, хотя цифра «1» на нем не ставится. Страницы ставятся в правом нижнем углу.</a:t>
            </a:r>
          </a:p>
          <a:p>
            <a:endParaRPr lang="ru-RU"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22</a:t>
            </a:fld>
            <a:endParaRPr lang="ru-RU"/>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Требования к оформлению</a:t>
            </a:r>
            <a:endParaRPr lang="ru-RU" dirty="0"/>
          </a:p>
        </p:txBody>
      </p:sp>
      <p:sp>
        <p:nvSpPr>
          <p:cNvPr id="3" name="Содержимое 2"/>
          <p:cNvSpPr>
            <a:spLocks noGrp="1"/>
          </p:cNvSpPr>
          <p:nvPr>
            <p:ph idx="1"/>
          </p:nvPr>
        </p:nvSpPr>
        <p:spPr/>
        <p:txBody>
          <a:bodyPr>
            <a:normAutofit fontScale="77500" lnSpcReduction="20000"/>
          </a:bodyPr>
          <a:lstStyle/>
          <a:p>
            <a:r>
              <a:rPr lang="ru-RU" b="1" dirty="0" smtClean="0"/>
              <a:t>Заголовки.</a:t>
            </a:r>
            <a:r>
              <a:rPr lang="ru-RU" dirty="0" smtClean="0"/>
              <a:t> Разделы, подразделы, параграфы должны иметь заголовки, отражающие их содержание и соответствующие оглавлению. Точку и двоеточие в конце заголовков не ставят. После цифры нумерации заголовка точка ставится. Если заголовок состоит из двух предложений, их разделяют точкой. Не допускается выделение заголовка другим цветом, подчеркиванием. Все заголовки отделяются от текста или от других заголовков пробелом или пробельной строкой. Расстояние между заголовком и текстом должно быть равно удвоенному межстрочному интервалу; между заголовками раздела и подраздела – одному межстрочному интервалу. Перед заголовком слова «раздел», «подраздел», «параграф» не указываются. Нумерация заголовков допускается только арабскими цифрами. Заголовки «Введение», «Заключение», «Список использованных источников» не нумеруются.</a:t>
            </a:r>
          </a:p>
          <a:p>
            <a:endParaRPr lang="ru-RU"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23</a:t>
            </a:fld>
            <a:endParaRPr lang="ru-RU"/>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Требования к оформлению</a:t>
            </a:r>
            <a:endParaRPr lang="ru-RU" dirty="0"/>
          </a:p>
        </p:txBody>
      </p:sp>
      <p:sp>
        <p:nvSpPr>
          <p:cNvPr id="3" name="Содержимое 2"/>
          <p:cNvSpPr>
            <a:spLocks noGrp="1"/>
          </p:cNvSpPr>
          <p:nvPr>
            <p:ph idx="1"/>
          </p:nvPr>
        </p:nvSpPr>
        <p:spPr/>
        <p:txBody>
          <a:bodyPr>
            <a:normAutofit fontScale="85000" lnSpcReduction="20000"/>
          </a:bodyPr>
          <a:lstStyle/>
          <a:p>
            <a:r>
              <a:rPr lang="ru-RU" b="1" dirty="0" smtClean="0"/>
              <a:t>Цитаты.</a:t>
            </a:r>
            <a:r>
              <a:rPr lang="ru-RU" dirty="0" smtClean="0"/>
              <a:t> Цитировать авторов необходимо только по их произведениям. Когда источник недоступен, разрешается воспользоваться цитатой этого автора, опубликованной в другом издании. В этом случае ссылке должны предшествовать слова: </a:t>
            </a:r>
            <a:r>
              <a:rPr lang="ru-RU" dirty="0" err="1" smtClean="0"/>
              <a:t>Цит</a:t>
            </a:r>
            <a:r>
              <a:rPr lang="ru-RU" dirty="0" smtClean="0"/>
              <a:t>. по кн. ...</a:t>
            </a:r>
          </a:p>
          <a:p>
            <a:r>
              <a:rPr lang="ru-RU" dirty="0" smtClean="0"/>
              <a:t>При цитировании нужно соблюдать точное соответствие цитаты источнику. Допустимы лишь следующие отклонения: могут быть модернизированы орфография и пунктуация по современным правилам, если это не индивидуальная орфография или пунктуация автора; могут быть пропущены отдельные слова в цитате при условии, что мысль автора не искажается и этот пропуск обозначается многоточием. Цитаты закавычиваются. Ссылке на </a:t>
            </a:r>
            <a:r>
              <a:rPr lang="ru-RU" dirty="0" err="1" smtClean="0"/>
              <a:t>незакавыченные</a:t>
            </a:r>
            <a:r>
              <a:rPr lang="ru-RU" dirty="0" smtClean="0"/>
              <a:t> цитаты предшествует сокращенное слово «смотрите» (см.).</a:t>
            </a:r>
          </a:p>
          <a:p>
            <a:endParaRPr lang="ru-RU"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24</a:t>
            </a:fld>
            <a:endParaRPr lang="ru-RU"/>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Требования к оформлению</a:t>
            </a:r>
            <a:endParaRPr lang="ru-RU" dirty="0"/>
          </a:p>
        </p:txBody>
      </p:sp>
      <p:sp>
        <p:nvSpPr>
          <p:cNvPr id="3" name="Содержимое 2"/>
          <p:cNvSpPr>
            <a:spLocks noGrp="1"/>
          </p:cNvSpPr>
          <p:nvPr>
            <p:ph idx="1"/>
          </p:nvPr>
        </p:nvSpPr>
        <p:spPr/>
        <p:txBody>
          <a:bodyPr/>
          <a:lstStyle/>
          <a:p>
            <a:r>
              <a:rPr lang="ru-RU" b="1" dirty="0" smtClean="0"/>
              <a:t>Ссылки.</a:t>
            </a:r>
            <a:r>
              <a:rPr lang="ru-RU" dirty="0" smtClean="0"/>
              <a:t> В тексте обязательны ссылки на источники данных, цитат, иллюстраций, таблиц и в других необходимых случаях. При ссылке на использованные источники приводятся порядковые номера по списку использованных источников, заключенные в квадратные скобки (например, [9] или [9, 10]). </a:t>
            </a:r>
          </a:p>
          <a:p>
            <a:endParaRPr lang="ru-RU"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25</a:t>
            </a:fld>
            <a:endParaRPr lang="ru-RU"/>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800" dirty="0" smtClean="0"/>
              <a:t>Защита курсовой работы</a:t>
            </a:r>
            <a:endParaRPr lang="ru-RU" sz="4800" dirty="0"/>
          </a:p>
        </p:txBody>
      </p:sp>
      <p:sp>
        <p:nvSpPr>
          <p:cNvPr id="3" name="Текст 2"/>
          <p:cNvSpPr>
            <a:spLocks noGrp="1"/>
          </p:cNvSpPr>
          <p:nvPr>
            <p:ph type="body" idx="1"/>
          </p:nvPr>
        </p:nvSpPr>
        <p:spPr/>
        <p:txBody>
          <a:bodyPr/>
          <a:lstStyle/>
          <a:p>
            <a:endParaRPr lang="ru-RU"/>
          </a:p>
        </p:txBody>
      </p:sp>
      <p:sp>
        <p:nvSpPr>
          <p:cNvPr id="4" name="Номер слайда 3"/>
          <p:cNvSpPr>
            <a:spLocks noGrp="1"/>
          </p:cNvSpPr>
          <p:nvPr>
            <p:ph type="sldNum" sz="quarter" idx="12"/>
          </p:nvPr>
        </p:nvSpPr>
        <p:spPr/>
        <p:txBody>
          <a:bodyPr/>
          <a:lstStyle/>
          <a:p>
            <a:fld id="{57316B6C-C803-44C4-AFB5-7BBB8FEC1436}" type="slidenum">
              <a:rPr lang="ru-RU" smtClean="0"/>
              <a:pPr/>
              <a:t>26</a:t>
            </a:fld>
            <a:endParaRPr lang="ru-RU"/>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ru-RU" dirty="0" smtClean="0"/>
              <a:t>Защита курсовой работы предполагает создание презентации по выполненной студентом курсовой работе.</a:t>
            </a:r>
          </a:p>
          <a:p>
            <a:r>
              <a:rPr lang="ru-RU" dirty="0" smtClean="0"/>
              <a:t>Для того чтобы получить зачёт и защитить курсовую работу Вам необходимо выполнить задание, которое предполагает подготовку презентации по дисциплине «Психология социальной работы».</a:t>
            </a:r>
            <a:endParaRPr lang="ru-RU"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27</a:t>
            </a:fld>
            <a:endParaRPr lang="ru-RU"/>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Требования к презентации</a:t>
            </a:r>
            <a:endParaRPr lang="ru-RU" dirty="0"/>
          </a:p>
        </p:txBody>
      </p:sp>
      <p:sp>
        <p:nvSpPr>
          <p:cNvPr id="3" name="Содержимое 2"/>
          <p:cNvSpPr>
            <a:spLocks noGrp="1"/>
          </p:cNvSpPr>
          <p:nvPr>
            <p:ph idx="1"/>
          </p:nvPr>
        </p:nvSpPr>
        <p:spPr>
          <a:xfrm>
            <a:off x="628650" y="1484784"/>
            <a:ext cx="7886700" cy="4692179"/>
          </a:xfrm>
        </p:spPr>
        <p:txBody>
          <a:bodyPr/>
          <a:lstStyle/>
          <a:p>
            <a:pPr lvl="0"/>
            <a:r>
              <a:rPr lang="ru-RU" dirty="0" smtClean="0"/>
              <a:t>презентация должна раскрывать все аспекты выбранной темы;</a:t>
            </a:r>
          </a:p>
          <a:p>
            <a:pPr lvl="0"/>
            <a:r>
              <a:rPr lang="ru-RU" dirty="0" smtClean="0"/>
              <a:t>формат презентации: по выбору;</a:t>
            </a:r>
          </a:p>
          <a:p>
            <a:pPr lvl="0"/>
            <a:r>
              <a:rPr lang="ru-RU" dirty="0" smtClean="0"/>
              <a:t>представлять только существенную, значительную информацию по теме курсовой работы;</a:t>
            </a:r>
          </a:p>
          <a:p>
            <a:pPr lvl="0"/>
            <a:r>
              <a:rPr lang="ru-RU" dirty="0" smtClean="0"/>
              <a:t>обязательно указывать первоисточники информации: результаты психологических или социологических исследований, отзывы экспертов, материалы в СМИ, книги, выступления компетентных лиц и экспертов и т.д.</a:t>
            </a:r>
            <a:endParaRPr lang="ru-RU"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28</a:t>
            </a:fld>
            <a:endParaRPr lang="ru-RU"/>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5"/>
            <a:ext cx="7886700" cy="975643"/>
          </a:xfrm>
        </p:spPr>
        <p:txBody>
          <a:bodyPr/>
          <a:lstStyle/>
          <a:p>
            <a:r>
              <a:rPr lang="ru-RU" sz="3600" b="1" dirty="0" smtClean="0"/>
              <a:t>Примерная структура и содержание презентации:</a:t>
            </a:r>
          </a:p>
        </p:txBody>
      </p:sp>
      <p:sp>
        <p:nvSpPr>
          <p:cNvPr id="3" name="Содержимое 2"/>
          <p:cNvSpPr>
            <a:spLocks noGrp="1"/>
          </p:cNvSpPr>
          <p:nvPr>
            <p:ph idx="1"/>
          </p:nvPr>
        </p:nvSpPr>
        <p:spPr>
          <a:xfrm>
            <a:off x="323528" y="1484784"/>
            <a:ext cx="8496944" cy="4692179"/>
          </a:xfrm>
        </p:spPr>
        <p:txBody>
          <a:bodyPr/>
          <a:lstStyle/>
          <a:p>
            <a:r>
              <a:rPr lang="ru-RU" sz="1800" dirty="0" smtClean="0"/>
              <a:t>1 слайд (титульный). Тема, институт, факультет, № группы, ФИО выступающего</a:t>
            </a:r>
          </a:p>
          <a:p>
            <a:r>
              <a:rPr lang="ru-RU" sz="1800" dirty="0" smtClean="0"/>
              <a:t>2–3 слайд. Проблема: актуальность, степень теоретической исследованности, проблема, объект исследования, предмет исследования, цель, задачи, гипотеза.</a:t>
            </a:r>
          </a:p>
          <a:p>
            <a:r>
              <a:rPr lang="ru-RU" sz="1800" dirty="0" smtClean="0"/>
              <a:t>4 слайд. Методологические основы исследования и апробация.</a:t>
            </a:r>
          </a:p>
          <a:p>
            <a:r>
              <a:rPr lang="ru-RU" sz="1800" dirty="0" smtClean="0"/>
              <a:t>5–6 слайд. Решение первой задачи исследования.</a:t>
            </a:r>
          </a:p>
          <a:p>
            <a:r>
              <a:rPr lang="ru-RU" sz="1800" dirty="0" smtClean="0"/>
              <a:t>7–8 слайд. Решение второй задачи исследования.</a:t>
            </a:r>
          </a:p>
          <a:p>
            <a:r>
              <a:rPr lang="ru-RU" sz="1800" dirty="0" smtClean="0"/>
              <a:t>9–10 слайд. Решение третьей задачи исследования.</a:t>
            </a:r>
          </a:p>
          <a:p>
            <a:r>
              <a:rPr lang="ru-RU" sz="1800" dirty="0" smtClean="0"/>
              <a:t>11 слайд. Исследовательская часть курсовой и демонстрация ее вклада в общий результат</a:t>
            </a:r>
          </a:p>
          <a:p>
            <a:r>
              <a:rPr lang="ru-RU" sz="1800" dirty="0" smtClean="0"/>
              <a:t>12 слайд. Практический выход полученных результатов.</a:t>
            </a:r>
          </a:p>
          <a:p>
            <a:r>
              <a:rPr lang="ru-RU" sz="1800" dirty="0" smtClean="0"/>
              <a:t>13 слайд. Заключение или выводы по теме.</a:t>
            </a:r>
          </a:p>
          <a:p>
            <a:r>
              <a:rPr lang="ru-RU" sz="1800" dirty="0" smtClean="0"/>
              <a:t>14 слайд. Приложения.</a:t>
            </a:r>
          </a:p>
          <a:p>
            <a:r>
              <a:rPr lang="ru-RU" sz="1800" dirty="0" smtClean="0"/>
              <a:t>15 слайд. Список основной литературы по курсовой работе.</a:t>
            </a:r>
            <a:endParaRPr lang="ru-RU" sz="1800"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29</a:t>
            </a:fld>
            <a:endParaRPr lang="ru-RU"/>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88641"/>
            <a:ext cx="7886700" cy="720080"/>
          </a:xfrm>
        </p:spPr>
        <p:txBody>
          <a:bodyPr/>
          <a:lstStyle/>
          <a:p>
            <a:r>
              <a:rPr lang="ru-RU" sz="3600" b="1" dirty="0" smtClean="0"/>
              <a:t>Дизайн и оформление:	</a:t>
            </a:r>
            <a:endParaRPr lang="ru-RU" sz="3600" b="1" dirty="0"/>
          </a:p>
        </p:txBody>
      </p:sp>
      <p:sp>
        <p:nvSpPr>
          <p:cNvPr id="3" name="Содержимое 2"/>
          <p:cNvSpPr>
            <a:spLocks noGrp="1"/>
          </p:cNvSpPr>
          <p:nvPr>
            <p:ph idx="1"/>
          </p:nvPr>
        </p:nvSpPr>
        <p:spPr>
          <a:xfrm>
            <a:off x="251520" y="836712"/>
            <a:ext cx="8712968" cy="5340251"/>
          </a:xfrm>
        </p:spPr>
        <p:txBody>
          <a:bodyPr/>
          <a:lstStyle/>
          <a:p>
            <a:pPr lvl="0">
              <a:lnSpc>
                <a:spcPct val="100000"/>
              </a:lnSpc>
            </a:pPr>
            <a:r>
              <a:rPr lang="ru-RU" sz="1800" dirty="0" smtClean="0"/>
              <a:t>PowerPoint, PREZI.</a:t>
            </a:r>
          </a:p>
          <a:p>
            <a:pPr lvl="0">
              <a:lnSpc>
                <a:spcPct val="100000"/>
              </a:lnSpc>
            </a:pPr>
            <a:r>
              <a:rPr lang="ru-RU" sz="1800" dirty="0" smtClean="0"/>
              <a:t>объем текста на слайде – не больше 7-8 строк;</a:t>
            </a:r>
          </a:p>
          <a:p>
            <a:pPr lvl="0">
              <a:lnSpc>
                <a:spcPct val="100000"/>
              </a:lnSpc>
            </a:pPr>
            <a:r>
              <a:rPr lang="ru-RU" sz="1800" dirty="0" smtClean="0"/>
              <a:t>значимая информация выделяется с помощью цвета, кегля, эффектов анимации.</a:t>
            </a:r>
          </a:p>
          <a:p>
            <a:pPr lvl="0">
              <a:lnSpc>
                <a:spcPct val="100000"/>
              </a:lnSpc>
            </a:pPr>
            <a:r>
              <a:rPr lang="ru-RU" sz="1800" dirty="0" smtClean="0"/>
              <a:t>выбранные средства визуализации информации (таблицы, схемы, графики и т. д.) соответствуют содержанию;</a:t>
            </a:r>
          </a:p>
          <a:p>
            <a:pPr lvl="0">
              <a:lnSpc>
                <a:spcPct val="100000"/>
              </a:lnSpc>
            </a:pPr>
            <a:r>
              <a:rPr lang="ru-RU" sz="1800" dirty="0" smtClean="0"/>
              <a:t>использовать только иллюстрации хорошего качества (высокого разрешения), с четким изображением;</a:t>
            </a:r>
          </a:p>
          <a:p>
            <a:pPr lvl="0">
              <a:lnSpc>
                <a:spcPct val="100000"/>
              </a:lnSpc>
            </a:pPr>
            <a:r>
              <a:rPr lang="ru-RU" sz="1800" dirty="0" smtClean="0"/>
              <a:t>максимальное количество графической информации на одном слайде – 2 рисунка (фотографии, схемы и т.д.) с текстовыми комментариями (не более 2 строк к каждому);</a:t>
            </a:r>
          </a:p>
          <a:p>
            <a:pPr lvl="0">
              <a:lnSpc>
                <a:spcPct val="100000"/>
              </a:lnSpc>
            </a:pPr>
            <a:r>
              <a:rPr lang="ru-RU" sz="1800" dirty="0" smtClean="0"/>
              <a:t>наиболее важная информация должна располагаться в центре экрана;</a:t>
            </a:r>
          </a:p>
          <a:p>
            <a:pPr lvl="0">
              <a:lnSpc>
                <a:spcPct val="100000"/>
              </a:lnSpc>
            </a:pPr>
            <a:r>
              <a:rPr lang="ru-RU" sz="1800" dirty="0" smtClean="0"/>
              <a:t>использовать один и тот же шаблон оформления, для всех слайдов;</a:t>
            </a:r>
          </a:p>
          <a:p>
            <a:pPr lvl="0">
              <a:lnSpc>
                <a:spcPct val="100000"/>
              </a:lnSpc>
            </a:pPr>
            <a:r>
              <a:rPr lang="ru-RU" sz="1800" dirty="0" smtClean="0"/>
              <a:t>кегль – для заголовков – не меньше 24 пунктов, для информации – не менее 18 пунктов;</a:t>
            </a:r>
          </a:p>
          <a:p>
            <a:pPr>
              <a:lnSpc>
                <a:spcPct val="100000"/>
              </a:lnSpc>
            </a:pPr>
            <a:endParaRPr lang="ru-RU" sz="1800"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30</a:t>
            </a:fld>
            <a:endParaRPr lang="ru-RU"/>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600" b="1" dirty="0" smtClean="0"/>
              <a:t>Критерии оценки презентации.  Содержание оценки</a:t>
            </a:r>
            <a:endParaRPr lang="ru-RU" sz="3600" dirty="0"/>
          </a:p>
        </p:txBody>
      </p:sp>
      <p:graphicFrame>
        <p:nvGraphicFramePr>
          <p:cNvPr id="4" name="Содержимое 3"/>
          <p:cNvGraphicFramePr>
            <a:graphicFrameLocks noGrp="1"/>
          </p:cNvGraphicFramePr>
          <p:nvPr>
            <p:ph idx="1"/>
          </p:nvPr>
        </p:nvGraphicFramePr>
        <p:xfrm>
          <a:off x="395537" y="1772817"/>
          <a:ext cx="8208912" cy="4932088"/>
        </p:xfrm>
        <a:graphic>
          <a:graphicData uri="http://schemas.openxmlformats.org/drawingml/2006/table">
            <a:tbl>
              <a:tblPr>
                <a:tableStyleId>{C4B1156A-380E-4F78-BDF5-A606A8083BF9}</a:tableStyleId>
              </a:tblPr>
              <a:tblGrid>
                <a:gridCol w="607827"/>
                <a:gridCol w="2546542"/>
                <a:gridCol w="3982909"/>
                <a:gridCol w="1071634"/>
              </a:tblGrid>
              <a:tr h="406173">
                <a:tc>
                  <a:txBody>
                    <a:bodyPr/>
                    <a:lstStyle/>
                    <a:p>
                      <a:pPr algn="ctr">
                        <a:spcAft>
                          <a:spcPts val="0"/>
                        </a:spcAft>
                      </a:pPr>
                      <a:endParaRPr lang="ru-RU" sz="2400" dirty="0">
                        <a:latin typeface="Times New Roman"/>
                        <a:ea typeface="Calibri"/>
                      </a:endParaRPr>
                    </a:p>
                  </a:txBody>
                  <a:tcPr marL="68580" marR="68580" marT="0" marB="0"/>
                </a:tc>
                <a:tc>
                  <a:txBody>
                    <a:bodyPr/>
                    <a:lstStyle/>
                    <a:p>
                      <a:pPr algn="ctr">
                        <a:spcAft>
                          <a:spcPts val="0"/>
                        </a:spcAft>
                      </a:pPr>
                      <a:r>
                        <a:rPr lang="ru-RU" sz="1800" dirty="0"/>
                        <a:t>критерии</a:t>
                      </a:r>
                      <a:endParaRPr lang="ru-RU" sz="2000" dirty="0">
                        <a:latin typeface="Times New Roman"/>
                        <a:ea typeface="Calibri"/>
                      </a:endParaRPr>
                    </a:p>
                  </a:txBody>
                  <a:tcPr marL="68580" marR="68580" marT="0" marB="0"/>
                </a:tc>
                <a:tc>
                  <a:txBody>
                    <a:bodyPr/>
                    <a:lstStyle/>
                    <a:p>
                      <a:pPr algn="ctr">
                        <a:spcAft>
                          <a:spcPts val="0"/>
                        </a:spcAft>
                      </a:pPr>
                      <a:r>
                        <a:rPr lang="ru-RU" sz="1800" dirty="0"/>
                        <a:t>условия</a:t>
                      </a:r>
                      <a:endParaRPr lang="ru-RU" sz="2000" dirty="0">
                        <a:latin typeface="Times New Roman"/>
                        <a:ea typeface="Calibri"/>
                      </a:endParaRPr>
                    </a:p>
                  </a:txBody>
                  <a:tcPr marL="68580" marR="68580" marT="0" marB="0"/>
                </a:tc>
                <a:tc>
                  <a:txBody>
                    <a:bodyPr/>
                    <a:lstStyle/>
                    <a:p>
                      <a:pPr algn="ctr">
                        <a:spcAft>
                          <a:spcPts val="0"/>
                        </a:spcAft>
                      </a:pPr>
                      <a:r>
                        <a:rPr lang="ru-RU" sz="1800" dirty="0"/>
                        <a:t>баллы</a:t>
                      </a:r>
                      <a:endParaRPr lang="ru-RU" sz="2000" dirty="0">
                        <a:latin typeface="Times New Roman"/>
                        <a:ea typeface="Calibri"/>
                      </a:endParaRPr>
                    </a:p>
                  </a:txBody>
                  <a:tcPr marL="68580" marR="68580" marT="0" marB="0"/>
                </a:tc>
              </a:tr>
              <a:tr h="696294">
                <a:tc>
                  <a:txBody>
                    <a:bodyPr/>
                    <a:lstStyle/>
                    <a:p>
                      <a:pPr>
                        <a:spcAft>
                          <a:spcPts val="0"/>
                        </a:spcAft>
                      </a:pPr>
                      <a:r>
                        <a:rPr lang="ru-RU" sz="2000" spc="15" dirty="0"/>
                        <a:t>1</a:t>
                      </a:r>
                      <a:endParaRPr lang="ru-RU" sz="2400" dirty="0">
                        <a:latin typeface="Times New Roman"/>
                        <a:ea typeface="Calibri"/>
                      </a:endParaRPr>
                    </a:p>
                  </a:txBody>
                  <a:tcPr marL="68580" marR="68580" marT="0" marB="0"/>
                </a:tc>
                <a:tc>
                  <a:txBody>
                    <a:bodyPr/>
                    <a:lstStyle/>
                    <a:p>
                      <a:pPr>
                        <a:spcAft>
                          <a:spcPts val="0"/>
                        </a:spcAft>
                      </a:pPr>
                      <a:r>
                        <a:rPr lang="ru-RU" sz="1800" spc="15" dirty="0"/>
                        <a:t>содержательный</a:t>
                      </a:r>
                      <a:endParaRPr lang="ru-RU" sz="2000" dirty="0">
                        <a:latin typeface="Times New Roman"/>
                        <a:ea typeface="Calibri"/>
                      </a:endParaRPr>
                    </a:p>
                  </a:txBody>
                  <a:tcPr marL="68580" marR="68580" marT="0" marB="0"/>
                </a:tc>
                <a:tc>
                  <a:txBody>
                    <a:bodyPr/>
                    <a:lstStyle/>
                    <a:p>
                      <a:pPr>
                        <a:spcAft>
                          <a:spcPts val="0"/>
                        </a:spcAft>
                      </a:pPr>
                      <a:r>
                        <a:rPr lang="ru-RU" sz="1800" spc="15"/>
                        <a:t>необходимый и достаточный материал по теме</a:t>
                      </a:r>
                      <a:endParaRPr lang="ru-RU" sz="2000">
                        <a:latin typeface="Times New Roman"/>
                        <a:ea typeface="Calibri"/>
                      </a:endParaRPr>
                    </a:p>
                  </a:txBody>
                  <a:tcPr marL="68580" marR="68580" marT="0" marB="0"/>
                </a:tc>
                <a:tc>
                  <a:txBody>
                    <a:bodyPr/>
                    <a:lstStyle/>
                    <a:p>
                      <a:pPr algn="ctr">
                        <a:spcAft>
                          <a:spcPts val="0"/>
                        </a:spcAft>
                      </a:pPr>
                      <a:r>
                        <a:rPr lang="en-US" sz="1800" spc="15" dirty="0"/>
                        <a:t>0-10</a:t>
                      </a:r>
                      <a:endParaRPr lang="ru-RU" sz="2000" dirty="0">
                        <a:latin typeface="Times New Roman"/>
                        <a:ea typeface="Calibri"/>
                      </a:endParaRPr>
                    </a:p>
                  </a:txBody>
                  <a:tcPr marL="68580" marR="68580" marT="0" marB="0"/>
                </a:tc>
              </a:tr>
              <a:tr h="696294">
                <a:tc>
                  <a:txBody>
                    <a:bodyPr/>
                    <a:lstStyle/>
                    <a:p>
                      <a:pPr>
                        <a:spcAft>
                          <a:spcPts val="0"/>
                        </a:spcAft>
                      </a:pPr>
                      <a:r>
                        <a:rPr lang="ru-RU" sz="2000" spc="15" dirty="0"/>
                        <a:t>2</a:t>
                      </a:r>
                      <a:endParaRPr lang="ru-RU" sz="2400" dirty="0">
                        <a:latin typeface="Times New Roman"/>
                        <a:ea typeface="Calibri"/>
                      </a:endParaRPr>
                    </a:p>
                  </a:txBody>
                  <a:tcPr marL="68580" marR="68580" marT="0" marB="0"/>
                </a:tc>
                <a:tc>
                  <a:txBody>
                    <a:bodyPr/>
                    <a:lstStyle/>
                    <a:p>
                      <a:pPr>
                        <a:spcAft>
                          <a:spcPts val="0"/>
                        </a:spcAft>
                      </a:pPr>
                      <a:r>
                        <a:rPr lang="ru-RU" sz="1800" spc="15"/>
                        <a:t>логический</a:t>
                      </a:r>
                      <a:endParaRPr lang="ru-RU" sz="2000">
                        <a:latin typeface="Times New Roman"/>
                        <a:ea typeface="Calibri"/>
                      </a:endParaRPr>
                    </a:p>
                  </a:txBody>
                  <a:tcPr marL="68580" marR="68580" marT="0" marB="0"/>
                </a:tc>
                <a:tc>
                  <a:txBody>
                    <a:bodyPr/>
                    <a:lstStyle/>
                    <a:p>
                      <a:pPr>
                        <a:spcAft>
                          <a:spcPts val="0"/>
                        </a:spcAft>
                      </a:pPr>
                      <a:r>
                        <a:rPr lang="ru-RU" sz="1800" spc="15"/>
                        <a:t>согласованность темы, цели, задач, результатов и выводов</a:t>
                      </a:r>
                      <a:endParaRPr lang="ru-RU" sz="2000">
                        <a:latin typeface="Times New Roman"/>
                        <a:ea typeface="Calibri"/>
                      </a:endParaRPr>
                    </a:p>
                  </a:txBody>
                  <a:tcPr marL="68580" marR="68580" marT="0" marB="0"/>
                </a:tc>
                <a:tc>
                  <a:txBody>
                    <a:bodyPr/>
                    <a:lstStyle/>
                    <a:p>
                      <a:pPr algn="ctr">
                        <a:spcAft>
                          <a:spcPts val="0"/>
                        </a:spcAft>
                      </a:pPr>
                      <a:r>
                        <a:rPr lang="en-US" sz="1800" spc="15" dirty="0"/>
                        <a:t>0-10</a:t>
                      </a:r>
                      <a:endParaRPr lang="ru-RU" sz="2000" dirty="0">
                        <a:latin typeface="Times New Roman"/>
                        <a:ea typeface="Calibri"/>
                      </a:endParaRPr>
                    </a:p>
                  </a:txBody>
                  <a:tcPr marL="68580" marR="68580" marT="0" marB="0"/>
                </a:tc>
              </a:tr>
              <a:tr h="1044443">
                <a:tc>
                  <a:txBody>
                    <a:bodyPr/>
                    <a:lstStyle/>
                    <a:p>
                      <a:pPr>
                        <a:spcAft>
                          <a:spcPts val="0"/>
                        </a:spcAft>
                      </a:pPr>
                      <a:r>
                        <a:rPr lang="ru-RU" sz="2000" spc="15" dirty="0"/>
                        <a:t>3</a:t>
                      </a:r>
                      <a:endParaRPr lang="ru-RU" sz="2400" dirty="0">
                        <a:latin typeface="Times New Roman"/>
                        <a:ea typeface="Calibri"/>
                      </a:endParaRPr>
                    </a:p>
                  </a:txBody>
                  <a:tcPr marL="68580" marR="68580" marT="0" marB="0"/>
                </a:tc>
                <a:tc>
                  <a:txBody>
                    <a:bodyPr/>
                    <a:lstStyle/>
                    <a:p>
                      <a:pPr>
                        <a:spcAft>
                          <a:spcPts val="0"/>
                        </a:spcAft>
                      </a:pPr>
                      <a:r>
                        <a:rPr lang="ru-RU" sz="1800" spc="15"/>
                        <a:t>дизайн </a:t>
                      </a:r>
                      <a:endParaRPr lang="ru-RU" sz="2000">
                        <a:latin typeface="Times New Roman"/>
                        <a:ea typeface="Calibri"/>
                      </a:endParaRPr>
                    </a:p>
                  </a:txBody>
                  <a:tcPr marL="68580" marR="68580" marT="0" marB="0"/>
                </a:tc>
                <a:tc>
                  <a:txBody>
                    <a:bodyPr/>
                    <a:lstStyle/>
                    <a:p>
                      <a:pPr>
                        <a:spcAft>
                          <a:spcPts val="0"/>
                        </a:spcAft>
                      </a:pPr>
                      <a:r>
                        <a:rPr lang="ru-RU" sz="1800" spc="15" dirty="0"/>
                        <a:t>эргономические требования: дизайн презентации не противоречит ее содержанию</a:t>
                      </a:r>
                      <a:endParaRPr lang="ru-RU" sz="2000" dirty="0">
                        <a:latin typeface="Times New Roman"/>
                        <a:ea typeface="Calibri"/>
                      </a:endParaRPr>
                    </a:p>
                  </a:txBody>
                  <a:tcPr marL="68580" marR="68580" marT="0" marB="0"/>
                </a:tc>
                <a:tc>
                  <a:txBody>
                    <a:bodyPr/>
                    <a:lstStyle/>
                    <a:p>
                      <a:pPr algn="ctr">
                        <a:spcAft>
                          <a:spcPts val="0"/>
                        </a:spcAft>
                      </a:pPr>
                      <a:r>
                        <a:rPr lang="ru-RU" sz="1800" spc="15" dirty="0"/>
                        <a:t> 0-10</a:t>
                      </a:r>
                      <a:endParaRPr lang="ru-RU" sz="2000" dirty="0">
                        <a:latin typeface="Times New Roman"/>
                        <a:ea typeface="Calibri"/>
                      </a:endParaRPr>
                    </a:p>
                  </a:txBody>
                  <a:tcPr marL="68580" marR="68580" marT="0" marB="0"/>
                </a:tc>
              </a:tr>
              <a:tr h="1044443">
                <a:tc>
                  <a:txBody>
                    <a:bodyPr/>
                    <a:lstStyle/>
                    <a:p>
                      <a:pPr>
                        <a:spcAft>
                          <a:spcPts val="0"/>
                        </a:spcAft>
                      </a:pPr>
                      <a:r>
                        <a:rPr lang="ru-RU" sz="2000" spc="15" dirty="0"/>
                        <a:t>4</a:t>
                      </a:r>
                      <a:endParaRPr lang="ru-RU" sz="2400" dirty="0">
                        <a:latin typeface="Times New Roman"/>
                        <a:ea typeface="Calibri"/>
                      </a:endParaRPr>
                    </a:p>
                  </a:txBody>
                  <a:tcPr marL="68580" marR="68580" marT="0" marB="0"/>
                </a:tc>
                <a:tc>
                  <a:txBody>
                    <a:bodyPr/>
                    <a:lstStyle/>
                    <a:p>
                      <a:pPr>
                        <a:spcAft>
                          <a:spcPts val="0"/>
                        </a:spcAft>
                      </a:pPr>
                      <a:r>
                        <a:rPr lang="ru-RU" sz="1800" spc="15"/>
                        <a:t>обоснованная</a:t>
                      </a:r>
                      <a:endParaRPr lang="ru-RU" sz="2000"/>
                    </a:p>
                    <a:p>
                      <a:pPr>
                        <a:spcAft>
                          <a:spcPts val="0"/>
                        </a:spcAft>
                      </a:pPr>
                      <a:r>
                        <a:rPr lang="ru-RU" sz="1800" spc="15"/>
                        <a:t>последовательность</a:t>
                      </a:r>
                      <a:endParaRPr lang="ru-RU" sz="2000">
                        <a:latin typeface="Times New Roman"/>
                        <a:ea typeface="Calibri"/>
                      </a:endParaRPr>
                    </a:p>
                  </a:txBody>
                  <a:tcPr marL="68580" marR="68580" marT="0" marB="0"/>
                </a:tc>
                <a:tc>
                  <a:txBody>
                    <a:bodyPr/>
                    <a:lstStyle/>
                    <a:p>
                      <a:pPr>
                        <a:spcAft>
                          <a:spcPts val="0"/>
                        </a:spcAft>
                      </a:pPr>
                      <a:r>
                        <a:rPr lang="ru-RU" sz="1800" spc="15"/>
                        <a:t>прослеживается обоснованная последовательность слайдов и информации на слайдах</a:t>
                      </a:r>
                      <a:endParaRPr lang="ru-RU" sz="2000">
                        <a:latin typeface="Times New Roman"/>
                        <a:ea typeface="Calibri"/>
                      </a:endParaRPr>
                    </a:p>
                  </a:txBody>
                  <a:tcPr marL="68580" marR="68580" marT="0" marB="0"/>
                </a:tc>
                <a:tc>
                  <a:txBody>
                    <a:bodyPr/>
                    <a:lstStyle/>
                    <a:p>
                      <a:pPr algn="ctr">
                        <a:spcAft>
                          <a:spcPts val="0"/>
                        </a:spcAft>
                      </a:pPr>
                      <a:r>
                        <a:rPr lang="ru-RU" sz="1800" spc="15" dirty="0"/>
                        <a:t> 0-10</a:t>
                      </a:r>
                      <a:endParaRPr lang="ru-RU" sz="2000" dirty="0">
                        <a:latin typeface="Times New Roman"/>
                        <a:ea typeface="Calibri"/>
                      </a:endParaRPr>
                    </a:p>
                  </a:txBody>
                  <a:tcPr marL="68580" marR="68580" marT="0" marB="0"/>
                </a:tc>
              </a:tr>
              <a:tr h="696294">
                <a:tc>
                  <a:txBody>
                    <a:bodyPr/>
                    <a:lstStyle/>
                    <a:p>
                      <a:pPr>
                        <a:spcAft>
                          <a:spcPts val="0"/>
                        </a:spcAft>
                      </a:pPr>
                      <a:r>
                        <a:rPr lang="ru-RU" sz="2000" spc="15" dirty="0"/>
                        <a:t>5</a:t>
                      </a:r>
                      <a:endParaRPr lang="ru-RU" sz="2400" dirty="0">
                        <a:latin typeface="Times New Roman"/>
                        <a:ea typeface="Calibri"/>
                      </a:endParaRPr>
                    </a:p>
                  </a:txBody>
                  <a:tcPr marL="68580" marR="68580" marT="0" marB="0"/>
                </a:tc>
                <a:tc>
                  <a:txBody>
                    <a:bodyPr/>
                    <a:lstStyle/>
                    <a:p>
                      <a:pPr>
                        <a:spcAft>
                          <a:spcPts val="0"/>
                        </a:spcAft>
                      </a:pPr>
                      <a:r>
                        <a:rPr lang="ru-RU" sz="1800" spc="15"/>
                        <a:t>соответствие</a:t>
                      </a:r>
                      <a:endParaRPr lang="ru-RU" sz="2000"/>
                    </a:p>
                    <a:p>
                      <a:pPr>
                        <a:spcAft>
                          <a:spcPts val="0"/>
                        </a:spcAft>
                      </a:pPr>
                      <a:r>
                        <a:rPr lang="ru-RU" sz="1800" spc="15"/>
                        <a:t>тематике дисциплины</a:t>
                      </a:r>
                      <a:endParaRPr lang="ru-RU" sz="2000">
                        <a:latin typeface="Times New Roman"/>
                        <a:ea typeface="Calibri"/>
                      </a:endParaRPr>
                    </a:p>
                  </a:txBody>
                  <a:tcPr marL="68580" marR="68580" marT="0" marB="0"/>
                </a:tc>
                <a:tc>
                  <a:txBody>
                    <a:bodyPr/>
                    <a:lstStyle/>
                    <a:p>
                      <a:pPr>
                        <a:spcAft>
                          <a:spcPts val="0"/>
                        </a:spcAft>
                      </a:pPr>
                      <a:r>
                        <a:rPr lang="ru-RU" sz="1800" spc="15"/>
                        <a:t>фундаментальные и прикладные аспекты</a:t>
                      </a:r>
                      <a:endParaRPr lang="ru-RU" sz="2000">
                        <a:latin typeface="Times New Roman"/>
                        <a:ea typeface="Calibri"/>
                      </a:endParaRPr>
                    </a:p>
                  </a:txBody>
                  <a:tcPr marL="68580" marR="68580" marT="0" marB="0"/>
                </a:tc>
                <a:tc>
                  <a:txBody>
                    <a:bodyPr/>
                    <a:lstStyle/>
                    <a:p>
                      <a:pPr algn="ctr">
                        <a:spcAft>
                          <a:spcPts val="0"/>
                        </a:spcAft>
                      </a:pPr>
                      <a:r>
                        <a:rPr lang="en-US" sz="1800" spc="15" dirty="0"/>
                        <a:t>0-10</a:t>
                      </a:r>
                      <a:endParaRPr lang="ru-RU" sz="2000" dirty="0">
                        <a:latin typeface="Times New Roman"/>
                        <a:ea typeface="Calibri"/>
                      </a:endParaRPr>
                    </a:p>
                  </a:txBody>
                  <a:tcPr marL="68580" marR="68580" marT="0" marB="0"/>
                </a:tc>
              </a:tr>
              <a:tr h="348147">
                <a:tc>
                  <a:txBody>
                    <a:bodyPr/>
                    <a:lstStyle/>
                    <a:p>
                      <a:pPr>
                        <a:spcAft>
                          <a:spcPts val="0"/>
                        </a:spcAft>
                      </a:pPr>
                      <a:r>
                        <a:rPr lang="ru-RU" sz="2000" spc="15" dirty="0"/>
                        <a:t>6</a:t>
                      </a:r>
                      <a:endParaRPr lang="ru-RU" sz="2400" dirty="0">
                        <a:latin typeface="Times New Roman"/>
                        <a:ea typeface="Calibri"/>
                      </a:endParaRPr>
                    </a:p>
                  </a:txBody>
                  <a:tcPr marL="68580" marR="68580" marT="0" marB="0"/>
                </a:tc>
                <a:tc>
                  <a:txBody>
                    <a:bodyPr/>
                    <a:lstStyle/>
                    <a:p>
                      <a:pPr>
                        <a:spcAft>
                          <a:spcPts val="0"/>
                        </a:spcAft>
                      </a:pPr>
                      <a:r>
                        <a:rPr lang="ru-RU" sz="1800" spc="15"/>
                        <a:t>грамотность</a:t>
                      </a:r>
                      <a:endParaRPr lang="ru-RU" sz="2000">
                        <a:latin typeface="Times New Roman"/>
                        <a:ea typeface="Calibri"/>
                      </a:endParaRPr>
                    </a:p>
                  </a:txBody>
                  <a:tcPr marL="68580" marR="68580" marT="0" marB="0"/>
                </a:tc>
                <a:tc>
                  <a:txBody>
                    <a:bodyPr/>
                    <a:lstStyle/>
                    <a:p>
                      <a:pPr>
                        <a:spcAft>
                          <a:spcPts val="0"/>
                        </a:spcAft>
                      </a:pPr>
                      <a:r>
                        <a:rPr lang="ru-RU" sz="1800" spc="15"/>
                        <a:t>орфография, пунктуация</a:t>
                      </a:r>
                      <a:endParaRPr lang="ru-RU" sz="2000">
                        <a:latin typeface="Times New Roman"/>
                        <a:ea typeface="Calibri"/>
                      </a:endParaRPr>
                    </a:p>
                  </a:txBody>
                  <a:tcPr marL="68580" marR="68580" marT="0" marB="0"/>
                </a:tc>
                <a:tc>
                  <a:txBody>
                    <a:bodyPr/>
                    <a:lstStyle/>
                    <a:p>
                      <a:pPr algn="ctr">
                        <a:spcAft>
                          <a:spcPts val="0"/>
                        </a:spcAft>
                      </a:pPr>
                      <a:r>
                        <a:rPr lang="en-US" sz="1800" spc="15" dirty="0"/>
                        <a:t>0-</a:t>
                      </a:r>
                      <a:r>
                        <a:rPr lang="ru-RU" sz="1800" spc="15" dirty="0"/>
                        <a:t>10</a:t>
                      </a:r>
                      <a:endParaRPr lang="ru-RU" sz="2000" dirty="0">
                        <a:latin typeface="Times New Roman"/>
                        <a:ea typeface="Calibri"/>
                      </a:endParaRPr>
                    </a:p>
                  </a:txBody>
                  <a:tcPr marL="68580" marR="68580" marT="0" marB="0"/>
                </a:tc>
              </a:tr>
            </a:tbl>
          </a:graphicData>
        </a:graphic>
      </p:graphicFrame>
      <p:sp>
        <p:nvSpPr>
          <p:cNvPr id="5" name="Номер слайда 4"/>
          <p:cNvSpPr>
            <a:spLocks noGrp="1"/>
          </p:cNvSpPr>
          <p:nvPr>
            <p:ph type="sldNum" sz="quarter" idx="12"/>
          </p:nvPr>
        </p:nvSpPr>
        <p:spPr/>
        <p:txBody>
          <a:bodyPr/>
          <a:lstStyle/>
          <a:p>
            <a:fld id="{57316B6C-C803-44C4-AFB5-7BBB8FEC1436}" type="slidenum">
              <a:rPr lang="ru-RU" smtClean="0"/>
              <a:pPr/>
              <a:t>31</a:t>
            </a:fld>
            <a:endParaRPr lang="ru-RU"/>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algn="ctr"/>
            <a:r>
              <a:rPr lang="ru-RU" dirty="0" smtClean="0"/>
              <a:t>Пожалуйста, задавайте вопросы!</a:t>
            </a:r>
          </a:p>
          <a:p>
            <a:endParaRPr lang="ru-RU" dirty="0" smtClean="0"/>
          </a:p>
          <a:p>
            <a:endParaRPr lang="ru-RU" dirty="0"/>
          </a:p>
        </p:txBody>
      </p:sp>
      <p:sp>
        <p:nvSpPr>
          <p:cNvPr id="4" name="Номер слайда 3"/>
          <p:cNvSpPr>
            <a:spLocks noGrp="1"/>
          </p:cNvSpPr>
          <p:nvPr>
            <p:ph type="sldNum" sz="quarter" idx="12"/>
          </p:nvPr>
        </p:nvSpPr>
        <p:spPr/>
        <p:txBody>
          <a:bodyPr/>
          <a:lstStyle/>
          <a:p>
            <a:fld id="{57316B6C-C803-44C4-AFB5-7BBB8FEC1436}" type="slidenum">
              <a:rPr lang="ru-RU" smtClean="0"/>
              <a:pPr/>
              <a:t>32</a:t>
            </a:fld>
            <a:endParaRPr lang="ru-RU"/>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RNRSTYLE" val="Indezine_SM_Title"/>
</p:tagLst>
</file>

<file path=ppt/tags/tag2.xml><?xml version="1.0" encoding="utf-8"?>
<p:tagLst xmlns:a="http://schemas.openxmlformats.org/drawingml/2006/main" xmlns:r="http://schemas.openxmlformats.org/officeDocument/2006/relationships" xmlns:p="http://schemas.openxmlformats.org/presentationml/2006/main">
  <p:tag name="RNRSTYLE" val="Indezine_SM_Text"/>
</p:tagLst>
</file>

<file path=ppt/tags/tag3.xml><?xml version="1.0" encoding="utf-8"?>
<p:tagLst xmlns:a="http://schemas.openxmlformats.org/drawingml/2006/main" xmlns:r="http://schemas.openxmlformats.org/officeDocument/2006/relationships" xmlns:p="http://schemas.openxmlformats.org/presentationml/2006/main">
  <p:tag name="RNRSTYLE" val="Indezine_SM2_Title"/>
</p:tagLst>
</file>

<file path=ppt/tags/tag4.xml><?xml version="1.0" encoding="utf-8"?>
<p:tagLst xmlns:a="http://schemas.openxmlformats.org/drawingml/2006/main" xmlns:r="http://schemas.openxmlformats.org/officeDocument/2006/relationships" xmlns:p="http://schemas.openxmlformats.org/presentationml/2006/main">
  <p:tag name="RNRSTYLE" val="Indezine_SM2_Text"/>
</p:tagLst>
</file>

<file path=ppt/theme/theme1.xml><?xml version="1.0" encoding="utf-8"?>
<a:theme xmlns:a="http://schemas.openxmlformats.org/drawingml/2006/main" name="Тема14-03">
  <a:themeElements>
    <a:clrScheme name="Default Design 2">
      <a:dk1>
        <a:srgbClr val="000000"/>
      </a:dk1>
      <a:lt1>
        <a:srgbClr val="CCFFFF"/>
      </a:lt1>
      <a:dk2>
        <a:srgbClr val="000000"/>
      </a:dk2>
      <a:lt2>
        <a:srgbClr val="B2B2B2"/>
      </a:lt2>
      <a:accent1>
        <a:srgbClr val="318C23"/>
      </a:accent1>
      <a:accent2>
        <a:srgbClr val="3268A6"/>
      </a:accent2>
      <a:accent3>
        <a:srgbClr val="E2FFFF"/>
      </a:accent3>
      <a:accent4>
        <a:srgbClr val="000000"/>
      </a:accent4>
      <a:accent5>
        <a:srgbClr val="ADC5AC"/>
      </a:accent5>
      <a:accent6>
        <a:srgbClr val="2C5E96"/>
      </a:accent6>
      <a:hlink>
        <a:srgbClr val="006E6E"/>
      </a:hlink>
      <a:folHlink>
        <a:srgbClr val="4B468C"/>
      </a:folHlink>
    </a:clrScheme>
    <a:fontScheme name="Default Design">
      <a:majorFont>
        <a:latin typeface="Arial"/>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CCFFFF"/>
        </a:lt1>
        <a:dk2>
          <a:srgbClr val="000000"/>
        </a:dk2>
        <a:lt2>
          <a:srgbClr val="B2B2B2"/>
        </a:lt2>
        <a:accent1>
          <a:srgbClr val="008C8C"/>
        </a:accent1>
        <a:accent2>
          <a:srgbClr val="008096"/>
        </a:accent2>
        <a:accent3>
          <a:srgbClr val="E2FFFF"/>
        </a:accent3>
        <a:accent4>
          <a:srgbClr val="000000"/>
        </a:accent4>
        <a:accent5>
          <a:srgbClr val="AAC5C5"/>
        </a:accent5>
        <a:accent6>
          <a:srgbClr val="007387"/>
        </a:accent6>
        <a:hlink>
          <a:srgbClr val="007373"/>
        </a:hlink>
        <a:folHlink>
          <a:srgbClr val="006678"/>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CCFFFF"/>
        </a:lt1>
        <a:dk2>
          <a:srgbClr val="000000"/>
        </a:dk2>
        <a:lt2>
          <a:srgbClr val="B2B2B2"/>
        </a:lt2>
        <a:accent1>
          <a:srgbClr val="318C23"/>
        </a:accent1>
        <a:accent2>
          <a:srgbClr val="3268A6"/>
        </a:accent2>
        <a:accent3>
          <a:srgbClr val="E2FFFF"/>
        </a:accent3>
        <a:accent4>
          <a:srgbClr val="000000"/>
        </a:accent4>
        <a:accent5>
          <a:srgbClr val="ADC5AC"/>
        </a:accent5>
        <a:accent6>
          <a:srgbClr val="2C5E96"/>
        </a:accent6>
        <a:hlink>
          <a:srgbClr val="006E6E"/>
        </a:hlink>
        <a:folHlink>
          <a:srgbClr val="4B468C"/>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CCFFFF"/>
        </a:lt1>
        <a:dk2>
          <a:srgbClr val="000000"/>
        </a:dk2>
        <a:lt2>
          <a:srgbClr val="B2B2B2"/>
        </a:lt2>
        <a:accent1>
          <a:srgbClr val="996B2E"/>
        </a:accent1>
        <a:accent2>
          <a:srgbClr val="007878"/>
        </a:accent2>
        <a:accent3>
          <a:srgbClr val="E2FFFF"/>
        </a:accent3>
        <a:accent4>
          <a:srgbClr val="000000"/>
        </a:accent4>
        <a:accent5>
          <a:srgbClr val="CABAAD"/>
        </a:accent5>
        <a:accent6>
          <a:srgbClr val="006C6C"/>
        </a:accent6>
        <a:hlink>
          <a:srgbClr val="8C3137"/>
        </a:hlink>
        <a:folHlink>
          <a:srgbClr val="802D67"/>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CCFFFF"/>
        </a:lt1>
        <a:dk2>
          <a:srgbClr val="000000"/>
        </a:dk2>
        <a:lt2>
          <a:srgbClr val="B2B2B2"/>
        </a:lt2>
        <a:accent1>
          <a:srgbClr val="807D26"/>
        </a:accent1>
        <a:accent2>
          <a:srgbClr val="A65832"/>
        </a:accent2>
        <a:accent3>
          <a:srgbClr val="E2FFFF"/>
        </a:accent3>
        <a:accent4>
          <a:srgbClr val="000000"/>
        </a:accent4>
        <a:accent5>
          <a:srgbClr val="C0BFAC"/>
        </a:accent5>
        <a:accent6>
          <a:srgbClr val="964F2C"/>
        </a:accent6>
        <a:hlink>
          <a:srgbClr val="006B6B"/>
        </a:hlink>
        <a:folHlink>
          <a:srgbClr val="64408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B2B2B2"/>
        </a:lt2>
        <a:accent1>
          <a:srgbClr val="008C8C"/>
        </a:accent1>
        <a:accent2>
          <a:srgbClr val="008096"/>
        </a:accent2>
        <a:accent3>
          <a:srgbClr val="FFFFFF"/>
        </a:accent3>
        <a:accent4>
          <a:srgbClr val="000000"/>
        </a:accent4>
        <a:accent5>
          <a:srgbClr val="AAC5C5"/>
        </a:accent5>
        <a:accent6>
          <a:srgbClr val="007387"/>
        </a:accent6>
        <a:hlink>
          <a:srgbClr val="007373"/>
        </a:hlink>
        <a:folHlink>
          <a:srgbClr val="006678"/>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B2B2B2"/>
        </a:lt2>
        <a:accent1>
          <a:srgbClr val="318C23"/>
        </a:accent1>
        <a:accent2>
          <a:srgbClr val="3268A6"/>
        </a:accent2>
        <a:accent3>
          <a:srgbClr val="FFFFFF"/>
        </a:accent3>
        <a:accent4>
          <a:srgbClr val="000000"/>
        </a:accent4>
        <a:accent5>
          <a:srgbClr val="ADC5AC"/>
        </a:accent5>
        <a:accent6>
          <a:srgbClr val="2C5E96"/>
        </a:accent6>
        <a:hlink>
          <a:srgbClr val="006E6E"/>
        </a:hlink>
        <a:folHlink>
          <a:srgbClr val="4B468C"/>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B2B2B2"/>
        </a:lt2>
        <a:accent1>
          <a:srgbClr val="996B2E"/>
        </a:accent1>
        <a:accent2>
          <a:srgbClr val="007878"/>
        </a:accent2>
        <a:accent3>
          <a:srgbClr val="FFFFFF"/>
        </a:accent3>
        <a:accent4>
          <a:srgbClr val="000000"/>
        </a:accent4>
        <a:accent5>
          <a:srgbClr val="CABAAD"/>
        </a:accent5>
        <a:accent6>
          <a:srgbClr val="006C6C"/>
        </a:accent6>
        <a:hlink>
          <a:srgbClr val="8C3137"/>
        </a:hlink>
        <a:folHlink>
          <a:srgbClr val="802D67"/>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B2B2B2"/>
        </a:lt2>
        <a:accent1>
          <a:srgbClr val="807D26"/>
        </a:accent1>
        <a:accent2>
          <a:srgbClr val="A65832"/>
        </a:accent2>
        <a:accent3>
          <a:srgbClr val="FFFFFF"/>
        </a:accent3>
        <a:accent4>
          <a:srgbClr val="000000"/>
        </a:accent4>
        <a:accent5>
          <a:srgbClr val="C0BFAC"/>
        </a:accent5>
        <a:accent6>
          <a:srgbClr val="964F2C"/>
        </a:accent6>
        <a:hlink>
          <a:srgbClr val="006B6B"/>
        </a:hlink>
        <a:folHlink>
          <a:srgbClr val="644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2">
      <a:dk1>
        <a:srgbClr val="000000"/>
      </a:dk1>
      <a:lt1>
        <a:srgbClr val="CCFFFF"/>
      </a:lt1>
      <a:dk2>
        <a:srgbClr val="000000"/>
      </a:dk2>
      <a:lt2>
        <a:srgbClr val="B2B2B2"/>
      </a:lt2>
      <a:accent1>
        <a:srgbClr val="318C23"/>
      </a:accent1>
      <a:accent2>
        <a:srgbClr val="3268A6"/>
      </a:accent2>
      <a:accent3>
        <a:srgbClr val="E2FFFF"/>
      </a:accent3>
      <a:accent4>
        <a:srgbClr val="000000"/>
      </a:accent4>
      <a:accent5>
        <a:srgbClr val="ADC5AC"/>
      </a:accent5>
      <a:accent6>
        <a:srgbClr val="2C5E96"/>
      </a:accent6>
      <a:hlink>
        <a:srgbClr val="006E6E"/>
      </a:hlink>
      <a:folHlink>
        <a:srgbClr val="4B468C"/>
      </a:folHlink>
    </a:clrScheme>
    <a:fontScheme name="1_Default Design">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CCFFFF"/>
        </a:lt1>
        <a:dk2>
          <a:srgbClr val="000000"/>
        </a:dk2>
        <a:lt2>
          <a:srgbClr val="B2B2B2"/>
        </a:lt2>
        <a:accent1>
          <a:srgbClr val="008C8C"/>
        </a:accent1>
        <a:accent2>
          <a:srgbClr val="008096"/>
        </a:accent2>
        <a:accent3>
          <a:srgbClr val="E2FFFF"/>
        </a:accent3>
        <a:accent4>
          <a:srgbClr val="000000"/>
        </a:accent4>
        <a:accent5>
          <a:srgbClr val="AAC5C5"/>
        </a:accent5>
        <a:accent6>
          <a:srgbClr val="007387"/>
        </a:accent6>
        <a:hlink>
          <a:srgbClr val="007373"/>
        </a:hlink>
        <a:folHlink>
          <a:srgbClr val="006678"/>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CCFFFF"/>
        </a:lt1>
        <a:dk2>
          <a:srgbClr val="000000"/>
        </a:dk2>
        <a:lt2>
          <a:srgbClr val="B2B2B2"/>
        </a:lt2>
        <a:accent1>
          <a:srgbClr val="318C23"/>
        </a:accent1>
        <a:accent2>
          <a:srgbClr val="3268A6"/>
        </a:accent2>
        <a:accent3>
          <a:srgbClr val="E2FFFF"/>
        </a:accent3>
        <a:accent4>
          <a:srgbClr val="000000"/>
        </a:accent4>
        <a:accent5>
          <a:srgbClr val="ADC5AC"/>
        </a:accent5>
        <a:accent6>
          <a:srgbClr val="2C5E96"/>
        </a:accent6>
        <a:hlink>
          <a:srgbClr val="006E6E"/>
        </a:hlink>
        <a:folHlink>
          <a:srgbClr val="4B468C"/>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CCFFFF"/>
        </a:lt1>
        <a:dk2>
          <a:srgbClr val="000000"/>
        </a:dk2>
        <a:lt2>
          <a:srgbClr val="B2B2B2"/>
        </a:lt2>
        <a:accent1>
          <a:srgbClr val="996B2E"/>
        </a:accent1>
        <a:accent2>
          <a:srgbClr val="007878"/>
        </a:accent2>
        <a:accent3>
          <a:srgbClr val="E2FFFF"/>
        </a:accent3>
        <a:accent4>
          <a:srgbClr val="000000"/>
        </a:accent4>
        <a:accent5>
          <a:srgbClr val="CABAAD"/>
        </a:accent5>
        <a:accent6>
          <a:srgbClr val="006C6C"/>
        </a:accent6>
        <a:hlink>
          <a:srgbClr val="8C3137"/>
        </a:hlink>
        <a:folHlink>
          <a:srgbClr val="802D67"/>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CCFFFF"/>
        </a:lt1>
        <a:dk2>
          <a:srgbClr val="000000"/>
        </a:dk2>
        <a:lt2>
          <a:srgbClr val="B2B2B2"/>
        </a:lt2>
        <a:accent1>
          <a:srgbClr val="807D26"/>
        </a:accent1>
        <a:accent2>
          <a:srgbClr val="A65832"/>
        </a:accent2>
        <a:accent3>
          <a:srgbClr val="E2FFFF"/>
        </a:accent3>
        <a:accent4>
          <a:srgbClr val="000000"/>
        </a:accent4>
        <a:accent5>
          <a:srgbClr val="C0BFAC"/>
        </a:accent5>
        <a:accent6>
          <a:srgbClr val="964F2C"/>
        </a:accent6>
        <a:hlink>
          <a:srgbClr val="006B6B"/>
        </a:hlink>
        <a:folHlink>
          <a:srgbClr val="64408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B2B2B2"/>
        </a:lt2>
        <a:accent1>
          <a:srgbClr val="008C8C"/>
        </a:accent1>
        <a:accent2>
          <a:srgbClr val="008096"/>
        </a:accent2>
        <a:accent3>
          <a:srgbClr val="FFFFFF"/>
        </a:accent3>
        <a:accent4>
          <a:srgbClr val="000000"/>
        </a:accent4>
        <a:accent5>
          <a:srgbClr val="AAC5C5"/>
        </a:accent5>
        <a:accent6>
          <a:srgbClr val="007387"/>
        </a:accent6>
        <a:hlink>
          <a:srgbClr val="007373"/>
        </a:hlink>
        <a:folHlink>
          <a:srgbClr val="006678"/>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B2B2B2"/>
        </a:lt2>
        <a:accent1>
          <a:srgbClr val="318C23"/>
        </a:accent1>
        <a:accent2>
          <a:srgbClr val="3268A6"/>
        </a:accent2>
        <a:accent3>
          <a:srgbClr val="FFFFFF"/>
        </a:accent3>
        <a:accent4>
          <a:srgbClr val="000000"/>
        </a:accent4>
        <a:accent5>
          <a:srgbClr val="ADC5AC"/>
        </a:accent5>
        <a:accent6>
          <a:srgbClr val="2C5E96"/>
        </a:accent6>
        <a:hlink>
          <a:srgbClr val="006E6E"/>
        </a:hlink>
        <a:folHlink>
          <a:srgbClr val="4B468C"/>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B2B2B2"/>
        </a:lt2>
        <a:accent1>
          <a:srgbClr val="996B2E"/>
        </a:accent1>
        <a:accent2>
          <a:srgbClr val="007878"/>
        </a:accent2>
        <a:accent3>
          <a:srgbClr val="FFFFFF"/>
        </a:accent3>
        <a:accent4>
          <a:srgbClr val="000000"/>
        </a:accent4>
        <a:accent5>
          <a:srgbClr val="CABAAD"/>
        </a:accent5>
        <a:accent6>
          <a:srgbClr val="006C6C"/>
        </a:accent6>
        <a:hlink>
          <a:srgbClr val="8C3137"/>
        </a:hlink>
        <a:folHlink>
          <a:srgbClr val="802D67"/>
        </a:folHlink>
      </a:clrScheme>
      <a:clrMap bg1="lt1" tx1="dk1" bg2="lt2" tx2="dk2" accent1="accent1" accent2="accent2" accent3="accent3" accent4="accent4" accent5="accent5" accent6="accent6" hlink="hlink" folHlink="folHlink"/>
    </a:extraClrScheme>
    <a:extraClrScheme>
      <a:clrScheme name="1_Default Design 8">
        <a:dk1>
          <a:srgbClr val="000000"/>
        </a:dk1>
        <a:lt1>
          <a:srgbClr val="FFFFFF"/>
        </a:lt1>
        <a:dk2>
          <a:srgbClr val="000000"/>
        </a:dk2>
        <a:lt2>
          <a:srgbClr val="B2B2B2"/>
        </a:lt2>
        <a:accent1>
          <a:srgbClr val="807D26"/>
        </a:accent1>
        <a:accent2>
          <a:srgbClr val="A65832"/>
        </a:accent2>
        <a:accent3>
          <a:srgbClr val="FFFFFF"/>
        </a:accent3>
        <a:accent4>
          <a:srgbClr val="000000"/>
        </a:accent4>
        <a:accent5>
          <a:srgbClr val="C0BFAC"/>
        </a:accent5>
        <a:accent6>
          <a:srgbClr val="964F2C"/>
        </a:accent6>
        <a:hlink>
          <a:srgbClr val="006B6B"/>
        </a:hlink>
        <a:folHlink>
          <a:srgbClr val="644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Тема13-03">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Тема14-03</Template>
  <TotalTime>95</TotalTime>
  <Words>1935</Words>
  <Application>Microsoft Office PowerPoint</Application>
  <PresentationFormat>Экран (4:3)</PresentationFormat>
  <Paragraphs>199</Paragraphs>
  <Slides>32</Slides>
  <Notes>1</Notes>
  <HiddenSlides>0</HiddenSlides>
  <MMClips>0</MMClips>
  <ScaleCrop>false</ScaleCrop>
  <HeadingPairs>
    <vt:vector size="4" baseType="variant">
      <vt:variant>
        <vt:lpstr>Тема</vt:lpstr>
      </vt:variant>
      <vt:variant>
        <vt:i4>3</vt:i4>
      </vt:variant>
      <vt:variant>
        <vt:lpstr>Заголовки слайдов</vt:lpstr>
      </vt:variant>
      <vt:variant>
        <vt:i4>32</vt:i4>
      </vt:variant>
    </vt:vector>
  </HeadingPairs>
  <TitlesOfParts>
    <vt:vector size="35" baseType="lpstr">
      <vt:lpstr>Тема14-03</vt:lpstr>
      <vt:lpstr>1_Default Design</vt:lpstr>
      <vt:lpstr>Тема13-03</vt:lpstr>
      <vt:lpstr>ПСИХОЛОГИЯ СОЦИАЛЬНОЙ РАБОТЫ   Сырямкина Е.В., преподаватель каф. философии ИСГТ ТПУ</vt:lpstr>
      <vt:lpstr>КУРСОВАЯ РАБОТА</vt:lpstr>
      <vt:lpstr>Слайд 3</vt:lpstr>
      <vt:lpstr>Главные критерии оценивания курсовой работы:</vt:lpstr>
      <vt:lpstr>Главные критерии оценивания курсовой работы:</vt:lpstr>
      <vt:lpstr>Описание этапов выполнения курсовой работы:</vt:lpstr>
      <vt:lpstr>Темы курсовой работы: </vt:lpstr>
      <vt:lpstr>Описание этапов выполнения курсовой работы:</vt:lpstr>
      <vt:lpstr>Требования к оформлению</vt:lpstr>
      <vt:lpstr>Требования к оформлению</vt:lpstr>
      <vt:lpstr>Требования к оформлению</vt:lpstr>
      <vt:lpstr>Требования к оформлению</vt:lpstr>
      <vt:lpstr>Требования к оформлению</vt:lpstr>
      <vt:lpstr>Требования к оформлению</vt:lpstr>
      <vt:lpstr>Обязательными пунктами во ВВЕДЕНИИ являются:</vt:lpstr>
      <vt:lpstr>Обязательными пунктами во ВВЕДЕНИИ являются:</vt:lpstr>
      <vt:lpstr>Обязательными пунктами во ВВЕДЕНИИ являются:</vt:lpstr>
      <vt:lpstr>Обязательными пунктами во ВВЕДЕНИИ являются:</vt:lpstr>
      <vt:lpstr>Обязательными пунктами во ВВЕДЕНИИ являются:</vt:lpstr>
      <vt:lpstr>Обязательными пунктами во ВВЕДЕНИИ являются:</vt:lpstr>
      <vt:lpstr>Требования к оформлению</vt:lpstr>
      <vt:lpstr>Требования к оформлению</vt:lpstr>
      <vt:lpstr>Требования к оформлению</vt:lpstr>
      <vt:lpstr>Требования к оформлению</vt:lpstr>
      <vt:lpstr>Требования к оформлению</vt:lpstr>
      <vt:lpstr>Защита курсовой работы</vt:lpstr>
      <vt:lpstr>Слайд 27</vt:lpstr>
      <vt:lpstr>Требования к презентации</vt:lpstr>
      <vt:lpstr>Примерная структура и содержание презентации:</vt:lpstr>
      <vt:lpstr>Дизайн и оформление: </vt:lpstr>
      <vt:lpstr>Критерии оценки презентации.  Содержание оценки</vt:lpstr>
      <vt:lpstr>Слайд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КУРСОВАЯ РАБОТА</dc:title>
  <dc:creator>Евгения</dc:creator>
  <cp:lastModifiedBy>User</cp:lastModifiedBy>
  <cp:revision>16</cp:revision>
  <dcterms:created xsi:type="dcterms:W3CDTF">2015-03-01T15:57:53Z</dcterms:created>
  <dcterms:modified xsi:type="dcterms:W3CDTF">2016-01-16T14:19:34Z</dcterms:modified>
</cp:coreProperties>
</file>