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5" r:id="rId3"/>
    <p:sldId id="257" r:id="rId4"/>
    <p:sldId id="261" r:id="rId5"/>
    <p:sldId id="269" r:id="rId6"/>
    <p:sldId id="271" r:id="rId7"/>
    <p:sldId id="263" r:id="rId8"/>
    <p:sldId id="259" r:id="rId9"/>
    <p:sldId id="278" r:id="rId10"/>
    <p:sldId id="260" r:id="rId11"/>
    <p:sldId id="274" r:id="rId12"/>
    <p:sldId id="264" r:id="rId13"/>
    <p:sldId id="268" r:id="rId14"/>
    <p:sldId id="272" r:id="rId15"/>
    <p:sldId id="258" r:id="rId16"/>
    <p:sldId id="277" r:id="rId17"/>
    <p:sldId id="276" r:id="rId18"/>
    <p:sldId id="279" r:id="rId19"/>
    <p:sldId id="262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6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22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xim Volkov" userId="0e7ba72d91a74c2d" providerId="LiveId" clId="{DCF10760-2DDB-4B4F-B576-092228AF6052}"/>
    <pc:docChg chg="undo custSel addSld delSld modSld sldOrd">
      <pc:chgData name="Maxim Volkov" userId="0e7ba72d91a74c2d" providerId="LiveId" clId="{DCF10760-2DDB-4B4F-B576-092228AF6052}" dt="2024-02-22T09:28:41.917" v="461" actId="1076"/>
      <pc:docMkLst>
        <pc:docMk/>
      </pc:docMkLst>
      <pc:sldChg chg="addSp modSp mod">
        <pc:chgData name="Maxim Volkov" userId="0e7ba72d91a74c2d" providerId="LiveId" clId="{DCF10760-2DDB-4B4F-B576-092228AF6052}" dt="2024-02-22T06:45:21.010" v="421" actId="1076"/>
        <pc:sldMkLst>
          <pc:docMk/>
          <pc:sldMk cId="2150402257" sldId="257"/>
        </pc:sldMkLst>
        <pc:spChg chg="mod">
          <ac:chgData name="Maxim Volkov" userId="0e7ba72d91a74c2d" providerId="LiveId" clId="{DCF10760-2DDB-4B4F-B576-092228AF6052}" dt="2024-02-22T06:45:21.010" v="421" actId="1076"/>
          <ac:spMkLst>
            <pc:docMk/>
            <pc:sldMk cId="2150402257" sldId="257"/>
            <ac:spMk id="4" creationId="{9CB413F6-C58B-4638-A763-86CB3DE0EB4B}"/>
          </ac:spMkLst>
        </pc:spChg>
        <pc:spChg chg="mod">
          <ac:chgData name="Maxim Volkov" userId="0e7ba72d91a74c2d" providerId="LiveId" clId="{DCF10760-2DDB-4B4F-B576-092228AF6052}" dt="2024-02-22T06:45:17.552" v="420" actId="1076"/>
          <ac:spMkLst>
            <pc:docMk/>
            <pc:sldMk cId="2150402257" sldId="257"/>
            <ac:spMk id="5" creationId="{93127E0B-582B-4801-A8CE-804462BF20EF}"/>
          </ac:spMkLst>
        </pc:spChg>
        <pc:picChg chg="add mod">
          <ac:chgData name="Maxim Volkov" userId="0e7ba72d91a74c2d" providerId="LiveId" clId="{DCF10760-2DDB-4B4F-B576-092228AF6052}" dt="2024-02-22T06:45:09.333" v="417" actId="1076"/>
          <ac:picMkLst>
            <pc:docMk/>
            <pc:sldMk cId="2150402257" sldId="257"/>
            <ac:picMk id="1026" creationId="{5AE4E75E-0AF9-492D-A7BA-527CBC5E28FE}"/>
          </ac:picMkLst>
        </pc:picChg>
      </pc:sldChg>
      <pc:sldChg chg="addSp modSp add mod">
        <pc:chgData name="Maxim Volkov" userId="0e7ba72d91a74c2d" providerId="LiveId" clId="{DCF10760-2DDB-4B4F-B576-092228AF6052}" dt="2024-02-22T05:13:44.059" v="262" actId="1076"/>
        <pc:sldMkLst>
          <pc:docMk/>
          <pc:sldMk cId="333973921" sldId="258"/>
        </pc:sldMkLst>
        <pc:picChg chg="mod">
          <ac:chgData name="Maxim Volkov" userId="0e7ba72d91a74c2d" providerId="LiveId" clId="{DCF10760-2DDB-4B4F-B576-092228AF6052}" dt="2024-02-22T05:13:35.264" v="258" actId="1076"/>
          <ac:picMkLst>
            <pc:docMk/>
            <pc:sldMk cId="333973921" sldId="258"/>
            <ac:picMk id="3" creationId="{B4506392-8CE3-41D7-8BBF-40462C40B420}"/>
          </ac:picMkLst>
        </pc:picChg>
        <pc:picChg chg="add mod">
          <ac:chgData name="Maxim Volkov" userId="0e7ba72d91a74c2d" providerId="LiveId" clId="{DCF10760-2DDB-4B4F-B576-092228AF6052}" dt="2024-02-22T05:13:44.059" v="262" actId="1076"/>
          <ac:picMkLst>
            <pc:docMk/>
            <pc:sldMk cId="333973921" sldId="258"/>
            <ac:picMk id="4" creationId="{B5993670-5361-4002-8D72-1F9CC4E993E4}"/>
          </ac:picMkLst>
        </pc:picChg>
      </pc:sldChg>
      <pc:sldChg chg="addSp modSp mod">
        <pc:chgData name="Maxim Volkov" userId="0e7ba72d91a74c2d" providerId="LiveId" clId="{DCF10760-2DDB-4B4F-B576-092228AF6052}" dt="2024-02-20T07:48:41.933" v="45" actId="14100"/>
        <pc:sldMkLst>
          <pc:docMk/>
          <pc:sldMk cId="3782345772" sldId="263"/>
        </pc:sldMkLst>
        <pc:spChg chg="mod">
          <ac:chgData name="Maxim Volkov" userId="0e7ba72d91a74c2d" providerId="LiveId" clId="{DCF10760-2DDB-4B4F-B576-092228AF6052}" dt="2024-02-20T07:47:43.744" v="32" actId="14100"/>
          <ac:spMkLst>
            <pc:docMk/>
            <pc:sldMk cId="3782345772" sldId="263"/>
            <ac:spMk id="23" creationId="{62761442-CEFC-49C3-A069-8A9E3408EEBE}"/>
          </ac:spMkLst>
        </pc:spChg>
        <pc:graphicFrameChg chg="mod modGraphic">
          <ac:chgData name="Maxim Volkov" userId="0e7ba72d91a74c2d" providerId="LiveId" clId="{DCF10760-2DDB-4B4F-B576-092228AF6052}" dt="2024-02-20T07:48:15.437" v="39" actId="1076"/>
          <ac:graphicFrameMkLst>
            <pc:docMk/>
            <pc:sldMk cId="3782345772" sldId="263"/>
            <ac:graphicFrameMk id="24" creationId="{82FC0980-3965-4BF7-82CE-4565F772DDF3}"/>
          </ac:graphicFrameMkLst>
        </pc:graphicFrameChg>
        <pc:picChg chg="add mod">
          <ac:chgData name="Maxim Volkov" userId="0e7ba72d91a74c2d" providerId="LiveId" clId="{DCF10760-2DDB-4B4F-B576-092228AF6052}" dt="2024-02-20T07:47:31.810" v="30" actId="1076"/>
          <ac:picMkLst>
            <pc:docMk/>
            <pc:sldMk cId="3782345772" sldId="263"/>
            <ac:picMk id="4" creationId="{1E74A919-DD76-4965-8298-CC8F2EC6E2CE}"/>
          </ac:picMkLst>
        </pc:picChg>
        <pc:picChg chg="mod">
          <ac:chgData name="Maxim Volkov" userId="0e7ba72d91a74c2d" providerId="LiveId" clId="{DCF10760-2DDB-4B4F-B576-092228AF6052}" dt="2024-02-20T07:47:05.753" v="28" actId="1076"/>
          <ac:picMkLst>
            <pc:docMk/>
            <pc:sldMk cId="3782345772" sldId="263"/>
            <ac:picMk id="22" creationId="{22A2BB74-ADC2-4E8B-9526-8869B9495B65}"/>
          </ac:picMkLst>
        </pc:picChg>
        <pc:picChg chg="mod">
          <ac:chgData name="Maxim Volkov" userId="0e7ba72d91a74c2d" providerId="LiveId" clId="{DCF10760-2DDB-4B4F-B576-092228AF6052}" dt="2024-02-20T07:48:41.933" v="45" actId="14100"/>
          <ac:picMkLst>
            <pc:docMk/>
            <pc:sldMk cId="3782345772" sldId="263"/>
            <ac:picMk id="3076" creationId="{B257CF5F-7712-4948-953F-E96AD0B0EE5E}"/>
          </ac:picMkLst>
        </pc:picChg>
      </pc:sldChg>
      <pc:sldChg chg="ord">
        <pc:chgData name="Maxim Volkov" userId="0e7ba72d91a74c2d" providerId="LiveId" clId="{DCF10760-2DDB-4B4F-B576-092228AF6052}" dt="2024-02-21T19:32:03.053" v="51"/>
        <pc:sldMkLst>
          <pc:docMk/>
          <pc:sldMk cId="1754696181" sldId="264"/>
        </pc:sldMkLst>
      </pc:sldChg>
      <pc:sldChg chg="ord">
        <pc:chgData name="Maxim Volkov" userId="0e7ba72d91a74c2d" providerId="LiveId" clId="{DCF10760-2DDB-4B4F-B576-092228AF6052}" dt="2024-02-21T19:31:54.669" v="49"/>
        <pc:sldMkLst>
          <pc:docMk/>
          <pc:sldMk cId="55870788" sldId="268"/>
        </pc:sldMkLst>
      </pc:sldChg>
      <pc:sldChg chg="modSp mod">
        <pc:chgData name="Maxim Volkov" userId="0e7ba72d91a74c2d" providerId="LiveId" clId="{DCF10760-2DDB-4B4F-B576-092228AF6052}" dt="2024-02-22T05:00:25.513" v="202" actId="14100"/>
        <pc:sldMkLst>
          <pc:docMk/>
          <pc:sldMk cId="2496557133" sldId="271"/>
        </pc:sldMkLst>
        <pc:picChg chg="mod">
          <ac:chgData name="Maxim Volkov" userId="0e7ba72d91a74c2d" providerId="LiveId" clId="{DCF10760-2DDB-4B4F-B576-092228AF6052}" dt="2024-02-22T05:00:25.513" v="202" actId="14100"/>
          <ac:picMkLst>
            <pc:docMk/>
            <pc:sldMk cId="2496557133" sldId="271"/>
            <ac:picMk id="2" creationId="{00000000-0000-0000-0000-000000000000}"/>
          </ac:picMkLst>
        </pc:picChg>
      </pc:sldChg>
      <pc:sldChg chg="addSp modSp mod">
        <pc:chgData name="Maxim Volkov" userId="0e7ba72d91a74c2d" providerId="LiveId" clId="{DCF10760-2DDB-4B4F-B576-092228AF6052}" dt="2024-02-22T07:08:16.388" v="442" actId="14100"/>
        <pc:sldMkLst>
          <pc:docMk/>
          <pc:sldMk cId="1983773995" sldId="272"/>
        </pc:sldMkLst>
        <pc:spChg chg="add mod">
          <ac:chgData name="Maxim Volkov" userId="0e7ba72d91a74c2d" providerId="LiveId" clId="{DCF10760-2DDB-4B4F-B576-092228AF6052}" dt="2024-02-22T05:43:55.035" v="321" actId="207"/>
          <ac:spMkLst>
            <pc:docMk/>
            <pc:sldMk cId="1983773995" sldId="272"/>
            <ac:spMk id="7" creationId="{E49E74A6-D6A0-4405-B4AB-8026D7855E84}"/>
          </ac:spMkLst>
        </pc:spChg>
        <pc:graphicFrameChg chg="mod ord modGraphic">
          <ac:chgData name="Maxim Volkov" userId="0e7ba72d91a74c2d" providerId="LiveId" clId="{DCF10760-2DDB-4B4F-B576-092228AF6052}" dt="2024-02-22T07:07:14.775" v="431" actId="1076"/>
          <ac:graphicFrameMkLst>
            <pc:docMk/>
            <pc:sldMk cId="1983773995" sldId="272"/>
            <ac:graphicFrameMk id="3" creationId="{00000000-0000-0000-0000-000000000000}"/>
          </ac:graphicFrameMkLst>
        </pc:graphicFrameChg>
        <pc:graphicFrameChg chg="add mod">
          <ac:chgData name="Maxim Volkov" userId="0e7ba72d91a74c2d" providerId="LiveId" clId="{DCF10760-2DDB-4B4F-B576-092228AF6052}" dt="2024-02-22T07:08:16.388" v="442" actId="14100"/>
          <ac:graphicFrameMkLst>
            <pc:docMk/>
            <pc:sldMk cId="1983773995" sldId="272"/>
            <ac:graphicFrameMk id="8" creationId="{9B7D90A3-0227-47CB-9E49-0D7F0468993F}"/>
          </ac:graphicFrameMkLst>
        </pc:graphicFrameChg>
        <pc:picChg chg="add mod ord modCrop">
          <ac:chgData name="Maxim Volkov" userId="0e7ba72d91a74c2d" providerId="LiveId" clId="{DCF10760-2DDB-4B4F-B576-092228AF6052}" dt="2024-02-22T07:07:21.519" v="434" actId="1076"/>
          <ac:picMkLst>
            <pc:docMk/>
            <pc:sldMk cId="1983773995" sldId="272"/>
            <ac:picMk id="5" creationId="{BAE5198C-48EE-463E-A059-8FCB9BF0FC8E}"/>
          </ac:picMkLst>
        </pc:picChg>
        <pc:picChg chg="add mod modCrop">
          <ac:chgData name="Maxim Volkov" userId="0e7ba72d91a74c2d" providerId="LiveId" clId="{DCF10760-2DDB-4B4F-B576-092228AF6052}" dt="2024-02-22T07:07:12.132" v="430" actId="1076"/>
          <ac:picMkLst>
            <pc:docMk/>
            <pc:sldMk cId="1983773995" sldId="272"/>
            <ac:picMk id="6" creationId="{4ED9541E-4C80-44C0-AD08-0D51D1EA54C3}"/>
          </ac:picMkLst>
        </pc:picChg>
      </pc:sldChg>
      <pc:sldChg chg="addSp modSp new mod">
        <pc:chgData name="Maxim Volkov" userId="0e7ba72d91a74c2d" providerId="LiveId" clId="{DCF10760-2DDB-4B4F-B576-092228AF6052}" dt="2024-02-21T19:36:18.830" v="64" actId="1076"/>
        <pc:sldMkLst>
          <pc:docMk/>
          <pc:sldMk cId="1627349487" sldId="274"/>
        </pc:sldMkLst>
        <pc:spChg chg="add mod">
          <ac:chgData name="Maxim Volkov" userId="0e7ba72d91a74c2d" providerId="LiveId" clId="{DCF10760-2DDB-4B4F-B576-092228AF6052}" dt="2024-02-21T19:35:39.939" v="59" actId="208"/>
          <ac:spMkLst>
            <pc:docMk/>
            <pc:sldMk cId="1627349487" sldId="274"/>
            <ac:spMk id="7" creationId="{C4809750-819F-4A62-A0CB-025C9201210D}"/>
          </ac:spMkLst>
        </pc:spChg>
        <pc:picChg chg="add mod">
          <ac:chgData name="Maxim Volkov" userId="0e7ba72d91a74c2d" providerId="LiveId" clId="{DCF10760-2DDB-4B4F-B576-092228AF6052}" dt="2024-02-21T19:34:57.659" v="56" actId="1076"/>
          <ac:picMkLst>
            <pc:docMk/>
            <pc:sldMk cId="1627349487" sldId="274"/>
            <ac:picMk id="6" creationId="{B5CDFD7C-6A68-4CB0-8AE0-FB4A5E095FC8}"/>
          </ac:picMkLst>
        </pc:picChg>
        <pc:picChg chg="add mod">
          <ac:chgData name="Maxim Volkov" userId="0e7ba72d91a74c2d" providerId="LiveId" clId="{DCF10760-2DDB-4B4F-B576-092228AF6052}" dt="2024-02-21T19:36:18.830" v="64" actId="1076"/>
          <ac:picMkLst>
            <pc:docMk/>
            <pc:sldMk cId="1627349487" sldId="274"/>
            <ac:picMk id="9" creationId="{CBB68F49-0C63-46AC-B699-43784A6A5216}"/>
          </ac:picMkLst>
        </pc:picChg>
      </pc:sldChg>
      <pc:sldChg chg="addSp delSp modSp add mod">
        <pc:chgData name="Maxim Volkov" userId="0e7ba72d91a74c2d" providerId="LiveId" clId="{DCF10760-2DDB-4B4F-B576-092228AF6052}" dt="2024-02-22T04:59:33.598" v="201" actId="1076"/>
        <pc:sldMkLst>
          <pc:docMk/>
          <pc:sldMk cId="292651596" sldId="275"/>
        </pc:sldMkLst>
        <pc:picChg chg="del">
          <ac:chgData name="Maxim Volkov" userId="0e7ba72d91a74c2d" providerId="LiveId" clId="{DCF10760-2DDB-4B4F-B576-092228AF6052}" dt="2024-02-21T19:37:30.369" v="66" actId="478"/>
          <ac:picMkLst>
            <pc:docMk/>
            <pc:sldMk cId="292651596" sldId="275"/>
            <ac:picMk id="5" creationId="{2D832F5D-3F0D-485D-91BF-32E32B568123}"/>
          </ac:picMkLst>
        </pc:picChg>
        <pc:picChg chg="del">
          <ac:chgData name="Maxim Volkov" userId="0e7ba72d91a74c2d" providerId="LiveId" clId="{DCF10760-2DDB-4B4F-B576-092228AF6052}" dt="2024-02-21T19:37:32.536" v="67" actId="478"/>
          <ac:picMkLst>
            <pc:docMk/>
            <pc:sldMk cId="292651596" sldId="275"/>
            <ac:picMk id="6" creationId="{8ADB9C4A-E6EF-4EE7-A8F2-CB4E28FAD207}"/>
          </ac:picMkLst>
        </pc:picChg>
        <pc:picChg chg="mod modCrop">
          <ac:chgData name="Maxim Volkov" userId="0e7ba72d91a74c2d" providerId="LiveId" clId="{DCF10760-2DDB-4B4F-B576-092228AF6052}" dt="2024-02-22T04:59:33.598" v="201" actId="1076"/>
          <ac:picMkLst>
            <pc:docMk/>
            <pc:sldMk cId="292651596" sldId="275"/>
            <ac:picMk id="7" creationId="{3F9F5164-5900-4DA4-B676-F9D30BC6218E}"/>
          </ac:picMkLst>
        </pc:picChg>
        <pc:picChg chg="add mod modCrop">
          <ac:chgData name="Maxim Volkov" userId="0e7ba72d91a74c2d" providerId="LiveId" clId="{DCF10760-2DDB-4B4F-B576-092228AF6052}" dt="2024-02-22T04:59:27.772" v="199" actId="1076"/>
          <ac:picMkLst>
            <pc:docMk/>
            <pc:sldMk cId="292651596" sldId="275"/>
            <ac:picMk id="8" creationId="{17517C06-47B4-4E56-A41D-4329046C980C}"/>
          </ac:picMkLst>
        </pc:picChg>
        <pc:picChg chg="del">
          <ac:chgData name="Maxim Volkov" userId="0e7ba72d91a74c2d" providerId="LiveId" clId="{DCF10760-2DDB-4B4F-B576-092228AF6052}" dt="2024-02-21T19:37:33.061" v="68" actId="478"/>
          <ac:picMkLst>
            <pc:docMk/>
            <pc:sldMk cId="292651596" sldId="275"/>
            <ac:picMk id="9" creationId="{FAF499B5-3CD6-4638-914A-D28E9F8746F5}"/>
          </ac:picMkLst>
        </pc:picChg>
        <pc:picChg chg="add mod modCrop">
          <ac:chgData name="Maxim Volkov" userId="0e7ba72d91a74c2d" providerId="LiveId" clId="{DCF10760-2DDB-4B4F-B576-092228AF6052}" dt="2024-02-22T04:59:33.598" v="201" actId="1076"/>
          <ac:picMkLst>
            <pc:docMk/>
            <pc:sldMk cId="292651596" sldId="275"/>
            <ac:picMk id="10" creationId="{B25DEE99-C763-43D1-A0CA-2B22C0E54138}"/>
          </ac:picMkLst>
        </pc:picChg>
      </pc:sldChg>
      <pc:sldChg chg="addSp delSp modSp new mod">
        <pc:chgData name="Maxim Volkov" userId="0e7ba72d91a74c2d" providerId="LiveId" clId="{DCF10760-2DDB-4B4F-B576-092228AF6052}" dt="2024-02-22T09:28:41.917" v="461" actId="1076"/>
        <pc:sldMkLst>
          <pc:docMk/>
          <pc:sldMk cId="4156987454" sldId="276"/>
        </pc:sldMkLst>
        <pc:spChg chg="add mod">
          <ac:chgData name="Maxim Volkov" userId="0e7ba72d91a74c2d" providerId="LiveId" clId="{DCF10760-2DDB-4B4F-B576-092228AF6052}" dt="2024-02-22T05:05:00.349" v="232" actId="1076"/>
          <ac:spMkLst>
            <pc:docMk/>
            <pc:sldMk cId="4156987454" sldId="276"/>
            <ac:spMk id="4" creationId="{BF44CB33-2820-4265-886A-268CC6FFEEF3}"/>
          </ac:spMkLst>
        </pc:spChg>
        <pc:spChg chg="add del">
          <ac:chgData name="Maxim Volkov" userId="0e7ba72d91a74c2d" providerId="LiveId" clId="{DCF10760-2DDB-4B4F-B576-092228AF6052}" dt="2024-02-22T09:23:51.678" v="444" actId="478"/>
          <ac:spMkLst>
            <pc:docMk/>
            <pc:sldMk cId="4156987454" sldId="276"/>
            <ac:spMk id="6" creationId="{B6D9651F-3A66-48BE-97DB-332680C27058}"/>
          </ac:spMkLst>
        </pc:spChg>
        <pc:picChg chg="add mod modCrop">
          <ac:chgData name="Maxim Volkov" userId="0e7ba72d91a74c2d" providerId="LiveId" clId="{DCF10760-2DDB-4B4F-B576-092228AF6052}" dt="2024-02-22T09:28:32.432" v="460" actId="1076"/>
          <ac:picMkLst>
            <pc:docMk/>
            <pc:sldMk cId="4156987454" sldId="276"/>
            <ac:picMk id="3" creationId="{41D42F75-C9A2-4F14-85F3-100F84229583}"/>
          </ac:picMkLst>
        </pc:picChg>
        <pc:picChg chg="add mod">
          <ac:chgData name="Maxim Volkov" userId="0e7ba72d91a74c2d" providerId="LiveId" clId="{DCF10760-2DDB-4B4F-B576-092228AF6052}" dt="2024-02-22T09:27:54.760" v="450" actId="1076"/>
          <ac:picMkLst>
            <pc:docMk/>
            <pc:sldMk cId="4156987454" sldId="276"/>
            <ac:picMk id="5" creationId="{8A7FB78B-FAB3-414C-B2C1-F8A0BA2F30AF}"/>
          </ac:picMkLst>
        </pc:picChg>
        <pc:picChg chg="add mod">
          <ac:chgData name="Maxim Volkov" userId="0e7ba72d91a74c2d" providerId="LiveId" clId="{DCF10760-2DDB-4B4F-B576-092228AF6052}" dt="2024-02-22T09:28:41.917" v="461" actId="1076"/>
          <ac:picMkLst>
            <pc:docMk/>
            <pc:sldMk cId="4156987454" sldId="276"/>
            <ac:picMk id="1026" creationId="{C2E9699B-0683-4748-8CE3-D957A3F76EB2}"/>
          </ac:picMkLst>
        </pc:picChg>
        <pc:picChg chg="add mod">
          <ac:chgData name="Maxim Volkov" userId="0e7ba72d91a74c2d" providerId="LiveId" clId="{DCF10760-2DDB-4B4F-B576-092228AF6052}" dt="2024-02-22T09:28:25.339" v="459" actId="1076"/>
          <ac:picMkLst>
            <pc:docMk/>
            <pc:sldMk cId="4156987454" sldId="276"/>
            <ac:picMk id="1028" creationId="{CFB9AB11-53D3-4D15-98A0-AFA932FC3E9A}"/>
          </ac:picMkLst>
        </pc:picChg>
      </pc:sldChg>
      <pc:sldChg chg="addSp modSp new mod">
        <pc:chgData name="Maxim Volkov" userId="0e7ba72d91a74c2d" providerId="LiveId" clId="{DCF10760-2DDB-4B4F-B576-092228AF6052}" dt="2024-02-22T05:08:58.278" v="250" actId="1076"/>
        <pc:sldMkLst>
          <pc:docMk/>
          <pc:sldMk cId="3175008874" sldId="277"/>
        </pc:sldMkLst>
        <pc:spChg chg="add mod">
          <ac:chgData name="Maxim Volkov" userId="0e7ba72d91a74c2d" providerId="LiveId" clId="{DCF10760-2DDB-4B4F-B576-092228AF6052}" dt="2024-02-22T04:54:31.878" v="167" actId="255"/>
          <ac:spMkLst>
            <pc:docMk/>
            <pc:sldMk cId="3175008874" sldId="277"/>
            <ac:spMk id="6" creationId="{D12AA32A-A753-423E-B499-717E96ABBB8D}"/>
          </ac:spMkLst>
        </pc:spChg>
        <pc:picChg chg="add mod">
          <ac:chgData name="Maxim Volkov" userId="0e7ba72d91a74c2d" providerId="LiveId" clId="{DCF10760-2DDB-4B4F-B576-092228AF6052}" dt="2024-02-22T05:08:58.278" v="250" actId="1076"/>
          <ac:picMkLst>
            <pc:docMk/>
            <pc:sldMk cId="3175008874" sldId="277"/>
            <ac:picMk id="3" creationId="{1E7B8027-6932-4EE2-B82F-6B3F0DEEB957}"/>
          </ac:picMkLst>
        </pc:picChg>
        <pc:picChg chg="add mod">
          <ac:chgData name="Maxim Volkov" userId="0e7ba72d91a74c2d" providerId="LiveId" clId="{DCF10760-2DDB-4B4F-B576-092228AF6052}" dt="2024-02-22T05:08:49.684" v="248" actId="1076"/>
          <ac:picMkLst>
            <pc:docMk/>
            <pc:sldMk cId="3175008874" sldId="277"/>
            <ac:picMk id="5" creationId="{4BFED9CF-3A1F-46D7-AFEC-B147825397CA}"/>
          </ac:picMkLst>
        </pc:picChg>
        <pc:picChg chg="add mod">
          <ac:chgData name="Maxim Volkov" userId="0e7ba72d91a74c2d" providerId="LiveId" clId="{DCF10760-2DDB-4B4F-B576-092228AF6052}" dt="2024-02-22T05:08:47.977" v="247" actId="1076"/>
          <ac:picMkLst>
            <pc:docMk/>
            <pc:sldMk cId="3175008874" sldId="277"/>
            <ac:picMk id="8" creationId="{8928F1DD-0EA4-47E0-8900-163133EFD552}"/>
          </ac:picMkLst>
        </pc:picChg>
      </pc:sldChg>
      <pc:sldChg chg="addSp delSp modSp new mod ord">
        <pc:chgData name="Maxim Volkov" userId="0e7ba72d91a74c2d" providerId="LiveId" clId="{DCF10760-2DDB-4B4F-B576-092228AF6052}" dt="2024-02-22T05:03:24.165" v="214"/>
        <pc:sldMkLst>
          <pc:docMk/>
          <pc:sldMk cId="3271116693" sldId="278"/>
        </pc:sldMkLst>
        <pc:spChg chg="del">
          <ac:chgData name="Maxim Volkov" userId="0e7ba72d91a74c2d" providerId="LiveId" clId="{DCF10760-2DDB-4B4F-B576-092228AF6052}" dt="2024-02-22T05:01:40.218" v="206" actId="478"/>
          <ac:spMkLst>
            <pc:docMk/>
            <pc:sldMk cId="3271116693" sldId="278"/>
            <ac:spMk id="2" creationId="{B0FBAFD4-72F8-48B9-AB75-A63F3EE94164}"/>
          </ac:spMkLst>
        </pc:spChg>
        <pc:spChg chg="del">
          <ac:chgData name="Maxim Volkov" userId="0e7ba72d91a74c2d" providerId="LiveId" clId="{DCF10760-2DDB-4B4F-B576-092228AF6052}" dt="2024-02-22T05:01:40.218" v="206" actId="478"/>
          <ac:spMkLst>
            <pc:docMk/>
            <pc:sldMk cId="3271116693" sldId="278"/>
            <ac:spMk id="3" creationId="{76328838-0442-4BF4-830F-E392125408BA}"/>
          </ac:spMkLst>
        </pc:spChg>
        <pc:spChg chg="del">
          <ac:chgData name="Maxim Volkov" userId="0e7ba72d91a74c2d" providerId="LiveId" clId="{DCF10760-2DDB-4B4F-B576-092228AF6052}" dt="2024-02-22T05:01:40.218" v="206" actId="478"/>
          <ac:spMkLst>
            <pc:docMk/>
            <pc:sldMk cId="3271116693" sldId="278"/>
            <ac:spMk id="4" creationId="{FB8B05C2-4862-46DF-8B34-648D04E9C780}"/>
          </ac:spMkLst>
        </pc:spChg>
        <pc:spChg chg="add del mod">
          <ac:chgData name="Maxim Volkov" userId="0e7ba72d91a74c2d" providerId="LiveId" clId="{DCF10760-2DDB-4B4F-B576-092228AF6052}" dt="2024-02-22T05:01:40.218" v="206" actId="478"/>
          <ac:spMkLst>
            <pc:docMk/>
            <pc:sldMk cId="3271116693" sldId="278"/>
            <ac:spMk id="5" creationId="{B9ED9833-1A00-468C-9F5B-616ABE411A3D}"/>
          </ac:spMkLst>
        </pc:spChg>
        <pc:spChg chg="add del mod">
          <ac:chgData name="Maxim Volkov" userId="0e7ba72d91a74c2d" providerId="LiveId" clId="{DCF10760-2DDB-4B4F-B576-092228AF6052}" dt="2024-02-22T05:01:52.714" v="210" actId="478"/>
          <ac:spMkLst>
            <pc:docMk/>
            <pc:sldMk cId="3271116693" sldId="278"/>
            <ac:spMk id="6" creationId="{E50AC153-2569-4CEC-A5FC-E0209C028104}"/>
          </ac:spMkLst>
        </pc:spChg>
        <pc:spChg chg="add del mod">
          <ac:chgData name="Maxim Volkov" userId="0e7ba72d91a74c2d" providerId="LiveId" clId="{DCF10760-2DDB-4B4F-B576-092228AF6052}" dt="2024-02-22T05:01:51.978" v="209"/>
          <ac:spMkLst>
            <pc:docMk/>
            <pc:sldMk cId="3271116693" sldId="278"/>
            <ac:spMk id="7" creationId="{7ED2AFDB-75A1-40D4-B508-812C1F2756CD}"/>
          </ac:spMkLst>
        </pc:spChg>
        <pc:picChg chg="add mod">
          <ac:chgData name="Maxim Volkov" userId="0e7ba72d91a74c2d" providerId="LiveId" clId="{DCF10760-2DDB-4B4F-B576-092228AF6052}" dt="2024-02-22T05:03:17.690" v="212" actId="1076"/>
          <ac:picMkLst>
            <pc:docMk/>
            <pc:sldMk cId="3271116693" sldId="278"/>
            <ac:picMk id="9" creationId="{2CE023AD-4168-423C-B81F-CB3A7F99F7FA}"/>
          </ac:picMkLst>
        </pc:picChg>
      </pc:sldChg>
      <pc:sldChg chg="addSp delSp modSp new mod">
        <pc:chgData name="Maxim Volkov" userId="0e7ba72d91a74c2d" providerId="LiveId" clId="{DCF10760-2DDB-4B4F-B576-092228AF6052}" dt="2024-02-22T05:47:48.131" v="397" actId="1076"/>
        <pc:sldMkLst>
          <pc:docMk/>
          <pc:sldMk cId="3922083329" sldId="279"/>
        </pc:sldMkLst>
        <pc:spChg chg="add del mod">
          <ac:chgData name="Maxim Volkov" userId="0e7ba72d91a74c2d" providerId="LiveId" clId="{DCF10760-2DDB-4B4F-B576-092228AF6052}" dt="2024-02-22T05:47:45.407" v="396" actId="478"/>
          <ac:spMkLst>
            <pc:docMk/>
            <pc:sldMk cId="3922083329" sldId="279"/>
            <ac:spMk id="4" creationId="{ABD66CE3-5FAB-4FD9-A577-4F6B06964056}"/>
          </ac:spMkLst>
        </pc:spChg>
        <pc:spChg chg="add mod">
          <ac:chgData name="Maxim Volkov" userId="0e7ba72d91a74c2d" providerId="LiveId" clId="{DCF10760-2DDB-4B4F-B576-092228AF6052}" dt="2024-02-22T05:47:48.131" v="397" actId="1076"/>
          <ac:spMkLst>
            <pc:docMk/>
            <pc:sldMk cId="3922083329" sldId="279"/>
            <ac:spMk id="11" creationId="{CDABF338-0A37-41B8-94B4-DC64A6C9BCEE}"/>
          </ac:spMkLst>
        </pc:spChg>
        <pc:picChg chg="add del mod modCrop">
          <ac:chgData name="Maxim Volkov" userId="0e7ba72d91a74c2d" providerId="LiveId" clId="{DCF10760-2DDB-4B4F-B576-092228AF6052}" dt="2024-02-22T05:40:01.418" v="289" actId="478"/>
          <ac:picMkLst>
            <pc:docMk/>
            <pc:sldMk cId="3922083329" sldId="279"/>
            <ac:picMk id="3" creationId="{01902887-64D5-45D0-A595-D75CA63C557B}"/>
          </ac:picMkLst>
        </pc:picChg>
        <pc:picChg chg="add del mod">
          <ac:chgData name="Maxim Volkov" userId="0e7ba72d91a74c2d" providerId="LiveId" clId="{DCF10760-2DDB-4B4F-B576-092228AF6052}" dt="2024-02-22T05:46:54.403" v="349" actId="478"/>
          <ac:picMkLst>
            <pc:docMk/>
            <pc:sldMk cId="3922083329" sldId="279"/>
            <ac:picMk id="6" creationId="{A185E876-7161-4B16-A281-21C565F4AF9C}"/>
          </ac:picMkLst>
        </pc:picChg>
        <pc:picChg chg="add mod">
          <ac:chgData name="Maxim Volkov" userId="0e7ba72d91a74c2d" providerId="LiveId" clId="{DCF10760-2DDB-4B4F-B576-092228AF6052}" dt="2024-02-22T05:47:08.569" v="353" actId="14100"/>
          <ac:picMkLst>
            <pc:docMk/>
            <pc:sldMk cId="3922083329" sldId="279"/>
            <ac:picMk id="8" creationId="{C0916830-BC06-45A5-AFBA-C7014206BF92}"/>
          </ac:picMkLst>
        </pc:picChg>
        <pc:picChg chg="add mod">
          <ac:chgData name="Maxim Volkov" userId="0e7ba72d91a74c2d" providerId="LiveId" clId="{DCF10760-2DDB-4B4F-B576-092228AF6052}" dt="2024-02-22T05:47:05.142" v="352" actId="1076"/>
          <ac:picMkLst>
            <pc:docMk/>
            <pc:sldMk cId="3922083329" sldId="279"/>
            <ac:picMk id="2050" creationId="{5581CBF0-B617-4A2F-9B3C-0AA99084F006}"/>
          </ac:picMkLst>
        </pc:picChg>
        <pc:picChg chg="add mod">
          <ac:chgData name="Maxim Volkov" userId="0e7ba72d91a74c2d" providerId="LiveId" clId="{DCF10760-2DDB-4B4F-B576-092228AF6052}" dt="2024-02-22T05:47:11.995" v="354" actId="14100"/>
          <ac:picMkLst>
            <pc:docMk/>
            <pc:sldMk cId="3922083329" sldId="279"/>
            <ac:picMk id="2052" creationId="{12AF28C4-A663-4B14-9447-8C317EBD2407}"/>
          </ac:picMkLst>
        </pc:picChg>
      </pc:sldChg>
      <pc:sldChg chg="addSp delSp modSp new del mod">
        <pc:chgData name="Maxim Volkov" userId="0e7ba72d91a74c2d" providerId="LiveId" clId="{DCF10760-2DDB-4B4F-B576-092228AF6052}" dt="2024-02-22T05:48:10.056" v="398" actId="2696"/>
        <pc:sldMkLst>
          <pc:docMk/>
          <pc:sldMk cId="1003746838" sldId="280"/>
        </pc:sldMkLst>
        <pc:picChg chg="add del mod">
          <ac:chgData name="Maxim Volkov" userId="0e7ba72d91a74c2d" providerId="LiveId" clId="{DCF10760-2DDB-4B4F-B576-092228AF6052}" dt="2024-02-22T05:44:58.941" v="332" actId="21"/>
          <ac:picMkLst>
            <pc:docMk/>
            <pc:sldMk cId="1003746838" sldId="280"/>
            <ac:picMk id="3" creationId="{2BA69D6A-8A06-476A-8D3F-FA5FB12BFF8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6701F8-53D5-44A6-8A07-4BC037A065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F208474-30B9-40EE-BB30-C3AD258F1F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DE6E134-C9B0-431A-936E-008BF76BE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4E111-CE1E-4AEA-9981-782CA20D0402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64280D-C086-4635-A4BB-146598494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280BE0-2413-491C-8DFC-789F4951F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03E7-02FA-4A41-B2C1-324FCB5915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7780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5B43AC-78EE-49A4-9D0D-B3CE6AE51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BF80D1-C995-423C-AA7B-B2B54FC6ED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1AD8BE-30C0-4612-8CCA-8DC513588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4E111-CE1E-4AEA-9981-782CA20D0402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931923A-8CBA-44A5-8953-B2489F443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C0F01A5-7C67-4DB5-9843-BB35E43B0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03E7-02FA-4A41-B2C1-324FCB5915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6172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F78ECE-F531-4AF4-9795-2F58B0A01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08143C4-8A65-44A0-B686-117F5FB2AD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7495026-928B-409E-B16E-16A35C204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4E111-CE1E-4AEA-9981-782CA20D0402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A6857D-1B49-4552-8A89-177DEDE4F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23827FF-1143-47ED-A3A4-2C844160D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03E7-02FA-4A41-B2C1-324FCB5915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8147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C685FF-3F7F-453C-925A-0A96A9831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3FD29D-5B00-4247-BB59-78D2DE714B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0D4CB93-1340-4E3E-82CD-D5F624DDA9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157D841-9C4D-42DF-884E-5CBF9415B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4E111-CE1E-4AEA-9981-782CA20D0402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CA71CA1-F4B6-45DA-ACB7-8389A8220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548C09A-B5CE-4E64-8199-6CBB5F87C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03E7-02FA-4A41-B2C1-324FCB5915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5406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6C0B2B-930B-4B70-8D34-E73EB2AD8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0589A0D-D388-4492-A3BB-1C6F2BF6EE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F374B18-49DA-4086-B9AE-019A8FD44D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642A6DE-67BA-403C-870E-94F05485C9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78A4FED-D9E0-4A08-935A-D3BE39379B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5588FC1-B870-4964-BAC7-75E99CB0A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4E111-CE1E-4AEA-9981-782CA20D0402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915F243-A4E3-4250-B65C-8E9A23C97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C76F04F-1D29-4B72-9513-A863AA738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03E7-02FA-4A41-B2C1-324FCB5915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2573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47CEBA-FB5B-4FD2-9EBE-DCFA73B55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35D2917-C152-49BA-A7DE-A999EA3E3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4E111-CE1E-4AEA-9981-782CA20D0402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E64C8A5-559A-4811-9043-60EA338CB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0C832F5-C662-4321-BAC6-6FB3414D9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03E7-02FA-4A41-B2C1-324FCB5915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68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0197903-0CF4-4560-8503-6E8376D96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4E111-CE1E-4AEA-9981-782CA20D0402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02132FD-2C9A-4257-96D2-6F793D831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70AD967-17BE-42A6-9E81-DFE730949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03E7-02FA-4A41-B2C1-324FCB5915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7205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E6DD78-A3CA-46CD-9A4A-5783C8AC6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DE40FE-A75E-4F56-BF54-9772EC6BC2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44E1366-7D42-4700-908A-1EE8269567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B4AA7CE-BD98-470B-82B5-85F291CAF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4E111-CE1E-4AEA-9981-782CA20D0402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D415DB8-4731-4089-97DB-609942A09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BD1BFAC-B782-4E64-A76D-D269899F4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03E7-02FA-4A41-B2C1-324FCB5915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483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9A854F-9CAC-4F45-93BA-32D25C33C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BDA5919-53A4-4B6C-BAD5-6D1CAC59F3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B1FD665-B01C-40B2-983B-6A02CFC49D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2A6E055-591B-4365-AE76-69A4866EB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4E111-CE1E-4AEA-9981-782CA20D0402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E9C6638-37A2-4AD1-A0CA-14A12C62E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1E5F17A-E50D-4AFB-85DE-39D68221A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03E7-02FA-4A41-B2C1-324FCB5915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1736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313968-E643-403E-8778-1E8AB482E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33833C8-22AD-428B-B8EF-72E0363CD1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8DA0089-6388-4810-A7BB-C7E3CED5B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4E111-CE1E-4AEA-9981-782CA20D0402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4BE490-5428-47DE-B0B8-CF87101DE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5E0CC70-E32E-423D-B8B3-9535AD1BD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03E7-02FA-4A41-B2C1-324FCB5915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382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15DC003-BAE8-48DB-9ADB-D0E9A7B45F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B5416B5-A7AD-4377-A61B-816AED6CE6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65FCB0-865C-456B-9D77-21E06B927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4E111-CE1E-4AEA-9981-782CA20D0402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01BC22-CD2E-4722-8E1F-492CE07E3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C59A67-E4F0-4661-B42E-9D32DA56A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03E7-02FA-4A41-B2C1-324FCB5915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7127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оп.информ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-1" y="-1"/>
            <a:ext cx="4942703" cy="6858001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0" y="0"/>
            <a:ext cx="4983892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4199" y="680908"/>
            <a:ext cx="4061942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535612" y="6450227"/>
            <a:ext cx="4324825" cy="329514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086680" y="6450227"/>
            <a:ext cx="1795572" cy="329514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734658" y="2199349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3"/>
          </p:nvPr>
        </p:nvSpPr>
        <p:spPr>
          <a:xfrm>
            <a:off x="5535613" y="2085975"/>
            <a:ext cx="6088062" cy="4270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4" hasCustomPrompt="1"/>
          </p:nvPr>
        </p:nvSpPr>
        <p:spPr>
          <a:xfrm>
            <a:off x="1655763" y="2085975"/>
            <a:ext cx="2990850" cy="4270375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sp>
        <p:nvSpPr>
          <p:cNvPr id="14" name="Дата 2"/>
          <p:cNvSpPr>
            <a:spLocks noGrp="1"/>
          </p:cNvSpPr>
          <p:nvPr>
            <p:ph type="dt" sz="half" idx="10"/>
          </p:nvPr>
        </p:nvSpPr>
        <p:spPr>
          <a:xfrm>
            <a:off x="1655763" y="645349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75799" y="488950"/>
            <a:ext cx="2365375" cy="118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83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3B080F-263F-4D09-A92D-C1F5DBD65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A26FA54-5662-4629-B845-E1CB7C94A0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10719D-3256-4F4F-B443-C6CF0236DA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24E111-CE1E-4AEA-9981-782CA20D0402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7226D-025C-4739-84DB-8AE6F699F3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D0A05E2-62B3-464D-8281-9480B72B44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503E7-02FA-4A41-B2C1-324FCB5915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8810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5438D8-B070-4EED-A886-2CFC9D1A8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Замедленное коксование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1269457-0708-4B1F-B95F-4D2CE472DF9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6769" y="1690688"/>
            <a:ext cx="6471435" cy="408461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849DC30-73AC-455A-9728-60FA2E02698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969" y="1729011"/>
            <a:ext cx="5257800" cy="408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88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5B5E7A-3510-42BC-B2D2-F09C8B110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3F9F5164-5900-4DA4-B676-F9D30BC621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10600" y="1255555"/>
            <a:ext cx="3581400" cy="4346890"/>
          </a:xfrm>
          <a:ln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275F9FF7-E15D-4B5F-AA33-0BE4A7F26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1B012-C50B-47D6-BDCD-3E6060F551D4}" type="slidenum">
              <a:rPr lang="ru-RU" smtClean="0"/>
              <a:t>2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7517C06-47B4-4E56-A41D-4329046C980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5555"/>
            <a:ext cx="7234196" cy="4346890"/>
          </a:xfrm>
          <a:prstGeom prst="rect">
            <a:avLst/>
          </a:prstGeom>
        </p:spPr>
      </p:pic>
      <p:pic>
        <p:nvPicPr>
          <p:cNvPr id="10" name="Объект 6">
            <a:extLst>
              <a:ext uri="{FF2B5EF4-FFF2-40B4-BE49-F238E27FC236}">
                <a16:creationId xmlns:a16="http://schemas.microsoft.com/office/drawing/2014/main" id="{B25DEE99-C763-43D1-A0CA-2B22C0E5413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96151" y="1255555"/>
            <a:ext cx="2543097" cy="4346890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92651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CB413F6-C58B-4638-A763-86CB3DE0EB4B}"/>
              </a:ext>
            </a:extLst>
          </p:cNvPr>
          <p:cNvSpPr txBox="1"/>
          <p:nvPr/>
        </p:nvSpPr>
        <p:spPr>
          <a:xfrm>
            <a:off x="252129" y="727992"/>
            <a:ext cx="458712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Замедленное коксование</a:t>
            </a:r>
          </a:p>
          <a:p>
            <a:pPr marL="342900" indent="-342900">
              <a:buAutoNum type="arabicPeriod"/>
            </a:pPr>
            <a:r>
              <a:rPr lang="ru-RU" dirty="0"/>
              <a:t>Фракционатор</a:t>
            </a:r>
          </a:p>
          <a:p>
            <a:pPr marL="342900" indent="-342900">
              <a:buAutoNum type="arabicPeriod"/>
            </a:pPr>
            <a:r>
              <a:rPr lang="ru-RU" dirty="0"/>
              <a:t>Печь коксования</a:t>
            </a:r>
          </a:p>
          <a:p>
            <a:pPr marL="342900" indent="-342900">
              <a:buAutoNum type="arabicPeriod"/>
            </a:pPr>
            <a:r>
              <a:rPr lang="ru-RU" dirty="0"/>
              <a:t>Две камеры коксования</a:t>
            </a:r>
          </a:p>
          <a:p>
            <a:pPr marL="342900" indent="-342900">
              <a:buAutoNum type="arabicPeriod"/>
            </a:pPr>
            <a:r>
              <a:rPr lang="ru-RU" dirty="0"/>
              <a:t>Система продувки</a:t>
            </a:r>
          </a:p>
          <a:p>
            <a:pPr marL="342900" indent="-342900">
              <a:buAutoNum type="arabicPeriod"/>
            </a:pPr>
            <a:r>
              <a:rPr lang="ru-RU" dirty="0"/>
              <a:t>Блок колонного и </a:t>
            </a:r>
            <a:r>
              <a:rPr lang="ru-RU" dirty="0" err="1"/>
              <a:t>сепарацонного</a:t>
            </a:r>
            <a:r>
              <a:rPr lang="ru-RU" dirty="0"/>
              <a:t> оборудования получения топливного газа, СУГ, бензина, ЛГК, ТГК</a:t>
            </a:r>
          </a:p>
          <a:p>
            <a:pPr marL="342900" indent="-342900">
              <a:buAutoNum type="arabicPeriod"/>
            </a:pPr>
            <a:r>
              <a:rPr lang="ru-RU" dirty="0"/>
              <a:t>Аминовая очистка от кислых газов и система регенерации МДЭА </a:t>
            </a:r>
          </a:p>
          <a:p>
            <a:pPr marL="342900" indent="-342900">
              <a:buAutoNum type="arabicPeriod"/>
            </a:pPr>
            <a:r>
              <a:rPr lang="ru-RU" dirty="0"/>
              <a:t>Отпарка кислой воды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127E0B-582B-4801-A8CE-804462BF20EF}"/>
              </a:ext>
            </a:extLst>
          </p:cNvPr>
          <p:cNvSpPr txBox="1"/>
          <p:nvPr/>
        </p:nvSpPr>
        <p:spPr>
          <a:xfrm>
            <a:off x="252129" y="4098683"/>
            <a:ext cx="458712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/>
          </a:p>
          <a:p>
            <a:pPr algn="ctr"/>
            <a:r>
              <a:rPr lang="ru-RU" dirty="0"/>
              <a:t>Участок отгрузки кокса</a:t>
            </a:r>
          </a:p>
          <a:p>
            <a:pPr marL="342900" indent="-342900">
              <a:buAutoNum type="arabicPeriod"/>
            </a:pPr>
            <a:r>
              <a:rPr lang="ru-RU" dirty="0"/>
              <a:t>Кран</a:t>
            </a:r>
          </a:p>
          <a:p>
            <a:pPr marL="342900" indent="-342900">
              <a:buAutoNum type="arabicPeriod"/>
            </a:pPr>
            <a:r>
              <a:rPr lang="ru-RU" dirty="0"/>
              <a:t>Коксовая дробилка</a:t>
            </a:r>
          </a:p>
          <a:p>
            <a:pPr marL="342900" indent="-342900">
              <a:buAutoNum type="arabicPeriod"/>
            </a:pPr>
            <a:r>
              <a:rPr lang="ru-RU" dirty="0"/>
              <a:t>Ленточный конвейер</a:t>
            </a:r>
          </a:p>
          <a:p>
            <a:pPr marL="342900" indent="-342900">
              <a:buAutoNum type="arabicPeriod"/>
            </a:pPr>
            <a:r>
              <a:rPr lang="ru-RU" dirty="0"/>
              <a:t>Склад кокса</a:t>
            </a:r>
          </a:p>
          <a:p>
            <a:pPr marL="342900" indent="-342900">
              <a:buAutoNum type="arabicPeriod"/>
            </a:pPr>
            <a:r>
              <a:rPr lang="ru-RU" dirty="0"/>
              <a:t>ЖД отгрузка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AE4E75E-0AF9-492D-A7BA-527CBC5E28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39251" y="727992"/>
            <a:ext cx="7258964" cy="5402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0402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B03263CA-8FE3-46CD-B1FB-8A678ABCB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</a:t>
            </a:fld>
            <a:endParaRPr lang="ru-RU" dirty="0"/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3FA4CBB5-1A79-4699-A4F4-2AAC11B9A35A}"/>
              </a:ext>
            </a:extLst>
          </p:cNvPr>
          <p:cNvSpPr txBox="1">
            <a:spLocks/>
          </p:cNvSpPr>
          <p:nvPr/>
        </p:nvSpPr>
        <p:spPr>
          <a:xfrm>
            <a:off x="0" y="7622"/>
            <a:ext cx="9858079" cy="10480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</a:lstStyle>
          <a:p>
            <a:r>
              <a:rPr lang="ru-RU" sz="2800" dirty="0"/>
              <a:t>Упрощенная схема процесса замедленного коксования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FA7EBD7-80FB-42F6-984A-175DA33F3F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188" y="1289429"/>
            <a:ext cx="6735680" cy="5160798"/>
          </a:xfrm>
          <a:prstGeom prst="rect">
            <a:avLst/>
          </a:prstGeom>
        </p:spPr>
      </p:pic>
      <p:sp>
        <p:nvSpPr>
          <p:cNvPr id="11" name="Текст 10">
            <a:extLst>
              <a:ext uri="{FF2B5EF4-FFF2-40B4-BE49-F238E27FC236}">
                <a16:creationId xmlns:a16="http://schemas.microsoft.com/office/drawing/2014/main" id="{7C5CD63C-5447-4F56-B082-08CBA92003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88510" y="1440285"/>
            <a:ext cx="4495334" cy="510568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/>
              <a:t>Основные технологические компоненты</a:t>
            </a:r>
          </a:p>
          <a:p>
            <a:r>
              <a:rPr lang="ru-RU" dirty="0"/>
              <a:t>1) Фракционатор</a:t>
            </a:r>
          </a:p>
          <a:p>
            <a:r>
              <a:rPr lang="ru-RU" dirty="0"/>
              <a:t>2) Печь коксования</a:t>
            </a:r>
          </a:p>
          <a:p>
            <a:r>
              <a:rPr lang="ru-RU" dirty="0"/>
              <a:t>3) Четырехходовой клапан переключения между камерами</a:t>
            </a:r>
          </a:p>
          <a:p>
            <a:r>
              <a:rPr lang="ru-RU" dirty="0"/>
              <a:t>4)</a:t>
            </a:r>
            <a:r>
              <a:rPr lang="en-US" dirty="0"/>
              <a:t> </a:t>
            </a:r>
            <a:r>
              <a:rPr lang="ru-RU" dirty="0"/>
              <a:t>обычно 2, 4 камеры коксования, работающие в парах попеременно</a:t>
            </a:r>
          </a:p>
          <a:p>
            <a:pPr marL="0" indent="0">
              <a:buNone/>
            </a:pPr>
            <a:r>
              <a:rPr lang="ru-RU" b="1" dirty="0"/>
              <a:t>Особенности процесса</a:t>
            </a:r>
          </a:p>
          <a:p>
            <a:r>
              <a:rPr lang="ru-RU" dirty="0"/>
              <a:t>1) </a:t>
            </a:r>
            <a:r>
              <a:rPr lang="ru-RU" dirty="0" err="1"/>
              <a:t>Полупериодический</a:t>
            </a:r>
            <a:r>
              <a:rPr lang="ru-RU" dirty="0"/>
              <a:t> процесс</a:t>
            </a:r>
          </a:p>
          <a:p>
            <a:r>
              <a:rPr lang="ru-RU" dirty="0"/>
              <a:t>2) Наличие системы механической выгрузки кокса</a:t>
            </a:r>
          </a:p>
          <a:p>
            <a:r>
              <a:rPr lang="ru-RU" dirty="0"/>
              <a:t>3) Широкий спектр получаемых продуктов и полупродуктов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6564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84" y="943779"/>
            <a:ext cx="6820491" cy="518204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-44067"/>
            <a:ext cx="48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Фракционатор</a:t>
            </a: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3159616" y="5941162"/>
            <a:ext cx="1081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Гудрон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95183" y="1857851"/>
            <a:ext cx="2021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Промывная вода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89536" y="886505"/>
            <a:ext cx="2021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Верхний продукт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FE96F5F-F0B1-4F8F-BA46-339BD8560CCC}"/>
              </a:ext>
            </a:extLst>
          </p:cNvPr>
          <p:cNvSpPr/>
          <p:nvPr/>
        </p:nvSpPr>
        <p:spPr>
          <a:xfrm>
            <a:off x="8356669" y="2887710"/>
            <a:ext cx="498311" cy="132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5004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-44067"/>
            <a:ext cx="48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Печь коксования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04"/>
          <a:stretch/>
        </p:blipFill>
        <p:spPr>
          <a:xfrm>
            <a:off x="-115910" y="428296"/>
            <a:ext cx="9459935" cy="6116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557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B03263CA-8FE3-46CD-B1FB-8A678ABCB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7</a:t>
            </a:fld>
            <a:endParaRPr lang="ru-RU" dirty="0"/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3FA4CBB5-1A79-4699-A4F4-2AAC11B9A35A}"/>
              </a:ext>
            </a:extLst>
          </p:cNvPr>
          <p:cNvSpPr txBox="1">
            <a:spLocks/>
          </p:cNvSpPr>
          <p:nvPr/>
        </p:nvSpPr>
        <p:spPr>
          <a:xfrm>
            <a:off x="0" y="27576"/>
            <a:ext cx="9858079" cy="10480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</a:lstStyle>
          <a:p>
            <a:r>
              <a:rPr lang="ru-RU" sz="2800" dirty="0"/>
              <a:t>Реактор коксования</a:t>
            </a:r>
          </a:p>
          <a:p>
            <a:endParaRPr lang="ru-RU" sz="2800" dirty="0"/>
          </a:p>
        </p:txBody>
      </p:sp>
      <p:sp>
        <p:nvSpPr>
          <p:cNvPr id="9" name="Текст 13">
            <a:extLst>
              <a:ext uri="{FF2B5EF4-FFF2-40B4-BE49-F238E27FC236}">
                <a16:creationId xmlns:a16="http://schemas.microsoft.com/office/drawing/2014/main" id="{D13B8273-1114-443A-9C92-4E602BAAB242}"/>
              </a:ext>
            </a:extLst>
          </p:cNvPr>
          <p:cNvSpPr txBox="1">
            <a:spLocks/>
          </p:cNvSpPr>
          <p:nvPr/>
        </p:nvSpPr>
        <p:spPr>
          <a:xfrm>
            <a:off x="79188" y="722117"/>
            <a:ext cx="8003656" cy="4270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Реактор коксования представляет из себя пустотелый вертикальный аппарат круглого сечения с усиленной стенкой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B257CF5F-7712-4948-953F-E96AD0B0EE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900889" y="1618215"/>
            <a:ext cx="3603251" cy="4437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>
            <a:extLst>
              <a:ext uri="{FF2B5EF4-FFF2-40B4-BE49-F238E27FC236}">
                <a16:creationId xmlns:a16="http://schemas.microsoft.com/office/drawing/2014/main" id="{22A2BB74-ADC2-4E8B-9526-8869B9495B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11046" y="1596376"/>
            <a:ext cx="3974911" cy="2071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1">
            <a:extLst>
              <a:ext uri="{FF2B5EF4-FFF2-40B4-BE49-F238E27FC236}">
                <a16:creationId xmlns:a16="http://schemas.microsoft.com/office/drawing/2014/main" id="{62761442-CEFC-49C3-A069-8A9E3408EE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2453" y="3912000"/>
            <a:ext cx="396350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Размеры ректоров коксования по годам</a:t>
            </a:r>
            <a:endParaRPr kumimoji="0" lang="en-US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4" name="Таблица 23">
            <a:extLst>
              <a:ext uri="{FF2B5EF4-FFF2-40B4-BE49-F238E27FC236}">
                <a16:creationId xmlns:a16="http://schemas.microsoft.com/office/drawing/2014/main" id="{82FC0980-3965-4BF7-82CE-4565F772DD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2383168"/>
              </p:ext>
            </p:extLst>
          </p:nvPr>
        </p:nvGraphicFramePr>
        <p:xfrm>
          <a:off x="3722453" y="4139039"/>
          <a:ext cx="3963504" cy="23482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21396">
                  <a:extLst>
                    <a:ext uri="{9D8B030D-6E8A-4147-A177-3AD203B41FA5}">
                      <a16:colId xmlns:a16="http://schemas.microsoft.com/office/drawing/2014/main" val="25936670"/>
                    </a:ext>
                  </a:extLst>
                </a:gridCol>
                <a:gridCol w="1643448">
                  <a:extLst>
                    <a:ext uri="{9D8B030D-6E8A-4147-A177-3AD203B41FA5}">
                      <a16:colId xmlns:a16="http://schemas.microsoft.com/office/drawing/2014/main" val="1463789215"/>
                    </a:ext>
                  </a:extLst>
                </a:gridCol>
                <a:gridCol w="1198660">
                  <a:extLst>
                    <a:ext uri="{9D8B030D-6E8A-4147-A177-3AD203B41FA5}">
                      <a16:colId xmlns:a16="http://schemas.microsoft.com/office/drawing/2014/main" val="129078807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Год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Диаметр камеры, м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Высота, м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779495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До 1940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3.0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12.2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575295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1946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5.2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20.7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670952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1952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6.1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25.6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39536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1967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7.3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30.0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362186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1980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8.2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35.0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593913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1999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8.5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36.6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778675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2019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9,8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43</a:t>
                      </a:r>
                      <a:r>
                        <a:rPr lang="ru-RU" sz="1600" dirty="0">
                          <a:effectLst/>
                        </a:rPr>
                        <a:t>.0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93222802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E74A919-DD76-4965-8298-CC8F2EC6E2C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54" y="1596376"/>
            <a:ext cx="3398065" cy="4539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345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85F6A252-9429-48D4-BEB6-DC2591217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203"/>
            <a:ext cx="9858079" cy="1048039"/>
          </a:xfrm>
        </p:spPr>
        <p:txBody>
          <a:bodyPr>
            <a:noAutofit/>
          </a:bodyPr>
          <a:lstStyle/>
          <a:p>
            <a:r>
              <a:rPr lang="ru-RU" sz="2800" dirty="0"/>
              <a:t>Замедленное коксование</a:t>
            </a:r>
            <a:br>
              <a:rPr lang="ru-RU" sz="2800" dirty="0"/>
            </a:br>
            <a:r>
              <a:rPr lang="ru-RU" sz="2800" dirty="0"/>
              <a:t>основные характеристики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8C322F8-9FD5-4FE0-BB11-2F5C7FF8F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F5CC0AD5-DA93-479B-AD59-34684284A2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5451" y="1844887"/>
            <a:ext cx="11549686" cy="1584113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/>
              <a:t>Сырье: </a:t>
            </a:r>
            <a:r>
              <a:rPr lang="ru-RU" dirty="0"/>
              <a:t>тяжелые остатки </a:t>
            </a:r>
            <a:r>
              <a:rPr lang="ru-RU" dirty="0" err="1"/>
              <a:t>нефтепеработки</a:t>
            </a:r>
            <a:r>
              <a:rPr lang="ru-RU" dirty="0"/>
              <a:t> (гурон, крекинг-остаток, </a:t>
            </a:r>
            <a:r>
              <a:rPr lang="ru-RU" dirty="0" err="1"/>
              <a:t>пиролизная</a:t>
            </a:r>
            <a:r>
              <a:rPr lang="ru-RU" dirty="0"/>
              <a:t> смола и </a:t>
            </a:r>
            <a:r>
              <a:rPr lang="ru-RU" dirty="0" err="1"/>
              <a:t>др</a:t>
            </a:r>
            <a:r>
              <a:rPr lang="ru-RU" dirty="0"/>
              <a:t>)</a:t>
            </a:r>
          </a:p>
          <a:p>
            <a:r>
              <a:rPr lang="ru-RU" b="1" dirty="0"/>
              <a:t>Технологические параметры </a:t>
            </a:r>
            <a:r>
              <a:rPr lang="ru-RU" dirty="0"/>
              <a:t>основного блока ЗК зависит от получаемой марки кокса</a:t>
            </a:r>
          </a:p>
          <a:p>
            <a:r>
              <a:rPr lang="ru-RU" b="1" dirty="0"/>
              <a:t>Выход продуктов</a:t>
            </a:r>
            <a:r>
              <a:rPr lang="ru-RU" dirty="0"/>
              <a:t> зависит, от сырья и параметров технологического режима</a:t>
            </a:r>
          </a:p>
          <a:p>
            <a:r>
              <a:rPr lang="ru-RU" b="1" dirty="0"/>
              <a:t>Производительность установок</a:t>
            </a:r>
            <a:r>
              <a:rPr lang="ru-RU" dirty="0"/>
              <a:t>, по сырью в сутки, в среднем: от 3 </a:t>
            </a:r>
            <a:r>
              <a:rPr lang="ru-RU" dirty="0" err="1"/>
              <a:t>тыс</a:t>
            </a:r>
            <a:r>
              <a:rPr lang="en-US" dirty="0"/>
              <a:t>.</a:t>
            </a:r>
            <a:r>
              <a:rPr lang="ru-RU" dirty="0"/>
              <a:t> до 16 тыс. тонн</a:t>
            </a:r>
          </a:p>
        </p:txBody>
      </p:sp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id="{EE7D20FE-8F9A-479E-8623-B118663BD763}"/>
              </a:ext>
            </a:extLst>
          </p:cNvPr>
          <p:cNvGraphicFramePr>
            <a:graphicFrameLocks noGrp="1"/>
          </p:cNvGraphicFramePr>
          <p:nvPr/>
        </p:nvGraphicFramePr>
        <p:xfrm>
          <a:off x="175451" y="4300841"/>
          <a:ext cx="6487634" cy="21209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58163">
                  <a:extLst>
                    <a:ext uri="{9D8B030D-6E8A-4147-A177-3AD203B41FA5}">
                      <a16:colId xmlns:a16="http://schemas.microsoft.com/office/drawing/2014/main" val="3017416269"/>
                    </a:ext>
                  </a:extLst>
                </a:gridCol>
                <a:gridCol w="1285307">
                  <a:extLst>
                    <a:ext uri="{9D8B030D-6E8A-4147-A177-3AD203B41FA5}">
                      <a16:colId xmlns:a16="http://schemas.microsoft.com/office/drawing/2014/main" val="872098349"/>
                    </a:ext>
                  </a:extLst>
                </a:gridCol>
                <a:gridCol w="1621735">
                  <a:extLst>
                    <a:ext uri="{9D8B030D-6E8A-4147-A177-3AD203B41FA5}">
                      <a16:colId xmlns:a16="http://schemas.microsoft.com/office/drawing/2014/main" val="3673772067"/>
                    </a:ext>
                  </a:extLst>
                </a:gridCol>
                <a:gridCol w="1622429">
                  <a:extLst>
                    <a:ext uri="{9D8B030D-6E8A-4147-A177-3AD203B41FA5}">
                      <a16:colId xmlns:a16="http://schemas.microsoft.com/office/drawing/2014/main" val="615904741"/>
                    </a:ext>
                  </a:extLst>
                </a:gridCol>
              </a:tblGrid>
              <a:tr h="4732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Технологические параметры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Топливный кокс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Анодный кокс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Игольчатый кокс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53891195"/>
                  </a:ext>
                </a:extLst>
              </a:tr>
              <a:tr h="22790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Температура</a:t>
                      </a:r>
                      <a:r>
                        <a:rPr lang="en-US" sz="1100">
                          <a:effectLst/>
                        </a:rPr>
                        <a:t>, °C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488-498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496-510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504-510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02992102"/>
                  </a:ext>
                </a:extLst>
              </a:tr>
              <a:tr h="4732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Давление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ru-RU" sz="1100" dirty="0">
                          <a:effectLst/>
                        </a:rPr>
                        <a:t>в камере коксования, </a:t>
                      </a:r>
                      <a:r>
                        <a:rPr lang="en-US" sz="1100" dirty="0">
                          <a:effectLst/>
                        </a:rPr>
                        <a:t>kg/cm²g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</a:rPr>
                        <a:t>1.05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</a:rPr>
                        <a:t>1.3-4.2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4.2-8.4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04461859"/>
                  </a:ext>
                </a:extLst>
              </a:tr>
              <a:tr h="4732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Кратность циркуляции</a:t>
                      </a:r>
                      <a:r>
                        <a:rPr lang="en-US" sz="1100" dirty="0">
                          <a:effectLst/>
                        </a:rPr>
                        <a:t>, %</a:t>
                      </a:r>
                      <a:r>
                        <a:rPr lang="ru-RU" sz="1100" dirty="0">
                          <a:effectLst/>
                        </a:rPr>
                        <a:t> масс.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</a:rPr>
                        <a:t>0-5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0-50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</a:rPr>
                        <a:t>60-150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52233957"/>
                  </a:ext>
                </a:extLst>
              </a:tr>
              <a:tr h="4732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Цикл коксования</a:t>
                      </a:r>
                      <a:r>
                        <a:rPr lang="en-US" sz="1100">
                          <a:effectLst/>
                        </a:rPr>
                        <a:t>, </a:t>
                      </a:r>
                      <a:r>
                        <a:rPr lang="ru-RU" sz="1100">
                          <a:effectLst/>
                        </a:rPr>
                        <a:t>часы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</a:rPr>
                        <a:t>9-18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16-</a:t>
                      </a:r>
                      <a:r>
                        <a:rPr lang="en-US" sz="1100" dirty="0">
                          <a:effectLst/>
                        </a:rPr>
                        <a:t>24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</a:rPr>
                        <a:t>32-36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69307521"/>
                  </a:ext>
                </a:extLst>
              </a:tr>
            </a:tbl>
          </a:graphicData>
        </a:graphic>
      </p:graphicFrame>
      <p:graphicFrame>
        <p:nvGraphicFramePr>
          <p:cNvPr id="20" name="Таблица 19">
            <a:extLst>
              <a:ext uri="{FF2B5EF4-FFF2-40B4-BE49-F238E27FC236}">
                <a16:creationId xmlns:a16="http://schemas.microsoft.com/office/drawing/2014/main" id="{CE0E3576-EA89-4EDD-B8C2-B5F70DB977EB}"/>
              </a:ext>
            </a:extLst>
          </p:cNvPr>
          <p:cNvGraphicFramePr>
            <a:graphicFrameLocks noGrp="1"/>
          </p:cNvGraphicFramePr>
          <p:nvPr/>
        </p:nvGraphicFramePr>
        <p:xfrm>
          <a:off x="7856456" y="4300841"/>
          <a:ext cx="2966720" cy="21209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83360">
                  <a:extLst>
                    <a:ext uri="{9D8B030D-6E8A-4147-A177-3AD203B41FA5}">
                      <a16:colId xmlns:a16="http://schemas.microsoft.com/office/drawing/2014/main" val="1890856014"/>
                    </a:ext>
                  </a:extLst>
                </a:gridCol>
                <a:gridCol w="1483360">
                  <a:extLst>
                    <a:ext uri="{9D8B030D-6E8A-4147-A177-3AD203B41FA5}">
                      <a16:colId xmlns:a16="http://schemas.microsoft.com/office/drawing/2014/main" val="1637005489"/>
                    </a:ext>
                  </a:extLst>
                </a:gridCol>
              </a:tblGrid>
              <a:tr h="4073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Продукт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effectLst/>
                        </a:rPr>
                        <a:t>Выход, масс %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50889048"/>
                  </a:ext>
                </a:extLst>
              </a:tr>
              <a:tr h="42842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Газ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5,0 - 9,1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38899005"/>
                  </a:ext>
                </a:extLst>
              </a:tr>
              <a:tr h="42842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Нафта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8,8 - 21,2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450495489"/>
                  </a:ext>
                </a:extLst>
              </a:tr>
              <a:tr h="42842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Газойль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30,0 – 59,1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144904243"/>
                  </a:ext>
                </a:extLst>
              </a:tr>
              <a:tr h="42842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Кокс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17,6 - 52,1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5213367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6095473A-CF00-41B0-89FF-42622541C6FF}"/>
              </a:ext>
            </a:extLst>
          </p:cNvPr>
          <p:cNvSpPr txBox="1"/>
          <p:nvPr/>
        </p:nvSpPr>
        <p:spPr>
          <a:xfrm>
            <a:off x="175449" y="3993063"/>
            <a:ext cx="648763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Основные технологические параметры процесса ЗК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DD37F88-944D-4590-8E27-E910B84F994C}"/>
              </a:ext>
            </a:extLst>
          </p:cNvPr>
          <p:cNvSpPr txBox="1"/>
          <p:nvPr/>
        </p:nvSpPr>
        <p:spPr>
          <a:xfrm>
            <a:off x="7856454" y="3993064"/>
            <a:ext cx="29667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Выход продуктов</a:t>
            </a:r>
          </a:p>
        </p:txBody>
      </p:sp>
    </p:spTree>
    <p:extLst>
      <p:ext uri="{BB962C8B-B14F-4D97-AF65-F5344CB8AC3E}">
        <p14:creationId xmlns:p14="http://schemas.microsoft.com/office/powerpoint/2010/main" val="23052619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CE023AD-4168-423C-B81F-CB3A7F99F7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893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1166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B03263CA-8FE3-46CD-B1FB-8A678ABCB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10</a:t>
            </a:fld>
            <a:endParaRPr lang="ru-RU" dirty="0"/>
          </a:p>
        </p:txBody>
      </p:sp>
      <p:sp>
        <p:nvSpPr>
          <p:cNvPr id="6" name="Текст 3">
            <a:extLst>
              <a:ext uri="{FF2B5EF4-FFF2-40B4-BE49-F238E27FC236}">
                <a16:creationId xmlns:a16="http://schemas.microsoft.com/office/drawing/2014/main" id="{FF2D7570-284A-4CF3-8E5C-FE9B1B2D21C3}"/>
              </a:ext>
            </a:extLst>
          </p:cNvPr>
          <p:cNvSpPr txBox="1">
            <a:spLocks/>
          </p:cNvSpPr>
          <p:nvPr/>
        </p:nvSpPr>
        <p:spPr>
          <a:xfrm>
            <a:off x="584198" y="6030681"/>
            <a:ext cx="11023604" cy="8273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3FA4CBB5-1A79-4699-A4F4-2AAC11B9A35A}"/>
              </a:ext>
            </a:extLst>
          </p:cNvPr>
          <p:cNvSpPr txBox="1">
            <a:spLocks/>
          </p:cNvSpPr>
          <p:nvPr/>
        </p:nvSpPr>
        <p:spPr>
          <a:xfrm>
            <a:off x="0" y="13274"/>
            <a:ext cx="9858079" cy="10480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</a:lstStyle>
          <a:p>
            <a:r>
              <a:rPr lang="ru-RU" sz="2800" dirty="0"/>
              <a:t>Морфология получаемого кокса</a:t>
            </a:r>
          </a:p>
          <a:p>
            <a:endParaRPr lang="ru-RU" sz="28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3CCC3DC-82A9-46D9-A7D0-8A89E067CFD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3989" y="1577366"/>
            <a:ext cx="3941410" cy="2923706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E9B41552-850B-47FD-9505-40F255852C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025399" y="2243574"/>
            <a:ext cx="3941410" cy="2696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B5353EB-A8B2-4798-95F2-3722B3F0DBB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538" y="912317"/>
            <a:ext cx="3941410" cy="295972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ED6A87D-12DC-47C2-9147-99E9F9A7FAA9}"/>
              </a:ext>
            </a:extLst>
          </p:cNvPr>
          <p:cNvSpPr txBox="1"/>
          <p:nvPr/>
        </p:nvSpPr>
        <p:spPr>
          <a:xfrm>
            <a:off x="8025399" y="4972857"/>
            <a:ext cx="39414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Needle coke</a:t>
            </a:r>
            <a:endParaRPr lang="ru-RU" sz="1400" dirty="0"/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CE4B657D-2030-4350-AF0F-23E19576FD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885" y="4007556"/>
            <a:ext cx="9218907" cy="285044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altLang="ru-RU" sz="200" dirty="0"/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ru-RU" altLang="ru-RU" b="1" dirty="0"/>
              <a:t>Губчатый кокс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altLang="ru-RU" dirty="0"/>
              <a:t>    - Имеет губчатую структуру, высокая пористость</a:t>
            </a:r>
            <a:endParaRPr lang="ru-RU" altLang="ru-RU" sz="200" dirty="0"/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ru-RU" altLang="ru-RU" b="1" dirty="0"/>
              <a:t>Дробьевидный кокс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altLang="ru-RU" dirty="0"/>
              <a:t>    - </a:t>
            </a:r>
            <a:r>
              <a:rPr lang="ru-RU" altLang="ru-RU" dirty="0"/>
              <a:t>Образуется из асфальтенов содержащихся в сырье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altLang="ru-RU" dirty="0"/>
              <a:t>    - </a:t>
            </a:r>
            <a:r>
              <a:rPr lang="ru-RU" altLang="ru-RU" dirty="0"/>
              <a:t>Размеры дроби варьируется от 2-3 мм до 30 см и более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altLang="ru-RU" dirty="0"/>
              <a:t>    - </a:t>
            </a:r>
            <a:r>
              <a:rPr lang="ru-RU" altLang="ru-RU" dirty="0"/>
              <a:t>Требуются корректировки при резке и удалении кокса в процессе бурения 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ru-RU" altLang="ru-RU" b="1" dirty="0"/>
              <a:t>Игольчатый кокс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altLang="ru-RU" dirty="0"/>
              <a:t>    - Очень плотная и кристаллическая</a:t>
            </a:r>
            <a:r>
              <a:rPr lang="en-US" altLang="ru-RU" dirty="0"/>
              <a:t> </a:t>
            </a:r>
            <a:r>
              <a:rPr lang="ru-RU" altLang="ru-RU" dirty="0"/>
              <a:t>структура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9173543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654" y="142875"/>
            <a:ext cx="11544300" cy="657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73494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B03263CA-8FE3-46CD-B1FB-8A678ABCB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12</a:t>
            </a:fld>
            <a:endParaRPr lang="ru-RU" dirty="0"/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3FA4CBB5-1A79-4699-A4F4-2AAC11B9A35A}"/>
              </a:ext>
            </a:extLst>
          </p:cNvPr>
          <p:cNvSpPr txBox="1">
            <a:spLocks/>
          </p:cNvSpPr>
          <p:nvPr/>
        </p:nvSpPr>
        <p:spPr>
          <a:xfrm>
            <a:off x="0" y="27169"/>
            <a:ext cx="9858079" cy="10480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</a:lstStyle>
          <a:p>
            <a:r>
              <a:rPr lang="ru-RU" sz="2800" dirty="0"/>
              <a:t>Модель заполнения реактора коксования</a:t>
            </a:r>
          </a:p>
          <a:p>
            <a:endParaRPr lang="ru-RU" sz="28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61DB5E-8C70-46B1-ABF5-E2D12933E1D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340" y="1075208"/>
            <a:ext cx="3052709" cy="426259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3A4915A-58B6-4F91-8CDD-A0769FDCC977}"/>
              </a:ext>
            </a:extLst>
          </p:cNvPr>
          <p:cNvSpPr txBox="1"/>
          <p:nvPr/>
        </p:nvSpPr>
        <p:spPr>
          <a:xfrm>
            <a:off x="294340" y="5505793"/>
            <a:ext cx="305270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sz="1200" dirty="0" err="1"/>
              <a:t>Coke</a:t>
            </a:r>
            <a:r>
              <a:rPr lang="ru-RU" sz="1200" dirty="0"/>
              <a:t> </a:t>
            </a:r>
            <a:r>
              <a:rPr lang="ru-RU" sz="1200" dirty="0" err="1"/>
              <a:t>formation</a:t>
            </a:r>
            <a:r>
              <a:rPr lang="ru-RU" sz="1200" dirty="0"/>
              <a:t> </a:t>
            </a:r>
            <a:r>
              <a:rPr lang="ru-RU" sz="1200" dirty="0" err="1"/>
              <a:t>in</a:t>
            </a:r>
            <a:r>
              <a:rPr lang="ru-RU" sz="1200" dirty="0"/>
              <a:t> </a:t>
            </a:r>
            <a:r>
              <a:rPr lang="ru-RU" sz="1200" dirty="0" err="1"/>
              <a:t>coke</a:t>
            </a:r>
            <a:r>
              <a:rPr lang="ru-RU" sz="1200" dirty="0"/>
              <a:t> </a:t>
            </a:r>
            <a:r>
              <a:rPr lang="ru-RU" sz="1200" dirty="0" err="1"/>
              <a:t>drum</a:t>
            </a:r>
            <a:r>
              <a:rPr lang="ru-RU" sz="1200" dirty="0"/>
              <a:t> </a:t>
            </a:r>
            <a:r>
              <a:rPr lang="ru-RU" sz="1200" dirty="0" err="1"/>
              <a:t>of</a:t>
            </a:r>
            <a:endParaRPr lang="ru-RU" sz="1200" dirty="0"/>
          </a:p>
          <a:p>
            <a:pPr algn="ctr"/>
            <a:r>
              <a:rPr lang="ru-RU" sz="1200" dirty="0"/>
              <a:t>a </a:t>
            </a:r>
            <a:r>
              <a:rPr lang="ru-RU" sz="1200" dirty="0" err="1"/>
              <a:t>delayed</a:t>
            </a:r>
            <a:r>
              <a:rPr lang="ru-RU" sz="1200" dirty="0"/>
              <a:t> </a:t>
            </a:r>
            <a:r>
              <a:rPr lang="ru-RU" sz="1200" dirty="0" err="1"/>
              <a:t>coking</a:t>
            </a:r>
            <a:r>
              <a:rPr lang="ru-RU" sz="1200" dirty="0"/>
              <a:t> </a:t>
            </a:r>
            <a:r>
              <a:rPr lang="ru-RU" sz="1200" dirty="0" err="1"/>
              <a:t>unit</a:t>
            </a:r>
            <a:r>
              <a:rPr lang="ru-RU" sz="1200" dirty="0"/>
              <a:t> (</a:t>
            </a:r>
            <a:r>
              <a:rPr lang="ru-RU" sz="1200" dirty="0" err="1"/>
              <a:t>Nelson</a:t>
            </a:r>
            <a:r>
              <a:rPr lang="ru-RU" sz="1200" dirty="0"/>
              <a:t>, 1970)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FA2576B0-81FD-400D-AFCF-DDA53171772E}"/>
              </a:ext>
            </a:extLst>
          </p:cNvPr>
          <p:cNvGrpSpPr/>
          <p:nvPr/>
        </p:nvGrpSpPr>
        <p:grpSpPr>
          <a:xfrm>
            <a:off x="3562201" y="1818226"/>
            <a:ext cx="8590183" cy="3221548"/>
            <a:chOff x="4130141" y="3206503"/>
            <a:chExt cx="8266017" cy="3099977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41B96BBC-334E-4B38-BAFA-991BB2FC80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130141" y="3206503"/>
              <a:ext cx="4444514" cy="3099977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944D45A3-5F18-4020-8C82-75E4CE567C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574655" y="3206503"/>
              <a:ext cx="3821503" cy="3099977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B55A8A8D-3E5A-4E71-8BEB-FC523CB39265}"/>
              </a:ext>
            </a:extLst>
          </p:cNvPr>
          <p:cNvSpPr txBox="1"/>
          <p:nvPr/>
        </p:nvSpPr>
        <p:spPr>
          <a:xfrm>
            <a:off x="4766046" y="5228794"/>
            <a:ext cx="616298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/>
              <a:t> Стадии образования кокса в реакторе процесса ЗК</a:t>
            </a:r>
          </a:p>
        </p:txBody>
      </p:sp>
    </p:spTree>
    <p:extLst>
      <p:ext uri="{BB962C8B-B14F-4D97-AF65-F5344CB8AC3E}">
        <p14:creationId xmlns:p14="http://schemas.microsoft.com/office/powerpoint/2010/main" val="17546961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036" y="0"/>
            <a:ext cx="10290220" cy="687417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-44067"/>
            <a:ext cx="48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Реактор</a:t>
            </a:r>
          </a:p>
        </p:txBody>
      </p:sp>
    </p:spTree>
    <p:extLst>
      <p:ext uri="{BB962C8B-B14F-4D97-AF65-F5344CB8AC3E}">
        <p14:creationId xmlns:p14="http://schemas.microsoft.com/office/powerpoint/2010/main" val="558707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44067"/>
            <a:ext cx="48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Рабочий цикл реакторов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ED9541E-4C80-44C0-AD08-0D51D1EA54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367"/>
          <a:stretch/>
        </p:blipFill>
        <p:spPr>
          <a:xfrm>
            <a:off x="0" y="220694"/>
            <a:ext cx="12192000" cy="443793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AE5198C-48EE-463E-A059-8FCB9BF0FC8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47546" y="1839758"/>
            <a:ext cx="3105292" cy="2680322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0522573"/>
              </p:ext>
            </p:extLst>
          </p:nvPr>
        </p:nvGraphicFramePr>
        <p:xfrm>
          <a:off x="3845652" y="2194775"/>
          <a:ext cx="3919672" cy="2068827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0885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11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9699"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Время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Операция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699"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00:00- 00:30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Пропарка в фракционирующую колонну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699"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00:30- 01:30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Пропарка в систему продувки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699"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01:30- 07:30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Охлаждение  и заполнение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9699"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07:30- 9:30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Слив воды и снятие крышек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9699"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9:30- 13:00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Операция выгрузки</a:t>
                      </a:r>
                      <a:r>
                        <a:rPr lang="ru-RU" sz="800" baseline="0" dirty="0"/>
                        <a:t> </a:t>
                      </a:r>
                      <a:r>
                        <a:rPr lang="ru-RU" sz="800" dirty="0"/>
                        <a:t>кокса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9699"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13:00- 13:30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Закрытие крышек и </a:t>
                      </a:r>
                      <a:r>
                        <a:rPr lang="ru-RU" sz="800" dirty="0" err="1"/>
                        <a:t>опрессовка</a:t>
                      </a:r>
                      <a:endParaRPr lang="ru-RU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9699"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13:30- 18:00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Предварительный  подогрев камеры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1947"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18:00- 36:00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Коксование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49E74A6-D6A0-4405-B4AB-8026D7855E84}"/>
              </a:ext>
            </a:extLst>
          </p:cNvPr>
          <p:cNvSpPr/>
          <p:nvPr/>
        </p:nvSpPr>
        <p:spPr>
          <a:xfrm>
            <a:off x="11020425" y="2419350"/>
            <a:ext cx="533400" cy="4058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37739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06392-8CE3-41D7-8BBF-40462C40B42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23900"/>
            <a:ext cx="7253422" cy="557212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5993670-5361-4002-8D72-1F9CC4E993E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8341" y="1743075"/>
            <a:ext cx="5853659" cy="439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739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E7B8027-6932-4EE2-B82F-6B3F0DEEB95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43" y="1213614"/>
            <a:ext cx="6833332" cy="5125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BFED9CF-3A1F-46D7-AFEC-B147825397C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732" y="0"/>
            <a:ext cx="5034818" cy="37761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2AA32A-A753-423E-B499-717E96ABBB8D}"/>
              </a:ext>
            </a:extLst>
          </p:cNvPr>
          <p:cNvSpPr txBox="1"/>
          <p:nvPr/>
        </p:nvSpPr>
        <p:spPr>
          <a:xfrm>
            <a:off x="171450" y="85725"/>
            <a:ext cx="53625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Система открытия люков камер коксования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928F1DD-0EA4-47E0-8900-163133EFD55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0875" y="3776114"/>
            <a:ext cx="4867275" cy="3081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0088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1D42F75-C9A2-4F14-85F3-100F8422958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36"/>
          <a:stretch/>
        </p:blipFill>
        <p:spPr>
          <a:xfrm>
            <a:off x="2512550" y="0"/>
            <a:ext cx="9897066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F44CB33-2820-4265-886A-268CC6FFEEF3}"/>
              </a:ext>
            </a:extLst>
          </p:cNvPr>
          <p:cNvSpPr txBox="1"/>
          <p:nvPr/>
        </p:nvSpPr>
        <p:spPr>
          <a:xfrm>
            <a:off x="3838574" y="2314575"/>
            <a:ext cx="1133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280  atm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A7FB78B-FAB3-414C-B2C1-F8A0BA2F30A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711467"/>
            <a:ext cx="2858636" cy="2171700"/>
          </a:xfrm>
          <a:prstGeom prst="rect">
            <a:avLst/>
          </a:prstGeom>
        </p:spPr>
      </p:pic>
      <p:pic>
        <p:nvPicPr>
          <p:cNvPr id="1026" name="Picture 2" descr="Ruhrpumpen Coke Cutting Tool">
            <a:extLst>
              <a:ext uri="{FF2B5EF4-FFF2-40B4-BE49-F238E27FC236}">
                <a16:creationId xmlns:a16="http://schemas.microsoft.com/office/drawing/2014/main" id="{C2E9699B-0683-4748-8CE3-D957A3F76E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55920" y="136801"/>
            <a:ext cx="1400711" cy="2612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utting Tool">
            <a:extLst>
              <a:ext uri="{FF2B5EF4-FFF2-40B4-BE49-F238E27FC236}">
                <a16:creationId xmlns:a16="http://schemas.microsoft.com/office/drawing/2014/main" id="{CFB9AB11-53D3-4D15-98A0-AFA932FC3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9743" y="2885813"/>
            <a:ext cx="2399149" cy="1800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69874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5581CBF0-B617-4A2F-9B3C-0AA99084F0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01467" y="4219574"/>
            <a:ext cx="4690533" cy="263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12AF28C4-A663-4B14-9447-8C317EBD24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690562"/>
            <a:ext cx="7400925" cy="5550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0916830-BC06-45A5-AFBA-C7014206BF9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5576" y="1"/>
            <a:ext cx="4656423" cy="421957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DABF338-0A37-41B8-94B4-DC64A6C9BCEE}"/>
              </a:ext>
            </a:extLst>
          </p:cNvPr>
          <p:cNvSpPr txBox="1"/>
          <p:nvPr/>
        </p:nvSpPr>
        <p:spPr>
          <a:xfrm>
            <a:off x="0" y="0"/>
            <a:ext cx="48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Отгрузка нефтяного кокса</a:t>
            </a:r>
          </a:p>
        </p:txBody>
      </p:sp>
    </p:spTree>
    <p:extLst>
      <p:ext uri="{BB962C8B-B14F-4D97-AF65-F5344CB8AC3E}">
        <p14:creationId xmlns:p14="http://schemas.microsoft.com/office/powerpoint/2010/main" val="39220833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B03263CA-8FE3-46CD-B1FB-8A678ABCB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19</a:t>
            </a:fld>
            <a:endParaRPr lang="ru-RU" dirty="0"/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3FA4CBB5-1A79-4699-A4F4-2AAC11B9A35A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858079" cy="10480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</a:lstStyle>
          <a:p>
            <a:r>
              <a:rPr lang="ru-RU" sz="2800" dirty="0"/>
              <a:t>Основные тенденции развития технологии Замедленного коксования:</a:t>
            </a:r>
          </a:p>
        </p:txBody>
      </p:sp>
      <p:sp>
        <p:nvSpPr>
          <p:cNvPr id="9" name="Текст 13">
            <a:extLst>
              <a:ext uri="{FF2B5EF4-FFF2-40B4-BE49-F238E27FC236}">
                <a16:creationId xmlns:a16="http://schemas.microsoft.com/office/drawing/2014/main" id="{D13B8273-1114-443A-9C92-4E602BAAB242}"/>
              </a:ext>
            </a:extLst>
          </p:cNvPr>
          <p:cNvSpPr txBox="1">
            <a:spLocks/>
          </p:cNvSpPr>
          <p:nvPr/>
        </p:nvSpPr>
        <p:spPr>
          <a:xfrm>
            <a:off x="5113064" y="1723505"/>
            <a:ext cx="6769187" cy="4270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Максимизация выхода жидких продуктов</a:t>
            </a:r>
          </a:p>
          <a:p>
            <a:r>
              <a:rPr lang="ru-RU" dirty="0"/>
              <a:t>Минимизация выхода кокса</a:t>
            </a:r>
          </a:p>
          <a:p>
            <a:r>
              <a:rPr lang="ru-RU" dirty="0"/>
              <a:t>Производство тяжелого газойля, подходящего для дальнейшего включения в процесс переработки (сырье для каталитического крекинга или гидрокрекинга, или на смешение с товарным мазутом)</a:t>
            </a:r>
          </a:p>
          <a:p>
            <a:r>
              <a:rPr lang="ru-RU" dirty="0"/>
              <a:t>Оптимальное по количеству и размерам камер коксования</a:t>
            </a:r>
          </a:p>
          <a:p>
            <a:r>
              <a:rPr lang="ru-RU" dirty="0"/>
              <a:t>Оптимизация схем рекуперации тепла и энергии</a:t>
            </a:r>
          </a:p>
          <a:p>
            <a:r>
              <a:rPr lang="ru-RU" dirty="0"/>
              <a:t>Оптимизация схемы предварительного нагрева сырья и режима нагрева сырья в печах</a:t>
            </a:r>
          </a:p>
          <a:p>
            <a:endParaRPr lang="ru-RU" dirty="0"/>
          </a:p>
          <a:p>
            <a:pPr marL="0" indent="0">
              <a:buFont typeface="Wingdings" panose="05000000000000000000" pitchFamily="2" charset="2"/>
              <a:buNone/>
            </a:pPr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6550E9E-D6C4-4213-90F5-6E76BB1F9D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2145" y="1723505"/>
            <a:ext cx="4701396" cy="4075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83884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1550</TotalTime>
  <Words>515</Words>
  <Application>Microsoft Office PowerPoint</Application>
  <PresentationFormat>Широкоэкранный</PresentationFormat>
  <Paragraphs>147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Verdana</vt:lpstr>
      <vt:lpstr>Wingdings</vt:lpstr>
      <vt:lpstr>Тема Office</vt:lpstr>
      <vt:lpstr>Замедленное коксование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Замедленное коксование основные характеристики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Замедленное коксование</dc:title>
  <dc:creator>Maxim Volkov</dc:creator>
  <cp:lastModifiedBy>Юрьев Егор Михайлович</cp:lastModifiedBy>
  <cp:revision>12</cp:revision>
  <dcterms:created xsi:type="dcterms:W3CDTF">2024-02-20T07:25:12Z</dcterms:created>
  <dcterms:modified xsi:type="dcterms:W3CDTF">2025-03-25T10:30:41Z</dcterms:modified>
</cp:coreProperties>
</file>