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  <p:sldId id="257" r:id="rId4"/>
    <p:sldId id="260" r:id="rId5"/>
    <p:sldId id="256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7" autoAdjust="0"/>
    <p:restoredTop sz="94660"/>
  </p:normalViewPr>
  <p:slideViewPr>
    <p:cSldViewPr snapToGrid="0">
      <p:cViewPr varScale="1">
        <p:scale>
          <a:sx n="75" d="100"/>
          <a:sy n="75" d="100"/>
        </p:scale>
        <p:origin x="82" y="125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xim Volkov" userId="0e7ba72d91a74c2d" providerId="LiveId" clId="{6B1BB295-E64A-4E0B-8ED0-AC8A8FC55280}"/>
    <pc:docChg chg="undo custSel addSld modSld">
      <pc:chgData name="Maxim Volkov" userId="0e7ba72d91a74c2d" providerId="LiveId" clId="{6B1BB295-E64A-4E0B-8ED0-AC8A8FC55280}" dt="2024-02-15T08:48:59.522" v="1475" actId="20577"/>
      <pc:docMkLst>
        <pc:docMk/>
      </pc:docMkLst>
      <pc:sldChg chg="addSp modSp mod">
        <pc:chgData name="Maxim Volkov" userId="0e7ba72d91a74c2d" providerId="LiveId" clId="{6B1BB295-E64A-4E0B-8ED0-AC8A8FC55280}" dt="2024-02-15T07:27:02.457" v="1042" actId="1076"/>
        <pc:sldMkLst>
          <pc:docMk/>
          <pc:sldMk cId="551758512" sldId="256"/>
        </pc:sldMkLst>
        <pc:graphicFrameChg chg="add mod modGraphic">
          <ac:chgData name="Maxim Volkov" userId="0e7ba72d91a74c2d" providerId="LiveId" clId="{6B1BB295-E64A-4E0B-8ED0-AC8A8FC55280}" dt="2024-02-15T07:27:02.457" v="1042" actId="1076"/>
          <ac:graphicFrameMkLst>
            <pc:docMk/>
            <pc:sldMk cId="551758512" sldId="256"/>
            <ac:graphicFrameMk id="6" creationId="{918B9575-CF0F-483C-BFFC-32E75F3D6B16}"/>
          </ac:graphicFrameMkLst>
        </pc:graphicFrameChg>
        <pc:picChg chg="mod">
          <ac:chgData name="Maxim Volkov" userId="0e7ba72d91a74c2d" providerId="LiveId" clId="{6B1BB295-E64A-4E0B-8ED0-AC8A8FC55280}" dt="2024-02-15T07:20:08.217" v="660" actId="1076"/>
          <ac:picMkLst>
            <pc:docMk/>
            <pc:sldMk cId="551758512" sldId="256"/>
            <ac:picMk id="5" creationId="{6A7C6665-12C1-4893-8421-56BDF2CFEC05}"/>
          </ac:picMkLst>
        </pc:picChg>
      </pc:sldChg>
      <pc:sldChg chg="addSp modSp mod">
        <pc:chgData name="Maxim Volkov" userId="0e7ba72d91a74c2d" providerId="LiveId" clId="{6B1BB295-E64A-4E0B-8ED0-AC8A8FC55280}" dt="2024-02-15T08:48:59.522" v="1475" actId="20577"/>
        <pc:sldMkLst>
          <pc:docMk/>
          <pc:sldMk cId="2992914310" sldId="257"/>
        </pc:sldMkLst>
        <pc:graphicFrameChg chg="add mod modGraphic">
          <ac:chgData name="Maxim Volkov" userId="0e7ba72d91a74c2d" providerId="LiveId" clId="{6B1BB295-E64A-4E0B-8ED0-AC8A8FC55280}" dt="2024-02-15T08:48:59.522" v="1475" actId="20577"/>
          <ac:graphicFrameMkLst>
            <pc:docMk/>
            <pc:sldMk cId="2992914310" sldId="257"/>
            <ac:graphicFrameMk id="4" creationId="{F6B57B7E-8BD5-4059-AE84-61181168F095}"/>
          </ac:graphicFrameMkLst>
        </pc:graphicFrameChg>
        <pc:picChg chg="mod">
          <ac:chgData name="Maxim Volkov" userId="0e7ba72d91a74c2d" providerId="LiveId" clId="{6B1BB295-E64A-4E0B-8ED0-AC8A8FC55280}" dt="2024-02-15T07:16:08.143" v="414" actId="1076"/>
          <ac:picMkLst>
            <pc:docMk/>
            <pc:sldMk cId="2992914310" sldId="257"/>
            <ac:picMk id="1028" creationId="{90EEED1A-EB79-4F2F-A94F-7541F49D1F18}"/>
          </ac:picMkLst>
        </pc:picChg>
        <pc:picChg chg="mod">
          <ac:chgData name="Maxim Volkov" userId="0e7ba72d91a74c2d" providerId="LiveId" clId="{6B1BB295-E64A-4E0B-8ED0-AC8A8FC55280}" dt="2024-02-15T07:16:11.376" v="415" actId="1076"/>
          <ac:picMkLst>
            <pc:docMk/>
            <pc:sldMk cId="2992914310" sldId="257"/>
            <ac:picMk id="1030" creationId="{20C368B2-1633-4446-8163-CC81D3E25284}"/>
          </ac:picMkLst>
        </pc:picChg>
      </pc:sldChg>
      <pc:sldChg chg="addSp delSp modSp mod">
        <pc:chgData name="Maxim Volkov" userId="0e7ba72d91a74c2d" providerId="LiveId" clId="{6B1BB295-E64A-4E0B-8ED0-AC8A8FC55280}" dt="2024-02-15T07:15:08.655" v="411" actId="20577"/>
        <pc:sldMkLst>
          <pc:docMk/>
          <pc:sldMk cId="2226271038" sldId="258"/>
        </pc:sldMkLst>
        <pc:spChg chg="mod">
          <ac:chgData name="Maxim Volkov" userId="0e7ba72d91a74c2d" providerId="LiveId" clId="{6B1BB295-E64A-4E0B-8ED0-AC8A8FC55280}" dt="2024-02-15T07:09:15.595" v="394" actId="1076"/>
          <ac:spMkLst>
            <pc:docMk/>
            <pc:sldMk cId="2226271038" sldId="258"/>
            <ac:spMk id="4" creationId="{59BB4E68-3EBD-4D80-AEB3-7B8514CA9112}"/>
          </ac:spMkLst>
        </pc:spChg>
        <pc:graphicFrameChg chg="add mod modGraphic">
          <ac:chgData name="Maxim Volkov" userId="0e7ba72d91a74c2d" providerId="LiveId" clId="{6B1BB295-E64A-4E0B-8ED0-AC8A8FC55280}" dt="2024-02-15T07:14:24.749" v="396" actId="20577"/>
          <ac:graphicFrameMkLst>
            <pc:docMk/>
            <pc:sldMk cId="2226271038" sldId="258"/>
            <ac:graphicFrameMk id="2" creationId="{26E14F17-9DAA-47DC-90C0-3236FB7AC7FA}"/>
          </ac:graphicFrameMkLst>
        </pc:graphicFrameChg>
        <pc:graphicFrameChg chg="add del mod">
          <ac:chgData name="Maxim Volkov" userId="0e7ba72d91a74c2d" providerId="LiveId" clId="{6B1BB295-E64A-4E0B-8ED0-AC8A8FC55280}" dt="2024-02-15T07:08:02.356" v="379"/>
          <ac:graphicFrameMkLst>
            <pc:docMk/>
            <pc:sldMk cId="2226271038" sldId="258"/>
            <ac:graphicFrameMk id="3" creationId="{514FF5C6-9FF7-455F-ACCC-20B33858946F}"/>
          </ac:graphicFrameMkLst>
        </pc:graphicFrameChg>
        <pc:graphicFrameChg chg="add del mod modGraphic">
          <ac:chgData name="Maxim Volkov" userId="0e7ba72d91a74c2d" providerId="LiveId" clId="{6B1BB295-E64A-4E0B-8ED0-AC8A8FC55280}" dt="2024-02-15T06:58:35.049" v="65" actId="478"/>
          <ac:graphicFrameMkLst>
            <pc:docMk/>
            <pc:sldMk cId="2226271038" sldId="258"/>
            <ac:graphicFrameMk id="5" creationId="{23594D83-1744-4631-9B0C-A1C1C5462AE7}"/>
          </ac:graphicFrameMkLst>
        </pc:graphicFrameChg>
        <pc:graphicFrameChg chg="add del mod modGraphic">
          <ac:chgData name="Maxim Volkov" userId="0e7ba72d91a74c2d" providerId="LiveId" clId="{6B1BB295-E64A-4E0B-8ED0-AC8A8FC55280}" dt="2024-02-15T07:08:27.632" v="384" actId="478"/>
          <ac:graphicFrameMkLst>
            <pc:docMk/>
            <pc:sldMk cId="2226271038" sldId="258"/>
            <ac:graphicFrameMk id="6" creationId="{01BFBB41-7034-4829-BC06-816A2F8534B9}"/>
          </ac:graphicFrameMkLst>
        </pc:graphicFrameChg>
        <pc:graphicFrameChg chg="add del mod modGraphic">
          <ac:chgData name="Maxim Volkov" userId="0e7ba72d91a74c2d" providerId="LiveId" clId="{6B1BB295-E64A-4E0B-8ED0-AC8A8FC55280}" dt="2024-02-15T07:08:59.047" v="390" actId="478"/>
          <ac:graphicFrameMkLst>
            <pc:docMk/>
            <pc:sldMk cId="2226271038" sldId="258"/>
            <ac:graphicFrameMk id="7" creationId="{8400F297-D218-4B52-9623-A60249C59312}"/>
          </ac:graphicFrameMkLst>
        </pc:graphicFrameChg>
        <pc:graphicFrameChg chg="mod modGraphic">
          <ac:chgData name="Maxim Volkov" userId="0e7ba72d91a74c2d" providerId="LiveId" clId="{6B1BB295-E64A-4E0B-8ED0-AC8A8FC55280}" dt="2024-02-15T07:15:08.655" v="411" actId="20577"/>
          <ac:graphicFrameMkLst>
            <pc:docMk/>
            <pc:sldMk cId="2226271038" sldId="258"/>
            <ac:graphicFrameMk id="8" creationId="{00000000-0000-0000-0000-000000000000}"/>
          </ac:graphicFrameMkLst>
        </pc:graphicFrameChg>
      </pc:sldChg>
      <pc:sldChg chg="addSp modSp mod">
        <pc:chgData name="Maxim Volkov" userId="0e7ba72d91a74c2d" providerId="LiveId" clId="{6B1BB295-E64A-4E0B-8ED0-AC8A8FC55280}" dt="2024-02-15T07:32:21.108" v="1458" actId="1076"/>
        <pc:sldMkLst>
          <pc:docMk/>
          <pc:sldMk cId="3291905421" sldId="259"/>
        </pc:sldMkLst>
        <pc:spChg chg="add mod">
          <ac:chgData name="Maxim Volkov" userId="0e7ba72d91a74c2d" providerId="LiveId" clId="{6B1BB295-E64A-4E0B-8ED0-AC8A8FC55280}" dt="2024-02-15T07:32:21.108" v="1458" actId="1076"/>
          <ac:spMkLst>
            <pc:docMk/>
            <pc:sldMk cId="3291905421" sldId="259"/>
            <ac:spMk id="2" creationId="{3E0AF07C-88E8-4FDE-B003-8E4BEC7DBBA7}"/>
          </ac:spMkLst>
        </pc:spChg>
      </pc:sldChg>
      <pc:sldChg chg="addSp delSp modSp mod">
        <pc:chgData name="Maxim Volkov" userId="0e7ba72d91a74c2d" providerId="LiveId" clId="{6B1BB295-E64A-4E0B-8ED0-AC8A8FC55280}" dt="2024-02-15T08:46:21.220" v="1471" actId="1076"/>
        <pc:sldMkLst>
          <pc:docMk/>
          <pc:sldMk cId="3938303784" sldId="260"/>
        </pc:sldMkLst>
        <pc:picChg chg="add mod">
          <ac:chgData name="Maxim Volkov" userId="0e7ba72d91a74c2d" providerId="LiveId" clId="{6B1BB295-E64A-4E0B-8ED0-AC8A8FC55280}" dt="2024-02-15T08:43:58.765" v="1463" actId="1076"/>
          <ac:picMkLst>
            <pc:docMk/>
            <pc:sldMk cId="3938303784" sldId="260"/>
            <ac:picMk id="5" creationId="{451194C8-2FE8-4896-84F6-C2337FAB9CFF}"/>
          </ac:picMkLst>
        </pc:picChg>
        <pc:picChg chg="add mod">
          <ac:chgData name="Maxim Volkov" userId="0e7ba72d91a74c2d" providerId="LiveId" clId="{6B1BB295-E64A-4E0B-8ED0-AC8A8FC55280}" dt="2024-02-15T08:46:21.220" v="1471" actId="1076"/>
          <ac:picMkLst>
            <pc:docMk/>
            <pc:sldMk cId="3938303784" sldId="260"/>
            <ac:picMk id="6" creationId="{32FA36E3-0FF5-4A7C-A8D4-67DD7B0C62A2}"/>
          </ac:picMkLst>
        </pc:picChg>
        <pc:picChg chg="mod">
          <ac:chgData name="Maxim Volkov" userId="0e7ba72d91a74c2d" providerId="LiveId" clId="{6B1BB295-E64A-4E0B-8ED0-AC8A8FC55280}" dt="2024-02-15T08:46:13.267" v="1468" actId="14100"/>
          <ac:picMkLst>
            <pc:docMk/>
            <pc:sldMk cId="3938303784" sldId="260"/>
            <ac:picMk id="11" creationId="{A0778977-072E-456D-B1E3-3AE5E0B47627}"/>
          </ac:picMkLst>
        </pc:picChg>
        <pc:picChg chg="del mod">
          <ac:chgData name="Maxim Volkov" userId="0e7ba72d91a74c2d" providerId="LiveId" clId="{6B1BB295-E64A-4E0B-8ED0-AC8A8FC55280}" dt="2024-02-15T08:46:03.031" v="1465" actId="478"/>
          <ac:picMkLst>
            <pc:docMk/>
            <pc:sldMk cId="3938303784" sldId="260"/>
            <ac:picMk id="2050" creationId="{82117B2D-9DF9-4D13-BE93-87C1CD2EA85E}"/>
          </ac:picMkLst>
        </pc:picChg>
      </pc:sldChg>
      <pc:sldChg chg="addSp modSp mod">
        <pc:chgData name="Maxim Volkov" userId="0e7ba72d91a74c2d" providerId="LiveId" clId="{6B1BB295-E64A-4E0B-8ED0-AC8A8FC55280}" dt="2024-02-15T07:30:52.817" v="1374" actId="1076"/>
        <pc:sldMkLst>
          <pc:docMk/>
          <pc:sldMk cId="2529686811" sldId="262"/>
        </pc:sldMkLst>
        <pc:graphicFrameChg chg="add mod modGraphic">
          <ac:chgData name="Maxim Volkov" userId="0e7ba72d91a74c2d" providerId="LiveId" clId="{6B1BB295-E64A-4E0B-8ED0-AC8A8FC55280}" dt="2024-02-15T07:30:52.817" v="1374" actId="1076"/>
          <ac:graphicFrameMkLst>
            <pc:docMk/>
            <pc:sldMk cId="2529686811" sldId="262"/>
            <ac:graphicFrameMk id="25" creationId="{ED9177CB-EA1E-4DEB-A00A-BC82B71BE073}"/>
          </ac:graphicFrameMkLst>
        </pc:graphicFrameChg>
      </pc:sldChg>
      <pc:sldChg chg="modSp new mod">
        <pc:chgData name="Maxim Volkov" userId="0e7ba72d91a74c2d" providerId="LiveId" clId="{6B1BB295-E64A-4E0B-8ED0-AC8A8FC55280}" dt="2024-02-15T07:31:31.616" v="1425" actId="20577"/>
        <pc:sldMkLst>
          <pc:docMk/>
          <pc:sldMk cId="402398491" sldId="263"/>
        </pc:sldMkLst>
        <pc:spChg chg="mod">
          <ac:chgData name="Maxim Volkov" userId="0e7ba72d91a74c2d" providerId="LiveId" clId="{6B1BB295-E64A-4E0B-8ED0-AC8A8FC55280}" dt="2024-02-15T07:31:24.862" v="1415" actId="20577"/>
          <ac:spMkLst>
            <pc:docMk/>
            <pc:sldMk cId="402398491" sldId="263"/>
            <ac:spMk id="2" creationId="{432EDB7B-A0B6-4FEB-B58E-7B50690D2E90}"/>
          </ac:spMkLst>
        </pc:spChg>
        <pc:spChg chg="mod">
          <ac:chgData name="Maxim Volkov" userId="0e7ba72d91a74c2d" providerId="LiveId" clId="{6B1BB295-E64A-4E0B-8ED0-AC8A8FC55280}" dt="2024-02-15T07:31:31.616" v="1425" actId="20577"/>
          <ac:spMkLst>
            <pc:docMk/>
            <pc:sldMk cId="402398491" sldId="263"/>
            <ac:spMk id="3" creationId="{851E1F20-CA69-4ED3-99C3-C1A937FD7B2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7F006B-F09C-48B7-BDC5-F71B01D51F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25FF43C-41ED-49C9-BDAC-7391143342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FD8D69-0535-4676-8A2F-C45825542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735C1-3735-4181-995B-5D29DE0A6DAC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9E590B-55CD-46F1-8143-123F85252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D2BF00-081C-4D41-807F-1E5C3BFA1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D0D9F-B7E5-490C-87F9-796017A40A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487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E3846B-DA65-4A38-A5EB-DF3984F11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27B401-EEFF-4F86-BFE9-F115A44281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46803F-19C3-45DC-9C73-0A14006E4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735C1-3735-4181-995B-5D29DE0A6DAC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61D567-9279-4D0E-BB38-5FC897508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E3F4E7-8AC1-47C0-9B6D-2B3442D3F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D0D9F-B7E5-490C-87F9-796017A40A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620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47A6E5-CB29-4462-9C76-B0D89296D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1442F9-1FD1-4ACD-A081-E26A9B88C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05B154-EEF0-4F2A-8C40-4693D685F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735C1-3735-4181-995B-5D29DE0A6DAC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9668E6-5DBA-49CA-9FDA-154B5AAD6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725C45-BEF6-4418-AEBF-8CDB9179C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D0D9F-B7E5-490C-87F9-796017A40A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375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3DA8A6-262F-4E19-BAD8-560703E85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CBA4D2-DE45-4313-946E-E7375C6584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D86D781-F540-4E41-8778-E55D05ECE3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4433C81-DB20-466C-A765-B3E115365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735C1-3735-4181-995B-5D29DE0A6DAC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FE01951-8220-49D7-AB44-9D0FE41C3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D02D8AD-0940-4331-847C-7903E2561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D0D9F-B7E5-490C-87F9-796017A40A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10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738D66-173D-4583-A23D-F61BA2B67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CF48598-ED18-4B78-A7DE-675118383A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3B963B0-97AD-4F37-9DE4-024B9D3C96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43E030E-E40E-4079-8800-D373AED978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E581525-D3DE-46F1-951F-626E094930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3783043-7BEB-466B-92B0-37C6A72B6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735C1-3735-4181-995B-5D29DE0A6DAC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0A2115E-75DA-4C5D-9E2B-8204FBFD5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53CCE93-A929-4142-B308-DA7FC7EBC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D0D9F-B7E5-490C-87F9-796017A40A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139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B07563-FD61-4E4E-8315-0E6E93DE6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32C5CCF-9443-453B-A60B-F77004AC9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735C1-3735-4181-995B-5D29DE0A6DAC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0F1D4F4-7B10-4488-B61D-7C99BCEB7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7F69D11-0711-4A2F-9B9C-93AF5332C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D0D9F-B7E5-490C-87F9-796017A40A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774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862FDB7-33F3-40A9-972B-29DED0377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735C1-3735-4181-995B-5D29DE0A6DAC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839BD50-7832-4A72-B043-52EE6B156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02B0B9F-7286-4ECC-8240-181ADE1D0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D0D9F-B7E5-490C-87F9-796017A40A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196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8B8FCB-BE2F-4B17-83FA-36AE0D18D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EDC00B-166E-4773-92AE-BDF231888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89F1204-C7B0-42AC-BEFA-F427A3ED70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0D0C8F1-CDF8-4345-88F1-1E1981697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735C1-3735-4181-995B-5D29DE0A6DAC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6F9D4AC-EB5D-402D-BFD7-C6124C5AA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9F3F6D-4865-4BDF-A521-1F61837AC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D0D9F-B7E5-490C-87F9-796017A40A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985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747795-898F-495A-A136-BD7F9E4BE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AFEACBC-15EC-4B9F-86F5-913772969A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57A09E3-9B4A-4441-BDCE-03B83A678C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12A712-93F3-4EBE-9335-6B19AC99C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735C1-3735-4181-995B-5D29DE0A6DAC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BA35165-6407-4691-AFFE-AC2985E07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ADE136-E329-4215-8448-430D7F839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D0D9F-B7E5-490C-87F9-796017A40A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882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3AE23F-1EDD-419B-888B-F518FF19C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78D084E-1ACF-44CB-B84C-894803E514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AA5CEB-373C-486F-A195-8EDC20A43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735C1-3735-4181-995B-5D29DE0A6DAC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49D1D5-1B3D-4628-97E7-670357D2A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92B3B5-C32C-4DE0-A0B6-7C762A262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D0D9F-B7E5-490C-87F9-796017A40A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182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BBC5144-95B4-482C-8216-5E5A22D425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D56839F-98D6-40BA-ABE9-59ADD9003C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183BF4-BC93-481F-9C5E-2B3DEAFC4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735C1-3735-4181-995B-5D29DE0A6DAC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881186-9819-4B6C-806C-D34886831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E29D99-F6D1-4073-8DC1-BA5AC3E0B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D0D9F-B7E5-490C-87F9-796017A40A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66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89EE25-140B-44A0-AD42-C03A8474D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A9F74B-CA13-48EB-B46F-970EDBEB2D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596677-7DCE-40A8-BFBE-8492D7435D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735C1-3735-4181-995B-5D29DE0A6DAC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C4EE61-6F37-4A69-9D09-F2E63A69F3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0069F6-9345-47C4-9E1C-76C314FB0F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D0D9F-B7E5-490C-87F9-796017A40A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974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CBECDB3-F75B-43BA-9E74-570A1F781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5245" y="1174376"/>
            <a:ext cx="6686755" cy="450924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6B97667-90D9-446A-8B00-8E6F4CD8C4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245" t="40680" r="9202" b="21612"/>
          <a:stretch/>
        </p:blipFill>
        <p:spPr>
          <a:xfrm>
            <a:off x="0" y="1174375"/>
            <a:ext cx="5629835" cy="450924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E0AF07C-88E8-4FDE-B003-8E4BEC7DBBA7}"/>
              </a:ext>
            </a:extLst>
          </p:cNvPr>
          <p:cNvSpPr txBox="1"/>
          <p:nvPr/>
        </p:nvSpPr>
        <p:spPr>
          <a:xfrm>
            <a:off x="262647" y="155641"/>
            <a:ext cx="5629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Вакуумная разгонка мазута</a:t>
            </a:r>
          </a:p>
        </p:txBody>
      </p:sp>
    </p:spTree>
    <p:extLst>
      <p:ext uri="{BB962C8B-B14F-4D97-AF65-F5344CB8AC3E}">
        <p14:creationId xmlns:p14="http://schemas.microsoft.com/office/powerpoint/2010/main" val="3291905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6447775"/>
              </p:ext>
            </p:extLst>
          </p:nvPr>
        </p:nvGraphicFramePr>
        <p:xfrm>
          <a:off x="374396" y="1947440"/>
          <a:ext cx="6551696" cy="3305934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6284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6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2393917551"/>
                    </a:ext>
                  </a:extLst>
                </a:gridCol>
                <a:gridCol w="33048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27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01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2676">
                <a:tc gridSpan="7"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МАТЕРИАЛЬНЫЙ БАЛАНС ВБ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676"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Приход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Расход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676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% масс.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% масс.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54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Мазут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Гудрон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38,9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5406">
                <a:tc rowSpan="7" gridSpan="4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7"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rowSpan="7"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rowSpan="7"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Средний вакуумный газойль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26,6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5406">
                <a:tc gridSpan="4"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Тяжелый вакуумный газойль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27,9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5406">
                <a:tc gridSpan="4" vMerge="1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Вакуумная дизельная фракция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6,0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5406">
                <a:tc gridSpan="4" vMerge="1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Уловленный нефтепродукт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0,3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5406">
                <a:tc gridSpan="4" vMerge="1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Углеводородный газ (топливо в печь)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0,25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5406">
                <a:tc gridSpan="4" vMerge="1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Сероводород (в растворе амина)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0,05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5406">
                <a:tc gridSpan="4" vMerge="1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Сероводород (в кислой воде)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0,0005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54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Итого: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Итого: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9BB4E68-3EBD-4D80-AEB3-7B8514CA9112}"/>
              </a:ext>
            </a:extLst>
          </p:cNvPr>
          <p:cNvSpPr txBox="1"/>
          <p:nvPr/>
        </p:nvSpPr>
        <p:spPr>
          <a:xfrm>
            <a:off x="374397" y="116033"/>
            <a:ext cx="81394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Перегонка мазута под вакуумом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 теплообменников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Вакуумная печь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Вакуумная колонна</a:t>
            </a:r>
          </a:p>
          <a:p>
            <a:pPr marL="342900" indent="-342900">
              <a:buAutoNum type="arabicPeriod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Вакуумсоздающая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эжекторная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</a:t>
            </a: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26E14F17-9DAA-47DC-90C0-3236FB7AC7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332757"/>
              </p:ext>
            </p:extLst>
          </p:nvPr>
        </p:nvGraphicFramePr>
        <p:xfrm>
          <a:off x="7217922" y="1929893"/>
          <a:ext cx="4599682" cy="25603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34639">
                  <a:extLst>
                    <a:ext uri="{9D8B030D-6E8A-4147-A177-3AD203B41FA5}">
                      <a16:colId xmlns:a16="http://schemas.microsoft.com/office/drawing/2014/main" val="821479454"/>
                    </a:ext>
                  </a:extLst>
                </a:gridCol>
                <a:gridCol w="2265043">
                  <a:extLst>
                    <a:ext uri="{9D8B030D-6E8A-4147-A177-3AD203B41FA5}">
                      <a16:colId xmlns:a16="http://schemas.microsoft.com/office/drawing/2014/main" val="1262101001"/>
                    </a:ext>
                  </a:extLst>
                </a:gridCol>
              </a:tblGrid>
              <a:tr h="197650"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>
                          <a:solidFill>
                            <a:schemeClr val="tx1"/>
                          </a:solidFill>
                        </a:rPr>
                        <a:t>ТЕХНОЛОГИЧЕСКИЕ ПАРАМЕТРЫ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86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</a:rPr>
                        <a:t>Печь</a:t>
                      </a:r>
                      <a:br>
                        <a:rPr lang="ru-RU" sz="1800" b="0" kern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800" b="0" kern="1200" dirty="0">
                          <a:solidFill>
                            <a:schemeClr val="tx1"/>
                          </a:solidFill>
                        </a:rPr>
                        <a:t>нагрева</a:t>
                      </a:r>
                      <a:endParaRPr lang="ru-RU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</a:rPr>
                        <a:t>Т,</a:t>
                      </a:r>
                      <a:br>
                        <a:rPr lang="ru-RU" sz="1800" b="0" kern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800" b="0" kern="1200" dirty="0">
                          <a:solidFill>
                            <a:schemeClr val="tx1"/>
                          </a:solidFill>
                        </a:rPr>
                        <a:t>до 422 оС</a:t>
                      </a:r>
                      <a:endParaRPr lang="ru-RU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60408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</a:rPr>
                        <a:t>Вакуумная</a:t>
                      </a:r>
                      <a:br>
                        <a:rPr lang="ru-RU" sz="1800" b="0" kern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800" b="0" kern="1200" dirty="0">
                          <a:solidFill>
                            <a:schemeClr val="tx1"/>
                          </a:solidFill>
                        </a:rPr>
                        <a:t>колонна</a:t>
                      </a:r>
                      <a:endParaRPr lang="ru-RU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</a:rPr>
                        <a:t>Р, </a:t>
                      </a:r>
                      <a:br>
                        <a:rPr lang="ru-RU" sz="1800" b="0" kern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800" b="0" kern="1200" dirty="0">
                          <a:solidFill>
                            <a:schemeClr val="tx1"/>
                          </a:solidFill>
                        </a:rPr>
                        <a:t>не менее -49,3 Кпа</a:t>
                      </a:r>
                      <a:br>
                        <a:rPr lang="ru-RU" sz="1800" b="0" kern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800" b="0" kern="1200" dirty="0">
                          <a:solidFill>
                            <a:schemeClr val="tx1"/>
                          </a:solidFill>
                        </a:rPr>
                        <a:t>не более -95,9 кПа</a:t>
                      </a:r>
                      <a:endParaRPr lang="ru-RU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883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</a:rPr>
                        <a:t>Производительность установки</a:t>
                      </a:r>
                      <a:endParaRPr lang="ru-RU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</a:rPr>
                        <a:t>50-110 %</a:t>
                      </a:r>
                      <a:endParaRPr lang="ru-RU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6707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6271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90EEED1A-EB79-4F2F-A94F-7541F49D1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46" y="0"/>
            <a:ext cx="38512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20C368B2-1633-4446-8163-CC81D3E25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757" y="0"/>
            <a:ext cx="38512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2">
            <a:extLst>
              <a:ext uri="{FF2B5EF4-FFF2-40B4-BE49-F238E27FC236}">
                <a16:creationId xmlns:a16="http://schemas.microsoft.com/office/drawing/2014/main" id="{F6B57B7E-8BD5-4059-AE84-61181168F0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022634"/>
              </p:ext>
            </p:extLst>
          </p:nvPr>
        </p:nvGraphicFramePr>
        <p:xfrm>
          <a:off x="8560340" y="320040"/>
          <a:ext cx="3501958" cy="31089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46698">
                  <a:extLst>
                    <a:ext uri="{9D8B030D-6E8A-4147-A177-3AD203B41FA5}">
                      <a16:colId xmlns:a16="http://schemas.microsoft.com/office/drawing/2014/main" val="821479454"/>
                    </a:ext>
                  </a:extLst>
                </a:gridCol>
                <a:gridCol w="1955260">
                  <a:extLst>
                    <a:ext uri="{9D8B030D-6E8A-4147-A177-3AD203B41FA5}">
                      <a16:colId xmlns:a16="http://schemas.microsoft.com/office/drawing/2014/main" val="1262101001"/>
                    </a:ext>
                  </a:extLst>
                </a:gridCol>
              </a:tblGrid>
              <a:tr h="173801"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>
                          <a:solidFill>
                            <a:schemeClr val="tx1"/>
                          </a:solidFill>
                        </a:rPr>
                        <a:t>Вакуумная колонна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86591"/>
                  </a:ext>
                </a:extLst>
              </a:tr>
              <a:tr h="30415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</a:rPr>
                        <a:t>Переменный диаметр</a:t>
                      </a:r>
                      <a:endParaRPr lang="ru-RU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2-10 м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60408659"/>
                  </a:ext>
                </a:extLst>
              </a:tr>
              <a:tr h="17380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</a:rPr>
                        <a:t>Высота</a:t>
                      </a:r>
                      <a:endParaRPr lang="ru-RU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25-</a:t>
                      </a:r>
                      <a:r>
                        <a:rPr lang="en-US" sz="18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lang="ru-RU" sz="18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 </a:t>
                      </a:r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883597"/>
                  </a:ext>
                </a:extLst>
              </a:tr>
              <a:tr h="17380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Внутренние устройства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None/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Распределители,</a:t>
                      </a:r>
                    </a:p>
                    <a:p>
                      <a:pPr marL="0" indent="0" algn="ctr" defTabSz="914400" rtl="0" eaLnBrk="1" latinLnBrk="0" hangingPunct="1">
                        <a:buNone/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Пакеты регулярных насадок,</a:t>
                      </a:r>
                      <a:br>
                        <a:rPr lang="ru-RU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Отборные тарелки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8398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2914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6469A5-F3D7-4AFD-A067-3A47716C4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946017-55A2-4B5C-89ED-9F4369DBC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8071554-66AE-4A8C-B216-CCE948EA08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37"/>
          <a:stretch/>
        </p:blipFill>
        <p:spPr>
          <a:xfrm>
            <a:off x="0" y="558614"/>
            <a:ext cx="6839587" cy="614045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877F2DE-8B8E-4E95-80F7-E712792F2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021" y="2744787"/>
            <a:ext cx="3971365" cy="392777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0778977-072E-456D-B1E3-3AE5E0B476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6362" y="1"/>
            <a:ext cx="3314659" cy="254652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51194C8-2FE8-4896-84F6-C2337FAB9C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52295" y="-17337"/>
            <a:ext cx="3971365" cy="252465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2FA36E3-0FF5-4A7C-A8D4-67DD7B0C62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6879" y="218370"/>
            <a:ext cx="5043487" cy="210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303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70F660-36D2-4751-812D-6FF579506E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A6BCB65-FDDA-433C-B049-E16FF49844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Таблица 2">
            <a:extLst>
              <a:ext uri="{FF2B5EF4-FFF2-40B4-BE49-F238E27FC236}">
                <a16:creationId xmlns:a16="http://schemas.microsoft.com/office/drawing/2014/main" id="{918B9575-CF0F-483C-BFFC-32E75F3D6B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127511"/>
              </p:ext>
            </p:extLst>
          </p:nvPr>
        </p:nvGraphicFramePr>
        <p:xfrm>
          <a:off x="243192" y="4699317"/>
          <a:ext cx="3696509" cy="20726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696509">
                  <a:extLst>
                    <a:ext uri="{9D8B030D-6E8A-4147-A177-3AD203B41FA5}">
                      <a16:colId xmlns:a16="http://schemas.microsoft.com/office/drawing/2014/main" val="821479454"/>
                    </a:ext>
                  </a:extLst>
                </a:gridCol>
              </a:tblGrid>
              <a:tr h="15636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</a:rPr>
                        <a:t>Контроль работы вакуумной колонны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86591"/>
                  </a:ext>
                </a:extLst>
              </a:tr>
              <a:tr h="15636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Уровень на тарелках и кубе колонны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60408659"/>
                  </a:ext>
                </a:extLst>
              </a:tr>
              <a:tr h="15636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</a:rPr>
                        <a:t>Температуры под тарелками отбора</a:t>
                      </a:r>
                      <a:endParaRPr lang="ru-RU" sz="11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883597"/>
                  </a:ext>
                </a:extLst>
              </a:tr>
              <a:tr h="15636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Давление верха колонны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839867"/>
                  </a:ext>
                </a:extLst>
              </a:tr>
              <a:tr h="15636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Расход пара в колонну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043267"/>
                  </a:ext>
                </a:extLst>
              </a:tr>
              <a:tr h="15636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Перепад давлений пакетов насадок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074536"/>
                  </a:ext>
                </a:extLst>
              </a:tr>
              <a:tr h="15636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Содержание кислорода в газах разложения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047620"/>
                  </a:ext>
                </a:extLst>
              </a:tr>
              <a:tr h="15636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Расход реагентов в </a:t>
                      </a:r>
                      <a:r>
                        <a:rPr lang="ru-RU" sz="11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шлемовую</a:t>
                      </a:r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линию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5369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1758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8FC00B-2BC2-4884-B864-687674008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2920" y="133238"/>
            <a:ext cx="5912224" cy="1325563"/>
          </a:xfrm>
        </p:spPr>
        <p:txBody>
          <a:bodyPr/>
          <a:lstStyle/>
          <a:p>
            <a:r>
              <a:rPr lang="ru-RU" dirty="0" err="1"/>
              <a:t>Эжекционная</a:t>
            </a:r>
            <a:r>
              <a:rPr lang="ru-RU" dirty="0"/>
              <a:t> система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F5804D-AF39-45D7-9D65-1A9CE8D34A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BC9485C-EB1A-420A-B334-59053A3DF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64" y="133238"/>
            <a:ext cx="5463988" cy="6498834"/>
          </a:xfrm>
          <a:prstGeom prst="rect">
            <a:avLst/>
          </a:prstGeom>
        </p:spPr>
      </p:pic>
      <p:pic>
        <p:nvPicPr>
          <p:cNvPr id="3074" name="Picture 2" descr="Газовые эжекторы">
            <a:extLst>
              <a:ext uri="{FF2B5EF4-FFF2-40B4-BE49-F238E27FC236}">
                <a16:creationId xmlns:a16="http://schemas.microsoft.com/office/drawing/2014/main" id="{08ABA0E9-6D31-4AD3-9A33-C77699B43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6836" y="1159249"/>
            <a:ext cx="7620000" cy="371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Эжектор и инжектор: устройство и принцип работы">
            <a:extLst>
              <a:ext uri="{FF2B5EF4-FFF2-40B4-BE49-F238E27FC236}">
                <a16:creationId xmlns:a16="http://schemas.microsoft.com/office/drawing/2014/main" id="{73249F13-EAEA-4FC3-AA82-3795A5B7A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014956"/>
            <a:ext cx="4831317" cy="2843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621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0B9493E-C751-4A72-AC99-13B2206D1E80}"/>
              </a:ext>
            </a:extLst>
          </p:cNvPr>
          <p:cNvSpPr/>
          <p:nvPr/>
        </p:nvSpPr>
        <p:spPr>
          <a:xfrm>
            <a:off x="2156420" y="41472"/>
            <a:ext cx="757924" cy="134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8E178D9-B704-459E-8389-FCDA705539D4}"/>
              </a:ext>
            </a:extLst>
          </p:cNvPr>
          <p:cNvSpPr/>
          <p:nvPr/>
        </p:nvSpPr>
        <p:spPr>
          <a:xfrm>
            <a:off x="3457117" y="41472"/>
            <a:ext cx="757924" cy="134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8F11C24-0929-4C97-B5F2-6A29DED0694B}"/>
              </a:ext>
            </a:extLst>
          </p:cNvPr>
          <p:cNvSpPr/>
          <p:nvPr/>
        </p:nvSpPr>
        <p:spPr>
          <a:xfrm>
            <a:off x="4757814" y="41472"/>
            <a:ext cx="757924" cy="134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2B6509F-5E32-4894-880D-67C3B4E87300}"/>
              </a:ext>
            </a:extLst>
          </p:cNvPr>
          <p:cNvSpPr/>
          <p:nvPr/>
        </p:nvSpPr>
        <p:spPr>
          <a:xfrm>
            <a:off x="5999834" y="30516"/>
            <a:ext cx="757924" cy="134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76527BD-FAB6-4D3C-B17B-D3A30D8A8CE5}"/>
              </a:ext>
            </a:extLst>
          </p:cNvPr>
          <p:cNvSpPr/>
          <p:nvPr/>
        </p:nvSpPr>
        <p:spPr>
          <a:xfrm>
            <a:off x="6921569" y="41472"/>
            <a:ext cx="757924" cy="134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F2B2153-6FF3-4A5C-BF90-F82EE26EFC47}"/>
              </a:ext>
            </a:extLst>
          </p:cNvPr>
          <p:cNvSpPr/>
          <p:nvPr/>
        </p:nvSpPr>
        <p:spPr>
          <a:xfrm>
            <a:off x="7461060" y="41472"/>
            <a:ext cx="757924" cy="134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18E814A-758E-41A0-8C63-EF8CA79A736D}"/>
              </a:ext>
            </a:extLst>
          </p:cNvPr>
          <p:cNvSpPr/>
          <p:nvPr/>
        </p:nvSpPr>
        <p:spPr>
          <a:xfrm>
            <a:off x="1163783" y="2271239"/>
            <a:ext cx="889950" cy="134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8FEF1EA-D4ED-4C95-B07F-C3CC7F0F9FD6}"/>
              </a:ext>
            </a:extLst>
          </p:cNvPr>
          <p:cNvSpPr/>
          <p:nvPr/>
        </p:nvSpPr>
        <p:spPr>
          <a:xfrm>
            <a:off x="1315369" y="3429000"/>
            <a:ext cx="889950" cy="134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2B1F692-E3B0-477C-A45A-248AFC43A070}"/>
              </a:ext>
            </a:extLst>
          </p:cNvPr>
          <p:cNvSpPr/>
          <p:nvPr/>
        </p:nvSpPr>
        <p:spPr>
          <a:xfrm>
            <a:off x="2772541" y="3429000"/>
            <a:ext cx="889950" cy="134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00CF211B-BCA4-4FE8-8EAE-0CD15913E045}"/>
              </a:ext>
            </a:extLst>
          </p:cNvPr>
          <p:cNvSpPr/>
          <p:nvPr/>
        </p:nvSpPr>
        <p:spPr>
          <a:xfrm>
            <a:off x="4171035" y="3418043"/>
            <a:ext cx="889950" cy="134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BCD2CAD0-98C0-4287-A77C-1F89240BD9EF}"/>
              </a:ext>
            </a:extLst>
          </p:cNvPr>
          <p:cNvSpPr/>
          <p:nvPr/>
        </p:nvSpPr>
        <p:spPr>
          <a:xfrm>
            <a:off x="5364156" y="3418043"/>
            <a:ext cx="889950" cy="134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F43A6BD9-BD90-4A66-BC02-8816C7FCE56C}"/>
              </a:ext>
            </a:extLst>
          </p:cNvPr>
          <p:cNvSpPr/>
          <p:nvPr/>
        </p:nvSpPr>
        <p:spPr>
          <a:xfrm>
            <a:off x="2469369" y="4529214"/>
            <a:ext cx="889950" cy="134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4E44FF63-AFEF-4436-BD12-DB66A2A2533E}"/>
              </a:ext>
            </a:extLst>
          </p:cNvPr>
          <p:cNvSpPr/>
          <p:nvPr/>
        </p:nvSpPr>
        <p:spPr>
          <a:xfrm>
            <a:off x="797043" y="5750360"/>
            <a:ext cx="317840" cy="14678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5345CF27-57BC-49EB-BF20-C1B8D58E8CAF}"/>
              </a:ext>
            </a:extLst>
          </p:cNvPr>
          <p:cNvSpPr/>
          <p:nvPr/>
        </p:nvSpPr>
        <p:spPr>
          <a:xfrm>
            <a:off x="3012142" y="5682650"/>
            <a:ext cx="889950" cy="134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C5391BF1-2A45-484A-9916-7616C24B34BC}"/>
              </a:ext>
            </a:extLst>
          </p:cNvPr>
          <p:cNvSpPr/>
          <p:nvPr/>
        </p:nvSpPr>
        <p:spPr>
          <a:xfrm>
            <a:off x="3095269" y="6450354"/>
            <a:ext cx="889950" cy="134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BBA8107A-2FB1-4657-92F6-295989900ACD}"/>
              </a:ext>
            </a:extLst>
          </p:cNvPr>
          <p:cNvSpPr/>
          <p:nvPr/>
        </p:nvSpPr>
        <p:spPr>
          <a:xfrm>
            <a:off x="8945031" y="41472"/>
            <a:ext cx="757924" cy="134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E4335228-0AEF-4DAB-8EB7-4BAC3B364644}"/>
              </a:ext>
            </a:extLst>
          </p:cNvPr>
          <p:cNvSpPr/>
          <p:nvPr/>
        </p:nvSpPr>
        <p:spPr>
          <a:xfrm>
            <a:off x="10512574" y="41472"/>
            <a:ext cx="757924" cy="134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D3623781-0EBB-46CB-9CDC-821A1DACA65F}"/>
              </a:ext>
            </a:extLst>
          </p:cNvPr>
          <p:cNvSpPr/>
          <p:nvPr/>
        </p:nvSpPr>
        <p:spPr>
          <a:xfrm>
            <a:off x="9277010" y="4394652"/>
            <a:ext cx="757924" cy="134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AA8ED51E-6121-448C-850A-0A22E76B1916}"/>
              </a:ext>
            </a:extLst>
          </p:cNvPr>
          <p:cNvSpPr/>
          <p:nvPr/>
        </p:nvSpPr>
        <p:spPr>
          <a:xfrm>
            <a:off x="8898047" y="6146917"/>
            <a:ext cx="2598757" cy="68917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5" name="Таблица 2">
            <a:extLst>
              <a:ext uri="{FF2B5EF4-FFF2-40B4-BE49-F238E27FC236}">
                <a16:creationId xmlns:a16="http://schemas.microsoft.com/office/drawing/2014/main" id="{ED9177CB-EA1E-4DEB-A00A-BC82B71BE0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781908"/>
              </p:ext>
            </p:extLst>
          </p:nvPr>
        </p:nvGraphicFramePr>
        <p:xfrm>
          <a:off x="5614767" y="4895874"/>
          <a:ext cx="4582658" cy="15544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582658">
                  <a:extLst>
                    <a:ext uri="{9D8B030D-6E8A-4147-A177-3AD203B41FA5}">
                      <a16:colId xmlns:a16="http://schemas.microsoft.com/office/drawing/2014/main" val="821479454"/>
                    </a:ext>
                  </a:extLst>
                </a:gridCol>
              </a:tblGrid>
              <a:tr h="15636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</a:rPr>
                        <a:t>Контроль работы </a:t>
                      </a:r>
                      <a:r>
                        <a:rPr lang="ru-RU" sz="1100" b="1" kern="1200" dirty="0" err="1">
                          <a:solidFill>
                            <a:schemeClr val="tx1"/>
                          </a:solidFill>
                        </a:rPr>
                        <a:t>эжекционной</a:t>
                      </a:r>
                      <a:r>
                        <a:rPr lang="ru-RU" sz="1100" b="1" kern="1200" dirty="0">
                          <a:solidFill>
                            <a:schemeClr val="tx1"/>
                          </a:solidFill>
                        </a:rPr>
                        <a:t> системы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86591"/>
                  </a:ext>
                </a:extLst>
              </a:tr>
              <a:tr h="15636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Уровня в барометрической емкости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60408659"/>
                  </a:ext>
                </a:extLst>
              </a:tr>
              <a:tr h="15636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</a:rPr>
                        <a:t>Подача пара в </a:t>
                      </a:r>
                      <a:r>
                        <a:rPr lang="ru-RU" sz="1100" b="0" kern="1200" dirty="0" err="1">
                          <a:solidFill>
                            <a:schemeClr val="tx1"/>
                          </a:solidFill>
                        </a:rPr>
                        <a:t>эжекцию</a:t>
                      </a:r>
                      <a:endParaRPr lang="ru-RU" sz="11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883597"/>
                  </a:ext>
                </a:extLst>
              </a:tr>
              <a:tr h="15636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</a:rPr>
                        <a:t>Расход охлаждающей жидкости на теплообменники-конденсаторы</a:t>
                      </a:r>
                      <a:endParaRPr lang="ru-RU" sz="11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839867"/>
                  </a:ext>
                </a:extLst>
              </a:tr>
              <a:tr h="15636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Расход и уровень в колонне аминовой очистки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043267"/>
                  </a:ext>
                </a:extLst>
              </a:tr>
              <a:tr h="15636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Давление газов разложения в печь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0745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9686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2EDB7B-A0B6-4FEB-B58E-7B50690D2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Благодарю за внимание.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1E1F20-CA69-4ED3-99C3-C1A937FD7B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Вопросы?</a:t>
            </a:r>
          </a:p>
        </p:txBody>
      </p:sp>
    </p:spTree>
    <p:extLst>
      <p:ext uri="{BB962C8B-B14F-4D97-AF65-F5344CB8AC3E}">
        <p14:creationId xmlns:p14="http://schemas.microsoft.com/office/powerpoint/2010/main" val="4023984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201</Words>
  <Application>Microsoft Office PowerPoint</Application>
  <PresentationFormat>Широкоэкранный</PresentationFormat>
  <Paragraphs>65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Эжекционная система</vt:lpstr>
      <vt:lpstr>Презентация PowerPoint</vt:lpstr>
      <vt:lpstr>Благодарю за внимание.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Maxim Volkov</dc:creator>
  <cp:lastModifiedBy>Maxim Volkov</cp:lastModifiedBy>
  <cp:revision>15</cp:revision>
  <dcterms:created xsi:type="dcterms:W3CDTF">2024-02-14T08:06:55Z</dcterms:created>
  <dcterms:modified xsi:type="dcterms:W3CDTF">2025-03-25T12:42:07Z</dcterms:modified>
</cp:coreProperties>
</file>