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5" r:id="rId2"/>
  </p:sldMasterIdLst>
  <p:handoutMasterIdLst>
    <p:handoutMasterId r:id="rId34"/>
  </p:handoutMasterIdLst>
  <p:sldIdLst>
    <p:sldId id="510" r:id="rId3"/>
    <p:sldId id="477" r:id="rId4"/>
    <p:sldId id="457" r:id="rId5"/>
    <p:sldId id="458" r:id="rId6"/>
    <p:sldId id="459" r:id="rId7"/>
    <p:sldId id="461" r:id="rId8"/>
    <p:sldId id="511" r:id="rId9"/>
    <p:sldId id="481" r:id="rId10"/>
    <p:sldId id="512" r:id="rId11"/>
    <p:sldId id="480" r:id="rId12"/>
    <p:sldId id="483" r:id="rId13"/>
    <p:sldId id="506" r:id="rId14"/>
    <p:sldId id="507" r:id="rId15"/>
    <p:sldId id="508" r:id="rId16"/>
    <p:sldId id="509" r:id="rId17"/>
    <p:sldId id="513" r:id="rId18"/>
    <p:sldId id="492" r:id="rId19"/>
    <p:sldId id="487" r:id="rId20"/>
    <p:sldId id="488" r:id="rId21"/>
    <p:sldId id="489" r:id="rId22"/>
    <p:sldId id="491" r:id="rId23"/>
    <p:sldId id="490" r:id="rId24"/>
    <p:sldId id="493" r:id="rId25"/>
    <p:sldId id="499" r:id="rId26"/>
    <p:sldId id="500" r:id="rId27"/>
    <p:sldId id="501" r:id="rId28"/>
    <p:sldId id="514" r:id="rId29"/>
    <p:sldId id="400" r:id="rId30"/>
    <p:sldId id="503" r:id="rId31"/>
    <p:sldId id="485" r:id="rId32"/>
    <p:sldId id="484" r:id="rId33"/>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ndrey" initials="A" lastIdx="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Средний стиль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99" autoAdjust="0"/>
    <p:restoredTop sz="94826" autoAdjust="0"/>
  </p:normalViewPr>
  <p:slideViewPr>
    <p:cSldViewPr>
      <p:cViewPr varScale="1">
        <p:scale>
          <a:sx n="104" d="100"/>
          <a:sy n="104" d="100"/>
        </p:scale>
        <p:origin x="1230" y="114"/>
      </p:cViewPr>
      <p:guideLst>
        <p:guide orient="horz" pos="2160"/>
        <p:guide pos="2880"/>
      </p:guideLst>
    </p:cSldViewPr>
  </p:slideViewPr>
  <p:notesTextViewPr>
    <p:cViewPr>
      <p:scale>
        <a:sx n="100" d="100"/>
        <a:sy n="100" d="100"/>
      </p:scale>
      <p:origin x="0" y="0"/>
    </p:cViewPr>
  </p:notesTextViewPr>
  <p:notesViewPr>
    <p:cSldViewPr showGuides="1">
      <p:cViewPr varScale="1">
        <p:scale>
          <a:sx n="85" d="100"/>
          <a:sy n="85" d="100"/>
        </p:scale>
        <p:origin x="2940"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commentAuthors" Target="commentAuthors.xml"/><Relationship Id="rId8" Type="http://schemas.openxmlformats.org/officeDocument/2006/relationships/slide" Target="slides/slide6.xml"/><Relationship Id="rId3" Type="http://schemas.openxmlformats.org/officeDocument/2006/relationships/slide" Target="slides/slid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image" Target="../media/image20.w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image" Target="../media/image1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67CFF22-EBB9-4F6C-8022-11A8F1DF4191}" type="datetimeFigureOut">
              <a:rPr lang="ru-RU" smtClean="0"/>
              <a:t>26.09.2024</a:t>
            </a:fld>
            <a:endParaRPr lang="ru-RU"/>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C530419-6088-4FA8-9BB0-7B2957D13109}" type="slidenum">
              <a:rPr lang="ru-RU" smtClean="0"/>
              <a:t>‹#›</a:t>
            </a:fld>
            <a:endParaRPr lang="ru-RU"/>
          </a:p>
        </p:txBody>
      </p:sp>
    </p:spTree>
    <p:extLst>
      <p:ext uri="{BB962C8B-B14F-4D97-AF65-F5344CB8AC3E}">
        <p14:creationId xmlns:p14="http://schemas.microsoft.com/office/powerpoint/2010/main" val="23701242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a:t>Образец подзаголовка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dirty="0"/>
          </a:p>
        </p:txBody>
      </p:sp>
      <p:sp>
        <p:nvSpPr>
          <p:cNvPr id="5" name="Rectangle 5"/>
          <p:cNvSpPr>
            <a:spLocks noGrp="1" noChangeArrowheads="1"/>
          </p:cNvSpPr>
          <p:nvPr>
            <p:ph type="ftr" sz="quarter" idx="11"/>
          </p:nvPr>
        </p:nvSpPr>
        <p:spPr>
          <a:ln/>
        </p:spPr>
        <p:txBody>
          <a:bodyPr/>
          <a:lstStyle>
            <a:lvl1pPr>
              <a:defRPr/>
            </a:lvl1pPr>
          </a:lstStyle>
          <a:p>
            <a:pPr>
              <a:defRPr/>
            </a:pPr>
            <a:endParaRPr lang="ru-RU" dirty="0"/>
          </a:p>
        </p:txBody>
      </p:sp>
      <p:sp>
        <p:nvSpPr>
          <p:cNvPr id="6" name="Rectangle 6"/>
          <p:cNvSpPr>
            <a:spLocks noGrp="1" noChangeArrowheads="1"/>
          </p:cNvSpPr>
          <p:nvPr>
            <p:ph type="sldNum" sz="quarter" idx="12"/>
          </p:nvPr>
        </p:nvSpPr>
        <p:spPr>
          <a:ln/>
        </p:spPr>
        <p:txBody>
          <a:bodyPr/>
          <a:lstStyle>
            <a:lvl1pPr>
              <a:defRPr/>
            </a:lvl1pPr>
          </a:lstStyle>
          <a:p>
            <a:pPr>
              <a:defRPr/>
            </a:pPr>
            <a:fld id="{F8E40A9A-2E69-4762-9270-3F3072919BCD}" type="slidenum">
              <a:rPr lang="ru-RU"/>
              <a:pPr>
                <a:defRPr/>
              </a:pPr>
              <a:t>‹#›</a:t>
            </a:fld>
            <a:endParaRPr lang="ru-RU" dirty="0"/>
          </a:p>
        </p:txBody>
      </p:sp>
    </p:spTree>
    <p:extLst>
      <p:ext uri="{BB962C8B-B14F-4D97-AF65-F5344CB8AC3E}">
        <p14:creationId xmlns:p14="http://schemas.microsoft.com/office/powerpoint/2010/main" val="16564732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a:ln/>
        </p:spPr>
        <p:txBody>
          <a:bodyPr/>
          <a:lstStyle>
            <a:lvl1pPr>
              <a:defRPr/>
            </a:lvl1pPr>
          </a:lstStyle>
          <a:p>
            <a:pPr>
              <a:defRPr/>
            </a:pPr>
            <a:endParaRPr lang="ru-RU" dirty="0"/>
          </a:p>
        </p:txBody>
      </p:sp>
      <p:sp>
        <p:nvSpPr>
          <p:cNvPr id="5" name="Rectangle 5"/>
          <p:cNvSpPr>
            <a:spLocks noGrp="1" noChangeArrowheads="1"/>
          </p:cNvSpPr>
          <p:nvPr>
            <p:ph type="ftr" sz="quarter" idx="11"/>
          </p:nvPr>
        </p:nvSpPr>
        <p:spPr>
          <a:ln/>
        </p:spPr>
        <p:txBody>
          <a:bodyPr/>
          <a:lstStyle>
            <a:lvl1pPr>
              <a:defRPr/>
            </a:lvl1pPr>
          </a:lstStyle>
          <a:p>
            <a:pPr>
              <a:defRPr/>
            </a:pPr>
            <a:endParaRPr lang="ru-RU" dirty="0"/>
          </a:p>
        </p:txBody>
      </p:sp>
      <p:sp>
        <p:nvSpPr>
          <p:cNvPr id="6" name="Rectangle 6"/>
          <p:cNvSpPr>
            <a:spLocks noGrp="1" noChangeArrowheads="1"/>
          </p:cNvSpPr>
          <p:nvPr>
            <p:ph type="sldNum" sz="quarter" idx="12"/>
          </p:nvPr>
        </p:nvSpPr>
        <p:spPr>
          <a:ln/>
        </p:spPr>
        <p:txBody>
          <a:bodyPr/>
          <a:lstStyle>
            <a:lvl1pPr>
              <a:defRPr/>
            </a:lvl1pPr>
          </a:lstStyle>
          <a:p>
            <a:pPr>
              <a:defRPr/>
            </a:pPr>
            <a:fld id="{BD2D50F3-FD90-47E4-9832-86FD93C9F34B}" type="slidenum">
              <a:rPr lang="ru-RU"/>
              <a:pPr>
                <a:defRPr/>
              </a:pPr>
              <a:t>‹#›</a:t>
            </a:fld>
            <a:endParaRPr lang="ru-RU" dirty="0"/>
          </a:p>
        </p:txBody>
      </p:sp>
    </p:spTree>
    <p:extLst>
      <p:ext uri="{BB962C8B-B14F-4D97-AF65-F5344CB8AC3E}">
        <p14:creationId xmlns:p14="http://schemas.microsoft.com/office/powerpoint/2010/main" val="33533548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dirty="0"/>
          </a:p>
        </p:txBody>
      </p:sp>
      <p:sp>
        <p:nvSpPr>
          <p:cNvPr id="5" name="Rectangle 5"/>
          <p:cNvSpPr>
            <a:spLocks noGrp="1" noChangeArrowheads="1"/>
          </p:cNvSpPr>
          <p:nvPr>
            <p:ph type="ftr" sz="quarter" idx="11"/>
          </p:nvPr>
        </p:nvSpPr>
        <p:spPr>
          <a:ln/>
        </p:spPr>
        <p:txBody>
          <a:bodyPr/>
          <a:lstStyle>
            <a:lvl1pPr>
              <a:defRPr/>
            </a:lvl1pPr>
          </a:lstStyle>
          <a:p>
            <a:pPr>
              <a:defRPr/>
            </a:pPr>
            <a:endParaRPr lang="ru-RU" dirty="0"/>
          </a:p>
        </p:txBody>
      </p:sp>
      <p:sp>
        <p:nvSpPr>
          <p:cNvPr id="6" name="Rectangle 6"/>
          <p:cNvSpPr>
            <a:spLocks noGrp="1" noChangeArrowheads="1"/>
          </p:cNvSpPr>
          <p:nvPr>
            <p:ph type="sldNum" sz="quarter" idx="12"/>
          </p:nvPr>
        </p:nvSpPr>
        <p:spPr>
          <a:ln/>
        </p:spPr>
        <p:txBody>
          <a:bodyPr/>
          <a:lstStyle>
            <a:lvl1pPr>
              <a:defRPr/>
            </a:lvl1pPr>
          </a:lstStyle>
          <a:p>
            <a:pPr>
              <a:defRPr/>
            </a:pPr>
            <a:fld id="{0154BA31-511E-4069-9F81-D57D6C59E310}" type="slidenum">
              <a:rPr lang="ru-RU"/>
              <a:pPr>
                <a:defRPr/>
              </a:pPr>
              <a:t>‹#›</a:t>
            </a:fld>
            <a:endParaRPr lang="ru-RU" dirty="0"/>
          </a:p>
        </p:txBody>
      </p:sp>
    </p:spTree>
    <p:extLst>
      <p:ext uri="{BB962C8B-B14F-4D97-AF65-F5344CB8AC3E}">
        <p14:creationId xmlns:p14="http://schemas.microsoft.com/office/powerpoint/2010/main" val="32441613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Rectangle 4"/>
          <p:cNvSpPr>
            <a:spLocks noGrp="1" noChangeArrowheads="1"/>
          </p:cNvSpPr>
          <p:nvPr>
            <p:ph type="dt" sz="half" idx="10"/>
          </p:nvPr>
        </p:nvSpPr>
        <p:spPr>
          <a:ln/>
        </p:spPr>
        <p:txBody>
          <a:bodyPr/>
          <a:lstStyle>
            <a:lvl1pPr>
              <a:defRPr/>
            </a:lvl1pPr>
          </a:lstStyle>
          <a:p>
            <a:pPr>
              <a:defRPr/>
            </a:pPr>
            <a:endParaRPr lang="ru-RU" dirty="0"/>
          </a:p>
        </p:txBody>
      </p:sp>
      <p:sp>
        <p:nvSpPr>
          <p:cNvPr id="6" name="Rectangle 5"/>
          <p:cNvSpPr>
            <a:spLocks noGrp="1" noChangeArrowheads="1"/>
          </p:cNvSpPr>
          <p:nvPr>
            <p:ph type="ftr" sz="quarter" idx="11"/>
          </p:nvPr>
        </p:nvSpPr>
        <p:spPr>
          <a:ln/>
        </p:spPr>
        <p:txBody>
          <a:bodyPr/>
          <a:lstStyle>
            <a:lvl1pPr>
              <a:defRPr/>
            </a:lvl1pPr>
          </a:lstStyle>
          <a:p>
            <a:pPr>
              <a:defRPr/>
            </a:pPr>
            <a:endParaRPr lang="ru-RU" dirty="0"/>
          </a:p>
        </p:txBody>
      </p:sp>
      <p:sp>
        <p:nvSpPr>
          <p:cNvPr id="7" name="Rectangle 6"/>
          <p:cNvSpPr>
            <a:spLocks noGrp="1" noChangeArrowheads="1"/>
          </p:cNvSpPr>
          <p:nvPr>
            <p:ph type="sldNum" sz="quarter" idx="12"/>
          </p:nvPr>
        </p:nvSpPr>
        <p:spPr>
          <a:ln/>
        </p:spPr>
        <p:txBody>
          <a:bodyPr/>
          <a:lstStyle>
            <a:lvl1pPr>
              <a:defRPr/>
            </a:lvl1pPr>
          </a:lstStyle>
          <a:p>
            <a:pPr>
              <a:defRPr/>
            </a:pPr>
            <a:fld id="{56CF298E-8652-4E6A-8181-BFD32179C745}" type="slidenum">
              <a:rPr lang="ru-RU"/>
              <a:pPr>
                <a:defRPr/>
              </a:pPr>
              <a:t>‹#›</a:t>
            </a:fld>
            <a:endParaRPr lang="ru-RU" dirty="0"/>
          </a:p>
        </p:txBody>
      </p:sp>
    </p:spTree>
    <p:extLst>
      <p:ext uri="{BB962C8B-B14F-4D97-AF65-F5344CB8AC3E}">
        <p14:creationId xmlns:p14="http://schemas.microsoft.com/office/powerpoint/2010/main" val="33828670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Rectangle 4"/>
          <p:cNvSpPr>
            <a:spLocks noGrp="1" noChangeArrowheads="1"/>
          </p:cNvSpPr>
          <p:nvPr>
            <p:ph type="dt" sz="half" idx="10"/>
          </p:nvPr>
        </p:nvSpPr>
        <p:spPr>
          <a:ln/>
        </p:spPr>
        <p:txBody>
          <a:bodyPr/>
          <a:lstStyle>
            <a:lvl1pPr>
              <a:defRPr/>
            </a:lvl1pPr>
          </a:lstStyle>
          <a:p>
            <a:pPr>
              <a:defRPr/>
            </a:pPr>
            <a:endParaRPr lang="ru-RU" dirty="0"/>
          </a:p>
        </p:txBody>
      </p:sp>
      <p:sp>
        <p:nvSpPr>
          <p:cNvPr id="8" name="Rectangle 5"/>
          <p:cNvSpPr>
            <a:spLocks noGrp="1" noChangeArrowheads="1"/>
          </p:cNvSpPr>
          <p:nvPr>
            <p:ph type="ftr" sz="quarter" idx="11"/>
          </p:nvPr>
        </p:nvSpPr>
        <p:spPr>
          <a:ln/>
        </p:spPr>
        <p:txBody>
          <a:bodyPr/>
          <a:lstStyle>
            <a:lvl1pPr>
              <a:defRPr/>
            </a:lvl1pPr>
          </a:lstStyle>
          <a:p>
            <a:pPr>
              <a:defRPr/>
            </a:pPr>
            <a:endParaRPr lang="ru-RU" dirty="0"/>
          </a:p>
        </p:txBody>
      </p:sp>
      <p:sp>
        <p:nvSpPr>
          <p:cNvPr id="9" name="Rectangle 6"/>
          <p:cNvSpPr>
            <a:spLocks noGrp="1" noChangeArrowheads="1"/>
          </p:cNvSpPr>
          <p:nvPr>
            <p:ph type="sldNum" sz="quarter" idx="12"/>
          </p:nvPr>
        </p:nvSpPr>
        <p:spPr>
          <a:ln/>
        </p:spPr>
        <p:txBody>
          <a:bodyPr/>
          <a:lstStyle>
            <a:lvl1pPr>
              <a:defRPr/>
            </a:lvl1pPr>
          </a:lstStyle>
          <a:p>
            <a:pPr>
              <a:defRPr/>
            </a:pPr>
            <a:fld id="{E095112C-5CA4-4D36-B0FE-B42763C3447D}" type="slidenum">
              <a:rPr lang="ru-RU"/>
              <a:pPr>
                <a:defRPr/>
              </a:pPr>
              <a:t>‹#›</a:t>
            </a:fld>
            <a:endParaRPr lang="ru-RU" dirty="0"/>
          </a:p>
        </p:txBody>
      </p:sp>
    </p:spTree>
    <p:extLst>
      <p:ext uri="{BB962C8B-B14F-4D97-AF65-F5344CB8AC3E}">
        <p14:creationId xmlns:p14="http://schemas.microsoft.com/office/powerpoint/2010/main" val="22769039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Rectangle 4"/>
          <p:cNvSpPr>
            <a:spLocks noGrp="1" noChangeArrowheads="1"/>
          </p:cNvSpPr>
          <p:nvPr>
            <p:ph type="dt" sz="half" idx="10"/>
          </p:nvPr>
        </p:nvSpPr>
        <p:spPr>
          <a:ln/>
        </p:spPr>
        <p:txBody>
          <a:bodyPr/>
          <a:lstStyle>
            <a:lvl1pPr>
              <a:defRPr/>
            </a:lvl1pPr>
          </a:lstStyle>
          <a:p>
            <a:pPr>
              <a:defRPr/>
            </a:pPr>
            <a:endParaRPr lang="ru-RU" dirty="0"/>
          </a:p>
        </p:txBody>
      </p:sp>
      <p:sp>
        <p:nvSpPr>
          <p:cNvPr id="4" name="Rectangle 5"/>
          <p:cNvSpPr>
            <a:spLocks noGrp="1" noChangeArrowheads="1"/>
          </p:cNvSpPr>
          <p:nvPr>
            <p:ph type="ftr" sz="quarter" idx="11"/>
          </p:nvPr>
        </p:nvSpPr>
        <p:spPr>
          <a:ln/>
        </p:spPr>
        <p:txBody>
          <a:bodyPr/>
          <a:lstStyle>
            <a:lvl1pPr>
              <a:defRPr/>
            </a:lvl1pPr>
          </a:lstStyle>
          <a:p>
            <a:pPr>
              <a:defRPr/>
            </a:pPr>
            <a:endParaRPr lang="ru-RU" dirty="0"/>
          </a:p>
        </p:txBody>
      </p:sp>
      <p:sp>
        <p:nvSpPr>
          <p:cNvPr id="5" name="Rectangle 6"/>
          <p:cNvSpPr>
            <a:spLocks noGrp="1" noChangeArrowheads="1"/>
          </p:cNvSpPr>
          <p:nvPr>
            <p:ph type="sldNum" sz="quarter" idx="12"/>
          </p:nvPr>
        </p:nvSpPr>
        <p:spPr>
          <a:ln/>
        </p:spPr>
        <p:txBody>
          <a:bodyPr/>
          <a:lstStyle>
            <a:lvl1pPr>
              <a:defRPr/>
            </a:lvl1pPr>
          </a:lstStyle>
          <a:p>
            <a:pPr>
              <a:defRPr/>
            </a:pPr>
            <a:fld id="{8216AFCB-A67E-4B4A-ACFA-7A285740F613}" type="slidenum">
              <a:rPr lang="ru-RU"/>
              <a:pPr>
                <a:defRPr/>
              </a:pPr>
              <a:t>‹#›</a:t>
            </a:fld>
            <a:endParaRPr lang="ru-RU" dirty="0"/>
          </a:p>
        </p:txBody>
      </p:sp>
    </p:spTree>
    <p:extLst>
      <p:ext uri="{BB962C8B-B14F-4D97-AF65-F5344CB8AC3E}">
        <p14:creationId xmlns:p14="http://schemas.microsoft.com/office/powerpoint/2010/main" val="30474822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dirty="0"/>
          </a:p>
        </p:txBody>
      </p:sp>
      <p:sp>
        <p:nvSpPr>
          <p:cNvPr id="3" name="Rectangle 5"/>
          <p:cNvSpPr>
            <a:spLocks noGrp="1" noChangeArrowheads="1"/>
          </p:cNvSpPr>
          <p:nvPr>
            <p:ph type="ftr" sz="quarter" idx="11"/>
          </p:nvPr>
        </p:nvSpPr>
        <p:spPr>
          <a:ln/>
        </p:spPr>
        <p:txBody>
          <a:bodyPr/>
          <a:lstStyle>
            <a:lvl1pPr>
              <a:defRPr/>
            </a:lvl1pPr>
          </a:lstStyle>
          <a:p>
            <a:pPr>
              <a:defRPr/>
            </a:pPr>
            <a:endParaRPr lang="ru-RU" dirty="0"/>
          </a:p>
        </p:txBody>
      </p:sp>
      <p:sp>
        <p:nvSpPr>
          <p:cNvPr id="4" name="Rectangle 6"/>
          <p:cNvSpPr>
            <a:spLocks noGrp="1" noChangeArrowheads="1"/>
          </p:cNvSpPr>
          <p:nvPr>
            <p:ph type="sldNum" sz="quarter" idx="12"/>
          </p:nvPr>
        </p:nvSpPr>
        <p:spPr>
          <a:ln/>
        </p:spPr>
        <p:txBody>
          <a:bodyPr/>
          <a:lstStyle>
            <a:lvl1pPr>
              <a:defRPr/>
            </a:lvl1pPr>
          </a:lstStyle>
          <a:p>
            <a:pPr>
              <a:defRPr/>
            </a:pPr>
            <a:fld id="{8116D370-7F98-41CD-933F-1CF1D548EA47}" type="slidenum">
              <a:rPr lang="ru-RU"/>
              <a:pPr>
                <a:defRPr/>
              </a:pPr>
              <a:t>‹#›</a:t>
            </a:fld>
            <a:endParaRPr lang="ru-RU" dirty="0"/>
          </a:p>
        </p:txBody>
      </p:sp>
    </p:spTree>
    <p:extLst>
      <p:ext uri="{BB962C8B-B14F-4D97-AF65-F5344CB8AC3E}">
        <p14:creationId xmlns:p14="http://schemas.microsoft.com/office/powerpoint/2010/main" val="4048638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dirty="0"/>
          </a:p>
        </p:txBody>
      </p:sp>
      <p:sp>
        <p:nvSpPr>
          <p:cNvPr id="6" name="Rectangle 5"/>
          <p:cNvSpPr>
            <a:spLocks noGrp="1" noChangeArrowheads="1"/>
          </p:cNvSpPr>
          <p:nvPr>
            <p:ph type="ftr" sz="quarter" idx="11"/>
          </p:nvPr>
        </p:nvSpPr>
        <p:spPr>
          <a:ln/>
        </p:spPr>
        <p:txBody>
          <a:bodyPr/>
          <a:lstStyle>
            <a:lvl1pPr>
              <a:defRPr/>
            </a:lvl1pPr>
          </a:lstStyle>
          <a:p>
            <a:pPr>
              <a:defRPr/>
            </a:pPr>
            <a:endParaRPr lang="ru-RU" dirty="0"/>
          </a:p>
        </p:txBody>
      </p:sp>
      <p:sp>
        <p:nvSpPr>
          <p:cNvPr id="7" name="Rectangle 6"/>
          <p:cNvSpPr>
            <a:spLocks noGrp="1" noChangeArrowheads="1"/>
          </p:cNvSpPr>
          <p:nvPr>
            <p:ph type="sldNum" sz="quarter" idx="12"/>
          </p:nvPr>
        </p:nvSpPr>
        <p:spPr>
          <a:ln/>
        </p:spPr>
        <p:txBody>
          <a:bodyPr/>
          <a:lstStyle>
            <a:lvl1pPr>
              <a:defRPr/>
            </a:lvl1pPr>
          </a:lstStyle>
          <a:p>
            <a:pPr>
              <a:defRPr/>
            </a:pPr>
            <a:fld id="{0E46E7CC-9202-40BB-AC01-BAC9F3FEECA0}" type="slidenum">
              <a:rPr lang="ru-RU"/>
              <a:pPr>
                <a:defRPr/>
              </a:pPr>
              <a:t>‹#›</a:t>
            </a:fld>
            <a:endParaRPr lang="ru-RU" dirty="0"/>
          </a:p>
        </p:txBody>
      </p:sp>
    </p:spTree>
    <p:extLst>
      <p:ext uri="{BB962C8B-B14F-4D97-AF65-F5344CB8AC3E}">
        <p14:creationId xmlns:p14="http://schemas.microsoft.com/office/powerpoint/2010/main" val="232101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dirty="0"/>
          </a:p>
        </p:txBody>
      </p:sp>
      <p:sp>
        <p:nvSpPr>
          <p:cNvPr id="6" name="Rectangle 5"/>
          <p:cNvSpPr>
            <a:spLocks noGrp="1" noChangeArrowheads="1"/>
          </p:cNvSpPr>
          <p:nvPr>
            <p:ph type="ftr" sz="quarter" idx="11"/>
          </p:nvPr>
        </p:nvSpPr>
        <p:spPr>
          <a:ln/>
        </p:spPr>
        <p:txBody>
          <a:bodyPr/>
          <a:lstStyle>
            <a:lvl1pPr>
              <a:defRPr/>
            </a:lvl1pPr>
          </a:lstStyle>
          <a:p>
            <a:pPr>
              <a:defRPr/>
            </a:pPr>
            <a:endParaRPr lang="ru-RU" dirty="0"/>
          </a:p>
        </p:txBody>
      </p:sp>
      <p:sp>
        <p:nvSpPr>
          <p:cNvPr id="7" name="Rectangle 6"/>
          <p:cNvSpPr>
            <a:spLocks noGrp="1" noChangeArrowheads="1"/>
          </p:cNvSpPr>
          <p:nvPr>
            <p:ph type="sldNum" sz="quarter" idx="12"/>
          </p:nvPr>
        </p:nvSpPr>
        <p:spPr>
          <a:ln/>
        </p:spPr>
        <p:txBody>
          <a:bodyPr/>
          <a:lstStyle>
            <a:lvl1pPr>
              <a:defRPr/>
            </a:lvl1pPr>
          </a:lstStyle>
          <a:p>
            <a:pPr>
              <a:defRPr/>
            </a:pPr>
            <a:fld id="{965D1B35-B7D8-4129-8533-FE8AB14DE7B0}" type="slidenum">
              <a:rPr lang="ru-RU"/>
              <a:pPr>
                <a:defRPr/>
              </a:pPr>
              <a:t>‹#›</a:t>
            </a:fld>
            <a:endParaRPr lang="ru-RU" dirty="0"/>
          </a:p>
        </p:txBody>
      </p:sp>
    </p:spTree>
    <p:extLst>
      <p:ext uri="{BB962C8B-B14F-4D97-AF65-F5344CB8AC3E}">
        <p14:creationId xmlns:p14="http://schemas.microsoft.com/office/powerpoint/2010/main" val="34020673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a:ln/>
        </p:spPr>
        <p:txBody>
          <a:bodyPr/>
          <a:lstStyle>
            <a:lvl1pPr>
              <a:defRPr/>
            </a:lvl1pPr>
          </a:lstStyle>
          <a:p>
            <a:pPr>
              <a:defRPr/>
            </a:pPr>
            <a:endParaRPr lang="ru-RU" dirty="0"/>
          </a:p>
        </p:txBody>
      </p:sp>
      <p:sp>
        <p:nvSpPr>
          <p:cNvPr id="5" name="Rectangle 5"/>
          <p:cNvSpPr>
            <a:spLocks noGrp="1" noChangeArrowheads="1"/>
          </p:cNvSpPr>
          <p:nvPr>
            <p:ph type="ftr" sz="quarter" idx="11"/>
          </p:nvPr>
        </p:nvSpPr>
        <p:spPr>
          <a:ln/>
        </p:spPr>
        <p:txBody>
          <a:bodyPr/>
          <a:lstStyle>
            <a:lvl1pPr>
              <a:defRPr/>
            </a:lvl1pPr>
          </a:lstStyle>
          <a:p>
            <a:pPr>
              <a:defRPr/>
            </a:pPr>
            <a:endParaRPr lang="ru-RU" dirty="0"/>
          </a:p>
        </p:txBody>
      </p:sp>
      <p:sp>
        <p:nvSpPr>
          <p:cNvPr id="6" name="Rectangle 6"/>
          <p:cNvSpPr>
            <a:spLocks noGrp="1" noChangeArrowheads="1"/>
          </p:cNvSpPr>
          <p:nvPr>
            <p:ph type="sldNum" sz="quarter" idx="12"/>
          </p:nvPr>
        </p:nvSpPr>
        <p:spPr>
          <a:ln/>
        </p:spPr>
        <p:txBody>
          <a:bodyPr/>
          <a:lstStyle>
            <a:lvl1pPr>
              <a:defRPr/>
            </a:lvl1pPr>
          </a:lstStyle>
          <a:p>
            <a:pPr>
              <a:defRPr/>
            </a:pPr>
            <a:fld id="{06760710-C90C-4421-A115-D75B1B69B89C}" type="slidenum">
              <a:rPr lang="ru-RU"/>
              <a:pPr>
                <a:defRPr/>
              </a:pPr>
              <a:t>‹#›</a:t>
            </a:fld>
            <a:endParaRPr lang="ru-RU" dirty="0"/>
          </a:p>
        </p:txBody>
      </p:sp>
    </p:spTree>
    <p:extLst>
      <p:ext uri="{BB962C8B-B14F-4D97-AF65-F5344CB8AC3E}">
        <p14:creationId xmlns:p14="http://schemas.microsoft.com/office/powerpoint/2010/main" val="24857609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a:ln/>
        </p:spPr>
        <p:txBody>
          <a:bodyPr/>
          <a:lstStyle>
            <a:lvl1pPr>
              <a:defRPr/>
            </a:lvl1pPr>
          </a:lstStyle>
          <a:p>
            <a:pPr>
              <a:defRPr/>
            </a:pPr>
            <a:endParaRPr lang="ru-RU" dirty="0"/>
          </a:p>
        </p:txBody>
      </p:sp>
      <p:sp>
        <p:nvSpPr>
          <p:cNvPr id="5" name="Rectangle 5"/>
          <p:cNvSpPr>
            <a:spLocks noGrp="1" noChangeArrowheads="1"/>
          </p:cNvSpPr>
          <p:nvPr>
            <p:ph type="ftr" sz="quarter" idx="11"/>
          </p:nvPr>
        </p:nvSpPr>
        <p:spPr>
          <a:ln/>
        </p:spPr>
        <p:txBody>
          <a:bodyPr/>
          <a:lstStyle>
            <a:lvl1pPr>
              <a:defRPr/>
            </a:lvl1pPr>
          </a:lstStyle>
          <a:p>
            <a:pPr>
              <a:defRPr/>
            </a:pPr>
            <a:endParaRPr lang="ru-RU" dirty="0"/>
          </a:p>
        </p:txBody>
      </p:sp>
      <p:sp>
        <p:nvSpPr>
          <p:cNvPr id="6" name="Rectangle 6"/>
          <p:cNvSpPr>
            <a:spLocks noGrp="1" noChangeArrowheads="1"/>
          </p:cNvSpPr>
          <p:nvPr>
            <p:ph type="sldNum" sz="quarter" idx="12"/>
          </p:nvPr>
        </p:nvSpPr>
        <p:spPr>
          <a:ln/>
        </p:spPr>
        <p:txBody>
          <a:bodyPr/>
          <a:lstStyle>
            <a:lvl1pPr>
              <a:defRPr/>
            </a:lvl1pPr>
          </a:lstStyle>
          <a:p>
            <a:pPr>
              <a:defRPr/>
            </a:pPr>
            <a:fld id="{5A03B6DF-CE2B-4542-AACE-734FA1EB80D4}" type="slidenum">
              <a:rPr lang="ru-RU"/>
              <a:pPr>
                <a:defRPr/>
              </a:pPr>
              <a:t>‹#›</a:t>
            </a:fld>
            <a:endParaRPr lang="ru-RU" dirty="0"/>
          </a:p>
        </p:txBody>
      </p:sp>
    </p:spTree>
    <p:extLst>
      <p:ext uri="{BB962C8B-B14F-4D97-AF65-F5344CB8AC3E}">
        <p14:creationId xmlns:p14="http://schemas.microsoft.com/office/powerpoint/2010/main" val="41520521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Заголовок, объект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a:t>Образец заголовка</a:t>
            </a:r>
          </a:p>
        </p:txBody>
      </p:sp>
      <p:sp>
        <p:nvSpPr>
          <p:cNvPr id="3" name="Объект 2"/>
          <p:cNvSpPr>
            <a:spLocks noGrp="1"/>
          </p:cNvSpPr>
          <p:nvPr>
            <p:ph sz="half" idx="1"/>
          </p:nvPr>
        </p:nvSpPr>
        <p:spPr>
          <a:xfrm>
            <a:off x="457200" y="1600200"/>
            <a:ext cx="4038600" cy="452596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648200" y="1600200"/>
            <a:ext cx="4038600" cy="452596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Rectangle 4"/>
          <p:cNvSpPr>
            <a:spLocks noGrp="1" noChangeArrowheads="1"/>
          </p:cNvSpPr>
          <p:nvPr>
            <p:ph type="dt" sz="half" idx="10"/>
          </p:nvPr>
        </p:nvSpPr>
        <p:spPr>
          <a:ln/>
        </p:spPr>
        <p:txBody>
          <a:bodyPr/>
          <a:lstStyle>
            <a:lvl1pPr>
              <a:defRPr/>
            </a:lvl1pPr>
          </a:lstStyle>
          <a:p>
            <a:pPr>
              <a:defRPr/>
            </a:pPr>
            <a:endParaRPr lang="ru-RU" dirty="0"/>
          </a:p>
        </p:txBody>
      </p:sp>
      <p:sp>
        <p:nvSpPr>
          <p:cNvPr id="6" name="Rectangle 5"/>
          <p:cNvSpPr>
            <a:spLocks noGrp="1" noChangeArrowheads="1"/>
          </p:cNvSpPr>
          <p:nvPr>
            <p:ph type="ftr" sz="quarter" idx="11"/>
          </p:nvPr>
        </p:nvSpPr>
        <p:spPr>
          <a:ln/>
        </p:spPr>
        <p:txBody>
          <a:bodyPr/>
          <a:lstStyle>
            <a:lvl1pPr>
              <a:defRPr/>
            </a:lvl1pPr>
          </a:lstStyle>
          <a:p>
            <a:pPr>
              <a:defRPr/>
            </a:pPr>
            <a:endParaRPr lang="ru-RU" dirty="0"/>
          </a:p>
        </p:txBody>
      </p:sp>
      <p:sp>
        <p:nvSpPr>
          <p:cNvPr id="7" name="Rectangle 6"/>
          <p:cNvSpPr>
            <a:spLocks noGrp="1" noChangeArrowheads="1"/>
          </p:cNvSpPr>
          <p:nvPr>
            <p:ph type="sldNum" sz="quarter" idx="12"/>
          </p:nvPr>
        </p:nvSpPr>
        <p:spPr>
          <a:ln/>
        </p:spPr>
        <p:txBody>
          <a:bodyPr/>
          <a:lstStyle>
            <a:lvl1pPr>
              <a:defRPr/>
            </a:lvl1pPr>
          </a:lstStyle>
          <a:p>
            <a:pPr>
              <a:defRPr/>
            </a:pPr>
            <a:fld id="{54D30A54-EA9F-483B-9833-431BC01823C1}" type="slidenum">
              <a:rPr lang="ru-RU"/>
              <a:pPr>
                <a:defRPr/>
              </a:pPr>
              <a:t>‹#›</a:t>
            </a:fld>
            <a:endParaRPr lang="ru-RU" dirty="0"/>
          </a:p>
        </p:txBody>
      </p:sp>
    </p:spTree>
    <p:extLst>
      <p:ext uri="{BB962C8B-B14F-4D97-AF65-F5344CB8AC3E}">
        <p14:creationId xmlns:p14="http://schemas.microsoft.com/office/powerpoint/2010/main" val="13621773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a:t>Образец заголовка</a:t>
            </a:r>
          </a:p>
        </p:txBody>
      </p:sp>
      <p:sp>
        <p:nvSpPr>
          <p:cNvPr id="3" name="Таблица 2"/>
          <p:cNvSpPr>
            <a:spLocks noGrp="1"/>
          </p:cNvSpPr>
          <p:nvPr>
            <p:ph type="tbl" idx="1"/>
          </p:nvPr>
        </p:nvSpPr>
        <p:spPr>
          <a:xfrm>
            <a:off x="457200" y="1600200"/>
            <a:ext cx="8229600" cy="4525963"/>
          </a:xfrm>
        </p:spPr>
        <p:txBody>
          <a:bodyPr/>
          <a:lstStyle/>
          <a:p>
            <a:pPr lvl="0"/>
            <a:endParaRPr lang="ru-RU" noProof="0" dirty="0"/>
          </a:p>
        </p:txBody>
      </p:sp>
      <p:sp>
        <p:nvSpPr>
          <p:cNvPr id="4" name="Rectangle 4"/>
          <p:cNvSpPr>
            <a:spLocks noGrp="1" noChangeArrowheads="1"/>
          </p:cNvSpPr>
          <p:nvPr>
            <p:ph type="dt" sz="half" idx="10"/>
          </p:nvPr>
        </p:nvSpPr>
        <p:spPr>
          <a:ln/>
        </p:spPr>
        <p:txBody>
          <a:bodyPr/>
          <a:lstStyle>
            <a:lvl1pPr>
              <a:defRPr/>
            </a:lvl1pPr>
          </a:lstStyle>
          <a:p>
            <a:pPr>
              <a:defRPr/>
            </a:pPr>
            <a:endParaRPr lang="ru-RU" dirty="0"/>
          </a:p>
        </p:txBody>
      </p:sp>
      <p:sp>
        <p:nvSpPr>
          <p:cNvPr id="5" name="Rectangle 5"/>
          <p:cNvSpPr>
            <a:spLocks noGrp="1" noChangeArrowheads="1"/>
          </p:cNvSpPr>
          <p:nvPr>
            <p:ph type="ftr" sz="quarter" idx="11"/>
          </p:nvPr>
        </p:nvSpPr>
        <p:spPr>
          <a:ln/>
        </p:spPr>
        <p:txBody>
          <a:bodyPr/>
          <a:lstStyle>
            <a:lvl1pPr>
              <a:defRPr/>
            </a:lvl1pPr>
          </a:lstStyle>
          <a:p>
            <a:pPr>
              <a:defRPr/>
            </a:pPr>
            <a:endParaRPr lang="ru-RU" dirty="0"/>
          </a:p>
        </p:txBody>
      </p:sp>
      <p:sp>
        <p:nvSpPr>
          <p:cNvPr id="6" name="Rectangle 6"/>
          <p:cNvSpPr>
            <a:spLocks noGrp="1" noChangeArrowheads="1"/>
          </p:cNvSpPr>
          <p:nvPr>
            <p:ph type="sldNum" sz="quarter" idx="12"/>
          </p:nvPr>
        </p:nvSpPr>
        <p:spPr>
          <a:ln/>
        </p:spPr>
        <p:txBody>
          <a:bodyPr/>
          <a:lstStyle>
            <a:lvl1pPr>
              <a:defRPr/>
            </a:lvl1pPr>
          </a:lstStyle>
          <a:p>
            <a:pPr>
              <a:defRPr/>
            </a:pPr>
            <a:fld id="{32E80309-621C-4361-BE24-0A6E454073CB}" type="slidenum">
              <a:rPr lang="ru-RU"/>
              <a:pPr>
                <a:defRPr/>
              </a:pPr>
              <a:t>‹#›</a:t>
            </a:fld>
            <a:endParaRPr lang="ru-RU" dirty="0"/>
          </a:p>
        </p:txBody>
      </p:sp>
    </p:spTree>
    <p:extLst>
      <p:ext uri="{BB962C8B-B14F-4D97-AF65-F5344CB8AC3E}">
        <p14:creationId xmlns:p14="http://schemas.microsoft.com/office/powerpoint/2010/main" val="8386803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reserve="1">
  <p:cSld name="Объект">
    <p:spTree>
      <p:nvGrpSpPr>
        <p:cNvPr id="1" name=""/>
        <p:cNvGrpSpPr/>
        <p:nvPr/>
      </p:nvGrpSpPr>
      <p:grpSpPr>
        <a:xfrm>
          <a:off x="0" y="0"/>
          <a:ext cx="0" cy="0"/>
          <a:chOff x="0" y="0"/>
          <a:chExt cx="0" cy="0"/>
        </a:xfrm>
      </p:grpSpPr>
      <p:sp>
        <p:nvSpPr>
          <p:cNvPr id="2" name="Объект 1"/>
          <p:cNvSpPr>
            <a:spLocks noGrp="1"/>
          </p:cNvSpPr>
          <p:nvPr>
            <p:ph/>
          </p:nvPr>
        </p:nvSpPr>
        <p:spPr>
          <a:xfrm>
            <a:off x="457200" y="274638"/>
            <a:ext cx="8229600" cy="585152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3" name="Rectangle 4"/>
          <p:cNvSpPr>
            <a:spLocks noGrp="1" noChangeArrowheads="1"/>
          </p:cNvSpPr>
          <p:nvPr>
            <p:ph type="dt" sz="half" idx="10"/>
          </p:nvPr>
        </p:nvSpPr>
        <p:spPr>
          <a:ln/>
        </p:spPr>
        <p:txBody>
          <a:bodyPr/>
          <a:lstStyle>
            <a:lvl1pPr>
              <a:defRPr/>
            </a:lvl1pPr>
          </a:lstStyle>
          <a:p>
            <a:pPr>
              <a:defRPr/>
            </a:pPr>
            <a:endParaRPr lang="ru-RU" dirty="0"/>
          </a:p>
        </p:txBody>
      </p:sp>
      <p:sp>
        <p:nvSpPr>
          <p:cNvPr id="4" name="Rectangle 5"/>
          <p:cNvSpPr>
            <a:spLocks noGrp="1" noChangeArrowheads="1"/>
          </p:cNvSpPr>
          <p:nvPr>
            <p:ph type="ftr" sz="quarter" idx="11"/>
          </p:nvPr>
        </p:nvSpPr>
        <p:spPr>
          <a:ln/>
        </p:spPr>
        <p:txBody>
          <a:bodyPr/>
          <a:lstStyle>
            <a:lvl1pPr>
              <a:defRPr/>
            </a:lvl1pPr>
          </a:lstStyle>
          <a:p>
            <a:pPr>
              <a:defRPr/>
            </a:pPr>
            <a:endParaRPr lang="ru-RU" dirty="0"/>
          </a:p>
        </p:txBody>
      </p:sp>
      <p:sp>
        <p:nvSpPr>
          <p:cNvPr id="5" name="Rectangle 6"/>
          <p:cNvSpPr>
            <a:spLocks noGrp="1" noChangeArrowheads="1"/>
          </p:cNvSpPr>
          <p:nvPr>
            <p:ph type="sldNum" sz="quarter" idx="12"/>
          </p:nvPr>
        </p:nvSpPr>
        <p:spPr>
          <a:ln/>
        </p:spPr>
        <p:txBody>
          <a:bodyPr/>
          <a:lstStyle>
            <a:lvl1pPr>
              <a:defRPr/>
            </a:lvl1pPr>
          </a:lstStyle>
          <a:p>
            <a:pPr>
              <a:defRPr/>
            </a:pPr>
            <a:fld id="{BA3C97FE-1508-4EBC-8C5E-29BB1CEB1078}" type="slidenum">
              <a:rPr lang="ru-RU"/>
              <a:pPr>
                <a:defRPr/>
              </a:pPr>
              <a:t>‹#›</a:t>
            </a:fld>
            <a:endParaRPr lang="ru-RU" dirty="0"/>
          </a:p>
        </p:txBody>
      </p:sp>
    </p:spTree>
    <p:extLst>
      <p:ext uri="{BB962C8B-B14F-4D97-AF65-F5344CB8AC3E}">
        <p14:creationId xmlns:p14="http://schemas.microsoft.com/office/powerpoint/2010/main" val="20806722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fourObj" preserve="1">
  <p:cSld name="Заголовок и четыре объекта">
    <p:spTree>
      <p:nvGrpSpPr>
        <p:cNvPr id="1" name=""/>
        <p:cNvGrpSpPr/>
        <p:nvPr/>
      </p:nvGrpSpPr>
      <p:grpSpPr>
        <a:xfrm>
          <a:off x="0" y="0"/>
          <a:ext cx="0" cy="0"/>
          <a:chOff x="0" y="0"/>
          <a:chExt cx="0" cy="0"/>
        </a:xfrm>
      </p:grpSpPr>
      <p:sp>
        <p:nvSpPr>
          <p:cNvPr id="2" name="Заголовок 1"/>
          <p:cNvSpPr>
            <a:spLocks noGrp="1"/>
          </p:cNvSpPr>
          <p:nvPr>
            <p:ph type="title" sz="quarter"/>
          </p:nvPr>
        </p:nvSpPr>
        <p:spPr>
          <a:xfrm>
            <a:off x="457200" y="274638"/>
            <a:ext cx="8229600" cy="1143000"/>
          </a:xfrm>
        </p:spPr>
        <p:txBody>
          <a:bodyPr/>
          <a:lstStyle/>
          <a:p>
            <a:r>
              <a:rPr lang="ru-RU"/>
              <a:t>Образец заголовка</a:t>
            </a:r>
          </a:p>
        </p:txBody>
      </p:sp>
      <p:sp>
        <p:nvSpPr>
          <p:cNvPr id="3" name="Объект 2"/>
          <p:cNvSpPr>
            <a:spLocks noGrp="1"/>
          </p:cNvSpPr>
          <p:nvPr>
            <p:ph sz="quarter" idx="1"/>
          </p:nvPr>
        </p:nvSpPr>
        <p:spPr>
          <a:xfrm>
            <a:off x="457200" y="1600200"/>
            <a:ext cx="4038600" cy="21859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quarter" idx="2"/>
          </p:nvPr>
        </p:nvSpPr>
        <p:spPr>
          <a:xfrm>
            <a:off x="4648200" y="1600200"/>
            <a:ext cx="4038600" cy="21859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Объект 4"/>
          <p:cNvSpPr>
            <a:spLocks noGrp="1"/>
          </p:cNvSpPr>
          <p:nvPr>
            <p:ph sz="quarter" idx="3"/>
          </p:nvPr>
        </p:nvSpPr>
        <p:spPr>
          <a:xfrm>
            <a:off x="457200" y="3938588"/>
            <a:ext cx="4038600" cy="218757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Объект 5"/>
          <p:cNvSpPr>
            <a:spLocks noGrp="1"/>
          </p:cNvSpPr>
          <p:nvPr>
            <p:ph sz="quarter" idx="4"/>
          </p:nvPr>
        </p:nvSpPr>
        <p:spPr>
          <a:xfrm>
            <a:off x="4648200" y="3938588"/>
            <a:ext cx="4038600" cy="218757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Rectangle 4"/>
          <p:cNvSpPr>
            <a:spLocks noGrp="1" noChangeArrowheads="1"/>
          </p:cNvSpPr>
          <p:nvPr>
            <p:ph type="dt" sz="half" idx="10"/>
          </p:nvPr>
        </p:nvSpPr>
        <p:spPr>
          <a:ln/>
        </p:spPr>
        <p:txBody>
          <a:bodyPr/>
          <a:lstStyle>
            <a:lvl1pPr>
              <a:defRPr/>
            </a:lvl1pPr>
          </a:lstStyle>
          <a:p>
            <a:pPr>
              <a:defRPr/>
            </a:pPr>
            <a:endParaRPr lang="ru-RU" dirty="0"/>
          </a:p>
        </p:txBody>
      </p:sp>
      <p:sp>
        <p:nvSpPr>
          <p:cNvPr id="8" name="Rectangle 5"/>
          <p:cNvSpPr>
            <a:spLocks noGrp="1" noChangeArrowheads="1"/>
          </p:cNvSpPr>
          <p:nvPr>
            <p:ph type="ftr" sz="quarter" idx="11"/>
          </p:nvPr>
        </p:nvSpPr>
        <p:spPr>
          <a:ln/>
        </p:spPr>
        <p:txBody>
          <a:bodyPr/>
          <a:lstStyle>
            <a:lvl1pPr>
              <a:defRPr/>
            </a:lvl1pPr>
          </a:lstStyle>
          <a:p>
            <a:pPr>
              <a:defRPr/>
            </a:pPr>
            <a:endParaRPr lang="ru-RU" dirty="0"/>
          </a:p>
        </p:txBody>
      </p:sp>
      <p:sp>
        <p:nvSpPr>
          <p:cNvPr id="9" name="Rectangle 6"/>
          <p:cNvSpPr>
            <a:spLocks noGrp="1" noChangeArrowheads="1"/>
          </p:cNvSpPr>
          <p:nvPr>
            <p:ph type="sldNum" sz="quarter" idx="12"/>
          </p:nvPr>
        </p:nvSpPr>
        <p:spPr>
          <a:ln/>
        </p:spPr>
        <p:txBody>
          <a:bodyPr/>
          <a:lstStyle>
            <a:lvl1pPr>
              <a:defRPr/>
            </a:lvl1pPr>
          </a:lstStyle>
          <a:p>
            <a:pPr>
              <a:defRPr/>
            </a:pPr>
            <a:fld id="{E3CF9D4C-35EF-465C-9354-F48624B5703E}" type="slidenum">
              <a:rPr lang="ru-RU"/>
              <a:pPr>
                <a:defRPr/>
              </a:pPr>
              <a:t>‹#›</a:t>
            </a:fld>
            <a:endParaRPr lang="ru-RU" dirty="0"/>
          </a:p>
        </p:txBody>
      </p:sp>
    </p:spTree>
    <p:extLst>
      <p:ext uri="{BB962C8B-B14F-4D97-AF65-F5344CB8AC3E}">
        <p14:creationId xmlns:p14="http://schemas.microsoft.com/office/powerpoint/2010/main" val="37634187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chart" preserve="1">
  <p:cSld name="Заголовок и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a:t>Образец заголовка</a:t>
            </a:r>
          </a:p>
        </p:txBody>
      </p:sp>
      <p:sp>
        <p:nvSpPr>
          <p:cNvPr id="3" name="Диаграмма 2"/>
          <p:cNvSpPr>
            <a:spLocks noGrp="1"/>
          </p:cNvSpPr>
          <p:nvPr>
            <p:ph type="chart" idx="1"/>
          </p:nvPr>
        </p:nvSpPr>
        <p:spPr>
          <a:xfrm>
            <a:off x="457200" y="1600200"/>
            <a:ext cx="8229600" cy="4525963"/>
          </a:xfrm>
        </p:spPr>
        <p:txBody>
          <a:bodyPr/>
          <a:lstStyle/>
          <a:p>
            <a:pPr lvl="0"/>
            <a:endParaRPr lang="ru-RU" noProof="0" dirty="0"/>
          </a:p>
        </p:txBody>
      </p:sp>
      <p:sp>
        <p:nvSpPr>
          <p:cNvPr id="4" name="Rectangle 4"/>
          <p:cNvSpPr>
            <a:spLocks noGrp="1" noChangeArrowheads="1"/>
          </p:cNvSpPr>
          <p:nvPr>
            <p:ph type="dt" sz="half" idx="10"/>
          </p:nvPr>
        </p:nvSpPr>
        <p:spPr>
          <a:ln/>
        </p:spPr>
        <p:txBody>
          <a:bodyPr/>
          <a:lstStyle>
            <a:lvl1pPr>
              <a:defRPr/>
            </a:lvl1pPr>
          </a:lstStyle>
          <a:p>
            <a:pPr>
              <a:defRPr/>
            </a:pPr>
            <a:endParaRPr lang="ru-RU" dirty="0"/>
          </a:p>
        </p:txBody>
      </p:sp>
      <p:sp>
        <p:nvSpPr>
          <p:cNvPr id="5" name="Rectangle 5"/>
          <p:cNvSpPr>
            <a:spLocks noGrp="1" noChangeArrowheads="1"/>
          </p:cNvSpPr>
          <p:nvPr>
            <p:ph type="ftr" sz="quarter" idx="11"/>
          </p:nvPr>
        </p:nvSpPr>
        <p:spPr>
          <a:ln/>
        </p:spPr>
        <p:txBody>
          <a:bodyPr/>
          <a:lstStyle>
            <a:lvl1pPr>
              <a:defRPr/>
            </a:lvl1pPr>
          </a:lstStyle>
          <a:p>
            <a:pPr>
              <a:defRPr/>
            </a:pPr>
            <a:endParaRPr lang="ru-RU" dirty="0"/>
          </a:p>
        </p:txBody>
      </p:sp>
      <p:sp>
        <p:nvSpPr>
          <p:cNvPr id="6" name="Rectangle 6"/>
          <p:cNvSpPr>
            <a:spLocks noGrp="1" noChangeArrowheads="1"/>
          </p:cNvSpPr>
          <p:nvPr>
            <p:ph type="sldNum" sz="quarter" idx="12"/>
          </p:nvPr>
        </p:nvSpPr>
        <p:spPr>
          <a:ln/>
        </p:spPr>
        <p:txBody>
          <a:bodyPr/>
          <a:lstStyle>
            <a:lvl1pPr>
              <a:defRPr/>
            </a:lvl1pPr>
          </a:lstStyle>
          <a:p>
            <a:pPr>
              <a:defRPr/>
            </a:pPr>
            <a:fld id="{4EB1DDD5-2847-480F-B9F9-2A3292BF514A}" type="slidenum">
              <a:rPr lang="ru-RU"/>
              <a:pPr>
                <a:defRPr/>
              </a:pPr>
              <a:t>‹#›</a:t>
            </a:fld>
            <a:endParaRPr lang="ru-RU" dirty="0"/>
          </a:p>
        </p:txBody>
      </p:sp>
    </p:spTree>
    <p:extLst>
      <p:ext uri="{BB962C8B-B14F-4D97-AF65-F5344CB8AC3E}">
        <p14:creationId xmlns:p14="http://schemas.microsoft.com/office/powerpoint/2010/main" val="26383527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426" y="2129968"/>
            <a:ext cx="7773156" cy="1471490"/>
          </a:xfrm>
        </p:spPr>
        <p:txBody>
          <a:bodyPr/>
          <a:lstStyle/>
          <a:p>
            <a:r>
              <a:rPr lang="ru-RU"/>
              <a:t>Образец заголовка</a:t>
            </a:r>
          </a:p>
        </p:txBody>
      </p:sp>
      <p:sp>
        <p:nvSpPr>
          <p:cNvPr id="3" name="Подзаголовок 2"/>
          <p:cNvSpPr>
            <a:spLocks noGrp="1"/>
          </p:cNvSpPr>
          <p:nvPr>
            <p:ph type="subTitle" idx="1"/>
          </p:nvPr>
        </p:nvSpPr>
        <p:spPr>
          <a:xfrm>
            <a:off x="1370848" y="3885902"/>
            <a:ext cx="6402312" cy="1753694"/>
          </a:xfrm>
        </p:spPr>
        <p:txBody>
          <a:bodyPr/>
          <a:lstStyle>
            <a:lvl1pPr marL="0" indent="0" algn="ctr">
              <a:buNone/>
              <a:defRPr/>
            </a:lvl1pPr>
            <a:lvl2pPr marL="541614" indent="0" algn="ctr">
              <a:buNone/>
              <a:defRPr/>
            </a:lvl2pPr>
            <a:lvl3pPr marL="1083229" indent="0" algn="ctr">
              <a:buNone/>
              <a:defRPr/>
            </a:lvl3pPr>
            <a:lvl4pPr marL="1624844" indent="0" algn="ctr">
              <a:buNone/>
              <a:defRPr/>
            </a:lvl4pPr>
            <a:lvl5pPr marL="2166458" indent="0" algn="ctr">
              <a:buNone/>
              <a:defRPr/>
            </a:lvl5pPr>
            <a:lvl6pPr marL="2708074" indent="0" algn="ctr">
              <a:buNone/>
              <a:defRPr/>
            </a:lvl6pPr>
            <a:lvl7pPr marL="3249688" indent="0" algn="ctr">
              <a:buNone/>
              <a:defRPr/>
            </a:lvl7pPr>
            <a:lvl8pPr marL="3791302" indent="0" algn="ctr">
              <a:buNone/>
              <a:defRPr/>
            </a:lvl8pPr>
            <a:lvl9pPr marL="4332916" indent="0" algn="ctr">
              <a:buNone/>
              <a:defRPr/>
            </a:lvl9pPr>
          </a:lstStyle>
          <a:p>
            <a:r>
              <a:rPr lang="ru-RU"/>
              <a:t>Образец подзаголовка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055593B-5D3D-4562-9F9A-A8F1411D988E}"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3777348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6C1AAB9-6134-48D4-8546-E99FB902E0BB}"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5731368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85" y="4407756"/>
            <a:ext cx="7773156" cy="1361745"/>
          </a:xfrm>
        </p:spPr>
        <p:txBody>
          <a:bodyPr anchor="t"/>
          <a:lstStyle>
            <a:lvl1pPr algn="l">
              <a:defRPr sz="4700" b="1" cap="all"/>
            </a:lvl1pPr>
          </a:lstStyle>
          <a:p>
            <a:r>
              <a:rPr lang="ru-RU"/>
              <a:t>Образец заголовка</a:t>
            </a:r>
          </a:p>
        </p:txBody>
      </p:sp>
      <p:sp>
        <p:nvSpPr>
          <p:cNvPr id="3" name="Текст 2"/>
          <p:cNvSpPr>
            <a:spLocks noGrp="1"/>
          </p:cNvSpPr>
          <p:nvPr>
            <p:ph type="body" idx="1"/>
          </p:nvPr>
        </p:nvSpPr>
        <p:spPr>
          <a:xfrm>
            <a:off x="722385" y="2907152"/>
            <a:ext cx="7773156" cy="1500607"/>
          </a:xfrm>
        </p:spPr>
        <p:txBody>
          <a:bodyPr anchor="b"/>
          <a:lstStyle>
            <a:lvl1pPr marL="0" indent="0">
              <a:buNone/>
              <a:defRPr sz="2400"/>
            </a:lvl1pPr>
            <a:lvl2pPr marL="541614" indent="0">
              <a:buNone/>
              <a:defRPr sz="2100"/>
            </a:lvl2pPr>
            <a:lvl3pPr marL="1083229" indent="0">
              <a:buNone/>
              <a:defRPr sz="1900"/>
            </a:lvl3pPr>
            <a:lvl4pPr marL="1624844" indent="0">
              <a:buNone/>
              <a:defRPr sz="1700"/>
            </a:lvl4pPr>
            <a:lvl5pPr marL="2166458" indent="0">
              <a:buNone/>
              <a:defRPr sz="1700"/>
            </a:lvl5pPr>
            <a:lvl6pPr marL="2708074" indent="0">
              <a:buNone/>
              <a:defRPr sz="1700"/>
            </a:lvl6pPr>
            <a:lvl7pPr marL="3249688" indent="0">
              <a:buNone/>
              <a:defRPr sz="1700"/>
            </a:lvl7pPr>
            <a:lvl8pPr marL="3791302" indent="0">
              <a:buNone/>
              <a:defRPr sz="1700"/>
            </a:lvl8pPr>
            <a:lvl9pPr marL="4332916" indent="0">
              <a:buNone/>
              <a:defRPr sz="1700"/>
            </a:lvl9pPr>
          </a:lstStyle>
          <a:p>
            <a:pPr lvl="0"/>
            <a:r>
              <a:rPr lang="ru-RU"/>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35A8701-18E5-4C86-A579-020694D5C92B}"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40255719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456948" y="1599155"/>
            <a:ext cx="4033574" cy="4526460"/>
          </a:xfrm>
        </p:spPr>
        <p:txBody>
          <a:bodyPr/>
          <a:lstStyle>
            <a:lvl1pPr>
              <a:defRPr sz="3300"/>
            </a:lvl1pPr>
            <a:lvl2pPr>
              <a:defRPr sz="2800"/>
            </a:lvl2pPr>
            <a:lvl3pPr>
              <a:defRPr sz="2400"/>
            </a:lvl3pPr>
            <a:lvl4pPr>
              <a:defRPr sz="2100"/>
            </a:lvl4pPr>
            <a:lvl5pPr>
              <a:defRPr sz="2100"/>
            </a:lvl5pPr>
            <a:lvl6pPr>
              <a:defRPr sz="2100"/>
            </a:lvl6pPr>
            <a:lvl7pPr>
              <a:defRPr sz="2100"/>
            </a:lvl7pPr>
            <a:lvl8pPr>
              <a:defRPr sz="2100"/>
            </a:lvl8pPr>
            <a:lvl9pPr>
              <a:defRPr sz="21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51802" y="1599155"/>
            <a:ext cx="4035254" cy="4526460"/>
          </a:xfrm>
        </p:spPr>
        <p:txBody>
          <a:bodyPr/>
          <a:lstStyle>
            <a:lvl1pPr>
              <a:defRPr sz="3300"/>
            </a:lvl1pPr>
            <a:lvl2pPr>
              <a:defRPr sz="2800"/>
            </a:lvl2pPr>
            <a:lvl3pPr>
              <a:defRPr sz="2400"/>
            </a:lvl3pPr>
            <a:lvl4pPr>
              <a:defRPr sz="2100"/>
            </a:lvl4pPr>
            <a:lvl5pPr>
              <a:defRPr sz="2100"/>
            </a:lvl5pPr>
            <a:lvl6pPr>
              <a:defRPr sz="2100"/>
            </a:lvl6pPr>
            <a:lvl7pPr>
              <a:defRPr sz="2100"/>
            </a:lvl7pPr>
            <a:lvl8pPr>
              <a:defRPr sz="2100"/>
            </a:lvl8pPr>
            <a:lvl9pPr>
              <a:defRPr sz="21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73DBB10-34E8-4893-8682-2F3E42298940}"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3764444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6948" y="1534204"/>
            <a:ext cx="4040294" cy="640558"/>
          </a:xfrm>
        </p:spPr>
        <p:txBody>
          <a:bodyPr anchor="b"/>
          <a:lstStyle>
            <a:lvl1pPr marL="0" indent="0">
              <a:buNone/>
              <a:defRPr sz="2800" b="1"/>
            </a:lvl1pPr>
            <a:lvl2pPr marL="541614" indent="0">
              <a:buNone/>
              <a:defRPr sz="2400" b="1"/>
            </a:lvl2pPr>
            <a:lvl3pPr marL="1083229" indent="0">
              <a:buNone/>
              <a:defRPr sz="2100" b="1"/>
            </a:lvl3pPr>
            <a:lvl4pPr marL="1624844" indent="0">
              <a:buNone/>
              <a:defRPr sz="1900" b="1"/>
            </a:lvl4pPr>
            <a:lvl5pPr marL="2166458" indent="0">
              <a:buNone/>
              <a:defRPr sz="1900" b="1"/>
            </a:lvl5pPr>
            <a:lvl6pPr marL="2708074" indent="0">
              <a:buNone/>
              <a:defRPr sz="1900" b="1"/>
            </a:lvl6pPr>
            <a:lvl7pPr marL="3249688" indent="0">
              <a:buNone/>
              <a:defRPr sz="1900" b="1"/>
            </a:lvl7pPr>
            <a:lvl8pPr marL="3791302" indent="0">
              <a:buNone/>
              <a:defRPr sz="1900" b="1"/>
            </a:lvl8pPr>
            <a:lvl9pPr marL="4332916" indent="0">
              <a:buNone/>
              <a:defRPr sz="1900" b="1"/>
            </a:lvl9pPr>
          </a:lstStyle>
          <a:p>
            <a:pPr lvl="0"/>
            <a:r>
              <a:rPr lang="ru-RU"/>
              <a:t>Образец текста</a:t>
            </a:r>
          </a:p>
        </p:txBody>
      </p:sp>
      <p:sp>
        <p:nvSpPr>
          <p:cNvPr id="4" name="Объект 3"/>
          <p:cNvSpPr>
            <a:spLocks noGrp="1"/>
          </p:cNvSpPr>
          <p:nvPr>
            <p:ph sz="half" idx="2"/>
          </p:nvPr>
        </p:nvSpPr>
        <p:spPr>
          <a:xfrm>
            <a:off x="456948" y="2174763"/>
            <a:ext cx="4040294" cy="3950853"/>
          </a:xfrm>
        </p:spPr>
        <p:txBody>
          <a:bodyPr/>
          <a:lstStyle>
            <a:lvl1pPr>
              <a:defRPr sz="2800"/>
            </a:lvl1pPr>
            <a:lvl2pPr>
              <a:defRPr sz="2400"/>
            </a:lvl2pPr>
            <a:lvl3pPr>
              <a:defRPr sz="2100"/>
            </a:lvl3pPr>
            <a:lvl4pPr>
              <a:defRPr sz="1900"/>
            </a:lvl4pPr>
            <a:lvl5pPr>
              <a:defRPr sz="1900"/>
            </a:lvl5pPr>
            <a:lvl6pPr>
              <a:defRPr sz="1900"/>
            </a:lvl6pPr>
            <a:lvl7pPr>
              <a:defRPr sz="1900"/>
            </a:lvl7pPr>
            <a:lvl8pPr>
              <a:defRPr sz="1900"/>
            </a:lvl8pPr>
            <a:lvl9pPr>
              <a:defRPr sz="19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82" y="1534204"/>
            <a:ext cx="4041974" cy="640558"/>
          </a:xfrm>
        </p:spPr>
        <p:txBody>
          <a:bodyPr anchor="b"/>
          <a:lstStyle>
            <a:lvl1pPr marL="0" indent="0">
              <a:buNone/>
              <a:defRPr sz="2800" b="1"/>
            </a:lvl1pPr>
            <a:lvl2pPr marL="541614" indent="0">
              <a:buNone/>
              <a:defRPr sz="2400" b="1"/>
            </a:lvl2pPr>
            <a:lvl3pPr marL="1083229" indent="0">
              <a:buNone/>
              <a:defRPr sz="2100" b="1"/>
            </a:lvl3pPr>
            <a:lvl4pPr marL="1624844" indent="0">
              <a:buNone/>
              <a:defRPr sz="1900" b="1"/>
            </a:lvl4pPr>
            <a:lvl5pPr marL="2166458" indent="0">
              <a:buNone/>
              <a:defRPr sz="1900" b="1"/>
            </a:lvl5pPr>
            <a:lvl6pPr marL="2708074" indent="0">
              <a:buNone/>
              <a:defRPr sz="1900" b="1"/>
            </a:lvl6pPr>
            <a:lvl7pPr marL="3249688" indent="0">
              <a:buNone/>
              <a:defRPr sz="1900" b="1"/>
            </a:lvl7pPr>
            <a:lvl8pPr marL="3791302" indent="0">
              <a:buNone/>
              <a:defRPr sz="1900" b="1"/>
            </a:lvl8pPr>
            <a:lvl9pPr marL="4332916" indent="0">
              <a:buNone/>
              <a:defRPr sz="1900" b="1"/>
            </a:lvl9pPr>
          </a:lstStyle>
          <a:p>
            <a:pPr lvl="0"/>
            <a:r>
              <a:rPr lang="ru-RU"/>
              <a:t>Образец текста</a:t>
            </a:r>
          </a:p>
        </p:txBody>
      </p:sp>
      <p:sp>
        <p:nvSpPr>
          <p:cNvPr id="6" name="Объект 5"/>
          <p:cNvSpPr>
            <a:spLocks noGrp="1"/>
          </p:cNvSpPr>
          <p:nvPr>
            <p:ph sz="quarter" idx="4"/>
          </p:nvPr>
        </p:nvSpPr>
        <p:spPr>
          <a:xfrm>
            <a:off x="4645082" y="2174763"/>
            <a:ext cx="4041974" cy="3950853"/>
          </a:xfrm>
        </p:spPr>
        <p:txBody>
          <a:bodyPr/>
          <a:lstStyle>
            <a:lvl1pPr>
              <a:defRPr sz="2800"/>
            </a:lvl1pPr>
            <a:lvl2pPr>
              <a:defRPr sz="2400"/>
            </a:lvl2pPr>
            <a:lvl3pPr>
              <a:defRPr sz="2100"/>
            </a:lvl3pPr>
            <a:lvl4pPr>
              <a:defRPr sz="1900"/>
            </a:lvl4pPr>
            <a:lvl5pPr>
              <a:defRPr sz="1900"/>
            </a:lvl5pPr>
            <a:lvl6pPr>
              <a:defRPr sz="1900"/>
            </a:lvl6pPr>
            <a:lvl7pPr>
              <a:defRPr sz="1900"/>
            </a:lvl7pPr>
            <a:lvl8pPr>
              <a:defRPr sz="1900"/>
            </a:lvl8pPr>
            <a:lvl9pPr>
              <a:defRPr sz="19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1098447-4A7F-4ED2-955D-9734DABC9914}"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6744443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56E001DB-A657-4982-AF1E-9B699AE685B7}"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4390058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8262A267-8841-4037-BE3D-BA9BB1EC7751}"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32320202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6952" y="273245"/>
            <a:ext cx="3008801" cy="1162412"/>
          </a:xfrm>
        </p:spPr>
        <p:txBody>
          <a:bodyPr anchor="b"/>
          <a:lstStyle>
            <a:lvl1pPr algn="l">
              <a:defRPr sz="2400" b="1"/>
            </a:lvl1pPr>
          </a:lstStyle>
          <a:p>
            <a:r>
              <a:rPr lang="ru-RU"/>
              <a:t>Образец заголовка</a:t>
            </a:r>
          </a:p>
        </p:txBody>
      </p:sp>
      <p:sp>
        <p:nvSpPr>
          <p:cNvPr id="3" name="Объект 2"/>
          <p:cNvSpPr>
            <a:spLocks noGrp="1"/>
          </p:cNvSpPr>
          <p:nvPr>
            <p:ph idx="1"/>
          </p:nvPr>
        </p:nvSpPr>
        <p:spPr>
          <a:xfrm>
            <a:off x="3574950" y="273245"/>
            <a:ext cx="5112106" cy="5852370"/>
          </a:xfrm>
        </p:spPr>
        <p:txBody>
          <a:bodyPr/>
          <a:lstStyle>
            <a:lvl1pPr>
              <a:defRPr sz="3800"/>
            </a:lvl1pPr>
            <a:lvl2pPr>
              <a:defRPr sz="3300"/>
            </a:lvl2pPr>
            <a:lvl3pPr>
              <a:defRPr sz="2800"/>
            </a:lvl3pPr>
            <a:lvl4pPr>
              <a:defRPr sz="2400"/>
            </a:lvl4pPr>
            <a:lvl5pPr>
              <a:defRPr sz="2400"/>
            </a:lvl5pPr>
            <a:lvl6pPr>
              <a:defRPr sz="2400"/>
            </a:lvl6pPr>
            <a:lvl7pPr>
              <a:defRPr sz="2400"/>
            </a:lvl7pPr>
            <a:lvl8pPr>
              <a:defRPr sz="2400"/>
            </a:lvl8pPr>
            <a:lvl9pPr>
              <a:defRPr sz="2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6952" y="1435657"/>
            <a:ext cx="3008801" cy="4689958"/>
          </a:xfrm>
        </p:spPr>
        <p:txBody>
          <a:bodyPr/>
          <a:lstStyle>
            <a:lvl1pPr marL="0" indent="0">
              <a:buNone/>
              <a:defRPr sz="1700"/>
            </a:lvl1pPr>
            <a:lvl2pPr marL="541614" indent="0">
              <a:buNone/>
              <a:defRPr sz="1400"/>
            </a:lvl2pPr>
            <a:lvl3pPr marL="1083229" indent="0">
              <a:buNone/>
              <a:defRPr sz="1200"/>
            </a:lvl3pPr>
            <a:lvl4pPr marL="1624844" indent="0">
              <a:buNone/>
              <a:defRPr sz="1100"/>
            </a:lvl4pPr>
            <a:lvl5pPr marL="2166458" indent="0">
              <a:buNone/>
              <a:defRPr sz="1100"/>
            </a:lvl5pPr>
            <a:lvl6pPr marL="2708074" indent="0">
              <a:buNone/>
              <a:defRPr sz="1100"/>
            </a:lvl6pPr>
            <a:lvl7pPr marL="3249688" indent="0">
              <a:buNone/>
              <a:defRPr sz="1100"/>
            </a:lvl7pPr>
            <a:lvl8pPr marL="3791302" indent="0">
              <a:buNone/>
              <a:defRPr sz="1100"/>
            </a:lvl8pPr>
            <a:lvl9pPr marL="4332916" indent="0">
              <a:buNone/>
              <a:defRPr sz="1100"/>
            </a:lvl9pPr>
          </a:lstStyle>
          <a:p>
            <a:pPr lvl="0"/>
            <a:r>
              <a:rPr lang="ru-RU"/>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D29EF65-FCCA-423A-817B-A950441E7230}"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1640017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517" y="4799710"/>
            <a:ext cx="5486736" cy="566647"/>
          </a:xfrm>
        </p:spPr>
        <p:txBody>
          <a:bodyPr anchor="b"/>
          <a:lstStyle>
            <a:lvl1pPr algn="l">
              <a:defRPr sz="2400" b="1"/>
            </a:lvl1pPr>
          </a:lstStyle>
          <a:p>
            <a:r>
              <a:rPr lang="ru-RU"/>
              <a:t>Образец заголовка</a:t>
            </a:r>
          </a:p>
        </p:txBody>
      </p:sp>
      <p:sp>
        <p:nvSpPr>
          <p:cNvPr id="3" name="Рисунок 2"/>
          <p:cNvSpPr>
            <a:spLocks noGrp="1"/>
          </p:cNvSpPr>
          <p:nvPr>
            <p:ph type="pic" idx="1"/>
          </p:nvPr>
        </p:nvSpPr>
        <p:spPr>
          <a:xfrm>
            <a:off x="1792517" y="613681"/>
            <a:ext cx="5486736" cy="4114353"/>
          </a:xfrm>
        </p:spPr>
        <p:txBody>
          <a:bodyPr/>
          <a:lstStyle>
            <a:lvl1pPr marL="0" indent="0">
              <a:buNone/>
              <a:defRPr sz="3800"/>
            </a:lvl1pPr>
            <a:lvl2pPr marL="541614" indent="0">
              <a:buNone/>
              <a:defRPr sz="3300"/>
            </a:lvl2pPr>
            <a:lvl3pPr marL="1083229" indent="0">
              <a:buNone/>
              <a:defRPr sz="2800"/>
            </a:lvl3pPr>
            <a:lvl4pPr marL="1624844" indent="0">
              <a:buNone/>
              <a:defRPr sz="2400"/>
            </a:lvl4pPr>
            <a:lvl5pPr marL="2166458" indent="0">
              <a:buNone/>
              <a:defRPr sz="2400"/>
            </a:lvl5pPr>
            <a:lvl6pPr marL="2708074" indent="0">
              <a:buNone/>
              <a:defRPr sz="2400"/>
            </a:lvl6pPr>
            <a:lvl7pPr marL="3249688" indent="0">
              <a:buNone/>
              <a:defRPr sz="2400"/>
            </a:lvl7pPr>
            <a:lvl8pPr marL="3791302" indent="0">
              <a:buNone/>
              <a:defRPr sz="2400"/>
            </a:lvl8pPr>
            <a:lvl9pPr marL="4332916" indent="0">
              <a:buNone/>
              <a:defRPr sz="2400"/>
            </a:lvl9pPr>
          </a:lstStyle>
          <a:p>
            <a:pPr lvl="0"/>
            <a:endParaRPr lang="ru-RU" noProof="0"/>
          </a:p>
        </p:txBody>
      </p:sp>
      <p:sp>
        <p:nvSpPr>
          <p:cNvPr id="4" name="Текст 3"/>
          <p:cNvSpPr>
            <a:spLocks noGrp="1"/>
          </p:cNvSpPr>
          <p:nvPr>
            <p:ph type="body" sz="half" idx="2"/>
          </p:nvPr>
        </p:nvSpPr>
        <p:spPr>
          <a:xfrm>
            <a:off x="1792517" y="5366351"/>
            <a:ext cx="5486736" cy="806297"/>
          </a:xfrm>
        </p:spPr>
        <p:txBody>
          <a:bodyPr/>
          <a:lstStyle>
            <a:lvl1pPr marL="0" indent="0">
              <a:buNone/>
              <a:defRPr sz="1700"/>
            </a:lvl1pPr>
            <a:lvl2pPr marL="541614" indent="0">
              <a:buNone/>
              <a:defRPr sz="1400"/>
            </a:lvl2pPr>
            <a:lvl3pPr marL="1083229" indent="0">
              <a:buNone/>
              <a:defRPr sz="1200"/>
            </a:lvl3pPr>
            <a:lvl4pPr marL="1624844" indent="0">
              <a:buNone/>
              <a:defRPr sz="1100"/>
            </a:lvl4pPr>
            <a:lvl5pPr marL="2166458" indent="0">
              <a:buNone/>
              <a:defRPr sz="1100"/>
            </a:lvl5pPr>
            <a:lvl6pPr marL="2708074" indent="0">
              <a:buNone/>
              <a:defRPr sz="1100"/>
            </a:lvl6pPr>
            <a:lvl7pPr marL="3249688" indent="0">
              <a:buNone/>
              <a:defRPr sz="1100"/>
            </a:lvl7pPr>
            <a:lvl8pPr marL="3791302" indent="0">
              <a:buNone/>
              <a:defRPr sz="1100"/>
            </a:lvl8pPr>
            <a:lvl9pPr marL="4332916" indent="0">
              <a:buNone/>
              <a:defRPr sz="1100"/>
            </a:lvl9pPr>
          </a:lstStyle>
          <a:p>
            <a:pPr lvl="0"/>
            <a:r>
              <a:rPr lang="ru-RU"/>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51953B3-69B1-49A1-89D1-C7AFBD22B833}"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5036164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BE30838-F667-434A-BDCE-74BDB621BBA3}"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9898973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30786" y="275487"/>
            <a:ext cx="2056266" cy="5850129"/>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6952" y="275487"/>
            <a:ext cx="6012562" cy="585012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388EC95-2249-4D02-AE0D-586EC72D6AC5}"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7580365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u-RU" altLang="ru-RU"/>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ru-RU"/>
              <a:t>Образец текста</a:t>
            </a:r>
          </a:p>
          <a:p>
            <a:pPr lvl="1"/>
            <a:r>
              <a:rPr lang="ru-RU" altLang="ru-RU"/>
              <a:t>Второй уровень</a:t>
            </a:r>
          </a:p>
          <a:p>
            <a:pPr lvl="2"/>
            <a:r>
              <a:rPr lang="ru-RU" altLang="ru-RU"/>
              <a:t>Третий уровень</a:t>
            </a:r>
          </a:p>
          <a:p>
            <a:pPr lvl="3"/>
            <a:r>
              <a:rPr lang="ru-RU" altLang="ru-RU"/>
              <a:t>Четвертый уровень</a:t>
            </a:r>
          </a:p>
          <a:p>
            <a:pPr lvl="4"/>
            <a:r>
              <a:rPr lang="ru-RU" altLang="ru-RU"/>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ru-RU"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ru-RU"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a:defRPr/>
            </a:pPr>
            <a:fld id="{E96E1C17-CD1A-4C72-B126-12CA5AE69344}" type="slidenum">
              <a:rPr lang="ru-RU"/>
              <a:pPr>
                <a:defRPr/>
              </a:pPr>
              <a:t>‹#›</a:t>
            </a:fld>
            <a:endParaRPr lang="ru-RU" dirty="0"/>
          </a:p>
        </p:txBody>
      </p:sp>
    </p:spTree>
  </p:cSld>
  <p:clrMap bg1="lt1" tx1="dk1" bg2="lt2" tx2="dk2" accent1="accent1" accent2="accent2" accent3="accent3" accent4="accent4" accent5="accent5" accent6="accent6" hlink="hlink" folHlink="folHlink"/>
  <p:sldLayoutIdLst>
    <p:sldLayoutId id="2147483664" r:id="rId1"/>
    <p:sldLayoutId id="2147483663" r:id="rId2"/>
    <p:sldLayoutId id="2147483662" r:id="rId3"/>
    <p:sldLayoutId id="2147483661" r:id="rId4"/>
    <p:sldLayoutId id="2147483660" r:id="rId5"/>
    <p:sldLayoutId id="2147483659" r:id="rId6"/>
    <p:sldLayoutId id="2147483658" r:id="rId7"/>
    <p:sldLayoutId id="2147483657" r:id="rId8"/>
    <p:sldLayoutId id="2147483656" r:id="rId9"/>
    <p:sldLayoutId id="2147483655" r:id="rId10"/>
    <p:sldLayoutId id="2147483654" r:id="rId11"/>
    <p:sldLayoutId id="2147483653" r:id="rId12"/>
    <p:sldLayoutId id="2147483652" r:id="rId13"/>
    <p:sldLayoutId id="2147483651" r:id="rId14"/>
    <p:sldLayoutId id="2147483650" r:id="rId15"/>
    <p:sldLayoutId id="2147483649" r:id="rId16"/>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6952" y="275491"/>
            <a:ext cx="8230104" cy="1142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93" tIns="45696" rIns="91393" bIns="45696" numCol="1" anchor="ctr" anchorCtr="0" compatLnSpc="1">
            <a:prstTxWarp prst="textNoShape">
              <a:avLst/>
            </a:prstTxWarp>
          </a:bodyPr>
          <a:lstStyle/>
          <a:p>
            <a:pPr lvl="0"/>
            <a:r>
              <a:rPr lang="ru-RU"/>
              <a:t>Образец заголовка</a:t>
            </a:r>
          </a:p>
        </p:txBody>
      </p:sp>
      <p:sp>
        <p:nvSpPr>
          <p:cNvPr id="1027" name="Rectangle 3"/>
          <p:cNvSpPr>
            <a:spLocks noGrp="1" noChangeArrowheads="1"/>
          </p:cNvSpPr>
          <p:nvPr>
            <p:ph type="body" idx="1"/>
          </p:nvPr>
        </p:nvSpPr>
        <p:spPr bwMode="auto">
          <a:xfrm>
            <a:off x="456952" y="1599155"/>
            <a:ext cx="8230104" cy="45264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93" tIns="45696" rIns="91393" bIns="45696" numCol="1" anchor="t" anchorCtr="0" compatLnSpc="1">
            <a:prstTxWarp prst="textNoShape">
              <a:avLst/>
            </a:prstTxWarp>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1028" name="Rectangle 4"/>
          <p:cNvSpPr>
            <a:spLocks noGrp="1" noChangeArrowheads="1"/>
          </p:cNvSpPr>
          <p:nvPr>
            <p:ph type="dt" sz="half" idx="2"/>
          </p:nvPr>
        </p:nvSpPr>
        <p:spPr bwMode="auto">
          <a:xfrm>
            <a:off x="456948" y="6244319"/>
            <a:ext cx="2133544" cy="477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93" tIns="45696" rIns="91393" bIns="45696" numCol="1" anchor="t" anchorCtr="0" compatLnSpc="1">
            <a:prstTxWarp prst="textNoShape">
              <a:avLst/>
            </a:prstTxWarp>
          </a:bodyPr>
          <a:lstStyle>
            <a:lvl1pPr defTabSz="913975">
              <a:defRPr sz="1400">
                <a:latin typeface="Arial" pitchFamily="34" charset="0"/>
              </a:defRPr>
            </a:lvl1pPr>
          </a:lstStyle>
          <a:p>
            <a:pPr>
              <a:defRPr/>
            </a:pPr>
            <a:endParaRPr lang="ru-RU">
              <a:solidFill>
                <a:srgbClr val="000000"/>
              </a:solidFill>
            </a:endParaRPr>
          </a:p>
        </p:txBody>
      </p:sp>
      <p:sp>
        <p:nvSpPr>
          <p:cNvPr id="1029" name="Rectangle 5"/>
          <p:cNvSpPr>
            <a:spLocks noGrp="1" noChangeArrowheads="1"/>
          </p:cNvSpPr>
          <p:nvPr>
            <p:ph type="ftr" sz="quarter" idx="3"/>
          </p:nvPr>
        </p:nvSpPr>
        <p:spPr bwMode="auto">
          <a:xfrm>
            <a:off x="3124722" y="6244319"/>
            <a:ext cx="2894564" cy="477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93" tIns="45696" rIns="91393" bIns="45696" numCol="1" anchor="t" anchorCtr="0" compatLnSpc="1">
            <a:prstTxWarp prst="textNoShape">
              <a:avLst/>
            </a:prstTxWarp>
          </a:bodyPr>
          <a:lstStyle>
            <a:lvl1pPr algn="ctr" defTabSz="913975">
              <a:defRPr sz="1400">
                <a:latin typeface="Arial" pitchFamily="34" charset="0"/>
              </a:defRPr>
            </a:lvl1pPr>
          </a:lstStyle>
          <a:p>
            <a:pPr>
              <a:defRPr/>
            </a:pPr>
            <a:endParaRPr lang="ru-RU">
              <a:solidFill>
                <a:srgbClr val="000000"/>
              </a:solidFill>
            </a:endParaRPr>
          </a:p>
        </p:txBody>
      </p:sp>
      <p:sp>
        <p:nvSpPr>
          <p:cNvPr id="1030" name="Rectangle 6"/>
          <p:cNvSpPr>
            <a:spLocks noGrp="1" noChangeArrowheads="1"/>
          </p:cNvSpPr>
          <p:nvPr>
            <p:ph type="sldNum" sz="quarter" idx="4"/>
          </p:nvPr>
        </p:nvSpPr>
        <p:spPr bwMode="auto">
          <a:xfrm>
            <a:off x="6553512" y="6244319"/>
            <a:ext cx="2133544" cy="477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93" tIns="45696" rIns="91393" bIns="45696" numCol="1" anchor="t" anchorCtr="0" compatLnSpc="1">
            <a:prstTxWarp prst="textNoShape">
              <a:avLst/>
            </a:prstTxWarp>
          </a:bodyPr>
          <a:lstStyle>
            <a:lvl1pPr algn="r" defTabSz="913975">
              <a:defRPr sz="1400">
                <a:latin typeface="Arial" pitchFamily="34" charset="0"/>
              </a:defRPr>
            </a:lvl1pPr>
          </a:lstStyle>
          <a:p>
            <a:pPr>
              <a:defRPr/>
            </a:pPr>
            <a:fld id="{2FC232A6-85DF-4136-BBDA-F4EBE8D8E1B4}"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005941988"/>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Lst>
  <p:txStyles>
    <p:titleStyle>
      <a:lvl1pPr algn="ctr" defTabSz="913975" rtl="0" eaLnBrk="0" fontAlgn="base" hangingPunct="0">
        <a:spcBef>
          <a:spcPct val="0"/>
        </a:spcBef>
        <a:spcAft>
          <a:spcPct val="0"/>
        </a:spcAft>
        <a:defRPr sz="4400">
          <a:solidFill>
            <a:schemeClr val="tx2"/>
          </a:solidFill>
          <a:latin typeface="+mj-lt"/>
          <a:ea typeface="+mj-ea"/>
          <a:cs typeface="+mj-cs"/>
        </a:defRPr>
      </a:lvl1pPr>
      <a:lvl2pPr algn="ctr" defTabSz="913975" rtl="0" eaLnBrk="0" fontAlgn="base" hangingPunct="0">
        <a:spcBef>
          <a:spcPct val="0"/>
        </a:spcBef>
        <a:spcAft>
          <a:spcPct val="0"/>
        </a:spcAft>
        <a:defRPr sz="4400">
          <a:solidFill>
            <a:schemeClr val="tx2"/>
          </a:solidFill>
          <a:latin typeface="Arial" pitchFamily="34" charset="0"/>
        </a:defRPr>
      </a:lvl2pPr>
      <a:lvl3pPr algn="ctr" defTabSz="913975" rtl="0" eaLnBrk="0" fontAlgn="base" hangingPunct="0">
        <a:spcBef>
          <a:spcPct val="0"/>
        </a:spcBef>
        <a:spcAft>
          <a:spcPct val="0"/>
        </a:spcAft>
        <a:defRPr sz="4400">
          <a:solidFill>
            <a:schemeClr val="tx2"/>
          </a:solidFill>
          <a:latin typeface="Arial" pitchFamily="34" charset="0"/>
        </a:defRPr>
      </a:lvl3pPr>
      <a:lvl4pPr algn="ctr" defTabSz="913975" rtl="0" eaLnBrk="0" fontAlgn="base" hangingPunct="0">
        <a:spcBef>
          <a:spcPct val="0"/>
        </a:spcBef>
        <a:spcAft>
          <a:spcPct val="0"/>
        </a:spcAft>
        <a:defRPr sz="4400">
          <a:solidFill>
            <a:schemeClr val="tx2"/>
          </a:solidFill>
          <a:latin typeface="Arial" pitchFamily="34" charset="0"/>
        </a:defRPr>
      </a:lvl4pPr>
      <a:lvl5pPr algn="ctr" defTabSz="913975" rtl="0" eaLnBrk="0" fontAlgn="base" hangingPunct="0">
        <a:spcBef>
          <a:spcPct val="0"/>
        </a:spcBef>
        <a:spcAft>
          <a:spcPct val="0"/>
        </a:spcAft>
        <a:defRPr sz="4400">
          <a:solidFill>
            <a:schemeClr val="tx2"/>
          </a:solidFill>
          <a:latin typeface="Arial" pitchFamily="34" charset="0"/>
        </a:defRPr>
      </a:lvl5pPr>
      <a:lvl6pPr marL="541614" algn="ctr" defTabSz="913975" rtl="0" fontAlgn="base">
        <a:spcBef>
          <a:spcPct val="0"/>
        </a:spcBef>
        <a:spcAft>
          <a:spcPct val="0"/>
        </a:spcAft>
        <a:defRPr sz="4400">
          <a:solidFill>
            <a:schemeClr val="tx2"/>
          </a:solidFill>
          <a:latin typeface="Arial" pitchFamily="34" charset="0"/>
        </a:defRPr>
      </a:lvl6pPr>
      <a:lvl7pPr marL="1083229" algn="ctr" defTabSz="913975" rtl="0" fontAlgn="base">
        <a:spcBef>
          <a:spcPct val="0"/>
        </a:spcBef>
        <a:spcAft>
          <a:spcPct val="0"/>
        </a:spcAft>
        <a:defRPr sz="4400">
          <a:solidFill>
            <a:schemeClr val="tx2"/>
          </a:solidFill>
          <a:latin typeface="Arial" pitchFamily="34" charset="0"/>
        </a:defRPr>
      </a:lvl7pPr>
      <a:lvl8pPr marL="1624844" algn="ctr" defTabSz="913975" rtl="0" fontAlgn="base">
        <a:spcBef>
          <a:spcPct val="0"/>
        </a:spcBef>
        <a:spcAft>
          <a:spcPct val="0"/>
        </a:spcAft>
        <a:defRPr sz="4400">
          <a:solidFill>
            <a:schemeClr val="tx2"/>
          </a:solidFill>
          <a:latin typeface="Arial" pitchFamily="34" charset="0"/>
        </a:defRPr>
      </a:lvl8pPr>
      <a:lvl9pPr marL="2166458" algn="ctr" defTabSz="913975" rtl="0" fontAlgn="base">
        <a:spcBef>
          <a:spcPct val="0"/>
        </a:spcBef>
        <a:spcAft>
          <a:spcPct val="0"/>
        </a:spcAft>
        <a:defRPr sz="4400">
          <a:solidFill>
            <a:schemeClr val="tx2"/>
          </a:solidFill>
          <a:latin typeface="Arial" pitchFamily="34" charset="0"/>
        </a:defRPr>
      </a:lvl9pPr>
    </p:titleStyle>
    <p:bodyStyle>
      <a:lvl1pPr marL="342270" indent="-342270" algn="l" defTabSz="913975" rtl="0" eaLnBrk="0" fontAlgn="base" hangingPunct="0">
        <a:spcBef>
          <a:spcPct val="20000"/>
        </a:spcBef>
        <a:spcAft>
          <a:spcPct val="0"/>
        </a:spcAft>
        <a:buChar char="•"/>
        <a:defRPr sz="3200">
          <a:solidFill>
            <a:schemeClr val="tx1"/>
          </a:solidFill>
          <a:latin typeface="+mn-lt"/>
          <a:ea typeface="+mn-ea"/>
          <a:cs typeface="+mn-cs"/>
        </a:defRPr>
      </a:lvl1pPr>
      <a:lvl2pPr marL="742840" indent="-285852" algn="l" defTabSz="913975" rtl="0" eaLnBrk="0" fontAlgn="base" hangingPunct="0">
        <a:spcBef>
          <a:spcPct val="20000"/>
        </a:spcBef>
        <a:spcAft>
          <a:spcPct val="0"/>
        </a:spcAft>
        <a:buChar char="–"/>
        <a:defRPr sz="2800">
          <a:solidFill>
            <a:schemeClr val="tx1"/>
          </a:solidFill>
          <a:latin typeface="+mn-lt"/>
        </a:defRPr>
      </a:lvl2pPr>
      <a:lvl3pPr marL="1141529" indent="-227553" algn="l" defTabSz="913975" rtl="0" eaLnBrk="0" fontAlgn="base" hangingPunct="0">
        <a:spcBef>
          <a:spcPct val="20000"/>
        </a:spcBef>
        <a:spcAft>
          <a:spcPct val="0"/>
        </a:spcAft>
        <a:buChar char="•"/>
        <a:defRPr sz="2400">
          <a:solidFill>
            <a:schemeClr val="tx1"/>
          </a:solidFill>
          <a:latin typeface="+mn-lt"/>
        </a:defRPr>
      </a:lvl3pPr>
      <a:lvl4pPr marL="1598515" indent="-227553" algn="l" defTabSz="913975" rtl="0" eaLnBrk="0" fontAlgn="base" hangingPunct="0">
        <a:spcBef>
          <a:spcPct val="20000"/>
        </a:spcBef>
        <a:spcAft>
          <a:spcPct val="0"/>
        </a:spcAft>
        <a:buChar char="–"/>
        <a:defRPr sz="2000">
          <a:solidFill>
            <a:schemeClr val="tx1"/>
          </a:solidFill>
          <a:latin typeface="+mn-lt"/>
        </a:defRPr>
      </a:lvl4pPr>
      <a:lvl5pPr marL="2055504" indent="-227553" algn="l" defTabSz="913975" rtl="0" eaLnBrk="0" fontAlgn="base" hangingPunct="0">
        <a:spcBef>
          <a:spcPct val="20000"/>
        </a:spcBef>
        <a:spcAft>
          <a:spcPct val="0"/>
        </a:spcAft>
        <a:buChar char="»"/>
        <a:defRPr sz="2000">
          <a:solidFill>
            <a:schemeClr val="tx1"/>
          </a:solidFill>
          <a:latin typeface="+mn-lt"/>
        </a:defRPr>
      </a:lvl5pPr>
      <a:lvl6pPr marL="2597119" indent="-227553" algn="l" defTabSz="913975" rtl="0" fontAlgn="base">
        <a:spcBef>
          <a:spcPct val="20000"/>
        </a:spcBef>
        <a:spcAft>
          <a:spcPct val="0"/>
        </a:spcAft>
        <a:buChar char="»"/>
        <a:defRPr sz="2000">
          <a:solidFill>
            <a:schemeClr val="tx1"/>
          </a:solidFill>
          <a:latin typeface="+mn-lt"/>
        </a:defRPr>
      </a:lvl6pPr>
      <a:lvl7pPr marL="3138733" indent="-227553" algn="l" defTabSz="913975" rtl="0" fontAlgn="base">
        <a:spcBef>
          <a:spcPct val="20000"/>
        </a:spcBef>
        <a:spcAft>
          <a:spcPct val="0"/>
        </a:spcAft>
        <a:buChar char="»"/>
        <a:defRPr sz="2000">
          <a:solidFill>
            <a:schemeClr val="tx1"/>
          </a:solidFill>
          <a:latin typeface="+mn-lt"/>
        </a:defRPr>
      </a:lvl7pPr>
      <a:lvl8pPr marL="3680346" indent="-227553" algn="l" defTabSz="913975" rtl="0" fontAlgn="base">
        <a:spcBef>
          <a:spcPct val="20000"/>
        </a:spcBef>
        <a:spcAft>
          <a:spcPct val="0"/>
        </a:spcAft>
        <a:buChar char="»"/>
        <a:defRPr sz="2000">
          <a:solidFill>
            <a:schemeClr val="tx1"/>
          </a:solidFill>
          <a:latin typeface="+mn-lt"/>
        </a:defRPr>
      </a:lvl8pPr>
      <a:lvl9pPr marL="4221961" indent="-227553" algn="l" defTabSz="913975" rtl="0" fontAlgn="base">
        <a:spcBef>
          <a:spcPct val="20000"/>
        </a:spcBef>
        <a:spcAft>
          <a:spcPct val="0"/>
        </a:spcAft>
        <a:buChar char="»"/>
        <a:defRPr sz="2000">
          <a:solidFill>
            <a:schemeClr val="tx1"/>
          </a:solidFill>
          <a:latin typeface="+mn-lt"/>
        </a:defRPr>
      </a:lvl9pPr>
    </p:bodyStyle>
    <p:otherStyle>
      <a:defPPr>
        <a:defRPr lang="ru-RU"/>
      </a:defPPr>
      <a:lvl1pPr marL="0" algn="l" defTabSz="1083229" rtl="0" eaLnBrk="1" latinLnBrk="0" hangingPunct="1">
        <a:defRPr sz="2100" kern="1200">
          <a:solidFill>
            <a:schemeClr val="tx1"/>
          </a:solidFill>
          <a:latin typeface="+mn-lt"/>
          <a:ea typeface="+mn-ea"/>
          <a:cs typeface="+mn-cs"/>
        </a:defRPr>
      </a:lvl1pPr>
      <a:lvl2pPr marL="541614" algn="l" defTabSz="1083229" rtl="0" eaLnBrk="1" latinLnBrk="0" hangingPunct="1">
        <a:defRPr sz="2100" kern="1200">
          <a:solidFill>
            <a:schemeClr val="tx1"/>
          </a:solidFill>
          <a:latin typeface="+mn-lt"/>
          <a:ea typeface="+mn-ea"/>
          <a:cs typeface="+mn-cs"/>
        </a:defRPr>
      </a:lvl2pPr>
      <a:lvl3pPr marL="1083229" algn="l" defTabSz="1083229" rtl="0" eaLnBrk="1" latinLnBrk="0" hangingPunct="1">
        <a:defRPr sz="2100" kern="1200">
          <a:solidFill>
            <a:schemeClr val="tx1"/>
          </a:solidFill>
          <a:latin typeface="+mn-lt"/>
          <a:ea typeface="+mn-ea"/>
          <a:cs typeface="+mn-cs"/>
        </a:defRPr>
      </a:lvl3pPr>
      <a:lvl4pPr marL="1624844" algn="l" defTabSz="1083229" rtl="0" eaLnBrk="1" latinLnBrk="0" hangingPunct="1">
        <a:defRPr sz="2100" kern="1200">
          <a:solidFill>
            <a:schemeClr val="tx1"/>
          </a:solidFill>
          <a:latin typeface="+mn-lt"/>
          <a:ea typeface="+mn-ea"/>
          <a:cs typeface="+mn-cs"/>
        </a:defRPr>
      </a:lvl4pPr>
      <a:lvl5pPr marL="2166458" algn="l" defTabSz="1083229" rtl="0" eaLnBrk="1" latinLnBrk="0" hangingPunct="1">
        <a:defRPr sz="2100" kern="1200">
          <a:solidFill>
            <a:schemeClr val="tx1"/>
          </a:solidFill>
          <a:latin typeface="+mn-lt"/>
          <a:ea typeface="+mn-ea"/>
          <a:cs typeface="+mn-cs"/>
        </a:defRPr>
      </a:lvl5pPr>
      <a:lvl6pPr marL="2708074" algn="l" defTabSz="1083229" rtl="0" eaLnBrk="1" latinLnBrk="0" hangingPunct="1">
        <a:defRPr sz="2100" kern="1200">
          <a:solidFill>
            <a:schemeClr val="tx1"/>
          </a:solidFill>
          <a:latin typeface="+mn-lt"/>
          <a:ea typeface="+mn-ea"/>
          <a:cs typeface="+mn-cs"/>
        </a:defRPr>
      </a:lvl6pPr>
      <a:lvl7pPr marL="3249688" algn="l" defTabSz="1083229" rtl="0" eaLnBrk="1" latinLnBrk="0" hangingPunct="1">
        <a:defRPr sz="2100" kern="1200">
          <a:solidFill>
            <a:schemeClr val="tx1"/>
          </a:solidFill>
          <a:latin typeface="+mn-lt"/>
          <a:ea typeface="+mn-ea"/>
          <a:cs typeface="+mn-cs"/>
        </a:defRPr>
      </a:lvl7pPr>
      <a:lvl8pPr marL="3791302" algn="l" defTabSz="1083229" rtl="0" eaLnBrk="1" latinLnBrk="0" hangingPunct="1">
        <a:defRPr sz="2100" kern="1200">
          <a:solidFill>
            <a:schemeClr val="tx1"/>
          </a:solidFill>
          <a:latin typeface="+mn-lt"/>
          <a:ea typeface="+mn-ea"/>
          <a:cs typeface="+mn-cs"/>
        </a:defRPr>
      </a:lvl8pPr>
      <a:lvl9pPr marL="4332916" algn="l" defTabSz="1083229"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wmf"/><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5.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4.wmf"/><Relationship Id="rId4" Type="http://schemas.openxmlformats.org/officeDocument/2006/relationships/oleObject" Target="../embeddings/oleObject2.bin"/></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6.wmf"/><Relationship Id="rId4" Type="http://schemas.openxmlformats.org/officeDocument/2006/relationships/oleObject" Target="../embeddings/oleObject4.bin"/></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8.w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6.bin"/><Relationship Id="rId5" Type="http://schemas.openxmlformats.org/officeDocument/2006/relationships/image" Target="../media/image7.wmf"/><Relationship Id="rId4" Type="http://schemas.openxmlformats.org/officeDocument/2006/relationships/oleObject" Target="../embeddings/oleObject5.bin"/></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9.wmf"/><Relationship Id="rId4" Type="http://schemas.openxmlformats.org/officeDocument/2006/relationships/oleObject" Target="../embeddings/oleObject7.bin"/></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10.wmf"/><Relationship Id="rId4" Type="http://schemas.openxmlformats.org/officeDocument/2006/relationships/oleObject" Target="../embeddings/oleObject8.bin"/></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11.wmf"/><Relationship Id="rId4" Type="http://schemas.openxmlformats.org/officeDocument/2006/relationships/oleObject" Target="../embeddings/oleObject9.bin"/></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12.wmf"/><Relationship Id="rId4" Type="http://schemas.openxmlformats.org/officeDocument/2006/relationships/oleObject" Target="../embeddings/oleObject10.bin"/></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13.wmf"/><Relationship Id="rId4" Type="http://schemas.openxmlformats.org/officeDocument/2006/relationships/oleObject" Target="../embeddings/oleObject11.bin"/></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14.wmf"/><Relationship Id="rId4" Type="http://schemas.openxmlformats.org/officeDocument/2006/relationships/oleObject" Target="../embeddings/oleObject12.bin"/></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15.wmf"/><Relationship Id="rId4" Type="http://schemas.openxmlformats.org/officeDocument/2006/relationships/oleObject" Target="../embeddings/oleObject13.bin"/></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17.wmf"/><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oleObject" Target="../embeddings/oleObject15.bin"/><Relationship Id="rId5" Type="http://schemas.openxmlformats.org/officeDocument/2006/relationships/image" Target="../media/image16.wmf"/><Relationship Id="rId4" Type="http://schemas.openxmlformats.org/officeDocument/2006/relationships/oleObject" Target="../embeddings/oleObject14.bin"/></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mlDrawing" Target="../drawings/vmlDrawing13.vml"/><Relationship Id="rId5" Type="http://schemas.openxmlformats.org/officeDocument/2006/relationships/image" Target="../media/image18.wmf"/><Relationship Id="rId4" Type="http://schemas.openxmlformats.org/officeDocument/2006/relationships/oleObject" Target="../embeddings/oleObject16.bin"/></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mlDrawing" Target="../drawings/vmlDrawing14.vml"/><Relationship Id="rId5" Type="http://schemas.openxmlformats.org/officeDocument/2006/relationships/image" Target="../media/image19.wmf"/><Relationship Id="rId4" Type="http://schemas.openxmlformats.org/officeDocument/2006/relationships/oleObject" Target="../embeddings/oleObject17.bin"/></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21.wmf"/><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oleObject" Target="../embeddings/oleObject19.bin"/><Relationship Id="rId5" Type="http://schemas.openxmlformats.org/officeDocument/2006/relationships/image" Target="../media/image20.wmf"/><Relationship Id="rId4" Type="http://schemas.openxmlformats.org/officeDocument/2006/relationships/oleObject" Target="../embeddings/oleObject18.bin"/></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22.wmf"/><Relationship Id="rId2" Type="http://schemas.openxmlformats.org/officeDocument/2006/relationships/slideLayout" Target="../slideLayouts/slideLayout2.xml"/><Relationship Id="rId1" Type="http://schemas.openxmlformats.org/officeDocument/2006/relationships/vmlDrawing" Target="../drawings/vmlDrawing16.vml"/><Relationship Id="rId6" Type="http://schemas.openxmlformats.org/officeDocument/2006/relationships/oleObject" Target="../embeddings/oleObject21.bin"/><Relationship Id="rId5" Type="http://schemas.openxmlformats.org/officeDocument/2006/relationships/image" Target="../media/image15.wmf"/><Relationship Id="rId4" Type="http://schemas.openxmlformats.org/officeDocument/2006/relationships/oleObject" Target="../embeddings/oleObject20.bin"/></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17" descr="C:\Users\lubamark\Documents\_дизайн\_Шаблоны презентаций\ТПУ_Карта стилизованная_CMYK.bm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91490" y="331477"/>
            <a:ext cx="4952510" cy="3502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13"/>
          <p:cNvSpPr>
            <a:spLocks noChangeArrowheads="1"/>
          </p:cNvSpPr>
          <p:nvPr/>
        </p:nvSpPr>
        <p:spPr bwMode="auto">
          <a:xfrm>
            <a:off x="3810145" y="5968841"/>
            <a:ext cx="1523720" cy="889165"/>
          </a:xfrm>
          <a:prstGeom prst="rect">
            <a:avLst/>
          </a:prstGeom>
          <a:solidFill>
            <a:srgbClr val="96969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8309" tIns="54154" rIns="108309" bIns="54154" anchor="ctr"/>
          <a:lstStyle/>
          <a:p>
            <a:pPr algn="ctr" defTabSz="913855"/>
            <a:r>
              <a:rPr lang="ru-RU" b="1" dirty="0">
                <a:solidFill>
                  <a:srgbClr val="FFFFFF"/>
                </a:solidFill>
              </a:rPr>
              <a:t>2024</a:t>
            </a:r>
          </a:p>
        </p:txBody>
      </p:sp>
      <p:sp>
        <p:nvSpPr>
          <p:cNvPr id="2052" name="Rectangle 12"/>
          <p:cNvSpPr>
            <a:spLocks noChangeArrowheads="1"/>
          </p:cNvSpPr>
          <p:nvPr/>
        </p:nvSpPr>
        <p:spPr bwMode="auto">
          <a:xfrm>
            <a:off x="5" y="2311390"/>
            <a:ext cx="9144000" cy="2235233"/>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8309" tIns="54154" rIns="108309" bIns="54154" anchor="ctr"/>
          <a:lstStyle/>
          <a:p>
            <a:endParaRPr lang="ru-RU">
              <a:solidFill>
                <a:srgbClr val="000000"/>
              </a:solidFill>
            </a:endParaRPr>
          </a:p>
        </p:txBody>
      </p:sp>
      <p:sp>
        <p:nvSpPr>
          <p:cNvPr id="2053" name="Rectangle 5"/>
          <p:cNvSpPr>
            <a:spLocks noChangeArrowheads="1"/>
          </p:cNvSpPr>
          <p:nvPr/>
        </p:nvSpPr>
        <p:spPr bwMode="auto">
          <a:xfrm>
            <a:off x="1446447" y="4750431"/>
            <a:ext cx="6402311" cy="1117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81" tIns="45690" rIns="91381" bIns="45690"/>
          <a:lstStyle/>
          <a:p>
            <a:pPr algn="ctr" defTabSz="913855">
              <a:lnSpc>
                <a:spcPct val="80000"/>
              </a:lnSpc>
              <a:spcBef>
                <a:spcPct val="20000"/>
              </a:spcBef>
            </a:pPr>
            <a:endParaRPr lang="ru-RU" altLang="ru-RU" b="1" dirty="0">
              <a:solidFill>
                <a:srgbClr val="000000"/>
              </a:solidFill>
            </a:endParaRPr>
          </a:p>
          <a:p>
            <a:pPr algn="ctr" defTabSz="913855">
              <a:lnSpc>
                <a:spcPct val="80000"/>
              </a:lnSpc>
              <a:spcBef>
                <a:spcPct val="20000"/>
              </a:spcBef>
            </a:pPr>
            <a:r>
              <a:rPr lang="ru-RU" altLang="ru-RU" b="1" dirty="0">
                <a:solidFill>
                  <a:srgbClr val="000000"/>
                </a:solidFill>
              </a:rPr>
              <a:t>Лектор – к.т.н., доцент ОХИ Юрьев Е.М.</a:t>
            </a:r>
            <a:endParaRPr lang="ru-RU" dirty="0">
              <a:solidFill>
                <a:srgbClr val="808080"/>
              </a:solidFill>
            </a:endParaRPr>
          </a:p>
        </p:txBody>
      </p:sp>
      <p:sp>
        <p:nvSpPr>
          <p:cNvPr id="2054" name="Rectangle 6"/>
          <p:cNvSpPr>
            <a:spLocks noChangeArrowheads="1"/>
          </p:cNvSpPr>
          <p:nvPr/>
        </p:nvSpPr>
        <p:spPr bwMode="auto">
          <a:xfrm>
            <a:off x="685422" y="2780928"/>
            <a:ext cx="7695878" cy="661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81" tIns="45690" rIns="91381" bIns="45690"/>
          <a:lstStyle/>
          <a:p>
            <a:pPr algn="ctr"/>
            <a:r>
              <a:rPr lang="ru-RU" altLang="ru-RU" sz="2800" b="1" dirty="0">
                <a:solidFill>
                  <a:srgbClr val="000000"/>
                </a:solidFill>
              </a:rPr>
              <a:t>Кинетические модели в гетерогенном катализе. Часть 2</a:t>
            </a:r>
          </a:p>
        </p:txBody>
      </p:sp>
      <p:grpSp>
        <p:nvGrpSpPr>
          <p:cNvPr id="2055" name="Group 27"/>
          <p:cNvGrpSpPr>
            <a:grpSpLocks noChangeAspect="1"/>
          </p:cNvGrpSpPr>
          <p:nvPr/>
        </p:nvGrpSpPr>
        <p:grpSpPr bwMode="auto">
          <a:xfrm>
            <a:off x="438469" y="579782"/>
            <a:ext cx="3465748" cy="1265042"/>
            <a:chOff x="363" y="562"/>
            <a:chExt cx="1768" cy="648"/>
          </a:xfrm>
        </p:grpSpPr>
        <p:sp>
          <p:nvSpPr>
            <p:cNvPr id="2056"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solidFill>
                  <a:srgbClr val="000000"/>
                </a:solidFill>
              </a:endParaRPr>
            </a:p>
          </p:txBody>
        </p:sp>
        <p:sp>
          <p:nvSpPr>
            <p:cNvPr id="2057"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p>
              <a:endParaRPr lang="ru-RU">
                <a:solidFill>
                  <a:srgbClr val="000000"/>
                </a:solidFill>
              </a:endParaRPr>
            </a:p>
          </p:txBody>
        </p:sp>
        <p:sp>
          <p:nvSpPr>
            <p:cNvPr id="2058"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solidFill>
                  <a:srgbClr val="000000"/>
                </a:solidFill>
              </a:endParaRPr>
            </a:p>
          </p:txBody>
        </p:sp>
        <p:sp>
          <p:nvSpPr>
            <p:cNvPr id="2059"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solidFill>
                <a:srgbClr val="000000"/>
              </a:solidFill>
              <a:prstDash val="solid"/>
              <a:round/>
              <a:headEnd/>
              <a:tailEnd/>
            </a:ln>
          </p:spPr>
          <p:txBody>
            <a:bodyPr/>
            <a:lstStyle/>
            <a:p>
              <a:endParaRPr lang="ru-RU">
                <a:solidFill>
                  <a:srgbClr val="000000"/>
                </a:solidFill>
              </a:endParaRPr>
            </a:p>
          </p:txBody>
        </p:sp>
        <p:sp>
          <p:nvSpPr>
            <p:cNvPr id="2060"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solidFill>
                  <a:srgbClr val="000000"/>
                </a:solidFill>
              </a:endParaRPr>
            </a:p>
          </p:txBody>
        </p:sp>
      </p:grpSp>
    </p:spTree>
    <p:extLst>
      <p:ext uri="{BB962C8B-B14F-4D97-AF65-F5344CB8AC3E}">
        <p14:creationId xmlns:p14="http://schemas.microsoft.com/office/powerpoint/2010/main" val="17278662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17" descr="C:\Users\lubamark\Documents\_дизайн\_Шаблоны презентаций\ТПУ_Карта стилизованная_CMYK.bm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91490" y="331477"/>
            <a:ext cx="4952510" cy="3502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13"/>
          <p:cNvSpPr>
            <a:spLocks noChangeArrowheads="1"/>
          </p:cNvSpPr>
          <p:nvPr/>
        </p:nvSpPr>
        <p:spPr bwMode="auto">
          <a:xfrm>
            <a:off x="3810145" y="5968841"/>
            <a:ext cx="1523720" cy="889165"/>
          </a:xfrm>
          <a:prstGeom prst="rect">
            <a:avLst/>
          </a:prstGeom>
          <a:solidFill>
            <a:srgbClr val="96969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8309" tIns="54154" rIns="108309" bIns="54154" anchor="ctr"/>
          <a:lstStyle/>
          <a:p>
            <a:pPr algn="ctr" defTabSz="913855"/>
            <a:r>
              <a:rPr lang="en-US" b="1" dirty="0">
                <a:solidFill>
                  <a:srgbClr val="FFFFFF"/>
                </a:solidFill>
              </a:rPr>
              <a:t>2024</a:t>
            </a:r>
            <a:endParaRPr lang="ru-RU" b="1" dirty="0">
              <a:solidFill>
                <a:srgbClr val="FFFFFF"/>
              </a:solidFill>
            </a:endParaRPr>
          </a:p>
        </p:txBody>
      </p:sp>
      <p:sp>
        <p:nvSpPr>
          <p:cNvPr id="2052" name="Rectangle 12"/>
          <p:cNvSpPr>
            <a:spLocks noChangeArrowheads="1"/>
          </p:cNvSpPr>
          <p:nvPr/>
        </p:nvSpPr>
        <p:spPr bwMode="auto">
          <a:xfrm>
            <a:off x="5" y="2311390"/>
            <a:ext cx="9144000" cy="2235233"/>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8309" tIns="54154" rIns="108309" bIns="54154" anchor="ctr"/>
          <a:lstStyle/>
          <a:p>
            <a:endParaRPr lang="ru-RU">
              <a:solidFill>
                <a:srgbClr val="000000"/>
              </a:solidFill>
            </a:endParaRPr>
          </a:p>
        </p:txBody>
      </p:sp>
      <p:sp>
        <p:nvSpPr>
          <p:cNvPr id="2054" name="Rectangle 6"/>
          <p:cNvSpPr>
            <a:spLocks noChangeArrowheads="1"/>
          </p:cNvSpPr>
          <p:nvPr/>
        </p:nvSpPr>
        <p:spPr bwMode="auto">
          <a:xfrm>
            <a:off x="685422" y="2708920"/>
            <a:ext cx="7695878" cy="661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81" tIns="45690" rIns="91381" bIns="45690"/>
          <a:lstStyle/>
          <a:p>
            <a:pPr algn="ctr"/>
            <a:r>
              <a:rPr lang="ru-RU" altLang="ru-RU" sz="2800" b="1" dirty="0">
                <a:solidFill>
                  <a:srgbClr val="000000"/>
                </a:solidFill>
              </a:rPr>
              <a:t>Модель </a:t>
            </a:r>
            <a:r>
              <a:rPr lang="ru-RU" altLang="ru-RU" sz="2800" b="1" dirty="0" err="1">
                <a:solidFill>
                  <a:srgbClr val="000000"/>
                </a:solidFill>
              </a:rPr>
              <a:t>Ленгмюра</a:t>
            </a:r>
            <a:r>
              <a:rPr lang="ru-RU" altLang="ru-RU" sz="2800" b="1" dirty="0">
                <a:solidFill>
                  <a:srgbClr val="000000"/>
                </a:solidFill>
              </a:rPr>
              <a:t>-</a:t>
            </a:r>
            <a:r>
              <a:rPr lang="ru-RU" altLang="ru-RU" sz="2800" b="1" dirty="0" err="1">
                <a:solidFill>
                  <a:srgbClr val="000000"/>
                </a:solidFill>
              </a:rPr>
              <a:t>Хиншелвуда</a:t>
            </a:r>
            <a:r>
              <a:rPr lang="ru-RU" altLang="ru-RU" sz="2800" b="1" dirty="0">
                <a:solidFill>
                  <a:srgbClr val="000000"/>
                </a:solidFill>
              </a:rPr>
              <a:t>-</a:t>
            </a:r>
            <a:r>
              <a:rPr lang="ru-RU" altLang="ru-RU" sz="2800" b="1" dirty="0" err="1">
                <a:solidFill>
                  <a:srgbClr val="000000"/>
                </a:solidFill>
              </a:rPr>
              <a:t>Хоугена</a:t>
            </a:r>
            <a:r>
              <a:rPr lang="ru-RU" altLang="ru-RU" sz="2800" b="1" dirty="0">
                <a:solidFill>
                  <a:srgbClr val="000000"/>
                </a:solidFill>
              </a:rPr>
              <a:t>-Ватсона</a:t>
            </a:r>
          </a:p>
        </p:txBody>
      </p:sp>
      <p:grpSp>
        <p:nvGrpSpPr>
          <p:cNvPr id="2055" name="Group 27"/>
          <p:cNvGrpSpPr>
            <a:grpSpLocks noChangeAspect="1"/>
          </p:cNvGrpSpPr>
          <p:nvPr/>
        </p:nvGrpSpPr>
        <p:grpSpPr bwMode="auto">
          <a:xfrm>
            <a:off x="438469" y="579782"/>
            <a:ext cx="3465748" cy="1265042"/>
            <a:chOff x="363" y="562"/>
            <a:chExt cx="1768" cy="648"/>
          </a:xfrm>
        </p:grpSpPr>
        <p:sp>
          <p:nvSpPr>
            <p:cNvPr id="2056"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solidFill>
                  <a:srgbClr val="000000"/>
                </a:solidFill>
              </a:endParaRPr>
            </a:p>
          </p:txBody>
        </p:sp>
        <p:sp>
          <p:nvSpPr>
            <p:cNvPr id="2057"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p>
              <a:endParaRPr lang="ru-RU">
                <a:solidFill>
                  <a:srgbClr val="000000"/>
                </a:solidFill>
              </a:endParaRPr>
            </a:p>
          </p:txBody>
        </p:sp>
        <p:sp>
          <p:nvSpPr>
            <p:cNvPr id="2058"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solidFill>
                  <a:srgbClr val="000000"/>
                </a:solidFill>
              </a:endParaRPr>
            </a:p>
          </p:txBody>
        </p:sp>
        <p:sp>
          <p:nvSpPr>
            <p:cNvPr id="2059"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solidFill>
                <a:srgbClr val="000000"/>
              </a:solidFill>
              <a:prstDash val="solid"/>
              <a:round/>
              <a:headEnd/>
              <a:tailEnd/>
            </a:ln>
          </p:spPr>
          <p:txBody>
            <a:bodyPr/>
            <a:lstStyle/>
            <a:p>
              <a:endParaRPr lang="ru-RU">
                <a:solidFill>
                  <a:srgbClr val="000000"/>
                </a:solidFill>
              </a:endParaRPr>
            </a:p>
          </p:txBody>
        </p:sp>
        <p:sp>
          <p:nvSpPr>
            <p:cNvPr id="2060"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solidFill>
                  <a:srgbClr val="000000"/>
                </a:solidFill>
              </a:endParaRPr>
            </a:p>
          </p:txBody>
        </p:sp>
      </p:grpSp>
    </p:spTree>
    <p:extLst>
      <p:ext uri="{BB962C8B-B14F-4D97-AF65-F5344CB8AC3E}">
        <p14:creationId xmlns:p14="http://schemas.microsoft.com/office/powerpoint/2010/main" val="4200667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type="body" idx="1"/>
          </p:nvPr>
        </p:nvSpPr>
        <p:spPr>
          <a:xfrm>
            <a:off x="3771954" y="165882"/>
            <a:ext cx="5372045" cy="886854"/>
          </a:xfrm>
        </p:spPr>
        <p:txBody>
          <a:bodyPr/>
          <a:lstStyle/>
          <a:p>
            <a:pPr marL="0" indent="0" algn="r" eaLnBrk="1" hangingPunct="1">
              <a:spcBef>
                <a:spcPts val="0"/>
              </a:spcBef>
              <a:buFontTx/>
              <a:buNone/>
            </a:pPr>
            <a:r>
              <a:rPr lang="ru-RU" altLang="ru-RU" sz="2900" b="1" dirty="0">
                <a:solidFill>
                  <a:srgbClr val="80BF44"/>
                </a:solidFill>
                <a:latin typeface="Calibri" pitchFamily="34" charset="0"/>
              </a:rPr>
              <a:t>Модель </a:t>
            </a:r>
            <a:r>
              <a:rPr lang="ru-RU" altLang="ru-RU" sz="2900" b="1" dirty="0" err="1">
                <a:solidFill>
                  <a:srgbClr val="80BF44"/>
                </a:solidFill>
                <a:latin typeface="Calibri" pitchFamily="34" charset="0"/>
              </a:rPr>
              <a:t>Ленгмюра</a:t>
            </a:r>
            <a:r>
              <a:rPr lang="ru-RU" altLang="ru-RU" sz="2900" b="1" dirty="0">
                <a:solidFill>
                  <a:srgbClr val="80BF44"/>
                </a:solidFill>
                <a:latin typeface="Calibri" pitchFamily="34" charset="0"/>
              </a:rPr>
              <a:t>-</a:t>
            </a:r>
            <a:r>
              <a:rPr lang="ru-RU" altLang="ru-RU" sz="2900" b="1" dirty="0" err="1">
                <a:solidFill>
                  <a:srgbClr val="80BF44"/>
                </a:solidFill>
                <a:latin typeface="Calibri" pitchFamily="34" charset="0"/>
              </a:rPr>
              <a:t>Хиншелвуда</a:t>
            </a:r>
            <a:r>
              <a:rPr lang="ru-RU" altLang="ru-RU" sz="2900" b="1" dirty="0">
                <a:solidFill>
                  <a:srgbClr val="80BF44"/>
                </a:solidFill>
                <a:latin typeface="Calibri" pitchFamily="34" charset="0"/>
              </a:rPr>
              <a:t>-</a:t>
            </a:r>
            <a:r>
              <a:rPr lang="ru-RU" altLang="ru-RU" sz="2900" b="1" dirty="0" err="1">
                <a:solidFill>
                  <a:srgbClr val="80BF44"/>
                </a:solidFill>
                <a:latin typeface="Calibri" pitchFamily="34" charset="0"/>
              </a:rPr>
              <a:t>Хоугена</a:t>
            </a:r>
            <a:r>
              <a:rPr lang="ru-RU" altLang="ru-RU" sz="2900" b="1" dirty="0">
                <a:solidFill>
                  <a:srgbClr val="80BF44"/>
                </a:solidFill>
                <a:latin typeface="Calibri" pitchFamily="34" charset="0"/>
              </a:rPr>
              <a:t>-Ватсона</a:t>
            </a:r>
          </a:p>
          <a:p>
            <a:pPr marL="0" indent="0" algn="r" eaLnBrk="1" hangingPunct="1">
              <a:spcBef>
                <a:spcPts val="0"/>
              </a:spcBef>
              <a:buFontTx/>
              <a:buNone/>
            </a:pPr>
            <a:r>
              <a:rPr lang="ru-RU" altLang="ru-RU" sz="2900" b="1" dirty="0">
                <a:solidFill>
                  <a:srgbClr val="80BF44"/>
                </a:solidFill>
                <a:latin typeface="Calibri" pitchFamily="34" charset="0"/>
              </a:rPr>
              <a:t>Обратимая бимолекулярная реакция</a:t>
            </a:r>
          </a:p>
        </p:txBody>
      </p:sp>
      <p:sp>
        <p:nvSpPr>
          <p:cNvPr id="37891" name="Rectangle 4"/>
          <p:cNvSpPr>
            <a:spLocks noChangeArrowheads="1"/>
          </p:cNvSpPr>
          <p:nvPr/>
        </p:nvSpPr>
        <p:spPr bwMode="auto">
          <a:xfrm>
            <a:off x="8458641" y="6172704"/>
            <a:ext cx="685359" cy="685296"/>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8235" tIns="54117" rIns="108235" bIns="54117" anchor="ctr"/>
          <a:lstStyle>
            <a:lvl1pPr defTabSz="576263" eaLnBrk="0" hangingPunct="0">
              <a:spcBef>
                <a:spcPct val="20000"/>
              </a:spcBef>
              <a:buChar char="•"/>
              <a:defRPr sz="2000">
                <a:solidFill>
                  <a:schemeClr val="tx1"/>
                </a:solidFill>
                <a:latin typeface="Arial" charset="0"/>
              </a:defRPr>
            </a:lvl1pPr>
            <a:lvl2pPr marL="742950" indent="-285750" defTabSz="576263" eaLnBrk="0" hangingPunct="0">
              <a:spcBef>
                <a:spcPct val="20000"/>
              </a:spcBef>
              <a:buChar char="–"/>
              <a:defRPr>
                <a:solidFill>
                  <a:schemeClr val="tx1"/>
                </a:solidFill>
                <a:latin typeface="Arial" charset="0"/>
              </a:defRPr>
            </a:lvl2pPr>
            <a:lvl3pPr marL="1143000" indent="-228600" defTabSz="576263" eaLnBrk="0" hangingPunct="0">
              <a:spcBef>
                <a:spcPct val="20000"/>
              </a:spcBef>
              <a:buChar char="•"/>
              <a:defRPr sz="1500">
                <a:solidFill>
                  <a:schemeClr val="tx1"/>
                </a:solidFill>
                <a:latin typeface="Arial" charset="0"/>
              </a:defRPr>
            </a:lvl3pPr>
            <a:lvl4pPr marL="1600200" indent="-228600" defTabSz="576263" eaLnBrk="0" hangingPunct="0">
              <a:spcBef>
                <a:spcPct val="20000"/>
              </a:spcBef>
              <a:buChar char="–"/>
              <a:defRPr sz="1300">
                <a:solidFill>
                  <a:schemeClr val="tx1"/>
                </a:solidFill>
                <a:latin typeface="Arial" charset="0"/>
              </a:defRPr>
            </a:lvl4pPr>
            <a:lvl5pPr marL="2057400" indent="-228600" defTabSz="576263" eaLnBrk="0" hangingPunct="0">
              <a:spcBef>
                <a:spcPct val="20000"/>
              </a:spcBef>
              <a:buChar char="»"/>
              <a:defRPr sz="1300">
                <a:solidFill>
                  <a:schemeClr val="tx1"/>
                </a:solidFill>
                <a:latin typeface="Arial" charset="0"/>
              </a:defRPr>
            </a:lvl5pPr>
            <a:lvl6pPr marL="2514600" indent="-228600" defTabSz="576263" eaLnBrk="0" fontAlgn="base" hangingPunct="0">
              <a:spcBef>
                <a:spcPct val="20000"/>
              </a:spcBef>
              <a:spcAft>
                <a:spcPct val="0"/>
              </a:spcAft>
              <a:buChar char="»"/>
              <a:defRPr sz="1300">
                <a:solidFill>
                  <a:schemeClr val="tx1"/>
                </a:solidFill>
                <a:latin typeface="Arial" charset="0"/>
              </a:defRPr>
            </a:lvl6pPr>
            <a:lvl7pPr marL="2971800" indent="-228600" defTabSz="576263" eaLnBrk="0" fontAlgn="base" hangingPunct="0">
              <a:spcBef>
                <a:spcPct val="20000"/>
              </a:spcBef>
              <a:spcAft>
                <a:spcPct val="0"/>
              </a:spcAft>
              <a:buChar char="»"/>
              <a:defRPr sz="1300">
                <a:solidFill>
                  <a:schemeClr val="tx1"/>
                </a:solidFill>
                <a:latin typeface="Arial" charset="0"/>
              </a:defRPr>
            </a:lvl7pPr>
            <a:lvl8pPr marL="3429000" indent="-228600" defTabSz="576263" eaLnBrk="0" fontAlgn="base" hangingPunct="0">
              <a:spcBef>
                <a:spcPct val="20000"/>
              </a:spcBef>
              <a:spcAft>
                <a:spcPct val="0"/>
              </a:spcAft>
              <a:buChar char="»"/>
              <a:defRPr sz="1300">
                <a:solidFill>
                  <a:schemeClr val="tx1"/>
                </a:solidFill>
                <a:latin typeface="Arial" charset="0"/>
              </a:defRPr>
            </a:lvl8pPr>
            <a:lvl9pPr marL="3886200" indent="-228600" defTabSz="576263" eaLnBrk="0" fontAlgn="base" hangingPunct="0">
              <a:spcBef>
                <a:spcPct val="20000"/>
              </a:spcBef>
              <a:spcAft>
                <a:spcPct val="0"/>
              </a:spcAft>
              <a:buChar char="»"/>
              <a:defRPr sz="1300">
                <a:solidFill>
                  <a:schemeClr val="tx1"/>
                </a:solidFill>
                <a:latin typeface="Arial" charset="0"/>
              </a:defRPr>
            </a:lvl9pPr>
          </a:lstStyle>
          <a:p>
            <a:pPr algn="ctr" eaLnBrk="1" hangingPunct="1">
              <a:spcBef>
                <a:spcPct val="0"/>
              </a:spcBef>
              <a:buFontTx/>
              <a:buNone/>
            </a:pPr>
            <a:endParaRPr lang="ru-RU" altLang="ru-RU" sz="1400" dirty="0"/>
          </a:p>
        </p:txBody>
      </p:sp>
      <p:cxnSp>
        <p:nvCxnSpPr>
          <p:cNvPr id="37892" name="AutoShape 7"/>
          <p:cNvCxnSpPr>
            <a:cxnSpLocks noChangeShapeType="1"/>
          </p:cNvCxnSpPr>
          <p:nvPr/>
        </p:nvCxnSpPr>
        <p:spPr bwMode="auto">
          <a:xfrm>
            <a:off x="4114674" y="1143840"/>
            <a:ext cx="8456121" cy="0"/>
          </a:xfrm>
          <a:prstGeom prst="straightConnector1">
            <a:avLst/>
          </a:prstGeom>
          <a:noFill/>
          <a:ln w="28575">
            <a:solidFill>
              <a:schemeClr val="bg2"/>
            </a:solidFill>
            <a:round/>
            <a:headEnd/>
            <a:tailEnd/>
          </a:ln>
          <a:extLst>
            <a:ext uri="{909E8E84-426E-40DD-AFC4-6F175D3DCCD1}">
              <a14:hiddenFill xmlns:a14="http://schemas.microsoft.com/office/drawing/2010/main">
                <a:noFill/>
              </a14:hiddenFill>
            </a:ext>
          </a:extLst>
        </p:spPr>
      </p:cxnSp>
      <p:pic>
        <p:nvPicPr>
          <p:cNvPr id="37893" name="Picture 14" descr="ТПУ_Презентация_квадраты"/>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96356"/>
            <a:ext cx="4001287" cy="861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4" name="Rectangle 9"/>
          <p:cNvSpPr>
            <a:spLocks noChangeArrowheads="1"/>
          </p:cNvSpPr>
          <p:nvPr/>
        </p:nvSpPr>
        <p:spPr bwMode="auto">
          <a:xfrm>
            <a:off x="0" y="1486488"/>
            <a:ext cx="685359" cy="5371512"/>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44953" tIns="72477" rIns="144953" bIns="72477" anchor="ctr"/>
          <a:lstStyle>
            <a:lvl1pPr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sz="1500">
                <a:solidFill>
                  <a:schemeClr val="tx1"/>
                </a:solidFill>
                <a:latin typeface="Arial" charset="0"/>
              </a:defRPr>
            </a:lvl3pPr>
            <a:lvl4pPr marL="1600200" indent="-228600" eaLnBrk="0" hangingPunct="0">
              <a:spcBef>
                <a:spcPct val="20000"/>
              </a:spcBef>
              <a:buChar char="–"/>
              <a:defRPr sz="1300">
                <a:solidFill>
                  <a:schemeClr val="tx1"/>
                </a:solidFill>
                <a:latin typeface="Arial" charset="0"/>
              </a:defRPr>
            </a:lvl4pPr>
            <a:lvl5pPr marL="2057400" indent="-228600" eaLnBrk="0" hangingPunct="0">
              <a:spcBef>
                <a:spcPct val="20000"/>
              </a:spcBef>
              <a:buChar char="»"/>
              <a:defRPr sz="1300">
                <a:solidFill>
                  <a:schemeClr val="tx1"/>
                </a:solidFill>
                <a:latin typeface="Arial" charset="0"/>
              </a:defRPr>
            </a:lvl5pPr>
            <a:lvl6pPr marL="2514600" indent="-228600" eaLnBrk="0" fontAlgn="base" hangingPunct="0">
              <a:spcBef>
                <a:spcPct val="20000"/>
              </a:spcBef>
              <a:spcAft>
                <a:spcPct val="0"/>
              </a:spcAft>
              <a:buChar char="»"/>
              <a:defRPr sz="1300">
                <a:solidFill>
                  <a:schemeClr val="tx1"/>
                </a:solidFill>
                <a:latin typeface="Arial" charset="0"/>
              </a:defRPr>
            </a:lvl6pPr>
            <a:lvl7pPr marL="2971800" indent="-228600" eaLnBrk="0" fontAlgn="base" hangingPunct="0">
              <a:spcBef>
                <a:spcPct val="20000"/>
              </a:spcBef>
              <a:spcAft>
                <a:spcPct val="0"/>
              </a:spcAft>
              <a:buChar char="»"/>
              <a:defRPr sz="1300">
                <a:solidFill>
                  <a:schemeClr val="tx1"/>
                </a:solidFill>
                <a:latin typeface="Arial" charset="0"/>
              </a:defRPr>
            </a:lvl7pPr>
            <a:lvl8pPr marL="3429000" indent="-228600" eaLnBrk="0" fontAlgn="base" hangingPunct="0">
              <a:spcBef>
                <a:spcPct val="20000"/>
              </a:spcBef>
              <a:spcAft>
                <a:spcPct val="0"/>
              </a:spcAft>
              <a:buChar char="»"/>
              <a:defRPr sz="1300">
                <a:solidFill>
                  <a:schemeClr val="tx1"/>
                </a:solidFill>
                <a:latin typeface="Arial" charset="0"/>
              </a:defRPr>
            </a:lvl8pPr>
            <a:lvl9pPr marL="3886200" indent="-228600" eaLnBrk="0" fontAlgn="base" hangingPunct="0">
              <a:spcBef>
                <a:spcPct val="20000"/>
              </a:spcBef>
              <a:spcAft>
                <a:spcPct val="0"/>
              </a:spcAft>
              <a:buChar char="»"/>
              <a:defRPr sz="1300">
                <a:solidFill>
                  <a:schemeClr val="tx1"/>
                </a:solidFill>
                <a:latin typeface="Arial" charset="0"/>
              </a:defRPr>
            </a:lvl9pPr>
          </a:lstStyle>
          <a:p>
            <a:pPr eaLnBrk="1" hangingPunct="1">
              <a:spcBef>
                <a:spcPct val="0"/>
              </a:spcBef>
              <a:buFontTx/>
              <a:buNone/>
            </a:pPr>
            <a:endParaRPr lang="ru-RU" altLang="ru-RU" sz="1700" dirty="0"/>
          </a:p>
        </p:txBody>
      </p:sp>
      <p:grpSp>
        <p:nvGrpSpPr>
          <p:cNvPr id="37896" name="Группа 8"/>
          <p:cNvGrpSpPr>
            <a:grpSpLocks/>
          </p:cNvGrpSpPr>
          <p:nvPr/>
        </p:nvGrpSpPr>
        <p:grpSpPr bwMode="auto">
          <a:xfrm>
            <a:off x="415752" y="355246"/>
            <a:ext cx="3053879" cy="713009"/>
            <a:chOff x="543276" y="545242"/>
            <a:chExt cx="1816737" cy="422585"/>
          </a:xfrm>
        </p:grpSpPr>
        <p:sp>
          <p:nvSpPr>
            <p:cNvPr id="13" name="Freeform 37"/>
            <p:cNvSpPr>
              <a:spLocks noEditPoints="1"/>
            </p:cNvSpPr>
            <p:nvPr/>
          </p:nvSpPr>
          <p:spPr bwMode="auto">
            <a:xfrm>
              <a:off x="1037932" y="566147"/>
              <a:ext cx="1322081" cy="401680"/>
            </a:xfrm>
            <a:custGeom>
              <a:avLst/>
              <a:gdLst>
                <a:gd name="T0" fmla="*/ 528 w 2132"/>
                <a:gd name="T1" fmla="*/ 586 h 649"/>
                <a:gd name="T2" fmla="*/ 791 w 2132"/>
                <a:gd name="T3" fmla="*/ 557 h 649"/>
                <a:gd name="T4" fmla="*/ 510 w 2132"/>
                <a:gd name="T5" fmla="*/ 564 h 649"/>
                <a:gd name="T6" fmla="*/ 490 w 2132"/>
                <a:gd name="T7" fmla="*/ 521 h 649"/>
                <a:gd name="T8" fmla="*/ 1337 w 2132"/>
                <a:gd name="T9" fmla="*/ 504 h 649"/>
                <a:gd name="T10" fmla="*/ 1257 w 2132"/>
                <a:gd name="T11" fmla="*/ 504 h 649"/>
                <a:gd name="T12" fmla="*/ 1001 w 2132"/>
                <a:gd name="T13" fmla="*/ 504 h 649"/>
                <a:gd name="T14" fmla="*/ 981 w 2132"/>
                <a:gd name="T15" fmla="*/ 504 h 649"/>
                <a:gd name="T16" fmla="*/ 799 w 2132"/>
                <a:gd name="T17" fmla="*/ 579 h 649"/>
                <a:gd name="T18" fmla="*/ 625 w 2132"/>
                <a:gd name="T19" fmla="*/ 522 h 649"/>
                <a:gd name="T20" fmla="*/ 508 w 2132"/>
                <a:gd name="T21" fmla="*/ 504 h 649"/>
                <a:gd name="T22" fmla="*/ 529 w 2132"/>
                <a:gd name="T23" fmla="*/ 574 h 649"/>
                <a:gd name="T24" fmla="*/ 470 w 2132"/>
                <a:gd name="T25" fmla="*/ 646 h 649"/>
                <a:gd name="T26" fmla="*/ 404 w 2132"/>
                <a:gd name="T27" fmla="*/ 536 h 649"/>
                <a:gd name="T28" fmla="*/ 249 w 2132"/>
                <a:gd name="T29" fmla="*/ 646 h 649"/>
                <a:gd name="T30" fmla="*/ 131 w 2132"/>
                <a:gd name="T31" fmla="*/ 504 h 649"/>
                <a:gd name="T32" fmla="*/ 23 w 2132"/>
                <a:gd name="T33" fmla="*/ 627 h 649"/>
                <a:gd name="T34" fmla="*/ 931 w 2132"/>
                <a:gd name="T35" fmla="*/ 503 h 649"/>
                <a:gd name="T36" fmla="*/ 872 w 2132"/>
                <a:gd name="T37" fmla="*/ 609 h 649"/>
                <a:gd name="T38" fmla="*/ 893 w 2132"/>
                <a:gd name="T39" fmla="*/ 646 h 649"/>
                <a:gd name="T40" fmla="*/ 914 w 2132"/>
                <a:gd name="T41" fmla="*/ 502 h 649"/>
                <a:gd name="T42" fmla="*/ 206 w 2132"/>
                <a:gd name="T43" fmla="*/ 387 h 649"/>
                <a:gd name="T44" fmla="*/ 267 w 2132"/>
                <a:gd name="T45" fmla="*/ 302 h 649"/>
                <a:gd name="T46" fmla="*/ 2111 w 2132"/>
                <a:gd name="T47" fmla="*/ 411 h 649"/>
                <a:gd name="T48" fmla="*/ 1976 w 2132"/>
                <a:gd name="T49" fmla="*/ 269 h 649"/>
                <a:gd name="T50" fmla="*/ 1805 w 2132"/>
                <a:gd name="T51" fmla="*/ 269 h 649"/>
                <a:gd name="T52" fmla="*/ 1549 w 2132"/>
                <a:gd name="T53" fmla="*/ 287 h 649"/>
                <a:gd name="T54" fmla="*/ 1337 w 2132"/>
                <a:gd name="T55" fmla="*/ 269 h 649"/>
                <a:gd name="T56" fmla="*/ 1423 w 2132"/>
                <a:gd name="T57" fmla="*/ 269 h 649"/>
                <a:gd name="T58" fmla="*/ 1337 w 2132"/>
                <a:gd name="T59" fmla="*/ 294 h 649"/>
                <a:gd name="T60" fmla="*/ 1280 w 2132"/>
                <a:gd name="T61" fmla="*/ 302 h 649"/>
                <a:gd name="T62" fmla="*/ 1126 w 2132"/>
                <a:gd name="T63" fmla="*/ 411 h 649"/>
                <a:gd name="T64" fmla="*/ 955 w 2132"/>
                <a:gd name="T65" fmla="*/ 337 h 649"/>
                <a:gd name="T66" fmla="*/ 791 w 2132"/>
                <a:gd name="T67" fmla="*/ 287 h 649"/>
                <a:gd name="T68" fmla="*/ 741 w 2132"/>
                <a:gd name="T69" fmla="*/ 269 h 649"/>
                <a:gd name="T70" fmla="*/ 515 w 2132"/>
                <a:gd name="T71" fmla="*/ 380 h 649"/>
                <a:gd name="T72" fmla="*/ 447 w 2132"/>
                <a:gd name="T73" fmla="*/ 269 h 649"/>
                <a:gd name="T74" fmla="*/ 363 w 2132"/>
                <a:gd name="T75" fmla="*/ 406 h 649"/>
                <a:gd name="T76" fmla="*/ 351 w 2132"/>
                <a:gd name="T77" fmla="*/ 386 h 649"/>
                <a:gd name="T78" fmla="*/ 105 w 2132"/>
                <a:gd name="T79" fmla="*/ 287 h 649"/>
                <a:gd name="T80" fmla="*/ 1640 w 2132"/>
                <a:gd name="T81" fmla="*/ 288 h 649"/>
                <a:gd name="T82" fmla="*/ 1680 w 2132"/>
                <a:gd name="T83" fmla="*/ 393 h 649"/>
                <a:gd name="T84" fmla="*/ 1583 w 2132"/>
                <a:gd name="T85" fmla="*/ 339 h 649"/>
                <a:gd name="T86" fmla="*/ 292 w 2132"/>
                <a:gd name="T87" fmla="*/ 303 h 649"/>
                <a:gd name="T88" fmla="*/ 182 w 2132"/>
                <a:gd name="T89" fmla="*/ 393 h 649"/>
                <a:gd name="T90" fmla="*/ 2059 w 2132"/>
                <a:gd name="T91" fmla="*/ 241 h 649"/>
                <a:gd name="T92" fmla="*/ 2058 w 2132"/>
                <a:gd name="T93" fmla="*/ 257 h 649"/>
                <a:gd name="T94" fmla="*/ 157 w 2132"/>
                <a:gd name="T95" fmla="*/ 132 h 649"/>
                <a:gd name="T96" fmla="*/ 244 w 2132"/>
                <a:gd name="T97" fmla="*/ 92 h 649"/>
                <a:gd name="T98" fmla="*/ 1046 w 2132"/>
                <a:gd name="T99" fmla="*/ 35 h 649"/>
                <a:gd name="T100" fmla="*/ 803 w 2132"/>
                <a:gd name="T101" fmla="*/ 145 h 649"/>
                <a:gd name="T102" fmla="*/ 658 w 2132"/>
                <a:gd name="T103" fmla="*/ 35 h 649"/>
                <a:gd name="T104" fmla="*/ 305 w 2132"/>
                <a:gd name="T105" fmla="*/ 35 h 649"/>
                <a:gd name="T106" fmla="*/ 325 w 2132"/>
                <a:gd name="T107" fmla="*/ 53 h 649"/>
                <a:gd name="T108" fmla="*/ 44 w 2132"/>
                <a:gd name="T109" fmla="*/ 52 h 649"/>
                <a:gd name="T110" fmla="*/ 529 w 2132"/>
                <a:gd name="T111" fmla="*/ 72 h 649"/>
                <a:gd name="T112" fmla="*/ 605 w 2132"/>
                <a:gd name="T113" fmla="*/ 173 h 649"/>
                <a:gd name="T114" fmla="*/ 507 w 2132"/>
                <a:gd name="T115" fmla="*/ 66 h 649"/>
                <a:gd name="T116" fmla="*/ 267 w 2132"/>
                <a:gd name="T117" fmla="*/ 105 h 649"/>
                <a:gd name="T118" fmla="*/ 132 w 2132"/>
                <a:gd name="T119" fmla="*/ 126 h 649"/>
                <a:gd name="T120" fmla="*/ 992 w 2132"/>
                <a:gd name="T121" fmla="*/ 9 h 649"/>
                <a:gd name="T122" fmla="*/ 967 w 2132"/>
                <a:gd name="T123" fmla="*/ 0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01" y="615"/>
                  </a:lnTo>
                  <a:lnTo>
                    <a:pt x="1068" y="504"/>
                  </a:lnTo>
                  <a:lnTo>
                    <a:pt x="1089" y="504"/>
                  </a:lnTo>
                  <a:lnTo>
                    <a:pt x="1089" y="646"/>
                  </a:lnTo>
                  <a:lnTo>
                    <a:pt x="1069" y="646"/>
                  </a:lnTo>
                  <a:lnTo>
                    <a:pt x="1069" y="53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337" y="615"/>
                  </a:lnTo>
                  <a:lnTo>
                    <a:pt x="404" y="504"/>
                  </a:lnTo>
                  <a:lnTo>
                    <a:pt x="425" y="504"/>
                  </a:lnTo>
                  <a:lnTo>
                    <a:pt x="425" y="646"/>
                  </a:lnTo>
                  <a:lnTo>
                    <a:pt x="404" y="646"/>
                  </a:lnTo>
                  <a:lnTo>
                    <a:pt x="404" y="53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044" y="380"/>
                  </a:lnTo>
                  <a:lnTo>
                    <a:pt x="2110" y="269"/>
                  </a:lnTo>
                  <a:lnTo>
                    <a:pt x="2132" y="269"/>
                  </a:lnTo>
                  <a:lnTo>
                    <a:pt x="2132" y="411"/>
                  </a:lnTo>
                  <a:lnTo>
                    <a:pt x="2111" y="411"/>
                  </a:lnTo>
                  <a:lnTo>
                    <a:pt x="2111" y="302"/>
                  </a:lnTo>
                  <a:lnTo>
                    <a:pt x="2111" y="302"/>
                  </a:lnTo>
                  <a:lnTo>
                    <a:pt x="2044" y="411"/>
                  </a:lnTo>
                  <a:lnTo>
                    <a:pt x="2023" y="411"/>
                  </a:lnTo>
                  <a:lnTo>
                    <a:pt x="2023" y="269"/>
                  </a:lnTo>
                  <a:close/>
                  <a:moveTo>
                    <a:pt x="1868" y="269"/>
                  </a:moveTo>
                  <a:lnTo>
                    <a:pt x="1888" y="269"/>
                  </a:lnTo>
                  <a:lnTo>
                    <a:pt x="1888" y="380"/>
                  </a:lnTo>
                  <a:lnTo>
                    <a:pt x="1888" y="380"/>
                  </a:lnTo>
                  <a:lnTo>
                    <a:pt x="1955" y="269"/>
                  </a:lnTo>
                  <a:lnTo>
                    <a:pt x="1976" y="269"/>
                  </a:lnTo>
                  <a:lnTo>
                    <a:pt x="1976" y="411"/>
                  </a:lnTo>
                  <a:lnTo>
                    <a:pt x="1956" y="411"/>
                  </a:lnTo>
                  <a:lnTo>
                    <a:pt x="1956" y="302"/>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15" y="380"/>
                  </a:lnTo>
                  <a:lnTo>
                    <a:pt x="582" y="269"/>
                  </a:lnTo>
                  <a:lnTo>
                    <a:pt x="603" y="269"/>
                  </a:lnTo>
                  <a:lnTo>
                    <a:pt x="603" y="411"/>
                  </a:lnTo>
                  <a:lnTo>
                    <a:pt x="582" y="411"/>
                  </a:lnTo>
                  <a:lnTo>
                    <a:pt x="582" y="302"/>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958" y="145"/>
                  </a:lnTo>
                  <a:lnTo>
                    <a:pt x="1026" y="35"/>
                  </a:lnTo>
                  <a:lnTo>
                    <a:pt x="1046" y="35"/>
                  </a:lnTo>
                  <a:lnTo>
                    <a:pt x="1046" y="176"/>
                  </a:lnTo>
                  <a:lnTo>
                    <a:pt x="1026" y="176"/>
                  </a:lnTo>
                  <a:lnTo>
                    <a:pt x="1026" y="66"/>
                  </a:lnTo>
                  <a:lnTo>
                    <a:pt x="1026" y="66"/>
                  </a:lnTo>
                  <a:lnTo>
                    <a:pt x="959" y="176"/>
                  </a:lnTo>
                  <a:lnTo>
                    <a:pt x="938" y="176"/>
                  </a:lnTo>
                  <a:lnTo>
                    <a:pt x="938" y="35"/>
                  </a:lnTo>
                  <a:close/>
                  <a:moveTo>
                    <a:pt x="783" y="35"/>
                  </a:moveTo>
                  <a:lnTo>
                    <a:pt x="803" y="35"/>
                  </a:lnTo>
                  <a:lnTo>
                    <a:pt x="803" y="145"/>
                  </a:lnTo>
                  <a:lnTo>
                    <a:pt x="803" y="145"/>
                  </a:lnTo>
                  <a:lnTo>
                    <a:pt x="871" y="35"/>
                  </a:lnTo>
                  <a:lnTo>
                    <a:pt x="891" y="35"/>
                  </a:lnTo>
                  <a:lnTo>
                    <a:pt x="891" y="176"/>
                  </a:lnTo>
                  <a:lnTo>
                    <a:pt x="871" y="176"/>
                  </a:lnTo>
                  <a:lnTo>
                    <a:pt x="871" y="6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chemeClr val="tx1">
                <a:lumMod val="95000"/>
                <a:lumOff val="5000"/>
              </a:schemeClr>
            </a:solidFill>
            <a:ln w="0">
              <a:noFill/>
              <a:prstDash val="solid"/>
              <a:round/>
              <a:headEnd/>
              <a:tailEnd/>
            </a:ln>
          </p:spPr>
          <p:txBody>
            <a:bodyPr/>
            <a:lstStyle/>
            <a:p>
              <a:pPr>
                <a:defRPr/>
              </a:pPr>
              <a:endParaRPr lang="ru-RU" baseline="-25000" dirty="0"/>
            </a:p>
          </p:txBody>
        </p:sp>
        <p:grpSp>
          <p:nvGrpSpPr>
            <p:cNvPr id="37942" name="Group 34"/>
            <p:cNvGrpSpPr>
              <a:grpSpLocks noChangeAspect="1"/>
            </p:cNvGrpSpPr>
            <p:nvPr/>
          </p:nvGrpSpPr>
          <p:grpSpPr bwMode="auto">
            <a:xfrm>
              <a:off x="543276" y="545242"/>
              <a:ext cx="421345" cy="421345"/>
              <a:chOff x="1099" y="205"/>
              <a:chExt cx="340" cy="340"/>
            </a:xfrm>
          </p:grpSpPr>
          <p:sp>
            <p:nvSpPr>
              <p:cNvPr id="15" name="Freeform 38"/>
              <p:cNvSpPr>
                <a:spLocks noEditPoints="1"/>
              </p:cNvSpPr>
              <p:nvPr/>
            </p:nvSpPr>
            <p:spPr bwMode="auto">
              <a:xfrm>
                <a:off x="1099" y="325"/>
                <a:ext cx="341" cy="217"/>
              </a:xfrm>
              <a:custGeom>
                <a:avLst/>
                <a:gdLst>
                  <a:gd name="T0" fmla="*/ 240 w 680"/>
                  <a:gd name="T1" fmla="*/ 240 h 441"/>
                  <a:gd name="T2" fmla="*/ 440 w 680"/>
                  <a:gd name="T3" fmla="*/ 240 h 441"/>
                  <a:gd name="T4" fmla="*/ 440 w 680"/>
                  <a:gd name="T5" fmla="*/ 441 h 441"/>
                  <a:gd name="T6" fmla="*/ 240 w 680"/>
                  <a:gd name="T7" fmla="*/ 441 h 441"/>
                  <a:gd name="T8" fmla="*/ 240 w 680"/>
                  <a:gd name="T9" fmla="*/ 240 h 441"/>
                  <a:gd name="T10" fmla="*/ 480 w 680"/>
                  <a:gd name="T11" fmla="*/ 0 h 441"/>
                  <a:gd name="T12" fmla="*/ 680 w 680"/>
                  <a:gd name="T13" fmla="*/ 0 h 441"/>
                  <a:gd name="T14" fmla="*/ 680 w 680"/>
                  <a:gd name="T15" fmla="*/ 441 h 441"/>
                  <a:gd name="T16" fmla="*/ 480 w 680"/>
                  <a:gd name="T17" fmla="*/ 441 h 441"/>
                  <a:gd name="T18" fmla="*/ 480 w 680"/>
                  <a:gd name="T19" fmla="*/ 0 h 441"/>
                  <a:gd name="T20" fmla="*/ 0 w 680"/>
                  <a:gd name="T21" fmla="*/ 0 h 441"/>
                  <a:gd name="T22" fmla="*/ 200 w 680"/>
                  <a:gd name="T23" fmla="*/ 0 h 441"/>
                  <a:gd name="T24" fmla="*/ 200 w 680"/>
                  <a:gd name="T25" fmla="*/ 441 h 441"/>
                  <a:gd name="T26" fmla="*/ 0 w 680"/>
                  <a:gd name="T27" fmla="*/ 441 h 441"/>
                  <a:gd name="T28" fmla="*/ 0 w 680"/>
                  <a:gd name="T29"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chemeClr val="tx1">
                  <a:lumMod val="95000"/>
                  <a:lumOff val="5000"/>
                </a:schemeClr>
              </a:solidFill>
              <a:ln w="0">
                <a:noFill/>
                <a:prstDash val="solid"/>
                <a:round/>
                <a:headEnd/>
                <a:tailEnd/>
              </a:ln>
            </p:spPr>
            <p:txBody>
              <a:bodyPr/>
              <a:lstStyle/>
              <a:p>
                <a:pPr>
                  <a:defRPr/>
                </a:pPr>
                <a:endParaRPr lang="ru-RU" baseline="-25000" dirty="0"/>
              </a:p>
            </p:txBody>
          </p:sp>
          <p:sp>
            <p:nvSpPr>
              <p:cNvPr id="37944" name="Freeform 39"/>
              <p:cNvSpPr>
                <a:spLocks noEditPoints="1"/>
              </p:cNvSpPr>
              <p:nvPr/>
            </p:nvSpPr>
            <p:spPr bwMode="auto">
              <a:xfrm>
                <a:off x="1099" y="205"/>
                <a:ext cx="340" cy="220"/>
              </a:xfrm>
              <a:custGeom>
                <a:avLst/>
                <a:gdLst>
                  <a:gd name="T0" fmla="*/ 2 w 680"/>
                  <a:gd name="T1" fmla="*/ 0 h 441"/>
                  <a:gd name="T2" fmla="*/ 3 w 680"/>
                  <a:gd name="T3" fmla="*/ 0 h 441"/>
                  <a:gd name="T4" fmla="*/ 3 w 680"/>
                  <a:gd name="T5" fmla="*/ 0 h 441"/>
                  <a:gd name="T6" fmla="*/ 2 w 680"/>
                  <a:gd name="T7" fmla="*/ 0 h 441"/>
                  <a:gd name="T8" fmla="*/ 2 w 680"/>
                  <a:gd name="T9" fmla="*/ 0 h 441"/>
                  <a:gd name="T10" fmla="*/ 1 w 680"/>
                  <a:gd name="T11" fmla="*/ 0 h 441"/>
                  <a:gd name="T12" fmla="*/ 2 w 680"/>
                  <a:gd name="T13" fmla="*/ 0 h 441"/>
                  <a:gd name="T14" fmla="*/ 2 w 680"/>
                  <a:gd name="T15" fmla="*/ 1 h 441"/>
                  <a:gd name="T16" fmla="*/ 1 w 680"/>
                  <a:gd name="T17" fmla="*/ 1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80"/>
                  <a:gd name="T46" fmla="*/ 0 h 441"/>
                  <a:gd name="T47" fmla="*/ 680 w 680"/>
                  <a:gd name="T48" fmla="*/ 441 h 44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dirty="0"/>
              </a:p>
            </p:txBody>
          </p:sp>
        </p:grpSp>
      </p:grpSp>
      <p:sp>
        <p:nvSpPr>
          <p:cNvPr id="4" name="Номер слайда 3"/>
          <p:cNvSpPr>
            <a:spLocks noGrp="1"/>
          </p:cNvSpPr>
          <p:nvPr>
            <p:ph type="sldNum" sz="quarter" idx="12"/>
          </p:nvPr>
        </p:nvSpPr>
        <p:spPr>
          <a:xfrm>
            <a:off x="6553760" y="6243264"/>
            <a:ext cx="2475646" cy="478699"/>
          </a:xfrm>
        </p:spPr>
        <p:txBody>
          <a:bodyPr/>
          <a:lstStyle/>
          <a:p>
            <a:pPr>
              <a:defRPr/>
            </a:pPr>
            <a:fld id="{B971B4AC-05DD-48C1-8803-3039D9D93133}" type="slidenum">
              <a:rPr lang="ru-RU" smtClean="0"/>
              <a:pPr>
                <a:defRPr/>
              </a:pPr>
              <a:t>3</a:t>
            </a:fld>
            <a:endParaRPr lang="ru-RU" dirty="0"/>
          </a:p>
        </p:txBody>
      </p:sp>
      <p:sp>
        <p:nvSpPr>
          <p:cNvPr id="19" name="Rectangle 3"/>
          <p:cNvSpPr txBox="1">
            <a:spLocks noChangeArrowheads="1"/>
          </p:cNvSpPr>
          <p:nvPr/>
        </p:nvSpPr>
        <p:spPr bwMode="auto">
          <a:xfrm>
            <a:off x="698821" y="1412422"/>
            <a:ext cx="8343324" cy="903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6" tIns="45713" rIns="91426" bIns="45713" numCol="1" anchor="t" anchorCtr="0" compatLnSpc="1">
            <a:prstTxWarp prst="textNoShape">
              <a:avLst/>
            </a:prstTxWarp>
          </a:bodyPr>
          <a:lstStyle>
            <a:lvl1pPr marL="215900" indent="-215900" algn="l" defTabSz="576263" rtl="0" eaLnBrk="0" fontAlgn="base" hangingPunct="0">
              <a:spcBef>
                <a:spcPct val="20000"/>
              </a:spcBef>
              <a:spcAft>
                <a:spcPct val="0"/>
              </a:spcAft>
              <a:buChar char="•"/>
              <a:defRPr sz="2000">
                <a:solidFill>
                  <a:schemeClr val="tx1"/>
                </a:solidFill>
                <a:latin typeface="+mn-lt"/>
                <a:ea typeface="+mn-ea"/>
                <a:cs typeface="+mn-cs"/>
              </a:defRPr>
            </a:lvl1pPr>
            <a:lvl2pPr marL="468313" indent="-180975" algn="l" defTabSz="576263" rtl="0" eaLnBrk="0" fontAlgn="base" hangingPunct="0">
              <a:spcBef>
                <a:spcPct val="20000"/>
              </a:spcBef>
              <a:spcAft>
                <a:spcPct val="0"/>
              </a:spcAft>
              <a:buChar char="–"/>
              <a:defRPr>
                <a:solidFill>
                  <a:schemeClr val="tx1"/>
                </a:solidFill>
                <a:latin typeface="+mn-lt"/>
              </a:defRPr>
            </a:lvl2pPr>
            <a:lvl3pPr marL="719138" indent="-142875" algn="l" defTabSz="576263" rtl="0" eaLnBrk="0" fontAlgn="base" hangingPunct="0">
              <a:spcBef>
                <a:spcPct val="20000"/>
              </a:spcBef>
              <a:spcAft>
                <a:spcPct val="0"/>
              </a:spcAft>
              <a:buChar char="•"/>
              <a:defRPr sz="1500">
                <a:solidFill>
                  <a:schemeClr val="tx1"/>
                </a:solidFill>
                <a:latin typeface="+mn-lt"/>
              </a:defRPr>
            </a:lvl3pPr>
            <a:lvl4pPr marL="1008063" indent="-144463" algn="l" defTabSz="576263" rtl="0" eaLnBrk="0" fontAlgn="base" hangingPunct="0">
              <a:spcBef>
                <a:spcPct val="20000"/>
              </a:spcBef>
              <a:spcAft>
                <a:spcPct val="0"/>
              </a:spcAft>
              <a:buChar char="–"/>
              <a:defRPr sz="1300">
                <a:solidFill>
                  <a:schemeClr val="tx1"/>
                </a:solidFill>
                <a:latin typeface="+mn-lt"/>
              </a:defRPr>
            </a:lvl4pPr>
            <a:lvl5pPr marL="1295400" indent="-142875" algn="l" defTabSz="576263" rtl="0" eaLnBrk="0" fontAlgn="base" hangingPunct="0">
              <a:spcBef>
                <a:spcPct val="20000"/>
              </a:spcBef>
              <a:spcAft>
                <a:spcPct val="0"/>
              </a:spcAft>
              <a:buChar char="»"/>
              <a:defRPr sz="1300">
                <a:solidFill>
                  <a:schemeClr val="tx1"/>
                </a:solidFill>
                <a:latin typeface="+mn-lt"/>
              </a:defRPr>
            </a:lvl5pPr>
            <a:lvl6pPr marL="1752600" indent="-142875" algn="l" defTabSz="576263" rtl="0" fontAlgn="base">
              <a:spcBef>
                <a:spcPct val="20000"/>
              </a:spcBef>
              <a:spcAft>
                <a:spcPct val="0"/>
              </a:spcAft>
              <a:buChar char="»"/>
              <a:defRPr sz="1300">
                <a:solidFill>
                  <a:schemeClr val="tx1"/>
                </a:solidFill>
                <a:latin typeface="+mn-lt"/>
              </a:defRPr>
            </a:lvl6pPr>
            <a:lvl7pPr marL="2209800" indent="-142875" algn="l" defTabSz="576263" rtl="0" fontAlgn="base">
              <a:spcBef>
                <a:spcPct val="20000"/>
              </a:spcBef>
              <a:spcAft>
                <a:spcPct val="0"/>
              </a:spcAft>
              <a:buChar char="»"/>
              <a:defRPr sz="1300">
                <a:solidFill>
                  <a:schemeClr val="tx1"/>
                </a:solidFill>
                <a:latin typeface="+mn-lt"/>
              </a:defRPr>
            </a:lvl7pPr>
            <a:lvl8pPr marL="2667000" indent="-142875" algn="l" defTabSz="576263" rtl="0" fontAlgn="base">
              <a:spcBef>
                <a:spcPct val="20000"/>
              </a:spcBef>
              <a:spcAft>
                <a:spcPct val="0"/>
              </a:spcAft>
              <a:buChar char="»"/>
              <a:defRPr sz="1300">
                <a:solidFill>
                  <a:schemeClr val="tx1"/>
                </a:solidFill>
                <a:latin typeface="+mn-lt"/>
              </a:defRPr>
            </a:lvl8pPr>
            <a:lvl9pPr marL="3124200" indent="-142875" algn="l" defTabSz="576263" rtl="0" fontAlgn="base">
              <a:spcBef>
                <a:spcPct val="20000"/>
              </a:spcBef>
              <a:spcAft>
                <a:spcPct val="0"/>
              </a:spcAft>
              <a:buChar char="»"/>
              <a:defRPr sz="1300">
                <a:solidFill>
                  <a:schemeClr val="tx1"/>
                </a:solidFill>
                <a:latin typeface="+mn-lt"/>
              </a:defRPr>
            </a:lvl9pPr>
          </a:lstStyle>
          <a:p>
            <a:pPr marL="0" indent="0">
              <a:buNone/>
            </a:pPr>
            <a:endParaRPr lang="ru-RU" altLang="ru-RU" sz="1700" i="1" kern="0" dirty="0">
              <a:latin typeface="Calibri" pitchFamily="34" charset="0"/>
            </a:endParaRPr>
          </a:p>
        </p:txBody>
      </p:sp>
      <p:graphicFrame>
        <p:nvGraphicFramePr>
          <p:cNvPr id="3" name="Объект 2"/>
          <p:cNvGraphicFramePr>
            <a:graphicFrameLocks noChangeAspect="1"/>
          </p:cNvGraphicFramePr>
          <p:nvPr>
            <p:extLst>
              <p:ext uri="{D42A27DB-BD31-4B8C-83A1-F6EECF244321}">
                <p14:modId xmlns:p14="http://schemas.microsoft.com/office/powerpoint/2010/main" val="554721129"/>
              </p:ext>
            </p:extLst>
          </p:nvPr>
        </p:nvGraphicFramePr>
        <p:xfrm>
          <a:off x="2119313" y="1630363"/>
          <a:ext cx="4900612" cy="3944937"/>
        </p:xfrm>
        <a:graphic>
          <a:graphicData uri="http://schemas.openxmlformats.org/presentationml/2006/ole">
            <mc:AlternateContent xmlns:mc="http://schemas.openxmlformats.org/markup-compatibility/2006">
              <mc:Choice xmlns:v="urn:schemas-microsoft-com:vml" Requires="v">
                <p:oleObj spid="_x0000_s130198" name="Equation" r:id="rId4" imgW="3060360" imgH="2463480" progId="Equation.DSMT4">
                  <p:embed/>
                </p:oleObj>
              </mc:Choice>
              <mc:Fallback>
                <p:oleObj name="Equation" r:id="rId4" imgW="3060360" imgH="2463480" progId="Equation.DSMT4">
                  <p:embed/>
                  <p:pic>
                    <p:nvPicPr>
                      <p:cNvPr id="0" name="Объект 1"/>
                      <p:cNvPicPr>
                        <a:picLocks noChangeAspect="1" noChangeArrowheads="1"/>
                      </p:cNvPicPr>
                      <p:nvPr/>
                    </p:nvPicPr>
                    <p:blipFill>
                      <a:blip r:embed="rId5"/>
                      <a:srcRect/>
                      <a:stretch>
                        <a:fillRect/>
                      </a:stretch>
                    </p:blipFill>
                    <p:spPr bwMode="auto">
                      <a:xfrm>
                        <a:off x="2119313" y="1630363"/>
                        <a:ext cx="4900612" cy="3944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 name="Text Box 8"/>
          <p:cNvSpPr txBox="1">
            <a:spLocks noChangeArrowheads="1"/>
          </p:cNvSpPr>
          <p:nvPr/>
        </p:nvSpPr>
        <p:spPr bwMode="auto">
          <a:xfrm>
            <a:off x="4421323" y="6272890"/>
            <a:ext cx="3921412" cy="484924"/>
          </a:xfrm>
          <a:prstGeom prst="rect">
            <a:avLst/>
          </a:prstGeom>
          <a:noFill/>
          <a:ln w="9525">
            <a:noFill/>
            <a:miter lim="800000"/>
            <a:headEnd/>
            <a:tailEnd/>
          </a:ln>
          <a:effectLst/>
        </p:spPr>
        <p:txBody>
          <a:bodyPr wrap="square" lIns="144953" tIns="72477" rIns="144953" bIns="72477">
            <a:spAutoFit/>
          </a:bodyPr>
          <a:lstStyle/>
          <a:p>
            <a:pPr algn="ctr" defTabSz="913519">
              <a:spcBef>
                <a:spcPts val="0"/>
              </a:spcBef>
            </a:pPr>
            <a:r>
              <a:rPr lang="ru-RU" sz="1100" i="1" dirty="0">
                <a:solidFill>
                  <a:srgbClr val="969696"/>
                </a:solidFill>
              </a:rPr>
              <a:t>*</a:t>
            </a:r>
            <a:r>
              <a:rPr lang="en-US" sz="1100" i="1" dirty="0">
                <a:solidFill>
                  <a:srgbClr val="969696"/>
                </a:solidFill>
              </a:rPr>
              <a:t>M. Albert </a:t>
            </a:r>
            <a:r>
              <a:rPr lang="en-US" sz="1100" i="1" dirty="0" err="1">
                <a:solidFill>
                  <a:srgbClr val="969696"/>
                </a:solidFill>
              </a:rPr>
              <a:t>Vannice</a:t>
            </a:r>
            <a:r>
              <a:rPr lang="ru-RU" sz="1100" i="1" dirty="0">
                <a:solidFill>
                  <a:srgbClr val="969696"/>
                </a:solidFill>
              </a:rPr>
              <a:t>. </a:t>
            </a:r>
            <a:r>
              <a:rPr lang="en-US" sz="1100" i="1" dirty="0">
                <a:solidFill>
                  <a:srgbClr val="969696"/>
                </a:solidFill>
              </a:rPr>
              <a:t>Kinetics of Catalytic</a:t>
            </a:r>
          </a:p>
          <a:p>
            <a:pPr algn="ctr" defTabSz="913519">
              <a:spcBef>
                <a:spcPts val="0"/>
              </a:spcBef>
            </a:pPr>
            <a:r>
              <a:rPr lang="en-US" sz="1100" i="1" dirty="0">
                <a:solidFill>
                  <a:srgbClr val="969696"/>
                </a:solidFill>
              </a:rPr>
              <a:t>Reactions</a:t>
            </a:r>
            <a:r>
              <a:rPr lang="ru-RU" sz="1100" i="1" dirty="0">
                <a:solidFill>
                  <a:srgbClr val="969696"/>
                </a:solidFill>
              </a:rPr>
              <a:t>. </a:t>
            </a:r>
            <a:r>
              <a:rPr lang="en-US" sz="1100" i="1" dirty="0">
                <a:solidFill>
                  <a:srgbClr val="969696"/>
                </a:solidFill>
              </a:rPr>
              <a:t>2005 Springer Science</a:t>
            </a:r>
            <a:r>
              <a:rPr lang="ru-RU" sz="1100" i="1" dirty="0">
                <a:solidFill>
                  <a:srgbClr val="969696"/>
                </a:solidFill>
              </a:rPr>
              <a:t>+ </a:t>
            </a:r>
            <a:r>
              <a:rPr lang="en-US" sz="1100" i="1" dirty="0">
                <a:solidFill>
                  <a:srgbClr val="969696"/>
                </a:solidFill>
              </a:rPr>
              <a:t>Business Media, Inc.</a:t>
            </a:r>
            <a:endParaRPr lang="ru-RU" sz="1100" i="1" dirty="0">
              <a:solidFill>
                <a:srgbClr val="969696"/>
              </a:solidFill>
            </a:endParaRPr>
          </a:p>
        </p:txBody>
      </p:sp>
    </p:spTree>
    <p:extLst>
      <p:ext uri="{BB962C8B-B14F-4D97-AF65-F5344CB8AC3E}">
        <p14:creationId xmlns:p14="http://schemas.microsoft.com/office/powerpoint/2010/main" val="3218977103"/>
      </p:ext>
    </p:extLst>
  </p:cSld>
  <p:clrMapOvr>
    <a:masterClrMapping/>
  </p:clrMapOvr>
  <p:transition>
    <p:dissolv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type="body" idx="1"/>
          </p:nvPr>
        </p:nvSpPr>
        <p:spPr>
          <a:xfrm>
            <a:off x="2483768" y="165882"/>
            <a:ext cx="6660231" cy="886854"/>
          </a:xfrm>
        </p:spPr>
        <p:txBody>
          <a:bodyPr/>
          <a:lstStyle/>
          <a:p>
            <a:pPr marL="0" indent="0" algn="r" eaLnBrk="1" hangingPunct="1">
              <a:spcBef>
                <a:spcPts val="0"/>
              </a:spcBef>
              <a:buFontTx/>
              <a:buNone/>
            </a:pPr>
            <a:r>
              <a:rPr lang="ru-RU" altLang="ru-RU" sz="2900" b="1" dirty="0">
                <a:solidFill>
                  <a:srgbClr val="80BF44"/>
                </a:solidFill>
                <a:latin typeface="Calibri" pitchFamily="34" charset="0"/>
              </a:rPr>
              <a:t>Модель </a:t>
            </a:r>
            <a:r>
              <a:rPr lang="ru-RU" altLang="ru-RU" sz="2900" b="1" dirty="0" err="1">
                <a:solidFill>
                  <a:srgbClr val="80BF44"/>
                </a:solidFill>
                <a:latin typeface="Calibri" pitchFamily="34" charset="0"/>
              </a:rPr>
              <a:t>Ленгмюра</a:t>
            </a:r>
            <a:r>
              <a:rPr lang="ru-RU" altLang="ru-RU" sz="2900" b="1" dirty="0">
                <a:solidFill>
                  <a:srgbClr val="80BF44"/>
                </a:solidFill>
                <a:latin typeface="Calibri" pitchFamily="34" charset="0"/>
              </a:rPr>
              <a:t>-</a:t>
            </a:r>
            <a:r>
              <a:rPr lang="ru-RU" altLang="ru-RU" sz="2900" b="1" dirty="0" err="1">
                <a:solidFill>
                  <a:srgbClr val="80BF44"/>
                </a:solidFill>
                <a:latin typeface="Calibri" pitchFamily="34" charset="0"/>
              </a:rPr>
              <a:t>Хиншелвуда</a:t>
            </a:r>
            <a:r>
              <a:rPr lang="ru-RU" altLang="ru-RU" sz="2900" b="1" dirty="0">
                <a:solidFill>
                  <a:srgbClr val="80BF44"/>
                </a:solidFill>
                <a:latin typeface="Calibri" pitchFamily="34" charset="0"/>
              </a:rPr>
              <a:t>-</a:t>
            </a:r>
            <a:r>
              <a:rPr lang="ru-RU" altLang="ru-RU" sz="2900" b="1" dirty="0" err="1">
                <a:solidFill>
                  <a:srgbClr val="80BF44"/>
                </a:solidFill>
                <a:latin typeface="Calibri" pitchFamily="34" charset="0"/>
              </a:rPr>
              <a:t>Хоугена</a:t>
            </a:r>
            <a:r>
              <a:rPr lang="ru-RU" altLang="ru-RU" sz="2900" b="1" dirty="0">
                <a:solidFill>
                  <a:srgbClr val="80BF44"/>
                </a:solidFill>
                <a:latin typeface="Calibri" pitchFamily="34" charset="0"/>
              </a:rPr>
              <a:t>-Ватсона</a:t>
            </a:r>
          </a:p>
          <a:p>
            <a:pPr marL="0" indent="0" algn="r" eaLnBrk="1" hangingPunct="1">
              <a:spcBef>
                <a:spcPts val="0"/>
              </a:spcBef>
              <a:buFontTx/>
              <a:buNone/>
            </a:pPr>
            <a:r>
              <a:rPr lang="ru-RU" altLang="ru-RU" sz="2900" b="1" dirty="0">
                <a:solidFill>
                  <a:srgbClr val="80BF44"/>
                </a:solidFill>
                <a:latin typeface="Calibri" pitchFamily="34" charset="0"/>
              </a:rPr>
              <a:t>Обратимая бимолекулярная реакция на разных поверхностных  центрах</a:t>
            </a:r>
          </a:p>
        </p:txBody>
      </p:sp>
      <p:sp>
        <p:nvSpPr>
          <p:cNvPr id="37891" name="Rectangle 4"/>
          <p:cNvSpPr>
            <a:spLocks noChangeArrowheads="1"/>
          </p:cNvSpPr>
          <p:nvPr/>
        </p:nvSpPr>
        <p:spPr bwMode="auto">
          <a:xfrm>
            <a:off x="8458641" y="6172704"/>
            <a:ext cx="685359" cy="685296"/>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8235" tIns="54117" rIns="108235" bIns="54117" anchor="ctr"/>
          <a:lstStyle>
            <a:lvl1pPr defTabSz="576263" eaLnBrk="0" hangingPunct="0">
              <a:spcBef>
                <a:spcPct val="20000"/>
              </a:spcBef>
              <a:buChar char="•"/>
              <a:defRPr sz="2000">
                <a:solidFill>
                  <a:schemeClr val="tx1"/>
                </a:solidFill>
                <a:latin typeface="Arial" charset="0"/>
              </a:defRPr>
            </a:lvl1pPr>
            <a:lvl2pPr marL="742950" indent="-285750" defTabSz="576263" eaLnBrk="0" hangingPunct="0">
              <a:spcBef>
                <a:spcPct val="20000"/>
              </a:spcBef>
              <a:buChar char="–"/>
              <a:defRPr>
                <a:solidFill>
                  <a:schemeClr val="tx1"/>
                </a:solidFill>
                <a:latin typeface="Arial" charset="0"/>
              </a:defRPr>
            </a:lvl2pPr>
            <a:lvl3pPr marL="1143000" indent="-228600" defTabSz="576263" eaLnBrk="0" hangingPunct="0">
              <a:spcBef>
                <a:spcPct val="20000"/>
              </a:spcBef>
              <a:buChar char="•"/>
              <a:defRPr sz="1500">
                <a:solidFill>
                  <a:schemeClr val="tx1"/>
                </a:solidFill>
                <a:latin typeface="Arial" charset="0"/>
              </a:defRPr>
            </a:lvl3pPr>
            <a:lvl4pPr marL="1600200" indent="-228600" defTabSz="576263" eaLnBrk="0" hangingPunct="0">
              <a:spcBef>
                <a:spcPct val="20000"/>
              </a:spcBef>
              <a:buChar char="–"/>
              <a:defRPr sz="1300">
                <a:solidFill>
                  <a:schemeClr val="tx1"/>
                </a:solidFill>
                <a:latin typeface="Arial" charset="0"/>
              </a:defRPr>
            </a:lvl4pPr>
            <a:lvl5pPr marL="2057400" indent="-228600" defTabSz="576263" eaLnBrk="0" hangingPunct="0">
              <a:spcBef>
                <a:spcPct val="20000"/>
              </a:spcBef>
              <a:buChar char="»"/>
              <a:defRPr sz="1300">
                <a:solidFill>
                  <a:schemeClr val="tx1"/>
                </a:solidFill>
                <a:latin typeface="Arial" charset="0"/>
              </a:defRPr>
            </a:lvl5pPr>
            <a:lvl6pPr marL="2514600" indent="-228600" defTabSz="576263" eaLnBrk="0" fontAlgn="base" hangingPunct="0">
              <a:spcBef>
                <a:spcPct val="20000"/>
              </a:spcBef>
              <a:spcAft>
                <a:spcPct val="0"/>
              </a:spcAft>
              <a:buChar char="»"/>
              <a:defRPr sz="1300">
                <a:solidFill>
                  <a:schemeClr val="tx1"/>
                </a:solidFill>
                <a:latin typeface="Arial" charset="0"/>
              </a:defRPr>
            </a:lvl6pPr>
            <a:lvl7pPr marL="2971800" indent="-228600" defTabSz="576263" eaLnBrk="0" fontAlgn="base" hangingPunct="0">
              <a:spcBef>
                <a:spcPct val="20000"/>
              </a:spcBef>
              <a:spcAft>
                <a:spcPct val="0"/>
              </a:spcAft>
              <a:buChar char="»"/>
              <a:defRPr sz="1300">
                <a:solidFill>
                  <a:schemeClr val="tx1"/>
                </a:solidFill>
                <a:latin typeface="Arial" charset="0"/>
              </a:defRPr>
            </a:lvl7pPr>
            <a:lvl8pPr marL="3429000" indent="-228600" defTabSz="576263" eaLnBrk="0" fontAlgn="base" hangingPunct="0">
              <a:spcBef>
                <a:spcPct val="20000"/>
              </a:spcBef>
              <a:spcAft>
                <a:spcPct val="0"/>
              </a:spcAft>
              <a:buChar char="»"/>
              <a:defRPr sz="1300">
                <a:solidFill>
                  <a:schemeClr val="tx1"/>
                </a:solidFill>
                <a:latin typeface="Arial" charset="0"/>
              </a:defRPr>
            </a:lvl8pPr>
            <a:lvl9pPr marL="3886200" indent="-228600" defTabSz="576263" eaLnBrk="0" fontAlgn="base" hangingPunct="0">
              <a:spcBef>
                <a:spcPct val="20000"/>
              </a:spcBef>
              <a:spcAft>
                <a:spcPct val="0"/>
              </a:spcAft>
              <a:buChar char="»"/>
              <a:defRPr sz="1300">
                <a:solidFill>
                  <a:schemeClr val="tx1"/>
                </a:solidFill>
                <a:latin typeface="Arial" charset="0"/>
              </a:defRPr>
            </a:lvl9pPr>
          </a:lstStyle>
          <a:p>
            <a:pPr algn="ctr" eaLnBrk="1" hangingPunct="1">
              <a:spcBef>
                <a:spcPct val="0"/>
              </a:spcBef>
              <a:buFontTx/>
              <a:buNone/>
            </a:pPr>
            <a:endParaRPr lang="ru-RU" altLang="ru-RU" sz="1400" dirty="0"/>
          </a:p>
        </p:txBody>
      </p:sp>
      <p:cxnSp>
        <p:nvCxnSpPr>
          <p:cNvPr id="37892" name="AutoShape 7"/>
          <p:cNvCxnSpPr>
            <a:cxnSpLocks noChangeShapeType="1"/>
          </p:cNvCxnSpPr>
          <p:nvPr/>
        </p:nvCxnSpPr>
        <p:spPr bwMode="auto">
          <a:xfrm>
            <a:off x="4114674" y="1143840"/>
            <a:ext cx="8456121" cy="0"/>
          </a:xfrm>
          <a:prstGeom prst="straightConnector1">
            <a:avLst/>
          </a:prstGeom>
          <a:noFill/>
          <a:ln w="28575">
            <a:solidFill>
              <a:schemeClr val="bg2"/>
            </a:solidFill>
            <a:round/>
            <a:headEnd/>
            <a:tailEnd/>
          </a:ln>
          <a:extLst>
            <a:ext uri="{909E8E84-426E-40DD-AFC4-6F175D3DCCD1}">
              <a14:hiddenFill xmlns:a14="http://schemas.microsoft.com/office/drawing/2010/main">
                <a:noFill/>
              </a14:hiddenFill>
            </a:ext>
          </a:extLst>
        </p:spPr>
      </p:cxnSp>
      <p:pic>
        <p:nvPicPr>
          <p:cNvPr id="37893" name="Picture 14" descr="ТПУ_Презентация_квадраты"/>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96356"/>
            <a:ext cx="4001287" cy="861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4" name="Rectangle 9"/>
          <p:cNvSpPr>
            <a:spLocks noChangeArrowheads="1"/>
          </p:cNvSpPr>
          <p:nvPr/>
        </p:nvSpPr>
        <p:spPr bwMode="auto">
          <a:xfrm>
            <a:off x="0" y="1486488"/>
            <a:ext cx="685359" cy="5371512"/>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44953" tIns="72477" rIns="144953" bIns="72477" anchor="ctr"/>
          <a:lstStyle>
            <a:lvl1pPr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sz="1500">
                <a:solidFill>
                  <a:schemeClr val="tx1"/>
                </a:solidFill>
                <a:latin typeface="Arial" charset="0"/>
              </a:defRPr>
            </a:lvl3pPr>
            <a:lvl4pPr marL="1600200" indent="-228600" eaLnBrk="0" hangingPunct="0">
              <a:spcBef>
                <a:spcPct val="20000"/>
              </a:spcBef>
              <a:buChar char="–"/>
              <a:defRPr sz="1300">
                <a:solidFill>
                  <a:schemeClr val="tx1"/>
                </a:solidFill>
                <a:latin typeface="Arial" charset="0"/>
              </a:defRPr>
            </a:lvl4pPr>
            <a:lvl5pPr marL="2057400" indent="-228600" eaLnBrk="0" hangingPunct="0">
              <a:spcBef>
                <a:spcPct val="20000"/>
              </a:spcBef>
              <a:buChar char="»"/>
              <a:defRPr sz="1300">
                <a:solidFill>
                  <a:schemeClr val="tx1"/>
                </a:solidFill>
                <a:latin typeface="Arial" charset="0"/>
              </a:defRPr>
            </a:lvl5pPr>
            <a:lvl6pPr marL="2514600" indent="-228600" eaLnBrk="0" fontAlgn="base" hangingPunct="0">
              <a:spcBef>
                <a:spcPct val="20000"/>
              </a:spcBef>
              <a:spcAft>
                <a:spcPct val="0"/>
              </a:spcAft>
              <a:buChar char="»"/>
              <a:defRPr sz="1300">
                <a:solidFill>
                  <a:schemeClr val="tx1"/>
                </a:solidFill>
                <a:latin typeface="Arial" charset="0"/>
              </a:defRPr>
            </a:lvl6pPr>
            <a:lvl7pPr marL="2971800" indent="-228600" eaLnBrk="0" fontAlgn="base" hangingPunct="0">
              <a:spcBef>
                <a:spcPct val="20000"/>
              </a:spcBef>
              <a:spcAft>
                <a:spcPct val="0"/>
              </a:spcAft>
              <a:buChar char="»"/>
              <a:defRPr sz="1300">
                <a:solidFill>
                  <a:schemeClr val="tx1"/>
                </a:solidFill>
                <a:latin typeface="Arial" charset="0"/>
              </a:defRPr>
            </a:lvl7pPr>
            <a:lvl8pPr marL="3429000" indent="-228600" eaLnBrk="0" fontAlgn="base" hangingPunct="0">
              <a:spcBef>
                <a:spcPct val="20000"/>
              </a:spcBef>
              <a:spcAft>
                <a:spcPct val="0"/>
              </a:spcAft>
              <a:buChar char="»"/>
              <a:defRPr sz="1300">
                <a:solidFill>
                  <a:schemeClr val="tx1"/>
                </a:solidFill>
                <a:latin typeface="Arial" charset="0"/>
              </a:defRPr>
            </a:lvl8pPr>
            <a:lvl9pPr marL="3886200" indent="-228600" eaLnBrk="0" fontAlgn="base" hangingPunct="0">
              <a:spcBef>
                <a:spcPct val="20000"/>
              </a:spcBef>
              <a:spcAft>
                <a:spcPct val="0"/>
              </a:spcAft>
              <a:buChar char="»"/>
              <a:defRPr sz="1300">
                <a:solidFill>
                  <a:schemeClr val="tx1"/>
                </a:solidFill>
                <a:latin typeface="Arial" charset="0"/>
              </a:defRPr>
            </a:lvl9pPr>
          </a:lstStyle>
          <a:p>
            <a:pPr eaLnBrk="1" hangingPunct="1">
              <a:spcBef>
                <a:spcPct val="0"/>
              </a:spcBef>
              <a:buFontTx/>
              <a:buNone/>
            </a:pPr>
            <a:endParaRPr lang="ru-RU" altLang="ru-RU" sz="1700" dirty="0"/>
          </a:p>
        </p:txBody>
      </p:sp>
      <p:grpSp>
        <p:nvGrpSpPr>
          <p:cNvPr id="37896" name="Группа 8"/>
          <p:cNvGrpSpPr>
            <a:grpSpLocks/>
          </p:cNvGrpSpPr>
          <p:nvPr/>
        </p:nvGrpSpPr>
        <p:grpSpPr bwMode="auto">
          <a:xfrm>
            <a:off x="415752" y="355246"/>
            <a:ext cx="3053879" cy="713009"/>
            <a:chOff x="543276" y="545242"/>
            <a:chExt cx="1816737" cy="422585"/>
          </a:xfrm>
        </p:grpSpPr>
        <p:sp>
          <p:nvSpPr>
            <p:cNvPr id="13" name="Freeform 37"/>
            <p:cNvSpPr>
              <a:spLocks noEditPoints="1"/>
            </p:cNvSpPr>
            <p:nvPr/>
          </p:nvSpPr>
          <p:spPr bwMode="auto">
            <a:xfrm>
              <a:off x="1037932" y="566147"/>
              <a:ext cx="1322081" cy="401680"/>
            </a:xfrm>
            <a:custGeom>
              <a:avLst/>
              <a:gdLst>
                <a:gd name="T0" fmla="*/ 528 w 2132"/>
                <a:gd name="T1" fmla="*/ 586 h 649"/>
                <a:gd name="T2" fmla="*/ 791 w 2132"/>
                <a:gd name="T3" fmla="*/ 557 h 649"/>
                <a:gd name="T4" fmla="*/ 510 w 2132"/>
                <a:gd name="T5" fmla="*/ 564 h 649"/>
                <a:gd name="T6" fmla="*/ 490 w 2132"/>
                <a:gd name="T7" fmla="*/ 521 h 649"/>
                <a:gd name="T8" fmla="*/ 1337 w 2132"/>
                <a:gd name="T9" fmla="*/ 504 h 649"/>
                <a:gd name="T10" fmla="*/ 1257 w 2132"/>
                <a:gd name="T11" fmla="*/ 504 h 649"/>
                <a:gd name="T12" fmla="*/ 1001 w 2132"/>
                <a:gd name="T13" fmla="*/ 504 h 649"/>
                <a:gd name="T14" fmla="*/ 981 w 2132"/>
                <a:gd name="T15" fmla="*/ 504 h 649"/>
                <a:gd name="T16" fmla="*/ 799 w 2132"/>
                <a:gd name="T17" fmla="*/ 579 h 649"/>
                <a:gd name="T18" fmla="*/ 625 w 2132"/>
                <a:gd name="T19" fmla="*/ 522 h 649"/>
                <a:gd name="T20" fmla="*/ 508 w 2132"/>
                <a:gd name="T21" fmla="*/ 504 h 649"/>
                <a:gd name="T22" fmla="*/ 529 w 2132"/>
                <a:gd name="T23" fmla="*/ 574 h 649"/>
                <a:gd name="T24" fmla="*/ 470 w 2132"/>
                <a:gd name="T25" fmla="*/ 646 h 649"/>
                <a:gd name="T26" fmla="*/ 404 w 2132"/>
                <a:gd name="T27" fmla="*/ 536 h 649"/>
                <a:gd name="T28" fmla="*/ 249 w 2132"/>
                <a:gd name="T29" fmla="*/ 646 h 649"/>
                <a:gd name="T30" fmla="*/ 131 w 2132"/>
                <a:gd name="T31" fmla="*/ 504 h 649"/>
                <a:gd name="T32" fmla="*/ 23 w 2132"/>
                <a:gd name="T33" fmla="*/ 627 h 649"/>
                <a:gd name="T34" fmla="*/ 931 w 2132"/>
                <a:gd name="T35" fmla="*/ 503 h 649"/>
                <a:gd name="T36" fmla="*/ 872 w 2132"/>
                <a:gd name="T37" fmla="*/ 609 h 649"/>
                <a:gd name="T38" fmla="*/ 893 w 2132"/>
                <a:gd name="T39" fmla="*/ 646 h 649"/>
                <a:gd name="T40" fmla="*/ 914 w 2132"/>
                <a:gd name="T41" fmla="*/ 502 h 649"/>
                <a:gd name="T42" fmla="*/ 206 w 2132"/>
                <a:gd name="T43" fmla="*/ 387 h 649"/>
                <a:gd name="T44" fmla="*/ 267 w 2132"/>
                <a:gd name="T45" fmla="*/ 302 h 649"/>
                <a:gd name="T46" fmla="*/ 2111 w 2132"/>
                <a:gd name="T47" fmla="*/ 411 h 649"/>
                <a:gd name="T48" fmla="*/ 1976 w 2132"/>
                <a:gd name="T49" fmla="*/ 269 h 649"/>
                <a:gd name="T50" fmla="*/ 1805 w 2132"/>
                <a:gd name="T51" fmla="*/ 269 h 649"/>
                <a:gd name="T52" fmla="*/ 1549 w 2132"/>
                <a:gd name="T53" fmla="*/ 287 h 649"/>
                <a:gd name="T54" fmla="*/ 1337 w 2132"/>
                <a:gd name="T55" fmla="*/ 269 h 649"/>
                <a:gd name="T56" fmla="*/ 1423 w 2132"/>
                <a:gd name="T57" fmla="*/ 269 h 649"/>
                <a:gd name="T58" fmla="*/ 1337 w 2132"/>
                <a:gd name="T59" fmla="*/ 294 h 649"/>
                <a:gd name="T60" fmla="*/ 1280 w 2132"/>
                <a:gd name="T61" fmla="*/ 302 h 649"/>
                <a:gd name="T62" fmla="*/ 1126 w 2132"/>
                <a:gd name="T63" fmla="*/ 411 h 649"/>
                <a:gd name="T64" fmla="*/ 955 w 2132"/>
                <a:gd name="T65" fmla="*/ 337 h 649"/>
                <a:gd name="T66" fmla="*/ 791 w 2132"/>
                <a:gd name="T67" fmla="*/ 287 h 649"/>
                <a:gd name="T68" fmla="*/ 741 w 2132"/>
                <a:gd name="T69" fmla="*/ 269 h 649"/>
                <a:gd name="T70" fmla="*/ 515 w 2132"/>
                <a:gd name="T71" fmla="*/ 380 h 649"/>
                <a:gd name="T72" fmla="*/ 447 w 2132"/>
                <a:gd name="T73" fmla="*/ 269 h 649"/>
                <a:gd name="T74" fmla="*/ 363 w 2132"/>
                <a:gd name="T75" fmla="*/ 406 h 649"/>
                <a:gd name="T76" fmla="*/ 351 w 2132"/>
                <a:gd name="T77" fmla="*/ 386 h 649"/>
                <a:gd name="T78" fmla="*/ 105 w 2132"/>
                <a:gd name="T79" fmla="*/ 287 h 649"/>
                <a:gd name="T80" fmla="*/ 1640 w 2132"/>
                <a:gd name="T81" fmla="*/ 288 h 649"/>
                <a:gd name="T82" fmla="*/ 1680 w 2132"/>
                <a:gd name="T83" fmla="*/ 393 h 649"/>
                <a:gd name="T84" fmla="*/ 1583 w 2132"/>
                <a:gd name="T85" fmla="*/ 339 h 649"/>
                <a:gd name="T86" fmla="*/ 292 w 2132"/>
                <a:gd name="T87" fmla="*/ 303 h 649"/>
                <a:gd name="T88" fmla="*/ 182 w 2132"/>
                <a:gd name="T89" fmla="*/ 393 h 649"/>
                <a:gd name="T90" fmla="*/ 2059 w 2132"/>
                <a:gd name="T91" fmla="*/ 241 h 649"/>
                <a:gd name="T92" fmla="*/ 2058 w 2132"/>
                <a:gd name="T93" fmla="*/ 257 h 649"/>
                <a:gd name="T94" fmla="*/ 157 w 2132"/>
                <a:gd name="T95" fmla="*/ 132 h 649"/>
                <a:gd name="T96" fmla="*/ 244 w 2132"/>
                <a:gd name="T97" fmla="*/ 92 h 649"/>
                <a:gd name="T98" fmla="*/ 1046 w 2132"/>
                <a:gd name="T99" fmla="*/ 35 h 649"/>
                <a:gd name="T100" fmla="*/ 803 w 2132"/>
                <a:gd name="T101" fmla="*/ 145 h 649"/>
                <a:gd name="T102" fmla="*/ 658 w 2132"/>
                <a:gd name="T103" fmla="*/ 35 h 649"/>
                <a:gd name="T104" fmla="*/ 305 w 2132"/>
                <a:gd name="T105" fmla="*/ 35 h 649"/>
                <a:gd name="T106" fmla="*/ 325 w 2132"/>
                <a:gd name="T107" fmla="*/ 53 h 649"/>
                <a:gd name="T108" fmla="*/ 44 w 2132"/>
                <a:gd name="T109" fmla="*/ 52 h 649"/>
                <a:gd name="T110" fmla="*/ 529 w 2132"/>
                <a:gd name="T111" fmla="*/ 72 h 649"/>
                <a:gd name="T112" fmla="*/ 605 w 2132"/>
                <a:gd name="T113" fmla="*/ 173 h 649"/>
                <a:gd name="T114" fmla="*/ 507 w 2132"/>
                <a:gd name="T115" fmla="*/ 66 h 649"/>
                <a:gd name="T116" fmla="*/ 267 w 2132"/>
                <a:gd name="T117" fmla="*/ 105 h 649"/>
                <a:gd name="T118" fmla="*/ 132 w 2132"/>
                <a:gd name="T119" fmla="*/ 126 h 649"/>
                <a:gd name="T120" fmla="*/ 992 w 2132"/>
                <a:gd name="T121" fmla="*/ 9 h 649"/>
                <a:gd name="T122" fmla="*/ 967 w 2132"/>
                <a:gd name="T123" fmla="*/ 0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01" y="615"/>
                  </a:lnTo>
                  <a:lnTo>
                    <a:pt x="1068" y="504"/>
                  </a:lnTo>
                  <a:lnTo>
                    <a:pt x="1089" y="504"/>
                  </a:lnTo>
                  <a:lnTo>
                    <a:pt x="1089" y="646"/>
                  </a:lnTo>
                  <a:lnTo>
                    <a:pt x="1069" y="646"/>
                  </a:lnTo>
                  <a:lnTo>
                    <a:pt x="1069" y="53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337" y="615"/>
                  </a:lnTo>
                  <a:lnTo>
                    <a:pt x="404" y="504"/>
                  </a:lnTo>
                  <a:lnTo>
                    <a:pt x="425" y="504"/>
                  </a:lnTo>
                  <a:lnTo>
                    <a:pt x="425" y="646"/>
                  </a:lnTo>
                  <a:lnTo>
                    <a:pt x="404" y="646"/>
                  </a:lnTo>
                  <a:lnTo>
                    <a:pt x="404" y="53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044" y="380"/>
                  </a:lnTo>
                  <a:lnTo>
                    <a:pt x="2110" y="269"/>
                  </a:lnTo>
                  <a:lnTo>
                    <a:pt x="2132" y="269"/>
                  </a:lnTo>
                  <a:lnTo>
                    <a:pt x="2132" y="411"/>
                  </a:lnTo>
                  <a:lnTo>
                    <a:pt x="2111" y="411"/>
                  </a:lnTo>
                  <a:lnTo>
                    <a:pt x="2111" y="302"/>
                  </a:lnTo>
                  <a:lnTo>
                    <a:pt x="2111" y="302"/>
                  </a:lnTo>
                  <a:lnTo>
                    <a:pt x="2044" y="411"/>
                  </a:lnTo>
                  <a:lnTo>
                    <a:pt x="2023" y="411"/>
                  </a:lnTo>
                  <a:lnTo>
                    <a:pt x="2023" y="269"/>
                  </a:lnTo>
                  <a:close/>
                  <a:moveTo>
                    <a:pt x="1868" y="269"/>
                  </a:moveTo>
                  <a:lnTo>
                    <a:pt x="1888" y="269"/>
                  </a:lnTo>
                  <a:lnTo>
                    <a:pt x="1888" y="380"/>
                  </a:lnTo>
                  <a:lnTo>
                    <a:pt x="1888" y="380"/>
                  </a:lnTo>
                  <a:lnTo>
                    <a:pt x="1955" y="269"/>
                  </a:lnTo>
                  <a:lnTo>
                    <a:pt x="1976" y="269"/>
                  </a:lnTo>
                  <a:lnTo>
                    <a:pt x="1976" y="411"/>
                  </a:lnTo>
                  <a:lnTo>
                    <a:pt x="1956" y="411"/>
                  </a:lnTo>
                  <a:lnTo>
                    <a:pt x="1956" y="302"/>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15" y="380"/>
                  </a:lnTo>
                  <a:lnTo>
                    <a:pt x="582" y="269"/>
                  </a:lnTo>
                  <a:lnTo>
                    <a:pt x="603" y="269"/>
                  </a:lnTo>
                  <a:lnTo>
                    <a:pt x="603" y="411"/>
                  </a:lnTo>
                  <a:lnTo>
                    <a:pt x="582" y="411"/>
                  </a:lnTo>
                  <a:lnTo>
                    <a:pt x="582" y="302"/>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958" y="145"/>
                  </a:lnTo>
                  <a:lnTo>
                    <a:pt x="1026" y="35"/>
                  </a:lnTo>
                  <a:lnTo>
                    <a:pt x="1046" y="35"/>
                  </a:lnTo>
                  <a:lnTo>
                    <a:pt x="1046" y="176"/>
                  </a:lnTo>
                  <a:lnTo>
                    <a:pt x="1026" y="176"/>
                  </a:lnTo>
                  <a:lnTo>
                    <a:pt x="1026" y="66"/>
                  </a:lnTo>
                  <a:lnTo>
                    <a:pt x="1026" y="66"/>
                  </a:lnTo>
                  <a:lnTo>
                    <a:pt x="959" y="176"/>
                  </a:lnTo>
                  <a:lnTo>
                    <a:pt x="938" y="176"/>
                  </a:lnTo>
                  <a:lnTo>
                    <a:pt x="938" y="35"/>
                  </a:lnTo>
                  <a:close/>
                  <a:moveTo>
                    <a:pt x="783" y="35"/>
                  </a:moveTo>
                  <a:lnTo>
                    <a:pt x="803" y="35"/>
                  </a:lnTo>
                  <a:lnTo>
                    <a:pt x="803" y="145"/>
                  </a:lnTo>
                  <a:lnTo>
                    <a:pt x="803" y="145"/>
                  </a:lnTo>
                  <a:lnTo>
                    <a:pt x="871" y="35"/>
                  </a:lnTo>
                  <a:lnTo>
                    <a:pt x="891" y="35"/>
                  </a:lnTo>
                  <a:lnTo>
                    <a:pt x="891" y="176"/>
                  </a:lnTo>
                  <a:lnTo>
                    <a:pt x="871" y="176"/>
                  </a:lnTo>
                  <a:lnTo>
                    <a:pt x="871" y="6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chemeClr val="tx1">
                <a:lumMod val="95000"/>
                <a:lumOff val="5000"/>
              </a:schemeClr>
            </a:solidFill>
            <a:ln w="0">
              <a:noFill/>
              <a:prstDash val="solid"/>
              <a:round/>
              <a:headEnd/>
              <a:tailEnd/>
            </a:ln>
          </p:spPr>
          <p:txBody>
            <a:bodyPr/>
            <a:lstStyle/>
            <a:p>
              <a:pPr>
                <a:defRPr/>
              </a:pPr>
              <a:endParaRPr lang="ru-RU" baseline="-25000" dirty="0"/>
            </a:p>
          </p:txBody>
        </p:sp>
        <p:grpSp>
          <p:nvGrpSpPr>
            <p:cNvPr id="37942" name="Group 34"/>
            <p:cNvGrpSpPr>
              <a:grpSpLocks noChangeAspect="1"/>
            </p:cNvGrpSpPr>
            <p:nvPr/>
          </p:nvGrpSpPr>
          <p:grpSpPr bwMode="auto">
            <a:xfrm>
              <a:off x="543276" y="545242"/>
              <a:ext cx="421345" cy="421345"/>
              <a:chOff x="1099" y="205"/>
              <a:chExt cx="340" cy="340"/>
            </a:xfrm>
          </p:grpSpPr>
          <p:sp>
            <p:nvSpPr>
              <p:cNvPr id="15" name="Freeform 38"/>
              <p:cNvSpPr>
                <a:spLocks noEditPoints="1"/>
              </p:cNvSpPr>
              <p:nvPr/>
            </p:nvSpPr>
            <p:spPr bwMode="auto">
              <a:xfrm>
                <a:off x="1099" y="325"/>
                <a:ext cx="341" cy="217"/>
              </a:xfrm>
              <a:custGeom>
                <a:avLst/>
                <a:gdLst>
                  <a:gd name="T0" fmla="*/ 240 w 680"/>
                  <a:gd name="T1" fmla="*/ 240 h 441"/>
                  <a:gd name="T2" fmla="*/ 440 w 680"/>
                  <a:gd name="T3" fmla="*/ 240 h 441"/>
                  <a:gd name="T4" fmla="*/ 440 w 680"/>
                  <a:gd name="T5" fmla="*/ 441 h 441"/>
                  <a:gd name="T6" fmla="*/ 240 w 680"/>
                  <a:gd name="T7" fmla="*/ 441 h 441"/>
                  <a:gd name="T8" fmla="*/ 240 w 680"/>
                  <a:gd name="T9" fmla="*/ 240 h 441"/>
                  <a:gd name="T10" fmla="*/ 480 w 680"/>
                  <a:gd name="T11" fmla="*/ 0 h 441"/>
                  <a:gd name="T12" fmla="*/ 680 w 680"/>
                  <a:gd name="T13" fmla="*/ 0 h 441"/>
                  <a:gd name="T14" fmla="*/ 680 w 680"/>
                  <a:gd name="T15" fmla="*/ 441 h 441"/>
                  <a:gd name="T16" fmla="*/ 480 w 680"/>
                  <a:gd name="T17" fmla="*/ 441 h 441"/>
                  <a:gd name="T18" fmla="*/ 480 w 680"/>
                  <a:gd name="T19" fmla="*/ 0 h 441"/>
                  <a:gd name="T20" fmla="*/ 0 w 680"/>
                  <a:gd name="T21" fmla="*/ 0 h 441"/>
                  <a:gd name="T22" fmla="*/ 200 w 680"/>
                  <a:gd name="T23" fmla="*/ 0 h 441"/>
                  <a:gd name="T24" fmla="*/ 200 w 680"/>
                  <a:gd name="T25" fmla="*/ 441 h 441"/>
                  <a:gd name="T26" fmla="*/ 0 w 680"/>
                  <a:gd name="T27" fmla="*/ 441 h 441"/>
                  <a:gd name="T28" fmla="*/ 0 w 680"/>
                  <a:gd name="T29"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chemeClr val="tx1">
                  <a:lumMod val="95000"/>
                  <a:lumOff val="5000"/>
                </a:schemeClr>
              </a:solidFill>
              <a:ln w="0">
                <a:noFill/>
                <a:prstDash val="solid"/>
                <a:round/>
                <a:headEnd/>
                <a:tailEnd/>
              </a:ln>
            </p:spPr>
            <p:txBody>
              <a:bodyPr/>
              <a:lstStyle/>
              <a:p>
                <a:pPr>
                  <a:defRPr/>
                </a:pPr>
                <a:endParaRPr lang="ru-RU" baseline="-25000" dirty="0"/>
              </a:p>
            </p:txBody>
          </p:sp>
          <p:sp>
            <p:nvSpPr>
              <p:cNvPr id="37944" name="Freeform 39"/>
              <p:cNvSpPr>
                <a:spLocks noEditPoints="1"/>
              </p:cNvSpPr>
              <p:nvPr/>
            </p:nvSpPr>
            <p:spPr bwMode="auto">
              <a:xfrm>
                <a:off x="1099" y="205"/>
                <a:ext cx="340" cy="220"/>
              </a:xfrm>
              <a:custGeom>
                <a:avLst/>
                <a:gdLst>
                  <a:gd name="T0" fmla="*/ 2 w 680"/>
                  <a:gd name="T1" fmla="*/ 0 h 441"/>
                  <a:gd name="T2" fmla="*/ 3 w 680"/>
                  <a:gd name="T3" fmla="*/ 0 h 441"/>
                  <a:gd name="T4" fmla="*/ 3 w 680"/>
                  <a:gd name="T5" fmla="*/ 0 h 441"/>
                  <a:gd name="T6" fmla="*/ 2 w 680"/>
                  <a:gd name="T7" fmla="*/ 0 h 441"/>
                  <a:gd name="T8" fmla="*/ 2 w 680"/>
                  <a:gd name="T9" fmla="*/ 0 h 441"/>
                  <a:gd name="T10" fmla="*/ 1 w 680"/>
                  <a:gd name="T11" fmla="*/ 0 h 441"/>
                  <a:gd name="T12" fmla="*/ 2 w 680"/>
                  <a:gd name="T13" fmla="*/ 0 h 441"/>
                  <a:gd name="T14" fmla="*/ 2 w 680"/>
                  <a:gd name="T15" fmla="*/ 1 h 441"/>
                  <a:gd name="T16" fmla="*/ 1 w 680"/>
                  <a:gd name="T17" fmla="*/ 1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80"/>
                  <a:gd name="T46" fmla="*/ 0 h 441"/>
                  <a:gd name="T47" fmla="*/ 680 w 680"/>
                  <a:gd name="T48" fmla="*/ 441 h 44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dirty="0"/>
              </a:p>
            </p:txBody>
          </p:sp>
        </p:grpSp>
      </p:grpSp>
      <p:sp>
        <p:nvSpPr>
          <p:cNvPr id="4" name="Номер слайда 3"/>
          <p:cNvSpPr>
            <a:spLocks noGrp="1"/>
          </p:cNvSpPr>
          <p:nvPr>
            <p:ph type="sldNum" sz="quarter" idx="12"/>
          </p:nvPr>
        </p:nvSpPr>
        <p:spPr>
          <a:xfrm>
            <a:off x="6553760" y="6243264"/>
            <a:ext cx="2475646" cy="478699"/>
          </a:xfrm>
        </p:spPr>
        <p:txBody>
          <a:bodyPr/>
          <a:lstStyle/>
          <a:p>
            <a:pPr>
              <a:defRPr/>
            </a:pPr>
            <a:fld id="{B971B4AC-05DD-48C1-8803-3039D9D93133}" type="slidenum">
              <a:rPr lang="ru-RU" smtClean="0"/>
              <a:pPr>
                <a:defRPr/>
              </a:pPr>
              <a:t>4</a:t>
            </a:fld>
            <a:endParaRPr lang="ru-RU" dirty="0"/>
          </a:p>
        </p:txBody>
      </p:sp>
      <p:sp>
        <p:nvSpPr>
          <p:cNvPr id="19" name="Rectangle 3"/>
          <p:cNvSpPr txBox="1">
            <a:spLocks noChangeArrowheads="1"/>
          </p:cNvSpPr>
          <p:nvPr/>
        </p:nvSpPr>
        <p:spPr bwMode="auto">
          <a:xfrm>
            <a:off x="698821" y="1412422"/>
            <a:ext cx="8343324" cy="903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6" tIns="45713" rIns="91426" bIns="45713" numCol="1" anchor="t" anchorCtr="0" compatLnSpc="1">
            <a:prstTxWarp prst="textNoShape">
              <a:avLst/>
            </a:prstTxWarp>
          </a:bodyPr>
          <a:lstStyle>
            <a:lvl1pPr marL="215900" indent="-215900" algn="l" defTabSz="576263" rtl="0" eaLnBrk="0" fontAlgn="base" hangingPunct="0">
              <a:spcBef>
                <a:spcPct val="20000"/>
              </a:spcBef>
              <a:spcAft>
                <a:spcPct val="0"/>
              </a:spcAft>
              <a:buChar char="•"/>
              <a:defRPr sz="2000">
                <a:solidFill>
                  <a:schemeClr val="tx1"/>
                </a:solidFill>
                <a:latin typeface="+mn-lt"/>
                <a:ea typeface="+mn-ea"/>
                <a:cs typeface="+mn-cs"/>
              </a:defRPr>
            </a:lvl1pPr>
            <a:lvl2pPr marL="468313" indent="-180975" algn="l" defTabSz="576263" rtl="0" eaLnBrk="0" fontAlgn="base" hangingPunct="0">
              <a:spcBef>
                <a:spcPct val="20000"/>
              </a:spcBef>
              <a:spcAft>
                <a:spcPct val="0"/>
              </a:spcAft>
              <a:buChar char="–"/>
              <a:defRPr>
                <a:solidFill>
                  <a:schemeClr val="tx1"/>
                </a:solidFill>
                <a:latin typeface="+mn-lt"/>
              </a:defRPr>
            </a:lvl2pPr>
            <a:lvl3pPr marL="719138" indent="-142875" algn="l" defTabSz="576263" rtl="0" eaLnBrk="0" fontAlgn="base" hangingPunct="0">
              <a:spcBef>
                <a:spcPct val="20000"/>
              </a:spcBef>
              <a:spcAft>
                <a:spcPct val="0"/>
              </a:spcAft>
              <a:buChar char="•"/>
              <a:defRPr sz="1500">
                <a:solidFill>
                  <a:schemeClr val="tx1"/>
                </a:solidFill>
                <a:latin typeface="+mn-lt"/>
              </a:defRPr>
            </a:lvl3pPr>
            <a:lvl4pPr marL="1008063" indent="-144463" algn="l" defTabSz="576263" rtl="0" eaLnBrk="0" fontAlgn="base" hangingPunct="0">
              <a:spcBef>
                <a:spcPct val="20000"/>
              </a:spcBef>
              <a:spcAft>
                <a:spcPct val="0"/>
              </a:spcAft>
              <a:buChar char="–"/>
              <a:defRPr sz="1300">
                <a:solidFill>
                  <a:schemeClr val="tx1"/>
                </a:solidFill>
                <a:latin typeface="+mn-lt"/>
              </a:defRPr>
            </a:lvl4pPr>
            <a:lvl5pPr marL="1295400" indent="-142875" algn="l" defTabSz="576263" rtl="0" eaLnBrk="0" fontAlgn="base" hangingPunct="0">
              <a:spcBef>
                <a:spcPct val="20000"/>
              </a:spcBef>
              <a:spcAft>
                <a:spcPct val="0"/>
              </a:spcAft>
              <a:buChar char="»"/>
              <a:defRPr sz="1300">
                <a:solidFill>
                  <a:schemeClr val="tx1"/>
                </a:solidFill>
                <a:latin typeface="+mn-lt"/>
              </a:defRPr>
            </a:lvl5pPr>
            <a:lvl6pPr marL="1752600" indent="-142875" algn="l" defTabSz="576263" rtl="0" fontAlgn="base">
              <a:spcBef>
                <a:spcPct val="20000"/>
              </a:spcBef>
              <a:spcAft>
                <a:spcPct val="0"/>
              </a:spcAft>
              <a:buChar char="»"/>
              <a:defRPr sz="1300">
                <a:solidFill>
                  <a:schemeClr val="tx1"/>
                </a:solidFill>
                <a:latin typeface="+mn-lt"/>
              </a:defRPr>
            </a:lvl6pPr>
            <a:lvl7pPr marL="2209800" indent="-142875" algn="l" defTabSz="576263" rtl="0" fontAlgn="base">
              <a:spcBef>
                <a:spcPct val="20000"/>
              </a:spcBef>
              <a:spcAft>
                <a:spcPct val="0"/>
              </a:spcAft>
              <a:buChar char="»"/>
              <a:defRPr sz="1300">
                <a:solidFill>
                  <a:schemeClr val="tx1"/>
                </a:solidFill>
                <a:latin typeface="+mn-lt"/>
              </a:defRPr>
            </a:lvl7pPr>
            <a:lvl8pPr marL="2667000" indent="-142875" algn="l" defTabSz="576263" rtl="0" fontAlgn="base">
              <a:spcBef>
                <a:spcPct val="20000"/>
              </a:spcBef>
              <a:spcAft>
                <a:spcPct val="0"/>
              </a:spcAft>
              <a:buChar char="»"/>
              <a:defRPr sz="1300">
                <a:solidFill>
                  <a:schemeClr val="tx1"/>
                </a:solidFill>
                <a:latin typeface="+mn-lt"/>
              </a:defRPr>
            </a:lvl8pPr>
            <a:lvl9pPr marL="3124200" indent="-142875" algn="l" defTabSz="576263" rtl="0" fontAlgn="base">
              <a:spcBef>
                <a:spcPct val="20000"/>
              </a:spcBef>
              <a:spcAft>
                <a:spcPct val="0"/>
              </a:spcAft>
              <a:buChar char="»"/>
              <a:defRPr sz="1300">
                <a:solidFill>
                  <a:schemeClr val="tx1"/>
                </a:solidFill>
                <a:latin typeface="+mn-lt"/>
              </a:defRPr>
            </a:lvl9pPr>
          </a:lstStyle>
          <a:p>
            <a:pPr marL="0" indent="0">
              <a:buNone/>
            </a:pPr>
            <a:endParaRPr lang="ru-RU" altLang="ru-RU" sz="1700" i="1" kern="0" dirty="0">
              <a:latin typeface="Calibri" pitchFamily="34" charset="0"/>
            </a:endParaRPr>
          </a:p>
        </p:txBody>
      </p:sp>
      <p:graphicFrame>
        <p:nvGraphicFramePr>
          <p:cNvPr id="3" name="Объект 2"/>
          <p:cNvGraphicFramePr>
            <a:graphicFrameLocks noChangeAspect="1"/>
          </p:cNvGraphicFramePr>
          <p:nvPr>
            <p:extLst>
              <p:ext uri="{D42A27DB-BD31-4B8C-83A1-F6EECF244321}">
                <p14:modId xmlns:p14="http://schemas.microsoft.com/office/powerpoint/2010/main" val="3141083714"/>
              </p:ext>
            </p:extLst>
          </p:nvPr>
        </p:nvGraphicFramePr>
        <p:xfrm>
          <a:off x="1294730" y="2136565"/>
          <a:ext cx="2378075" cy="2806700"/>
        </p:xfrm>
        <a:graphic>
          <a:graphicData uri="http://schemas.openxmlformats.org/presentationml/2006/ole">
            <mc:AlternateContent xmlns:mc="http://schemas.openxmlformats.org/markup-compatibility/2006">
              <mc:Choice xmlns:v="urn:schemas-microsoft-com:vml" Requires="v">
                <p:oleObj spid="_x0000_s132333" name="Equation" r:id="rId4" imgW="1485720" imgH="1752480" progId="Equation.DSMT4">
                  <p:embed/>
                </p:oleObj>
              </mc:Choice>
              <mc:Fallback>
                <p:oleObj name="Equation" r:id="rId4" imgW="1485720" imgH="1752480" progId="Equation.DSMT4">
                  <p:embed/>
                  <p:pic>
                    <p:nvPicPr>
                      <p:cNvPr id="0" name=""/>
                      <p:cNvPicPr>
                        <a:picLocks noChangeAspect="1" noChangeArrowheads="1"/>
                      </p:cNvPicPr>
                      <p:nvPr/>
                    </p:nvPicPr>
                    <p:blipFill>
                      <a:blip r:embed="rId5"/>
                      <a:srcRect/>
                      <a:stretch>
                        <a:fillRect/>
                      </a:stretch>
                    </p:blipFill>
                    <p:spPr bwMode="auto">
                      <a:xfrm>
                        <a:off x="1294730" y="2136565"/>
                        <a:ext cx="2378075" cy="280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 name="Text Box 8"/>
          <p:cNvSpPr txBox="1">
            <a:spLocks noChangeArrowheads="1"/>
          </p:cNvSpPr>
          <p:nvPr/>
        </p:nvSpPr>
        <p:spPr bwMode="auto">
          <a:xfrm>
            <a:off x="4421323" y="6272890"/>
            <a:ext cx="3921412" cy="484924"/>
          </a:xfrm>
          <a:prstGeom prst="rect">
            <a:avLst/>
          </a:prstGeom>
          <a:noFill/>
          <a:ln w="9525">
            <a:noFill/>
            <a:miter lim="800000"/>
            <a:headEnd/>
            <a:tailEnd/>
          </a:ln>
          <a:effectLst/>
        </p:spPr>
        <p:txBody>
          <a:bodyPr wrap="square" lIns="144953" tIns="72477" rIns="144953" bIns="72477">
            <a:spAutoFit/>
          </a:bodyPr>
          <a:lstStyle/>
          <a:p>
            <a:pPr algn="ctr" defTabSz="913519">
              <a:spcBef>
                <a:spcPts val="0"/>
              </a:spcBef>
            </a:pPr>
            <a:r>
              <a:rPr lang="ru-RU" sz="1100" i="1" dirty="0">
                <a:solidFill>
                  <a:srgbClr val="969696"/>
                </a:solidFill>
              </a:rPr>
              <a:t>*</a:t>
            </a:r>
            <a:r>
              <a:rPr lang="en-US" sz="1100" i="1" dirty="0">
                <a:solidFill>
                  <a:srgbClr val="969696"/>
                </a:solidFill>
              </a:rPr>
              <a:t>M. Albert </a:t>
            </a:r>
            <a:r>
              <a:rPr lang="en-US" sz="1100" i="1" dirty="0" err="1">
                <a:solidFill>
                  <a:srgbClr val="969696"/>
                </a:solidFill>
              </a:rPr>
              <a:t>Vannice</a:t>
            </a:r>
            <a:r>
              <a:rPr lang="ru-RU" sz="1100" i="1" dirty="0">
                <a:solidFill>
                  <a:srgbClr val="969696"/>
                </a:solidFill>
              </a:rPr>
              <a:t>. </a:t>
            </a:r>
            <a:r>
              <a:rPr lang="en-US" sz="1100" i="1" dirty="0">
                <a:solidFill>
                  <a:srgbClr val="969696"/>
                </a:solidFill>
              </a:rPr>
              <a:t>Kinetics of Catalytic</a:t>
            </a:r>
          </a:p>
          <a:p>
            <a:pPr algn="ctr" defTabSz="913519">
              <a:spcBef>
                <a:spcPts val="0"/>
              </a:spcBef>
            </a:pPr>
            <a:r>
              <a:rPr lang="en-US" sz="1100" i="1" dirty="0">
                <a:solidFill>
                  <a:srgbClr val="969696"/>
                </a:solidFill>
              </a:rPr>
              <a:t>Reactions</a:t>
            </a:r>
            <a:r>
              <a:rPr lang="ru-RU" sz="1100" i="1" dirty="0">
                <a:solidFill>
                  <a:srgbClr val="969696"/>
                </a:solidFill>
              </a:rPr>
              <a:t>. </a:t>
            </a:r>
            <a:r>
              <a:rPr lang="en-US" sz="1100" i="1" dirty="0">
                <a:solidFill>
                  <a:srgbClr val="969696"/>
                </a:solidFill>
              </a:rPr>
              <a:t>2005 Springer Science</a:t>
            </a:r>
            <a:r>
              <a:rPr lang="ru-RU" sz="1100" i="1" dirty="0">
                <a:solidFill>
                  <a:srgbClr val="969696"/>
                </a:solidFill>
              </a:rPr>
              <a:t>+ </a:t>
            </a:r>
            <a:r>
              <a:rPr lang="en-US" sz="1100" i="1" dirty="0">
                <a:solidFill>
                  <a:srgbClr val="969696"/>
                </a:solidFill>
              </a:rPr>
              <a:t>Business Media, Inc.</a:t>
            </a:r>
            <a:endParaRPr lang="ru-RU" sz="1100" i="1" dirty="0">
              <a:solidFill>
                <a:srgbClr val="969696"/>
              </a:solidFill>
            </a:endParaRPr>
          </a:p>
        </p:txBody>
      </p:sp>
      <p:sp>
        <p:nvSpPr>
          <p:cNvPr id="17" name="Rectangle 2"/>
          <p:cNvSpPr txBox="1">
            <a:spLocks noChangeArrowheads="1"/>
          </p:cNvSpPr>
          <p:nvPr/>
        </p:nvSpPr>
        <p:spPr bwMode="auto">
          <a:xfrm>
            <a:off x="971600" y="5013176"/>
            <a:ext cx="7920880" cy="576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t" anchorCtr="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indent="442913" algn="just"/>
            <a:r>
              <a:rPr lang="ru-RU" altLang="ru-RU" dirty="0" err="1">
                <a:solidFill>
                  <a:schemeClr val="tx2"/>
                </a:solidFill>
                <a:latin typeface="Calibri" panose="020F0502020204030204" pitchFamily="34" charset="0"/>
              </a:rPr>
              <a:t>Вцелом</a:t>
            </a:r>
            <a:r>
              <a:rPr lang="ru-RU" altLang="ru-RU" dirty="0">
                <a:solidFill>
                  <a:schemeClr val="tx2"/>
                </a:solidFill>
                <a:latin typeface="Calibri" panose="020F0502020204030204" pitchFamily="34" charset="0"/>
              </a:rPr>
              <a:t>, такой вид адсорбции наблюдается реже, чем конкуренция за центры одного типа. Однако в некоторых  системах встречается и конкурентная, и независимая адсорбция – как в данном примере.</a:t>
            </a:r>
          </a:p>
        </p:txBody>
      </p:sp>
      <p:graphicFrame>
        <p:nvGraphicFramePr>
          <p:cNvPr id="18" name="Объект 17"/>
          <p:cNvGraphicFramePr>
            <a:graphicFrameLocks noChangeAspect="1"/>
          </p:cNvGraphicFramePr>
          <p:nvPr>
            <p:extLst>
              <p:ext uri="{D42A27DB-BD31-4B8C-83A1-F6EECF244321}">
                <p14:modId xmlns:p14="http://schemas.microsoft.com/office/powerpoint/2010/main" val="2815886433"/>
              </p:ext>
            </p:extLst>
          </p:nvPr>
        </p:nvGraphicFramePr>
        <p:xfrm>
          <a:off x="3902295" y="2201453"/>
          <a:ext cx="4899025" cy="1057275"/>
        </p:xfrm>
        <a:graphic>
          <a:graphicData uri="http://schemas.openxmlformats.org/presentationml/2006/ole">
            <mc:AlternateContent xmlns:mc="http://schemas.openxmlformats.org/markup-compatibility/2006">
              <mc:Choice xmlns:v="urn:schemas-microsoft-com:vml" Requires="v">
                <p:oleObj spid="_x0000_s132334" name="Equation" r:id="rId6" imgW="3060360" imgH="660240" progId="Equation.DSMT4">
                  <p:embed/>
                </p:oleObj>
              </mc:Choice>
              <mc:Fallback>
                <p:oleObj name="Equation" r:id="rId6" imgW="3060360" imgH="660240" progId="Equation.DSMT4">
                  <p:embed/>
                  <p:pic>
                    <p:nvPicPr>
                      <p:cNvPr id="3" name="Объект 2"/>
                      <p:cNvPicPr>
                        <a:picLocks noChangeAspect="1" noChangeArrowheads="1"/>
                      </p:cNvPicPr>
                      <p:nvPr/>
                    </p:nvPicPr>
                    <p:blipFill>
                      <a:blip r:embed="rId7"/>
                      <a:srcRect/>
                      <a:stretch>
                        <a:fillRect/>
                      </a:stretch>
                    </p:blipFill>
                    <p:spPr bwMode="auto">
                      <a:xfrm>
                        <a:off x="3902295" y="2201453"/>
                        <a:ext cx="4899025" cy="105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804116680"/>
      </p:ext>
    </p:extLst>
  </p:cSld>
  <p:clrMapOvr>
    <a:masterClrMapping/>
  </p:clrMapOvr>
  <p:transition>
    <p:dissolv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type="body" idx="1"/>
          </p:nvPr>
        </p:nvSpPr>
        <p:spPr>
          <a:xfrm>
            <a:off x="3771954" y="165882"/>
            <a:ext cx="5372045" cy="886854"/>
          </a:xfrm>
        </p:spPr>
        <p:txBody>
          <a:bodyPr/>
          <a:lstStyle/>
          <a:p>
            <a:pPr marL="0" indent="0" algn="r" eaLnBrk="1" hangingPunct="1">
              <a:spcBef>
                <a:spcPts val="0"/>
              </a:spcBef>
              <a:buFontTx/>
              <a:buNone/>
            </a:pPr>
            <a:r>
              <a:rPr lang="ru-RU" altLang="ru-RU" sz="2900" b="1" dirty="0">
                <a:solidFill>
                  <a:srgbClr val="80BF44"/>
                </a:solidFill>
                <a:latin typeface="Calibri" pitchFamily="34" charset="0"/>
              </a:rPr>
              <a:t>Примеры бимолекулярных реакций</a:t>
            </a:r>
          </a:p>
        </p:txBody>
      </p:sp>
      <p:sp>
        <p:nvSpPr>
          <p:cNvPr id="37891" name="Rectangle 4"/>
          <p:cNvSpPr>
            <a:spLocks noChangeArrowheads="1"/>
          </p:cNvSpPr>
          <p:nvPr/>
        </p:nvSpPr>
        <p:spPr bwMode="auto">
          <a:xfrm>
            <a:off x="8458641" y="6172704"/>
            <a:ext cx="685359" cy="685296"/>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8235" tIns="54117" rIns="108235" bIns="54117" anchor="ctr"/>
          <a:lstStyle>
            <a:lvl1pPr defTabSz="576263" eaLnBrk="0" hangingPunct="0">
              <a:spcBef>
                <a:spcPct val="20000"/>
              </a:spcBef>
              <a:buChar char="•"/>
              <a:defRPr sz="2000">
                <a:solidFill>
                  <a:schemeClr val="tx1"/>
                </a:solidFill>
                <a:latin typeface="Arial" charset="0"/>
              </a:defRPr>
            </a:lvl1pPr>
            <a:lvl2pPr marL="742950" indent="-285750" defTabSz="576263" eaLnBrk="0" hangingPunct="0">
              <a:spcBef>
                <a:spcPct val="20000"/>
              </a:spcBef>
              <a:buChar char="–"/>
              <a:defRPr>
                <a:solidFill>
                  <a:schemeClr val="tx1"/>
                </a:solidFill>
                <a:latin typeface="Arial" charset="0"/>
              </a:defRPr>
            </a:lvl2pPr>
            <a:lvl3pPr marL="1143000" indent="-228600" defTabSz="576263" eaLnBrk="0" hangingPunct="0">
              <a:spcBef>
                <a:spcPct val="20000"/>
              </a:spcBef>
              <a:buChar char="•"/>
              <a:defRPr sz="1500">
                <a:solidFill>
                  <a:schemeClr val="tx1"/>
                </a:solidFill>
                <a:latin typeface="Arial" charset="0"/>
              </a:defRPr>
            </a:lvl3pPr>
            <a:lvl4pPr marL="1600200" indent="-228600" defTabSz="576263" eaLnBrk="0" hangingPunct="0">
              <a:spcBef>
                <a:spcPct val="20000"/>
              </a:spcBef>
              <a:buChar char="–"/>
              <a:defRPr sz="1300">
                <a:solidFill>
                  <a:schemeClr val="tx1"/>
                </a:solidFill>
                <a:latin typeface="Arial" charset="0"/>
              </a:defRPr>
            </a:lvl4pPr>
            <a:lvl5pPr marL="2057400" indent="-228600" defTabSz="576263" eaLnBrk="0" hangingPunct="0">
              <a:spcBef>
                <a:spcPct val="20000"/>
              </a:spcBef>
              <a:buChar char="»"/>
              <a:defRPr sz="1300">
                <a:solidFill>
                  <a:schemeClr val="tx1"/>
                </a:solidFill>
                <a:latin typeface="Arial" charset="0"/>
              </a:defRPr>
            </a:lvl5pPr>
            <a:lvl6pPr marL="2514600" indent="-228600" defTabSz="576263" eaLnBrk="0" fontAlgn="base" hangingPunct="0">
              <a:spcBef>
                <a:spcPct val="20000"/>
              </a:spcBef>
              <a:spcAft>
                <a:spcPct val="0"/>
              </a:spcAft>
              <a:buChar char="»"/>
              <a:defRPr sz="1300">
                <a:solidFill>
                  <a:schemeClr val="tx1"/>
                </a:solidFill>
                <a:latin typeface="Arial" charset="0"/>
              </a:defRPr>
            </a:lvl6pPr>
            <a:lvl7pPr marL="2971800" indent="-228600" defTabSz="576263" eaLnBrk="0" fontAlgn="base" hangingPunct="0">
              <a:spcBef>
                <a:spcPct val="20000"/>
              </a:spcBef>
              <a:spcAft>
                <a:spcPct val="0"/>
              </a:spcAft>
              <a:buChar char="»"/>
              <a:defRPr sz="1300">
                <a:solidFill>
                  <a:schemeClr val="tx1"/>
                </a:solidFill>
                <a:latin typeface="Arial" charset="0"/>
              </a:defRPr>
            </a:lvl7pPr>
            <a:lvl8pPr marL="3429000" indent="-228600" defTabSz="576263" eaLnBrk="0" fontAlgn="base" hangingPunct="0">
              <a:spcBef>
                <a:spcPct val="20000"/>
              </a:spcBef>
              <a:spcAft>
                <a:spcPct val="0"/>
              </a:spcAft>
              <a:buChar char="»"/>
              <a:defRPr sz="1300">
                <a:solidFill>
                  <a:schemeClr val="tx1"/>
                </a:solidFill>
                <a:latin typeface="Arial" charset="0"/>
              </a:defRPr>
            </a:lvl8pPr>
            <a:lvl9pPr marL="3886200" indent="-228600" defTabSz="576263" eaLnBrk="0" fontAlgn="base" hangingPunct="0">
              <a:spcBef>
                <a:spcPct val="20000"/>
              </a:spcBef>
              <a:spcAft>
                <a:spcPct val="0"/>
              </a:spcAft>
              <a:buChar char="»"/>
              <a:defRPr sz="1300">
                <a:solidFill>
                  <a:schemeClr val="tx1"/>
                </a:solidFill>
                <a:latin typeface="Arial" charset="0"/>
              </a:defRPr>
            </a:lvl9pPr>
          </a:lstStyle>
          <a:p>
            <a:pPr algn="ctr" eaLnBrk="1" hangingPunct="1">
              <a:spcBef>
                <a:spcPct val="0"/>
              </a:spcBef>
              <a:buFontTx/>
              <a:buNone/>
            </a:pPr>
            <a:endParaRPr lang="ru-RU" altLang="ru-RU" sz="1400" dirty="0"/>
          </a:p>
        </p:txBody>
      </p:sp>
      <p:cxnSp>
        <p:nvCxnSpPr>
          <p:cNvPr id="37892" name="AutoShape 7"/>
          <p:cNvCxnSpPr>
            <a:cxnSpLocks noChangeShapeType="1"/>
          </p:cNvCxnSpPr>
          <p:nvPr/>
        </p:nvCxnSpPr>
        <p:spPr bwMode="auto">
          <a:xfrm>
            <a:off x="4114674" y="1143840"/>
            <a:ext cx="8456121" cy="0"/>
          </a:xfrm>
          <a:prstGeom prst="straightConnector1">
            <a:avLst/>
          </a:prstGeom>
          <a:noFill/>
          <a:ln w="28575">
            <a:solidFill>
              <a:schemeClr val="bg2"/>
            </a:solidFill>
            <a:round/>
            <a:headEnd/>
            <a:tailEnd/>
          </a:ln>
          <a:extLst>
            <a:ext uri="{909E8E84-426E-40DD-AFC4-6F175D3DCCD1}">
              <a14:hiddenFill xmlns:a14="http://schemas.microsoft.com/office/drawing/2010/main">
                <a:noFill/>
              </a14:hiddenFill>
            </a:ext>
          </a:extLst>
        </p:spPr>
      </p:cxnSp>
      <p:pic>
        <p:nvPicPr>
          <p:cNvPr id="37893" name="Picture 14" descr="ТПУ_Презентация_квадраты"/>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96356"/>
            <a:ext cx="4001287" cy="861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4" name="Rectangle 9"/>
          <p:cNvSpPr>
            <a:spLocks noChangeArrowheads="1"/>
          </p:cNvSpPr>
          <p:nvPr/>
        </p:nvSpPr>
        <p:spPr bwMode="auto">
          <a:xfrm>
            <a:off x="0" y="1486488"/>
            <a:ext cx="685359" cy="5371512"/>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44953" tIns="72477" rIns="144953" bIns="72477" anchor="ctr"/>
          <a:lstStyle>
            <a:lvl1pPr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sz="1500">
                <a:solidFill>
                  <a:schemeClr val="tx1"/>
                </a:solidFill>
                <a:latin typeface="Arial" charset="0"/>
              </a:defRPr>
            </a:lvl3pPr>
            <a:lvl4pPr marL="1600200" indent="-228600" eaLnBrk="0" hangingPunct="0">
              <a:spcBef>
                <a:spcPct val="20000"/>
              </a:spcBef>
              <a:buChar char="–"/>
              <a:defRPr sz="1300">
                <a:solidFill>
                  <a:schemeClr val="tx1"/>
                </a:solidFill>
                <a:latin typeface="Arial" charset="0"/>
              </a:defRPr>
            </a:lvl4pPr>
            <a:lvl5pPr marL="2057400" indent="-228600" eaLnBrk="0" hangingPunct="0">
              <a:spcBef>
                <a:spcPct val="20000"/>
              </a:spcBef>
              <a:buChar char="»"/>
              <a:defRPr sz="1300">
                <a:solidFill>
                  <a:schemeClr val="tx1"/>
                </a:solidFill>
                <a:latin typeface="Arial" charset="0"/>
              </a:defRPr>
            </a:lvl5pPr>
            <a:lvl6pPr marL="2514600" indent="-228600" eaLnBrk="0" fontAlgn="base" hangingPunct="0">
              <a:spcBef>
                <a:spcPct val="20000"/>
              </a:spcBef>
              <a:spcAft>
                <a:spcPct val="0"/>
              </a:spcAft>
              <a:buChar char="»"/>
              <a:defRPr sz="1300">
                <a:solidFill>
                  <a:schemeClr val="tx1"/>
                </a:solidFill>
                <a:latin typeface="Arial" charset="0"/>
              </a:defRPr>
            </a:lvl6pPr>
            <a:lvl7pPr marL="2971800" indent="-228600" eaLnBrk="0" fontAlgn="base" hangingPunct="0">
              <a:spcBef>
                <a:spcPct val="20000"/>
              </a:spcBef>
              <a:spcAft>
                <a:spcPct val="0"/>
              </a:spcAft>
              <a:buChar char="»"/>
              <a:defRPr sz="1300">
                <a:solidFill>
                  <a:schemeClr val="tx1"/>
                </a:solidFill>
                <a:latin typeface="Arial" charset="0"/>
              </a:defRPr>
            </a:lvl7pPr>
            <a:lvl8pPr marL="3429000" indent="-228600" eaLnBrk="0" fontAlgn="base" hangingPunct="0">
              <a:spcBef>
                <a:spcPct val="20000"/>
              </a:spcBef>
              <a:spcAft>
                <a:spcPct val="0"/>
              </a:spcAft>
              <a:buChar char="»"/>
              <a:defRPr sz="1300">
                <a:solidFill>
                  <a:schemeClr val="tx1"/>
                </a:solidFill>
                <a:latin typeface="Arial" charset="0"/>
              </a:defRPr>
            </a:lvl8pPr>
            <a:lvl9pPr marL="3886200" indent="-228600" eaLnBrk="0" fontAlgn="base" hangingPunct="0">
              <a:spcBef>
                <a:spcPct val="20000"/>
              </a:spcBef>
              <a:spcAft>
                <a:spcPct val="0"/>
              </a:spcAft>
              <a:buChar char="»"/>
              <a:defRPr sz="1300">
                <a:solidFill>
                  <a:schemeClr val="tx1"/>
                </a:solidFill>
                <a:latin typeface="Arial" charset="0"/>
              </a:defRPr>
            </a:lvl9pPr>
          </a:lstStyle>
          <a:p>
            <a:pPr eaLnBrk="1" hangingPunct="1">
              <a:spcBef>
                <a:spcPct val="0"/>
              </a:spcBef>
              <a:buFontTx/>
              <a:buNone/>
            </a:pPr>
            <a:endParaRPr lang="ru-RU" altLang="ru-RU" sz="1700" dirty="0"/>
          </a:p>
        </p:txBody>
      </p:sp>
      <p:grpSp>
        <p:nvGrpSpPr>
          <p:cNvPr id="37896" name="Группа 8"/>
          <p:cNvGrpSpPr>
            <a:grpSpLocks/>
          </p:cNvGrpSpPr>
          <p:nvPr/>
        </p:nvGrpSpPr>
        <p:grpSpPr bwMode="auto">
          <a:xfrm>
            <a:off x="415752" y="355246"/>
            <a:ext cx="3053879" cy="713009"/>
            <a:chOff x="543276" y="545242"/>
            <a:chExt cx="1816737" cy="422585"/>
          </a:xfrm>
        </p:grpSpPr>
        <p:sp>
          <p:nvSpPr>
            <p:cNvPr id="13" name="Freeform 37"/>
            <p:cNvSpPr>
              <a:spLocks noEditPoints="1"/>
            </p:cNvSpPr>
            <p:nvPr/>
          </p:nvSpPr>
          <p:spPr bwMode="auto">
            <a:xfrm>
              <a:off x="1037932" y="566147"/>
              <a:ext cx="1322081" cy="401680"/>
            </a:xfrm>
            <a:custGeom>
              <a:avLst/>
              <a:gdLst>
                <a:gd name="T0" fmla="*/ 528 w 2132"/>
                <a:gd name="T1" fmla="*/ 586 h 649"/>
                <a:gd name="T2" fmla="*/ 791 w 2132"/>
                <a:gd name="T3" fmla="*/ 557 h 649"/>
                <a:gd name="T4" fmla="*/ 510 w 2132"/>
                <a:gd name="T5" fmla="*/ 564 h 649"/>
                <a:gd name="T6" fmla="*/ 490 w 2132"/>
                <a:gd name="T7" fmla="*/ 521 h 649"/>
                <a:gd name="T8" fmla="*/ 1337 w 2132"/>
                <a:gd name="T9" fmla="*/ 504 h 649"/>
                <a:gd name="T10" fmla="*/ 1257 w 2132"/>
                <a:gd name="T11" fmla="*/ 504 h 649"/>
                <a:gd name="T12" fmla="*/ 1001 w 2132"/>
                <a:gd name="T13" fmla="*/ 504 h 649"/>
                <a:gd name="T14" fmla="*/ 981 w 2132"/>
                <a:gd name="T15" fmla="*/ 504 h 649"/>
                <a:gd name="T16" fmla="*/ 799 w 2132"/>
                <a:gd name="T17" fmla="*/ 579 h 649"/>
                <a:gd name="T18" fmla="*/ 625 w 2132"/>
                <a:gd name="T19" fmla="*/ 522 h 649"/>
                <a:gd name="T20" fmla="*/ 508 w 2132"/>
                <a:gd name="T21" fmla="*/ 504 h 649"/>
                <a:gd name="T22" fmla="*/ 529 w 2132"/>
                <a:gd name="T23" fmla="*/ 574 h 649"/>
                <a:gd name="T24" fmla="*/ 470 w 2132"/>
                <a:gd name="T25" fmla="*/ 646 h 649"/>
                <a:gd name="T26" fmla="*/ 404 w 2132"/>
                <a:gd name="T27" fmla="*/ 536 h 649"/>
                <a:gd name="T28" fmla="*/ 249 w 2132"/>
                <a:gd name="T29" fmla="*/ 646 h 649"/>
                <a:gd name="T30" fmla="*/ 131 w 2132"/>
                <a:gd name="T31" fmla="*/ 504 h 649"/>
                <a:gd name="T32" fmla="*/ 23 w 2132"/>
                <a:gd name="T33" fmla="*/ 627 h 649"/>
                <a:gd name="T34" fmla="*/ 931 w 2132"/>
                <a:gd name="T35" fmla="*/ 503 h 649"/>
                <a:gd name="T36" fmla="*/ 872 w 2132"/>
                <a:gd name="T37" fmla="*/ 609 h 649"/>
                <a:gd name="T38" fmla="*/ 893 w 2132"/>
                <a:gd name="T39" fmla="*/ 646 h 649"/>
                <a:gd name="T40" fmla="*/ 914 w 2132"/>
                <a:gd name="T41" fmla="*/ 502 h 649"/>
                <a:gd name="T42" fmla="*/ 206 w 2132"/>
                <a:gd name="T43" fmla="*/ 387 h 649"/>
                <a:gd name="T44" fmla="*/ 267 w 2132"/>
                <a:gd name="T45" fmla="*/ 302 h 649"/>
                <a:gd name="T46" fmla="*/ 2111 w 2132"/>
                <a:gd name="T47" fmla="*/ 411 h 649"/>
                <a:gd name="T48" fmla="*/ 1976 w 2132"/>
                <a:gd name="T49" fmla="*/ 269 h 649"/>
                <a:gd name="T50" fmla="*/ 1805 w 2132"/>
                <a:gd name="T51" fmla="*/ 269 h 649"/>
                <a:gd name="T52" fmla="*/ 1549 w 2132"/>
                <a:gd name="T53" fmla="*/ 287 h 649"/>
                <a:gd name="T54" fmla="*/ 1337 w 2132"/>
                <a:gd name="T55" fmla="*/ 269 h 649"/>
                <a:gd name="T56" fmla="*/ 1423 w 2132"/>
                <a:gd name="T57" fmla="*/ 269 h 649"/>
                <a:gd name="T58" fmla="*/ 1337 w 2132"/>
                <a:gd name="T59" fmla="*/ 294 h 649"/>
                <a:gd name="T60" fmla="*/ 1280 w 2132"/>
                <a:gd name="T61" fmla="*/ 302 h 649"/>
                <a:gd name="T62" fmla="*/ 1126 w 2132"/>
                <a:gd name="T63" fmla="*/ 411 h 649"/>
                <a:gd name="T64" fmla="*/ 955 w 2132"/>
                <a:gd name="T65" fmla="*/ 337 h 649"/>
                <a:gd name="T66" fmla="*/ 791 w 2132"/>
                <a:gd name="T67" fmla="*/ 287 h 649"/>
                <a:gd name="T68" fmla="*/ 741 w 2132"/>
                <a:gd name="T69" fmla="*/ 269 h 649"/>
                <a:gd name="T70" fmla="*/ 515 w 2132"/>
                <a:gd name="T71" fmla="*/ 380 h 649"/>
                <a:gd name="T72" fmla="*/ 447 w 2132"/>
                <a:gd name="T73" fmla="*/ 269 h 649"/>
                <a:gd name="T74" fmla="*/ 363 w 2132"/>
                <a:gd name="T75" fmla="*/ 406 h 649"/>
                <a:gd name="T76" fmla="*/ 351 w 2132"/>
                <a:gd name="T77" fmla="*/ 386 h 649"/>
                <a:gd name="T78" fmla="*/ 105 w 2132"/>
                <a:gd name="T79" fmla="*/ 287 h 649"/>
                <a:gd name="T80" fmla="*/ 1640 w 2132"/>
                <a:gd name="T81" fmla="*/ 288 h 649"/>
                <a:gd name="T82" fmla="*/ 1680 w 2132"/>
                <a:gd name="T83" fmla="*/ 393 h 649"/>
                <a:gd name="T84" fmla="*/ 1583 w 2132"/>
                <a:gd name="T85" fmla="*/ 339 h 649"/>
                <a:gd name="T86" fmla="*/ 292 w 2132"/>
                <a:gd name="T87" fmla="*/ 303 h 649"/>
                <a:gd name="T88" fmla="*/ 182 w 2132"/>
                <a:gd name="T89" fmla="*/ 393 h 649"/>
                <a:gd name="T90" fmla="*/ 2059 w 2132"/>
                <a:gd name="T91" fmla="*/ 241 h 649"/>
                <a:gd name="T92" fmla="*/ 2058 w 2132"/>
                <a:gd name="T93" fmla="*/ 257 h 649"/>
                <a:gd name="T94" fmla="*/ 157 w 2132"/>
                <a:gd name="T95" fmla="*/ 132 h 649"/>
                <a:gd name="T96" fmla="*/ 244 w 2132"/>
                <a:gd name="T97" fmla="*/ 92 h 649"/>
                <a:gd name="T98" fmla="*/ 1046 w 2132"/>
                <a:gd name="T99" fmla="*/ 35 h 649"/>
                <a:gd name="T100" fmla="*/ 803 w 2132"/>
                <a:gd name="T101" fmla="*/ 145 h 649"/>
                <a:gd name="T102" fmla="*/ 658 w 2132"/>
                <a:gd name="T103" fmla="*/ 35 h 649"/>
                <a:gd name="T104" fmla="*/ 305 w 2132"/>
                <a:gd name="T105" fmla="*/ 35 h 649"/>
                <a:gd name="T106" fmla="*/ 325 w 2132"/>
                <a:gd name="T107" fmla="*/ 53 h 649"/>
                <a:gd name="T108" fmla="*/ 44 w 2132"/>
                <a:gd name="T109" fmla="*/ 52 h 649"/>
                <a:gd name="T110" fmla="*/ 529 w 2132"/>
                <a:gd name="T111" fmla="*/ 72 h 649"/>
                <a:gd name="T112" fmla="*/ 605 w 2132"/>
                <a:gd name="T113" fmla="*/ 173 h 649"/>
                <a:gd name="T114" fmla="*/ 507 w 2132"/>
                <a:gd name="T115" fmla="*/ 66 h 649"/>
                <a:gd name="T116" fmla="*/ 267 w 2132"/>
                <a:gd name="T117" fmla="*/ 105 h 649"/>
                <a:gd name="T118" fmla="*/ 132 w 2132"/>
                <a:gd name="T119" fmla="*/ 126 h 649"/>
                <a:gd name="T120" fmla="*/ 992 w 2132"/>
                <a:gd name="T121" fmla="*/ 9 h 649"/>
                <a:gd name="T122" fmla="*/ 967 w 2132"/>
                <a:gd name="T123" fmla="*/ 0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01" y="615"/>
                  </a:lnTo>
                  <a:lnTo>
                    <a:pt x="1068" y="504"/>
                  </a:lnTo>
                  <a:lnTo>
                    <a:pt x="1089" y="504"/>
                  </a:lnTo>
                  <a:lnTo>
                    <a:pt x="1089" y="646"/>
                  </a:lnTo>
                  <a:lnTo>
                    <a:pt x="1069" y="646"/>
                  </a:lnTo>
                  <a:lnTo>
                    <a:pt x="1069" y="53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337" y="615"/>
                  </a:lnTo>
                  <a:lnTo>
                    <a:pt x="404" y="504"/>
                  </a:lnTo>
                  <a:lnTo>
                    <a:pt x="425" y="504"/>
                  </a:lnTo>
                  <a:lnTo>
                    <a:pt x="425" y="646"/>
                  </a:lnTo>
                  <a:lnTo>
                    <a:pt x="404" y="646"/>
                  </a:lnTo>
                  <a:lnTo>
                    <a:pt x="404" y="53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044" y="380"/>
                  </a:lnTo>
                  <a:lnTo>
                    <a:pt x="2110" y="269"/>
                  </a:lnTo>
                  <a:lnTo>
                    <a:pt x="2132" y="269"/>
                  </a:lnTo>
                  <a:lnTo>
                    <a:pt x="2132" y="411"/>
                  </a:lnTo>
                  <a:lnTo>
                    <a:pt x="2111" y="411"/>
                  </a:lnTo>
                  <a:lnTo>
                    <a:pt x="2111" y="302"/>
                  </a:lnTo>
                  <a:lnTo>
                    <a:pt x="2111" y="302"/>
                  </a:lnTo>
                  <a:lnTo>
                    <a:pt x="2044" y="411"/>
                  </a:lnTo>
                  <a:lnTo>
                    <a:pt x="2023" y="411"/>
                  </a:lnTo>
                  <a:lnTo>
                    <a:pt x="2023" y="269"/>
                  </a:lnTo>
                  <a:close/>
                  <a:moveTo>
                    <a:pt x="1868" y="269"/>
                  </a:moveTo>
                  <a:lnTo>
                    <a:pt x="1888" y="269"/>
                  </a:lnTo>
                  <a:lnTo>
                    <a:pt x="1888" y="380"/>
                  </a:lnTo>
                  <a:lnTo>
                    <a:pt x="1888" y="380"/>
                  </a:lnTo>
                  <a:lnTo>
                    <a:pt x="1955" y="269"/>
                  </a:lnTo>
                  <a:lnTo>
                    <a:pt x="1976" y="269"/>
                  </a:lnTo>
                  <a:lnTo>
                    <a:pt x="1976" y="411"/>
                  </a:lnTo>
                  <a:lnTo>
                    <a:pt x="1956" y="411"/>
                  </a:lnTo>
                  <a:lnTo>
                    <a:pt x="1956" y="302"/>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15" y="380"/>
                  </a:lnTo>
                  <a:lnTo>
                    <a:pt x="582" y="269"/>
                  </a:lnTo>
                  <a:lnTo>
                    <a:pt x="603" y="269"/>
                  </a:lnTo>
                  <a:lnTo>
                    <a:pt x="603" y="411"/>
                  </a:lnTo>
                  <a:lnTo>
                    <a:pt x="582" y="411"/>
                  </a:lnTo>
                  <a:lnTo>
                    <a:pt x="582" y="302"/>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958" y="145"/>
                  </a:lnTo>
                  <a:lnTo>
                    <a:pt x="1026" y="35"/>
                  </a:lnTo>
                  <a:lnTo>
                    <a:pt x="1046" y="35"/>
                  </a:lnTo>
                  <a:lnTo>
                    <a:pt x="1046" y="176"/>
                  </a:lnTo>
                  <a:lnTo>
                    <a:pt x="1026" y="176"/>
                  </a:lnTo>
                  <a:lnTo>
                    <a:pt x="1026" y="66"/>
                  </a:lnTo>
                  <a:lnTo>
                    <a:pt x="1026" y="66"/>
                  </a:lnTo>
                  <a:lnTo>
                    <a:pt x="959" y="176"/>
                  </a:lnTo>
                  <a:lnTo>
                    <a:pt x="938" y="176"/>
                  </a:lnTo>
                  <a:lnTo>
                    <a:pt x="938" y="35"/>
                  </a:lnTo>
                  <a:close/>
                  <a:moveTo>
                    <a:pt x="783" y="35"/>
                  </a:moveTo>
                  <a:lnTo>
                    <a:pt x="803" y="35"/>
                  </a:lnTo>
                  <a:lnTo>
                    <a:pt x="803" y="145"/>
                  </a:lnTo>
                  <a:lnTo>
                    <a:pt x="803" y="145"/>
                  </a:lnTo>
                  <a:lnTo>
                    <a:pt x="871" y="35"/>
                  </a:lnTo>
                  <a:lnTo>
                    <a:pt x="891" y="35"/>
                  </a:lnTo>
                  <a:lnTo>
                    <a:pt x="891" y="176"/>
                  </a:lnTo>
                  <a:lnTo>
                    <a:pt x="871" y="176"/>
                  </a:lnTo>
                  <a:lnTo>
                    <a:pt x="871" y="6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chemeClr val="tx1">
                <a:lumMod val="95000"/>
                <a:lumOff val="5000"/>
              </a:schemeClr>
            </a:solidFill>
            <a:ln w="0">
              <a:noFill/>
              <a:prstDash val="solid"/>
              <a:round/>
              <a:headEnd/>
              <a:tailEnd/>
            </a:ln>
          </p:spPr>
          <p:txBody>
            <a:bodyPr/>
            <a:lstStyle/>
            <a:p>
              <a:pPr>
                <a:defRPr/>
              </a:pPr>
              <a:endParaRPr lang="ru-RU" baseline="-25000" dirty="0"/>
            </a:p>
          </p:txBody>
        </p:sp>
        <p:grpSp>
          <p:nvGrpSpPr>
            <p:cNvPr id="37942" name="Group 34"/>
            <p:cNvGrpSpPr>
              <a:grpSpLocks noChangeAspect="1"/>
            </p:cNvGrpSpPr>
            <p:nvPr/>
          </p:nvGrpSpPr>
          <p:grpSpPr bwMode="auto">
            <a:xfrm>
              <a:off x="543276" y="545242"/>
              <a:ext cx="421345" cy="421345"/>
              <a:chOff x="1099" y="205"/>
              <a:chExt cx="340" cy="340"/>
            </a:xfrm>
          </p:grpSpPr>
          <p:sp>
            <p:nvSpPr>
              <p:cNvPr id="15" name="Freeform 38"/>
              <p:cNvSpPr>
                <a:spLocks noEditPoints="1"/>
              </p:cNvSpPr>
              <p:nvPr/>
            </p:nvSpPr>
            <p:spPr bwMode="auto">
              <a:xfrm>
                <a:off x="1099" y="325"/>
                <a:ext cx="341" cy="217"/>
              </a:xfrm>
              <a:custGeom>
                <a:avLst/>
                <a:gdLst>
                  <a:gd name="T0" fmla="*/ 240 w 680"/>
                  <a:gd name="T1" fmla="*/ 240 h 441"/>
                  <a:gd name="T2" fmla="*/ 440 w 680"/>
                  <a:gd name="T3" fmla="*/ 240 h 441"/>
                  <a:gd name="T4" fmla="*/ 440 w 680"/>
                  <a:gd name="T5" fmla="*/ 441 h 441"/>
                  <a:gd name="T6" fmla="*/ 240 w 680"/>
                  <a:gd name="T7" fmla="*/ 441 h 441"/>
                  <a:gd name="T8" fmla="*/ 240 w 680"/>
                  <a:gd name="T9" fmla="*/ 240 h 441"/>
                  <a:gd name="T10" fmla="*/ 480 w 680"/>
                  <a:gd name="T11" fmla="*/ 0 h 441"/>
                  <a:gd name="T12" fmla="*/ 680 w 680"/>
                  <a:gd name="T13" fmla="*/ 0 h 441"/>
                  <a:gd name="T14" fmla="*/ 680 w 680"/>
                  <a:gd name="T15" fmla="*/ 441 h 441"/>
                  <a:gd name="T16" fmla="*/ 480 w 680"/>
                  <a:gd name="T17" fmla="*/ 441 h 441"/>
                  <a:gd name="T18" fmla="*/ 480 w 680"/>
                  <a:gd name="T19" fmla="*/ 0 h 441"/>
                  <a:gd name="T20" fmla="*/ 0 w 680"/>
                  <a:gd name="T21" fmla="*/ 0 h 441"/>
                  <a:gd name="T22" fmla="*/ 200 w 680"/>
                  <a:gd name="T23" fmla="*/ 0 h 441"/>
                  <a:gd name="T24" fmla="*/ 200 w 680"/>
                  <a:gd name="T25" fmla="*/ 441 h 441"/>
                  <a:gd name="T26" fmla="*/ 0 w 680"/>
                  <a:gd name="T27" fmla="*/ 441 h 441"/>
                  <a:gd name="T28" fmla="*/ 0 w 680"/>
                  <a:gd name="T29"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chemeClr val="tx1">
                  <a:lumMod val="95000"/>
                  <a:lumOff val="5000"/>
                </a:schemeClr>
              </a:solidFill>
              <a:ln w="0">
                <a:noFill/>
                <a:prstDash val="solid"/>
                <a:round/>
                <a:headEnd/>
                <a:tailEnd/>
              </a:ln>
            </p:spPr>
            <p:txBody>
              <a:bodyPr/>
              <a:lstStyle/>
              <a:p>
                <a:pPr>
                  <a:defRPr/>
                </a:pPr>
                <a:endParaRPr lang="ru-RU" baseline="-25000" dirty="0"/>
              </a:p>
            </p:txBody>
          </p:sp>
          <p:sp>
            <p:nvSpPr>
              <p:cNvPr id="37944" name="Freeform 39"/>
              <p:cNvSpPr>
                <a:spLocks noEditPoints="1"/>
              </p:cNvSpPr>
              <p:nvPr/>
            </p:nvSpPr>
            <p:spPr bwMode="auto">
              <a:xfrm>
                <a:off x="1099" y="205"/>
                <a:ext cx="340" cy="220"/>
              </a:xfrm>
              <a:custGeom>
                <a:avLst/>
                <a:gdLst>
                  <a:gd name="T0" fmla="*/ 2 w 680"/>
                  <a:gd name="T1" fmla="*/ 0 h 441"/>
                  <a:gd name="T2" fmla="*/ 3 w 680"/>
                  <a:gd name="T3" fmla="*/ 0 h 441"/>
                  <a:gd name="T4" fmla="*/ 3 w 680"/>
                  <a:gd name="T5" fmla="*/ 0 h 441"/>
                  <a:gd name="T6" fmla="*/ 2 w 680"/>
                  <a:gd name="T7" fmla="*/ 0 h 441"/>
                  <a:gd name="T8" fmla="*/ 2 w 680"/>
                  <a:gd name="T9" fmla="*/ 0 h 441"/>
                  <a:gd name="T10" fmla="*/ 1 w 680"/>
                  <a:gd name="T11" fmla="*/ 0 h 441"/>
                  <a:gd name="T12" fmla="*/ 2 w 680"/>
                  <a:gd name="T13" fmla="*/ 0 h 441"/>
                  <a:gd name="T14" fmla="*/ 2 w 680"/>
                  <a:gd name="T15" fmla="*/ 1 h 441"/>
                  <a:gd name="T16" fmla="*/ 1 w 680"/>
                  <a:gd name="T17" fmla="*/ 1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80"/>
                  <a:gd name="T46" fmla="*/ 0 h 441"/>
                  <a:gd name="T47" fmla="*/ 680 w 680"/>
                  <a:gd name="T48" fmla="*/ 441 h 44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dirty="0"/>
              </a:p>
            </p:txBody>
          </p:sp>
        </p:grpSp>
      </p:grpSp>
      <p:sp>
        <p:nvSpPr>
          <p:cNvPr id="4" name="Номер слайда 3"/>
          <p:cNvSpPr>
            <a:spLocks noGrp="1"/>
          </p:cNvSpPr>
          <p:nvPr>
            <p:ph type="sldNum" sz="quarter" idx="12"/>
          </p:nvPr>
        </p:nvSpPr>
        <p:spPr>
          <a:xfrm>
            <a:off x="6553760" y="6243264"/>
            <a:ext cx="2475646" cy="478699"/>
          </a:xfrm>
        </p:spPr>
        <p:txBody>
          <a:bodyPr/>
          <a:lstStyle/>
          <a:p>
            <a:pPr>
              <a:defRPr/>
            </a:pPr>
            <a:fld id="{B971B4AC-05DD-48C1-8803-3039D9D93133}" type="slidenum">
              <a:rPr lang="ru-RU" smtClean="0"/>
              <a:pPr>
                <a:defRPr/>
              </a:pPr>
              <a:t>5</a:t>
            </a:fld>
            <a:endParaRPr lang="ru-RU" dirty="0"/>
          </a:p>
        </p:txBody>
      </p:sp>
      <p:sp>
        <p:nvSpPr>
          <p:cNvPr id="20" name="Text Box 8"/>
          <p:cNvSpPr txBox="1">
            <a:spLocks noChangeArrowheads="1"/>
          </p:cNvSpPr>
          <p:nvPr/>
        </p:nvSpPr>
        <p:spPr bwMode="auto">
          <a:xfrm>
            <a:off x="4932040" y="6272890"/>
            <a:ext cx="3165851" cy="484924"/>
          </a:xfrm>
          <a:prstGeom prst="rect">
            <a:avLst/>
          </a:prstGeom>
          <a:noFill/>
          <a:ln w="9525">
            <a:noFill/>
            <a:miter lim="800000"/>
            <a:headEnd/>
            <a:tailEnd/>
          </a:ln>
          <a:effectLst/>
        </p:spPr>
        <p:txBody>
          <a:bodyPr wrap="square" lIns="144953" tIns="72477" rIns="144953" bIns="72477">
            <a:spAutoFit/>
          </a:bodyPr>
          <a:lstStyle/>
          <a:p>
            <a:pPr algn="ctr" defTabSz="913519">
              <a:spcBef>
                <a:spcPts val="0"/>
              </a:spcBef>
            </a:pPr>
            <a:r>
              <a:rPr lang="ru-RU" sz="1100" i="1" dirty="0">
                <a:solidFill>
                  <a:srgbClr val="969696"/>
                </a:solidFill>
              </a:rPr>
              <a:t>*</a:t>
            </a:r>
            <a:r>
              <a:rPr lang="en-US" sz="1100" i="1" dirty="0">
                <a:solidFill>
                  <a:srgbClr val="969696"/>
                </a:solidFill>
              </a:rPr>
              <a:t>K. J. </a:t>
            </a:r>
            <a:r>
              <a:rPr lang="en-US" sz="1100" i="1" dirty="0" err="1">
                <a:solidFill>
                  <a:srgbClr val="969696"/>
                </a:solidFill>
              </a:rPr>
              <a:t>Laidler</a:t>
            </a:r>
            <a:r>
              <a:rPr lang="en-US" sz="1100" i="1" dirty="0">
                <a:solidFill>
                  <a:srgbClr val="969696"/>
                </a:solidFill>
              </a:rPr>
              <a:t>, ‘‘Catalysis’’, P. H. Emmett, Ed., Vol. 1, Chap. 4,</a:t>
            </a:r>
            <a:r>
              <a:rPr lang="ru-RU" sz="1100" i="1" dirty="0">
                <a:solidFill>
                  <a:srgbClr val="969696"/>
                </a:solidFill>
              </a:rPr>
              <a:t> </a:t>
            </a:r>
            <a:r>
              <a:rPr lang="en-US" sz="1100" i="1" dirty="0">
                <a:solidFill>
                  <a:srgbClr val="969696"/>
                </a:solidFill>
              </a:rPr>
              <a:t>Reinhold, NY,</a:t>
            </a:r>
            <a:r>
              <a:rPr lang="ru-RU" sz="1100" i="1" dirty="0">
                <a:solidFill>
                  <a:srgbClr val="969696"/>
                </a:solidFill>
              </a:rPr>
              <a:t> </a:t>
            </a:r>
            <a:r>
              <a:rPr lang="en-US" sz="1100" i="1" dirty="0">
                <a:solidFill>
                  <a:srgbClr val="969696"/>
                </a:solidFill>
              </a:rPr>
              <a:t>1954.</a:t>
            </a:r>
            <a:endParaRPr lang="ru-RU" sz="1100" i="1" dirty="0">
              <a:solidFill>
                <a:srgbClr val="969696"/>
              </a:solidFill>
            </a:endParaRPr>
          </a:p>
        </p:txBody>
      </p:sp>
      <p:sp>
        <p:nvSpPr>
          <p:cNvPr id="16" name="Rectangle 3"/>
          <p:cNvSpPr txBox="1">
            <a:spLocks noChangeArrowheads="1"/>
          </p:cNvSpPr>
          <p:nvPr/>
        </p:nvSpPr>
        <p:spPr bwMode="auto">
          <a:xfrm>
            <a:off x="728450" y="2570408"/>
            <a:ext cx="8072870" cy="2047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6" tIns="45713" rIns="91426" bIns="45713" numCol="1" anchor="t" anchorCtr="0" compatLnSpc="1">
            <a:prstTxWarp prst="textNoShape">
              <a:avLst/>
            </a:prstTxWarp>
          </a:bodyPr>
          <a:lstStyle>
            <a:lvl1pPr marL="215900" indent="-215900" algn="l" defTabSz="576263" rtl="0" eaLnBrk="0" fontAlgn="base" hangingPunct="0">
              <a:spcBef>
                <a:spcPct val="20000"/>
              </a:spcBef>
              <a:spcAft>
                <a:spcPct val="0"/>
              </a:spcAft>
              <a:buChar char="•"/>
              <a:defRPr sz="2000">
                <a:solidFill>
                  <a:schemeClr val="tx1"/>
                </a:solidFill>
                <a:latin typeface="+mn-lt"/>
                <a:ea typeface="+mn-ea"/>
                <a:cs typeface="+mn-cs"/>
              </a:defRPr>
            </a:lvl1pPr>
            <a:lvl2pPr marL="468313" indent="-180975" algn="l" defTabSz="576263" rtl="0" eaLnBrk="0" fontAlgn="base" hangingPunct="0">
              <a:spcBef>
                <a:spcPct val="20000"/>
              </a:spcBef>
              <a:spcAft>
                <a:spcPct val="0"/>
              </a:spcAft>
              <a:buChar char="–"/>
              <a:defRPr>
                <a:solidFill>
                  <a:schemeClr val="tx1"/>
                </a:solidFill>
                <a:latin typeface="+mn-lt"/>
              </a:defRPr>
            </a:lvl2pPr>
            <a:lvl3pPr marL="719138" indent="-142875" algn="l" defTabSz="576263" rtl="0" eaLnBrk="0" fontAlgn="base" hangingPunct="0">
              <a:spcBef>
                <a:spcPct val="20000"/>
              </a:spcBef>
              <a:spcAft>
                <a:spcPct val="0"/>
              </a:spcAft>
              <a:buChar char="•"/>
              <a:defRPr sz="1500">
                <a:solidFill>
                  <a:schemeClr val="tx1"/>
                </a:solidFill>
                <a:latin typeface="+mn-lt"/>
              </a:defRPr>
            </a:lvl3pPr>
            <a:lvl4pPr marL="1008063" indent="-144463" algn="l" defTabSz="576263" rtl="0" eaLnBrk="0" fontAlgn="base" hangingPunct="0">
              <a:spcBef>
                <a:spcPct val="20000"/>
              </a:spcBef>
              <a:spcAft>
                <a:spcPct val="0"/>
              </a:spcAft>
              <a:buChar char="–"/>
              <a:defRPr sz="1300">
                <a:solidFill>
                  <a:schemeClr val="tx1"/>
                </a:solidFill>
                <a:latin typeface="+mn-lt"/>
              </a:defRPr>
            </a:lvl4pPr>
            <a:lvl5pPr marL="1295400" indent="-142875" algn="l" defTabSz="576263" rtl="0" eaLnBrk="0" fontAlgn="base" hangingPunct="0">
              <a:spcBef>
                <a:spcPct val="20000"/>
              </a:spcBef>
              <a:spcAft>
                <a:spcPct val="0"/>
              </a:spcAft>
              <a:buChar char="»"/>
              <a:defRPr sz="1300">
                <a:solidFill>
                  <a:schemeClr val="tx1"/>
                </a:solidFill>
                <a:latin typeface="+mn-lt"/>
              </a:defRPr>
            </a:lvl5pPr>
            <a:lvl6pPr marL="1752600" indent="-142875" algn="l" defTabSz="576263" rtl="0" fontAlgn="base">
              <a:spcBef>
                <a:spcPct val="20000"/>
              </a:spcBef>
              <a:spcAft>
                <a:spcPct val="0"/>
              </a:spcAft>
              <a:buChar char="»"/>
              <a:defRPr sz="1300">
                <a:solidFill>
                  <a:schemeClr val="tx1"/>
                </a:solidFill>
                <a:latin typeface="+mn-lt"/>
              </a:defRPr>
            </a:lvl6pPr>
            <a:lvl7pPr marL="2209800" indent="-142875" algn="l" defTabSz="576263" rtl="0" fontAlgn="base">
              <a:spcBef>
                <a:spcPct val="20000"/>
              </a:spcBef>
              <a:spcAft>
                <a:spcPct val="0"/>
              </a:spcAft>
              <a:buChar char="»"/>
              <a:defRPr sz="1300">
                <a:solidFill>
                  <a:schemeClr val="tx1"/>
                </a:solidFill>
                <a:latin typeface="+mn-lt"/>
              </a:defRPr>
            </a:lvl7pPr>
            <a:lvl8pPr marL="2667000" indent="-142875" algn="l" defTabSz="576263" rtl="0" fontAlgn="base">
              <a:spcBef>
                <a:spcPct val="20000"/>
              </a:spcBef>
              <a:spcAft>
                <a:spcPct val="0"/>
              </a:spcAft>
              <a:buChar char="»"/>
              <a:defRPr sz="1300">
                <a:solidFill>
                  <a:schemeClr val="tx1"/>
                </a:solidFill>
                <a:latin typeface="+mn-lt"/>
              </a:defRPr>
            </a:lvl8pPr>
            <a:lvl9pPr marL="3124200" indent="-142875" algn="l" defTabSz="576263" rtl="0" fontAlgn="base">
              <a:spcBef>
                <a:spcPct val="20000"/>
              </a:spcBef>
              <a:spcAft>
                <a:spcPct val="0"/>
              </a:spcAft>
              <a:buChar char="»"/>
              <a:defRPr sz="1300">
                <a:solidFill>
                  <a:schemeClr val="tx1"/>
                </a:solidFill>
                <a:latin typeface="+mn-lt"/>
              </a:defRPr>
            </a:lvl9pPr>
          </a:lstStyle>
          <a:p>
            <a:pPr marL="0" indent="0" algn="just">
              <a:spcBef>
                <a:spcPts val="0"/>
              </a:spcBef>
              <a:buNone/>
            </a:pPr>
            <a:r>
              <a:rPr lang="en-US" altLang="ru-RU" sz="1800" i="1" kern="0" dirty="0" err="1">
                <a:latin typeface="Calibri" pitchFamily="34" charset="0"/>
              </a:rPr>
              <a:t>Laidler</a:t>
            </a:r>
            <a:r>
              <a:rPr lang="ru-RU" altLang="ru-RU" sz="1800" i="1" kern="0" dirty="0">
                <a:latin typeface="Calibri" pitchFamily="34" charset="0"/>
              </a:rPr>
              <a:t>*</a:t>
            </a:r>
            <a:r>
              <a:rPr lang="ru-RU" altLang="ru-RU" sz="1800" kern="0" dirty="0">
                <a:latin typeface="Calibri" pitchFamily="34" charset="0"/>
              </a:rPr>
              <a:t>:</a:t>
            </a:r>
          </a:p>
          <a:p>
            <a:pPr marL="457200" indent="-457200" algn="just">
              <a:spcBef>
                <a:spcPts val="0"/>
              </a:spcBef>
              <a:spcAft>
                <a:spcPts val="600"/>
              </a:spcAft>
              <a:buAutoNum type="arabicPeriod"/>
            </a:pPr>
            <a:r>
              <a:rPr lang="ru-RU" altLang="ru-RU" sz="1800" kern="0" dirty="0">
                <a:latin typeface="Calibri" pitchFamily="34" charset="0"/>
              </a:rPr>
              <a:t>Если хемосорбция всех веществ слабая: </a:t>
            </a:r>
            <a:r>
              <a:rPr lang="ru-RU" altLang="ru-RU" sz="1800" i="1" kern="0" dirty="0">
                <a:latin typeface="Calibri" pitchFamily="34" charset="0"/>
              </a:rPr>
              <a:t>r</a:t>
            </a:r>
            <a:r>
              <a:rPr lang="ru-RU" altLang="ru-RU" sz="1800" kern="0" dirty="0">
                <a:latin typeface="Calibri" pitchFamily="34" charset="0"/>
              </a:rPr>
              <a:t> = </a:t>
            </a:r>
            <a:r>
              <a:rPr lang="ru-RU" altLang="ru-RU" sz="1800" i="1" kern="0" dirty="0">
                <a:latin typeface="Calibri" pitchFamily="34" charset="0"/>
              </a:rPr>
              <a:t>k · P</a:t>
            </a:r>
            <a:r>
              <a:rPr lang="ru-RU" altLang="ru-RU" sz="1800" kern="0" baseline="-25000" dirty="0">
                <a:latin typeface="Calibri" pitchFamily="34" charset="0"/>
              </a:rPr>
              <a:t>А</a:t>
            </a:r>
            <a:r>
              <a:rPr lang="ru-RU" altLang="ru-RU" sz="1800" kern="0" dirty="0">
                <a:latin typeface="Calibri" pitchFamily="34" charset="0"/>
              </a:rPr>
              <a:t> </a:t>
            </a:r>
            <a:r>
              <a:rPr lang="ru-RU" altLang="ru-RU" sz="1800" i="1" kern="0" dirty="0">
                <a:latin typeface="Calibri" pitchFamily="34" charset="0"/>
              </a:rPr>
              <a:t>· P</a:t>
            </a:r>
            <a:r>
              <a:rPr lang="en-US" altLang="ru-RU" sz="1800" kern="0" baseline="-25000" dirty="0">
                <a:latin typeface="Calibri" pitchFamily="34" charset="0"/>
              </a:rPr>
              <a:t>B</a:t>
            </a:r>
            <a:r>
              <a:rPr lang="ru-RU" altLang="ru-RU" sz="1800" kern="0" dirty="0">
                <a:latin typeface="Calibri" pitchFamily="34" charset="0"/>
              </a:rPr>
              <a:t> </a:t>
            </a:r>
            <a:r>
              <a:rPr lang="en-US" altLang="ru-RU" sz="1800" kern="0" dirty="0">
                <a:latin typeface="Calibri" pitchFamily="34" charset="0"/>
              </a:rPr>
              <a:t>– </a:t>
            </a:r>
            <a:r>
              <a:rPr lang="ru-RU" altLang="ru-RU" sz="1800" kern="0" dirty="0">
                <a:latin typeface="Calibri" pitchFamily="34" charset="0"/>
              </a:rPr>
              <a:t>гидрирование этилена на </a:t>
            </a:r>
            <a:r>
              <a:rPr lang="en-US" altLang="ru-RU" sz="1800" kern="0" dirty="0">
                <a:latin typeface="Calibri" pitchFamily="34" charset="0"/>
              </a:rPr>
              <a:t>Cu </a:t>
            </a:r>
            <a:r>
              <a:rPr lang="ru-RU" altLang="ru-RU" sz="1800" kern="0" dirty="0">
                <a:latin typeface="Calibri" pitchFamily="34" charset="0"/>
              </a:rPr>
              <a:t>при </a:t>
            </a:r>
            <a:r>
              <a:rPr lang="en-US" altLang="ru-RU" sz="1800" kern="0" dirty="0">
                <a:latin typeface="Calibri" pitchFamily="34" charset="0"/>
              </a:rPr>
              <a:t>423-573</a:t>
            </a:r>
            <a:r>
              <a:rPr lang="ru-RU" altLang="ru-RU" sz="1800" kern="0" dirty="0">
                <a:latin typeface="Calibri" pitchFamily="34" charset="0"/>
              </a:rPr>
              <a:t> К.</a:t>
            </a:r>
          </a:p>
          <a:p>
            <a:pPr marL="457200" indent="-457200" algn="just">
              <a:spcBef>
                <a:spcPts val="0"/>
              </a:spcBef>
              <a:spcAft>
                <a:spcPts val="600"/>
              </a:spcAft>
              <a:buAutoNum type="arabicPeriod"/>
            </a:pPr>
            <a:r>
              <a:rPr lang="ru-RU" altLang="ru-RU" sz="1800" kern="0" dirty="0">
                <a:latin typeface="Calibri" pitchFamily="34" charset="0"/>
              </a:rPr>
              <a:t>Если адсорбция </a:t>
            </a:r>
            <a:r>
              <a:rPr lang="en-US" altLang="ru-RU" sz="1800" i="1" kern="0" dirty="0">
                <a:latin typeface="Calibri" pitchFamily="34" charset="0"/>
              </a:rPr>
              <a:t>A</a:t>
            </a:r>
            <a:r>
              <a:rPr lang="en-US" altLang="ru-RU" sz="1800" kern="0" dirty="0">
                <a:latin typeface="Calibri" pitchFamily="34" charset="0"/>
              </a:rPr>
              <a:t> </a:t>
            </a:r>
            <a:r>
              <a:rPr lang="ru-RU" altLang="ru-RU" sz="1800" kern="0" dirty="0">
                <a:latin typeface="Calibri" pitchFamily="34" charset="0"/>
              </a:rPr>
              <a:t>и </a:t>
            </a:r>
            <a:r>
              <a:rPr lang="ru-RU" altLang="ru-RU" sz="1800" i="1" kern="0" dirty="0">
                <a:latin typeface="Calibri" pitchFamily="34" charset="0"/>
              </a:rPr>
              <a:t>С</a:t>
            </a:r>
            <a:r>
              <a:rPr lang="ru-RU" altLang="ru-RU" sz="1800" kern="0" dirty="0">
                <a:latin typeface="Calibri" pitchFamily="34" charset="0"/>
              </a:rPr>
              <a:t> мала, а В велика: </a:t>
            </a:r>
            <a:r>
              <a:rPr lang="ru-RU" altLang="ru-RU" sz="1800" i="1" kern="0" dirty="0">
                <a:latin typeface="Calibri" pitchFamily="34" charset="0"/>
              </a:rPr>
              <a:t>r</a:t>
            </a:r>
            <a:r>
              <a:rPr lang="ru-RU" altLang="ru-RU" sz="1800" kern="0" dirty="0">
                <a:latin typeface="Calibri" pitchFamily="34" charset="0"/>
              </a:rPr>
              <a:t> = </a:t>
            </a:r>
            <a:r>
              <a:rPr lang="ru-RU" altLang="ru-RU" sz="1800" i="1" kern="0" dirty="0">
                <a:latin typeface="Calibri" pitchFamily="34" charset="0"/>
              </a:rPr>
              <a:t>k · P</a:t>
            </a:r>
            <a:r>
              <a:rPr lang="ru-RU" altLang="ru-RU" sz="1800" kern="0" baseline="-25000" dirty="0">
                <a:latin typeface="Calibri" pitchFamily="34" charset="0"/>
              </a:rPr>
              <a:t>А</a:t>
            </a:r>
            <a:r>
              <a:rPr lang="ru-RU" altLang="ru-RU" sz="1800" kern="0" dirty="0">
                <a:latin typeface="Calibri" pitchFamily="34" charset="0"/>
              </a:rPr>
              <a:t> </a:t>
            </a:r>
            <a:r>
              <a:rPr lang="ru-RU" altLang="ru-RU" sz="1800" i="1" kern="0" dirty="0">
                <a:latin typeface="Calibri" pitchFamily="34" charset="0"/>
              </a:rPr>
              <a:t>· P</a:t>
            </a:r>
            <a:r>
              <a:rPr lang="en-US" altLang="ru-RU" sz="1800" kern="0" baseline="-25000" dirty="0">
                <a:latin typeface="Calibri" pitchFamily="34" charset="0"/>
              </a:rPr>
              <a:t>B</a:t>
            </a:r>
            <a:r>
              <a:rPr lang="ru-RU" altLang="ru-RU" sz="1800" kern="0" dirty="0">
                <a:latin typeface="Calibri" pitchFamily="34" charset="0"/>
              </a:rPr>
              <a:t> / (1+</a:t>
            </a:r>
            <a:r>
              <a:rPr lang="ru-RU" altLang="ru-RU" sz="1800" i="1" kern="0" dirty="0">
                <a:latin typeface="Calibri" pitchFamily="34" charset="0"/>
              </a:rPr>
              <a:t>K</a:t>
            </a:r>
            <a:r>
              <a:rPr lang="ru-RU" altLang="ru-RU" sz="1800" i="1" kern="0" baseline="-25000" dirty="0">
                <a:latin typeface="Calibri" pitchFamily="34" charset="0"/>
              </a:rPr>
              <a:t>B</a:t>
            </a:r>
            <a:r>
              <a:rPr lang="ru-RU" altLang="ru-RU" sz="1800" i="1" kern="0" dirty="0">
                <a:latin typeface="Calibri" pitchFamily="34" charset="0"/>
              </a:rPr>
              <a:t>P</a:t>
            </a:r>
            <a:r>
              <a:rPr lang="ru-RU" altLang="ru-RU" sz="1800" i="1" kern="0" baseline="-25000" dirty="0">
                <a:latin typeface="Calibri" pitchFamily="34" charset="0"/>
              </a:rPr>
              <a:t>B</a:t>
            </a:r>
            <a:r>
              <a:rPr lang="ru-RU" altLang="ru-RU" sz="1800" kern="0" dirty="0">
                <a:latin typeface="Calibri" pitchFamily="34" charset="0"/>
              </a:rPr>
              <a:t>)</a:t>
            </a:r>
            <a:r>
              <a:rPr lang="ru-RU" altLang="ru-RU" sz="1800" kern="0" baseline="30000" dirty="0">
                <a:latin typeface="Calibri" pitchFamily="34" charset="0"/>
              </a:rPr>
              <a:t>2</a:t>
            </a:r>
            <a:r>
              <a:rPr lang="ru-RU" altLang="ru-RU" sz="1800" kern="0" dirty="0">
                <a:latin typeface="Calibri" pitchFamily="34" charset="0"/>
              </a:rPr>
              <a:t> - реакция водяного газа </a:t>
            </a:r>
            <a:r>
              <a:rPr lang="en-US" altLang="ru-RU" sz="1800" kern="0" dirty="0">
                <a:latin typeface="Calibri" pitchFamily="34" charset="0"/>
              </a:rPr>
              <a:t>CO</a:t>
            </a:r>
            <a:r>
              <a:rPr lang="en-US" altLang="ru-RU" sz="1800" kern="0" baseline="-25000" dirty="0">
                <a:latin typeface="Calibri" pitchFamily="34" charset="0"/>
              </a:rPr>
              <a:t>2</a:t>
            </a:r>
            <a:r>
              <a:rPr lang="en-US" altLang="ru-RU" sz="1800" kern="0" dirty="0">
                <a:latin typeface="Calibri" pitchFamily="34" charset="0"/>
              </a:rPr>
              <a:t> </a:t>
            </a:r>
            <a:r>
              <a:rPr lang="ru-RU" altLang="ru-RU" sz="1800" kern="0" dirty="0">
                <a:latin typeface="Calibri" pitchFamily="34" charset="0"/>
              </a:rPr>
              <a:t>в </a:t>
            </a:r>
            <a:r>
              <a:rPr lang="en-US" altLang="ru-RU" sz="1800" kern="0" dirty="0">
                <a:latin typeface="Calibri" pitchFamily="34" charset="0"/>
              </a:rPr>
              <a:t>CO </a:t>
            </a:r>
            <a:r>
              <a:rPr lang="ru-RU" altLang="ru-RU" sz="1800" kern="0" dirty="0">
                <a:latin typeface="Calibri" pitchFamily="34" charset="0"/>
              </a:rPr>
              <a:t>на </a:t>
            </a:r>
            <a:r>
              <a:rPr lang="en-US" altLang="ru-RU" sz="1800" kern="0" dirty="0">
                <a:latin typeface="Calibri" pitchFamily="34" charset="0"/>
              </a:rPr>
              <a:t>Pt</a:t>
            </a:r>
            <a:r>
              <a:rPr lang="ru-RU" altLang="ru-RU" sz="1800" kern="0" dirty="0">
                <a:latin typeface="Calibri" pitchFamily="34" charset="0"/>
              </a:rPr>
              <a:t> (</a:t>
            </a:r>
            <a:r>
              <a:rPr lang="en-US" altLang="ru-RU" sz="1800" kern="0" dirty="0">
                <a:latin typeface="Calibri" pitchFamily="34" charset="0"/>
              </a:rPr>
              <a:t>1173-1373</a:t>
            </a:r>
            <a:r>
              <a:rPr lang="ru-RU" altLang="ru-RU" sz="1800" kern="0" dirty="0">
                <a:latin typeface="Calibri" pitchFamily="34" charset="0"/>
              </a:rPr>
              <a:t> К).</a:t>
            </a:r>
          </a:p>
          <a:p>
            <a:pPr marL="457200" indent="-457200" algn="just">
              <a:spcBef>
                <a:spcPts val="0"/>
              </a:spcBef>
              <a:spcAft>
                <a:spcPts val="600"/>
              </a:spcAft>
              <a:buAutoNum type="arabicPeriod"/>
            </a:pPr>
            <a:r>
              <a:rPr lang="ru-RU" altLang="ru-RU" sz="1800" kern="0" dirty="0">
                <a:latin typeface="Calibri" pitchFamily="34" charset="0"/>
              </a:rPr>
              <a:t>Если адсорбция </a:t>
            </a:r>
            <a:r>
              <a:rPr lang="en-US" altLang="ru-RU" sz="1800" kern="0" dirty="0">
                <a:latin typeface="Calibri" pitchFamily="34" charset="0"/>
              </a:rPr>
              <a:t>A </a:t>
            </a:r>
            <a:r>
              <a:rPr lang="ru-RU" altLang="ru-RU" sz="1800" kern="0" dirty="0">
                <a:latin typeface="Calibri" pitchFamily="34" charset="0"/>
              </a:rPr>
              <a:t>и С мала, а В настолько велика, что почти насыщает поверхность: </a:t>
            </a:r>
            <a:r>
              <a:rPr lang="ru-RU" altLang="ru-RU" sz="1800" i="1" kern="0" dirty="0">
                <a:latin typeface="Calibri" pitchFamily="34" charset="0"/>
              </a:rPr>
              <a:t>r</a:t>
            </a:r>
            <a:r>
              <a:rPr lang="ru-RU" altLang="ru-RU" sz="1800" kern="0" dirty="0">
                <a:latin typeface="Calibri" pitchFamily="34" charset="0"/>
              </a:rPr>
              <a:t> = </a:t>
            </a:r>
            <a:r>
              <a:rPr lang="ru-RU" altLang="ru-RU" sz="1800" i="1" kern="0" dirty="0" err="1">
                <a:latin typeface="Calibri" pitchFamily="34" charset="0"/>
              </a:rPr>
              <a:t>k·P</a:t>
            </a:r>
            <a:r>
              <a:rPr lang="ru-RU" altLang="ru-RU" sz="1800" i="1" kern="0" baseline="-25000" dirty="0" err="1">
                <a:latin typeface="Calibri" pitchFamily="34" charset="0"/>
              </a:rPr>
              <a:t>A</a:t>
            </a:r>
            <a:r>
              <a:rPr lang="ru-RU" altLang="ru-RU" sz="1800" i="1" kern="0" dirty="0">
                <a:latin typeface="Calibri" pitchFamily="34" charset="0"/>
              </a:rPr>
              <a:t> / P</a:t>
            </a:r>
            <a:r>
              <a:rPr lang="ru-RU" altLang="ru-RU" sz="1800" i="1" kern="0" baseline="-25000" dirty="0">
                <a:latin typeface="Calibri" pitchFamily="34" charset="0"/>
              </a:rPr>
              <a:t>B</a:t>
            </a:r>
            <a:r>
              <a:rPr lang="ru-RU" altLang="ru-RU" sz="1800" kern="0" dirty="0">
                <a:latin typeface="Calibri" pitchFamily="34" charset="0"/>
              </a:rPr>
              <a:t> – окисление </a:t>
            </a:r>
            <a:r>
              <a:rPr lang="en-US" altLang="ru-RU" sz="1800" kern="0" dirty="0">
                <a:latin typeface="Calibri" pitchFamily="34" charset="0"/>
              </a:rPr>
              <a:t>CO </a:t>
            </a:r>
            <a:r>
              <a:rPr lang="ru-RU" altLang="ru-RU" sz="1800" kern="0" dirty="0">
                <a:latin typeface="Calibri" pitchFamily="34" charset="0"/>
              </a:rPr>
              <a:t>на кварце (473-572 К).</a:t>
            </a:r>
          </a:p>
        </p:txBody>
      </p:sp>
      <p:graphicFrame>
        <p:nvGraphicFramePr>
          <p:cNvPr id="2" name="Объект 1"/>
          <p:cNvGraphicFramePr>
            <a:graphicFrameLocks noChangeAspect="1"/>
          </p:cNvGraphicFramePr>
          <p:nvPr>
            <p:extLst>
              <p:ext uri="{D42A27DB-BD31-4B8C-83A1-F6EECF244321}">
                <p14:modId xmlns:p14="http://schemas.microsoft.com/office/powerpoint/2010/main" val="1883106549"/>
              </p:ext>
            </p:extLst>
          </p:nvPr>
        </p:nvGraphicFramePr>
        <p:xfrm>
          <a:off x="2121694" y="1471858"/>
          <a:ext cx="4900612" cy="1098550"/>
        </p:xfrm>
        <a:graphic>
          <a:graphicData uri="http://schemas.openxmlformats.org/presentationml/2006/ole">
            <mc:AlternateContent xmlns:mc="http://schemas.openxmlformats.org/markup-compatibility/2006">
              <mc:Choice xmlns:v="urn:schemas-microsoft-com:vml" Requires="v">
                <p:oleObj spid="_x0000_s131220" name="Equation" r:id="rId4" imgW="3060360" imgH="685800" progId="Equation.DSMT4">
                  <p:embed/>
                </p:oleObj>
              </mc:Choice>
              <mc:Fallback>
                <p:oleObj name="Equation" r:id="rId4" imgW="3060360" imgH="685800" progId="Equation.DSMT4">
                  <p:embed/>
                  <p:pic>
                    <p:nvPicPr>
                      <p:cNvPr id="0" name="Объект 2"/>
                      <p:cNvPicPr>
                        <a:picLocks noChangeAspect="1" noChangeArrowheads="1"/>
                      </p:cNvPicPr>
                      <p:nvPr/>
                    </p:nvPicPr>
                    <p:blipFill>
                      <a:blip r:embed="rId5"/>
                      <a:srcRect/>
                      <a:stretch>
                        <a:fillRect/>
                      </a:stretch>
                    </p:blipFill>
                    <p:spPr bwMode="auto">
                      <a:xfrm>
                        <a:off x="2121694" y="1471858"/>
                        <a:ext cx="4900612" cy="109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157341065"/>
      </p:ext>
    </p:extLst>
  </p:cSld>
  <p:clrMapOvr>
    <a:masterClrMapping/>
  </p:clrMapOvr>
  <p:transition>
    <p:dissolv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type="body" idx="1"/>
          </p:nvPr>
        </p:nvSpPr>
        <p:spPr>
          <a:xfrm>
            <a:off x="3771954" y="165882"/>
            <a:ext cx="5372045" cy="886854"/>
          </a:xfrm>
        </p:spPr>
        <p:txBody>
          <a:bodyPr/>
          <a:lstStyle/>
          <a:p>
            <a:pPr marL="0" indent="0" algn="r" eaLnBrk="1" hangingPunct="1">
              <a:spcBef>
                <a:spcPts val="0"/>
              </a:spcBef>
              <a:buFontTx/>
              <a:buNone/>
            </a:pPr>
            <a:r>
              <a:rPr lang="ru-RU" altLang="ru-RU" sz="2900" b="1" dirty="0">
                <a:solidFill>
                  <a:srgbClr val="80BF44"/>
                </a:solidFill>
                <a:latin typeface="Calibri" pitchFamily="34" charset="0"/>
              </a:rPr>
              <a:t>Модель </a:t>
            </a:r>
            <a:r>
              <a:rPr lang="ru-RU" altLang="ru-RU" sz="2900" b="1" dirty="0" err="1">
                <a:solidFill>
                  <a:srgbClr val="80BF44"/>
                </a:solidFill>
                <a:latin typeface="Calibri" pitchFamily="34" charset="0"/>
              </a:rPr>
              <a:t>Ленгмюра</a:t>
            </a:r>
            <a:r>
              <a:rPr lang="ru-RU" altLang="ru-RU" sz="2900" b="1" dirty="0">
                <a:solidFill>
                  <a:srgbClr val="80BF44"/>
                </a:solidFill>
                <a:latin typeface="Calibri" pitchFamily="34" charset="0"/>
              </a:rPr>
              <a:t>-</a:t>
            </a:r>
            <a:r>
              <a:rPr lang="ru-RU" altLang="ru-RU" sz="2900" b="1" dirty="0" err="1">
                <a:solidFill>
                  <a:srgbClr val="80BF44"/>
                </a:solidFill>
                <a:latin typeface="Calibri" pitchFamily="34" charset="0"/>
              </a:rPr>
              <a:t>Хиншелвуда</a:t>
            </a:r>
            <a:r>
              <a:rPr lang="ru-RU" altLang="ru-RU" sz="2900" b="1" dirty="0">
                <a:solidFill>
                  <a:srgbClr val="80BF44"/>
                </a:solidFill>
                <a:latin typeface="Calibri" pitchFamily="34" charset="0"/>
              </a:rPr>
              <a:t>-</a:t>
            </a:r>
            <a:r>
              <a:rPr lang="ru-RU" altLang="ru-RU" sz="2900" b="1" dirty="0" err="1">
                <a:solidFill>
                  <a:srgbClr val="80BF44"/>
                </a:solidFill>
                <a:latin typeface="Calibri" pitchFamily="34" charset="0"/>
              </a:rPr>
              <a:t>Хоугена</a:t>
            </a:r>
            <a:r>
              <a:rPr lang="ru-RU" altLang="ru-RU" sz="2900" b="1" dirty="0">
                <a:solidFill>
                  <a:srgbClr val="80BF44"/>
                </a:solidFill>
                <a:latin typeface="Calibri" pitchFamily="34" charset="0"/>
              </a:rPr>
              <a:t>-Ватсона</a:t>
            </a:r>
          </a:p>
        </p:txBody>
      </p:sp>
      <p:sp>
        <p:nvSpPr>
          <p:cNvPr id="37891" name="Rectangle 4"/>
          <p:cNvSpPr>
            <a:spLocks noChangeArrowheads="1"/>
          </p:cNvSpPr>
          <p:nvPr/>
        </p:nvSpPr>
        <p:spPr bwMode="auto">
          <a:xfrm>
            <a:off x="8458641" y="6172704"/>
            <a:ext cx="685359" cy="685296"/>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8235" tIns="54117" rIns="108235" bIns="54117" anchor="ctr"/>
          <a:lstStyle>
            <a:lvl1pPr defTabSz="576263" eaLnBrk="0" hangingPunct="0">
              <a:spcBef>
                <a:spcPct val="20000"/>
              </a:spcBef>
              <a:buChar char="•"/>
              <a:defRPr sz="2000">
                <a:solidFill>
                  <a:schemeClr val="tx1"/>
                </a:solidFill>
                <a:latin typeface="Arial" charset="0"/>
              </a:defRPr>
            </a:lvl1pPr>
            <a:lvl2pPr marL="742950" indent="-285750" defTabSz="576263" eaLnBrk="0" hangingPunct="0">
              <a:spcBef>
                <a:spcPct val="20000"/>
              </a:spcBef>
              <a:buChar char="–"/>
              <a:defRPr>
                <a:solidFill>
                  <a:schemeClr val="tx1"/>
                </a:solidFill>
                <a:latin typeface="Arial" charset="0"/>
              </a:defRPr>
            </a:lvl2pPr>
            <a:lvl3pPr marL="1143000" indent="-228600" defTabSz="576263" eaLnBrk="0" hangingPunct="0">
              <a:spcBef>
                <a:spcPct val="20000"/>
              </a:spcBef>
              <a:buChar char="•"/>
              <a:defRPr sz="1500">
                <a:solidFill>
                  <a:schemeClr val="tx1"/>
                </a:solidFill>
                <a:latin typeface="Arial" charset="0"/>
              </a:defRPr>
            </a:lvl3pPr>
            <a:lvl4pPr marL="1600200" indent="-228600" defTabSz="576263" eaLnBrk="0" hangingPunct="0">
              <a:spcBef>
                <a:spcPct val="20000"/>
              </a:spcBef>
              <a:buChar char="–"/>
              <a:defRPr sz="1300">
                <a:solidFill>
                  <a:schemeClr val="tx1"/>
                </a:solidFill>
                <a:latin typeface="Arial" charset="0"/>
              </a:defRPr>
            </a:lvl4pPr>
            <a:lvl5pPr marL="2057400" indent="-228600" defTabSz="576263" eaLnBrk="0" hangingPunct="0">
              <a:spcBef>
                <a:spcPct val="20000"/>
              </a:spcBef>
              <a:buChar char="»"/>
              <a:defRPr sz="1300">
                <a:solidFill>
                  <a:schemeClr val="tx1"/>
                </a:solidFill>
                <a:latin typeface="Arial" charset="0"/>
              </a:defRPr>
            </a:lvl5pPr>
            <a:lvl6pPr marL="2514600" indent="-228600" defTabSz="576263" eaLnBrk="0" fontAlgn="base" hangingPunct="0">
              <a:spcBef>
                <a:spcPct val="20000"/>
              </a:spcBef>
              <a:spcAft>
                <a:spcPct val="0"/>
              </a:spcAft>
              <a:buChar char="»"/>
              <a:defRPr sz="1300">
                <a:solidFill>
                  <a:schemeClr val="tx1"/>
                </a:solidFill>
                <a:latin typeface="Arial" charset="0"/>
              </a:defRPr>
            </a:lvl6pPr>
            <a:lvl7pPr marL="2971800" indent="-228600" defTabSz="576263" eaLnBrk="0" fontAlgn="base" hangingPunct="0">
              <a:spcBef>
                <a:spcPct val="20000"/>
              </a:spcBef>
              <a:spcAft>
                <a:spcPct val="0"/>
              </a:spcAft>
              <a:buChar char="»"/>
              <a:defRPr sz="1300">
                <a:solidFill>
                  <a:schemeClr val="tx1"/>
                </a:solidFill>
                <a:latin typeface="Arial" charset="0"/>
              </a:defRPr>
            </a:lvl7pPr>
            <a:lvl8pPr marL="3429000" indent="-228600" defTabSz="576263" eaLnBrk="0" fontAlgn="base" hangingPunct="0">
              <a:spcBef>
                <a:spcPct val="20000"/>
              </a:spcBef>
              <a:spcAft>
                <a:spcPct val="0"/>
              </a:spcAft>
              <a:buChar char="»"/>
              <a:defRPr sz="1300">
                <a:solidFill>
                  <a:schemeClr val="tx1"/>
                </a:solidFill>
                <a:latin typeface="Arial" charset="0"/>
              </a:defRPr>
            </a:lvl8pPr>
            <a:lvl9pPr marL="3886200" indent="-228600" defTabSz="576263" eaLnBrk="0" fontAlgn="base" hangingPunct="0">
              <a:spcBef>
                <a:spcPct val="20000"/>
              </a:spcBef>
              <a:spcAft>
                <a:spcPct val="0"/>
              </a:spcAft>
              <a:buChar char="»"/>
              <a:defRPr sz="1300">
                <a:solidFill>
                  <a:schemeClr val="tx1"/>
                </a:solidFill>
                <a:latin typeface="Arial" charset="0"/>
              </a:defRPr>
            </a:lvl9pPr>
          </a:lstStyle>
          <a:p>
            <a:pPr algn="ctr" eaLnBrk="1" hangingPunct="1">
              <a:spcBef>
                <a:spcPct val="0"/>
              </a:spcBef>
              <a:buFontTx/>
              <a:buNone/>
            </a:pPr>
            <a:endParaRPr lang="ru-RU" altLang="ru-RU" sz="1400" dirty="0"/>
          </a:p>
        </p:txBody>
      </p:sp>
      <p:cxnSp>
        <p:nvCxnSpPr>
          <p:cNvPr id="37892" name="AutoShape 7"/>
          <p:cNvCxnSpPr>
            <a:cxnSpLocks noChangeShapeType="1"/>
          </p:cNvCxnSpPr>
          <p:nvPr/>
        </p:nvCxnSpPr>
        <p:spPr bwMode="auto">
          <a:xfrm>
            <a:off x="4114674" y="1143840"/>
            <a:ext cx="8456121" cy="0"/>
          </a:xfrm>
          <a:prstGeom prst="straightConnector1">
            <a:avLst/>
          </a:prstGeom>
          <a:noFill/>
          <a:ln w="28575">
            <a:solidFill>
              <a:schemeClr val="bg2"/>
            </a:solidFill>
            <a:round/>
            <a:headEnd/>
            <a:tailEnd/>
          </a:ln>
          <a:extLst>
            <a:ext uri="{909E8E84-426E-40DD-AFC4-6F175D3DCCD1}">
              <a14:hiddenFill xmlns:a14="http://schemas.microsoft.com/office/drawing/2010/main">
                <a:noFill/>
              </a14:hiddenFill>
            </a:ext>
          </a:extLst>
        </p:spPr>
      </p:cxnSp>
      <p:pic>
        <p:nvPicPr>
          <p:cNvPr id="37893" name="Picture 14" descr="ТПУ_Презентация_квадраты"/>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96356"/>
            <a:ext cx="4001287" cy="861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4" name="Rectangle 9"/>
          <p:cNvSpPr>
            <a:spLocks noChangeArrowheads="1"/>
          </p:cNvSpPr>
          <p:nvPr/>
        </p:nvSpPr>
        <p:spPr bwMode="auto">
          <a:xfrm>
            <a:off x="0" y="1486488"/>
            <a:ext cx="685359" cy="5371512"/>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44953" tIns="72477" rIns="144953" bIns="72477" anchor="ctr"/>
          <a:lstStyle>
            <a:lvl1pPr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sz="1500">
                <a:solidFill>
                  <a:schemeClr val="tx1"/>
                </a:solidFill>
                <a:latin typeface="Arial" charset="0"/>
              </a:defRPr>
            </a:lvl3pPr>
            <a:lvl4pPr marL="1600200" indent="-228600" eaLnBrk="0" hangingPunct="0">
              <a:spcBef>
                <a:spcPct val="20000"/>
              </a:spcBef>
              <a:buChar char="–"/>
              <a:defRPr sz="1300">
                <a:solidFill>
                  <a:schemeClr val="tx1"/>
                </a:solidFill>
                <a:latin typeface="Arial" charset="0"/>
              </a:defRPr>
            </a:lvl4pPr>
            <a:lvl5pPr marL="2057400" indent="-228600" eaLnBrk="0" hangingPunct="0">
              <a:spcBef>
                <a:spcPct val="20000"/>
              </a:spcBef>
              <a:buChar char="»"/>
              <a:defRPr sz="1300">
                <a:solidFill>
                  <a:schemeClr val="tx1"/>
                </a:solidFill>
                <a:latin typeface="Arial" charset="0"/>
              </a:defRPr>
            </a:lvl5pPr>
            <a:lvl6pPr marL="2514600" indent="-228600" eaLnBrk="0" fontAlgn="base" hangingPunct="0">
              <a:spcBef>
                <a:spcPct val="20000"/>
              </a:spcBef>
              <a:spcAft>
                <a:spcPct val="0"/>
              </a:spcAft>
              <a:buChar char="»"/>
              <a:defRPr sz="1300">
                <a:solidFill>
                  <a:schemeClr val="tx1"/>
                </a:solidFill>
                <a:latin typeface="Arial" charset="0"/>
              </a:defRPr>
            </a:lvl6pPr>
            <a:lvl7pPr marL="2971800" indent="-228600" eaLnBrk="0" fontAlgn="base" hangingPunct="0">
              <a:spcBef>
                <a:spcPct val="20000"/>
              </a:spcBef>
              <a:spcAft>
                <a:spcPct val="0"/>
              </a:spcAft>
              <a:buChar char="»"/>
              <a:defRPr sz="1300">
                <a:solidFill>
                  <a:schemeClr val="tx1"/>
                </a:solidFill>
                <a:latin typeface="Arial" charset="0"/>
              </a:defRPr>
            </a:lvl7pPr>
            <a:lvl8pPr marL="3429000" indent="-228600" eaLnBrk="0" fontAlgn="base" hangingPunct="0">
              <a:spcBef>
                <a:spcPct val="20000"/>
              </a:spcBef>
              <a:spcAft>
                <a:spcPct val="0"/>
              </a:spcAft>
              <a:buChar char="»"/>
              <a:defRPr sz="1300">
                <a:solidFill>
                  <a:schemeClr val="tx1"/>
                </a:solidFill>
                <a:latin typeface="Arial" charset="0"/>
              </a:defRPr>
            </a:lvl8pPr>
            <a:lvl9pPr marL="3886200" indent="-228600" eaLnBrk="0" fontAlgn="base" hangingPunct="0">
              <a:spcBef>
                <a:spcPct val="20000"/>
              </a:spcBef>
              <a:spcAft>
                <a:spcPct val="0"/>
              </a:spcAft>
              <a:buChar char="»"/>
              <a:defRPr sz="1300">
                <a:solidFill>
                  <a:schemeClr val="tx1"/>
                </a:solidFill>
                <a:latin typeface="Arial" charset="0"/>
              </a:defRPr>
            </a:lvl9pPr>
          </a:lstStyle>
          <a:p>
            <a:pPr eaLnBrk="1" hangingPunct="1">
              <a:spcBef>
                <a:spcPct val="0"/>
              </a:spcBef>
              <a:buFontTx/>
              <a:buNone/>
            </a:pPr>
            <a:endParaRPr lang="ru-RU" altLang="ru-RU" sz="1700" dirty="0"/>
          </a:p>
        </p:txBody>
      </p:sp>
      <p:grpSp>
        <p:nvGrpSpPr>
          <p:cNvPr id="37896" name="Группа 8"/>
          <p:cNvGrpSpPr>
            <a:grpSpLocks/>
          </p:cNvGrpSpPr>
          <p:nvPr/>
        </p:nvGrpSpPr>
        <p:grpSpPr bwMode="auto">
          <a:xfrm>
            <a:off x="415752" y="355246"/>
            <a:ext cx="3053879" cy="713009"/>
            <a:chOff x="543276" y="545242"/>
            <a:chExt cx="1816737" cy="422585"/>
          </a:xfrm>
        </p:grpSpPr>
        <p:sp>
          <p:nvSpPr>
            <p:cNvPr id="13" name="Freeform 37"/>
            <p:cNvSpPr>
              <a:spLocks noEditPoints="1"/>
            </p:cNvSpPr>
            <p:nvPr/>
          </p:nvSpPr>
          <p:spPr bwMode="auto">
            <a:xfrm>
              <a:off x="1037932" y="566147"/>
              <a:ext cx="1322081" cy="401680"/>
            </a:xfrm>
            <a:custGeom>
              <a:avLst/>
              <a:gdLst>
                <a:gd name="T0" fmla="*/ 528 w 2132"/>
                <a:gd name="T1" fmla="*/ 586 h 649"/>
                <a:gd name="T2" fmla="*/ 791 w 2132"/>
                <a:gd name="T3" fmla="*/ 557 h 649"/>
                <a:gd name="T4" fmla="*/ 510 w 2132"/>
                <a:gd name="T5" fmla="*/ 564 h 649"/>
                <a:gd name="T6" fmla="*/ 490 w 2132"/>
                <a:gd name="T7" fmla="*/ 521 h 649"/>
                <a:gd name="T8" fmla="*/ 1337 w 2132"/>
                <a:gd name="T9" fmla="*/ 504 h 649"/>
                <a:gd name="T10" fmla="*/ 1257 w 2132"/>
                <a:gd name="T11" fmla="*/ 504 h 649"/>
                <a:gd name="T12" fmla="*/ 1001 w 2132"/>
                <a:gd name="T13" fmla="*/ 504 h 649"/>
                <a:gd name="T14" fmla="*/ 981 w 2132"/>
                <a:gd name="T15" fmla="*/ 504 h 649"/>
                <a:gd name="T16" fmla="*/ 799 w 2132"/>
                <a:gd name="T17" fmla="*/ 579 h 649"/>
                <a:gd name="T18" fmla="*/ 625 w 2132"/>
                <a:gd name="T19" fmla="*/ 522 h 649"/>
                <a:gd name="T20" fmla="*/ 508 w 2132"/>
                <a:gd name="T21" fmla="*/ 504 h 649"/>
                <a:gd name="T22" fmla="*/ 529 w 2132"/>
                <a:gd name="T23" fmla="*/ 574 h 649"/>
                <a:gd name="T24" fmla="*/ 470 w 2132"/>
                <a:gd name="T25" fmla="*/ 646 h 649"/>
                <a:gd name="T26" fmla="*/ 404 w 2132"/>
                <a:gd name="T27" fmla="*/ 536 h 649"/>
                <a:gd name="T28" fmla="*/ 249 w 2132"/>
                <a:gd name="T29" fmla="*/ 646 h 649"/>
                <a:gd name="T30" fmla="*/ 131 w 2132"/>
                <a:gd name="T31" fmla="*/ 504 h 649"/>
                <a:gd name="T32" fmla="*/ 23 w 2132"/>
                <a:gd name="T33" fmla="*/ 627 h 649"/>
                <a:gd name="T34" fmla="*/ 931 w 2132"/>
                <a:gd name="T35" fmla="*/ 503 h 649"/>
                <a:gd name="T36" fmla="*/ 872 w 2132"/>
                <a:gd name="T37" fmla="*/ 609 h 649"/>
                <a:gd name="T38" fmla="*/ 893 w 2132"/>
                <a:gd name="T39" fmla="*/ 646 h 649"/>
                <a:gd name="T40" fmla="*/ 914 w 2132"/>
                <a:gd name="T41" fmla="*/ 502 h 649"/>
                <a:gd name="T42" fmla="*/ 206 w 2132"/>
                <a:gd name="T43" fmla="*/ 387 h 649"/>
                <a:gd name="T44" fmla="*/ 267 w 2132"/>
                <a:gd name="T45" fmla="*/ 302 h 649"/>
                <a:gd name="T46" fmla="*/ 2111 w 2132"/>
                <a:gd name="T47" fmla="*/ 411 h 649"/>
                <a:gd name="T48" fmla="*/ 1976 w 2132"/>
                <a:gd name="T49" fmla="*/ 269 h 649"/>
                <a:gd name="T50" fmla="*/ 1805 w 2132"/>
                <a:gd name="T51" fmla="*/ 269 h 649"/>
                <a:gd name="T52" fmla="*/ 1549 w 2132"/>
                <a:gd name="T53" fmla="*/ 287 h 649"/>
                <a:gd name="T54" fmla="*/ 1337 w 2132"/>
                <a:gd name="T55" fmla="*/ 269 h 649"/>
                <a:gd name="T56" fmla="*/ 1423 w 2132"/>
                <a:gd name="T57" fmla="*/ 269 h 649"/>
                <a:gd name="T58" fmla="*/ 1337 w 2132"/>
                <a:gd name="T59" fmla="*/ 294 h 649"/>
                <a:gd name="T60" fmla="*/ 1280 w 2132"/>
                <a:gd name="T61" fmla="*/ 302 h 649"/>
                <a:gd name="T62" fmla="*/ 1126 w 2132"/>
                <a:gd name="T63" fmla="*/ 411 h 649"/>
                <a:gd name="T64" fmla="*/ 955 w 2132"/>
                <a:gd name="T65" fmla="*/ 337 h 649"/>
                <a:gd name="T66" fmla="*/ 791 w 2132"/>
                <a:gd name="T67" fmla="*/ 287 h 649"/>
                <a:gd name="T68" fmla="*/ 741 w 2132"/>
                <a:gd name="T69" fmla="*/ 269 h 649"/>
                <a:gd name="T70" fmla="*/ 515 w 2132"/>
                <a:gd name="T71" fmla="*/ 380 h 649"/>
                <a:gd name="T72" fmla="*/ 447 w 2132"/>
                <a:gd name="T73" fmla="*/ 269 h 649"/>
                <a:gd name="T74" fmla="*/ 363 w 2132"/>
                <a:gd name="T75" fmla="*/ 406 h 649"/>
                <a:gd name="T76" fmla="*/ 351 w 2132"/>
                <a:gd name="T77" fmla="*/ 386 h 649"/>
                <a:gd name="T78" fmla="*/ 105 w 2132"/>
                <a:gd name="T79" fmla="*/ 287 h 649"/>
                <a:gd name="T80" fmla="*/ 1640 w 2132"/>
                <a:gd name="T81" fmla="*/ 288 h 649"/>
                <a:gd name="T82" fmla="*/ 1680 w 2132"/>
                <a:gd name="T83" fmla="*/ 393 h 649"/>
                <a:gd name="T84" fmla="*/ 1583 w 2132"/>
                <a:gd name="T85" fmla="*/ 339 h 649"/>
                <a:gd name="T86" fmla="*/ 292 w 2132"/>
                <a:gd name="T87" fmla="*/ 303 h 649"/>
                <a:gd name="T88" fmla="*/ 182 w 2132"/>
                <a:gd name="T89" fmla="*/ 393 h 649"/>
                <a:gd name="T90" fmla="*/ 2059 w 2132"/>
                <a:gd name="T91" fmla="*/ 241 h 649"/>
                <a:gd name="T92" fmla="*/ 2058 w 2132"/>
                <a:gd name="T93" fmla="*/ 257 h 649"/>
                <a:gd name="T94" fmla="*/ 157 w 2132"/>
                <a:gd name="T95" fmla="*/ 132 h 649"/>
                <a:gd name="T96" fmla="*/ 244 w 2132"/>
                <a:gd name="T97" fmla="*/ 92 h 649"/>
                <a:gd name="T98" fmla="*/ 1046 w 2132"/>
                <a:gd name="T99" fmla="*/ 35 h 649"/>
                <a:gd name="T100" fmla="*/ 803 w 2132"/>
                <a:gd name="T101" fmla="*/ 145 h 649"/>
                <a:gd name="T102" fmla="*/ 658 w 2132"/>
                <a:gd name="T103" fmla="*/ 35 h 649"/>
                <a:gd name="T104" fmla="*/ 305 w 2132"/>
                <a:gd name="T105" fmla="*/ 35 h 649"/>
                <a:gd name="T106" fmla="*/ 325 w 2132"/>
                <a:gd name="T107" fmla="*/ 53 h 649"/>
                <a:gd name="T108" fmla="*/ 44 w 2132"/>
                <a:gd name="T109" fmla="*/ 52 h 649"/>
                <a:gd name="T110" fmla="*/ 529 w 2132"/>
                <a:gd name="T111" fmla="*/ 72 h 649"/>
                <a:gd name="T112" fmla="*/ 605 w 2132"/>
                <a:gd name="T113" fmla="*/ 173 h 649"/>
                <a:gd name="T114" fmla="*/ 507 w 2132"/>
                <a:gd name="T115" fmla="*/ 66 h 649"/>
                <a:gd name="T116" fmla="*/ 267 w 2132"/>
                <a:gd name="T117" fmla="*/ 105 h 649"/>
                <a:gd name="T118" fmla="*/ 132 w 2132"/>
                <a:gd name="T119" fmla="*/ 126 h 649"/>
                <a:gd name="T120" fmla="*/ 992 w 2132"/>
                <a:gd name="T121" fmla="*/ 9 h 649"/>
                <a:gd name="T122" fmla="*/ 967 w 2132"/>
                <a:gd name="T123" fmla="*/ 0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01" y="615"/>
                  </a:lnTo>
                  <a:lnTo>
                    <a:pt x="1068" y="504"/>
                  </a:lnTo>
                  <a:lnTo>
                    <a:pt x="1089" y="504"/>
                  </a:lnTo>
                  <a:lnTo>
                    <a:pt x="1089" y="646"/>
                  </a:lnTo>
                  <a:lnTo>
                    <a:pt x="1069" y="646"/>
                  </a:lnTo>
                  <a:lnTo>
                    <a:pt x="1069" y="53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337" y="615"/>
                  </a:lnTo>
                  <a:lnTo>
                    <a:pt x="404" y="504"/>
                  </a:lnTo>
                  <a:lnTo>
                    <a:pt x="425" y="504"/>
                  </a:lnTo>
                  <a:lnTo>
                    <a:pt x="425" y="646"/>
                  </a:lnTo>
                  <a:lnTo>
                    <a:pt x="404" y="646"/>
                  </a:lnTo>
                  <a:lnTo>
                    <a:pt x="404" y="53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044" y="380"/>
                  </a:lnTo>
                  <a:lnTo>
                    <a:pt x="2110" y="269"/>
                  </a:lnTo>
                  <a:lnTo>
                    <a:pt x="2132" y="269"/>
                  </a:lnTo>
                  <a:lnTo>
                    <a:pt x="2132" y="411"/>
                  </a:lnTo>
                  <a:lnTo>
                    <a:pt x="2111" y="411"/>
                  </a:lnTo>
                  <a:lnTo>
                    <a:pt x="2111" y="302"/>
                  </a:lnTo>
                  <a:lnTo>
                    <a:pt x="2111" y="302"/>
                  </a:lnTo>
                  <a:lnTo>
                    <a:pt x="2044" y="411"/>
                  </a:lnTo>
                  <a:lnTo>
                    <a:pt x="2023" y="411"/>
                  </a:lnTo>
                  <a:lnTo>
                    <a:pt x="2023" y="269"/>
                  </a:lnTo>
                  <a:close/>
                  <a:moveTo>
                    <a:pt x="1868" y="269"/>
                  </a:moveTo>
                  <a:lnTo>
                    <a:pt x="1888" y="269"/>
                  </a:lnTo>
                  <a:lnTo>
                    <a:pt x="1888" y="380"/>
                  </a:lnTo>
                  <a:lnTo>
                    <a:pt x="1888" y="380"/>
                  </a:lnTo>
                  <a:lnTo>
                    <a:pt x="1955" y="269"/>
                  </a:lnTo>
                  <a:lnTo>
                    <a:pt x="1976" y="269"/>
                  </a:lnTo>
                  <a:lnTo>
                    <a:pt x="1976" y="411"/>
                  </a:lnTo>
                  <a:lnTo>
                    <a:pt x="1956" y="411"/>
                  </a:lnTo>
                  <a:lnTo>
                    <a:pt x="1956" y="302"/>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15" y="380"/>
                  </a:lnTo>
                  <a:lnTo>
                    <a:pt x="582" y="269"/>
                  </a:lnTo>
                  <a:lnTo>
                    <a:pt x="603" y="269"/>
                  </a:lnTo>
                  <a:lnTo>
                    <a:pt x="603" y="411"/>
                  </a:lnTo>
                  <a:lnTo>
                    <a:pt x="582" y="411"/>
                  </a:lnTo>
                  <a:lnTo>
                    <a:pt x="582" y="302"/>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958" y="145"/>
                  </a:lnTo>
                  <a:lnTo>
                    <a:pt x="1026" y="35"/>
                  </a:lnTo>
                  <a:lnTo>
                    <a:pt x="1046" y="35"/>
                  </a:lnTo>
                  <a:lnTo>
                    <a:pt x="1046" y="176"/>
                  </a:lnTo>
                  <a:lnTo>
                    <a:pt x="1026" y="176"/>
                  </a:lnTo>
                  <a:lnTo>
                    <a:pt x="1026" y="66"/>
                  </a:lnTo>
                  <a:lnTo>
                    <a:pt x="1026" y="66"/>
                  </a:lnTo>
                  <a:lnTo>
                    <a:pt x="959" y="176"/>
                  </a:lnTo>
                  <a:lnTo>
                    <a:pt x="938" y="176"/>
                  </a:lnTo>
                  <a:lnTo>
                    <a:pt x="938" y="35"/>
                  </a:lnTo>
                  <a:close/>
                  <a:moveTo>
                    <a:pt x="783" y="35"/>
                  </a:moveTo>
                  <a:lnTo>
                    <a:pt x="803" y="35"/>
                  </a:lnTo>
                  <a:lnTo>
                    <a:pt x="803" y="145"/>
                  </a:lnTo>
                  <a:lnTo>
                    <a:pt x="803" y="145"/>
                  </a:lnTo>
                  <a:lnTo>
                    <a:pt x="871" y="35"/>
                  </a:lnTo>
                  <a:lnTo>
                    <a:pt x="891" y="35"/>
                  </a:lnTo>
                  <a:lnTo>
                    <a:pt x="891" y="176"/>
                  </a:lnTo>
                  <a:lnTo>
                    <a:pt x="871" y="176"/>
                  </a:lnTo>
                  <a:lnTo>
                    <a:pt x="871" y="6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chemeClr val="tx1">
                <a:lumMod val="95000"/>
                <a:lumOff val="5000"/>
              </a:schemeClr>
            </a:solidFill>
            <a:ln w="0">
              <a:noFill/>
              <a:prstDash val="solid"/>
              <a:round/>
              <a:headEnd/>
              <a:tailEnd/>
            </a:ln>
          </p:spPr>
          <p:txBody>
            <a:bodyPr/>
            <a:lstStyle/>
            <a:p>
              <a:pPr>
                <a:defRPr/>
              </a:pPr>
              <a:endParaRPr lang="ru-RU" baseline="-25000" dirty="0"/>
            </a:p>
          </p:txBody>
        </p:sp>
        <p:grpSp>
          <p:nvGrpSpPr>
            <p:cNvPr id="37942" name="Group 34"/>
            <p:cNvGrpSpPr>
              <a:grpSpLocks noChangeAspect="1"/>
            </p:cNvGrpSpPr>
            <p:nvPr/>
          </p:nvGrpSpPr>
          <p:grpSpPr bwMode="auto">
            <a:xfrm>
              <a:off x="543276" y="545242"/>
              <a:ext cx="421345" cy="421345"/>
              <a:chOff x="1099" y="205"/>
              <a:chExt cx="340" cy="340"/>
            </a:xfrm>
          </p:grpSpPr>
          <p:sp>
            <p:nvSpPr>
              <p:cNvPr id="15" name="Freeform 38"/>
              <p:cNvSpPr>
                <a:spLocks noEditPoints="1"/>
              </p:cNvSpPr>
              <p:nvPr/>
            </p:nvSpPr>
            <p:spPr bwMode="auto">
              <a:xfrm>
                <a:off x="1099" y="325"/>
                <a:ext cx="341" cy="217"/>
              </a:xfrm>
              <a:custGeom>
                <a:avLst/>
                <a:gdLst>
                  <a:gd name="T0" fmla="*/ 240 w 680"/>
                  <a:gd name="T1" fmla="*/ 240 h 441"/>
                  <a:gd name="T2" fmla="*/ 440 w 680"/>
                  <a:gd name="T3" fmla="*/ 240 h 441"/>
                  <a:gd name="T4" fmla="*/ 440 w 680"/>
                  <a:gd name="T5" fmla="*/ 441 h 441"/>
                  <a:gd name="T6" fmla="*/ 240 w 680"/>
                  <a:gd name="T7" fmla="*/ 441 h 441"/>
                  <a:gd name="T8" fmla="*/ 240 w 680"/>
                  <a:gd name="T9" fmla="*/ 240 h 441"/>
                  <a:gd name="T10" fmla="*/ 480 w 680"/>
                  <a:gd name="T11" fmla="*/ 0 h 441"/>
                  <a:gd name="T12" fmla="*/ 680 w 680"/>
                  <a:gd name="T13" fmla="*/ 0 h 441"/>
                  <a:gd name="T14" fmla="*/ 680 w 680"/>
                  <a:gd name="T15" fmla="*/ 441 h 441"/>
                  <a:gd name="T16" fmla="*/ 480 w 680"/>
                  <a:gd name="T17" fmla="*/ 441 h 441"/>
                  <a:gd name="T18" fmla="*/ 480 w 680"/>
                  <a:gd name="T19" fmla="*/ 0 h 441"/>
                  <a:gd name="T20" fmla="*/ 0 w 680"/>
                  <a:gd name="T21" fmla="*/ 0 h 441"/>
                  <a:gd name="T22" fmla="*/ 200 w 680"/>
                  <a:gd name="T23" fmla="*/ 0 h 441"/>
                  <a:gd name="T24" fmla="*/ 200 w 680"/>
                  <a:gd name="T25" fmla="*/ 441 h 441"/>
                  <a:gd name="T26" fmla="*/ 0 w 680"/>
                  <a:gd name="T27" fmla="*/ 441 h 441"/>
                  <a:gd name="T28" fmla="*/ 0 w 680"/>
                  <a:gd name="T29"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chemeClr val="tx1">
                  <a:lumMod val="95000"/>
                  <a:lumOff val="5000"/>
                </a:schemeClr>
              </a:solidFill>
              <a:ln w="0">
                <a:noFill/>
                <a:prstDash val="solid"/>
                <a:round/>
                <a:headEnd/>
                <a:tailEnd/>
              </a:ln>
            </p:spPr>
            <p:txBody>
              <a:bodyPr/>
              <a:lstStyle/>
              <a:p>
                <a:pPr>
                  <a:defRPr/>
                </a:pPr>
                <a:endParaRPr lang="ru-RU" baseline="-25000" dirty="0"/>
              </a:p>
            </p:txBody>
          </p:sp>
          <p:sp>
            <p:nvSpPr>
              <p:cNvPr id="37944" name="Freeform 39"/>
              <p:cNvSpPr>
                <a:spLocks noEditPoints="1"/>
              </p:cNvSpPr>
              <p:nvPr/>
            </p:nvSpPr>
            <p:spPr bwMode="auto">
              <a:xfrm>
                <a:off x="1099" y="205"/>
                <a:ext cx="340" cy="220"/>
              </a:xfrm>
              <a:custGeom>
                <a:avLst/>
                <a:gdLst>
                  <a:gd name="T0" fmla="*/ 2 w 680"/>
                  <a:gd name="T1" fmla="*/ 0 h 441"/>
                  <a:gd name="T2" fmla="*/ 3 w 680"/>
                  <a:gd name="T3" fmla="*/ 0 h 441"/>
                  <a:gd name="T4" fmla="*/ 3 w 680"/>
                  <a:gd name="T5" fmla="*/ 0 h 441"/>
                  <a:gd name="T6" fmla="*/ 2 w 680"/>
                  <a:gd name="T7" fmla="*/ 0 h 441"/>
                  <a:gd name="T8" fmla="*/ 2 w 680"/>
                  <a:gd name="T9" fmla="*/ 0 h 441"/>
                  <a:gd name="T10" fmla="*/ 1 w 680"/>
                  <a:gd name="T11" fmla="*/ 0 h 441"/>
                  <a:gd name="T12" fmla="*/ 2 w 680"/>
                  <a:gd name="T13" fmla="*/ 0 h 441"/>
                  <a:gd name="T14" fmla="*/ 2 w 680"/>
                  <a:gd name="T15" fmla="*/ 1 h 441"/>
                  <a:gd name="T16" fmla="*/ 1 w 680"/>
                  <a:gd name="T17" fmla="*/ 1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80"/>
                  <a:gd name="T46" fmla="*/ 0 h 441"/>
                  <a:gd name="T47" fmla="*/ 680 w 680"/>
                  <a:gd name="T48" fmla="*/ 441 h 44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dirty="0"/>
              </a:p>
            </p:txBody>
          </p:sp>
        </p:grpSp>
      </p:grpSp>
      <p:sp>
        <p:nvSpPr>
          <p:cNvPr id="4" name="Номер слайда 3"/>
          <p:cNvSpPr>
            <a:spLocks noGrp="1"/>
          </p:cNvSpPr>
          <p:nvPr>
            <p:ph type="sldNum" sz="quarter" idx="12"/>
          </p:nvPr>
        </p:nvSpPr>
        <p:spPr>
          <a:xfrm>
            <a:off x="6553760" y="6243264"/>
            <a:ext cx="2475646" cy="478699"/>
          </a:xfrm>
        </p:spPr>
        <p:txBody>
          <a:bodyPr/>
          <a:lstStyle/>
          <a:p>
            <a:pPr>
              <a:defRPr/>
            </a:pPr>
            <a:fld id="{B971B4AC-05DD-48C1-8803-3039D9D93133}" type="slidenum">
              <a:rPr lang="ru-RU" smtClean="0"/>
              <a:pPr>
                <a:defRPr/>
              </a:pPr>
              <a:t>6</a:t>
            </a:fld>
            <a:endParaRPr lang="ru-RU" dirty="0"/>
          </a:p>
        </p:txBody>
      </p:sp>
      <p:sp>
        <p:nvSpPr>
          <p:cNvPr id="16" name="Rectangle 3"/>
          <p:cNvSpPr txBox="1">
            <a:spLocks noChangeArrowheads="1"/>
          </p:cNvSpPr>
          <p:nvPr/>
        </p:nvSpPr>
        <p:spPr bwMode="auto">
          <a:xfrm>
            <a:off x="770927" y="1483378"/>
            <a:ext cx="8072870" cy="2047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6" tIns="45713" rIns="91426" bIns="45713" numCol="1" anchor="t" anchorCtr="0" compatLnSpc="1">
            <a:prstTxWarp prst="textNoShape">
              <a:avLst/>
            </a:prstTxWarp>
          </a:bodyPr>
          <a:lstStyle>
            <a:lvl1pPr marL="215900" indent="-215900" algn="l" defTabSz="576263" rtl="0" eaLnBrk="0" fontAlgn="base" hangingPunct="0">
              <a:spcBef>
                <a:spcPct val="20000"/>
              </a:spcBef>
              <a:spcAft>
                <a:spcPct val="0"/>
              </a:spcAft>
              <a:buChar char="•"/>
              <a:defRPr sz="2000">
                <a:solidFill>
                  <a:schemeClr val="tx1"/>
                </a:solidFill>
                <a:latin typeface="+mn-lt"/>
                <a:ea typeface="+mn-ea"/>
                <a:cs typeface="+mn-cs"/>
              </a:defRPr>
            </a:lvl1pPr>
            <a:lvl2pPr marL="468313" indent="-180975" algn="l" defTabSz="576263" rtl="0" eaLnBrk="0" fontAlgn="base" hangingPunct="0">
              <a:spcBef>
                <a:spcPct val="20000"/>
              </a:spcBef>
              <a:spcAft>
                <a:spcPct val="0"/>
              </a:spcAft>
              <a:buChar char="–"/>
              <a:defRPr>
                <a:solidFill>
                  <a:schemeClr val="tx1"/>
                </a:solidFill>
                <a:latin typeface="+mn-lt"/>
              </a:defRPr>
            </a:lvl2pPr>
            <a:lvl3pPr marL="719138" indent="-142875" algn="l" defTabSz="576263" rtl="0" eaLnBrk="0" fontAlgn="base" hangingPunct="0">
              <a:spcBef>
                <a:spcPct val="20000"/>
              </a:spcBef>
              <a:spcAft>
                <a:spcPct val="0"/>
              </a:spcAft>
              <a:buChar char="•"/>
              <a:defRPr sz="1500">
                <a:solidFill>
                  <a:schemeClr val="tx1"/>
                </a:solidFill>
                <a:latin typeface="+mn-lt"/>
              </a:defRPr>
            </a:lvl3pPr>
            <a:lvl4pPr marL="1008063" indent="-144463" algn="l" defTabSz="576263" rtl="0" eaLnBrk="0" fontAlgn="base" hangingPunct="0">
              <a:spcBef>
                <a:spcPct val="20000"/>
              </a:spcBef>
              <a:spcAft>
                <a:spcPct val="0"/>
              </a:spcAft>
              <a:buChar char="–"/>
              <a:defRPr sz="1300">
                <a:solidFill>
                  <a:schemeClr val="tx1"/>
                </a:solidFill>
                <a:latin typeface="+mn-lt"/>
              </a:defRPr>
            </a:lvl4pPr>
            <a:lvl5pPr marL="1295400" indent="-142875" algn="l" defTabSz="576263" rtl="0" eaLnBrk="0" fontAlgn="base" hangingPunct="0">
              <a:spcBef>
                <a:spcPct val="20000"/>
              </a:spcBef>
              <a:spcAft>
                <a:spcPct val="0"/>
              </a:spcAft>
              <a:buChar char="»"/>
              <a:defRPr sz="1300">
                <a:solidFill>
                  <a:schemeClr val="tx1"/>
                </a:solidFill>
                <a:latin typeface="+mn-lt"/>
              </a:defRPr>
            </a:lvl5pPr>
            <a:lvl6pPr marL="1752600" indent="-142875" algn="l" defTabSz="576263" rtl="0" fontAlgn="base">
              <a:spcBef>
                <a:spcPct val="20000"/>
              </a:spcBef>
              <a:spcAft>
                <a:spcPct val="0"/>
              </a:spcAft>
              <a:buChar char="»"/>
              <a:defRPr sz="1300">
                <a:solidFill>
                  <a:schemeClr val="tx1"/>
                </a:solidFill>
                <a:latin typeface="+mn-lt"/>
              </a:defRPr>
            </a:lvl6pPr>
            <a:lvl7pPr marL="2209800" indent="-142875" algn="l" defTabSz="576263" rtl="0" fontAlgn="base">
              <a:spcBef>
                <a:spcPct val="20000"/>
              </a:spcBef>
              <a:spcAft>
                <a:spcPct val="0"/>
              </a:spcAft>
              <a:buChar char="»"/>
              <a:defRPr sz="1300">
                <a:solidFill>
                  <a:schemeClr val="tx1"/>
                </a:solidFill>
                <a:latin typeface="+mn-lt"/>
              </a:defRPr>
            </a:lvl7pPr>
            <a:lvl8pPr marL="2667000" indent="-142875" algn="l" defTabSz="576263" rtl="0" fontAlgn="base">
              <a:spcBef>
                <a:spcPct val="20000"/>
              </a:spcBef>
              <a:spcAft>
                <a:spcPct val="0"/>
              </a:spcAft>
              <a:buChar char="»"/>
              <a:defRPr sz="1300">
                <a:solidFill>
                  <a:schemeClr val="tx1"/>
                </a:solidFill>
                <a:latin typeface="+mn-lt"/>
              </a:defRPr>
            </a:lvl8pPr>
            <a:lvl9pPr marL="3124200" indent="-142875" algn="l" defTabSz="576263" rtl="0" fontAlgn="base">
              <a:spcBef>
                <a:spcPct val="20000"/>
              </a:spcBef>
              <a:spcAft>
                <a:spcPct val="0"/>
              </a:spcAft>
              <a:buChar char="»"/>
              <a:defRPr sz="1300">
                <a:solidFill>
                  <a:schemeClr val="tx1"/>
                </a:solidFill>
                <a:latin typeface="+mn-lt"/>
              </a:defRPr>
            </a:lvl9pPr>
          </a:lstStyle>
          <a:p>
            <a:pPr marL="0" indent="0" algn="just">
              <a:spcBef>
                <a:spcPts val="0"/>
              </a:spcBef>
              <a:buNone/>
            </a:pPr>
            <a:r>
              <a:rPr lang="ru-RU" altLang="ru-RU" i="1" kern="0" dirty="0">
                <a:latin typeface="Calibri" pitchFamily="34" charset="0"/>
              </a:rPr>
              <a:t>Чтобы составить выражение для скорости реакции, нужно:</a:t>
            </a:r>
          </a:p>
          <a:p>
            <a:pPr marL="342900" indent="-342900" algn="just">
              <a:spcBef>
                <a:spcPts val="0"/>
              </a:spcBef>
              <a:buAutoNum type="arabicPeriod"/>
            </a:pPr>
            <a:r>
              <a:rPr lang="ru-RU" altLang="ru-RU" kern="0" dirty="0">
                <a:latin typeface="Calibri" pitchFamily="34" charset="0"/>
              </a:rPr>
              <a:t>Сделать допущение, обратимая брутто-реакция или нет.</a:t>
            </a:r>
          </a:p>
          <a:p>
            <a:pPr marL="342900" indent="-342900" algn="just">
              <a:spcBef>
                <a:spcPts val="0"/>
              </a:spcBef>
              <a:buAutoNum type="arabicPeriod"/>
            </a:pPr>
            <a:r>
              <a:rPr lang="ru-RU" altLang="ru-RU" kern="0" dirty="0">
                <a:latin typeface="Calibri" pitchFamily="34" charset="0"/>
              </a:rPr>
              <a:t>Определиться с количеством активных центров.</a:t>
            </a:r>
          </a:p>
          <a:p>
            <a:pPr marL="342900" indent="-342900" algn="just">
              <a:spcBef>
                <a:spcPts val="0"/>
              </a:spcBef>
              <a:buFontTx/>
              <a:buAutoNum type="arabicPeriod"/>
            </a:pPr>
            <a:r>
              <a:rPr lang="ru-RU" altLang="ru-RU" kern="0" dirty="0">
                <a:latin typeface="Calibri" pitchFamily="34" charset="0"/>
              </a:rPr>
              <a:t>Моно- или бимолекулярная реакция?</a:t>
            </a:r>
          </a:p>
          <a:p>
            <a:pPr marL="342900" indent="-342900" algn="just">
              <a:spcBef>
                <a:spcPts val="0"/>
              </a:spcBef>
              <a:buFontTx/>
              <a:buAutoNum type="arabicPeriod"/>
            </a:pPr>
            <a:r>
              <a:rPr lang="ru-RU" altLang="ru-RU" kern="0" dirty="0">
                <a:latin typeface="Calibri" pitchFamily="34" charset="0"/>
              </a:rPr>
              <a:t>Если реакция бимолекулярная, все </a:t>
            </a:r>
            <a:r>
              <a:rPr lang="ru-RU" altLang="ru-RU" kern="0">
                <a:latin typeface="Calibri" pitchFamily="34" charset="0"/>
              </a:rPr>
              <a:t>реагенты адсорбируются</a:t>
            </a:r>
            <a:r>
              <a:rPr lang="ru-RU" altLang="ru-RU" kern="0" dirty="0">
                <a:latin typeface="Calibri" pitchFamily="34" charset="0"/>
              </a:rPr>
              <a:t>?</a:t>
            </a:r>
          </a:p>
          <a:p>
            <a:pPr marL="342900" indent="-342900" algn="just">
              <a:spcBef>
                <a:spcPts val="0"/>
              </a:spcBef>
              <a:buFontTx/>
              <a:buAutoNum type="arabicPeriod"/>
            </a:pPr>
            <a:r>
              <a:rPr lang="ru-RU" altLang="ru-RU" kern="0" dirty="0">
                <a:latin typeface="Calibri" pitchFamily="34" charset="0"/>
              </a:rPr>
              <a:t>Сопровождается ли адсорбция диссоциацией (</a:t>
            </a:r>
            <a:r>
              <a:rPr lang="en-US" altLang="ru-RU" kern="0" dirty="0">
                <a:latin typeface="Calibri" pitchFamily="34" charset="0"/>
              </a:rPr>
              <a:t>H</a:t>
            </a:r>
            <a:r>
              <a:rPr lang="en-US" altLang="ru-RU" kern="0" baseline="-25000" dirty="0">
                <a:latin typeface="Calibri" pitchFamily="34" charset="0"/>
              </a:rPr>
              <a:t>2</a:t>
            </a:r>
            <a:r>
              <a:rPr lang="en-US" altLang="ru-RU" kern="0" dirty="0">
                <a:latin typeface="Calibri" pitchFamily="34" charset="0"/>
              </a:rPr>
              <a:t>, O</a:t>
            </a:r>
            <a:r>
              <a:rPr lang="en-US" altLang="ru-RU" kern="0" baseline="-25000" dirty="0">
                <a:latin typeface="Calibri" pitchFamily="34" charset="0"/>
              </a:rPr>
              <a:t>2</a:t>
            </a:r>
            <a:r>
              <a:rPr lang="ru-RU" altLang="ru-RU" kern="0" dirty="0">
                <a:latin typeface="Calibri" pitchFamily="34" charset="0"/>
              </a:rPr>
              <a:t>).</a:t>
            </a:r>
            <a:endParaRPr lang="en-US" altLang="ru-RU" kern="0" dirty="0">
              <a:latin typeface="Calibri" pitchFamily="34" charset="0"/>
            </a:endParaRPr>
          </a:p>
          <a:p>
            <a:pPr marL="342900" indent="-342900" algn="just">
              <a:spcBef>
                <a:spcPts val="0"/>
              </a:spcBef>
              <a:buAutoNum type="arabicPeriod"/>
            </a:pPr>
            <a:r>
              <a:rPr lang="ru-RU" altLang="ru-RU" kern="0" dirty="0">
                <a:latin typeface="Calibri" pitchFamily="34" charset="0"/>
              </a:rPr>
              <a:t>Адсорбируются ли продукты или нет?</a:t>
            </a:r>
          </a:p>
          <a:p>
            <a:pPr marL="342900" indent="-342900" algn="just">
              <a:spcBef>
                <a:spcPts val="0"/>
              </a:spcBef>
              <a:buAutoNum type="arabicPeriod"/>
            </a:pPr>
            <a:r>
              <a:rPr lang="ru-RU" altLang="ru-RU" strike="sngStrike" kern="0" dirty="0">
                <a:latin typeface="Calibri" pitchFamily="34" charset="0"/>
              </a:rPr>
              <a:t>Составить уравнения элементарных стадий.</a:t>
            </a:r>
          </a:p>
          <a:p>
            <a:pPr marL="342900" indent="-342900" algn="just">
              <a:spcBef>
                <a:spcPts val="0"/>
              </a:spcBef>
              <a:buAutoNum type="arabicPeriod"/>
            </a:pPr>
            <a:r>
              <a:rPr lang="ru-RU" altLang="ru-RU" kern="0" dirty="0">
                <a:latin typeface="Calibri" pitchFamily="34" charset="0"/>
              </a:rPr>
              <a:t>Выбрать стадию, определяющую скорость (</a:t>
            </a:r>
            <a:r>
              <a:rPr lang="en-US" altLang="ru-RU" kern="0" dirty="0">
                <a:latin typeface="Calibri" pitchFamily="34" charset="0"/>
              </a:rPr>
              <a:t>RDS</a:t>
            </a:r>
            <a:r>
              <a:rPr lang="ru-RU" altLang="ru-RU" kern="0" dirty="0">
                <a:latin typeface="Calibri" pitchFamily="34" charset="0"/>
              </a:rPr>
              <a:t>).</a:t>
            </a:r>
          </a:p>
          <a:p>
            <a:pPr marL="342900" indent="-342900" algn="just">
              <a:spcBef>
                <a:spcPts val="0"/>
              </a:spcBef>
              <a:buAutoNum type="arabicPeriod"/>
            </a:pPr>
            <a:r>
              <a:rPr lang="ru-RU" altLang="ru-RU" kern="0" dirty="0">
                <a:latin typeface="Calibri" pitchFamily="34" charset="0"/>
              </a:rPr>
              <a:t>Оценить, какие величины входят в выражение скорости </a:t>
            </a:r>
            <a:r>
              <a:rPr lang="en-US" altLang="ru-RU" kern="0" dirty="0">
                <a:latin typeface="Calibri" pitchFamily="34" charset="0"/>
              </a:rPr>
              <a:t>RDS</a:t>
            </a:r>
            <a:r>
              <a:rPr lang="ru-RU" altLang="ru-RU" kern="0" dirty="0">
                <a:latin typeface="Calibri" pitchFamily="34" charset="0"/>
              </a:rPr>
              <a:t>: частицы на поверхности или из газовой фазы.</a:t>
            </a:r>
          </a:p>
          <a:p>
            <a:pPr marL="342900" indent="-342900" algn="just">
              <a:spcBef>
                <a:spcPts val="0"/>
              </a:spcBef>
              <a:buAutoNum type="arabicPeriod"/>
            </a:pPr>
            <a:r>
              <a:rPr lang="ru-RU" altLang="ru-RU" kern="0" dirty="0">
                <a:latin typeface="Calibri" pitchFamily="34" charset="0"/>
              </a:rPr>
              <a:t>Посмотреть, какие еще частицы сорбируются на тех же активных центрах (продукты, </a:t>
            </a:r>
            <a:r>
              <a:rPr lang="ru-RU" altLang="ru-RU" kern="0" dirty="0" err="1">
                <a:latin typeface="Calibri" pitchFamily="34" charset="0"/>
              </a:rPr>
              <a:t>инерты</a:t>
            </a:r>
            <a:r>
              <a:rPr lang="ru-RU" altLang="ru-RU" kern="0" dirty="0">
                <a:latin typeface="Calibri" pitchFamily="34" charset="0"/>
              </a:rPr>
              <a:t>).</a:t>
            </a:r>
          </a:p>
        </p:txBody>
      </p:sp>
      <p:sp>
        <p:nvSpPr>
          <p:cNvPr id="17" name="Text Box 8"/>
          <p:cNvSpPr txBox="1">
            <a:spLocks noChangeArrowheads="1"/>
          </p:cNvSpPr>
          <p:nvPr/>
        </p:nvSpPr>
        <p:spPr bwMode="auto">
          <a:xfrm>
            <a:off x="4421323" y="6272890"/>
            <a:ext cx="3921412" cy="484924"/>
          </a:xfrm>
          <a:prstGeom prst="rect">
            <a:avLst/>
          </a:prstGeom>
          <a:noFill/>
          <a:ln w="9525">
            <a:noFill/>
            <a:miter lim="800000"/>
            <a:headEnd/>
            <a:tailEnd/>
          </a:ln>
          <a:effectLst/>
        </p:spPr>
        <p:txBody>
          <a:bodyPr wrap="square" lIns="144953" tIns="72477" rIns="144953" bIns="72477">
            <a:spAutoFit/>
          </a:bodyPr>
          <a:lstStyle/>
          <a:p>
            <a:pPr algn="ctr" defTabSz="913519">
              <a:spcBef>
                <a:spcPts val="0"/>
              </a:spcBef>
            </a:pPr>
            <a:r>
              <a:rPr lang="ru-RU" sz="1100" i="1" dirty="0">
                <a:solidFill>
                  <a:srgbClr val="969696"/>
                </a:solidFill>
              </a:rPr>
              <a:t>*</a:t>
            </a:r>
            <a:r>
              <a:rPr lang="en-US" sz="1100" i="1" dirty="0">
                <a:solidFill>
                  <a:srgbClr val="969696"/>
                </a:solidFill>
              </a:rPr>
              <a:t>M. Albert </a:t>
            </a:r>
            <a:r>
              <a:rPr lang="en-US" sz="1100" i="1" dirty="0" err="1">
                <a:solidFill>
                  <a:srgbClr val="969696"/>
                </a:solidFill>
              </a:rPr>
              <a:t>Vannice</a:t>
            </a:r>
            <a:r>
              <a:rPr lang="ru-RU" sz="1100" i="1" dirty="0">
                <a:solidFill>
                  <a:srgbClr val="969696"/>
                </a:solidFill>
              </a:rPr>
              <a:t>. </a:t>
            </a:r>
            <a:r>
              <a:rPr lang="en-US" sz="1100" i="1" dirty="0">
                <a:solidFill>
                  <a:srgbClr val="969696"/>
                </a:solidFill>
              </a:rPr>
              <a:t>Kinetics of Catalytic</a:t>
            </a:r>
          </a:p>
          <a:p>
            <a:pPr algn="ctr" defTabSz="913519">
              <a:spcBef>
                <a:spcPts val="0"/>
              </a:spcBef>
            </a:pPr>
            <a:r>
              <a:rPr lang="en-US" sz="1100" i="1" dirty="0">
                <a:solidFill>
                  <a:srgbClr val="969696"/>
                </a:solidFill>
              </a:rPr>
              <a:t>Reactions</a:t>
            </a:r>
            <a:r>
              <a:rPr lang="ru-RU" sz="1100" i="1" dirty="0">
                <a:solidFill>
                  <a:srgbClr val="969696"/>
                </a:solidFill>
              </a:rPr>
              <a:t>. </a:t>
            </a:r>
            <a:r>
              <a:rPr lang="en-US" sz="1100" i="1" dirty="0">
                <a:solidFill>
                  <a:srgbClr val="969696"/>
                </a:solidFill>
              </a:rPr>
              <a:t>2005 Springer Science</a:t>
            </a:r>
            <a:r>
              <a:rPr lang="ru-RU" sz="1100" i="1" dirty="0">
                <a:solidFill>
                  <a:srgbClr val="969696"/>
                </a:solidFill>
              </a:rPr>
              <a:t>+ </a:t>
            </a:r>
            <a:r>
              <a:rPr lang="en-US" sz="1100" i="1" dirty="0">
                <a:solidFill>
                  <a:srgbClr val="969696"/>
                </a:solidFill>
              </a:rPr>
              <a:t>Business Media, Inc.</a:t>
            </a:r>
            <a:endParaRPr lang="ru-RU" sz="1100" i="1" dirty="0">
              <a:solidFill>
                <a:srgbClr val="969696"/>
              </a:solidFill>
            </a:endParaRPr>
          </a:p>
        </p:txBody>
      </p:sp>
    </p:spTree>
    <p:extLst>
      <p:ext uri="{BB962C8B-B14F-4D97-AF65-F5344CB8AC3E}">
        <p14:creationId xmlns:p14="http://schemas.microsoft.com/office/powerpoint/2010/main" val="1654613063"/>
      </p:ext>
    </p:extLst>
  </p:cSld>
  <p:clrMapOvr>
    <a:masterClrMapping/>
  </p:clrMapOvr>
  <p:transition>
    <p:dissolv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17" descr="C:\Users\lubamark\Documents\_дизайн\_Шаблоны презентаций\ТПУ_Карта стилизованная_CMYK.bm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91490" y="331477"/>
            <a:ext cx="4952510" cy="3502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13"/>
          <p:cNvSpPr>
            <a:spLocks noChangeArrowheads="1"/>
          </p:cNvSpPr>
          <p:nvPr/>
        </p:nvSpPr>
        <p:spPr bwMode="auto">
          <a:xfrm>
            <a:off x="3810145" y="5968841"/>
            <a:ext cx="1523720" cy="889165"/>
          </a:xfrm>
          <a:prstGeom prst="rect">
            <a:avLst/>
          </a:prstGeom>
          <a:solidFill>
            <a:srgbClr val="96969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8309" tIns="54154" rIns="108309" bIns="54154" anchor="ctr"/>
          <a:lstStyle/>
          <a:p>
            <a:pPr algn="ctr" defTabSz="913855"/>
            <a:r>
              <a:rPr lang="en-US" b="1" dirty="0">
                <a:solidFill>
                  <a:srgbClr val="FFFFFF"/>
                </a:solidFill>
              </a:rPr>
              <a:t>2024</a:t>
            </a:r>
            <a:endParaRPr lang="ru-RU" b="1" dirty="0">
              <a:solidFill>
                <a:srgbClr val="FFFFFF"/>
              </a:solidFill>
            </a:endParaRPr>
          </a:p>
        </p:txBody>
      </p:sp>
      <p:sp>
        <p:nvSpPr>
          <p:cNvPr id="2052" name="Rectangle 12"/>
          <p:cNvSpPr>
            <a:spLocks noChangeArrowheads="1"/>
          </p:cNvSpPr>
          <p:nvPr/>
        </p:nvSpPr>
        <p:spPr bwMode="auto">
          <a:xfrm>
            <a:off x="5" y="2311390"/>
            <a:ext cx="9144000" cy="2235233"/>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8309" tIns="54154" rIns="108309" bIns="54154" anchor="ctr"/>
          <a:lstStyle/>
          <a:p>
            <a:endParaRPr lang="ru-RU">
              <a:solidFill>
                <a:srgbClr val="000000"/>
              </a:solidFill>
            </a:endParaRPr>
          </a:p>
        </p:txBody>
      </p:sp>
      <p:sp>
        <p:nvSpPr>
          <p:cNvPr id="2054" name="Rectangle 6"/>
          <p:cNvSpPr>
            <a:spLocks noChangeArrowheads="1"/>
          </p:cNvSpPr>
          <p:nvPr/>
        </p:nvSpPr>
        <p:spPr bwMode="auto">
          <a:xfrm>
            <a:off x="685422" y="2708920"/>
            <a:ext cx="7695878" cy="661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81" tIns="45690" rIns="91381" bIns="45690"/>
          <a:lstStyle/>
          <a:p>
            <a:pPr algn="ctr"/>
            <a:r>
              <a:rPr lang="ru-RU" altLang="ru-RU" sz="2800" b="1" dirty="0">
                <a:solidFill>
                  <a:srgbClr val="000000"/>
                </a:solidFill>
              </a:rPr>
              <a:t>Модель </a:t>
            </a:r>
            <a:r>
              <a:rPr lang="ru-RU" altLang="ru-RU" sz="2800" b="1" dirty="0" err="1">
                <a:solidFill>
                  <a:srgbClr val="000000"/>
                </a:solidFill>
              </a:rPr>
              <a:t>Ридила</a:t>
            </a:r>
            <a:endParaRPr lang="ru-RU" altLang="ru-RU" sz="2800" b="1" dirty="0">
              <a:solidFill>
                <a:srgbClr val="000000"/>
              </a:solidFill>
            </a:endParaRPr>
          </a:p>
        </p:txBody>
      </p:sp>
      <p:grpSp>
        <p:nvGrpSpPr>
          <p:cNvPr id="2055" name="Group 27"/>
          <p:cNvGrpSpPr>
            <a:grpSpLocks noChangeAspect="1"/>
          </p:cNvGrpSpPr>
          <p:nvPr/>
        </p:nvGrpSpPr>
        <p:grpSpPr bwMode="auto">
          <a:xfrm>
            <a:off x="438469" y="579782"/>
            <a:ext cx="3465748" cy="1265042"/>
            <a:chOff x="363" y="562"/>
            <a:chExt cx="1768" cy="648"/>
          </a:xfrm>
        </p:grpSpPr>
        <p:sp>
          <p:nvSpPr>
            <p:cNvPr id="2056"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solidFill>
                  <a:srgbClr val="000000"/>
                </a:solidFill>
              </a:endParaRPr>
            </a:p>
          </p:txBody>
        </p:sp>
        <p:sp>
          <p:nvSpPr>
            <p:cNvPr id="2057"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p>
              <a:endParaRPr lang="ru-RU">
                <a:solidFill>
                  <a:srgbClr val="000000"/>
                </a:solidFill>
              </a:endParaRPr>
            </a:p>
          </p:txBody>
        </p:sp>
        <p:sp>
          <p:nvSpPr>
            <p:cNvPr id="2058"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solidFill>
                  <a:srgbClr val="000000"/>
                </a:solidFill>
              </a:endParaRPr>
            </a:p>
          </p:txBody>
        </p:sp>
        <p:sp>
          <p:nvSpPr>
            <p:cNvPr id="2059"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solidFill>
                <a:srgbClr val="000000"/>
              </a:solidFill>
              <a:prstDash val="solid"/>
              <a:round/>
              <a:headEnd/>
              <a:tailEnd/>
            </a:ln>
          </p:spPr>
          <p:txBody>
            <a:bodyPr/>
            <a:lstStyle/>
            <a:p>
              <a:endParaRPr lang="ru-RU">
                <a:solidFill>
                  <a:srgbClr val="000000"/>
                </a:solidFill>
              </a:endParaRPr>
            </a:p>
          </p:txBody>
        </p:sp>
        <p:sp>
          <p:nvSpPr>
            <p:cNvPr id="2060"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solidFill>
                  <a:srgbClr val="000000"/>
                </a:solidFill>
              </a:endParaRPr>
            </a:p>
          </p:txBody>
        </p:sp>
      </p:grpSp>
    </p:spTree>
    <p:extLst>
      <p:ext uri="{BB962C8B-B14F-4D97-AF65-F5344CB8AC3E}">
        <p14:creationId xmlns:p14="http://schemas.microsoft.com/office/powerpoint/2010/main" val="23501379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type="body" idx="1"/>
          </p:nvPr>
        </p:nvSpPr>
        <p:spPr>
          <a:xfrm>
            <a:off x="3771954" y="165882"/>
            <a:ext cx="5372045" cy="886854"/>
          </a:xfrm>
        </p:spPr>
        <p:txBody>
          <a:bodyPr/>
          <a:lstStyle/>
          <a:p>
            <a:pPr marL="0" indent="0" algn="r" eaLnBrk="1" hangingPunct="1">
              <a:spcBef>
                <a:spcPts val="0"/>
              </a:spcBef>
              <a:buFontTx/>
              <a:buNone/>
            </a:pPr>
            <a:r>
              <a:rPr lang="ru-RU" altLang="ru-RU" sz="2900" b="1" dirty="0">
                <a:solidFill>
                  <a:srgbClr val="80BF44"/>
                </a:solidFill>
                <a:latin typeface="Calibri" pitchFamily="34" charset="0"/>
              </a:rPr>
              <a:t>Модель </a:t>
            </a:r>
            <a:r>
              <a:rPr lang="ru-RU" altLang="ru-RU" sz="2900" b="1" dirty="0" err="1">
                <a:solidFill>
                  <a:srgbClr val="80BF44"/>
                </a:solidFill>
                <a:latin typeface="Calibri" pitchFamily="34" charset="0"/>
              </a:rPr>
              <a:t>Ридила</a:t>
            </a:r>
            <a:r>
              <a:rPr lang="ru-RU" altLang="ru-RU" sz="2900" b="1" dirty="0">
                <a:solidFill>
                  <a:srgbClr val="80BF44"/>
                </a:solidFill>
                <a:latin typeface="Calibri" pitchFamily="34" charset="0"/>
              </a:rPr>
              <a:t> (</a:t>
            </a:r>
            <a:r>
              <a:rPr lang="ru-RU" altLang="ru-RU" sz="2900" b="1" dirty="0" err="1">
                <a:solidFill>
                  <a:srgbClr val="80BF44"/>
                </a:solidFill>
                <a:latin typeface="Calibri" pitchFamily="34" charset="0"/>
              </a:rPr>
              <a:t>Ридила</a:t>
            </a:r>
            <a:r>
              <a:rPr lang="ru-RU" altLang="ru-RU" sz="2900" b="1" dirty="0">
                <a:solidFill>
                  <a:srgbClr val="80BF44"/>
                </a:solidFill>
                <a:latin typeface="Calibri" pitchFamily="34" charset="0"/>
              </a:rPr>
              <a:t>-Эли, </a:t>
            </a:r>
            <a:r>
              <a:rPr lang="ru-RU" altLang="ru-RU" sz="2900" b="1" dirty="0" err="1">
                <a:solidFill>
                  <a:srgbClr val="80BF44"/>
                </a:solidFill>
                <a:latin typeface="Calibri" pitchFamily="34" charset="0"/>
              </a:rPr>
              <a:t>Ридиела</a:t>
            </a:r>
            <a:r>
              <a:rPr lang="ru-RU" altLang="ru-RU" sz="2900" b="1" dirty="0">
                <a:solidFill>
                  <a:srgbClr val="80BF44"/>
                </a:solidFill>
                <a:latin typeface="Calibri" pitchFamily="34" charset="0"/>
              </a:rPr>
              <a:t>-Или)</a:t>
            </a:r>
          </a:p>
        </p:txBody>
      </p:sp>
      <p:sp>
        <p:nvSpPr>
          <p:cNvPr id="37891" name="Rectangle 4"/>
          <p:cNvSpPr>
            <a:spLocks noChangeArrowheads="1"/>
          </p:cNvSpPr>
          <p:nvPr/>
        </p:nvSpPr>
        <p:spPr bwMode="auto">
          <a:xfrm>
            <a:off x="8458641" y="6172704"/>
            <a:ext cx="685359" cy="685296"/>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8235" tIns="54117" rIns="108235" bIns="54117" anchor="ctr"/>
          <a:lstStyle>
            <a:lvl1pPr defTabSz="576263" eaLnBrk="0" hangingPunct="0">
              <a:spcBef>
                <a:spcPct val="20000"/>
              </a:spcBef>
              <a:buChar char="•"/>
              <a:defRPr sz="2000">
                <a:solidFill>
                  <a:schemeClr val="tx1"/>
                </a:solidFill>
                <a:latin typeface="Arial" charset="0"/>
              </a:defRPr>
            </a:lvl1pPr>
            <a:lvl2pPr marL="742950" indent="-285750" defTabSz="576263" eaLnBrk="0" hangingPunct="0">
              <a:spcBef>
                <a:spcPct val="20000"/>
              </a:spcBef>
              <a:buChar char="–"/>
              <a:defRPr>
                <a:solidFill>
                  <a:schemeClr val="tx1"/>
                </a:solidFill>
                <a:latin typeface="Arial" charset="0"/>
              </a:defRPr>
            </a:lvl2pPr>
            <a:lvl3pPr marL="1143000" indent="-228600" defTabSz="576263" eaLnBrk="0" hangingPunct="0">
              <a:spcBef>
                <a:spcPct val="20000"/>
              </a:spcBef>
              <a:buChar char="•"/>
              <a:defRPr sz="1500">
                <a:solidFill>
                  <a:schemeClr val="tx1"/>
                </a:solidFill>
                <a:latin typeface="Arial" charset="0"/>
              </a:defRPr>
            </a:lvl3pPr>
            <a:lvl4pPr marL="1600200" indent="-228600" defTabSz="576263" eaLnBrk="0" hangingPunct="0">
              <a:spcBef>
                <a:spcPct val="20000"/>
              </a:spcBef>
              <a:buChar char="–"/>
              <a:defRPr sz="1300">
                <a:solidFill>
                  <a:schemeClr val="tx1"/>
                </a:solidFill>
                <a:latin typeface="Arial" charset="0"/>
              </a:defRPr>
            </a:lvl4pPr>
            <a:lvl5pPr marL="2057400" indent="-228600" defTabSz="576263" eaLnBrk="0" hangingPunct="0">
              <a:spcBef>
                <a:spcPct val="20000"/>
              </a:spcBef>
              <a:buChar char="»"/>
              <a:defRPr sz="1300">
                <a:solidFill>
                  <a:schemeClr val="tx1"/>
                </a:solidFill>
                <a:latin typeface="Arial" charset="0"/>
              </a:defRPr>
            </a:lvl5pPr>
            <a:lvl6pPr marL="2514600" indent="-228600" defTabSz="576263" eaLnBrk="0" fontAlgn="base" hangingPunct="0">
              <a:spcBef>
                <a:spcPct val="20000"/>
              </a:spcBef>
              <a:spcAft>
                <a:spcPct val="0"/>
              </a:spcAft>
              <a:buChar char="»"/>
              <a:defRPr sz="1300">
                <a:solidFill>
                  <a:schemeClr val="tx1"/>
                </a:solidFill>
                <a:latin typeface="Arial" charset="0"/>
              </a:defRPr>
            </a:lvl6pPr>
            <a:lvl7pPr marL="2971800" indent="-228600" defTabSz="576263" eaLnBrk="0" fontAlgn="base" hangingPunct="0">
              <a:spcBef>
                <a:spcPct val="20000"/>
              </a:spcBef>
              <a:spcAft>
                <a:spcPct val="0"/>
              </a:spcAft>
              <a:buChar char="»"/>
              <a:defRPr sz="1300">
                <a:solidFill>
                  <a:schemeClr val="tx1"/>
                </a:solidFill>
                <a:latin typeface="Arial" charset="0"/>
              </a:defRPr>
            </a:lvl7pPr>
            <a:lvl8pPr marL="3429000" indent="-228600" defTabSz="576263" eaLnBrk="0" fontAlgn="base" hangingPunct="0">
              <a:spcBef>
                <a:spcPct val="20000"/>
              </a:spcBef>
              <a:spcAft>
                <a:spcPct val="0"/>
              </a:spcAft>
              <a:buChar char="»"/>
              <a:defRPr sz="1300">
                <a:solidFill>
                  <a:schemeClr val="tx1"/>
                </a:solidFill>
                <a:latin typeface="Arial" charset="0"/>
              </a:defRPr>
            </a:lvl8pPr>
            <a:lvl9pPr marL="3886200" indent="-228600" defTabSz="576263" eaLnBrk="0" fontAlgn="base" hangingPunct="0">
              <a:spcBef>
                <a:spcPct val="20000"/>
              </a:spcBef>
              <a:spcAft>
                <a:spcPct val="0"/>
              </a:spcAft>
              <a:buChar char="»"/>
              <a:defRPr sz="1300">
                <a:solidFill>
                  <a:schemeClr val="tx1"/>
                </a:solidFill>
                <a:latin typeface="Arial" charset="0"/>
              </a:defRPr>
            </a:lvl9pPr>
          </a:lstStyle>
          <a:p>
            <a:pPr algn="ctr" eaLnBrk="1" hangingPunct="1">
              <a:spcBef>
                <a:spcPct val="0"/>
              </a:spcBef>
              <a:buFontTx/>
              <a:buNone/>
            </a:pPr>
            <a:endParaRPr lang="ru-RU" altLang="ru-RU" sz="1400" dirty="0"/>
          </a:p>
        </p:txBody>
      </p:sp>
      <p:cxnSp>
        <p:nvCxnSpPr>
          <p:cNvPr id="37892" name="AutoShape 7"/>
          <p:cNvCxnSpPr>
            <a:cxnSpLocks noChangeShapeType="1"/>
          </p:cNvCxnSpPr>
          <p:nvPr/>
        </p:nvCxnSpPr>
        <p:spPr bwMode="auto">
          <a:xfrm>
            <a:off x="4114674" y="1143840"/>
            <a:ext cx="8456121" cy="0"/>
          </a:xfrm>
          <a:prstGeom prst="straightConnector1">
            <a:avLst/>
          </a:prstGeom>
          <a:noFill/>
          <a:ln w="28575">
            <a:solidFill>
              <a:schemeClr val="bg2"/>
            </a:solidFill>
            <a:round/>
            <a:headEnd/>
            <a:tailEnd/>
          </a:ln>
          <a:extLst>
            <a:ext uri="{909E8E84-426E-40DD-AFC4-6F175D3DCCD1}">
              <a14:hiddenFill xmlns:a14="http://schemas.microsoft.com/office/drawing/2010/main">
                <a:noFill/>
              </a14:hiddenFill>
            </a:ext>
          </a:extLst>
        </p:spPr>
      </p:cxnSp>
      <p:pic>
        <p:nvPicPr>
          <p:cNvPr id="37893" name="Picture 14" descr="ТПУ_Презентация_квадраты"/>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96356"/>
            <a:ext cx="4001287" cy="861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4" name="Rectangle 9"/>
          <p:cNvSpPr>
            <a:spLocks noChangeArrowheads="1"/>
          </p:cNvSpPr>
          <p:nvPr/>
        </p:nvSpPr>
        <p:spPr bwMode="auto">
          <a:xfrm>
            <a:off x="0" y="1486488"/>
            <a:ext cx="685359" cy="5371512"/>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44953" tIns="72477" rIns="144953" bIns="72477" anchor="ctr"/>
          <a:lstStyle>
            <a:lvl1pPr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sz="1500">
                <a:solidFill>
                  <a:schemeClr val="tx1"/>
                </a:solidFill>
                <a:latin typeface="Arial" charset="0"/>
              </a:defRPr>
            </a:lvl3pPr>
            <a:lvl4pPr marL="1600200" indent="-228600" eaLnBrk="0" hangingPunct="0">
              <a:spcBef>
                <a:spcPct val="20000"/>
              </a:spcBef>
              <a:buChar char="–"/>
              <a:defRPr sz="1300">
                <a:solidFill>
                  <a:schemeClr val="tx1"/>
                </a:solidFill>
                <a:latin typeface="Arial" charset="0"/>
              </a:defRPr>
            </a:lvl4pPr>
            <a:lvl5pPr marL="2057400" indent="-228600" eaLnBrk="0" hangingPunct="0">
              <a:spcBef>
                <a:spcPct val="20000"/>
              </a:spcBef>
              <a:buChar char="»"/>
              <a:defRPr sz="1300">
                <a:solidFill>
                  <a:schemeClr val="tx1"/>
                </a:solidFill>
                <a:latin typeface="Arial" charset="0"/>
              </a:defRPr>
            </a:lvl5pPr>
            <a:lvl6pPr marL="2514600" indent="-228600" eaLnBrk="0" fontAlgn="base" hangingPunct="0">
              <a:spcBef>
                <a:spcPct val="20000"/>
              </a:spcBef>
              <a:spcAft>
                <a:spcPct val="0"/>
              </a:spcAft>
              <a:buChar char="»"/>
              <a:defRPr sz="1300">
                <a:solidFill>
                  <a:schemeClr val="tx1"/>
                </a:solidFill>
                <a:latin typeface="Arial" charset="0"/>
              </a:defRPr>
            </a:lvl6pPr>
            <a:lvl7pPr marL="2971800" indent="-228600" eaLnBrk="0" fontAlgn="base" hangingPunct="0">
              <a:spcBef>
                <a:spcPct val="20000"/>
              </a:spcBef>
              <a:spcAft>
                <a:spcPct val="0"/>
              </a:spcAft>
              <a:buChar char="»"/>
              <a:defRPr sz="1300">
                <a:solidFill>
                  <a:schemeClr val="tx1"/>
                </a:solidFill>
                <a:latin typeface="Arial" charset="0"/>
              </a:defRPr>
            </a:lvl7pPr>
            <a:lvl8pPr marL="3429000" indent="-228600" eaLnBrk="0" fontAlgn="base" hangingPunct="0">
              <a:spcBef>
                <a:spcPct val="20000"/>
              </a:spcBef>
              <a:spcAft>
                <a:spcPct val="0"/>
              </a:spcAft>
              <a:buChar char="»"/>
              <a:defRPr sz="1300">
                <a:solidFill>
                  <a:schemeClr val="tx1"/>
                </a:solidFill>
                <a:latin typeface="Arial" charset="0"/>
              </a:defRPr>
            </a:lvl8pPr>
            <a:lvl9pPr marL="3886200" indent="-228600" eaLnBrk="0" fontAlgn="base" hangingPunct="0">
              <a:spcBef>
                <a:spcPct val="20000"/>
              </a:spcBef>
              <a:spcAft>
                <a:spcPct val="0"/>
              </a:spcAft>
              <a:buChar char="»"/>
              <a:defRPr sz="1300">
                <a:solidFill>
                  <a:schemeClr val="tx1"/>
                </a:solidFill>
                <a:latin typeface="Arial" charset="0"/>
              </a:defRPr>
            </a:lvl9pPr>
          </a:lstStyle>
          <a:p>
            <a:pPr eaLnBrk="1" hangingPunct="1">
              <a:spcBef>
                <a:spcPct val="0"/>
              </a:spcBef>
              <a:buFontTx/>
              <a:buNone/>
            </a:pPr>
            <a:endParaRPr lang="ru-RU" altLang="ru-RU" sz="1700" dirty="0"/>
          </a:p>
        </p:txBody>
      </p:sp>
      <p:grpSp>
        <p:nvGrpSpPr>
          <p:cNvPr id="37896" name="Группа 8"/>
          <p:cNvGrpSpPr>
            <a:grpSpLocks/>
          </p:cNvGrpSpPr>
          <p:nvPr/>
        </p:nvGrpSpPr>
        <p:grpSpPr bwMode="auto">
          <a:xfrm>
            <a:off x="415752" y="355246"/>
            <a:ext cx="3053879" cy="713009"/>
            <a:chOff x="543276" y="545242"/>
            <a:chExt cx="1816737" cy="422585"/>
          </a:xfrm>
        </p:grpSpPr>
        <p:sp>
          <p:nvSpPr>
            <p:cNvPr id="13" name="Freeform 37"/>
            <p:cNvSpPr>
              <a:spLocks noEditPoints="1"/>
            </p:cNvSpPr>
            <p:nvPr/>
          </p:nvSpPr>
          <p:spPr bwMode="auto">
            <a:xfrm>
              <a:off x="1037932" y="566147"/>
              <a:ext cx="1322081" cy="401680"/>
            </a:xfrm>
            <a:custGeom>
              <a:avLst/>
              <a:gdLst>
                <a:gd name="T0" fmla="*/ 528 w 2132"/>
                <a:gd name="T1" fmla="*/ 586 h 649"/>
                <a:gd name="T2" fmla="*/ 791 w 2132"/>
                <a:gd name="T3" fmla="*/ 557 h 649"/>
                <a:gd name="T4" fmla="*/ 510 w 2132"/>
                <a:gd name="T5" fmla="*/ 564 h 649"/>
                <a:gd name="T6" fmla="*/ 490 w 2132"/>
                <a:gd name="T7" fmla="*/ 521 h 649"/>
                <a:gd name="T8" fmla="*/ 1337 w 2132"/>
                <a:gd name="T9" fmla="*/ 504 h 649"/>
                <a:gd name="T10" fmla="*/ 1257 w 2132"/>
                <a:gd name="T11" fmla="*/ 504 h 649"/>
                <a:gd name="T12" fmla="*/ 1001 w 2132"/>
                <a:gd name="T13" fmla="*/ 504 h 649"/>
                <a:gd name="T14" fmla="*/ 981 w 2132"/>
                <a:gd name="T15" fmla="*/ 504 h 649"/>
                <a:gd name="T16" fmla="*/ 799 w 2132"/>
                <a:gd name="T17" fmla="*/ 579 h 649"/>
                <a:gd name="T18" fmla="*/ 625 w 2132"/>
                <a:gd name="T19" fmla="*/ 522 h 649"/>
                <a:gd name="T20" fmla="*/ 508 w 2132"/>
                <a:gd name="T21" fmla="*/ 504 h 649"/>
                <a:gd name="T22" fmla="*/ 529 w 2132"/>
                <a:gd name="T23" fmla="*/ 574 h 649"/>
                <a:gd name="T24" fmla="*/ 470 w 2132"/>
                <a:gd name="T25" fmla="*/ 646 h 649"/>
                <a:gd name="T26" fmla="*/ 404 w 2132"/>
                <a:gd name="T27" fmla="*/ 536 h 649"/>
                <a:gd name="T28" fmla="*/ 249 w 2132"/>
                <a:gd name="T29" fmla="*/ 646 h 649"/>
                <a:gd name="T30" fmla="*/ 131 w 2132"/>
                <a:gd name="T31" fmla="*/ 504 h 649"/>
                <a:gd name="T32" fmla="*/ 23 w 2132"/>
                <a:gd name="T33" fmla="*/ 627 h 649"/>
                <a:gd name="T34" fmla="*/ 931 w 2132"/>
                <a:gd name="T35" fmla="*/ 503 h 649"/>
                <a:gd name="T36" fmla="*/ 872 w 2132"/>
                <a:gd name="T37" fmla="*/ 609 h 649"/>
                <a:gd name="T38" fmla="*/ 893 w 2132"/>
                <a:gd name="T39" fmla="*/ 646 h 649"/>
                <a:gd name="T40" fmla="*/ 914 w 2132"/>
                <a:gd name="T41" fmla="*/ 502 h 649"/>
                <a:gd name="T42" fmla="*/ 206 w 2132"/>
                <a:gd name="T43" fmla="*/ 387 h 649"/>
                <a:gd name="T44" fmla="*/ 267 w 2132"/>
                <a:gd name="T45" fmla="*/ 302 h 649"/>
                <a:gd name="T46" fmla="*/ 2111 w 2132"/>
                <a:gd name="T47" fmla="*/ 411 h 649"/>
                <a:gd name="T48" fmla="*/ 1976 w 2132"/>
                <a:gd name="T49" fmla="*/ 269 h 649"/>
                <a:gd name="T50" fmla="*/ 1805 w 2132"/>
                <a:gd name="T51" fmla="*/ 269 h 649"/>
                <a:gd name="T52" fmla="*/ 1549 w 2132"/>
                <a:gd name="T53" fmla="*/ 287 h 649"/>
                <a:gd name="T54" fmla="*/ 1337 w 2132"/>
                <a:gd name="T55" fmla="*/ 269 h 649"/>
                <a:gd name="T56" fmla="*/ 1423 w 2132"/>
                <a:gd name="T57" fmla="*/ 269 h 649"/>
                <a:gd name="T58" fmla="*/ 1337 w 2132"/>
                <a:gd name="T59" fmla="*/ 294 h 649"/>
                <a:gd name="T60" fmla="*/ 1280 w 2132"/>
                <a:gd name="T61" fmla="*/ 302 h 649"/>
                <a:gd name="T62" fmla="*/ 1126 w 2132"/>
                <a:gd name="T63" fmla="*/ 411 h 649"/>
                <a:gd name="T64" fmla="*/ 955 w 2132"/>
                <a:gd name="T65" fmla="*/ 337 h 649"/>
                <a:gd name="T66" fmla="*/ 791 w 2132"/>
                <a:gd name="T67" fmla="*/ 287 h 649"/>
                <a:gd name="T68" fmla="*/ 741 w 2132"/>
                <a:gd name="T69" fmla="*/ 269 h 649"/>
                <a:gd name="T70" fmla="*/ 515 w 2132"/>
                <a:gd name="T71" fmla="*/ 380 h 649"/>
                <a:gd name="T72" fmla="*/ 447 w 2132"/>
                <a:gd name="T73" fmla="*/ 269 h 649"/>
                <a:gd name="T74" fmla="*/ 363 w 2132"/>
                <a:gd name="T75" fmla="*/ 406 h 649"/>
                <a:gd name="T76" fmla="*/ 351 w 2132"/>
                <a:gd name="T77" fmla="*/ 386 h 649"/>
                <a:gd name="T78" fmla="*/ 105 w 2132"/>
                <a:gd name="T79" fmla="*/ 287 h 649"/>
                <a:gd name="T80" fmla="*/ 1640 w 2132"/>
                <a:gd name="T81" fmla="*/ 288 h 649"/>
                <a:gd name="T82" fmla="*/ 1680 w 2132"/>
                <a:gd name="T83" fmla="*/ 393 h 649"/>
                <a:gd name="T84" fmla="*/ 1583 w 2132"/>
                <a:gd name="T85" fmla="*/ 339 h 649"/>
                <a:gd name="T86" fmla="*/ 292 w 2132"/>
                <a:gd name="T87" fmla="*/ 303 h 649"/>
                <a:gd name="T88" fmla="*/ 182 w 2132"/>
                <a:gd name="T89" fmla="*/ 393 h 649"/>
                <a:gd name="T90" fmla="*/ 2059 w 2132"/>
                <a:gd name="T91" fmla="*/ 241 h 649"/>
                <a:gd name="T92" fmla="*/ 2058 w 2132"/>
                <a:gd name="T93" fmla="*/ 257 h 649"/>
                <a:gd name="T94" fmla="*/ 157 w 2132"/>
                <a:gd name="T95" fmla="*/ 132 h 649"/>
                <a:gd name="T96" fmla="*/ 244 w 2132"/>
                <a:gd name="T97" fmla="*/ 92 h 649"/>
                <a:gd name="T98" fmla="*/ 1046 w 2132"/>
                <a:gd name="T99" fmla="*/ 35 h 649"/>
                <a:gd name="T100" fmla="*/ 803 w 2132"/>
                <a:gd name="T101" fmla="*/ 145 h 649"/>
                <a:gd name="T102" fmla="*/ 658 w 2132"/>
                <a:gd name="T103" fmla="*/ 35 h 649"/>
                <a:gd name="T104" fmla="*/ 305 w 2132"/>
                <a:gd name="T105" fmla="*/ 35 h 649"/>
                <a:gd name="T106" fmla="*/ 325 w 2132"/>
                <a:gd name="T107" fmla="*/ 53 h 649"/>
                <a:gd name="T108" fmla="*/ 44 w 2132"/>
                <a:gd name="T109" fmla="*/ 52 h 649"/>
                <a:gd name="T110" fmla="*/ 529 w 2132"/>
                <a:gd name="T111" fmla="*/ 72 h 649"/>
                <a:gd name="T112" fmla="*/ 605 w 2132"/>
                <a:gd name="T113" fmla="*/ 173 h 649"/>
                <a:gd name="T114" fmla="*/ 507 w 2132"/>
                <a:gd name="T115" fmla="*/ 66 h 649"/>
                <a:gd name="T116" fmla="*/ 267 w 2132"/>
                <a:gd name="T117" fmla="*/ 105 h 649"/>
                <a:gd name="T118" fmla="*/ 132 w 2132"/>
                <a:gd name="T119" fmla="*/ 126 h 649"/>
                <a:gd name="T120" fmla="*/ 992 w 2132"/>
                <a:gd name="T121" fmla="*/ 9 h 649"/>
                <a:gd name="T122" fmla="*/ 967 w 2132"/>
                <a:gd name="T123" fmla="*/ 0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01" y="615"/>
                  </a:lnTo>
                  <a:lnTo>
                    <a:pt x="1068" y="504"/>
                  </a:lnTo>
                  <a:lnTo>
                    <a:pt x="1089" y="504"/>
                  </a:lnTo>
                  <a:lnTo>
                    <a:pt x="1089" y="646"/>
                  </a:lnTo>
                  <a:lnTo>
                    <a:pt x="1069" y="646"/>
                  </a:lnTo>
                  <a:lnTo>
                    <a:pt x="1069" y="53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337" y="615"/>
                  </a:lnTo>
                  <a:lnTo>
                    <a:pt x="404" y="504"/>
                  </a:lnTo>
                  <a:lnTo>
                    <a:pt x="425" y="504"/>
                  </a:lnTo>
                  <a:lnTo>
                    <a:pt x="425" y="646"/>
                  </a:lnTo>
                  <a:lnTo>
                    <a:pt x="404" y="646"/>
                  </a:lnTo>
                  <a:lnTo>
                    <a:pt x="404" y="53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044" y="380"/>
                  </a:lnTo>
                  <a:lnTo>
                    <a:pt x="2110" y="269"/>
                  </a:lnTo>
                  <a:lnTo>
                    <a:pt x="2132" y="269"/>
                  </a:lnTo>
                  <a:lnTo>
                    <a:pt x="2132" y="411"/>
                  </a:lnTo>
                  <a:lnTo>
                    <a:pt x="2111" y="411"/>
                  </a:lnTo>
                  <a:lnTo>
                    <a:pt x="2111" y="302"/>
                  </a:lnTo>
                  <a:lnTo>
                    <a:pt x="2111" y="302"/>
                  </a:lnTo>
                  <a:lnTo>
                    <a:pt x="2044" y="411"/>
                  </a:lnTo>
                  <a:lnTo>
                    <a:pt x="2023" y="411"/>
                  </a:lnTo>
                  <a:lnTo>
                    <a:pt x="2023" y="269"/>
                  </a:lnTo>
                  <a:close/>
                  <a:moveTo>
                    <a:pt x="1868" y="269"/>
                  </a:moveTo>
                  <a:lnTo>
                    <a:pt x="1888" y="269"/>
                  </a:lnTo>
                  <a:lnTo>
                    <a:pt x="1888" y="380"/>
                  </a:lnTo>
                  <a:lnTo>
                    <a:pt x="1888" y="380"/>
                  </a:lnTo>
                  <a:lnTo>
                    <a:pt x="1955" y="269"/>
                  </a:lnTo>
                  <a:lnTo>
                    <a:pt x="1976" y="269"/>
                  </a:lnTo>
                  <a:lnTo>
                    <a:pt x="1976" y="411"/>
                  </a:lnTo>
                  <a:lnTo>
                    <a:pt x="1956" y="411"/>
                  </a:lnTo>
                  <a:lnTo>
                    <a:pt x="1956" y="302"/>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15" y="380"/>
                  </a:lnTo>
                  <a:lnTo>
                    <a:pt x="582" y="269"/>
                  </a:lnTo>
                  <a:lnTo>
                    <a:pt x="603" y="269"/>
                  </a:lnTo>
                  <a:lnTo>
                    <a:pt x="603" y="411"/>
                  </a:lnTo>
                  <a:lnTo>
                    <a:pt x="582" y="411"/>
                  </a:lnTo>
                  <a:lnTo>
                    <a:pt x="582" y="302"/>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958" y="145"/>
                  </a:lnTo>
                  <a:lnTo>
                    <a:pt x="1026" y="35"/>
                  </a:lnTo>
                  <a:lnTo>
                    <a:pt x="1046" y="35"/>
                  </a:lnTo>
                  <a:lnTo>
                    <a:pt x="1046" y="176"/>
                  </a:lnTo>
                  <a:lnTo>
                    <a:pt x="1026" y="176"/>
                  </a:lnTo>
                  <a:lnTo>
                    <a:pt x="1026" y="66"/>
                  </a:lnTo>
                  <a:lnTo>
                    <a:pt x="1026" y="66"/>
                  </a:lnTo>
                  <a:lnTo>
                    <a:pt x="959" y="176"/>
                  </a:lnTo>
                  <a:lnTo>
                    <a:pt x="938" y="176"/>
                  </a:lnTo>
                  <a:lnTo>
                    <a:pt x="938" y="35"/>
                  </a:lnTo>
                  <a:close/>
                  <a:moveTo>
                    <a:pt x="783" y="35"/>
                  </a:moveTo>
                  <a:lnTo>
                    <a:pt x="803" y="35"/>
                  </a:lnTo>
                  <a:lnTo>
                    <a:pt x="803" y="145"/>
                  </a:lnTo>
                  <a:lnTo>
                    <a:pt x="803" y="145"/>
                  </a:lnTo>
                  <a:lnTo>
                    <a:pt x="871" y="35"/>
                  </a:lnTo>
                  <a:lnTo>
                    <a:pt x="891" y="35"/>
                  </a:lnTo>
                  <a:lnTo>
                    <a:pt x="891" y="176"/>
                  </a:lnTo>
                  <a:lnTo>
                    <a:pt x="871" y="176"/>
                  </a:lnTo>
                  <a:lnTo>
                    <a:pt x="871" y="6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chemeClr val="tx1">
                <a:lumMod val="95000"/>
                <a:lumOff val="5000"/>
              </a:schemeClr>
            </a:solidFill>
            <a:ln w="0">
              <a:noFill/>
              <a:prstDash val="solid"/>
              <a:round/>
              <a:headEnd/>
              <a:tailEnd/>
            </a:ln>
          </p:spPr>
          <p:txBody>
            <a:bodyPr/>
            <a:lstStyle/>
            <a:p>
              <a:pPr>
                <a:defRPr/>
              </a:pPr>
              <a:endParaRPr lang="ru-RU" baseline="-25000" dirty="0"/>
            </a:p>
          </p:txBody>
        </p:sp>
        <p:grpSp>
          <p:nvGrpSpPr>
            <p:cNvPr id="37942" name="Group 34"/>
            <p:cNvGrpSpPr>
              <a:grpSpLocks noChangeAspect="1"/>
            </p:cNvGrpSpPr>
            <p:nvPr/>
          </p:nvGrpSpPr>
          <p:grpSpPr bwMode="auto">
            <a:xfrm>
              <a:off x="543276" y="545242"/>
              <a:ext cx="421345" cy="421345"/>
              <a:chOff x="1099" y="205"/>
              <a:chExt cx="340" cy="340"/>
            </a:xfrm>
          </p:grpSpPr>
          <p:sp>
            <p:nvSpPr>
              <p:cNvPr id="15" name="Freeform 38"/>
              <p:cNvSpPr>
                <a:spLocks noEditPoints="1"/>
              </p:cNvSpPr>
              <p:nvPr/>
            </p:nvSpPr>
            <p:spPr bwMode="auto">
              <a:xfrm>
                <a:off x="1099" y="325"/>
                <a:ext cx="341" cy="217"/>
              </a:xfrm>
              <a:custGeom>
                <a:avLst/>
                <a:gdLst>
                  <a:gd name="T0" fmla="*/ 240 w 680"/>
                  <a:gd name="T1" fmla="*/ 240 h 441"/>
                  <a:gd name="T2" fmla="*/ 440 w 680"/>
                  <a:gd name="T3" fmla="*/ 240 h 441"/>
                  <a:gd name="T4" fmla="*/ 440 w 680"/>
                  <a:gd name="T5" fmla="*/ 441 h 441"/>
                  <a:gd name="T6" fmla="*/ 240 w 680"/>
                  <a:gd name="T7" fmla="*/ 441 h 441"/>
                  <a:gd name="T8" fmla="*/ 240 w 680"/>
                  <a:gd name="T9" fmla="*/ 240 h 441"/>
                  <a:gd name="T10" fmla="*/ 480 w 680"/>
                  <a:gd name="T11" fmla="*/ 0 h 441"/>
                  <a:gd name="T12" fmla="*/ 680 w 680"/>
                  <a:gd name="T13" fmla="*/ 0 h 441"/>
                  <a:gd name="T14" fmla="*/ 680 w 680"/>
                  <a:gd name="T15" fmla="*/ 441 h 441"/>
                  <a:gd name="T16" fmla="*/ 480 w 680"/>
                  <a:gd name="T17" fmla="*/ 441 h 441"/>
                  <a:gd name="T18" fmla="*/ 480 w 680"/>
                  <a:gd name="T19" fmla="*/ 0 h 441"/>
                  <a:gd name="T20" fmla="*/ 0 w 680"/>
                  <a:gd name="T21" fmla="*/ 0 h 441"/>
                  <a:gd name="T22" fmla="*/ 200 w 680"/>
                  <a:gd name="T23" fmla="*/ 0 h 441"/>
                  <a:gd name="T24" fmla="*/ 200 w 680"/>
                  <a:gd name="T25" fmla="*/ 441 h 441"/>
                  <a:gd name="T26" fmla="*/ 0 w 680"/>
                  <a:gd name="T27" fmla="*/ 441 h 441"/>
                  <a:gd name="T28" fmla="*/ 0 w 680"/>
                  <a:gd name="T29"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chemeClr val="tx1">
                  <a:lumMod val="95000"/>
                  <a:lumOff val="5000"/>
                </a:schemeClr>
              </a:solidFill>
              <a:ln w="0">
                <a:noFill/>
                <a:prstDash val="solid"/>
                <a:round/>
                <a:headEnd/>
                <a:tailEnd/>
              </a:ln>
            </p:spPr>
            <p:txBody>
              <a:bodyPr/>
              <a:lstStyle/>
              <a:p>
                <a:pPr>
                  <a:defRPr/>
                </a:pPr>
                <a:endParaRPr lang="ru-RU" baseline="-25000" dirty="0"/>
              </a:p>
            </p:txBody>
          </p:sp>
          <p:sp>
            <p:nvSpPr>
              <p:cNvPr id="37944" name="Freeform 39"/>
              <p:cNvSpPr>
                <a:spLocks noEditPoints="1"/>
              </p:cNvSpPr>
              <p:nvPr/>
            </p:nvSpPr>
            <p:spPr bwMode="auto">
              <a:xfrm>
                <a:off x="1099" y="205"/>
                <a:ext cx="340" cy="220"/>
              </a:xfrm>
              <a:custGeom>
                <a:avLst/>
                <a:gdLst>
                  <a:gd name="T0" fmla="*/ 2 w 680"/>
                  <a:gd name="T1" fmla="*/ 0 h 441"/>
                  <a:gd name="T2" fmla="*/ 3 w 680"/>
                  <a:gd name="T3" fmla="*/ 0 h 441"/>
                  <a:gd name="T4" fmla="*/ 3 w 680"/>
                  <a:gd name="T5" fmla="*/ 0 h 441"/>
                  <a:gd name="T6" fmla="*/ 2 w 680"/>
                  <a:gd name="T7" fmla="*/ 0 h 441"/>
                  <a:gd name="T8" fmla="*/ 2 w 680"/>
                  <a:gd name="T9" fmla="*/ 0 h 441"/>
                  <a:gd name="T10" fmla="*/ 1 w 680"/>
                  <a:gd name="T11" fmla="*/ 0 h 441"/>
                  <a:gd name="T12" fmla="*/ 2 w 680"/>
                  <a:gd name="T13" fmla="*/ 0 h 441"/>
                  <a:gd name="T14" fmla="*/ 2 w 680"/>
                  <a:gd name="T15" fmla="*/ 1 h 441"/>
                  <a:gd name="T16" fmla="*/ 1 w 680"/>
                  <a:gd name="T17" fmla="*/ 1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80"/>
                  <a:gd name="T46" fmla="*/ 0 h 441"/>
                  <a:gd name="T47" fmla="*/ 680 w 680"/>
                  <a:gd name="T48" fmla="*/ 441 h 44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dirty="0"/>
              </a:p>
            </p:txBody>
          </p:sp>
        </p:grpSp>
      </p:grpSp>
      <p:sp>
        <p:nvSpPr>
          <p:cNvPr id="4" name="Номер слайда 3"/>
          <p:cNvSpPr>
            <a:spLocks noGrp="1"/>
          </p:cNvSpPr>
          <p:nvPr>
            <p:ph type="sldNum" sz="quarter" idx="12"/>
          </p:nvPr>
        </p:nvSpPr>
        <p:spPr>
          <a:xfrm>
            <a:off x="6553760" y="6243264"/>
            <a:ext cx="2475646" cy="478699"/>
          </a:xfrm>
        </p:spPr>
        <p:txBody>
          <a:bodyPr/>
          <a:lstStyle/>
          <a:p>
            <a:pPr>
              <a:defRPr/>
            </a:pPr>
            <a:fld id="{B971B4AC-05DD-48C1-8803-3039D9D93133}" type="slidenum">
              <a:rPr lang="ru-RU" smtClean="0"/>
              <a:pPr>
                <a:defRPr/>
              </a:pPr>
              <a:t>8</a:t>
            </a:fld>
            <a:endParaRPr lang="ru-RU" dirty="0"/>
          </a:p>
        </p:txBody>
      </p:sp>
      <p:sp>
        <p:nvSpPr>
          <p:cNvPr id="19" name="Rectangle 3"/>
          <p:cNvSpPr txBox="1">
            <a:spLocks noChangeArrowheads="1"/>
          </p:cNvSpPr>
          <p:nvPr/>
        </p:nvSpPr>
        <p:spPr bwMode="auto">
          <a:xfrm>
            <a:off x="698821" y="1412422"/>
            <a:ext cx="8343324" cy="903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6" tIns="45713" rIns="91426" bIns="45713" numCol="1" anchor="t" anchorCtr="0" compatLnSpc="1">
            <a:prstTxWarp prst="textNoShape">
              <a:avLst/>
            </a:prstTxWarp>
          </a:bodyPr>
          <a:lstStyle>
            <a:lvl1pPr marL="215900" indent="-215900" algn="l" defTabSz="576263" rtl="0" eaLnBrk="0" fontAlgn="base" hangingPunct="0">
              <a:spcBef>
                <a:spcPct val="20000"/>
              </a:spcBef>
              <a:spcAft>
                <a:spcPct val="0"/>
              </a:spcAft>
              <a:buChar char="•"/>
              <a:defRPr sz="2000">
                <a:solidFill>
                  <a:schemeClr val="tx1"/>
                </a:solidFill>
                <a:latin typeface="+mn-lt"/>
                <a:ea typeface="+mn-ea"/>
                <a:cs typeface="+mn-cs"/>
              </a:defRPr>
            </a:lvl1pPr>
            <a:lvl2pPr marL="468313" indent="-180975" algn="l" defTabSz="576263" rtl="0" eaLnBrk="0" fontAlgn="base" hangingPunct="0">
              <a:spcBef>
                <a:spcPct val="20000"/>
              </a:spcBef>
              <a:spcAft>
                <a:spcPct val="0"/>
              </a:spcAft>
              <a:buChar char="–"/>
              <a:defRPr>
                <a:solidFill>
                  <a:schemeClr val="tx1"/>
                </a:solidFill>
                <a:latin typeface="+mn-lt"/>
              </a:defRPr>
            </a:lvl2pPr>
            <a:lvl3pPr marL="719138" indent="-142875" algn="l" defTabSz="576263" rtl="0" eaLnBrk="0" fontAlgn="base" hangingPunct="0">
              <a:spcBef>
                <a:spcPct val="20000"/>
              </a:spcBef>
              <a:spcAft>
                <a:spcPct val="0"/>
              </a:spcAft>
              <a:buChar char="•"/>
              <a:defRPr sz="1500">
                <a:solidFill>
                  <a:schemeClr val="tx1"/>
                </a:solidFill>
                <a:latin typeface="+mn-lt"/>
              </a:defRPr>
            </a:lvl3pPr>
            <a:lvl4pPr marL="1008063" indent="-144463" algn="l" defTabSz="576263" rtl="0" eaLnBrk="0" fontAlgn="base" hangingPunct="0">
              <a:spcBef>
                <a:spcPct val="20000"/>
              </a:spcBef>
              <a:spcAft>
                <a:spcPct val="0"/>
              </a:spcAft>
              <a:buChar char="–"/>
              <a:defRPr sz="1300">
                <a:solidFill>
                  <a:schemeClr val="tx1"/>
                </a:solidFill>
                <a:latin typeface="+mn-lt"/>
              </a:defRPr>
            </a:lvl4pPr>
            <a:lvl5pPr marL="1295400" indent="-142875" algn="l" defTabSz="576263" rtl="0" eaLnBrk="0" fontAlgn="base" hangingPunct="0">
              <a:spcBef>
                <a:spcPct val="20000"/>
              </a:spcBef>
              <a:spcAft>
                <a:spcPct val="0"/>
              </a:spcAft>
              <a:buChar char="»"/>
              <a:defRPr sz="1300">
                <a:solidFill>
                  <a:schemeClr val="tx1"/>
                </a:solidFill>
                <a:latin typeface="+mn-lt"/>
              </a:defRPr>
            </a:lvl5pPr>
            <a:lvl6pPr marL="1752600" indent="-142875" algn="l" defTabSz="576263" rtl="0" fontAlgn="base">
              <a:spcBef>
                <a:spcPct val="20000"/>
              </a:spcBef>
              <a:spcAft>
                <a:spcPct val="0"/>
              </a:spcAft>
              <a:buChar char="»"/>
              <a:defRPr sz="1300">
                <a:solidFill>
                  <a:schemeClr val="tx1"/>
                </a:solidFill>
                <a:latin typeface="+mn-lt"/>
              </a:defRPr>
            </a:lvl6pPr>
            <a:lvl7pPr marL="2209800" indent="-142875" algn="l" defTabSz="576263" rtl="0" fontAlgn="base">
              <a:spcBef>
                <a:spcPct val="20000"/>
              </a:spcBef>
              <a:spcAft>
                <a:spcPct val="0"/>
              </a:spcAft>
              <a:buChar char="»"/>
              <a:defRPr sz="1300">
                <a:solidFill>
                  <a:schemeClr val="tx1"/>
                </a:solidFill>
                <a:latin typeface="+mn-lt"/>
              </a:defRPr>
            </a:lvl7pPr>
            <a:lvl8pPr marL="2667000" indent="-142875" algn="l" defTabSz="576263" rtl="0" fontAlgn="base">
              <a:spcBef>
                <a:spcPct val="20000"/>
              </a:spcBef>
              <a:spcAft>
                <a:spcPct val="0"/>
              </a:spcAft>
              <a:buChar char="»"/>
              <a:defRPr sz="1300">
                <a:solidFill>
                  <a:schemeClr val="tx1"/>
                </a:solidFill>
                <a:latin typeface="+mn-lt"/>
              </a:defRPr>
            </a:lvl8pPr>
            <a:lvl9pPr marL="3124200" indent="-142875" algn="l" defTabSz="576263" rtl="0" fontAlgn="base">
              <a:spcBef>
                <a:spcPct val="20000"/>
              </a:spcBef>
              <a:spcAft>
                <a:spcPct val="0"/>
              </a:spcAft>
              <a:buChar char="»"/>
              <a:defRPr sz="1300">
                <a:solidFill>
                  <a:schemeClr val="tx1"/>
                </a:solidFill>
                <a:latin typeface="+mn-lt"/>
              </a:defRPr>
            </a:lvl9pPr>
          </a:lstStyle>
          <a:p>
            <a:pPr marL="0" indent="0">
              <a:buNone/>
            </a:pPr>
            <a:endParaRPr lang="ru-RU" altLang="ru-RU" sz="1600" i="1" kern="0" dirty="0">
              <a:latin typeface="Calibri" pitchFamily="34" charset="0"/>
            </a:endParaRPr>
          </a:p>
        </p:txBody>
      </p:sp>
      <p:sp>
        <p:nvSpPr>
          <p:cNvPr id="16" name="Rectangle 3"/>
          <p:cNvSpPr txBox="1">
            <a:spLocks noChangeArrowheads="1"/>
          </p:cNvSpPr>
          <p:nvPr/>
        </p:nvSpPr>
        <p:spPr bwMode="auto">
          <a:xfrm>
            <a:off x="971600" y="1486488"/>
            <a:ext cx="3816424" cy="3990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6" tIns="45713" rIns="91426" bIns="45713" numCol="1" anchor="t" anchorCtr="0" compatLnSpc="1">
            <a:prstTxWarp prst="textNoShape">
              <a:avLst/>
            </a:prstTxWarp>
          </a:bodyPr>
          <a:lstStyle>
            <a:lvl1pPr marL="215900" indent="-215900" algn="l" defTabSz="576263" rtl="0" eaLnBrk="0" fontAlgn="base" hangingPunct="0">
              <a:spcBef>
                <a:spcPct val="20000"/>
              </a:spcBef>
              <a:spcAft>
                <a:spcPct val="0"/>
              </a:spcAft>
              <a:buChar char="•"/>
              <a:defRPr sz="2000">
                <a:solidFill>
                  <a:schemeClr val="tx1"/>
                </a:solidFill>
                <a:latin typeface="+mn-lt"/>
                <a:ea typeface="+mn-ea"/>
                <a:cs typeface="+mn-cs"/>
              </a:defRPr>
            </a:lvl1pPr>
            <a:lvl2pPr marL="468313" indent="-180975" algn="l" defTabSz="576263" rtl="0" eaLnBrk="0" fontAlgn="base" hangingPunct="0">
              <a:spcBef>
                <a:spcPct val="20000"/>
              </a:spcBef>
              <a:spcAft>
                <a:spcPct val="0"/>
              </a:spcAft>
              <a:buChar char="–"/>
              <a:defRPr>
                <a:solidFill>
                  <a:schemeClr val="tx1"/>
                </a:solidFill>
                <a:latin typeface="+mn-lt"/>
              </a:defRPr>
            </a:lvl2pPr>
            <a:lvl3pPr marL="719138" indent="-142875" algn="l" defTabSz="576263" rtl="0" eaLnBrk="0" fontAlgn="base" hangingPunct="0">
              <a:spcBef>
                <a:spcPct val="20000"/>
              </a:spcBef>
              <a:spcAft>
                <a:spcPct val="0"/>
              </a:spcAft>
              <a:buChar char="•"/>
              <a:defRPr sz="1500">
                <a:solidFill>
                  <a:schemeClr val="tx1"/>
                </a:solidFill>
                <a:latin typeface="+mn-lt"/>
              </a:defRPr>
            </a:lvl3pPr>
            <a:lvl4pPr marL="1008063" indent="-144463" algn="l" defTabSz="576263" rtl="0" eaLnBrk="0" fontAlgn="base" hangingPunct="0">
              <a:spcBef>
                <a:spcPct val="20000"/>
              </a:spcBef>
              <a:spcAft>
                <a:spcPct val="0"/>
              </a:spcAft>
              <a:buChar char="–"/>
              <a:defRPr sz="1300">
                <a:solidFill>
                  <a:schemeClr val="tx1"/>
                </a:solidFill>
                <a:latin typeface="+mn-lt"/>
              </a:defRPr>
            </a:lvl4pPr>
            <a:lvl5pPr marL="1295400" indent="-142875" algn="l" defTabSz="576263" rtl="0" eaLnBrk="0" fontAlgn="base" hangingPunct="0">
              <a:spcBef>
                <a:spcPct val="20000"/>
              </a:spcBef>
              <a:spcAft>
                <a:spcPct val="0"/>
              </a:spcAft>
              <a:buChar char="»"/>
              <a:defRPr sz="1300">
                <a:solidFill>
                  <a:schemeClr val="tx1"/>
                </a:solidFill>
                <a:latin typeface="+mn-lt"/>
              </a:defRPr>
            </a:lvl5pPr>
            <a:lvl6pPr marL="1752600" indent="-142875" algn="l" defTabSz="576263" rtl="0" fontAlgn="base">
              <a:spcBef>
                <a:spcPct val="20000"/>
              </a:spcBef>
              <a:spcAft>
                <a:spcPct val="0"/>
              </a:spcAft>
              <a:buChar char="»"/>
              <a:defRPr sz="1300">
                <a:solidFill>
                  <a:schemeClr val="tx1"/>
                </a:solidFill>
                <a:latin typeface="+mn-lt"/>
              </a:defRPr>
            </a:lvl6pPr>
            <a:lvl7pPr marL="2209800" indent="-142875" algn="l" defTabSz="576263" rtl="0" fontAlgn="base">
              <a:spcBef>
                <a:spcPct val="20000"/>
              </a:spcBef>
              <a:spcAft>
                <a:spcPct val="0"/>
              </a:spcAft>
              <a:buChar char="»"/>
              <a:defRPr sz="1300">
                <a:solidFill>
                  <a:schemeClr val="tx1"/>
                </a:solidFill>
                <a:latin typeface="+mn-lt"/>
              </a:defRPr>
            </a:lvl7pPr>
            <a:lvl8pPr marL="2667000" indent="-142875" algn="l" defTabSz="576263" rtl="0" fontAlgn="base">
              <a:spcBef>
                <a:spcPct val="20000"/>
              </a:spcBef>
              <a:spcAft>
                <a:spcPct val="0"/>
              </a:spcAft>
              <a:buChar char="»"/>
              <a:defRPr sz="1300">
                <a:solidFill>
                  <a:schemeClr val="tx1"/>
                </a:solidFill>
                <a:latin typeface="+mn-lt"/>
              </a:defRPr>
            </a:lvl8pPr>
            <a:lvl9pPr marL="3124200" indent="-142875" algn="l" defTabSz="576263" rtl="0" fontAlgn="base">
              <a:spcBef>
                <a:spcPct val="20000"/>
              </a:spcBef>
              <a:spcAft>
                <a:spcPct val="0"/>
              </a:spcAft>
              <a:buChar char="»"/>
              <a:defRPr sz="1300">
                <a:solidFill>
                  <a:schemeClr val="tx1"/>
                </a:solidFill>
                <a:latin typeface="+mn-lt"/>
              </a:defRPr>
            </a:lvl9pPr>
          </a:lstStyle>
          <a:p>
            <a:pPr marL="0" indent="357188" algn="just">
              <a:spcBef>
                <a:spcPts val="0"/>
              </a:spcBef>
              <a:buNone/>
            </a:pPr>
            <a:r>
              <a:rPr lang="ru-RU" altLang="ru-RU" sz="1400" kern="0" dirty="0">
                <a:latin typeface="Calibri" pitchFamily="34" charset="0"/>
              </a:rPr>
              <a:t>Реакция происходит между </a:t>
            </a:r>
            <a:r>
              <a:rPr lang="ru-RU" altLang="ru-RU" sz="1400" kern="0" dirty="0" err="1">
                <a:latin typeface="Calibri" pitchFamily="34" charset="0"/>
              </a:rPr>
              <a:t>хемосорбированным</a:t>
            </a:r>
            <a:r>
              <a:rPr lang="ru-RU" altLang="ru-RU" sz="1400" kern="0" dirty="0">
                <a:latin typeface="Calibri" pitchFamily="34" charset="0"/>
              </a:rPr>
              <a:t> радикалом или атомом и молекулой, налетающей непосредственно из газовой фазы или сорбированной в </a:t>
            </a:r>
            <a:r>
              <a:rPr lang="ru-RU" altLang="ru-RU" sz="1400" kern="0" dirty="0" err="1">
                <a:latin typeface="Calibri" pitchFamily="34" charset="0"/>
              </a:rPr>
              <a:t>вандервальсовом</a:t>
            </a:r>
            <a:r>
              <a:rPr lang="ru-RU" altLang="ru-RU" sz="1400" kern="0" dirty="0">
                <a:latin typeface="Calibri" pitchFamily="34" charset="0"/>
              </a:rPr>
              <a:t> слое (физическая адсорбция). При этом образуются новые </a:t>
            </a:r>
            <a:r>
              <a:rPr lang="ru-RU" altLang="ru-RU" sz="1400" kern="0" dirty="0" err="1">
                <a:latin typeface="Calibri" pitchFamily="34" charset="0"/>
              </a:rPr>
              <a:t>хемосорбированные</a:t>
            </a:r>
            <a:r>
              <a:rPr lang="ru-RU" altLang="ru-RU" sz="1400" kern="0" dirty="0">
                <a:latin typeface="Calibri" pitchFamily="34" charset="0"/>
              </a:rPr>
              <a:t> частицы. </a:t>
            </a:r>
          </a:p>
          <a:p>
            <a:pPr marL="0" indent="357188" algn="just">
              <a:spcBef>
                <a:spcPts val="0"/>
              </a:spcBef>
              <a:buNone/>
            </a:pPr>
            <a:r>
              <a:rPr lang="ru-RU" altLang="ru-RU" sz="1400" i="1" kern="0" dirty="0">
                <a:latin typeface="Calibri" pitchFamily="34" charset="0"/>
              </a:rPr>
              <a:t>Возможные:</a:t>
            </a:r>
          </a:p>
          <a:p>
            <a:pPr marL="342900" indent="-342900" algn="just">
              <a:spcBef>
                <a:spcPts val="0"/>
              </a:spcBef>
              <a:buAutoNum type="arabicParenR"/>
            </a:pPr>
            <a:r>
              <a:rPr lang="ru-RU" altLang="ru-RU" sz="1400" kern="0" dirty="0">
                <a:latin typeface="Calibri" pitchFamily="34" charset="0"/>
              </a:rPr>
              <a:t>Окисление СО (</a:t>
            </a:r>
            <a:r>
              <a:rPr lang="en-US" altLang="ru-RU" sz="1400" kern="0" dirty="0">
                <a:latin typeface="Calibri" pitchFamily="34" charset="0"/>
              </a:rPr>
              <a:t>Pt, 500-1050 K </a:t>
            </a:r>
            <a:r>
              <a:rPr lang="ru-RU" altLang="ru-RU" sz="1400" kern="0" dirty="0">
                <a:latin typeface="Calibri" pitchFamily="34" charset="0"/>
              </a:rPr>
              <a:t>или </a:t>
            </a:r>
            <a:r>
              <a:rPr lang="en-US" altLang="ru-RU" sz="1400" kern="0" dirty="0">
                <a:latin typeface="Calibri" pitchFamily="34" charset="0"/>
              </a:rPr>
              <a:t>ZSM-5</a:t>
            </a:r>
            <a:r>
              <a:rPr lang="ru-RU" altLang="ru-RU" sz="1400" kern="0" dirty="0">
                <a:latin typeface="Calibri" pitchFamily="34" charset="0"/>
              </a:rPr>
              <a:t>, 165 °С)</a:t>
            </a:r>
            <a:r>
              <a:rPr lang="en-US" altLang="ru-RU" sz="1400" kern="0" dirty="0">
                <a:latin typeface="Calibri" pitchFamily="34" charset="0"/>
              </a:rPr>
              <a:t>;</a:t>
            </a:r>
          </a:p>
          <a:p>
            <a:pPr marL="342900" indent="-342900" algn="just">
              <a:spcBef>
                <a:spcPts val="0"/>
              </a:spcBef>
              <a:buAutoNum type="arabicParenR"/>
            </a:pPr>
            <a:r>
              <a:rPr lang="ru-RU" altLang="ru-RU" sz="1400" kern="0" dirty="0">
                <a:latin typeface="Calibri" pitchFamily="34" charset="0"/>
              </a:rPr>
              <a:t>Окисление </a:t>
            </a:r>
            <a:r>
              <a:rPr lang="en-US" altLang="ru-RU" sz="1400" kern="0" dirty="0">
                <a:latin typeface="Calibri" pitchFamily="34" charset="0"/>
              </a:rPr>
              <a:t>H</a:t>
            </a:r>
            <a:r>
              <a:rPr lang="en-US" altLang="ru-RU" sz="1400" kern="0" baseline="-25000" dirty="0">
                <a:latin typeface="Calibri" pitchFamily="34" charset="0"/>
              </a:rPr>
              <a:t>2</a:t>
            </a:r>
            <a:r>
              <a:rPr lang="en-US" altLang="ru-RU" sz="1400" kern="0" dirty="0">
                <a:latin typeface="Calibri" pitchFamily="34" charset="0"/>
              </a:rPr>
              <a:t>; </a:t>
            </a:r>
            <a:endParaRPr lang="ru-RU" altLang="ru-RU" sz="1400" kern="0" dirty="0">
              <a:latin typeface="Calibri" pitchFamily="34" charset="0"/>
            </a:endParaRPr>
          </a:p>
          <a:p>
            <a:pPr marL="342900" indent="-342900" algn="just">
              <a:spcBef>
                <a:spcPts val="0"/>
              </a:spcBef>
              <a:buFontTx/>
              <a:buAutoNum type="arabicParenR"/>
            </a:pPr>
            <a:r>
              <a:rPr lang="ru-RU" altLang="ru-RU" sz="1400" strike="sngStrike" kern="0" dirty="0">
                <a:latin typeface="Calibri" pitchFamily="34" charset="0"/>
              </a:rPr>
              <a:t>Конверсия </a:t>
            </a:r>
            <a:r>
              <a:rPr lang="ru-RU" altLang="ru-RU" sz="1400" strike="sngStrike" kern="0" dirty="0" err="1">
                <a:latin typeface="Calibri" pitchFamily="34" charset="0"/>
              </a:rPr>
              <a:t>параводорода</a:t>
            </a:r>
            <a:r>
              <a:rPr lang="ru-RU" altLang="ru-RU" sz="1400" strike="sngStrike" kern="0" dirty="0">
                <a:latin typeface="Calibri" pitchFamily="34" charset="0"/>
              </a:rPr>
              <a:t> в ортоводород на </a:t>
            </a:r>
            <a:r>
              <a:rPr lang="en-US" altLang="ru-RU" sz="1400" strike="sngStrike" kern="0" dirty="0">
                <a:latin typeface="Calibri" pitchFamily="34" charset="0"/>
              </a:rPr>
              <a:t>W</a:t>
            </a:r>
            <a:r>
              <a:rPr lang="ru-RU" altLang="ru-RU" sz="1400" strike="sngStrike" kern="0" dirty="0">
                <a:latin typeface="Calibri" pitchFamily="34" charset="0"/>
              </a:rPr>
              <a:t>.</a:t>
            </a:r>
          </a:p>
          <a:p>
            <a:pPr marL="0" indent="357188" algn="just">
              <a:spcBef>
                <a:spcPts val="0"/>
              </a:spcBef>
              <a:buNone/>
            </a:pPr>
            <a:r>
              <a:rPr lang="ru-RU" altLang="ru-RU" sz="1400" i="1" kern="0" dirty="0">
                <a:latin typeface="Calibri" pitchFamily="34" charset="0"/>
              </a:rPr>
              <a:t>Доказанные:</a:t>
            </a:r>
          </a:p>
          <a:p>
            <a:pPr marL="342900" indent="-342900" algn="just">
              <a:spcBef>
                <a:spcPts val="0"/>
              </a:spcBef>
              <a:buAutoNum type="arabicParenR"/>
            </a:pPr>
            <a:r>
              <a:rPr lang="ru-RU" altLang="ru-RU" sz="1400" kern="0" dirty="0">
                <a:latin typeface="Calibri" pitchFamily="34" charset="0"/>
              </a:rPr>
              <a:t>Окисление этилена в </a:t>
            </a:r>
            <a:r>
              <a:rPr lang="ru-RU" altLang="ru-RU" sz="1400" kern="0" dirty="0" err="1">
                <a:latin typeface="Calibri" pitchFamily="34" charset="0"/>
              </a:rPr>
              <a:t>этиленоксид</a:t>
            </a:r>
            <a:r>
              <a:rPr lang="ru-RU" altLang="ru-RU" sz="1400" kern="0" dirty="0">
                <a:latin typeface="Calibri" pitchFamily="34" charset="0"/>
              </a:rPr>
              <a:t> на  </a:t>
            </a:r>
            <a:r>
              <a:rPr lang="en-US" altLang="ru-RU" sz="1400" kern="0" dirty="0">
                <a:latin typeface="Calibri" pitchFamily="34" charset="0"/>
              </a:rPr>
              <a:t>Ag</a:t>
            </a:r>
            <a:r>
              <a:rPr lang="ru-RU" altLang="ru-RU" sz="1400" kern="0" dirty="0">
                <a:latin typeface="Calibri" pitchFamily="34" charset="0"/>
              </a:rPr>
              <a:t>;</a:t>
            </a:r>
          </a:p>
          <a:p>
            <a:pPr marL="342900" indent="-342900" algn="just">
              <a:spcBef>
                <a:spcPts val="0"/>
              </a:spcBef>
              <a:buAutoNum type="arabicParenR"/>
            </a:pPr>
            <a:r>
              <a:rPr lang="ru-RU" altLang="ru-RU" sz="1400" kern="0" dirty="0">
                <a:latin typeface="Calibri" pitchFamily="34" charset="0"/>
              </a:rPr>
              <a:t>Гидрирование этилена на </a:t>
            </a:r>
            <a:r>
              <a:rPr lang="en-US" altLang="ru-RU" sz="1400" kern="0" dirty="0">
                <a:latin typeface="Calibri" pitchFamily="34" charset="0"/>
              </a:rPr>
              <a:t>Ni</a:t>
            </a:r>
            <a:r>
              <a:rPr lang="ru-RU" altLang="ru-RU" sz="1400" kern="0" dirty="0">
                <a:latin typeface="Calibri" pitchFamily="34" charset="0"/>
              </a:rPr>
              <a:t> при определенных условиях (на </a:t>
            </a:r>
            <a:r>
              <a:rPr lang="en-US" altLang="ru-RU" sz="1400" kern="0" dirty="0">
                <a:latin typeface="Calibri" pitchFamily="34" charset="0"/>
              </a:rPr>
              <a:t>Cu -</a:t>
            </a:r>
            <a:r>
              <a:rPr lang="ru-RU" altLang="ru-RU" sz="1400" kern="0" dirty="0">
                <a:latin typeface="Calibri" pitchFamily="34" charset="0"/>
              </a:rPr>
              <a:t> более вероятен механизм</a:t>
            </a:r>
            <a:r>
              <a:rPr lang="en-US" altLang="ru-RU" sz="1400" kern="0" dirty="0">
                <a:latin typeface="Calibri" pitchFamily="34" charset="0"/>
              </a:rPr>
              <a:t> </a:t>
            </a:r>
            <a:r>
              <a:rPr lang="ru-RU" altLang="ru-RU" sz="1400" kern="0" dirty="0">
                <a:latin typeface="Calibri" pitchFamily="34" charset="0"/>
              </a:rPr>
              <a:t>Л-Х).</a:t>
            </a:r>
            <a:endParaRPr lang="en-US" altLang="ru-RU" sz="1400" kern="0" dirty="0">
              <a:latin typeface="Calibri" pitchFamily="34" charset="0"/>
            </a:endParaRPr>
          </a:p>
        </p:txBody>
      </p:sp>
      <p:sp>
        <p:nvSpPr>
          <p:cNvPr id="17" name="Text Box 8"/>
          <p:cNvSpPr txBox="1">
            <a:spLocks noChangeArrowheads="1"/>
          </p:cNvSpPr>
          <p:nvPr/>
        </p:nvSpPr>
        <p:spPr bwMode="auto">
          <a:xfrm>
            <a:off x="4001287" y="6275627"/>
            <a:ext cx="4563884" cy="484924"/>
          </a:xfrm>
          <a:prstGeom prst="rect">
            <a:avLst/>
          </a:prstGeom>
          <a:noFill/>
          <a:ln w="9525">
            <a:noFill/>
            <a:miter lim="800000"/>
            <a:headEnd/>
            <a:tailEnd/>
          </a:ln>
          <a:effectLst/>
        </p:spPr>
        <p:txBody>
          <a:bodyPr wrap="square" lIns="144953" tIns="72477" rIns="144953" bIns="72477">
            <a:spAutoFit/>
          </a:bodyPr>
          <a:lstStyle/>
          <a:p>
            <a:pPr algn="ctr" defTabSz="913519">
              <a:spcBef>
                <a:spcPts val="0"/>
              </a:spcBef>
            </a:pPr>
            <a:r>
              <a:rPr lang="en-US" sz="1100" i="1" dirty="0" err="1">
                <a:solidFill>
                  <a:srgbClr val="969696"/>
                </a:solidFill>
              </a:rPr>
              <a:t>Rideal</a:t>
            </a:r>
            <a:r>
              <a:rPr lang="en-US" sz="1100" i="1" dirty="0">
                <a:solidFill>
                  <a:srgbClr val="969696"/>
                </a:solidFill>
              </a:rPr>
              <a:t>, E. K.: Proc. Cambridge Philos. Soc.35, 130 (1939).</a:t>
            </a:r>
          </a:p>
          <a:p>
            <a:pPr algn="ctr" defTabSz="913519">
              <a:spcBef>
                <a:spcPts val="0"/>
              </a:spcBef>
            </a:pPr>
            <a:r>
              <a:rPr lang="en-US" sz="1100" i="1" dirty="0" err="1">
                <a:solidFill>
                  <a:srgbClr val="969696"/>
                </a:solidFill>
              </a:rPr>
              <a:t>Eley</a:t>
            </a:r>
            <a:r>
              <a:rPr lang="en-US" sz="1100" i="1" dirty="0">
                <a:solidFill>
                  <a:srgbClr val="969696"/>
                </a:solidFill>
              </a:rPr>
              <a:t>, D. D., and </a:t>
            </a:r>
            <a:r>
              <a:rPr lang="en-US" sz="1100" i="1" dirty="0" err="1">
                <a:solidFill>
                  <a:srgbClr val="969696"/>
                </a:solidFill>
              </a:rPr>
              <a:t>Rideal</a:t>
            </a:r>
            <a:r>
              <a:rPr lang="en-US" sz="1100" i="1" dirty="0">
                <a:solidFill>
                  <a:srgbClr val="969696"/>
                </a:solidFill>
              </a:rPr>
              <a:t>, E. K., Proc. Roy. Soc., A, 178, 429 (1941).</a:t>
            </a:r>
            <a:endParaRPr lang="ru-RU" sz="1100" i="1" dirty="0">
              <a:solidFill>
                <a:srgbClr val="969696"/>
              </a:solidFill>
            </a:endParaRPr>
          </a:p>
        </p:txBody>
      </p:sp>
      <p:graphicFrame>
        <p:nvGraphicFramePr>
          <p:cNvPr id="3" name="Объект 2"/>
          <p:cNvGraphicFramePr>
            <a:graphicFrameLocks noChangeAspect="1"/>
          </p:cNvGraphicFramePr>
          <p:nvPr>
            <p:extLst>
              <p:ext uri="{D42A27DB-BD31-4B8C-83A1-F6EECF244321}">
                <p14:modId xmlns:p14="http://schemas.microsoft.com/office/powerpoint/2010/main" val="1841921912"/>
              </p:ext>
            </p:extLst>
          </p:nvPr>
        </p:nvGraphicFramePr>
        <p:xfrm>
          <a:off x="5176710" y="1628800"/>
          <a:ext cx="3260725" cy="1400175"/>
        </p:xfrm>
        <a:graphic>
          <a:graphicData uri="http://schemas.openxmlformats.org/presentationml/2006/ole">
            <mc:AlternateContent xmlns:mc="http://schemas.openxmlformats.org/markup-compatibility/2006">
              <mc:Choice xmlns:v="urn:schemas-microsoft-com:vml" Requires="v">
                <p:oleObj spid="_x0000_s148646" name="Equation" r:id="rId4" imgW="2019240" imgH="863280" progId="Equation.DSMT4">
                  <p:embed/>
                </p:oleObj>
              </mc:Choice>
              <mc:Fallback>
                <p:oleObj name="Equation" r:id="rId4" imgW="2019240" imgH="863280" progId="Equation.DSMT4">
                  <p:embed/>
                  <p:pic>
                    <p:nvPicPr>
                      <p:cNvPr id="3" name="Объект 2"/>
                      <p:cNvPicPr>
                        <a:picLocks noChangeAspect="1" noChangeArrowheads="1"/>
                      </p:cNvPicPr>
                      <p:nvPr/>
                    </p:nvPicPr>
                    <p:blipFill>
                      <a:blip r:embed="rId5"/>
                      <a:srcRect/>
                      <a:stretch>
                        <a:fillRect/>
                      </a:stretch>
                    </p:blipFill>
                    <p:spPr bwMode="auto">
                      <a:xfrm>
                        <a:off x="5176710" y="1628800"/>
                        <a:ext cx="3260725" cy="140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Объект 17"/>
          <p:cNvGraphicFramePr>
            <a:graphicFrameLocks noChangeAspect="1"/>
          </p:cNvGraphicFramePr>
          <p:nvPr>
            <p:extLst>
              <p:ext uri="{D42A27DB-BD31-4B8C-83A1-F6EECF244321}">
                <p14:modId xmlns:p14="http://schemas.microsoft.com/office/powerpoint/2010/main" val="3836302795"/>
              </p:ext>
            </p:extLst>
          </p:nvPr>
        </p:nvGraphicFramePr>
        <p:xfrm>
          <a:off x="5578475" y="3292475"/>
          <a:ext cx="2459038" cy="2633663"/>
        </p:xfrm>
        <a:graphic>
          <a:graphicData uri="http://schemas.openxmlformats.org/presentationml/2006/ole">
            <mc:AlternateContent xmlns:mc="http://schemas.openxmlformats.org/markup-compatibility/2006">
              <mc:Choice xmlns:v="urn:schemas-microsoft-com:vml" Requires="v">
                <p:oleObj spid="_x0000_s148647" name="Equation" r:id="rId6" imgW="1523880" imgH="1625400" progId="Equation.DSMT4">
                  <p:embed/>
                </p:oleObj>
              </mc:Choice>
              <mc:Fallback>
                <p:oleObj name="Equation" r:id="rId6" imgW="1523880" imgH="1625400" progId="Equation.DSMT4">
                  <p:embed/>
                  <p:pic>
                    <p:nvPicPr>
                      <p:cNvPr id="18" name="Объект 17"/>
                      <p:cNvPicPr>
                        <a:picLocks noChangeAspect="1" noChangeArrowheads="1"/>
                      </p:cNvPicPr>
                      <p:nvPr/>
                    </p:nvPicPr>
                    <p:blipFill>
                      <a:blip r:embed="rId7"/>
                      <a:srcRect/>
                      <a:stretch>
                        <a:fillRect/>
                      </a:stretch>
                    </p:blipFill>
                    <p:spPr bwMode="auto">
                      <a:xfrm>
                        <a:off x="5578475" y="3292475"/>
                        <a:ext cx="2459038" cy="263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104490676"/>
      </p:ext>
    </p:extLst>
  </p:cSld>
  <p:clrMapOvr>
    <a:masterClrMapping/>
  </p:clrMapOvr>
  <p:transition>
    <p:dissolv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17" descr="C:\Users\lubamark\Documents\_дизайн\_Шаблоны презентаций\ТПУ_Карта стилизованная_CMYK.bm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91490" y="331477"/>
            <a:ext cx="4952510" cy="3502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13"/>
          <p:cNvSpPr>
            <a:spLocks noChangeArrowheads="1"/>
          </p:cNvSpPr>
          <p:nvPr/>
        </p:nvSpPr>
        <p:spPr bwMode="auto">
          <a:xfrm>
            <a:off x="3810145" y="5968841"/>
            <a:ext cx="1523720" cy="889165"/>
          </a:xfrm>
          <a:prstGeom prst="rect">
            <a:avLst/>
          </a:prstGeom>
          <a:solidFill>
            <a:srgbClr val="96969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8309" tIns="54154" rIns="108309" bIns="54154" anchor="ctr"/>
          <a:lstStyle/>
          <a:p>
            <a:pPr algn="ctr" defTabSz="913855"/>
            <a:r>
              <a:rPr lang="en-US" b="1" dirty="0">
                <a:solidFill>
                  <a:srgbClr val="FFFFFF"/>
                </a:solidFill>
              </a:rPr>
              <a:t>2024</a:t>
            </a:r>
            <a:endParaRPr lang="ru-RU" b="1" dirty="0">
              <a:solidFill>
                <a:srgbClr val="FFFFFF"/>
              </a:solidFill>
            </a:endParaRPr>
          </a:p>
        </p:txBody>
      </p:sp>
      <p:sp>
        <p:nvSpPr>
          <p:cNvPr id="2052" name="Rectangle 12"/>
          <p:cNvSpPr>
            <a:spLocks noChangeArrowheads="1"/>
          </p:cNvSpPr>
          <p:nvPr/>
        </p:nvSpPr>
        <p:spPr bwMode="auto">
          <a:xfrm>
            <a:off x="5" y="2311390"/>
            <a:ext cx="9144000" cy="2235233"/>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8309" tIns="54154" rIns="108309" bIns="54154" anchor="ctr"/>
          <a:lstStyle/>
          <a:p>
            <a:endParaRPr lang="ru-RU">
              <a:solidFill>
                <a:srgbClr val="000000"/>
              </a:solidFill>
            </a:endParaRPr>
          </a:p>
        </p:txBody>
      </p:sp>
      <p:sp>
        <p:nvSpPr>
          <p:cNvPr id="2054" name="Rectangle 6"/>
          <p:cNvSpPr>
            <a:spLocks noChangeArrowheads="1"/>
          </p:cNvSpPr>
          <p:nvPr/>
        </p:nvSpPr>
        <p:spPr bwMode="auto">
          <a:xfrm>
            <a:off x="685422" y="2708920"/>
            <a:ext cx="7695878" cy="661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81" tIns="45690" rIns="91381" bIns="45690"/>
          <a:lstStyle/>
          <a:p>
            <a:pPr algn="ctr"/>
            <a:r>
              <a:rPr lang="ru-RU" altLang="ru-RU" sz="2800" b="1" dirty="0">
                <a:solidFill>
                  <a:srgbClr val="000000"/>
                </a:solidFill>
              </a:rPr>
              <a:t>Кинетические модели без </a:t>
            </a:r>
            <a:r>
              <a:rPr lang="en-US" altLang="ru-RU" sz="2800" b="1" i="1" dirty="0">
                <a:solidFill>
                  <a:srgbClr val="000000"/>
                </a:solidFill>
              </a:rPr>
              <a:t>RDS</a:t>
            </a:r>
            <a:r>
              <a:rPr lang="ru-RU" altLang="ru-RU" sz="2800" b="1" dirty="0">
                <a:solidFill>
                  <a:srgbClr val="000000"/>
                </a:solidFill>
              </a:rPr>
              <a:t>.</a:t>
            </a:r>
          </a:p>
          <a:p>
            <a:pPr algn="ctr"/>
            <a:r>
              <a:rPr lang="ru-RU" altLang="ru-RU" sz="2800" b="1" dirty="0">
                <a:solidFill>
                  <a:srgbClr val="000000"/>
                </a:solidFill>
              </a:rPr>
              <a:t>Квазистационарное приближение</a:t>
            </a:r>
            <a:endParaRPr lang="en-US" altLang="ru-RU" sz="2800" b="1" dirty="0">
              <a:solidFill>
                <a:srgbClr val="000000"/>
              </a:solidFill>
            </a:endParaRPr>
          </a:p>
        </p:txBody>
      </p:sp>
      <p:grpSp>
        <p:nvGrpSpPr>
          <p:cNvPr id="2055" name="Group 27"/>
          <p:cNvGrpSpPr>
            <a:grpSpLocks noChangeAspect="1"/>
          </p:cNvGrpSpPr>
          <p:nvPr/>
        </p:nvGrpSpPr>
        <p:grpSpPr bwMode="auto">
          <a:xfrm>
            <a:off x="438469" y="579782"/>
            <a:ext cx="3465748" cy="1265042"/>
            <a:chOff x="363" y="562"/>
            <a:chExt cx="1768" cy="648"/>
          </a:xfrm>
        </p:grpSpPr>
        <p:sp>
          <p:nvSpPr>
            <p:cNvPr id="2056"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solidFill>
                  <a:srgbClr val="000000"/>
                </a:solidFill>
              </a:endParaRPr>
            </a:p>
          </p:txBody>
        </p:sp>
        <p:sp>
          <p:nvSpPr>
            <p:cNvPr id="2057"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p>
              <a:endParaRPr lang="ru-RU">
                <a:solidFill>
                  <a:srgbClr val="000000"/>
                </a:solidFill>
              </a:endParaRPr>
            </a:p>
          </p:txBody>
        </p:sp>
        <p:sp>
          <p:nvSpPr>
            <p:cNvPr id="2058"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solidFill>
                  <a:srgbClr val="000000"/>
                </a:solidFill>
              </a:endParaRPr>
            </a:p>
          </p:txBody>
        </p:sp>
        <p:sp>
          <p:nvSpPr>
            <p:cNvPr id="2059"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solidFill>
                <a:srgbClr val="000000"/>
              </a:solidFill>
              <a:prstDash val="solid"/>
              <a:round/>
              <a:headEnd/>
              <a:tailEnd/>
            </a:ln>
          </p:spPr>
          <p:txBody>
            <a:bodyPr/>
            <a:lstStyle/>
            <a:p>
              <a:endParaRPr lang="ru-RU">
                <a:solidFill>
                  <a:srgbClr val="000000"/>
                </a:solidFill>
              </a:endParaRPr>
            </a:p>
          </p:txBody>
        </p:sp>
        <p:sp>
          <p:nvSpPr>
            <p:cNvPr id="2060"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solidFill>
                  <a:srgbClr val="000000"/>
                </a:solidFill>
              </a:endParaRPr>
            </a:p>
          </p:txBody>
        </p:sp>
      </p:grpSp>
    </p:spTree>
    <p:extLst>
      <p:ext uri="{BB962C8B-B14F-4D97-AF65-F5344CB8AC3E}">
        <p14:creationId xmlns:p14="http://schemas.microsoft.com/office/powerpoint/2010/main" val="40146292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type="body" idx="1"/>
          </p:nvPr>
        </p:nvSpPr>
        <p:spPr>
          <a:xfrm>
            <a:off x="3771955" y="165882"/>
            <a:ext cx="5120526" cy="886854"/>
          </a:xfrm>
        </p:spPr>
        <p:txBody>
          <a:bodyPr/>
          <a:lstStyle/>
          <a:p>
            <a:pPr marL="0" indent="0" algn="r" eaLnBrk="1" hangingPunct="1">
              <a:spcBef>
                <a:spcPts val="0"/>
              </a:spcBef>
              <a:buFontTx/>
              <a:buNone/>
            </a:pPr>
            <a:r>
              <a:rPr lang="ru-RU" altLang="ru-RU" sz="2900" b="1" dirty="0">
                <a:solidFill>
                  <a:srgbClr val="80BF44"/>
                </a:solidFill>
                <a:latin typeface="Calibri" pitchFamily="34" charset="0"/>
              </a:rPr>
              <a:t>Кинетические модели без </a:t>
            </a:r>
            <a:r>
              <a:rPr lang="en-US" altLang="ru-RU" sz="2900" b="1" dirty="0">
                <a:solidFill>
                  <a:srgbClr val="80BF44"/>
                </a:solidFill>
                <a:latin typeface="Calibri" pitchFamily="34" charset="0"/>
              </a:rPr>
              <a:t>RDS</a:t>
            </a:r>
            <a:endParaRPr lang="ru-RU" altLang="ru-RU" sz="2900" b="1" dirty="0">
              <a:solidFill>
                <a:srgbClr val="80BF44"/>
              </a:solidFill>
              <a:latin typeface="Calibri" pitchFamily="34" charset="0"/>
            </a:endParaRPr>
          </a:p>
        </p:txBody>
      </p:sp>
      <p:sp>
        <p:nvSpPr>
          <p:cNvPr id="37891" name="Rectangle 4"/>
          <p:cNvSpPr>
            <a:spLocks noChangeArrowheads="1"/>
          </p:cNvSpPr>
          <p:nvPr/>
        </p:nvSpPr>
        <p:spPr bwMode="auto">
          <a:xfrm>
            <a:off x="8458641" y="6172704"/>
            <a:ext cx="685359" cy="685296"/>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8235" tIns="54117" rIns="108235" bIns="54117" anchor="ctr"/>
          <a:lstStyle>
            <a:lvl1pPr defTabSz="576263" eaLnBrk="0" hangingPunct="0">
              <a:spcBef>
                <a:spcPct val="20000"/>
              </a:spcBef>
              <a:buChar char="•"/>
              <a:defRPr sz="2000">
                <a:solidFill>
                  <a:schemeClr val="tx1"/>
                </a:solidFill>
                <a:latin typeface="Arial" charset="0"/>
              </a:defRPr>
            </a:lvl1pPr>
            <a:lvl2pPr marL="742950" indent="-285750" defTabSz="576263" eaLnBrk="0" hangingPunct="0">
              <a:spcBef>
                <a:spcPct val="20000"/>
              </a:spcBef>
              <a:buChar char="–"/>
              <a:defRPr>
                <a:solidFill>
                  <a:schemeClr val="tx1"/>
                </a:solidFill>
                <a:latin typeface="Arial" charset="0"/>
              </a:defRPr>
            </a:lvl2pPr>
            <a:lvl3pPr marL="1143000" indent="-228600" defTabSz="576263" eaLnBrk="0" hangingPunct="0">
              <a:spcBef>
                <a:spcPct val="20000"/>
              </a:spcBef>
              <a:buChar char="•"/>
              <a:defRPr sz="1500">
                <a:solidFill>
                  <a:schemeClr val="tx1"/>
                </a:solidFill>
                <a:latin typeface="Arial" charset="0"/>
              </a:defRPr>
            </a:lvl3pPr>
            <a:lvl4pPr marL="1600200" indent="-228600" defTabSz="576263" eaLnBrk="0" hangingPunct="0">
              <a:spcBef>
                <a:spcPct val="20000"/>
              </a:spcBef>
              <a:buChar char="–"/>
              <a:defRPr sz="1300">
                <a:solidFill>
                  <a:schemeClr val="tx1"/>
                </a:solidFill>
                <a:latin typeface="Arial" charset="0"/>
              </a:defRPr>
            </a:lvl4pPr>
            <a:lvl5pPr marL="2057400" indent="-228600" defTabSz="576263" eaLnBrk="0" hangingPunct="0">
              <a:spcBef>
                <a:spcPct val="20000"/>
              </a:spcBef>
              <a:buChar char="»"/>
              <a:defRPr sz="1300">
                <a:solidFill>
                  <a:schemeClr val="tx1"/>
                </a:solidFill>
                <a:latin typeface="Arial" charset="0"/>
              </a:defRPr>
            </a:lvl5pPr>
            <a:lvl6pPr marL="2514600" indent="-228600" defTabSz="576263" eaLnBrk="0" fontAlgn="base" hangingPunct="0">
              <a:spcBef>
                <a:spcPct val="20000"/>
              </a:spcBef>
              <a:spcAft>
                <a:spcPct val="0"/>
              </a:spcAft>
              <a:buChar char="»"/>
              <a:defRPr sz="1300">
                <a:solidFill>
                  <a:schemeClr val="tx1"/>
                </a:solidFill>
                <a:latin typeface="Arial" charset="0"/>
              </a:defRPr>
            </a:lvl6pPr>
            <a:lvl7pPr marL="2971800" indent="-228600" defTabSz="576263" eaLnBrk="0" fontAlgn="base" hangingPunct="0">
              <a:spcBef>
                <a:spcPct val="20000"/>
              </a:spcBef>
              <a:spcAft>
                <a:spcPct val="0"/>
              </a:spcAft>
              <a:buChar char="»"/>
              <a:defRPr sz="1300">
                <a:solidFill>
                  <a:schemeClr val="tx1"/>
                </a:solidFill>
                <a:latin typeface="Arial" charset="0"/>
              </a:defRPr>
            </a:lvl7pPr>
            <a:lvl8pPr marL="3429000" indent="-228600" defTabSz="576263" eaLnBrk="0" fontAlgn="base" hangingPunct="0">
              <a:spcBef>
                <a:spcPct val="20000"/>
              </a:spcBef>
              <a:spcAft>
                <a:spcPct val="0"/>
              </a:spcAft>
              <a:buChar char="»"/>
              <a:defRPr sz="1300">
                <a:solidFill>
                  <a:schemeClr val="tx1"/>
                </a:solidFill>
                <a:latin typeface="Arial" charset="0"/>
              </a:defRPr>
            </a:lvl8pPr>
            <a:lvl9pPr marL="3886200" indent="-228600" defTabSz="576263" eaLnBrk="0" fontAlgn="base" hangingPunct="0">
              <a:spcBef>
                <a:spcPct val="20000"/>
              </a:spcBef>
              <a:spcAft>
                <a:spcPct val="0"/>
              </a:spcAft>
              <a:buChar char="»"/>
              <a:defRPr sz="1300">
                <a:solidFill>
                  <a:schemeClr val="tx1"/>
                </a:solidFill>
                <a:latin typeface="Arial" charset="0"/>
              </a:defRPr>
            </a:lvl9pPr>
          </a:lstStyle>
          <a:p>
            <a:pPr algn="ctr" eaLnBrk="1" hangingPunct="1">
              <a:spcBef>
                <a:spcPct val="0"/>
              </a:spcBef>
              <a:buFontTx/>
              <a:buNone/>
            </a:pPr>
            <a:endParaRPr lang="ru-RU" altLang="ru-RU" sz="1400" dirty="0"/>
          </a:p>
        </p:txBody>
      </p:sp>
      <p:cxnSp>
        <p:nvCxnSpPr>
          <p:cNvPr id="37892" name="AutoShape 7"/>
          <p:cNvCxnSpPr>
            <a:cxnSpLocks noChangeShapeType="1"/>
          </p:cNvCxnSpPr>
          <p:nvPr/>
        </p:nvCxnSpPr>
        <p:spPr bwMode="auto">
          <a:xfrm>
            <a:off x="4114674" y="1143840"/>
            <a:ext cx="8456121" cy="0"/>
          </a:xfrm>
          <a:prstGeom prst="straightConnector1">
            <a:avLst/>
          </a:prstGeom>
          <a:noFill/>
          <a:ln w="28575">
            <a:solidFill>
              <a:schemeClr val="bg2"/>
            </a:solidFill>
            <a:round/>
            <a:headEnd/>
            <a:tailEnd/>
          </a:ln>
          <a:extLst>
            <a:ext uri="{909E8E84-426E-40DD-AFC4-6F175D3DCCD1}">
              <a14:hiddenFill xmlns:a14="http://schemas.microsoft.com/office/drawing/2010/main">
                <a:noFill/>
              </a14:hiddenFill>
            </a:ext>
          </a:extLst>
        </p:spPr>
      </p:cxnSp>
      <p:pic>
        <p:nvPicPr>
          <p:cNvPr id="37893" name="Picture 14" descr="ТПУ_Презентация_квадраты"/>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96356"/>
            <a:ext cx="4001287" cy="861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4" name="Rectangle 9"/>
          <p:cNvSpPr>
            <a:spLocks noChangeArrowheads="1"/>
          </p:cNvSpPr>
          <p:nvPr/>
        </p:nvSpPr>
        <p:spPr bwMode="auto">
          <a:xfrm>
            <a:off x="0" y="1486488"/>
            <a:ext cx="685359" cy="5371512"/>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44953" tIns="72477" rIns="144953" bIns="72477" anchor="ctr"/>
          <a:lstStyle>
            <a:lvl1pPr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sz="1500">
                <a:solidFill>
                  <a:schemeClr val="tx1"/>
                </a:solidFill>
                <a:latin typeface="Arial" charset="0"/>
              </a:defRPr>
            </a:lvl3pPr>
            <a:lvl4pPr marL="1600200" indent="-228600" eaLnBrk="0" hangingPunct="0">
              <a:spcBef>
                <a:spcPct val="20000"/>
              </a:spcBef>
              <a:buChar char="–"/>
              <a:defRPr sz="1300">
                <a:solidFill>
                  <a:schemeClr val="tx1"/>
                </a:solidFill>
                <a:latin typeface="Arial" charset="0"/>
              </a:defRPr>
            </a:lvl4pPr>
            <a:lvl5pPr marL="2057400" indent="-228600" eaLnBrk="0" hangingPunct="0">
              <a:spcBef>
                <a:spcPct val="20000"/>
              </a:spcBef>
              <a:buChar char="»"/>
              <a:defRPr sz="1300">
                <a:solidFill>
                  <a:schemeClr val="tx1"/>
                </a:solidFill>
                <a:latin typeface="Arial" charset="0"/>
              </a:defRPr>
            </a:lvl5pPr>
            <a:lvl6pPr marL="2514600" indent="-228600" eaLnBrk="0" fontAlgn="base" hangingPunct="0">
              <a:spcBef>
                <a:spcPct val="20000"/>
              </a:spcBef>
              <a:spcAft>
                <a:spcPct val="0"/>
              </a:spcAft>
              <a:buChar char="»"/>
              <a:defRPr sz="1300">
                <a:solidFill>
                  <a:schemeClr val="tx1"/>
                </a:solidFill>
                <a:latin typeface="Arial" charset="0"/>
              </a:defRPr>
            </a:lvl6pPr>
            <a:lvl7pPr marL="2971800" indent="-228600" eaLnBrk="0" fontAlgn="base" hangingPunct="0">
              <a:spcBef>
                <a:spcPct val="20000"/>
              </a:spcBef>
              <a:spcAft>
                <a:spcPct val="0"/>
              </a:spcAft>
              <a:buChar char="»"/>
              <a:defRPr sz="1300">
                <a:solidFill>
                  <a:schemeClr val="tx1"/>
                </a:solidFill>
                <a:latin typeface="Arial" charset="0"/>
              </a:defRPr>
            </a:lvl7pPr>
            <a:lvl8pPr marL="3429000" indent="-228600" eaLnBrk="0" fontAlgn="base" hangingPunct="0">
              <a:spcBef>
                <a:spcPct val="20000"/>
              </a:spcBef>
              <a:spcAft>
                <a:spcPct val="0"/>
              </a:spcAft>
              <a:buChar char="»"/>
              <a:defRPr sz="1300">
                <a:solidFill>
                  <a:schemeClr val="tx1"/>
                </a:solidFill>
                <a:latin typeface="Arial" charset="0"/>
              </a:defRPr>
            </a:lvl8pPr>
            <a:lvl9pPr marL="3886200" indent="-228600" eaLnBrk="0" fontAlgn="base" hangingPunct="0">
              <a:spcBef>
                <a:spcPct val="20000"/>
              </a:spcBef>
              <a:spcAft>
                <a:spcPct val="0"/>
              </a:spcAft>
              <a:buChar char="»"/>
              <a:defRPr sz="1300">
                <a:solidFill>
                  <a:schemeClr val="tx1"/>
                </a:solidFill>
                <a:latin typeface="Arial" charset="0"/>
              </a:defRPr>
            </a:lvl9pPr>
          </a:lstStyle>
          <a:p>
            <a:pPr eaLnBrk="1" hangingPunct="1">
              <a:spcBef>
                <a:spcPct val="0"/>
              </a:spcBef>
              <a:buFontTx/>
              <a:buNone/>
            </a:pPr>
            <a:endParaRPr lang="ru-RU" altLang="ru-RU" sz="1700" dirty="0"/>
          </a:p>
        </p:txBody>
      </p:sp>
      <p:grpSp>
        <p:nvGrpSpPr>
          <p:cNvPr id="37896" name="Группа 8"/>
          <p:cNvGrpSpPr>
            <a:grpSpLocks/>
          </p:cNvGrpSpPr>
          <p:nvPr/>
        </p:nvGrpSpPr>
        <p:grpSpPr bwMode="auto">
          <a:xfrm>
            <a:off x="415752" y="355246"/>
            <a:ext cx="3053879" cy="713009"/>
            <a:chOff x="543276" y="545242"/>
            <a:chExt cx="1816737" cy="422585"/>
          </a:xfrm>
        </p:grpSpPr>
        <p:sp>
          <p:nvSpPr>
            <p:cNvPr id="13" name="Freeform 37"/>
            <p:cNvSpPr>
              <a:spLocks noEditPoints="1"/>
            </p:cNvSpPr>
            <p:nvPr/>
          </p:nvSpPr>
          <p:spPr bwMode="auto">
            <a:xfrm>
              <a:off x="1037932" y="566147"/>
              <a:ext cx="1322081" cy="401680"/>
            </a:xfrm>
            <a:custGeom>
              <a:avLst/>
              <a:gdLst>
                <a:gd name="T0" fmla="*/ 528 w 2132"/>
                <a:gd name="T1" fmla="*/ 586 h 649"/>
                <a:gd name="T2" fmla="*/ 791 w 2132"/>
                <a:gd name="T3" fmla="*/ 557 h 649"/>
                <a:gd name="T4" fmla="*/ 510 w 2132"/>
                <a:gd name="T5" fmla="*/ 564 h 649"/>
                <a:gd name="T6" fmla="*/ 490 w 2132"/>
                <a:gd name="T7" fmla="*/ 521 h 649"/>
                <a:gd name="T8" fmla="*/ 1337 w 2132"/>
                <a:gd name="T9" fmla="*/ 504 h 649"/>
                <a:gd name="T10" fmla="*/ 1257 w 2132"/>
                <a:gd name="T11" fmla="*/ 504 h 649"/>
                <a:gd name="T12" fmla="*/ 1001 w 2132"/>
                <a:gd name="T13" fmla="*/ 504 h 649"/>
                <a:gd name="T14" fmla="*/ 981 w 2132"/>
                <a:gd name="T15" fmla="*/ 504 h 649"/>
                <a:gd name="T16" fmla="*/ 799 w 2132"/>
                <a:gd name="T17" fmla="*/ 579 h 649"/>
                <a:gd name="T18" fmla="*/ 625 w 2132"/>
                <a:gd name="T19" fmla="*/ 522 h 649"/>
                <a:gd name="T20" fmla="*/ 508 w 2132"/>
                <a:gd name="T21" fmla="*/ 504 h 649"/>
                <a:gd name="T22" fmla="*/ 529 w 2132"/>
                <a:gd name="T23" fmla="*/ 574 h 649"/>
                <a:gd name="T24" fmla="*/ 470 w 2132"/>
                <a:gd name="T25" fmla="*/ 646 h 649"/>
                <a:gd name="T26" fmla="*/ 404 w 2132"/>
                <a:gd name="T27" fmla="*/ 536 h 649"/>
                <a:gd name="T28" fmla="*/ 249 w 2132"/>
                <a:gd name="T29" fmla="*/ 646 h 649"/>
                <a:gd name="T30" fmla="*/ 131 w 2132"/>
                <a:gd name="T31" fmla="*/ 504 h 649"/>
                <a:gd name="T32" fmla="*/ 23 w 2132"/>
                <a:gd name="T33" fmla="*/ 627 h 649"/>
                <a:gd name="T34" fmla="*/ 931 w 2132"/>
                <a:gd name="T35" fmla="*/ 503 h 649"/>
                <a:gd name="T36" fmla="*/ 872 w 2132"/>
                <a:gd name="T37" fmla="*/ 609 h 649"/>
                <a:gd name="T38" fmla="*/ 893 w 2132"/>
                <a:gd name="T39" fmla="*/ 646 h 649"/>
                <a:gd name="T40" fmla="*/ 914 w 2132"/>
                <a:gd name="T41" fmla="*/ 502 h 649"/>
                <a:gd name="T42" fmla="*/ 206 w 2132"/>
                <a:gd name="T43" fmla="*/ 387 h 649"/>
                <a:gd name="T44" fmla="*/ 267 w 2132"/>
                <a:gd name="T45" fmla="*/ 302 h 649"/>
                <a:gd name="T46" fmla="*/ 2111 w 2132"/>
                <a:gd name="T47" fmla="*/ 411 h 649"/>
                <a:gd name="T48" fmla="*/ 1976 w 2132"/>
                <a:gd name="T49" fmla="*/ 269 h 649"/>
                <a:gd name="T50" fmla="*/ 1805 w 2132"/>
                <a:gd name="T51" fmla="*/ 269 h 649"/>
                <a:gd name="T52" fmla="*/ 1549 w 2132"/>
                <a:gd name="T53" fmla="*/ 287 h 649"/>
                <a:gd name="T54" fmla="*/ 1337 w 2132"/>
                <a:gd name="T55" fmla="*/ 269 h 649"/>
                <a:gd name="T56" fmla="*/ 1423 w 2132"/>
                <a:gd name="T57" fmla="*/ 269 h 649"/>
                <a:gd name="T58" fmla="*/ 1337 w 2132"/>
                <a:gd name="T59" fmla="*/ 294 h 649"/>
                <a:gd name="T60" fmla="*/ 1280 w 2132"/>
                <a:gd name="T61" fmla="*/ 302 h 649"/>
                <a:gd name="T62" fmla="*/ 1126 w 2132"/>
                <a:gd name="T63" fmla="*/ 411 h 649"/>
                <a:gd name="T64" fmla="*/ 955 w 2132"/>
                <a:gd name="T65" fmla="*/ 337 h 649"/>
                <a:gd name="T66" fmla="*/ 791 w 2132"/>
                <a:gd name="T67" fmla="*/ 287 h 649"/>
                <a:gd name="T68" fmla="*/ 741 w 2132"/>
                <a:gd name="T69" fmla="*/ 269 h 649"/>
                <a:gd name="T70" fmla="*/ 515 w 2132"/>
                <a:gd name="T71" fmla="*/ 380 h 649"/>
                <a:gd name="T72" fmla="*/ 447 w 2132"/>
                <a:gd name="T73" fmla="*/ 269 h 649"/>
                <a:gd name="T74" fmla="*/ 363 w 2132"/>
                <a:gd name="T75" fmla="*/ 406 h 649"/>
                <a:gd name="T76" fmla="*/ 351 w 2132"/>
                <a:gd name="T77" fmla="*/ 386 h 649"/>
                <a:gd name="T78" fmla="*/ 105 w 2132"/>
                <a:gd name="T79" fmla="*/ 287 h 649"/>
                <a:gd name="T80" fmla="*/ 1640 w 2132"/>
                <a:gd name="T81" fmla="*/ 288 h 649"/>
                <a:gd name="T82" fmla="*/ 1680 w 2132"/>
                <a:gd name="T83" fmla="*/ 393 h 649"/>
                <a:gd name="T84" fmla="*/ 1583 w 2132"/>
                <a:gd name="T85" fmla="*/ 339 h 649"/>
                <a:gd name="T86" fmla="*/ 292 w 2132"/>
                <a:gd name="T87" fmla="*/ 303 h 649"/>
                <a:gd name="T88" fmla="*/ 182 w 2132"/>
                <a:gd name="T89" fmla="*/ 393 h 649"/>
                <a:gd name="T90" fmla="*/ 2059 w 2132"/>
                <a:gd name="T91" fmla="*/ 241 h 649"/>
                <a:gd name="T92" fmla="*/ 2058 w 2132"/>
                <a:gd name="T93" fmla="*/ 257 h 649"/>
                <a:gd name="T94" fmla="*/ 157 w 2132"/>
                <a:gd name="T95" fmla="*/ 132 h 649"/>
                <a:gd name="T96" fmla="*/ 244 w 2132"/>
                <a:gd name="T97" fmla="*/ 92 h 649"/>
                <a:gd name="T98" fmla="*/ 1046 w 2132"/>
                <a:gd name="T99" fmla="*/ 35 h 649"/>
                <a:gd name="T100" fmla="*/ 803 w 2132"/>
                <a:gd name="T101" fmla="*/ 145 h 649"/>
                <a:gd name="T102" fmla="*/ 658 w 2132"/>
                <a:gd name="T103" fmla="*/ 35 h 649"/>
                <a:gd name="T104" fmla="*/ 305 w 2132"/>
                <a:gd name="T105" fmla="*/ 35 h 649"/>
                <a:gd name="T106" fmla="*/ 325 w 2132"/>
                <a:gd name="T107" fmla="*/ 53 h 649"/>
                <a:gd name="T108" fmla="*/ 44 w 2132"/>
                <a:gd name="T109" fmla="*/ 52 h 649"/>
                <a:gd name="T110" fmla="*/ 529 w 2132"/>
                <a:gd name="T111" fmla="*/ 72 h 649"/>
                <a:gd name="T112" fmla="*/ 605 w 2132"/>
                <a:gd name="T113" fmla="*/ 173 h 649"/>
                <a:gd name="T114" fmla="*/ 507 w 2132"/>
                <a:gd name="T115" fmla="*/ 66 h 649"/>
                <a:gd name="T116" fmla="*/ 267 w 2132"/>
                <a:gd name="T117" fmla="*/ 105 h 649"/>
                <a:gd name="T118" fmla="*/ 132 w 2132"/>
                <a:gd name="T119" fmla="*/ 126 h 649"/>
                <a:gd name="T120" fmla="*/ 992 w 2132"/>
                <a:gd name="T121" fmla="*/ 9 h 649"/>
                <a:gd name="T122" fmla="*/ 967 w 2132"/>
                <a:gd name="T123" fmla="*/ 0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01" y="615"/>
                  </a:lnTo>
                  <a:lnTo>
                    <a:pt x="1068" y="504"/>
                  </a:lnTo>
                  <a:lnTo>
                    <a:pt x="1089" y="504"/>
                  </a:lnTo>
                  <a:lnTo>
                    <a:pt x="1089" y="646"/>
                  </a:lnTo>
                  <a:lnTo>
                    <a:pt x="1069" y="646"/>
                  </a:lnTo>
                  <a:lnTo>
                    <a:pt x="1069" y="53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337" y="615"/>
                  </a:lnTo>
                  <a:lnTo>
                    <a:pt x="404" y="504"/>
                  </a:lnTo>
                  <a:lnTo>
                    <a:pt x="425" y="504"/>
                  </a:lnTo>
                  <a:lnTo>
                    <a:pt x="425" y="646"/>
                  </a:lnTo>
                  <a:lnTo>
                    <a:pt x="404" y="646"/>
                  </a:lnTo>
                  <a:lnTo>
                    <a:pt x="404" y="53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044" y="380"/>
                  </a:lnTo>
                  <a:lnTo>
                    <a:pt x="2110" y="269"/>
                  </a:lnTo>
                  <a:lnTo>
                    <a:pt x="2132" y="269"/>
                  </a:lnTo>
                  <a:lnTo>
                    <a:pt x="2132" y="411"/>
                  </a:lnTo>
                  <a:lnTo>
                    <a:pt x="2111" y="411"/>
                  </a:lnTo>
                  <a:lnTo>
                    <a:pt x="2111" y="302"/>
                  </a:lnTo>
                  <a:lnTo>
                    <a:pt x="2111" y="302"/>
                  </a:lnTo>
                  <a:lnTo>
                    <a:pt x="2044" y="411"/>
                  </a:lnTo>
                  <a:lnTo>
                    <a:pt x="2023" y="411"/>
                  </a:lnTo>
                  <a:lnTo>
                    <a:pt x="2023" y="269"/>
                  </a:lnTo>
                  <a:close/>
                  <a:moveTo>
                    <a:pt x="1868" y="269"/>
                  </a:moveTo>
                  <a:lnTo>
                    <a:pt x="1888" y="269"/>
                  </a:lnTo>
                  <a:lnTo>
                    <a:pt x="1888" y="380"/>
                  </a:lnTo>
                  <a:lnTo>
                    <a:pt x="1888" y="380"/>
                  </a:lnTo>
                  <a:lnTo>
                    <a:pt x="1955" y="269"/>
                  </a:lnTo>
                  <a:lnTo>
                    <a:pt x="1976" y="269"/>
                  </a:lnTo>
                  <a:lnTo>
                    <a:pt x="1976" y="411"/>
                  </a:lnTo>
                  <a:lnTo>
                    <a:pt x="1956" y="411"/>
                  </a:lnTo>
                  <a:lnTo>
                    <a:pt x="1956" y="302"/>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15" y="380"/>
                  </a:lnTo>
                  <a:lnTo>
                    <a:pt x="582" y="269"/>
                  </a:lnTo>
                  <a:lnTo>
                    <a:pt x="603" y="269"/>
                  </a:lnTo>
                  <a:lnTo>
                    <a:pt x="603" y="411"/>
                  </a:lnTo>
                  <a:lnTo>
                    <a:pt x="582" y="411"/>
                  </a:lnTo>
                  <a:lnTo>
                    <a:pt x="582" y="302"/>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958" y="145"/>
                  </a:lnTo>
                  <a:lnTo>
                    <a:pt x="1026" y="35"/>
                  </a:lnTo>
                  <a:lnTo>
                    <a:pt x="1046" y="35"/>
                  </a:lnTo>
                  <a:lnTo>
                    <a:pt x="1046" y="176"/>
                  </a:lnTo>
                  <a:lnTo>
                    <a:pt x="1026" y="176"/>
                  </a:lnTo>
                  <a:lnTo>
                    <a:pt x="1026" y="66"/>
                  </a:lnTo>
                  <a:lnTo>
                    <a:pt x="1026" y="66"/>
                  </a:lnTo>
                  <a:lnTo>
                    <a:pt x="959" y="176"/>
                  </a:lnTo>
                  <a:lnTo>
                    <a:pt x="938" y="176"/>
                  </a:lnTo>
                  <a:lnTo>
                    <a:pt x="938" y="35"/>
                  </a:lnTo>
                  <a:close/>
                  <a:moveTo>
                    <a:pt x="783" y="35"/>
                  </a:moveTo>
                  <a:lnTo>
                    <a:pt x="803" y="35"/>
                  </a:lnTo>
                  <a:lnTo>
                    <a:pt x="803" y="145"/>
                  </a:lnTo>
                  <a:lnTo>
                    <a:pt x="803" y="145"/>
                  </a:lnTo>
                  <a:lnTo>
                    <a:pt x="871" y="35"/>
                  </a:lnTo>
                  <a:lnTo>
                    <a:pt x="891" y="35"/>
                  </a:lnTo>
                  <a:lnTo>
                    <a:pt x="891" y="176"/>
                  </a:lnTo>
                  <a:lnTo>
                    <a:pt x="871" y="176"/>
                  </a:lnTo>
                  <a:lnTo>
                    <a:pt x="871" y="6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chemeClr val="tx1">
                <a:lumMod val="95000"/>
                <a:lumOff val="5000"/>
              </a:schemeClr>
            </a:solidFill>
            <a:ln w="0">
              <a:noFill/>
              <a:prstDash val="solid"/>
              <a:round/>
              <a:headEnd/>
              <a:tailEnd/>
            </a:ln>
          </p:spPr>
          <p:txBody>
            <a:bodyPr/>
            <a:lstStyle/>
            <a:p>
              <a:pPr>
                <a:defRPr/>
              </a:pPr>
              <a:endParaRPr lang="ru-RU" baseline="-25000" dirty="0"/>
            </a:p>
          </p:txBody>
        </p:sp>
        <p:grpSp>
          <p:nvGrpSpPr>
            <p:cNvPr id="37942" name="Group 34"/>
            <p:cNvGrpSpPr>
              <a:grpSpLocks noChangeAspect="1"/>
            </p:cNvGrpSpPr>
            <p:nvPr/>
          </p:nvGrpSpPr>
          <p:grpSpPr bwMode="auto">
            <a:xfrm>
              <a:off x="543276" y="545242"/>
              <a:ext cx="421345" cy="421345"/>
              <a:chOff x="1099" y="205"/>
              <a:chExt cx="340" cy="340"/>
            </a:xfrm>
          </p:grpSpPr>
          <p:sp>
            <p:nvSpPr>
              <p:cNvPr id="15" name="Freeform 38"/>
              <p:cNvSpPr>
                <a:spLocks noEditPoints="1"/>
              </p:cNvSpPr>
              <p:nvPr/>
            </p:nvSpPr>
            <p:spPr bwMode="auto">
              <a:xfrm>
                <a:off x="1099" y="325"/>
                <a:ext cx="341" cy="217"/>
              </a:xfrm>
              <a:custGeom>
                <a:avLst/>
                <a:gdLst>
                  <a:gd name="T0" fmla="*/ 240 w 680"/>
                  <a:gd name="T1" fmla="*/ 240 h 441"/>
                  <a:gd name="T2" fmla="*/ 440 w 680"/>
                  <a:gd name="T3" fmla="*/ 240 h 441"/>
                  <a:gd name="T4" fmla="*/ 440 w 680"/>
                  <a:gd name="T5" fmla="*/ 441 h 441"/>
                  <a:gd name="T6" fmla="*/ 240 w 680"/>
                  <a:gd name="T7" fmla="*/ 441 h 441"/>
                  <a:gd name="T8" fmla="*/ 240 w 680"/>
                  <a:gd name="T9" fmla="*/ 240 h 441"/>
                  <a:gd name="T10" fmla="*/ 480 w 680"/>
                  <a:gd name="T11" fmla="*/ 0 h 441"/>
                  <a:gd name="T12" fmla="*/ 680 w 680"/>
                  <a:gd name="T13" fmla="*/ 0 h 441"/>
                  <a:gd name="T14" fmla="*/ 680 w 680"/>
                  <a:gd name="T15" fmla="*/ 441 h 441"/>
                  <a:gd name="T16" fmla="*/ 480 w 680"/>
                  <a:gd name="T17" fmla="*/ 441 h 441"/>
                  <a:gd name="T18" fmla="*/ 480 w 680"/>
                  <a:gd name="T19" fmla="*/ 0 h 441"/>
                  <a:gd name="T20" fmla="*/ 0 w 680"/>
                  <a:gd name="T21" fmla="*/ 0 h 441"/>
                  <a:gd name="T22" fmla="*/ 200 w 680"/>
                  <a:gd name="T23" fmla="*/ 0 h 441"/>
                  <a:gd name="T24" fmla="*/ 200 w 680"/>
                  <a:gd name="T25" fmla="*/ 441 h 441"/>
                  <a:gd name="T26" fmla="*/ 0 w 680"/>
                  <a:gd name="T27" fmla="*/ 441 h 441"/>
                  <a:gd name="T28" fmla="*/ 0 w 680"/>
                  <a:gd name="T29"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chemeClr val="tx1">
                  <a:lumMod val="95000"/>
                  <a:lumOff val="5000"/>
                </a:schemeClr>
              </a:solidFill>
              <a:ln w="0">
                <a:noFill/>
                <a:prstDash val="solid"/>
                <a:round/>
                <a:headEnd/>
                <a:tailEnd/>
              </a:ln>
            </p:spPr>
            <p:txBody>
              <a:bodyPr/>
              <a:lstStyle/>
              <a:p>
                <a:pPr>
                  <a:defRPr/>
                </a:pPr>
                <a:endParaRPr lang="ru-RU" baseline="-25000" dirty="0"/>
              </a:p>
            </p:txBody>
          </p:sp>
          <p:sp>
            <p:nvSpPr>
              <p:cNvPr id="37944" name="Freeform 39"/>
              <p:cNvSpPr>
                <a:spLocks noEditPoints="1"/>
              </p:cNvSpPr>
              <p:nvPr/>
            </p:nvSpPr>
            <p:spPr bwMode="auto">
              <a:xfrm>
                <a:off x="1099" y="205"/>
                <a:ext cx="340" cy="220"/>
              </a:xfrm>
              <a:custGeom>
                <a:avLst/>
                <a:gdLst>
                  <a:gd name="T0" fmla="*/ 2 w 680"/>
                  <a:gd name="T1" fmla="*/ 0 h 441"/>
                  <a:gd name="T2" fmla="*/ 3 w 680"/>
                  <a:gd name="T3" fmla="*/ 0 h 441"/>
                  <a:gd name="T4" fmla="*/ 3 w 680"/>
                  <a:gd name="T5" fmla="*/ 0 h 441"/>
                  <a:gd name="T6" fmla="*/ 2 w 680"/>
                  <a:gd name="T7" fmla="*/ 0 h 441"/>
                  <a:gd name="T8" fmla="*/ 2 w 680"/>
                  <a:gd name="T9" fmla="*/ 0 h 441"/>
                  <a:gd name="T10" fmla="*/ 1 w 680"/>
                  <a:gd name="T11" fmla="*/ 0 h 441"/>
                  <a:gd name="T12" fmla="*/ 2 w 680"/>
                  <a:gd name="T13" fmla="*/ 0 h 441"/>
                  <a:gd name="T14" fmla="*/ 2 w 680"/>
                  <a:gd name="T15" fmla="*/ 1 h 441"/>
                  <a:gd name="T16" fmla="*/ 1 w 680"/>
                  <a:gd name="T17" fmla="*/ 1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80"/>
                  <a:gd name="T46" fmla="*/ 0 h 441"/>
                  <a:gd name="T47" fmla="*/ 680 w 680"/>
                  <a:gd name="T48" fmla="*/ 441 h 44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dirty="0"/>
              </a:p>
            </p:txBody>
          </p:sp>
        </p:grpSp>
      </p:grpSp>
      <p:sp>
        <p:nvSpPr>
          <p:cNvPr id="4" name="Номер слайда 3"/>
          <p:cNvSpPr>
            <a:spLocks noGrp="1"/>
          </p:cNvSpPr>
          <p:nvPr>
            <p:ph type="sldNum" sz="quarter" idx="12"/>
          </p:nvPr>
        </p:nvSpPr>
        <p:spPr>
          <a:xfrm>
            <a:off x="6553760" y="6243264"/>
            <a:ext cx="2475646" cy="478699"/>
          </a:xfrm>
        </p:spPr>
        <p:txBody>
          <a:bodyPr/>
          <a:lstStyle/>
          <a:p>
            <a:pPr>
              <a:defRPr/>
            </a:pPr>
            <a:fld id="{B971B4AC-05DD-48C1-8803-3039D9D93133}" type="slidenum">
              <a:rPr lang="ru-RU" smtClean="0"/>
              <a:pPr>
                <a:defRPr/>
              </a:pPr>
              <a:t>10</a:t>
            </a:fld>
            <a:endParaRPr lang="ru-RU" dirty="0"/>
          </a:p>
        </p:txBody>
      </p:sp>
      <p:sp>
        <p:nvSpPr>
          <p:cNvPr id="19" name="Rectangle 3"/>
          <p:cNvSpPr txBox="1">
            <a:spLocks noChangeArrowheads="1"/>
          </p:cNvSpPr>
          <p:nvPr/>
        </p:nvSpPr>
        <p:spPr bwMode="auto">
          <a:xfrm>
            <a:off x="698821" y="1412422"/>
            <a:ext cx="8343324" cy="903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6" tIns="45713" rIns="91426" bIns="45713" numCol="1" anchor="t" anchorCtr="0" compatLnSpc="1">
            <a:prstTxWarp prst="textNoShape">
              <a:avLst/>
            </a:prstTxWarp>
          </a:bodyPr>
          <a:lstStyle>
            <a:lvl1pPr marL="215900" indent="-215900" algn="l" defTabSz="576263" rtl="0" eaLnBrk="0" fontAlgn="base" hangingPunct="0">
              <a:spcBef>
                <a:spcPct val="20000"/>
              </a:spcBef>
              <a:spcAft>
                <a:spcPct val="0"/>
              </a:spcAft>
              <a:buChar char="•"/>
              <a:defRPr sz="2000">
                <a:solidFill>
                  <a:schemeClr val="tx1"/>
                </a:solidFill>
                <a:latin typeface="+mn-lt"/>
                <a:ea typeface="+mn-ea"/>
                <a:cs typeface="+mn-cs"/>
              </a:defRPr>
            </a:lvl1pPr>
            <a:lvl2pPr marL="468313" indent="-180975" algn="l" defTabSz="576263" rtl="0" eaLnBrk="0" fontAlgn="base" hangingPunct="0">
              <a:spcBef>
                <a:spcPct val="20000"/>
              </a:spcBef>
              <a:spcAft>
                <a:spcPct val="0"/>
              </a:spcAft>
              <a:buChar char="–"/>
              <a:defRPr>
                <a:solidFill>
                  <a:schemeClr val="tx1"/>
                </a:solidFill>
                <a:latin typeface="+mn-lt"/>
              </a:defRPr>
            </a:lvl2pPr>
            <a:lvl3pPr marL="719138" indent="-142875" algn="l" defTabSz="576263" rtl="0" eaLnBrk="0" fontAlgn="base" hangingPunct="0">
              <a:spcBef>
                <a:spcPct val="20000"/>
              </a:spcBef>
              <a:spcAft>
                <a:spcPct val="0"/>
              </a:spcAft>
              <a:buChar char="•"/>
              <a:defRPr sz="1500">
                <a:solidFill>
                  <a:schemeClr val="tx1"/>
                </a:solidFill>
                <a:latin typeface="+mn-lt"/>
              </a:defRPr>
            </a:lvl3pPr>
            <a:lvl4pPr marL="1008063" indent="-144463" algn="l" defTabSz="576263" rtl="0" eaLnBrk="0" fontAlgn="base" hangingPunct="0">
              <a:spcBef>
                <a:spcPct val="20000"/>
              </a:spcBef>
              <a:spcAft>
                <a:spcPct val="0"/>
              </a:spcAft>
              <a:buChar char="–"/>
              <a:defRPr sz="1300">
                <a:solidFill>
                  <a:schemeClr val="tx1"/>
                </a:solidFill>
                <a:latin typeface="+mn-lt"/>
              </a:defRPr>
            </a:lvl4pPr>
            <a:lvl5pPr marL="1295400" indent="-142875" algn="l" defTabSz="576263" rtl="0" eaLnBrk="0" fontAlgn="base" hangingPunct="0">
              <a:spcBef>
                <a:spcPct val="20000"/>
              </a:spcBef>
              <a:spcAft>
                <a:spcPct val="0"/>
              </a:spcAft>
              <a:buChar char="»"/>
              <a:defRPr sz="1300">
                <a:solidFill>
                  <a:schemeClr val="tx1"/>
                </a:solidFill>
                <a:latin typeface="+mn-lt"/>
              </a:defRPr>
            </a:lvl5pPr>
            <a:lvl6pPr marL="1752600" indent="-142875" algn="l" defTabSz="576263" rtl="0" fontAlgn="base">
              <a:spcBef>
                <a:spcPct val="20000"/>
              </a:spcBef>
              <a:spcAft>
                <a:spcPct val="0"/>
              </a:spcAft>
              <a:buChar char="»"/>
              <a:defRPr sz="1300">
                <a:solidFill>
                  <a:schemeClr val="tx1"/>
                </a:solidFill>
                <a:latin typeface="+mn-lt"/>
              </a:defRPr>
            </a:lvl6pPr>
            <a:lvl7pPr marL="2209800" indent="-142875" algn="l" defTabSz="576263" rtl="0" fontAlgn="base">
              <a:spcBef>
                <a:spcPct val="20000"/>
              </a:spcBef>
              <a:spcAft>
                <a:spcPct val="0"/>
              </a:spcAft>
              <a:buChar char="»"/>
              <a:defRPr sz="1300">
                <a:solidFill>
                  <a:schemeClr val="tx1"/>
                </a:solidFill>
                <a:latin typeface="+mn-lt"/>
              </a:defRPr>
            </a:lvl7pPr>
            <a:lvl8pPr marL="2667000" indent="-142875" algn="l" defTabSz="576263" rtl="0" fontAlgn="base">
              <a:spcBef>
                <a:spcPct val="20000"/>
              </a:spcBef>
              <a:spcAft>
                <a:spcPct val="0"/>
              </a:spcAft>
              <a:buChar char="»"/>
              <a:defRPr sz="1300">
                <a:solidFill>
                  <a:schemeClr val="tx1"/>
                </a:solidFill>
                <a:latin typeface="+mn-lt"/>
              </a:defRPr>
            </a:lvl8pPr>
            <a:lvl9pPr marL="3124200" indent="-142875" algn="l" defTabSz="576263" rtl="0" fontAlgn="base">
              <a:spcBef>
                <a:spcPct val="20000"/>
              </a:spcBef>
              <a:spcAft>
                <a:spcPct val="0"/>
              </a:spcAft>
              <a:buChar char="»"/>
              <a:defRPr sz="1300">
                <a:solidFill>
                  <a:schemeClr val="tx1"/>
                </a:solidFill>
                <a:latin typeface="+mn-lt"/>
              </a:defRPr>
            </a:lvl9pPr>
          </a:lstStyle>
          <a:p>
            <a:pPr marL="0" indent="0">
              <a:buNone/>
            </a:pPr>
            <a:endParaRPr lang="ru-RU" altLang="ru-RU" sz="1600" i="1" kern="0" dirty="0">
              <a:latin typeface="Calibri" pitchFamily="34" charset="0"/>
            </a:endParaRPr>
          </a:p>
        </p:txBody>
      </p:sp>
      <p:sp>
        <p:nvSpPr>
          <p:cNvPr id="16" name="Rectangle 3"/>
          <p:cNvSpPr txBox="1">
            <a:spLocks noChangeArrowheads="1"/>
          </p:cNvSpPr>
          <p:nvPr/>
        </p:nvSpPr>
        <p:spPr bwMode="auto">
          <a:xfrm>
            <a:off x="971599" y="1486488"/>
            <a:ext cx="8070545" cy="309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6" tIns="45713" rIns="91426" bIns="45713" numCol="1" anchor="t" anchorCtr="0" compatLnSpc="1">
            <a:prstTxWarp prst="textNoShape">
              <a:avLst/>
            </a:prstTxWarp>
          </a:bodyPr>
          <a:lstStyle>
            <a:lvl1pPr marL="215900" indent="-215900" algn="l" defTabSz="576263" rtl="0" eaLnBrk="0" fontAlgn="base" hangingPunct="0">
              <a:spcBef>
                <a:spcPct val="20000"/>
              </a:spcBef>
              <a:spcAft>
                <a:spcPct val="0"/>
              </a:spcAft>
              <a:buChar char="•"/>
              <a:defRPr sz="2000">
                <a:solidFill>
                  <a:schemeClr val="tx1"/>
                </a:solidFill>
                <a:latin typeface="+mn-lt"/>
                <a:ea typeface="+mn-ea"/>
                <a:cs typeface="+mn-cs"/>
              </a:defRPr>
            </a:lvl1pPr>
            <a:lvl2pPr marL="468313" indent="-180975" algn="l" defTabSz="576263" rtl="0" eaLnBrk="0" fontAlgn="base" hangingPunct="0">
              <a:spcBef>
                <a:spcPct val="20000"/>
              </a:spcBef>
              <a:spcAft>
                <a:spcPct val="0"/>
              </a:spcAft>
              <a:buChar char="–"/>
              <a:defRPr>
                <a:solidFill>
                  <a:schemeClr val="tx1"/>
                </a:solidFill>
                <a:latin typeface="+mn-lt"/>
              </a:defRPr>
            </a:lvl2pPr>
            <a:lvl3pPr marL="719138" indent="-142875" algn="l" defTabSz="576263" rtl="0" eaLnBrk="0" fontAlgn="base" hangingPunct="0">
              <a:spcBef>
                <a:spcPct val="20000"/>
              </a:spcBef>
              <a:spcAft>
                <a:spcPct val="0"/>
              </a:spcAft>
              <a:buChar char="•"/>
              <a:defRPr sz="1500">
                <a:solidFill>
                  <a:schemeClr val="tx1"/>
                </a:solidFill>
                <a:latin typeface="+mn-lt"/>
              </a:defRPr>
            </a:lvl3pPr>
            <a:lvl4pPr marL="1008063" indent="-144463" algn="l" defTabSz="576263" rtl="0" eaLnBrk="0" fontAlgn="base" hangingPunct="0">
              <a:spcBef>
                <a:spcPct val="20000"/>
              </a:spcBef>
              <a:spcAft>
                <a:spcPct val="0"/>
              </a:spcAft>
              <a:buChar char="–"/>
              <a:defRPr sz="1300">
                <a:solidFill>
                  <a:schemeClr val="tx1"/>
                </a:solidFill>
                <a:latin typeface="+mn-lt"/>
              </a:defRPr>
            </a:lvl4pPr>
            <a:lvl5pPr marL="1295400" indent="-142875" algn="l" defTabSz="576263" rtl="0" eaLnBrk="0" fontAlgn="base" hangingPunct="0">
              <a:spcBef>
                <a:spcPct val="20000"/>
              </a:spcBef>
              <a:spcAft>
                <a:spcPct val="0"/>
              </a:spcAft>
              <a:buChar char="»"/>
              <a:defRPr sz="1300">
                <a:solidFill>
                  <a:schemeClr val="tx1"/>
                </a:solidFill>
                <a:latin typeface="+mn-lt"/>
              </a:defRPr>
            </a:lvl5pPr>
            <a:lvl6pPr marL="1752600" indent="-142875" algn="l" defTabSz="576263" rtl="0" fontAlgn="base">
              <a:spcBef>
                <a:spcPct val="20000"/>
              </a:spcBef>
              <a:spcAft>
                <a:spcPct val="0"/>
              </a:spcAft>
              <a:buChar char="»"/>
              <a:defRPr sz="1300">
                <a:solidFill>
                  <a:schemeClr val="tx1"/>
                </a:solidFill>
                <a:latin typeface="+mn-lt"/>
              </a:defRPr>
            </a:lvl6pPr>
            <a:lvl7pPr marL="2209800" indent="-142875" algn="l" defTabSz="576263" rtl="0" fontAlgn="base">
              <a:spcBef>
                <a:spcPct val="20000"/>
              </a:spcBef>
              <a:spcAft>
                <a:spcPct val="0"/>
              </a:spcAft>
              <a:buChar char="»"/>
              <a:defRPr sz="1300">
                <a:solidFill>
                  <a:schemeClr val="tx1"/>
                </a:solidFill>
                <a:latin typeface="+mn-lt"/>
              </a:defRPr>
            </a:lvl7pPr>
            <a:lvl8pPr marL="2667000" indent="-142875" algn="l" defTabSz="576263" rtl="0" fontAlgn="base">
              <a:spcBef>
                <a:spcPct val="20000"/>
              </a:spcBef>
              <a:spcAft>
                <a:spcPct val="0"/>
              </a:spcAft>
              <a:buChar char="»"/>
              <a:defRPr sz="1300">
                <a:solidFill>
                  <a:schemeClr val="tx1"/>
                </a:solidFill>
                <a:latin typeface="+mn-lt"/>
              </a:defRPr>
            </a:lvl8pPr>
            <a:lvl9pPr marL="3124200" indent="-142875" algn="l" defTabSz="576263" rtl="0" fontAlgn="base">
              <a:spcBef>
                <a:spcPct val="20000"/>
              </a:spcBef>
              <a:spcAft>
                <a:spcPct val="0"/>
              </a:spcAft>
              <a:buChar char="»"/>
              <a:defRPr sz="1300">
                <a:solidFill>
                  <a:schemeClr val="tx1"/>
                </a:solidFill>
                <a:latin typeface="+mn-lt"/>
              </a:defRPr>
            </a:lvl9pPr>
          </a:lstStyle>
          <a:p>
            <a:pPr marL="0" indent="357188" algn="just">
              <a:spcBef>
                <a:spcPts val="0"/>
              </a:spcBef>
              <a:buNone/>
            </a:pPr>
            <a:r>
              <a:rPr lang="ru-RU" altLang="ru-RU" sz="1600" kern="0" dirty="0">
                <a:latin typeface="Calibri" pitchFamily="34" charset="0"/>
              </a:rPr>
              <a:t>В процессе многих реакций на поверхности катализатора, по-видимому, образуются и распадаются несколько промежуточных соединений - строгое математическое описание таких процессов было бы слишком сложным.</a:t>
            </a:r>
          </a:p>
          <a:p>
            <a:pPr marL="0" indent="357188" algn="just">
              <a:spcBef>
                <a:spcPts val="0"/>
              </a:spcBef>
              <a:buNone/>
            </a:pPr>
            <a:endParaRPr lang="ru-RU" altLang="ru-RU" sz="1600" kern="0" dirty="0">
              <a:latin typeface="Calibri" pitchFamily="34" charset="0"/>
            </a:endParaRPr>
          </a:p>
          <a:p>
            <a:pPr marL="0" indent="357188" algn="just">
              <a:spcBef>
                <a:spcPts val="0"/>
              </a:spcBef>
              <a:buNone/>
            </a:pPr>
            <a:r>
              <a:rPr lang="ru-RU" altLang="ru-RU" sz="1600" i="1" kern="0" dirty="0">
                <a:latin typeface="Calibri" pitchFamily="34" charset="0"/>
              </a:rPr>
              <a:t>Гипотеза Будара:</a:t>
            </a:r>
          </a:p>
          <a:p>
            <a:pPr marL="0" indent="357188" algn="just">
              <a:spcBef>
                <a:spcPts val="0"/>
              </a:spcBef>
              <a:buNone/>
            </a:pPr>
            <a:r>
              <a:rPr lang="ru-RU" altLang="ru-RU" sz="1600" i="1" kern="0" dirty="0">
                <a:latin typeface="Calibri" pitchFamily="34" charset="0"/>
              </a:rPr>
              <a:t>«Квазистационарное приближение (</a:t>
            </a:r>
            <a:r>
              <a:rPr lang="en-US" altLang="ru-RU" sz="1600" i="1" kern="0" dirty="0">
                <a:latin typeface="Calibri" pitchFamily="34" charset="0"/>
              </a:rPr>
              <a:t>the steady-state approximation</a:t>
            </a:r>
            <a:r>
              <a:rPr lang="ru-RU" altLang="ru-RU" sz="1600" i="1" kern="0" dirty="0">
                <a:latin typeface="Calibri" pitchFamily="34" charset="0"/>
              </a:rPr>
              <a:t>, SSA) можно рассматривать как наиболее важный </a:t>
            </a:r>
            <a:r>
              <a:rPr lang="ru-RU" altLang="ru-RU" sz="1600" i="1" u="sng" kern="0" dirty="0">
                <a:latin typeface="Calibri" pitchFamily="34" charset="0"/>
              </a:rPr>
              <a:t>общий метод </a:t>
            </a:r>
            <a:r>
              <a:rPr lang="ru-RU" altLang="ru-RU" sz="1600" i="1" kern="0" dirty="0">
                <a:latin typeface="Calibri" pitchFamily="34" charset="0"/>
              </a:rPr>
              <a:t>прикладной химической кинетики».</a:t>
            </a:r>
            <a:endParaRPr lang="en-US" altLang="ru-RU" sz="1600" i="1" kern="0" dirty="0">
              <a:latin typeface="Calibri" pitchFamily="34" charset="0"/>
            </a:endParaRPr>
          </a:p>
          <a:p>
            <a:pPr marL="0" indent="357188" algn="just">
              <a:spcBef>
                <a:spcPts val="0"/>
              </a:spcBef>
              <a:buNone/>
            </a:pPr>
            <a:r>
              <a:rPr lang="ru-RU" altLang="ru-RU" sz="1600" kern="0" dirty="0">
                <a:latin typeface="Calibri" pitchFamily="34" charset="0"/>
              </a:rPr>
              <a:t>Простейшее кинетическое уравнение может отражать основные закономерности многостадийной реакции, если ввести упрощающие предположения:</a:t>
            </a:r>
          </a:p>
          <a:p>
            <a:pPr marL="0" indent="357188" algn="just">
              <a:spcBef>
                <a:spcPts val="0"/>
              </a:spcBef>
              <a:buNone/>
            </a:pPr>
            <a:r>
              <a:rPr lang="ru-RU" altLang="ru-RU" sz="1600" kern="0" dirty="0">
                <a:latin typeface="Calibri" pitchFamily="34" charset="0"/>
              </a:rPr>
              <a:t>1) одна из стадий является лимитирующей;</a:t>
            </a:r>
          </a:p>
          <a:p>
            <a:pPr marL="0" indent="357188" algn="just">
              <a:spcBef>
                <a:spcPts val="0"/>
              </a:spcBef>
              <a:buNone/>
            </a:pPr>
            <a:r>
              <a:rPr lang="ru-RU" altLang="ru-RU" sz="1600" kern="0" dirty="0">
                <a:latin typeface="Calibri" pitchFamily="34" charset="0"/>
              </a:rPr>
              <a:t>2) одно из промежуточных соединений преобладает на поверхности, т. е. все остальные частицы присутствуют в незначительных количествах.</a:t>
            </a:r>
          </a:p>
          <a:p>
            <a:pPr marL="0" indent="357188" algn="just">
              <a:spcBef>
                <a:spcPts val="0"/>
              </a:spcBef>
              <a:buNone/>
            </a:pPr>
            <a:r>
              <a:rPr lang="ru-RU" altLang="ru-RU" sz="1600" kern="0" dirty="0">
                <a:latin typeface="Calibri" pitchFamily="34" charset="0"/>
              </a:rPr>
              <a:t>Тогда в стационарном состоянии все стадии должны иметь одинаковую скорость, но делать предположения о деталях протекания всего процесса при этом нет необходимости. Кинетика реакции зависит от закономерностей протекания лимитирующей стадии и от поведения промежуточного поверхностного соединения с наибольшей концентрацией.</a:t>
            </a:r>
          </a:p>
        </p:txBody>
      </p:sp>
      <p:sp>
        <p:nvSpPr>
          <p:cNvPr id="17" name="Text Box 8"/>
          <p:cNvSpPr txBox="1">
            <a:spLocks noChangeArrowheads="1"/>
          </p:cNvSpPr>
          <p:nvPr/>
        </p:nvSpPr>
        <p:spPr bwMode="auto">
          <a:xfrm>
            <a:off x="4001287" y="6425721"/>
            <a:ext cx="4563884" cy="315647"/>
          </a:xfrm>
          <a:prstGeom prst="rect">
            <a:avLst/>
          </a:prstGeom>
          <a:noFill/>
          <a:ln w="9525">
            <a:noFill/>
            <a:miter lim="800000"/>
            <a:headEnd/>
            <a:tailEnd/>
          </a:ln>
          <a:effectLst/>
        </p:spPr>
        <p:txBody>
          <a:bodyPr wrap="square" lIns="144953" tIns="72477" rIns="144953" bIns="72477">
            <a:spAutoFit/>
          </a:bodyPr>
          <a:lstStyle/>
          <a:p>
            <a:pPr algn="ctr" defTabSz="913519">
              <a:spcBef>
                <a:spcPts val="0"/>
              </a:spcBef>
            </a:pPr>
            <a:r>
              <a:rPr lang="fr-FR" sz="1100" i="1" dirty="0">
                <a:solidFill>
                  <a:srgbClr val="969696"/>
                </a:solidFill>
              </a:rPr>
              <a:t>Boudart M. AIChE J.. 18, 465 (1972).</a:t>
            </a:r>
            <a:endParaRPr lang="ru-RU" sz="1100" i="1" dirty="0">
              <a:solidFill>
                <a:srgbClr val="969696"/>
              </a:solidFill>
            </a:endParaRPr>
          </a:p>
        </p:txBody>
      </p:sp>
    </p:spTree>
    <p:extLst>
      <p:ext uri="{BB962C8B-B14F-4D97-AF65-F5344CB8AC3E}">
        <p14:creationId xmlns:p14="http://schemas.microsoft.com/office/powerpoint/2010/main" val="1660438620"/>
      </p:ext>
    </p:extLst>
  </p:cSld>
  <p:clrMapOvr>
    <a:masterClrMapping/>
  </p:clrMapOvr>
  <p:transition>
    <p:dissolv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type="body" idx="1"/>
          </p:nvPr>
        </p:nvSpPr>
        <p:spPr>
          <a:xfrm>
            <a:off x="3771955" y="165882"/>
            <a:ext cx="5120526" cy="886854"/>
          </a:xfrm>
        </p:spPr>
        <p:txBody>
          <a:bodyPr/>
          <a:lstStyle/>
          <a:p>
            <a:pPr marL="0" indent="0" algn="r" eaLnBrk="1" hangingPunct="1">
              <a:spcBef>
                <a:spcPts val="0"/>
              </a:spcBef>
              <a:buFontTx/>
              <a:buNone/>
            </a:pPr>
            <a:r>
              <a:rPr lang="ru-RU" altLang="ru-RU" sz="2900" b="1" dirty="0">
                <a:solidFill>
                  <a:srgbClr val="80BF44"/>
                </a:solidFill>
                <a:latin typeface="Calibri" pitchFamily="34" charset="0"/>
              </a:rPr>
              <a:t>Кинетические модели без </a:t>
            </a:r>
            <a:r>
              <a:rPr lang="en-US" altLang="ru-RU" sz="2900" b="1" dirty="0">
                <a:solidFill>
                  <a:srgbClr val="80BF44"/>
                </a:solidFill>
                <a:latin typeface="Calibri" pitchFamily="34" charset="0"/>
              </a:rPr>
              <a:t>RDS</a:t>
            </a:r>
            <a:endParaRPr lang="ru-RU" altLang="ru-RU" sz="2900" b="1" dirty="0">
              <a:solidFill>
                <a:srgbClr val="80BF44"/>
              </a:solidFill>
              <a:latin typeface="Calibri" pitchFamily="34" charset="0"/>
            </a:endParaRPr>
          </a:p>
        </p:txBody>
      </p:sp>
      <p:sp>
        <p:nvSpPr>
          <p:cNvPr id="37891" name="Rectangle 4"/>
          <p:cNvSpPr>
            <a:spLocks noChangeArrowheads="1"/>
          </p:cNvSpPr>
          <p:nvPr/>
        </p:nvSpPr>
        <p:spPr bwMode="auto">
          <a:xfrm>
            <a:off x="8458641" y="6172704"/>
            <a:ext cx="685359" cy="685296"/>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8235" tIns="54117" rIns="108235" bIns="54117" anchor="ctr"/>
          <a:lstStyle>
            <a:lvl1pPr defTabSz="576263" eaLnBrk="0" hangingPunct="0">
              <a:spcBef>
                <a:spcPct val="20000"/>
              </a:spcBef>
              <a:buChar char="•"/>
              <a:defRPr sz="2000">
                <a:solidFill>
                  <a:schemeClr val="tx1"/>
                </a:solidFill>
                <a:latin typeface="Arial" charset="0"/>
              </a:defRPr>
            </a:lvl1pPr>
            <a:lvl2pPr marL="742950" indent="-285750" defTabSz="576263" eaLnBrk="0" hangingPunct="0">
              <a:spcBef>
                <a:spcPct val="20000"/>
              </a:spcBef>
              <a:buChar char="–"/>
              <a:defRPr>
                <a:solidFill>
                  <a:schemeClr val="tx1"/>
                </a:solidFill>
                <a:latin typeface="Arial" charset="0"/>
              </a:defRPr>
            </a:lvl2pPr>
            <a:lvl3pPr marL="1143000" indent="-228600" defTabSz="576263" eaLnBrk="0" hangingPunct="0">
              <a:spcBef>
                <a:spcPct val="20000"/>
              </a:spcBef>
              <a:buChar char="•"/>
              <a:defRPr sz="1500">
                <a:solidFill>
                  <a:schemeClr val="tx1"/>
                </a:solidFill>
                <a:latin typeface="Arial" charset="0"/>
              </a:defRPr>
            </a:lvl3pPr>
            <a:lvl4pPr marL="1600200" indent="-228600" defTabSz="576263" eaLnBrk="0" hangingPunct="0">
              <a:spcBef>
                <a:spcPct val="20000"/>
              </a:spcBef>
              <a:buChar char="–"/>
              <a:defRPr sz="1300">
                <a:solidFill>
                  <a:schemeClr val="tx1"/>
                </a:solidFill>
                <a:latin typeface="Arial" charset="0"/>
              </a:defRPr>
            </a:lvl4pPr>
            <a:lvl5pPr marL="2057400" indent="-228600" defTabSz="576263" eaLnBrk="0" hangingPunct="0">
              <a:spcBef>
                <a:spcPct val="20000"/>
              </a:spcBef>
              <a:buChar char="»"/>
              <a:defRPr sz="1300">
                <a:solidFill>
                  <a:schemeClr val="tx1"/>
                </a:solidFill>
                <a:latin typeface="Arial" charset="0"/>
              </a:defRPr>
            </a:lvl5pPr>
            <a:lvl6pPr marL="2514600" indent="-228600" defTabSz="576263" eaLnBrk="0" fontAlgn="base" hangingPunct="0">
              <a:spcBef>
                <a:spcPct val="20000"/>
              </a:spcBef>
              <a:spcAft>
                <a:spcPct val="0"/>
              </a:spcAft>
              <a:buChar char="»"/>
              <a:defRPr sz="1300">
                <a:solidFill>
                  <a:schemeClr val="tx1"/>
                </a:solidFill>
                <a:latin typeface="Arial" charset="0"/>
              </a:defRPr>
            </a:lvl6pPr>
            <a:lvl7pPr marL="2971800" indent="-228600" defTabSz="576263" eaLnBrk="0" fontAlgn="base" hangingPunct="0">
              <a:spcBef>
                <a:spcPct val="20000"/>
              </a:spcBef>
              <a:spcAft>
                <a:spcPct val="0"/>
              </a:spcAft>
              <a:buChar char="»"/>
              <a:defRPr sz="1300">
                <a:solidFill>
                  <a:schemeClr val="tx1"/>
                </a:solidFill>
                <a:latin typeface="Arial" charset="0"/>
              </a:defRPr>
            </a:lvl7pPr>
            <a:lvl8pPr marL="3429000" indent="-228600" defTabSz="576263" eaLnBrk="0" fontAlgn="base" hangingPunct="0">
              <a:spcBef>
                <a:spcPct val="20000"/>
              </a:spcBef>
              <a:spcAft>
                <a:spcPct val="0"/>
              </a:spcAft>
              <a:buChar char="»"/>
              <a:defRPr sz="1300">
                <a:solidFill>
                  <a:schemeClr val="tx1"/>
                </a:solidFill>
                <a:latin typeface="Arial" charset="0"/>
              </a:defRPr>
            </a:lvl8pPr>
            <a:lvl9pPr marL="3886200" indent="-228600" defTabSz="576263" eaLnBrk="0" fontAlgn="base" hangingPunct="0">
              <a:spcBef>
                <a:spcPct val="20000"/>
              </a:spcBef>
              <a:spcAft>
                <a:spcPct val="0"/>
              </a:spcAft>
              <a:buChar char="»"/>
              <a:defRPr sz="1300">
                <a:solidFill>
                  <a:schemeClr val="tx1"/>
                </a:solidFill>
                <a:latin typeface="Arial" charset="0"/>
              </a:defRPr>
            </a:lvl9pPr>
          </a:lstStyle>
          <a:p>
            <a:pPr algn="ctr" eaLnBrk="1" hangingPunct="1">
              <a:spcBef>
                <a:spcPct val="0"/>
              </a:spcBef>
              <a:buFontTx/>
              <a:buNone/>
            </a:pPr>
            <a:endParaRPr lang="ru-RU" altLang="ru-RU" sz="1400" dirty="0"/>
          </a:p>
        </p:txBody>
      </p:sp>
      <p:cxnSp>
        <p:nvCxnSpPr>
          <p:cNvPr id="37892" name="AutoShape 7"/>
          <p:cNvCxnSpPr>
            <a:cxnSpLocks noChangeShapeType="1"/>
          </p:cNvCxnSpPr>
          <p:nvPr/>
        </p:nvCxnSpPr>
        <p:spPr bwMode="auto">
          <a:xfrm>
            <a:off x="4114674" y="1143840"/>
            <a:ext cx="8456121" cy="0"/>
          </a:xfrm>
          <a:prstGeom prst="straightConnector1">
            <a:avLst/>
          </a:prstGeom>
          <a:noFill/>
          <a:ln w="28575">
            <a:solidFill>
              <a:schemeClr val="bg2"/>
            </a:solidFill>
            <a:round/>
            <a:headEnd/>
            <a:tailEnd/>
          </a:ln>
          <a:extLst>
            <a:ext uri="{909E8E84-426E-40DD-AFC4-6F175D3DCCD1}">
              <a14:hiddenFill xmlns:a14="http://schemas.microsoft.com/office/drawing/2010/main">
                <a:noFill/>
              </a14:hiddenFill>
            </a:ext>
          </a:extLst>
        </p:spPr>
      </p:cxnSp>
      <p:pic>
        <p:nvPicPr>
          <p:cNvPr id="37893" name="Picture 14" descr="ТПУ_Презентация_квадраты"/>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96356"/>
            <a:ext cx="4001287" cy="861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4" name="Rectangle 9"/>
          <p:cNvSpPr>
            <a:spLocks noChangeArrowheads="1"/>
          </p:cNvSpPr>
          <p:nvPr/>
        </p:nvSpPr>
        <p:spPr bwMode="auto">
          <a:xfrm>
            <a:off x="0" y="1486488"/>
            <a:ext cx="685359" cy="5371512"/>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44953" tIns="72477" rIns="144953" bIns="72477" anchor="ctr"/>
          <a:lstStyle>
            <a:lvl1pPr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sz="1500">
                <a:solidFill>
                  <a:schemeClr val="tx1"/>
                </a:solidFill>
                <a:latin typeface="Arial" charset="0"/>
              </a:defRPr>
            </a:lvl3pPr>
            <a:lvl4pPr marL="1600200" indent="-228600" eaLnBrk="0" hangingPunct="0">
              <a:spcBef>
                <a:spcPct val="20000"/>
              </a:spcBef>
              <a:buChar char="–"/>
              <a:defRPr sz="1300">
                <a:solidFill>
                  <a:schemeClr val="tx1"/>
                </a:solidFill>
                <a:latin typeface="Arial" charset="0"/>
              </a:defRPr>
            </a:lvl4pPr>
            <a:lvl5pPr marL="2057400" indent="-228600" eaLnBrk="0" hangingPunct="0">
              <a:spcBef>
                <a:spcPct val="20000"/>
              </a:spcBef>
              <a:buChar char="»"/>
              <a:defRPr sz="1300">
                <a:solidFill>
                  <a:schemeClr val="tx1"/>
                </a:solidFill>
                <a:latin typeface="Arial" charset="0"/>
              </a:defRPr>
            </a:lvl5pPr>
            <a:lvl6pPr marL="2514600" indent="-228600" eaLnBrk="0" fontAlgn="base" hangingPunct="0">
              <a:spcBef>
                <a:spcPct val="20000"/>
              </a:spcBef>
              <a:spcAft>
                <a:spcPct val="0"/>
              </a:spcAft>
              <a:buChar char="»"/>
              <a:defRPr sz="1300">
                <a:solidFill>
                  <a:schemeClr val="tx1"/>
                </a:solidFill>
                <a:latin typeface="Arial" charset="0"/>
              </a:defRPr>
            </a:lvl6pPr>
            <a:lvl7pPr marL="2971800" indent="-228600" eaLnBrk="0" fontAlgn="base" hangingPunct="0">
              <a:spcBef>
                <a:spcPct val="20000"/>
              </a:spcBef>
              <a:spcAft>
                <a:spcPct val="0"/>
              </a:spcAft>
              <a:buChar char="»"/>
              <a:defRPr sz="1300">
                <a:solidFill>
                  <a:schemeClr val="tx1"/>
                </a:solidFill>
                <a:latin typeface="Arial" charset="0"/>
              </a:defRPr>
            </a:lvl7pPr>
            <a:lvl8pPr marL="3429000" indent="-228600" eaLnBrk="0" fontAlgn="base" hangingPunct="0">
              <a:spcBef>
                <a:spcPct val="20000"/>
              </a:spcBef>
              <a:spcAft>
                <a:spcPct val="0"/>
              </a:spcAft>
              <a:buChar char="»"/>
              <a:defRPr sz="1300">
                <a:solidFill>
                  <a:schemeClr val="tx1"/>
                </a:solidFill>
                <a:latin typeface="Arial" charset="0"/>
              </a:defRPr>
            </a:lvl8pPr>
            <a:lvl9pPr marL="3886200" indent="-228600" eaLnBrk="0" fontAlgn="base" hangingPunct="0">
              <a:spcBef>
                <a:spcPct val="20000"/>
              </a:spcBef>
              <a:spcAft>
                <a:spcPct val="0"/>
              </a:spcAft>
              <a:buChar char="»"/>
              <a:defRPr sz="1300">
                <a:solidFill>
                  <a:schemeClr val="tx1"/>
                </a:solidFill>
                <a:latin typeface="Arial" charset="0"/>
              </a:defRPr>
            </a:lvl9pPr>
          </a:lstStyle>
          <a:p>
            <a:pPr eaLnBrk="1" hangingPunct="1">
              <a:spcBef>
                <a:spcPct val="0"/>
              </a:spcBef>
              <a:buFontTx/>
              <a:buNone/>
            </a:pPr>
            <a:endParaRPr lang="ru-RU" altLang="ru-RU" sz="1700" dirty="0"/>
          </a:p>
        </p:txBody>
      </p:sp>
      <p:grpSp>
        <p:nvGrpSpPr>
          <p:cNvPr id="37896" name="Группа 8"/>
          <p:cNvGrpSpPr>
            <a:grpSpLocks/>
          </p:cNvGrpSpPr>
          <p:nvPr/>
        </p:nvGrpSpPr>
        <p:grpSpPr bwMode="auto">
          <a:xfrm>
            <a:off x="415752" y="355246"/>
            <a:ext cx="3053879" cy="713009"/>
            <a:chOff x="543276" y="545242"/>
            <a:chExt cx="1816737" cy="422585"/>
          </a:xfrm>
        </p:grpSpPr>
        <p:sp>
          <p:nvSpPr>
            <p:cNvPr id="13" name="Freeform 37"/>
            <p:cNvSpPr>
              <a:spLocks noEditPoints="1"/>
            </p:cNvSpPr>
            <p:nvPr/>
          </p:nvSpPr>
          <p:spPr bwMode="auto">
            <a:xfrm>
              <a:off x="1037932" y="566147"/>
              <a:ext cx="1322081" cy="401680"/>
            </a:xfrm>
            <a:custGeom>
              <a:avLst/>
              <a:gdLst>
                <a:gd name="T0" fmla="*/ 528 w 2132"/>
                <a:gd name="T1" fmla="*/ 586 h 649"/>
                <a:gd name="T2" fmla="*/ 791 w 2132"/>
                <a:gd name="T3" fmla="*/ 557 h 649"/>
                <a:gd name="T4" fmla="*/ 510 w 2132"/>
                <a:gd name="T5" fmla="*/ 564 h 649"/>
                <a:gd name="T6" fmla="*/ 490 w 2132"/>
                <a:gd name="T7" fmla="*/ 521 h 649"/>
                <a:gd name="T8" fmla="*/ 1337 w 2132"/>
                <a:gd name="T9" fmla="*/ 504 h 649"/>
                <a:gd name="T10" fmla="*/ 1257 w 2132"/>
                <a:gd name="T11" fmla="*/ 504 h 649"/>
                <a:gd name="T12" fmla="*/ 1001 w 2132"/>
                <a:gd name="T13" fmla="*/ 504 h 649"/>
                <a:gd name="T14" fmla="*/ 981 w 2132"/>
                <a:gd name="T15" fmla="*/ 504 h 649"/>
                <a:gd name="T16" fmla="*/ 799 w 2132"/>
                <a:gd name="T17" fmla="*/ 579 h 649"/>
                <a:gd name="T18" fmla="*/ 625 w 2132"/>
                <a:gd name="T19" fmla="*/ 522 h 649"/>
                <a:gd name="T20" fmla="*/ 508 w 2132"/>
                <a:gd name="T21" fmla="*/ 504 h 649"/>
                <a:gd name="T22" fmla="*/ 529 w 2132"/>
                <a:gd name="T23" fmla="*/ 574 h 649"/>
                <a:gd name="T24" fmla="*/ 470 w 2132"/>
                <a:gd name="T25" fmla="*/ 646 h 649"/>
                <a:gd name="T26" fmla="*/ 404 w 2132"/>
                <a:gd name="T27" fmla="*/ 536 h 649"/>
                <a:gd name="T28" fmla="*/ 249 w 2132"/>
                <a:gd name="T29" fmla="*/ 646 h 649"/>
                <a:gd name="T30" fmla="*/ 131 w 2132"/>
                <a:gd name="T31" fmla="*/ 504 h 649"/>
                <a:gd name="T32" fmla="*/ 23 w 2132"/>
                <a:gd name="T33" fmla="*/ 627 h 649"/>
                <a:gd name="T34" fmla="*/ 931 w 2132"/>
                <a:gd name="T35" fmla="*/ 503 h 649"/>
                <a:gd name="T36" fmla="*/ 872 w 2132"/>
                <a:gd name="T37" fmla="*/ 609 h 649"/>
                <a:gd name="T38" fmla="*/ 893 w 2132"/>
                <a:gd name="T39" fmla="*/ 646 h 649"/>
                <a:gd name="T40" fmla="*/ 914 w 2132"/>
                <a:gd name="T41" fmla="*/ 502 h 649"/>
                <a:gd name="T42" fmla="*/ 206 w 2132"/>
                <a:gd name="T43" fmla="*/ 387 h 649"/>
                <a:gd name="T44" fmla="*/ 267 w 2132"/>
                <a:gd name="T45" fmla="*/ 302 h 649"/>
                <a:gd name="T46" fmla="*/ 2111 w 2132"/>
                <a:gd name="T47" fmla="*/ 411 h 649"/>
                <a:gd name="T48" fmla="*/ 1976 w 2132"/>
                <a:gd name="T49" fmla="*/ 269 h 649"/>
                <a:gd name="T50" fmla="*/ 1805 w 2132"/>
                <a:gd name="T51" fmla="*/ 269 h 649"/>
                <a:gd name="T52" fmla="*/ 1549 w 2132"/>
                <a:gd name="T53" fmla="*/ 287 h 649"/>
                <a:gd name="T54" fmla="*/ 1337 w 2132"/>
                <a:gd name="T55" fmla="*/ 269 h 649"/>
                <a:gd name="T56" fmla="*/ 1423 w 2132"/>
                <a:gd name="T57" fmla="*/ 269 h 649"/>
                <a:gd name="T58" fmla="*/ 1337 w 2132"/>
                <a:gd name="T59" fmla="*/ 294 h 649"/>
                <a:gd name="T60" fmla="*/ 1280 w 2132"/>
                <a:gd name="T61" fmla="*/ 302 h 649"/>
                <a:gd name="T62" fmla="*/ 1126 w 2132"/>
                <a:gd name="T63" fmla="*/ 411 h 649"/>
                <a:gd name="T64" fmla="*/ 955 w 2132"/>
                <a:gd name="T65" fmla="*/ 337 h 649"/>
                <a:gd name="T66" fmla="*/ 791 w 2132"/>
                <a:gd name="T67" fmla="*/ 287 h 649"/>
                <a:gd name="T68" fmla="*/ 741 w 2132"/>
                <a:gd name="T69" fmla="*/ 269 h 649"/>
                <a:gd name="T70" fmla="*/ 515 w 2132"/>
                <a:gd name="T71" fmla="*/ 380 h 649"/>
                <a:gd name="T72" fmla="*/ 447 w 2132"/>
                <a:gd name="T73" fmla="*/ 269 h 649"/>
                <a:gd name="T74" fmla="*/ 363 w 2132"/>
                <a:gd name="T75" fmla="*/ 406 h 649"/>
                <a:gd name="T76" fmla="*/ 351 w 2132"/>
                <a:gd name="T77" fmla="*/ 386 h 649"/>
                <a:gd name="T78" fmla="*/ 105 w 2132"/>
                <a:gd name="T79" fmla="*/ 287 h 649"/>
                <a:gd name="T80" fmla="*/ 1640 w 2132"/>
                <a:gd name="T81" fmla="*/ 288 h 649"/>
                <a:gd name="T82" fmla="*/ 1680 w 2132"/>
                <a:gd name="T83" fmla="*/ 393 h 649"/>
                <a:gd name="T84" fmla="*/ 1583 w 2132"/>
                <a:gd name="T85" fmla="*/ 339 h 649"/>
                <a:gd name="T86" fmla="*/ 292 w 2132"/>
                <a:gd name="T87" fmla="*/ 303 h 649"/>
                <a:gd name="T88" fmla="*/ 182 w 2132"/>
                <a:gd name="T89" fmla="*/ 393 h 649"/>
                <a:gd name="T90" fmla="*/ 2059 w 2132"/>
                <a:gd name="T91" fmla="*/ 241 h 649"/>
                <a:gd name="T92" fmla="*/ 2058 w 2132"/>
                <a:gd name="T93" fmla="*/ 257 h 649"/>
                <a:gd name="T94" fmla="*/ 157 w 2132"/>
                <a:gd name="T95" fmla="*/ 132 h 649"/>
                <a:gd name="T96" fmla="*/ 244 w 2132"/>
                <a:gd name="T97" fmla="*/ 92 h 649"/>
                <a:gd name="T98" fmla="*/ 1046 w 2132"/>
                <a:gd name="T99" fmla="*/ 35 h 649"/>
                <a:gd name="T100" fmla="*/ 803 w 2132"/>
                <a:gd name="T101" fmla="*/ 145 h 649"/>
                <a:gd name="T102" fmla="*/ 658 w 2132"/>
                <a:gd name="T103" fmla="*/ 35 h 649"/>
                <a:gd name="T104" fmla="*/ 305 w 2132"/>
                <a:gd name="T105" fmla="*/ 35 h 649"/>
                <a:gd name="T106" fmla="*/ 325 w 2132"/>
                <a:gd name="T107" fmla="*/ 53 h 649"/>
                <a:gd name="T108" fmla="*/ 44 w 2132"/>
                <a:gd name="T109" fmla="*/ 52 h 649"/>
                <a:gd name="T110" fmla="*/ 529 w 2132"/>
                <a:gd name="T111" fmla="*/ 72 h 649"/>
                <a:gd name="T112" fmla="*/ 605 w 2132"/>
                <a:gd name="T113" fmla="*/ 173 h 649"/>
                <a:gd name="T114" fmla="*/ 507 w 2132"/>
                <a:gd name="T115" fmla="*/ 66 h 649"/>
                <a:gd name="T116" fmla="*/ 267 w 2132"/>
                <a:gd name="T117" fmla="*/ 105 h 649"/>
                <a:gd name="T118" fmla="*/ 132 w 2132"/>
                <a:gd name="T119" fmla="*/ 126 h 649"/>
                <a:gd name="T120" fmla="*/ 992 w 2132"/>
                <a:gd name="T121" fmla="*/ 9 h 649"/>
                <a:gd name="T122" fmla="*/ 967 w 2132"/>
                <a:gd name="T123" fmla="*/ 0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01" y="615"/>
                  </a:lnTo>
                  <a:lnTo>
                    <a:pt x="1068" y="504"/>
                  </a:lnTo>
                  <a:lnTo>
                    <a:pt x="1089" y="504"/>
                  </a:lnTo>
                  <a:lnTo>
                    <a:pt x="1089" y="646"/>
                  </a:lnTo>
                  <a:lnTo>
                    <a:pt x="1069" y="646"/>
                  </a:lnTo>
                  <a:lnTo>
                    <a:pt x="1069" y="53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337" y="615"/>
                  </a:lnTo>
                  <a:lnTo>
                    <a:pt x="404" y="504"/>
                  </a:lnTo>
                  <a:lnTo>
                    <a:pt x="425" y="504"/>
                  </a:lnTo>
                  <a:lnTo>
                    <a:pt x="425" y="646"/>
                  </a:lnTo>
                  <a:lnTo>
                    <a:pt x="404" y="646"/>
                  </a:lnTo>
                  <a:lnTo>
                    <a:pt x="404" y="53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044" y="380"/>
                  </a:lnTo>
                  <a:lnTo>
                    <a:pt x="2110" y="269"/>
                  </a:lnTo>
                  <a:lnTo>
                    <a:pt x="2132" y="269"/>
                  </a:lnTo>
                  <a:lnTo>
                    <a:pt x="2132" y="411"/>
                  </a:lnTo>
                  <a:lnTo>
                    <a:pt x="2111" y="411"/>
                  </a:lnTo>
                  <a:lnTo>
                    <a:pt x="2111" y="302"/>
                  </a:lnTo>
                  <a:lnTo>
                    <a:pt x="2111" y="302"/>
                  </a:lnTo>
                  <a:lnTo>
                    <a:pt x="2044" y="411"/>
                  </a:lnTo>
                  <a:lnTo>
                    <a:pt x="2023" y="411"/>
                  </a:lnTo>
                  <a:lnTo>
                    <a:pt x="2023" y="269"/>
                  </a:lnTo>
                  <a:close/>
                  <a:moveTo>
                    <a:pt x="1868" y="269"/>
                  </a:moveTo>
                  <a:lnTo>
                    <a:pt x="1888" y="269"/>
                  </a:lnTo>
                  <a:lnTo>
                    <a:pt x="1888" y="380"/>
                  </a:lnTo>
                  <a:lnTo>
                    <a:pt x="1888" y="380"/>
                  </a:lnTo>
                  <a:lnTo>
                    <a:pt x="1955" y="269"/>
                  </a:lnTo>
                  <a:lnTo>
                    <a:pt x="1976" y="269"/>
                  </a:lnTo>
                  <a:lnTo>
                    <a:pt x="1976" y="411"/>
                  </a:lnTo>
                  <a:lnTo>
                    <a:pt x="1956" y="411"/>
                  </a:lnTo>
                  <a:lnTo>
                    <a:pt x="1956" y="302"/>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15" y="380"/>
                  </a:lnTo>
                  <a:lnTo>
                    <a:pt x="582" y="269"/>
                  </a:lnTo>
                  <a:lnTo>
                    <a:pt x="603" y="269"/>
                  </a:lnTo>
                  <a:lnTo>
                    <a:pt x="603" y="411"/>
                  </a:lnTo>
                  <a:lnTo>
                    <a:pt x="582" y="411"/>
                  </a:lnTo>
                  <a:lnTo>
                    <a:pt x="582" y="302"/>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958" y="145"/>
                  </a:lnTo>
                  <a:lnTo>
                    <a:pt x="1026" y="35"/>
                  </a:lnTo>
                  <a:lnTo>
                    <a:pt x="1046" y="35"/>
                  </a:lnTo>
                  <a:lnTo>
                    <a:pt x="1046" y="176"/>
                  </a:lnTo>
                  <a:lnTo>
                    <a:pt x="1026" y="176"/>
                  </a:lnTo>
                  <a:lnTo>
                    <a:pt x="1026" y="66"/>
                  </a:lnTo>
                  <a:lnTo>
                    <a:pt x="1026" y="66"/>
                  </a:lnTo>
                  <a:lnTo>
                    <a:pt x="959" y="176"/>
                  </a:lnTo>
                  <a:lnTo>
                    <a:pt x="938" y="176"/>
                  </a:lnTo>
                  <a:lnTo>
                    <a:pt x="938" y="35"/>
                  </a:lnTo>
                  <a:close/>
                  <a:moveTo>
                    <a:pt x="783" y="35"/>
                  </a:moveTo>
                  <a:lnTo>
                    <a:pt x="803" y="35"/>
                  </a:lnTo>
                  <a:lnTo>
                    <a:pt x="803" y="145"/>
                  </a:lnTo>
                  <a:lnTo>
                    <a:pt x="803" y="145"/>
                  </a:lnTo>
                  <a:lnTo>
                    <a:pt x="871" y="35"/>
                  </a:lnTo>
                  <a:lnTo>
                    <a:pt x="891" y="35"/>
                  </a:lnTo>
                  <a:lnTo>
                    <a:pt x="891" y="176"/>
                  </a:lnTo>
                  <a:lnTo>
                    <a:pt x="871" y="176"/>
                  </a:lnTo>
                  <a:lnTo>
                    <a:pt x="871" y="6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chemeClr val="tx1">
                <a:lumMod val="95000"/>
                <a:lumOff val="5000"/>
              </a:schemeClr>
            </a:solidFill>
            <a:ln w="0">
              <a:noFill/>
              <a:prstDash val="solid"/>
              <a:round/>
              <a:headEnd/>
              <a:tailEnd/>
            </a:ln>
          </p:spPr>
          <p:txBody>
            <a:bodyPr/>
            <a:lstStyle/>
            <a:p>
              <a:pPr>
                <a:defRPr/>
              </a:pPr>
              <a:endParaRPr lang="ru-RU" baseline="-25000" dirty="0"/>
            </a:p>
          </p:txBody>
        </p:sp>
        <p:grpSp>
          <p:nvGrpSpPr>
            <p:cNvPr id="37942" name="Group 34"/>
            <p:cNvGrpSpPr>
              <a:grpSpLocks noChangeAspect="1"/>
            </p:cNvGrpSpPr>
            <p:nvPr/>
          </p:nvGrpSpPr>
          <p:grpSpPr bwMode="auto">
            <a:xfrm>
              <a:off x="543276" y="545242"/>
              <a:ext cx="421345" cy="421345"/>
              <a:chOff x="1099" y="205"/>
              <a:chExt cx="340" cy="340"/>
            </a:xfrm>
          </p:grpSpPr>
          <p:sp>
            <p:nvSpPr>
              <p:cNvPr id="15" name="Freeform 38"/>
              <p:cNvSpPr>
                <a:spLocks noEditPoints="1"/>
              </p:cNvSpPr>
              <p:nvPr/>
            </p:nvSpPr>
            <p:spPr bwMode="auto">
              <a:xfrm>
                <a:off x="1099" y="325"/>
                <a:ext cx="341" cy="217"/>
              </a:xfrm>
              <a:custGeom>
                <a:avLst/>
                <a:gdLst>
                  <a:gd name="T0" fmla="*/ 240 w 680"/>
                  <a:gd name="T1" fmla="*/ 240 h 441"/>
                  <a:gd name="T2" fmla="*/ 440 w 680"/>
                  <a:gd name="T3" fmla="*/ 240 h 441"/>
                  <a:gd name="T4" fmla="*/ 440 w 680"/>
                  <a:gd name="T5" fmla="*/ 441 h 441"/>
                  <a:gd name="T6" fmla="*/ 240 w 680"/>
                  <a:gd name="T7" fmla="*/ 441 h 441"/>
                  <a:gd name="T8" fmla="*/ 240 w 680"/>
                  <a:gd name="T9" fmla="*/ 240 h 441"/>
                  <a:gd name="T10" fmla="*/ 480 w 680"/>
                  <a:gd name="T11" fmla="*/ 0 h 441"/>
                  <a:gd name="T12" fmla="*/ 680 w 680"/>
                  <a:gd name="T13" fmla="*/ 0 h 441"/>
                  <a:gd name="T14" fmla="*/ 680 w 680"/>
                  <a:gd name="T15" fmla="*/ 441 h 441"/>
                  <a:gd name="T16" fmla="*/ 480 w 680"/>
                  <a:gd name="T17" fmla="*/ 441 h 441"/>
                  <a:gd name="T18" fmla="*/ 480 w 680"/>
                  <a:gd name="T19" fmla="*/ 0 h 441"/>
                  <a:gd name="T20" fmla="*/ 0 w 680"/>
                  <a:gd name="T21" fmla="*/ 0 h 441"/>
                  <a:gd name="T22" fmla="*/ 200 w 680"/>
                  <a:gd name="T23" fmla="*/ 0 h 441"/>
                  <a:gd name="T24" fmla="*/ 200 w 680"/>
                  <a:gd name="T25" fmla="*/ 441 h 441"/>
                  <a:gd name="T26" fmla="*/ 0 w 680"/>
                  <a:gd name="T27" fmla="*/ 441 h 441"/>
                  <a:gd name="T28" fmla="*/ 0 w 680"/>
                  <a:gd name="T29"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chemeClr val="tx1">
                  <a:lumMod val="95000"/>
                  <a:lumOff val="5000"/>
                </a:schemeClr>
              </a:solidFill>
              <a:ln w="0">
                <a:noFill/>
                <a:prstDash val="solid"/>
                <a:round/>
                <a:headEnd/>
                <a:tailEnd/>
              </a:ln>
            </p:spPr>
            <p:txBody>
              <a:bodyPr/>
              <a:lstStyle/>
              <a:p>
                <a:pPr>
                  <a:defRPr/>
                </a:pPr>
                <a:endParaRPr lang="ru-RU" baseline="-25000" dirty="0"/>
              </a:p>
            </p:txBody>
          </p:sp>
          <p:sp>
            <p:nvSpPr>
              <p:cNvPr id="37944" name="Freeform 39"/>
              <p:cNvSpPr>
                <a:spLocks noEditPoints="1"/>
              </p:cNvSpPr>
              <p:nvPr/>
            </p:nvSpPr>
            <p:spPr bwMode="auto">
              <a:xfrm>
                <a:off x="1099" y="205"/>
                <a:ext cx="340" cy="220"/>
              </a:xfrm>
              <a:custGeom>
                <a:avLst/>
                <a:gdLst>
                  <a:gd name="T0" fmla="*/ 2 w 680"/>
                  <a:gd name="T1" fmla="*/ 0 h 441"/>
                  <a:gd name="T2" fmla="*/ 3 w 680"/>
                  <a:gd name="T3" fmla="*/ 0 h 441"/>
                  <a:gd name="T4" fmla="*/ 3 w 680"/>
                  <a:gd name="T5" fmla="*/ 0 h 441"/>
                  <a:gd name="T6" fmla="*/ 2 w 680"/>
                  <a:gd name="T7" fmla="*/ 0 h 441"/>
                  <a:gd name="T8" fmla="*/ 2 w 680"/>
                  <a:gd name="T9" fmla="*/ 0 h 441"/>
                  <a:gd name="T10" fmla="*/ 1 w 680"/>
                  <a:gd name="T11" fmla="*/ 0 h 441"/>
                  <a:gd name="T12" fmla="*/ 2 w 680"/>
                  <a:gd name="T13" fmla="*/ 0 h 441"/>
                  <a:gd name="T14" fmla="*/ 2 w 680"/>
                  <a:gd name="T15" fmla="*/ 1 h 441"/>
                  <a:gd name="T16" fmla="*/ 1 w 680"/>
                  <a:gd name="T17" fmla="*/ 1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80"/>
                  <a:gd name="T46" fmla="*/ 0 h 441"/>
                  <a:gd name="T47" fmla="*/ 680 w 680"/>
                  <a:gd name="T48" fmla="*/ 441 h 44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dirty="0"/>
              </a:p>
            </p:txBody>
          </p:sp>
        </p:grpSp>
      </p:grpSp>
      <p:sp>
        <p:nvSpPr>
          <p:cNvPr id="4" name="Номер слайда 3"/>
          <p:cNvSpPr>
            <a:spLocks noGrp="1"/>
          </p:cNvSpPr>
          <p:nvPr>
            <p:ph type="sldNum" sz="quarter" idx="12"/>
          </p:nvPr>
        </p:nvSpPr>
        <p:spPr>
          <a:xfrm>
            <a:off x="6553760" y="6243264"/>
            <a:ext cx="2475646" cy="478699"/>
          </a:xfrm>
        </p:spPr>
        <p:txBody>
          <a:bodyPr/>
          <a:lstStyle/>
          <a:p>
            <a:pPr>
              <a:defRPr/>
            </a:pPr>
            <a:fld id="{B971B4AC-05DD-48C1-8803-3039D9D93133}" type="slidenum">
              <a:rPr lang="ru-RU" smtClean="0"/>
              <a:pPr>
                <a:defRPr/>
              </a:pPr>
              <a:t>11</a:t>
            </a:fld>
            <a:endParaRPr lang="ru-RU" dirty="0"/>
          </a:p>
        </p:txBody>
      </p:sp>
      <p:sp>
        <p:nvSpPr>
          <p:cNvPr id="16" name="Rectangle 3"/>
          <p:cNvSpPr txBox="1">
            <a:spLocks noChangeArrowheads="1"/>
          </p:cNvSpPr>
          <p:nvPr/>
        </p:nvSpPr>
        <p:spPr bwMode="auto">
          <a:xfrm>
            <a:off x="971598" y="1486488"/>
            <a:ext cx="7829722" cy="309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6" tIns="45713" rIns="91426" bIns="45713" numCol="1" anchor="t" anchorCtr="0" compatLnSpc="1">
            <a:prstTxWarp prst="textNoShape">
              <a:avLst/>
            </a:prstTxWarp>
          </a:bodyPr>
          <a:lstStyle>
            <a:lvl1pPr marL="215900" indent="-215900" algn="l" defTabSz="576263" rtl="0" eaLnBrk="0" fontAlgn="base" hangingPunct="0">
              <a:spcBef>
                <a:spcPct val="20000"/>
              </a:spcBef>
              <a:spcAft>
                <a:spcPct val="0"/>
              </a:spcAft>
              <a:buChar char="•"/>
              <a:defRPr sz="2000">
                <a:solidFill>
                  <a:schemeClr val="tx1"/>
                </a:solidFill>
                <a:latin typeface="+mn-lt"/>
                <a:ea typeface="+mn-ea"/>
                <a:cs typeface="+mn-cs"/>
              </a:defRPr>
            </a:lvl1pPr>
            <a:lvl2pPr marL="468313" indent="-180975" algn="l" defTabSz="576263" rtl="0" eaLnBrk="0" fontAlgn="base" hangingPunct="0">
              <a:spcBef>
                <a:spcPct val="20000"/>
              </a:spcBef>
              <a:spcAft>
                <a:spcPct val="0"/>
              </a:spcAft>
              <a:buChar char="–"/>
              <a:defRPr>
                <a:solidFill>
                  <a:schemeClr val="tx1"/>
                </a:solidFill>
                <a:latin typeface="+mn-lt"/>
              </a:defRPr>
            </a:lvl2pPr>
            <a:lvl3pPr marL="719138" indent="-142875" algn="l" defTabSz="576263" rtl="0" eaLnBrk="0" fontAlgn="base" hangingPunct="0">
              <a:spcBef>
                <a:spcPct val="20000"/>
              </a:spcBef>
              <a:spcAft>
                <a:spcPct val="0"/>
              </a:spcAft>
              <a:buChar char="•"/>
              <a:defRPr sz="1500">
                <a:solidFill>
                  <a:schemeClr val="tx1"/>
                </a:solidFill>
                <a:latin typeface="+mn-lt"/>
              </a:defRPr>
            </a:lvl3pPr>
            <a:lvl4pPr marL="1008063" indent="-144463" algn="l" defTabSz="576263" rtl="0" eaLnBrk="0" fontAlgn="base" hangingPunct="0">
              <a:spcBef>
                <a:spcPct val="20000"/>
              </a:spcBef>
              <a:spcAft>
                <a:spcPct val="0"/>
              </a:spcAft>
              <a:buChar char="–"/>
              <a:defRPr sz="1300">
                <a:solidFill>
                  <a:schemeClr val="tx1"/>
                </a:solidFill>
                <a:latin typeface="+mn-lt"/>
              </a:defRPr>
            </a:lvl4pPr>
            <a:lvl5pPr marL="1295400" indent="-142875" algn="l" defTabSz="576263" rtl="0" eaLnBrk="0" fontAlgn="base" hangingPunct="0">
              <a:spcBef>
                <a:spcPct val="20000"/>
              </a:spcBef>
              <a:spcAft>
                <a:spcPct val="0"/>
              </a:spcAft>
              <a:buChar char="»"/>
              <a:defRPr sz="1300">
                <a:solidFill>
                  <a:schemeClr val="tx1"/>
                </a:solidFill>
                <a:latin typeface="+mn-lt"/>
              </a:defRPr>
            </a:lvl5pPr>
            <a:lvl6pPr marL="1752600" indent="-142875" algn="l" defTabSz="576263" rtl="0" fontAlgn="base">
              <a:spcBef>
                <a:spcPct val="20000"/>
              </a:spcBef>
              <a:spcAft>
                <a:spcPct val="0"/>
              </a:spcAft>
              <a:buChar char="»"/>
              <a:defRPr sz="1300">
                <a:solidFill>
                  <a:schemeClr val="tx1"/>
                </a:solidFill>
                <a:latin typeface="+mn-lt"/>
              </a:defRPr>
            </a:lvl6pPr>
            <a:lvl7pPr marL="2209800" indent="-142875" algn="l" defTabSz="576263" rtl="0" fontAlgn="base">
              <a:spcBef>
                <a:spcPct val="20000"/>
              </a:spcBef>
              <a:spcAft>
                <a:spcPct val="0"/>
              </a:spcAft>
              <a:buChar char="»"/>
              <a:defRPr sz="1300">
                <a:solidFill>
                  <a:schemeClr val="tx1"/>
                </a:solidFill>
                <a:latin typeface="+mn-lt"/>
              </a:defRPr>
            </a:lvl7pPr>
            <a:lvl8pPr marL="2667000" indent="-142875" algn="l" defTabSz="576263" rtl="0" fontAlgn="base">
              <a:spcBef>
                <a:spcPct val="20000"/>
              </a:spcBef>
              <a:spcAft>
                <a:spcPct val="0"/>
              </a:spcAft>
              <a:buChar char="»"/>
              <a:defRPr sz="1300">
                <a:solidFill>
                  <a:schemeClr val="tx1"/>
                </a:solidFill>
                <a:latin typeface="+mn-lt"/>
              </a:defRPr>
            </a:lvl8pPr>
            <a:lvl9pPr marL="3124200" indent="-142875" algn="l" defTabSz="576263" rtl="0" fontAlgn="base">
              <a:spcBef>
                <a:spcPct val="20000"/>
              </a:spcBef>
              <a:spcAft>
                <a:spcPct val="0"/>
              </a:spcAft>
              <a:buChar char="»"/>
              <a:defRPr sz="1300">
                <a:solidFill>
                  <a:schemeClr val="tx1"/>
                </a:solidFill>
                <a:latin typeface="+mn-lt"/>
              </a:defRPr>
            </a:lvl9pPr>
          </a:lstStyle>
          <a:p>
            <a:pPr marL="0" indent="357188" algn="just">
              <a:spcBef>
                <a:spcPts val="0"/>
              </a:spcBef>
              <a:buNone/>
            </a:pPr>
            <a:r>
              <a:rPr lang="ru-RU" altLang="ru-RU" sz="1800" i="1" kern="0" dirty="0">
                <a:latin typeface="Calibri" pitchFamily="34" charset="0"/>
              </a:rPr>
              <a:t>Пример: </a:t>
            </a:r>
            <a:r>
              <a:rPr lang="ru-RU" altLang="ru-RU" sz="1800" kern="0" dirty="0">
                <a:latin typeface="Calibri" pitchFamily="34" charset="0"/>
              </a:rPr>
              <a:t>дегидрирование </a:t>
            </a:r>
            <a:r>
              <a:rPr lang="ru-RU" altLang="ru-RU" sz="1800" kern="0" dirty="0" err="1">
                <a:latin typeface="Calibri" pitchFamily="34" charset="0"/>
              </a:rPr>
              <a:t>метилциклогексана</a:t>
            </a:r>
            <a:r>
              <a:rPr lang="ru-RU" altLang="ru-RU" sz="1800" kern="0" dirty="0">
                <a:latin typeface="Calibri" pitchFamily="34" charset="0"/>
              </a:rPr>
              <a:t> в толуол. Катализатор</a:t>
            </a:r>
            <a:r>
              <a:rPr lang="en-US" altLang="ru-RU" sz="1800" kern="0" dirty="0">
                <a:latin typeface="Calibri" pitchFamily="34" charset="0"/>
              </a:rPr>
              <a:t> - </a:t>
            </a:r>
            <a:r>
              <a:rPr lang="ru-RU" altLang="ru-RU" sz="1800" kern="0" dirty="0">
                <a:latin typeface="Calibri" pitchFamily="34" charset="0"/>
              </a:rPr>
              <a:t>0,3</a:t>
            </a:r>
            <a:r>
              <a:rPr lang="en-US" altLang="ru-RU" sz="1800" kern="0" dirty="0">
                <a:latin typeface="Calibri" pitchFamily="34" charset="0"/>
              </a:rPr>
              <a:t> </a:t>
            </a:r>
            <a:r>
              <a:rPr lang="ru-RU" altLang="ru-RU" sz="1800" kern="0" dirty="0">
                <a:latin typeface="Calibri" pitchFamily="34" charset="0"/>
              </a:rPr>
              <a:t>% </a:t>
            </a:r>
            <a:r>
              <a:rPr lang="ru-RU" altLang="ru-RU" sz="1800" kern="0" dirty="0" err="1">
                <a:latin typeface="Calibri" pitchFamily="34" charset="0"/>
              </a:rPr>
              <a:t>Pt</a:t>
            </a:r>
            <a:r>
              <a:rPr lang="en-US" altLang="ru-RU" sz="1800" kern="0" dirty="0">
                <a:latin typeface="Calibri" pitchFamily="34" charset="0"/>
              </a:rPr>
              <a:t>/</a:t>
            </a:r>
            <a:r>
              <a:rPr lang="ru-RU" altLang="ru-RU" sz="1800" kern="0" dirty="0">
                <a:latin typeface="Calibri" pitchFamily="34" charset="0"/>
              </a:rPr>
              <a:t>Al</a:t>
            </a:r>
            <a:r>
              <a:rPr lang="ru-RU" altLang="ru-RU" sz="1800" kern="0" baseline="-25000" dirty="0">
                <a:latin typeface="Calibri" pitchFamily="34" charset="0"/>
              </a:rPr>
              <a:t>2</a:t>
            </a:r>
            <a:r>
              <a:rPr lang="ru-RU" altLang="ru-RU" sz="1800" kern="0" dirty="0">
                <a:latin typeface="Calibri" pitchFamily="34" charset="0"/>
              </a:rPr>
              <a:t>O</a:t>
            </a:r>
            <a:r>
              <a:rPr lang="ru-RU" altLang="ru-RU" sz="1800" kern="0" baseline="-25000" dirty="0">
                <a:latin typeface="Calibri" pitchFamily="34" charset="0"/>
              </a:rPr>
              <a:t>3</a:t>
            </a:r>
            <a:r>
              <a:rPr lang="en-US" altLang="ru-RU" sz="1800" kern="0" dirty="0">
                <a:latin typeface="Calibri" pitchFamily="34" charset="0"/>
              </a:rPr>
              <a:t>;</a:t>
            </a:r>
            <a:r>
              <a:rPr lang="ru-RU" altLang="ru-RU" sz="1800" kern="0" dirty="0">
                <a:latin typeface="Calibri" pitchFamily="34" charset="0"/>
              </a:rPr>
              <a:t> очень высокая селективность по толуолу (присутствует небольшой крекинг с образованием CH</a:t>
            </a:r>
            <a:r>
              <a:rPr lang="ru-RU" altLang="ru-RU" sz="1800" kern="0" baseline="-25000" dirty="0">
                <a:latin typeface="Calibri" pitchFamily="34" charset="0"/>
              </a:rPr>
              <a:t>4</a:t>
            </a:r>
            <a:r>
              <a:rPr lang="ru-RU" altLang="ru-RU" sz="1800" kern="0" dirty="0">
                <a:latin typeface="Calibri" pitchFamily="34" charset="0"/>
              </a:rPr>
              <a:t>); T = 588-645 К, </a:t>
            </a:r>
            <a:r>
              <a:rPr lang="ru-RU" altLang="ru-RU" sz="1800" i="1" kern="0" dirty="0" err="1">
                <a:latin typeface="Calibri" pitchFamily="34" charset="0"/>
              </a:rPr>
              <a:t>р</a:t>
            </a:r>
            <a:r>
              <a:rPr lang="ru-RU" altLang="ru-RU" sz="1800" kern="0" baseline="-25000" dirty="0" err="1">
                <a:latin typeface="Calibri" pitchFamily="34" charset="0"/>
              </a:rPr>
              <a:t>М</a:t>
            </a:r>
            <a:r>
              <a:rPr lang="ru-RU" altLang="ru-RU" sz="1800" kern="0" dirty="0">
                <a:latin typeface="Calibri" pitchFamily="34" charset="0"/>
              </a:rPr>
              <a:t>= 0,07-2,2 </a:t>
            </a:r>
            <a:r>
              <a:rPr lang="ru-RU" altLang="ru-RU" sz="1800" kern="0" dirty="0" err="1">
                <a:latin typeface="Calibri" pitchFamily="34" charset="0"/>
              </a:rPr>
              <a:t>атм</a:t>
            </a:r>
            <a:r>
              <a:rPr lang="ru-RU" altLang="ru-RU" sz="1800" kern="0" dirty="0">
                <a:latin typeface="Calibri" pitchFamily="34" charset="0"/>
              </a:rPr>
              <a:t>, </a:t>
            </a:r>
            <a:r>
              <a:rPr lang="ru-RU" altLang="ru-RU" sz="1800" i="1" kern="0" dirty="0">
                <a:latin typeface="Calibri" pitchFamily="34" charset="0"/>
              </a:rPr>
              <a:t>р</a:t>
            </a:r>
            <a:r>
              <a:rPr lang="ru-RU" altLang="ru-RU" sz="1800" kern="0" baseline="-25000" dirty="0">
                <a:latin typeface="Calibri" pitchFamily="34" charset="0"/>
              </a:rPr>
              <a:t>H2</a:t>
            </a:r>
            <a:r>
              <a:rPr lang="ru-RU" altLang="ru-RU" sz="1800" kern="0" dirty="0">
                <a:latin typeface="Calibri" pitchFamily="34" charset="0"/>
              </a:rPr>
              <a:t> = 1,1-4,1 атм.</a:t>
            </a:r>
            <a:endParaRPr lang="en-US" altLang="ru-RU" sz="1800" kern="0" dirty="0">
              <a:latin typeface="Calibri" pitchFamily="34" charset="0"/>
            </a:endParaRPr>
          </a:p>
        </p:txBody>
      </p:sp>
      <p:sp>
        <p:nvSpPr>
          <p:cNvPr id="17" name="Text Box 8"/>
          <p:cNvSpPr txBox="1">
            <a:spLocks noChangeArrowheads="1"/>
          </p:cNvSpPr>
          <p:nvPr/>
        </p:nvSpPr>
        <p:spPr bwMode="auto">
          <a:xfrm>
            <a:off x="4001287" y="6272890"/>
            <a:ext cx="4563884" cy="484924"/>
          </a:xfrm>
          <a:prstGeom prst="rect">
            <a:avLst/>
          </a:prstGeom>
          <a:noFill/>
          <a:ln w="9525">
            <a:noFill/>
            <a:miter lim="800000"/>
            <a:headEnd/>
            <a:tailEnd/>
          </a:ln>
          <a:effectLst/>
        </p:spPr>
        <p:txBody>
          <a:bodyPr wrap="square" lIns="144953" tIns="72477" rIns="144953" bIns="72477">
            <a:spAutoFit/>
          </a:bodyPr>
          <a:lstStyle/>
          <a:p>
            <a:pPr algn="ctr" defTabSz="913519">
              <a:spcBef>
                <a:spcPts val="0"/>
              </a:spcBef>
            </a:pPr>
            <a:r>
              <a:rPr lang="ru-RU" sz="1100" i="1" dirty="0">
                <a:solidFill>
                  <a:srgbClr val="969696"/>
                </a:solidFill>
              </a:rPr>
              <a:t>*</a:t>
            </a:r>
            <a:r>
              <a:rPr lang="en-US" sz="1100" i="1" dirty="0">
                <a:solidFill>
                  <a:srgbClr val="969696"/>
                </a:solidFill>
              </a:rPr>
              <a:t>M. Albert </a:t>
            </a:r>
            <a:r>
              <a:rPr lang="en-US" sz="1100" i="1" dirty="0" err="1">
                <a:solidFill>
                  <a:srgbClr val="969696"/>
                </a:solidFill>
              </a:rPr>
              <a:t>Vannice</a:t>
            </a:r>
            <a:r>
              <a:rPr lang="ru-RU" sz="1100" i="1" dirty="0">
                <a:solidFill>
                  <a:srgbClr val="969696"/>
                </a:solidFill>
              </a:rPr>
              <a:t>. </a:t>
            </a:r>
            <a:r>
              <a:rPr lang="en-US" sz="1100" i="1" dirty="0">
                <a:solidFill>
                  <a:srgbClr val="969696"/>
                </a:solidFill>
              </a:rPr>
              <a:t>Kinetics of Catalytic</a:t>
            </a:r>
          </a:p>
          <a:p>
            <a:pPr algn="ctr" defTabSz="913519">
              <a:spcBef>
                <a:spcPts val="0"/>
              </a:spcBef>
            </a:pPr>
            <a:r>
              <a:rPr lang="en-US" sz="1100" i="1" dirty="0">
                <a:solidFill>
                  <a:srgbClr val="969696"/>
                </a:solidFill>
              </a:rPr>
              <a:t>Reactions</a:t>
            </a:r>
            <a:r>
              <a:rPr lang="ru-RU" sz="1100" i="1" dirty="0">
                <a:solidFill>
                  <a:srgbClr val="969696"/>
                </a:solidFill>
              </a:rPr>
              <a:t>. </a:t>
            </a:r>
            <a:r>
              <a:rPr lang="en-US" sz="1100" i="1" dirty="0">
                <a:solidFill>
                  <a:srgbClr val="969696"/>
                </a:solidFill>
              </a:rPr>
              <a:t>2005 Springer Science</a:t>
            </a:r>
            <a:r>
              <a:rPr lang="ru-RU" sz="1100" i="1" dirty="0">
                <a:solidFill>
                  <a:srgbClr val="969696"/>
                </a:solidFill>
              </a:rPr>
              <a:t>+ </a:t>
            </a:r>
            <a:r>
              <a:rPr lang="en-US" sz="1100" i="1" dirty="0">
                <a:solidFill>
                  <a:srgbClr val="969696"/>
                </a:solidFill>
              </a:rPr>
              <a:t>Business Media, Inc.</a:t>
            </a:r>
            <a:endParaRPr lang="ru-RU" sz="1100" i="1" dirty="0">
              <a:solidFill>
                <a:srgbClr val="969696"/>
              </a:solidFill>
            </a:endParaRPr>
          </a:p>
        </p:txBody>
      </p:sp>
      <p:graphicFrame>
        <p:nvGraphicFramePr>
          <p:cNvPr id="18" name="Объект 17"/>
          <p:cNvGraphicFramePr>
            <a:graphicFrameLocks noChangeAspect="1"/>
          </p:cNvGraphicFramePr>
          <p:nvPr>
            <p:extLst>
              <p:ext uri="{D42A27DB-BD31-4B8C-83A1-F6EECF244321}">
                <p14:modId xmlns:p14="http://schemas.microsoft.com/office/powerpoint/2010/main" val="2493349593"/>
              </p:ext>
            </p:extLst>
          </p:nvPr>
        </p:nvGraphicFramePr>
        <p:xfrm>
          <a:off x="1063625" y="2814638"/>
          <a:ext cx="3321050" cy="2905125"/>
        </p:xfrm>
        <a:graphic>
          <a:graphicData uri="http://schemas.openxmlformats.org/presentationml/2006/ole">
            <mc:AlternateContent xmlns:mc="http://schemas.openxmlformats.org/markup-compatibility/2006">
              <mc:Choice xmlns:v="urn:schemas-microsoft-com:vml" Requires="v">
                <p:oleObj spid="_x0000_s149616" name="Equation" r:id="rId4" imgW="2057400" imgH="1790640" progId="Equation.DSMT4">
                  <p:embed/>
                </p:oleObj>
              </mc:Choice>
              <mc:Fallback>
                <p:oleObj name="Equation" r:id="rId4" imgW="2057400" imgH="1790640" progId="Equation.DSMT4">
                  <p:embed/>
                  <p:pic>
                    <p:nvPicPr>
                      <p:cNvPr id="3" name="Объект 2"/>
                      <p:cNvPicPr>
                        <a:picLocks noChangeAspect="1" noChangeArrowheads="1"/>
                      </p:cNvPicPr>
                      <p:nvPr/>
                    </p:nvPicPr>
                    <p:blipFill>
                      <a:blip r:embed="rId5"/>
                      <a:srcRect/>
                      <a:stretch>
                        <a:fillRect/>
                      </a:stretch>
                    </p:blipFill>
                    <p:spPr bwMode="auto">
                      <a:xfrm>
                        <a:off x="1063625" y="2814638"/>
                        <a:ext cx="3321050" cy="2905125"/>
                      </a:xfrm>
                      <a:prstGeom prst="rect">
                        <a:avLst/>
                      </a:prstGeom>
                      <a:noFill/>
                      <a:ln>
                        <a:noFill/>
                      </a:ln>
                    </p:spPr>
                  </p:pic>
                </p:oleObj>
              </mc:Fallback>
            </mc:AlternateContent>
          </a:graphicData>
        </a:graphic>
      </p:graphicFrame>
      <p:sp>
        <p:nvSpPr>
          <p:cNvPr id="19" name="Rectangle 3"/>
          <p:cNvSpPr txBox="1">
            <a:spLocks noChangeArrowheads="1"/>
          </p:cNvSpPr>
          <p:nvPr/>
        </p:nvSpPr>
        <p:spPr bwMode="auto">
          <a:xfrm>
            <a:off x="4499992" y="2624924"/>
            <a:ext cx="4301328" cy="309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6" tIns="45713" rIns="91426" bIns="45713" numCol="1" anchor="t" anchorCtr="0" compatLnSpc="1">
            <a:prstTxWarp prst="textNoShape">
              <a:avLst/>
            </a:prstTxWarp>
          </a:bodyPr>
          <a:lstStyle>
            <a:lvl1pPr marL="215900" indent="-215900" algn="l" defTabSz="576263" rtl="0" eaLnBrk="0" fontAlgn="base" hangingPunct="0">
              <a:spcBef>
                <a:spcPct val="20000"/>
              </a:spcBef>
              <a:spcAft>
                <a:spcPct val="0"/>
              </a:spcAft>
              <a:buChar char="•"/>
              <a:defRPr sz="2000">
                <a:solidFill>
                  <a:schemeClr val="tx1"/>
                </a:solidFill>
                <a:latin typeface="+mn-lt"/>
                <a:ea typeface="+mn-ea"/>
                <a:cs typeface="+mn-cs"/>
              </a:defRPr>
            </a:lvl1pPr>
            <a:lvl2pPr marL="468313" indent="-180975" algn="l" defTabSz="576263" rtl="0" eaLnBrk="0" fontAlgn="base" hangingPunct="0">
              <a:spcBef>
                <a:spcPct val="20000"/>
              </a:spcBef>
              <a:spcAft>
                <a:spcPct val="0"/>
              </a:spcAft>
              <a:buChar char="–"/>
              <a:defRPr>
                <a:solidFill>
                  <a:schemeClr val="tx1"/>
                </a:solidFill>
                <a:latin typeface="+mn-lt"/>
              </a:defRPr>
            </a:lvl2pPr>
            <a:lvl3pPr marL="719138" indent="-142875" algn="l" defTabSz="576263" rtl="0" eaLnBrk="0" fontAlgn="base" hangingPunct="0">
              <a:spcBef>
                <a:spcPct val="20000"/>
              </a:spcBef>
              <a:spcAft>
                <a:spcPct val="0"/>
              </a:spcAft>
              <a:buChar char="•"/>
              <a:defRPr sz="1500">
                <a:solidFill>
                  <a:schemeClr val="tx1"/>
                </a:solidFill>
                <a:latin typeface="+mn-lt"/>
              </a:defRPr>
            </a:lvl3pPr>
            <a:lvl4pPr marL="1008063" indent="-144463" algn="l" defTabSz="576263" rtl="0" eaLnBrk="0" fontAlgn="base" hangingPunct="0">
              <a:spcBef>
                <a:spcPct val="20000"/>
              </a:spcBef>
              <a:spcAft>
                <a:spcPct val="0"/>
              </a:spcAft>
              <a:buChar char="–"/>
              <a:defRPr sz="1300">
                <a:solidFill>
                  <a:schemeClr val="tx1"/>
                </a:solidFill>
                <a:latin typeface="+mn-lt"/>
              </a:defRPr>
            </a:lvl4pPr>
            <a:lvl5pPr marL="1295400" indent="-142875" algn="l" defTabSz="576263" rtl="0" eaLnBrk="0" fontAlgn="base" hangingPunct="0">
              <a:spcBef>
                <a:spcPct val="20000"/>
              </a:spcBef>
              <a:spcAft>
                <a:spcPct val="0"/>
              </a:spcAft>
              <a:buChar char="»"/>
              <a:defRPr sz="1300">
                <a:solidFill>
                  <a:schemeClr val="tx1"/>
                </a:solidFill>
                <a:latin typeface="+mn-lt"/>
              </a:defRPr>
            </a:lvl5pPr>
            <a:lvl6pPr marL="1752600" indent="-142875" algn="l" defTabSz="576263" rtl="0" fontAlgn="base">
              <a:spcBef>
                <a:spcPct val="20000"/>
              </a:spcBef>
              <a:spcAft>
                <a:spcPct val="0"/>
              </a:spcAft>
              <a:buChar char="»"/>
              <a:defRPr sz="1300">
                <a:solidFill>
                  <a:schemeClr val="tx1"/>
                </a:solidFill>
                <a:latin typeface="+mn-lt"/>
              </a:defRPr>
            </a:lvl6pPr>
            <a:lvl7pPr marL="2209800" indent="-142875" algn="l" defTabSz="576263" rtl="0" fontAlgn="base">
              <a:spcBef>
                <a:spcPct val="20000"/>
              </a:spcBef>
              <a:spcAft>
                <a:spcPct val="0"/>
              </a:spcAft>
              <a:buChar char="»"/>
              <a:defRPr sz="1300">
                <a:solidFill>
                  <a:schemeClr val="tx1"/>
                </a:solidFill>
                <a:latin typeface="+mn-lt"/>
              </a:defRPr>
            </a:lvl7pPr>
            <a:lvl8pPr marL="2667000" indent="-142875" algn="l" defTabSz="576263" rtl="0" fontAlgn="base">
              <a:spcBef>
                <a:spcPct val="20000"/>
              </a:spcBef>
              <a:spcAft>
                <a:spcPct val="0"/>
              </a:spcAft>
              <a:buChar char="»"/>
              <a:defRPr sz="1300">
                <a:solidFill>
                  <a:schemeClr val="tx1"/>
                </a:solidFill>
                <a:latin typeface="+mn-lt"/>
              </a:defRPr>
            </a:lvl8pPr>
            <a:lvl9pPr marL="3124200" indent="-142875" algn="l" defTabSz="576263" rtl="0" fontAlgn="base">
              <a:spcBef>
                <a:spcPct val="20000"/>
              </a:spcBef>
              <a:spcAft>
                <a:spcPct val="0"/>
              </a:spcAft>
              <a:buChar char="»"/>
              <a:defRPr sz="1300">
                <a:solidFill>
                  <a:schemeClr val="tx1"/>
                </a:solidFill>
                <a:latin typeface="+mn-lt"/>
              </a:defRPr>
            </a:lvl9pPr>
          </a:lstStyle>
          <a:p>
            <a:pPr marL="342900" indent="-342900" algn="just">
              <a:spcBef>
                <a:spcPts val="0"/>
              </a:spcBef>
              <a:buAutoNum type="arabicParenR"/>
            </a:pPr>
            <a:r>
              <a:rPr lang="ru-RU" altLang="ru-RU" sz="1800" kern="0" dirty="0">
                <a:latin typeface="Calibri" pitchFamily="34" charset="0"/>
              </a:rPr>
              <a:t>Вероятность потери 6 атомов H и образования молекул 3H</a:t>
            </a:r>
            <a:r>
              <a:rPr lang="ru-RU" altLang="ru-RU" sz="1800" kern="0" baseline="-25000" dirty="0">
                <a:latin typeface="Calibri" pitchFamily="34" charset="0"/>
              </a:rPr>
              <a:t>2</a:t>
            </a:r>
            <a:r>
              <a:rPr lang="ru-RU" altLang="ru-RU" sz="1800" kern="0" dirty="0">
                <a:latin typeface="Calibri" pitchFamily="34" charset="0"/>
              </a:rPr>
              <a:t> за одну элементарную стадию практически равна нулю</a:t>
            </a:r>
            <a:r>
              <a:rPr lang="en-US" altLang="ru-RU" sz="1800" kern="0" dirty="0">
                <a:latin typeface="Calibri" pitchFamily="34" charset="0"/>
              </a:rPr>
              <a:t>;</a:t>
            </a:r>
          </a:p>
          <a:p>
            <a:pPr marL="342900" indent="-342900" algn="just">
              <a:spcBef>
                <a:spcPts val="0"/>
              </a:spcBef>
              <a:buAutoNum type="arabicParenR"/>
            </a:pPr>
            <a:r>
              <a:rPr lang="ru-RU" altLang="ru-RU" sz="1800" kern="0" dirty="0">
                <a:latin typeface="Calibri" pitchFamily="34" charset="0"/>
              </a:rPr>
              <a:t>Энтальпия адсорбции М: 30 ккал/моль – слишком высока для </a:t>
            </a:r>
            <a:r>
              <a:rPr lang="ru-RU" altLang="ru-RU" sz="1800" kern="0" dirty="0" err="1">
                <a:latin typeface="Calibri" pitchFamily="34" charset="0"/>
              </a:rPr>
              <a:t>циклопарафина</a:t>
            </a:r>
            <a:r>
              <a:rPr lang="ru-RU" altLang="ru-RU" sz="1800" kern="0" dirty="0">
                <a:latin typeface="Calibri" pitchFamily="34" charset="0"/>
              </a:rPr>
              <a:t>.</a:t>
            </a:r>
          </a:p>
        </p:txBody>
      </p:sp>
    </p:spTree>
    <p:extLst>
      <p:ext uri="{BB962C8B-B14F-4D97-AF65-F5344CB8AC3E}">
        <p14:creationId xmlns:p14="http://schemas.microsoft.com/office/powerpoint/2010/main" val="1679892808"/>
      </p:ext>
    </p:extLst>
  </p:cSld>
  <p:clrMapOvr>
    <a:masterClrMapping/>
  </p:clrMapOvr>
  <p:transition>
    <p:dissolv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type="body" idx="1"/>
          </p:nvPr>
        </p:nvSpPr>
        <p:spPr>
          <a:xfrm>
            <a:off x="3771955" y="165882"/>
            <a:ext cx="5120526" cy="886854"/>
          </a:xfrm>
        </p:spPr>
        <p:txBody>
          <a:bodyPr/>
          <a:lstStyle/>
          <a:p>
            <a:pPr marL="0" indent="0" algn="r" eaLnBrk="1" hangingPunct="1">
              <a:spcBef>
                <a:spcPts val="0"/>
              </a:spcBef>
              <a:buFontTx/>
              <a:buNone/>
            </a:pPr>
            <a:r>
              <a:rPr lang="ru-RU" altLang="ru-RU" sz="2900" b="1" dirty="0">
                <a:solidFill>
                  <a:srgbClr val="80BF44"/>
                </a:solidFill>
                <a:latin typeface="Calibri" pitchFamily="34" charset="0"/>
              </a:rPr>
              <a:t>Кинетические модели без </a:t>
            </a:r>
            <a:r>
              <a:rPr lang="en-US" altLang="ru-RU" sz="2900" b="1" dirty="0">
                <a:solidFill>
                  <a:srgbClr val="80BF44"/>
                </a:solidFill>
                <a:latin typeface="Calibri" pitchFamily="34" charset="0"/>
              </a:rPr>
              <a:t>RDS</a:t>
            </a:r>
            <a:endParaRPr lang="ru-RU" altLang="ru-RU" sz="2900" b="1" dirty="0">
              <a:solidFill>
                <a:srgbClr val="80BF44"/>
              </a:solidFill>
              <a:latin typeface="Calibri" pitchFamily="34" charset="0"/>
            </a:endParaRPr>
          </a:p>
        </p:txBody>
      </p:sp>
      <p:sp>
        <p:nvSpPr>
          <p:cNvPr id="37891" name="Rectangle 4"/>
          <p:cNvSpPr>
            <a:spLocks noChangeArrowheads="1"/>
          </p:cNvSpPr>
          <p:nvPr/>
        </p:nvSpPr>
        <p:spPr bwMode="auto">
          <a:xfrm>
            <a:off x="8458641" y="6172704"/>
            <a:ext cx="685359" cy="685296"/>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8235" tIns="54117" rIns="108235" bIns="54117" anchor="ctr"/>
          <a:lstStyle>
            <a:lvl1pPr defTabSz="576263" eaLnBrk="0" hangingPunct="0">
              <a:spcBef>
                <a:spcPct val="20000"/>
              </a:spcBef>
              <a:buChar char="•"/>
              <a:defRPr sz="2000">
                <a:solidFill>
                  <a:schemeClr val="tx1"/>
                </a:solidFill>
                <a:latin typeface="Arial" charset="0"/>
              </a:defRPr>
            </a:lvl1pPr>
            <a:lvl2pPr marL="742950" indent="-285750" defTabSz="576263" eaLnBrk="0" hangingPunct="0">
              <a:spcBef>
                <a:spcPct val="20000"/>
              </a:spcBef>
              <a:buChar char="–"/>
              <a:defRPr>
                <a:solidFill>
                  <a:schemeClr val="tx1"/>
                </a:solidFill>
                <a:latin typeface="Arial" charset="0"/>
              </a:defRPr>
            </a:lvl2pPr>
            <a:lvl3pPr marL="1143000" indent="-228600" defTabSz="576263" eaLnBrk="0" hangingPunct="0">
              <a:spcBef>
                <a:spcPct val="20000"/>
              </a:spcBef>
              <a:buChar char="•"/>
              <a:defRPr sz="1500">
                <a:solidFill>
                  <a:schemeClr val="tx1"/>
                </a:solidFill>
                <a:latin typeface="Arial" charset="0"/>
              </a:defRPr>
            </a:lvl3pPr>
            <a:lvl4pPr marL="1600200" indent="-228600" defTabSz="576263" eaLnBrk="0" hangingPunct="0">
              <a:spcBef>
                <a:spcPct val="20000"/>
              </a:spcBef>
              <a:buChar char="–"/>
              <a:defRPr sz="1300">
                <a:solidFill>
                  <a:schemeClr val="tx1"/>
                </a:solidFill>
                <a:latin typeface="Arial" charset="0"/>
              </a:defRPr>
            </a:lvl4pPr>
            <a:lvl5pPr marL="2057400" indent="-228600" defTabSz="576263" eaLnBrk="0" hangingPunct="0">
              <a:spcBef>
                <a:spcPct val="20000"/>
              </a:spcBef>
              <a:buChar char="»"/>
              <a:defRPr sz="1300">
                <a:solidFill>
                  <a:schemeClr val="tx1"/>
                </a:solidFill>
                <a:latin typeface="Arial" charset="0"/>
              </a:defRPr>
            </a:lvl5pPr>
            <a:lvl6pPr marL="2514600" indent="-228600" defTabSz="576263" eaLnBrk="0" fontAlgn="base" hangingPunct="0">
              <a:spcBef>
                <a:spcPct val="20000"/>
              </a:spcBef>
              <a:spcAft>
                <a:spcPct val="0"/>
              </a:spcAft>
              <a:buChar char="»"/>
              <a:defRPr sz="1300">
                <a:solidFill>
                  <a:schemeClr val="tx1"/>
                </a:solidFill>
                <a:latin typeface="Arial" charset="0"/>
              </a:defRPr>
            </a:lvl6pPr>
            <a:lvl7pPr marL="2971800" indent="-228600" defTabSz="576263" eaLnBrk="0" fontAlgn="base" hangingPunct="0">
              <a:spcBef>
                <a:spcPct val="20000"/>
              </a:spcBef>
              <a:spcAft>
                <a:spcPct val="0"/>
              </a:spcAft>
              <a:buChar char="»"/>
              <a:defRPr sz="1300">
                <a:solidFill>
                  <a:schemeClr val="tx1"/>
                </a:solidFill>
                <a:latin typeface="Arial" charset="0"/>
              </a:defRPr>
            </a:lvl7pPr>
            <a:lvl8pPr marL="3429000" indent="-228600" defTabSz="576263" eaLnBrk="0" fontAlgn="base" hangingPunct="0">
              <a:spcBef>
                <a:spcPct val="20000"/>
              </a:spcBef>
              <a:spcAft>
                <a:spcPct val="0"/>
              </a:spcAft>
              <a:buChar char="»"/>
              <a:defRPr sz="1300">
                <a:solidFill>
                  <a:schemeClr val="tx1"/>
                </a:solidFill>
                <a:latin typeface="Arial" charset="0"/>
              </a:defRPr>
            </a:lvl8pPr>
            <a:lvl9pPr marL="3886200" indent="-228600" defTabSz="576263" eaLnBrk="0" fontAlgn="base" hangingPunct="0">
              <a:spcBef>
                <a:spcPct val="20000"/>
              </a:spcBef>
              <a:spcAft>
                <a:spcPct val="0"/>
              </a:spcAft>
              <a:buChar char="»"/>
              <a:defRPr sz="1300">
                <a:solidFill>
                  <a:schemeClr val="tx1"/>
                </a:solidFill>
                <a:latin typeface="Arial" charset="0"/>
              </a:defRPr>
            </a:lvl9pPr>
          </a:lstStyle>
          <a:p>
            <a:pPr algn="ctr" eaLnBrk="1" hangingPunct="1">
              <a:spcBef>
                <a:spcPct val="0"/>
              </a:spcBef>
              <a:buFontTx/>
              <a:buNone/>
            </a:pPr>
            <a:endParaRPr lang="ru-RU" altLang="ru-RU" sz="1400" dirty="0"/>
          </a:p>
        </p:txBody>
      </p:sp>
      <p:cxnSp>
        <p:nvCxnSpPr>
          <p:cNvPr id="37892" name="AutoShape 7"/>
          <p:cNvCxnSpPr>
            <a:cxnSpLocks noChangeShapeType="1"/>
          </p:cNvCxnSpPr>
          <p:nvPr/>
        </p:nvCxnSpPr>
        <p:spPr bwMode="auto">
          <a:xfrm>
            <a:off x="4114674" y="1143840"/>
            <a:ext cx="8456121" cy="0"/>
          </a:xfrm>
          <a:prstGeom prst="straightConnector1">
            <a:avLst/>
          </a:prstGeom>
          <a:noFill/>
          <a:ln w="28575">
            <a:solidFill>
              <a:schemeClr val="bg2"/>
            </a:solidFill>
            <a:round/>
            <a:headEnd/>
            <a:tailEnd/>
          </a:ln>
          <a:extLst>
            <a:ext uri="{909E8E84-426E-40DD-AFC4-6F175D3DCCD1}">
              <a14:hiddenFill xmlns:a14="http://schemas.microsoft.com/office/drawing/2010/main">
                <a:noFill/>
              </a14:hiddenFill>
            </a:ext>
          </a:extLst>
        </p:spPr>
      </p:cxnSp>
      <p:pic>
        <p:nvPicPr>
          <p:cNvPr id="37893" name="Picture 14" descr="ТПУ_Презентация_квадраты"/>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96356"/>
            <a:ext cx="4001287" cy="861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4" name="Rectangle 9"/>
          <p:cNvSpPr>
            <a:spLocks noChangeArrowheads="1"/>
          </p:cNvSpPr>
          <p:nvPr/>
        </p:nvSpPr>
        <p:spPr bwMode="auto">
          <a:xfrm>
            <a:off x="0" y="1486488"/>
            <a:ext cx="685359" cy="5371512"/>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44953" tIns="72477" rIns="144953" bIns="72477" anchor="ctr"/>
          <a:lstStyle>
            <a:lvl1pPr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sz="1500">
                <a:solidFill>
                  <a:schemeClr val="tx1"/>
                </a:solidFill>
                <a:latin typeface="Arial" charset="0"/>
              </a:defRPr>
            </a:lvl3pPr>
            <a:lvl4pPr marL="1600200" indent="-228600" eaLnBrk="0" hangingPunct="0">
              <a:spcBef>
                <a:spcPct val="20000"/>
              </a:spcBef>
              <a:buChar char="–"/>
              <a:defRPr sz="1300">
                <a:solidFill>
                  <a:schemeClr val="tx1"/>
                </a:solidFill>
                <a:latin typeface="Arial" charset="0"/>
              </a:defRPr>
            </a:lvl4pPr>
            <a:lvl5pPr marL="2057400" indent="-228600" eaLnBrk="0" hangingPunct="0">
              <a:spcBef>
                <a:spcPct val="20000"/>
              </a:spcBef>
              <a:buChar char="»"/>
              <a:defRPr sz="1300">
                <a:solidFill>
                  <a:schemeClr val="tx1"/>
                </a:solidFill>
                <a:latin typeface="Arial" charset="0"/>
              </a:defRPr>
            </a:lvl5pPr>
            <a:lvl6pPr marL="2514600" indent="-228600" eaLnBrk="0" fontAlgn="base" hangingPunct="0">
              <a:spcBef>
                <a:spcPct val="20000"/>
              </a:spcBef>
              <a:spcAft>
                <a:spcPct val="0"/>
              </a:spcAft>
              <a:buChar char="»"/>
              <a:defRPr sz="1300">
                <a:solidFill>
                  <a:schemeClr val="tx1"/>
                </a:solidFill>
                <a:latin typeface="Arial" charset="0"/>
              </a:defRPr>
            </a:lvl6pPr>
            <a:lvl7pPr marL="2971800" indent="-228600" eaLnBrk="0" fontAlgn="base" hangingPunct="0">
              <a:spcBef>
                <a:spcPct val="20000"/>
              </a:spcBef>
              <a:spcAft>
                <a:spcPct val="0"/>
              </a:spcAft>
              <a:buChar char="»"/>
              <a:defRPr sz="1300">
                <a:solidFill>
                  <a:schemeClr val="tx1"/>
                </a:solidFill>
                <a:latin typeface="Arial" charset="0"/>
              </a:defRPr>
            </a:lvl7pPr>
            <a:lvl8pPr marL="3429000" indent="-228600" eaLnBrk="0" fontAlgn="base" hangingPunct="0">
              <a:spcBef>
                <a:spcPct val="20000"/>
              </a:spcBef>
              <a:spcAft>
                <a:spcPct val="0"/>
              </a:spcAft>
              <a:buChar char="»"/>
              <a:defRPr sz="1300">
                <a:solidFill>
                  <a:schemeClr val="tx1"/>
                </a:solidFill>
                <a:latin typeface="Arial" charset="0"/>
              </a:defRPr>
            </a:lvl8pPr>
            <a:lvl9pPr marL="3886200" indent="-228600" eaLnBrk="0" fontAlgn="base" hangingPunct="0">
              <a:spcBef>
                <a:spcPct val="20000"/>
              </a:spcBef>
              <a:spcAft>
                <a:spcPct val="0"/>
              </a:spcAft>
              <a:buChar char="»"/>
              <a:defRPr sz="1300">
                <a:solidFill>
                  <a:schemeClr val="tx1"/>
                </a:solidFill>
                <a:latin typeface="Arial" charset="0"/>
              </a:defRPr>
            </a:lvl9pPr>
          </a:lstStyle>
          <a:p>
            <a:pPr eaLnBrk="1" hangingPunct="1">
              <a:spcBef>
                <a:spcPct val="0"/>
              </a:spcBef>
              <a:buFontTx/>
              <a:buNone/>
            </a:pPr>
            <a:endParaRPr lang="ru-RU" altLang="ru-RU" sz="1700" dirty="0"/>
          </a:p>
        </p:txBody>
      </p:sp>
      <p:grpSp>
        <p:nvGrpSpPr>
          <p:cNvPr id="37896" name="Группа 8"/>
          <p:cNvGrpSpPr>
            <a:grpSpLocks/>
          </p:cNvGrpSpPr>
          <p:nvPr/>
        </p:nvGrpSpPr>
        <p:grpSpPr bwMode="auto">
          <a:xfrm>
            <a:off x="415752" y="355246"/>
            <a:ext cx="3053879" cy="713009"/>
            <a:chOff x="543276" y="545242"/>
            <a:chExt cx="1816737" cy="422585"/>
          </a:xfrm>
        </p:grpSpPr>
        <p:sp>
          <p:nvSpPr>
            <p:cNvPr id="13" name="Freeform 37"/>
            <p:cNvSpPr>
              <a:spLocks noEditPoints="1"/>
            </p:cNvSpPr>
            <p:nvPr/>
          </p:nvSpPr>
          <p:spPr bwMode="auto">
            <a:xfrm>
              <a:off x="1037932" y="566147"/>
              <a:ext cx="1322081" cy="401680"/>
            </a:xfrm>
            <a:custGeom>
              <a:avLst/>
              <a:gdLst>
                <a:gd name="T0" fmla="*/ 528 w 2132"/>
                <a:gd name="T1" fmla="*/ 586 h 649"/>
                <a:gd name="T2" fmla="*/ 791 w 2132"/>
                <a:gd name="T3" fmla="*/ 557 h 649"/>
                <a:gd name="T4" fmla="*/ 510 w 2132"/>
                <a:gd name="T5" fmla="*/ 564 h 649"/>
                <a:gd name="T6" fmla="*/ 490 w 2132"/>
                <a:gd name="T7" fmla="*/ 521 h 649"/>
                <a:gd name="T8" fmla="*/ 1337 w 2132"/>
                <a:gd name="T9" fmla="*/ 504 h 649"/>
                <a:gd name="T10" fmla="*/ 1257 w 2132"/>
                <a:gd name="T11" fmla="*/ 504 h 649"/>
                <a:gd name="T12" fmla="*/ 1001 w 2132"/>
                <a:gd name="T13" fmla="*/ 504 h 649"/>
                <a:gd name="T14" fmla="*/ 981 w 2132"/>
                <a:gd name="T15" fmla="*/ 504 h 649"/>
                <a:gd name="T16" fmla="*/ 799 w 2132"/>
                <a:gd name="T17" fmla="*/ 579 h 649"/>
                <a:gd name="T18" fmla="*/ 625 w 2132"/>
                <a:gd name="T19" fmla="*/ 522 h 649"/>
                <a:gd name="T20" fmla="*/ 508 w 2132"/>
                <a:gd name="T21" fmla="*/ 504 h 649"/>
                <a:gd name="T22" fmla="*/ 529 w 2132"/>
                <a:gd name="T23" fmla="*/ 574 h 649"/>
                <a:gd name="T24" fmla="*/ 470 w 2132"/>
                <a:gd name="T25" fmla="*/ 646 h 649"/>
                <a:gd name="T26" fmla="*/ 404 w 2132"/>
                <a:gd name="T27" fmla="*/ 536 h 649"/>
                <a:gd name="T28" fmla="*/ 249 w 2132"/>
                <a:gd name="T29" fmla="*/ 646 h 649"/>
                <a:gd name="T30" fmla="*/ 131 w 2132"/>
                <a:gd name="T31" fmla="*/ 504 h 649"/>
                <a:gd name="T32" fmla="*/ 23 w 2132"/>
                <a:gd name="T33" fmla="*/ 627 h 649"/>
                <a:gd name="T34" fmla="*/ 931 w 2132"/>
                <a:gd name="T35" fmla="*/ 503 h 649"/>
                <a:gd name="T36" fmla="*/ 872 w 2132"/>
                <a:gd name="T37" fmla="*/ 609 h 649"/>
                <a:gd name="T38" fmla="*/ 893 w 2132"/>
                <a:gd name="T39" fmla="*/ 646 h 649"/>
                <a:gd name="T40" fmla="*/ 914 w 2132"/>
                <a:gd name="T41" fmla="*/ 502 h 649"/>
                <a:gd name="T42" fmla="*/ 206 w 2132"/>
                <a:gd name="T43" fmla="*/ 387 h 649"/>
                <a:gd name="T44" fmla="*/ 267 w 2132"/>
                <a:gd name="T45" fmla="*/ 302 h 649"/>
                <a:gd name="T46" fmla="*/ 2111 w 2132"/>
                <a:gd name="T47" fmla="*/ 411 h 649"/>
                <a:gd name="T48" fmla="*/ 1976 w 2132"/>
                <a:gd name="T49" fmla="*/ 269 h 649"/>
                <a:gd name="T50" fmla="*/ 1805 w 2132"/>
                <a:gd name="T51" fmla="*/ 269 h 649"/>
                <a:gd name="T52" fmla="*/ 1549 w 2132"/>
                <a:gd name="T53" fmla="*/ 287 h 649"/>
                <a:gd name="T54" fmla="*/ 1337 w 2132"/>
                <a:gd name="T55" fmla="*/ 269 h 649"/>
                <a:gd name="T56" fmla="*/ 1423 w 2132"/>
                <a:gd name="T57" fmla="*/ 269 h 649"/>
                <a:gd name="T58" fmla="*/ 1337 w 2132"/>
                <a:gd name="T59" fmla="*/ 294 h 649"/>
                <a:gd name="T60" fmla="*/ 1280 w 2132"/>
                <a:gd name="T61" fmla="*/ 302 h 649"/>
                <a:gd name="T62" fmla="*/ 1126 w 2132"/>
                <a:gd name="T63" fmla="*/ 411 h 649"/>
                <a:gd name="T64" fmla="*/ 955 w 2132"/>
                <a:gd name="T65" fmla="*/ 337 h 649"/>
                <a:gd name="T66" fmla="*/ 791 w 2132"/>
                <a:gd name="T67" fmla="*/ 287 h 649"/>
                <a:gd name="T68" fmla="*/ 741 w 2132"/>
                <a:gd name="T69" fmla="*/ 269 h 649"/>
                <a:gd name="T70" fmla="*/ 515 w 2132"/>
                <a:gd name="T71" fmla="*/ 380 h 649"/>
                <a:gd name="T72" fmla="*/ 447 w 2132"/>
                <a:gd name="T73" fmla="*/ 269 h 649"/>
                <a:gd name="T74" fmla="*/ 363 w 2132"/>
                <a:gd name="T75" fmla="*/ 406 h 649"/>
                <a:gd name="T76" fmla="*/ 351 w 2132"/>
                <a:gd name="T77" fmla="*/ 386 h 649"/>
                <a:gd name="T78" fmla="*/ 105 w 2132"/>
                <a:gd name="T79" fmla="*/ 287 h 649"/>
                <a:gd name="T80" fmla="*/ 1640 w 2132"/>
                <a:gd name="T81" fmla="*/ 288 h 649"/>
                <a:gd name="T82" fmla="*/ 1680 w 2132"/>
                <a:gd name="T83" fmla="*/ 393 h 649"/>
                <a:gd name="T84" fmla="*/ 1583 w 2132"/>
                <a:gd name="T85" fmla="*/ 339 h 649"/>
                <a:gd name="T86" fmla="*/ 292 w 2132"/>
                <a:gd name="T87" fmla="*/ 303 h 649"/>
                <a:gd name="T88" fmla="*/ 182 w 2132"/>
                <a:gd name="T89" fmla="*/ 393 h 649"/>
                <a:gd name="T90" fmla="*/ 2059 w 2132"/>
                <a:gd name="T91" fmla="*/ 241 h 649"/>
                <a:gd name="T92" fmla="*/ 2058 w 2132"/>
                <a:gd name="T93" fmla="*/ 257 h 649"/>
                <a:gd name="T94" fmla="*/ 157 w 2132"/>
                <a:gd name="T95" fmla="*/ 132 h 649"/>
                <a:gd name="T96" fmla="*/ 244 w 2132"/>
                <a:gd name="T97" fmla="*/ 92 h 649"/>
                <a:gd name="T98" fmla="*/ 1046 w 2132"/>
                <a:gd name="T99" fmla="*/ 35 h 649"/>
                <a:gd name="T100" fmla="*/ 803 w 2132"/>
                <a:gd name="T101" fmla="*/ 145 h 649"/>
                <a:gd name="T102" fmla="*/ 658 w 2132"/>
                <a:gd name="T103" fmla="*/ 35 h 649"/>
                <a:gd name="T104" fmla="*/ 305 w 2132"/>
                <a:gd name="T105" fmla="*/ 35 h 649"/>
                <a:gd name="T106" fmla="*/ 325 w 2132"/>
                <a:gd name="T107" fmla="*/ 53 h 649"/>
                <a:gd name="T108" fmla="*/ 44 w 2132"/>
                <a:gd name="T109" fmla="*/ 52 h 649"/>
                <a:gd name="T110" fmla="*/ 529 w 2132"/>
                <a:gd name="T111" fmla="*/ 72 h 649"/>
                <a:gd name="T112" fmla="*/ 605 w 2132"/>
                <a:gd name="T113" fmla="*/ 173 h 649"/>
                <a:gd name="T114" fmla="*/ 507 w 2132"/>
                <a:gd name="T115" fmla="*/ 66 h 649"/>
                <a:gd name="T116" fmla="*/ 267 w 2132"/>
                <a:gd name="T117" fmla="*/ 105 h 649"/>
                <a:gd name="T118" fmla="*/ 132 w 2132"/>
                <a:gd name="T119" fmla="*/ 126 h 649"/>
                <a:gd name="T120" fmla="*/ 992 w 2132"/>
                <a:gd name="T121" fmla="*/ 9 h 649"/>
                <a:gd name="T122" fmla="*/ 967 w 2132"/>
                <a:gd name="T123" fmla="*/ 0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01" y="615"/>
                  </a:lnTo>
                  <a:lnTo>
                    <a:pt x="1068" y="504"/>
                  </a:lnTo>
                  <a:lnTo>
                    <a:pt x="1089" y="504"/>
                  </a:lnTo>
                  <a:lnTo>
                    <a:pt x="1089" y="646"/>
                  </a:lnTo>
                  <a:lnTo>
                    <a:pt x="1069" y="646"/>
                  </a:lnTo>
                  <a:lnTo>
                    <a:pt x="1069" y="53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337" y="615"/>
                  </a:lnTo>
                  <a:lnTo>
                    <a:pt x="404" y="504"/>
                  </a:lnTo>
                  <a:lnTo>
                    <a:pt x="425" y="504"/>
                  </a:lnTo>
                  <a:lnTo>
                    <a:pt x="425" y="646"/>
                  </a:lnTo>
                  <a:lnTo>
                    <a:pt x="404" y="646"/>
                  </a:lnTo>
                  <a:lnTo>
                    <a:pt x="404" y="53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044" y="380"/>
                  </a:lnTo>
                  <a:lnTo>
                    <a:pt x="2110" y="269"/>
                  </a:lnTo>
                  <a:lnTo>
                    <a:pt x="2132" y="269"/>
                  </a:lnTo>
                  <a:lnTo>
                    <a:pt x="2132" y="411"/>
                  </a:lnTo>
                  <a:lnTo>
                    <a:pt x="2111" y="411"/>
                  </a:lnTo>
                  <a:lnTo>
                    <a:pt x="2111" y="302"/>
                  </a:lnTo>
                  <a:lnTo>
                    <a:pt x="2111" y="302"/>
                  </a:lnTo>
                  <a:lnTo>
                    <a:pt x="2044" y="411"/>
                  </a:lnTo>
                  <a:lnTo>
                    <a:pt x="2023" y="411"/>
                  </a:lnTo>
                  <a:lnTo>
                    <a:pt x="2023" y="269"/>
                  </a:lnTo>
                  <a:close/>
                  <a:moveTo>
                    <a:pt x="1868" y="269"/>
                  </a:moveTo>
                  <a:lnTo>
                    <a:pt x="1888" y="269"/>
                  </a:lnTo>
                  <a:lnTo>
                    <a:pt x="1888" y="380"/>
                  </a:lnTo>
                  <a:lnTo>
                    <a:pt x="1888" y="380"/>
                  </a:lnTo>
                  <a:lnTo>
                    <a:pt x="1955" y="269"/>
                  </a:lnTo>
                  <a:lnTo>
                    <a:pt x="1976" y="269"/>
                  </a:lnTo>
                  <a:lnTo>
                    <a:pt x="1976" y="411"/>
                  </a:lnTo>
                  <a:lnTo>
                    <a:pt x="1956" y="411"/>
                  </a:lnTo>
                  <a:lnTo>
                    <a:pt x="1956" y="302"/>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15" y="380"/>
                  </a:lnTo>
                  <a:lnTo>
                    <a:pt x="582" y="269"/>
                  </a:lnTo>
                  <a:lnTo>
                    <a:pt x="603" y="269"/>
                  </a:lnTo>
                  <a:lnTo>
                    <a:pt x="603" y="411"/>
                  </a:lnTo>
                  <a:lnTo>
                    <a:pt x="582" y="411"/>
                  </a:lnTo>
                  <a:lnTo>
                    <a:pt x="582" y="302"/>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958" y="145"/>
                  </a:lnTo>
                  <a:lnTo>
                    <a:pt x="1026" y="35"/>
                  </a:lnTo>
                  <a:lnTo>
                    <a:pt x="1046" y="35"/>
                  </a:lnTo>
                  <a:lnTo>
                    <a:pt x="1046" y="176"/>
                  </a:lnTo>
                  <a:lnTo>
                    <a:pt x="1026" y="176"/>
                  </a:lnTo>
                  <a:lnTo>
                    <a:pt x="1026" y="66"/>
                  </a:lnTo>
                  <a:lnTo>
                    <a:pt x="1026" y="66"/>
                  </a:lnTo>
                  <a:lnTo>
                    <a:pt x="959" y="176"/>
                  </a:lnTo>
                  <a:lnTo>
                    <a:pt x="938" y="176"/>
                  </a:lnTo>
                  <a:lnTo>
                    <a:pt x="938" y="35"/>
                  </a:lnTo>
                  <a:close/>
                  <a:moveTo>
                    <a:pt x="783" y="35"/>
                  </a:moveTo>
                  <a:lnTo>
                    <a:pt x="803" y="35"/>
                  </a:lnTo>
                  <a:lnTo>
                    <a:pt x="803" y="145"/>
                  </a:lnTo>
                  <a:lnTo>
                    <a:pt x="803" y="145"/>
                  </a:lnTo>
                  <a:lnTo>
                    <a:pt x="871" y="35"/>
                  </a:lnTo>
                  <a:lnTo>
                    <a:pt x="891" y="35"/>
                  </a:lnTo>
                  <a:lnTo>
                    <a:pt x="891" y="176"/>
                  </a:lnTo>
                  <a:lnTo>
                    <a:pt x="871" y="176"/>
                  </a:lnTo>
                  <a:lnTo>
                    <a:pt x="871" y="6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chemeClr val="tx1">
                <a:lumMod val="95000"/>
                <a:lumOff val="5000"/>
              </a:schemeClr>
            </a:solidFill>
            <a:ln w="0">
              <a:noFill/>
              <a:prstDash val="solid"/>
              <a:round/>
              <a:headEnd/>
              <a:tailEnd/>
            </a:ln>
          </p:spPr>
          <p:txBody>
            <a:bodyPr/>
            <a:lstStyle/>
            <a:p>
              <a:pPr>
                <a:defRPr/>
              </a:pPr>
              <a:endParaRPr lang="ru-RU" baseline="-25000" dirty="0"/>
            </a:p>
          </p:txBody>
        </p:sp>
        <p:grpSp>
          <p:nvGrpSpPr>
            <p:cNvPr id="37942" name="Group 34"/>
            <p:cNvGrpSpPr>
              <a:grpSpLocks noChangeAspect="1"/>
            </p:cNvGrpSpPr>
            <p:nvPr/>
          </p:nvGrpSpPr>
          <p:grpSpPr bwMode="auto">
            <a:xfrm>
              <a:off x="543276" y="545242"/>
              <a:ext cx="421345" cy="421345"/>
              <a:chOff x="1099" y="205"/>
              <a:chExt cx="340" cy="340"/>
            </a:xfrm>
          </p:grpSpPr>
          <p:sp>
            <p:nvSpPr>
              <p:cNvPr id="15" name="Freeform 38"/>
              <p:cNvSpPr>
                <a:spLocks noEditPoints="1"/>
              </p:cNvSpPr>
              <p:nvPr/>
            </p:nvSpPr>
            <p:spPr bwMode="auto">
              <a:xfrm>
                <a:off x="1099" y="325"/>
                <a:ext cx="341" cy="217"/>
              </a:xfrm>
              <a:custGeom>
                <a:avLst/>
                <a:gdLst>
                  <a:gd name="T0" fmla="*/ 240 w 680"/>
                  <a:gd name="T1" fmla="*/ 240 h 441"/>
                  <a:gd name="T2" fmla="*/ 440 w 680"/>
                  <a:gd name="T3" fmla="*/ 240 h 441"/>
                  <a:gd name="T4" fmla="*/ 440 w 680"/>
                  <a:gd name="T5" fmla="*/ 441 h 441"/>
                  <a:gd name="T6" fmla="*/ 240 w 680"/>
                  <a:gd name="T7" fmla="*/ 441 h 441"/>
                  <a:gd name="T8" fmla="*/ 240 w 680"/>
                  <a:gd name="T9" fmla="*/ 240 h 441"/>
                  <a:gd name="T10" fmla="*/ 480 w 680"/>
                  <a:gd name="T11" fmla="*/ 0 h 441"/>
                  <a:gd name="T12" fmla="*/ 680 w 680"/>
                  <a:gd name="T13" fmla="*/ 0 h 441"/>
                  <a:gd name="T14" fmla="*/ 680 w 680"/>
                  <a:gd name="T15" fmla="*/ 441 h 441"/>
                  <a:gd name="T16" fmla="*/ 480 w 680"/>
                  <a:gd name="T17" fmla="*/ 441 h 441"/>
                  <a:gd name="T18" fmla="*/ 480 w 680"/>
                  <a:gd name="T19" fmla="*/ 0 h 441"/>
                  <a:gd name="T20" fmla="*/ 0 w 680"/>
                  <a:gd name="T21" fmla="*/ 0 h 441"/>
                  <a:gd name="T22" fmla="*/ 200 w 680"/>
                  <a:gd name="T23" fmla="*/ 0 h 441"/>
                  <a:gd name="T24" fmla="*/ 200 w 680"/>
                  <a:gd name="T25" fmla="*/ 441 h 441"/>
                  <a:gd name="T26" fmla="*/ 0 w 680"/>
                  <a:gd name="T27" fmla="*/ 441 h 441"/>
                  <a:gd name="T28" fmla="*/ 0 w 680"/>
                  <a:gd name="T29"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chemeClr val="tx1">
                  <a:lumMod val="95000"/>
                  <a:lumOff val="5000"/>
                </a:schemeClr>
              </a:solidFill>
              <a:ln w="0">
                <a:noFill/>
                <a:prstDash val="solid"/>
                <a:round/>
                <a:headEnd/>
                <a:tailEnd/>
              </a:ln>
            </p:spPr>
            <p:txBody>
              <a:bodyPr/>
              <a:lstStyle/>
              <a:p>
                <a:pPr>
                  <a:defRPr/>
                </a:pPr>
                <a:endParaRPr lang="ru-RU" baseline="-25000" dirty="0"/>
              </a:p>
            </p:txBody>
          </p:sp>
          <p:sp>
            <p:nvSpPr>
              <p:cNvPr id="37944" name="Freeform 39"/>
              <p:cNvSpPr>
                <a:spLocks noEditPoints="1"/>
              </p:cNvSpPr>
              <p:nvPr/>
            </p:nvSpPr>
            <p:spPr bwMode="auto">
              <a:xfrm>
                <a:off x="1099" y="205"/>
                <a:ext cx="340" cy="220"/>
              </a:xfrm>
              <a:custGeom>
                <a:avLst/>
                <a:gdLst>
                  <a:gd name="T0" fmla="*/ 2 w 680"/>
                  <a:gd name="T1" fmla="*/ 0 h 441"/>
                  <a:gd name="T2" fmla="*/ 3 w 680"/>
                  <a:gd name="T3" fmla="*/ 0 h 441"/>
                  <a:gd name="T4" fmla="*/ 3 w 680"/>
                  <a:gd name="T5" fmla="*/ 0 h 441"/>
                  <a:gd name="T6" fmla="*/ 2 w 680"/>
                  <a:gd name="T7" fmla="*/ 0 h 441"/>
                  <a:gd name="T8" fmla="*/ 2 w 680"/>
                  <a:gd name="T9" fmla="*/ 0 h 441"/>
                  <a:gd name="T10" fmla="*/ 1 w 680"/>
                  <a:gd name="T11" fmla="*/ 0 h 441"/>
                  <a:gd name="T12" fmla="*/ 2 w 680"/>
                  <a:gd name="T13" fmla="*/ 0 h 441"/>
                  <a:gd name="T14" fmla="*/ 2 w 680"/>
                  <a:gd name="T15" fmla="*/ 1 h 441"/>
                  <a:gd name="T16" fmla="*/ 1 w 680"/>
                  <a:gd name="T17" fmla="*/ 1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80"/>
                  <a:gd name="T46" fmla="*/ 0 h 441"/>
                  <a:gd name="T47" fmla="*/ 680 w 680"/>
                  <a:gd name="T48" fmla="*/ 441 h 44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dirty="0"/>
              </a:p>
            </p:txBody>
          </p:sp>
        </p:grpSp>
      </p:grpSp>
      <p:sp>
        <p:nvSpPr>
          <p:cNvPr id="4" name="Номер слайда 3"/>
          <p:cNvSpPr>
            <a:spLocks noGrp="1"/>
          </p:cNvSpPr>
          <p:nvPr>
            <p:ph type="sldNum" sz="quarter" idx="12"/>
          </p:nvPr>
        </p:nvSpPr>
        <p:spPr>
          <a:xfrm>
            <a:off x="6553760" y="6243264"/>
            <a:ext cx="2475646" cy="478699"/>
          </a:xfrm>
        </p:spPr>
        <p:txBody>
          <a:bodyPr/>
          <a:lstStyle/>
          <a:p>
            <a:pPr>
              <a:defRPr/>
            </a:pPr>
            <a:fld id="{B971B4AC-05DD-48C1-8803-3039D9D93133}" type="slidenum">
              <a:rPr lang="ru-RU" smtClean="0"/>
              <a:pPr>
                <a:defRPr/>
              </a:pPr>
              <a:t>12</a:t>
            </a:fld>
            <a:endParaRPr lang="ru-RU" dirty="0"/>
          </a:p>
        </p:txBody>
      </p:sp>
      <p:sp>
        <p:nvSpPr>
          <p:cNvPr id="16" name="Rectangle 3"/>
          <p:cNvSpPr txBox="1">
            <a:spLocks noChangeArrowheads="1"/>
          </p:cNvSpPr>
          <p:nvPr/>
        </p:nvSpPr>
        <p:spPr bwMode="auto">
          <a:xfrm>
            <a:off x="971598" y="1486488"/>
            <a:ext cx="7829722" cy="309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6" tIns="45713" rIns="91426" bIns="45713" numCol="1" anchor="t" anchorCtr="0" compatLnSpc="1">
            <a:prstTxWarp prst="textNoShape">
              <a:avLst/>
            </a:prstTxWarp>
          </a:bodyPr>
          <a:lstStyle>
            <a:lvl1pPr marL="215900" indent="-215900" algn="l" defTabSz="576263" rtl="0" eaLnBrk="0" fontAlgn="base" hangingPunct="0">
              <a:spcBef>
                <a:spcPct val="20000"/>
              </a:spcBef>
              <a:spcAft>
                <a:spcPct val="0"/>
              </a:spcAft>
              <a:buChar char="•"/>
              <a:defRPr sz="2000">
                <a:solidFill>
                  <a:schemeClr val="tx1"/>
                </a:solidFill>
                <a:latin typeface="+mn-lt"/>
                <a:ea typeface="+mn-ea"/>
                <a:cs typeface="+mn-cs"/>
              </a:defRPr>
            </a:lvl1pPr>
            <a:lvl2pPr marL="468313" indent="-180975" algn="l" defTabSz="576263" rtl="0" eaLnBrk="0" fontAlgn="base" hangingPunct="0">
              <a:spcBef>
                <a:spcPct val="20000"/>
              </a:spcBef>
              <a:spcAft>
                <a:spcPct val="0"/>
              </a:spcAft>
              <a:buChar char="–"/>
              <a:defRPr>
                <a:solidFill>
                  <a:schemeClr val="tx1"/>
                </a:solidFill>
                <a:latin typeface="+mn-lt"/>
              </a:defRPr>
            </a:lvl2pPr>
            <a:lvl3pPr marL="719138" indent="-142875" algn="l" defTabSz="576263" rtl="0" eaLnBrk="0" fontAlgn="base" hangingPunct="0">
              <a:spcBef>
                <a:spcPct val="20000"/>
              </a:spcBef>
              <a:spcAft>
                <a:spcPct val="0"/>
              </a:spcAft>
              <a:buChar char="•"/>
              <a:defRPr sz="1500">
                <a:solidFill>
                  <a:schemeClr val="tx1"/>
                </a:solidFill>
                <a:latin typeface="+mn-lt"/>
              </a:defRPr>
            </a:lvl3pPr>
            <a:lvl4pPr marL="1008063" indent="-144463" algn="l" defTabSz="576263" rtl="0" eaLnBrk="0" fontAlgn="base" hangingPunct="0">
              <a:spcBef>
                <a:spcPct val="20000"/>
              </a:spcBef>
              <a:spcAft>
                <a:spcPct val="0"/>
              </a:spcAft>
              <a:buChar char="–"/>
              <a:defRPr sz="1300">
                <a:solidFill>
                  <a:schemeClr val="tx1"/>
                </a:solidFill>
                <a:latin typeface="+mn-lt"/>
              </a:defRPr>
            </a:lvl4pPr>
            <a:lvl5pPr marL="1295400" indent="-142875" algn="l" defTabSz="576263" rtl="0" eaLnBrk="0" fontAlgn="base" hangingPunct="0">
              <a:spcBef>
                <a:spcPct val="20000"/>
              </a:spcBef>
              <a:spcAft>
                <a:spcPct val="0"/>
              </a:spcAft>
              <a:buChar char="»"/>
              <a:defRPr sz="1300">
                <a:solidFill>
                  <a:schemeClr val="tx1"/>
                </a:solidFill>
                <a:latin typeface="+mn-lt"/>
              </a:defRPr>
            </a:lvl5pPr>
            <a:lvl6pPr marL="1752600" indent="-142875" algn="l" defTabSz="576263" rtl="0" fontAlgn="base">
              <a:spcBef>
                <a:spcPct val="20000"/>
              </a:spcBef>
              <a:spcAft>
                <a:spcPct val="0"/>
              </a:spcAft>
              <a:buChar char="»"/>
              <a:defRPr sz="1300">
                <a:solidFill>
                  <a:schemeClr val="tx1"/>
                </a:solidFill>
                <a:latin typeface="+mn-lt"/>
              </a:defRPr>
            </a:lvl6pPr>
            <a:lvl7pPr marL="2209800" indent="-142875" algn="l" defTabSz="576263" rtl="0" fontAlgn="base">
              <a:spcBef>
                <a:spcPct val="20000"/>
              </a:spcBef>
              <a:spcAft>
                <a:spcPct val="0"/>
              </a:spcAft>
              <a:buChar char="»"/>
              <a:defRPr sz="1300">
                <a:solidFill>
                  <a:schemeClr val="tx1"/>
                </a:solidFill>
                <a:latin typeface="+mn-lt"/>
              </a:defRPr>
            </a:lvl7pPr>
            <a:lvl8pPr marL="2667000" indent="-142875" algn="l" defTabSz="576263" rtl="0" fontAlgn="base">
              <a:spcBef>
                <a:spcPct val="20000"/>
              </a:spcBef>
              <a:spcAft>
                <a:spcPct val="0"/>
              </a:spcAft>
              <a:buChar char="»"/>
              <a:defRPr sz="1300">
                <a:solidFill>
                  <a:schemeClr val="tx1"/>
                </a:solidFill>
                <a:latin typeface="+mn-lt"/>
              </a:defRPr>
            </a:lvl8pPr>
            <a:lvl9pPr marL="3124200" indent="-142875" algn="l" defTabSz="576263" rtl="0" fontAlgn="base">
              <a:spcBef>
                <a:spcPct val="20000"/>
              </a:spcBef>
              <a:spcAft>
                <a:spcPct val="0"/>
              </a:spcAft>
              <a:buChar char="»"/>
              <a:defRPr sz="1300">
                <a:solidFill>
                  <a:schemeClr val="tx1"/>
                </a:solidFill>
                <a:latin typeface="+mn-lt"/>
              </a:defRPr>
            </a:lvl9pPr>
          </a:lstStyle>
          <a:p>
            <a:pPr marL="0" indent="357188" algn="just">
              <a:spcBef>
                <a:spcPts val="0"/>
              </a:spcBef>
              <a:buNone/>
            </a:pPr>
            <a:r>
              <a:rPr lang="ru-RU" altLang="ru-RU" sz="1800" i="1" kern="0" dirty="0">
                <a:latin typeface="Calibri" pitchFamily="34" charset="0"/>
              </a:rPr>
              <a:t>Пример: </a:t>
            </a:r>
            <a:r>
              <a:rPr lang="ru-RU" altLang="ru-RU" sz="1800" kern="0" dirty="0">
                <a:latin typeface="Calibri" pitchFamily="34" charset="0"/>
              </a:rPr>
              <a:t>дегидрирование </a:t>
            </a:r>
            <a:r>
              <a:rPr lang="ru-RU" altLang="ru-RU" sz="1800" kern="0" dirty="0" err="1">
                <a:latin typeface="Calibri" pitchFamily="34" charset="0"/>
              </a:rPr>
              <a:t>метилциклогексана</a:t>
            </a:r>
            <a:r>
              <a:rPr lang="ru-RU" altLang="ru-RU" sz="1800" kern="0" dirty="0">
                <a:latin typeface="Calibri" pitchFamily="34" charset="0"/>
              </a:rPr>
              <a:t> в толуол. Катализатор</a:t>
            </a:r>
            <a:r>
              <a:rPr lang="en-US" altLang="ru-RU" sz="1800" kern="0" dirty="0">
                <a:latin typeface="Calibri" pitchFamily="34" charset="0"/>
              </a:rPr>
              <a:t> - </a:t>
            </a:r>
            <a:r>
              <a:rPr lang="ru-RU" altLang="ru-RU" sz="1800" kern="0" dirty="0">
                <a:latin typeface="Calibri" pitchFamily="34" charset="0"/>
              </a:rPr>
              <a:t>0,3</a:t>
            </a:r>
            <a:r>
              <a:rPr lang="en-US" altLang="ru-RU" sz="1800" kern="0" dirty="0">
                <a:latin typeface="Calibri" pitchFamily="34" charset="0"/>
              </a:rPr>
              <a:t> </a:t>
            </a:r>
            <a:r>
              <a:rPr lang="ru-RU" altLang="ru-RU" sz="1800" kern="0" dirty="0">
                <a:latin typeface="Calibri" pitchFamily="34" charset="0"/>
              </a:rPr>
              <a:t>% </a:t>
            </a:r>
            <a:r>
              <a:rPr lang="ru-RU" altLang="ru-RU" sz="1800" kern="0" dirty="0" err="1">
                <a:latin typeface="Calibri" pitchFamily="34" charset="0"/>
              </a:rPr>
              <a:t>Pt</a:t>
            </a:r>
            <a:r>
              <a:rPr lang="en-US" altLang="ru-RU" sz="1800" kern="0" dirty="0">
                <a:latin typeface="Calibri" pitchFamily="34" charset="0"/>
              </a:rPr>
              <a:t>/</a:t>
            </a:r>
            <a:r>
              <a:rPr lang="ru-RU" altLang="ru-RU" sz="1800" kern="0" dirty="0">
                <a:latin typeface="Calibri" pitchFamily="34" charset="0"/>
              </a:rPr>
              <a:t>Al</a:t>
            </a:r>
            <a:r>
              <a:rPr lang="ru-RU" altLang="ru-RU" sz="1800" kern="0" baseline="-25000" dirty="0">
                <a:latin typeface="Calibri" pitchFamily="34" charset="0"/>
              </a:rPr>
              <a:t>2</a:t>
            </a:r>
            <a:r>
              <a:rPr lang="ru-RU" altLang="ru-RU" sz="1800" kern="0" dirty="0">
                <a:latin typeface="Calibri" pitchFamily="34" charset="0"/>
              </a:rPr>
              <a:t>O</a:t>
            </a:r>
            <a:r>
              <a:rPr lang="ru-RU" altLang="ru-RU" sz="1800" kern="0" baseline="-25000" dirty="0">
                <a:latin typeface="Calibri" pitchFamily="34" charset="0"/>
              </a:rPr>
              <a:t>3</a:t>
            </a:r>
            <a:r>
              <a:rPr lang="en-US" altLang="ru-RU" sz="1800" kern="0" dirty="0">
                <a:latin typeface="Calibri" pitchFamily="34" charset="0"/>
              </a:rPr>
              <a:t>;</a:t>
            </a:r>
            <a:r>
              <a:rPr lang="ru-RU" altLang="ru-RU" sz="1800" kern="0" dirty="0">
                <a:latin typeface="Calibri" pitchFamily="34" charset="0"/>
              </a:rPr>
              <a:t> очень высокая селективность по толуолу (присутствует небольшой крекинг с образованием CH</a:t>
            </a:r>
            <a:r>
              <a:rPr lang="ru-RU" altLang="ru-RU" sz="1800" kern="0" baseline="-25000" dirty="0">
                <a:latin typeface="Calibri" pitchFamily="34" charset="0"/>
              </a:rPr>
              <a:t>4</a:t>
            </a:r>
            <a:r>
              <a:rPr lang="ru-RU" altLang="ru-RU" sz="1800" kern="0" dirty="0">
                <a:latin typeface="Calibri" pitchFamily="34" charset="0"/>
              </a:rPr>
              <a:t>); T = 588-645 К, </a:t>
            </a:r>
            <a:r>
              <a:rPr lang="ru-RU" altLang="ru-RU" sz="1800" i="1" kern="0" dirty="0" err="1">
                <a:latin typeface="Calibri" pitchFamily="34" charset="0"/>
              </a:rPr>
              <a:t>р</a:t>
            </a:r>
            <a:r>
              <a:rPr lang="ru-RU" altLang="ru-RU" sz="1800" kern="0" baseline="-25000" dirty="0" err="1">
                <a:latin typeface="Calibri" pitchFamily="34" charset="0"/>
              </a:rPr>
              <a:t>М</a:t>
            </a:r>
            <a:r>
              <a:rPr lang="ru-RU" altLang="ru-RU" sz="1800" kern="0" dirty="0">
                <a:latin typeface="Calibri" pitchFamily="34" charset="0"/>
              </a:rPr>
              <a:t>= 0,07-2,2 </a:t>
            </a:r>
            <a:r>
              <a:rPr lang="ru-RU" altLang="ru-RU" sz="1800" kern="0" dirty="0" err="1">
                <a:latin typeface="Calibri" pitchFamily="34" charset="0"/>
              </a:rPr>
              <a:t>атм</a:t>
            </a:r>
            <a:r>
              <a:rPr lang="ru-RU" altLang="ru-RU" sz="1800" kern="0" dirty="0">
                <a:latin typeface="Calibri" pitchFamily="34" charset="0"/>
              </a:rPr>
              <a:t>, </a:t>
            </a:r>
            <a:r>
              <a:rPr lang="ru-RU" altLang="ru-RU" sz="1800" i="1" kern="0" dirty="0">
                <a:latin typeface="Calibri" pitchFamily="34" charset="0"/>
              </a:rPr>
              <a:t>р</a:t>
            </a:r>
            <a:r>
              <a:rPr lang="ru-RU" altLang="ru-RU" sz="1800" kern="0" baseline="-25000" dirty="0">
                <a:latin typeface="Calibri" pitchFamily="34" charset="0"/>
              </a:rPr>
              <a:t>H2</a:t>
            </a:r>
            <a:r>
              <a:rPr lang="ru-RU" altLang="ru-RU" sz="1800" kern="0" dirty="0">
                <a:latin typeface="Calibri" pitchFamily="34" charset="0"/>
              </a:rPr>
              <a:t> = 1,1-4,1 атм.</a:t>
            </a:r>
            <a:endParaRPr lang="en-US" altLang="ru-RU" sz="1800" kern="0" dirty="0">
              <a:latin typeface="Calibri" pitchFamily="34" charset="0"/>
            </a:endParaRPr>
          </a:p>
        </p:txBody>
      </p:sp>
      <p:graphicFrame>
        <p:nvGraphicFramePr>
          <p:cNvPr id="18" name="Объект 17"/>
          <p:cNvGraphicFramePr>
            <a:graphicFrameLocks noChangeAspect="1"/>
          </p:cNvGraphicFramePr>
          <p:nvPr>
            <p:extLst>
              <p:ext uri="{D42A27DB-BD31-4B8C-83A1-F6EECF244321}">
                <p14:modId xmlns:p14="http://schemas.microsoft.com/office/powerpoint/2010/main" val="1705354953"/>
              </p:ext>
            </p:extLst>
          </p:nvPr>
        </p:nvGraphicFramePr>
        <p:xfrm>
          <a:off x="1063625" y="2814638"/>
          <a:ext cx="3321050" cy="2905125"/>
        </p:xfrm>
        <a:graphic>
          <a:graphicData uri="http://schemas.openxmlformats.org/presentationml/2006/ole">
            <mc:AlternateContent xmlns:mc="http://schemas.openxmlformats.org/markup-compatibility/2006">
              <mc:Choice xmlns:v="urn:schemas-microsoft-com:vml" Requires="v">
                <p:oleObj spid="_x0000_s164911" name="Equation" r:id="rId4" imgW="2057400" imgH="1790640" progId="Equation.DSMT4">
                  <p:embed/>
                </p:oleObj>
              </mc:Choice>
              <mc:Fallback>
                <p:oleObj name="Equation" r:id="rId4" imgW="2057400" imgH="1790640" progId="Equation.DSMT4">
                  <p:embed/>
                  <p:pic>
                    <p:nvPicPr>
                      <p:cNvPr id="0" name=""/>
                      <p:cNvPicPr>
                        <a:picLocks noChangeAspect="1" noChangeArrowheads="1"/>
                      </p:cNvPicPr>
                      <p:nvPr/>
                    </p:nvPicPr>
                    <p:blipFill>
                      <a:blip r:embed="rId5"/>
                      <a:srcRect/>
                      <a:stretch>
                        <a:fillRect/>
                      </a:stretch>
                    </p:blipFill>
                    <p:spPr bwMode="auto">
                      <a:xfrm>
                        <a:off x="1063625" y="2814638"/>
                        <a:ext cx="3321050" cy="2905125"/>
                      </a:xfrm>
                      <a:prstGeom prst="rect">
                        <a:avLst/>
                      </a:prstGeom>
                      <a:noFill/>
                      <a:ln>
                        <a:noFill/>
                      </a:ln>
                    </p:spPr>
                  </p:pic>
                </p:oleObj>
              </mc:Fallback>
            </mc:AlternateContent>
          </a:graphicData>
        </a:graphic>
      </p:graphicFrame>
      <p:sp>
        <p:nvSpPr>
          <p:cNvPr id="19" name="Rectangle 3"/>
          <p:cNvSpPr txBox="1">
            <a:spLocks noChangeArrowheads="1"/>
          </p:cNvSpPr>
          <p:nvPr/>
        </p:nvSpPr>
        <p:spPr bwMode="auto">
          <a:xfrm>
            <a:off x="4499992" y="2624924"/>
            <a:ext cx="4301328" cy="309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6" tIns="45713" rIns="91426" bIns="45713" numCol="1" anchor="t" anchorCtr="0" compatLnSpc="1">
            <a:prstTxWarp prst="textNoShape">
              <a:avLst/>
            </a:prstTxWarp>
          </a:bodyPr>
          <a:lstStyle>
            <a:lvl1pPr marL="215900" indent="-215900" algn="l" defTabSz="576263" rtl="0" eaLnBrk="0" fontAlgn="base" hangingPunct="0">
              <a:spcBef>
                <a:spcPct val="20000"/>
              </a:spcBef>
              <a:spcAft>
                <a:spcPct val="0"/>
              </a:spcAft>
              <a:buChar char="•"/>
              <a:defRPr sz="2000">
                <a:solidFill>
                  <a:schemeClr val="tx1"/>
                </a:solidFill>
                <a:latin typeface="+mn-lt"/>
                <a:ea typeface="+mn-ea"/>
                <a:cs typeface="+mn-cs"/>
              </a:defRPr>
            </a:lvl1pPr>
            <a:lvl2pPr marL="468313" indent="-180975" algn="l" defTabSz="576263" rtl="0" eaLnBrk="0" fontAlgn="base" hangingPunct="0">
              <a:spcBef>
                <a:spcPct val="20000"/>
              </a:spcBef>
              <a:spcAft>
                <a:spcPct val="0"/>
              </a:spcAft>
              <a:buChar char="–"/>
              <a:defRPr>
                <a:solidFill>
                  <a:schemeClr val="tx1"/>
                </a:solidFill>
                <a:latin typeface="+mn-lt"/>
              </a:defRPr>
            </a:lvl2pPr>
            <a:lvl3pPr marL="719138" indent="-142875" algn="l" defTabSz="576263" rtl="0" eaLnBrk="0" fontAlgn="base" hangingPunct="0">
              <a:spcBef>
                <a:spcPct val="20000"/>
              </a:spcBef>
              <a:spcAft>
                <a:spcPct val="0"/>
              </a:spcAft>
              <a:buChar char="•"/>
              <a:defRPr sz="1500">
                <a:solidFill>
                  <a:schemeClr val="tx1"/>
                </a:solidFill>
                <a:latin typeface="+mn-lt"/>
              </a:defRPr>
            </a:lvl3pPr>
            <a:lvl4pPr marL="1008063" indent="-144463" algn="l" defTabSz="576263" rtl="0" eaLnBrk="0" fontAlgn="base" hangingPunct="0">
              <a:spcBef>
                <a:spcPct val="20000"/>
              </a:spcBef>
              <a:spcAft>
                <a:spcPct val="0"/>
              </a:spcAft>
              <a:buChar char="–"/>
              <a:defRPr sz="1300">
                <a:solidFill>
                  <a:schemeClr val="tx1"/>
                </a:solidFill>
                <a:latin typeface="+mn-lt"/>
              </a:defRPr>
            </a:lvl4pPr>
            <a:lvl5pPr marL="1295400" indent="-142875" algn="l" defTabSz="576263" rtl="0" eaLnBrk="0" fontAlgn="base" hangingPunct="0">
              <a:spcBef>
                <a:spcPct val="20000"/>
              </a:spcBef>
              <a:spcAft>
                <a:spcPct val="0"/>
              </a:spcAft>
              <a:buChar char="»"/>
              <a:defRPr sz="1300">
                <a:solidFill>
                  <a:schemeClr val="tx1"/>
                </a:solidFill>
                <a:latin typeface="+mn-lt"/>
              </a:defRPr>
            </a:lvl5pPr>
            <a:lvl6pPr marL="1752600" indent="-142875" algn="l" defTabSz="576263" rtl="0" fontAlgn="base">
              <a:spcBef>
                <a:spcPct val="20000"/>
              </a:spcBef>
              <a:spcAft>
                <a:spcPct val="0"/>
              </a:spcAft>
              <a:buChar char="»"/>
              <a:defRPr sz="1300">
                <a:solidFill>
                  <a:schemeClr val="tx1"/>
                </a:solidFill>
                <a:latin typeface="+mn-lt"/>
              </a:defRPr>
            </a:lvl6pPr>
            <a:lvl7pPr marL="2209800" indent="-142875" algn="l" defTabSz="576263" rtl="0" fontAlgn="base">
              <a:spcBef>
                <a:spcPct val="20000"/>
              </a:spcBef>
              <a:spcAft>
                <a:spcPct val="0"/>
              </a:spcAft>
              <a:buChar char="»"/>
              <a:defRPr sz="1300">
                <a:solidFill>
                  <a:schemeClr val="tx1"/>
                </a:solidFill>
                <a:latin typeface="+mn-lt"/>
              </a:defRPr>
            </a:lvl7pPr>
            <a:lvl8pPr marL="2667000" indent="-142875" algn="l" defTabSz="576263" rtl="0" fontAlgn="base">
              <a:spcBef>
                <a:spcPct val="20000"/>
              </a:spcBef>
              <a:spcAft>
                <a:spcPct val="0"/>
              </a:spcAft>
              <a:buChar char="»"/>
              <a:defRPr sz="1300">
                <a:solidFill>
                  <a:schemeClr val="tx1"/>
                </a:solidFill>
                <a:latin typeface="+mn-lt"/>
              </a:defRPr>
            </a:lvl8pPr>
            <a:lvl9pPr marL="3124200" indent="-142875" algn="l" defTabSz="576263" rtl="0" fontAlgn="base">
              <a:spcBef>
                <a:spcPct val="20000"/>
              </a:spcBef>
              <a:spcAft>
                <a:spcPct val="0"/>
              </a:spcAft>
              <a:buChar char="»"/>
              <a:defRPr sz="1300">
                <a:solidFill>
                  <a:schemeClr val="tx1"/>
                </a:solidFill>
                <a:latin typeface="+mn-lt"/>
              </a:defRPr>
            </a:lvl9pPr>
          </a:lstStyle>
          <a:p>
            <a:pPr marL="0" indent="357188" algn="just">
              <a:spcBef>
                <a:spcPts val="0"/>
              </a:spcBef>
              <a:buNone/>
            </a:pPr>
            <a:r>
              <a:rPr lang="ru-RU" sz="1800" dirty="0">
                <a:latin typeface="Calibri" panose="020F0502020204030204" pitchFamily="34" charset="0"/>
                <a:cs typeface="Calibri" panose="020F0502020204030204" pitchFamily="34" charset="0"/>
              </a:rPr>
              <a:t>3) Однако в присутствии ароматических соединений: бензола или м-ксилола -</a:t>
            </a:r>
            <a:r>
              <a:rPr lang="en-US" sz="1800" dirty="0">
                <a:latin typeface="Calibri" panose="020F0502020204030204" pitchFamily="34" charset="0"/>
                <a:cs typeface="Calibri" panose="020F0502020204030204" pitchFamily="34" charset="0"/>
              </a:rPr>
              <a:t> </a:t>
            </a:r>
            <a:r>
              <a:rPr lang="ru-RU" sz="1800" dirty="0">
                <a:latin typeface="Calibri" panose="020F0502020204030204" pitchFamily="34" charset="0"/>
                <a:cs typeface="Calibri" panose="020F0502020204030204" pitchFamily="34" charset="0"/>
              </a:rPr>
              <a:t>которые должны были бы вытеснять </a:t>
            </a:r>
            <a:r>
              <a:rPr lang="ru-RU" sz="1800" i="1" dirty="0">
                <a:latin typeface="Calibri" panose="020F0502020204030204" pitchFamily="34" charset="0"/>
                <a:cs typeface="Calibri" panose="020F0502020204030204" pitchFamily="34" charset="0"/>
              </a:rPr>
              <a:t>М</a:t>
            </a:r>
            <a:r>
              <a:rPr lang="ru-RU" sz="1800" dirty="0">
                <a:latin typeface="Calibri" panose="020F0502020204030204" pitchFamily="34" charset="0"/>
                <a:cs typeface="Calibri" panose="020F0502020204030204" pitchFamily="34" charset="0"/>
              </a:rPr>
              <a:t> с поверхности, скорость реакции</a:t>
            </a:r>
            <a:r>
              <a:rPr lang="en-US" sz="1800" dirty="0">
                <a:latin typeface="Calibri" panose="020F0502020204030204" pitchFamily="34" charset="0"/>
                <a:cs typeface="Calibri" panose="020F0502020204030204" pitchFamily="34" charset="0"/>
              </a:rPr>
              <a:t> </a:t>
            </a:r>
            <a:r>
              <a:rPr lang="ru-RU" sz="1800" dirty="0">
                <a:latin typeface="Calibri" panose="020F0502020204030204" pitchFamily="34" charset="0"/>
                <a:cs typeface="Calibri" panose="020F0502020204030204" pitchFamily="34" charset="0"/>
              </a:rPr>
              <a:t>уменьшается ненамного (20 % и менее), что указывает на то, что конкурентная адсорбция незначительна.</a:t>
            </a:r>
          </a:p>
          <a:p>
            <a:pPr marL="0" indent="357188" algn="just">
              <a:spcBef>
                <a:spcPts val="0"/>
              </a:spcBef>
              <a:buNone/>
            </a:pPr>
            <a:r>
              <a:rPr lang="ru-RU" sz="1800" dirty="0">
                <a:latin typeface="Calibri" panose="020F0502020204030204" pitchFamily="34" charset="0"/>
                <a:cs typeface="Calibri" panose="020F0502020204030204" pitchFamily="34" charset="0"/>
              </a:rPr>
              <a:t>Показано, что </a:t>
            </a:r>
            <a:r>
              <a:rPr lang="ru-RU" sz="1800" i="1" dirty="0">
                <a:latin typeface="Calibri" panose="020F0502020204030204" pitchFamily="34" charset="0"/>
                <a:cs typeface="Calibri" panose="020F0502020204030204" pitchFamily="34" charset="0"/>
              </a:rPr>
              <a:t>М</a:t>
            </a:r>
            <a:r>
              <a:rPr lang="ru-RU" sz="1800" dirty="0">
                <a:latin typeface="Calibri" panose="020F0502020204030204" pitchFamily="34" charset="0"/>
                <a:cs typeface="Calibri" panose="020F0502020204030204" pitchFamily="34" charset="0"/>
              </a:rPr>
              <a:t> адсорбируется необратимо и что его концентрация </a:t>
            </a:r>
            <a:r>
              <a:rPr lang="el-GR" sz="1800" dirty="0">
                <a:latin typeface="Calibri" panose="020F0502020204030204" pitchFamily="34" charset="0"/>
                <a:cs typeface="Calibri" panose="020F0502020204030204" pitchFamily="34" charset="0"/>
              </a:rPr>
              <a:t>θ</a:t>
            </a:r>
            <a:r>
              <a:rPr lang="en-US" sz="1800" i="1" baseline="-25000" dirty="0" err="1">
                <a:latin typeface="Calibri" panose="020F0502020204030204" pitchFamily="34" charset="0"/>
                <a:cs typeface="Calibri" panose="020F0502020204030204" pitchFamily="34" charset="0"/>
              </a:rPr>
              <a:t>Mz</a:t>
            </a:r>
            <a:r>
              <a:rPr lang="ru-RU" sz="1800" dirty="0">
                <a:latin typeface="Calibri" panose="020F0502020204030204" pitchFamily="34" charset="0"/>
                <a:cs typeface="Calibri" panose="020F0502020204030204" pitchFamily="34" charset="0"/>
              </a:rPr>
              <a:t> на поверхности мала, а также, что при адсорбции </a:t>
            </a:r>
            <a:r>
              <a:rPr lang="ru-RU" sz="1800" i="1" dirty="0">
                <a:latin typeface="Calibri" panose="020F0502020204030204" pitchFamily="34" charset="0"/>
                <a:cs typeface="Calibri" panose="020F0502020204030204" pitchFamily="34" charset="0"/>
              </a:rPr>
              <a:t>М</a:t>
            </a:r>
            <a:r>
              <a:rPr lang="ru-RU" sz="1800" dirty="0">
                <a:latin typeface="Calibri" panose="020F0502020204030204" pitchFamily="34" charset="0"/>
                <a:cs typeface="Calibri" panose="020F0502020204030204" pitchFamily="34" charset="0"/>
              </a:rPr>
              <a:t> от него отделяется водород. </a:t>
            </a:r>
          </a:p>
        </p:txBody>
      </p:sp>
      <p:sp>
        <p:nvSpPr>
          <p:cNvPr id="20" name="Text Box 8"/>
          <p:cNvSpPr txBox="1">
            <a:spLocks noChangeArrowheads="1"/>
          </p:cNvSpPr>
          <p:nvPr/>
        </p:nvSpPr>
        <p:spPr bwMode="auto">
          <a:xfrm>
            <a:off x="4001287" y="6272890"/>
            <a:ext cx="4563884" cy="484924"/>
          </a:xfrm>
          <a:prstGeom prst="rect">
            <a:avLst/>
          </a:prstGeom>
          <a:noFill/>
          <a:ln w="9525">
            <a:noFill/>
            <a:miter lim="800000"/>
            <a:headEnd/>
            <a:tailEnd/>
          </a:ln>
          <a:effectLst/>
        </p:spPr>
        <p:txBody>
          <a:bodyPr wrap="square" lIns="144953" tIns="72477" rIns="144953" bIns="72477">
            <a:spAutoFit/>
          </a:bodyPr>
          <a:lstStyle/>
          <a:p>
            <a:pPr algn="ctr" defTabSz="913519">
              <a:spcBef>
                <a:spcPts val="0"/>
              </a:spcBef>
            </a:pPr>
            <a:r>
              <a:rPr lang="ru-RU" sz="1100" i="1" dirty="0">
                <a:solidFill>
                  <a:srgbClr val="969696"/>
                </a:solidFill>
              </a:rPr>
              <a:t>*</a:t>
            </a:r>
            <a:r>
              <a:rPr lang="en-US" sz="1100" i="1" dirty="0">
                <a:solidFill>
                  <a:srgbClr val="969696"/>
                </a:solidFill>
              </a:rPr>
              <a:t>M. Albert </a:t>
            </a:r>
            <a:r>
              <a:rPr lang="en-US" sz="1100" i="1" dirty="0" err="1">
                <a:solidFill>
                  <a:srgbClr val="969696"/>
                </a:solidFill>
              </a:rPr>
              <a:t>Vannice</a:t>
            </a:r>
            <a:r>
              <a:rPr lang="ru-RU" sz="1100" i="1" dirty="0">
                <a:solidFill>
                  <a:srgbClr val="969696"/>
                </a:solidFill>
              </a:rPr>
              <a:t>. </a:t>
            </a:r>
            <a:r>
              <a:rPr lang="en-US" sz="1100" i="1" dirty="0">
                <a:solidFill>
                  <a:srgbClr val="969696"/>
                </a:solidFill>
              </a:rPr>
              <a:t>Kinetics of Catalytic</a:t>
            </a:r>
          </a:p>
          <a:p>
            <a:pPr algn="ctr" defTabSz="913519">
              <a:spcBef>
                <a:spcPts val="0"/>
              </a:spcBef>
            </a:pPr>
            <a:r>
              <a:rPr lang="en-US" sz="1100" i="1" dirty="0">
                <a:solidFill>
                  <a:srgbClr val="969696"/>
                </a:solidFill>
              </a:rPr>
              <a:t>Reactions</a:t>
            </a:r>
            <a:r>
              <a:rPr lang="ru-RU" sz="1100" i="1" dirty="0">
                <a:solidFill>
                  <a:srgbClr val="969696"/>
                </a:solidFill>
              </a:rPr>
              <a:t>. </a:t>
            </a:r>
            <a:r>
              <a:rPr lang="en-US" sz="1100" i="1" dirty="0">
                <a:solidFill>
                  <a:srgbClr val="969696"/>
                </a:solidFill>
              </a:rPr>
              <a:t>2005 Springer Science</a:t>
            </a:r>
            <a:r>
              <a:rPr lang="ru-RU" sz="1100" i="1" dirty="0">
                <a:solidFill>
                  <a:srgbClr val="969696"/>
                </a:solidFill>
              </a:rPr>
              <a:t>+ </a:t>
            </a:r>
            <a:r>
              <a:rPr lang="en-US" sz="1100" i="1" dirty="0">
                <a:solidFill>
                  <a:srgbClr val="969696"/>
                </a:solidFill>
              </a:rPr>
              <a:t>Business Media, Inc.</a:t>
            </a:r>
            <a:endParaRPr lang="ru-RU" sz="1100" i="1" dirty="0">
              <a:solidFill>
                <a:srgbClr val="969696"/>
              </a:solidFill>
            </a:endParaRPr>
          </a:p>
        </p:txBody>
      </p:sp>
    </p:spTree>
    <p:extLst>
      <p:ext uri="{BB962C8B-B14F-4D97-AF65-F5344CB8AC3E}">
        <p14:creationId xmlns:p14="http://schemas.microsoft.com/office/powerpoint/2010/main" val="2068904861"/>
      </p:ext>
    </p:extLst>
  </p:cSld>
  <p:clrMapOvr>
    <a:masterClrMapping/>
  </p:clrMapOvr>
  <p:transition>
    <p:dissolv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type="body" idx="1"/>
          </p:nvPr>
        </p:nvSpPr>
        <p:spPr>
          <a:xfrm>
            <a:off x="3771955" y="165882"/>
            <a:ext cx="5120526" cy="886854"/>
          </a:xfrm>
        </p:spPr>
        <p:txBody>
          <a:bodyPr/>
          <a:lstStyle/>
          <a:p>
            <a:pPr marL="0" indent="0" algn="r" eaLnBrk="1" hangingPunct="1">
              <a:spcBef>
                <a:spcPts val="0"/>
              </a:spcBef>
              <a:buFontTx/>
              <a:buNone/>
            </a:pPr>
            <a:r>
              <a:rPr lang="ru-RU" altLang="ru-RU" sz="2900" b="1" dirty="0">
                <a:solidFill>
                  <a:srgbClr val="80BF44"/>
                </a:solidFill>
                <a:latin typeface="Calibri" pitchFamily="34" charset="0"/>
              </a:rPr>
              <a:t>Кинетические модели без </a:t>
            </a:r>
            <a:r>
              <a:rPr lang="en-US" altLang="ru-RU" sz="2900" b="1" dirty="0">
                <a:solidFill>
                  <a:srgbClr val="80BF44"/>
                </a:solidFill>
                <a:latin typeface="Calibri" pitchFamily="34" charset="0"/>
              </a:rPr>
              <a:t>RDS</a:t>
            </a:r>
            <a:endParaRPr lang="ru-RU" altLang="ru-RU" sz="2900" b="1" dirty="0">
              <a:solidFill>
                <a:srgbClr val="80BF44"/>
              </a:solidFill>
              <a:latin typeface="Calibri" pitchFamily="34" charset="0"/>
            </a:endParaRPr>
          </a:p>
        </p:txBody>
      </p:sp>
      <p:sp>
        <p:nvSpPr>
          <p:cNvPr id="37891" name="Rectangle 4"/>
          <p:cNvSpPr>
            <a:spLocks noChangeArrowheads="1"/>
          </p:cNvSpPr>
          <p:nvPr/>
        </p:nvSpPr>
        <p:spPr bwMode="auto">
          <a:xfrm>
            <a:off x="8458641" y="6172704"/>
            <a:ext cx="685359" cy="685296"/>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8235" tIns="54117" rIns="108235" bIns="54117" anchor="ctr"/>
          <a:lstStyle>
            <a:lvl1pPr defTabSz="576263" eaLnBrk="0" hangingPunct="0">
              <a:spcBef>
                <a:spcPct val="20000"/>
              </a:spcBef>
              <a:buChar char="•"/>
              <a:defRPr sz="2000">
                <a:solidFill>
                  <a:schemeClr val="tx1"/>
                </a:solidFill>
                <a:latin typeface="Arial" charset="0"/>
              </a:defRPr>
            </a:lvl1pPr>
            <a:lvl2pPr marL="742950" indent="-285750" defTabSz="576263" eaLnBrk="0" hangingPunct="0">
              <a:spcBef>
                <a:spcPct val="20000"/>
              </a:spcBef>
              <a:buChar char="–"/>
              <a:defRPr>
                <a:solidFill>
                  <a:schemeClr val="tx1"/>
                </a:solidFill>
                <a:latin typeface="Arial" charset="0"/>
              </a:defRPr>
            </a:lvl2pPr>
            <a:lvl3pPr marL="1143000" indent="-228600" defTabSz="576263" eaLnBrk="0" hangingPunct="0">
              <a:spcBef>
                <a:spcPct val="20000"/>
              </a:spcBef>
              <a:buChar char="•"/>
              <a:defRPr sz="1500">
                <a:solidFill>
                  <a:schemeClr val="tx1"/>
                </a:solidFill>
                <a:latin typeface="Arial" charset="0"/>
              </a:defRPr>
            </a:lvl3pPr>
            <a:lvl4pPr marL="1600200" indent="-228600" defTabSz="576263" eaLnBrk="0" hangingPunct="0">
              <a:spcBef>
                <a:spcPct val="20000"/>
              </a:spcBef>
              <a:buChar char="–"/>
              <a:defRPr sz="1300">
                <a:solidFill>
                  <a:schemeClr val="tx1"/>
                </a:solidFill>
                <a:latin typeface="Arial" charset="0"/>
              </a:defRPr>
            </a:lvl4pPr>
            <a:lvl5pPr marL="2057400" indent="-228600" defTabSz="576263" eaLnBrk="0" hangingPunct="0">
              <a:spcBef>
                <a:spcPct val="20000"/>
              </a:spcBef>
              <a:buChar char="»"/>
              <a:defRPr sz="1300">
                <a:solidFill>
                  <a:schemeClr val="tx1"/>
                </a:solidFill>
                <a:latin typeface="Arial" charset="0"/>
              </a:defRPr>
            </a:lvl5pPr>
            <a:lvl6pPr marL="2514600" indent="-228600" defTabSz="576263" eaLnBrk="0" fontAlgn="base" hangingPunct="0">
              <a:spcBef>
                <a:spcPct val="20000"/>
              </a:spcBef>
              <a:spcAft>
                <a:spcPct val="0"/>
              </a:spcAft>
              <a:buChar char="»"/>
              <a:defRPr sz="1300">
                <a:solidFill>
                  <a:schemeClr val="tx1"/>
                </a:solidFill>
                <a:latin typeface="Arial" charset="0"/>
              </a:defRPr>
            </a:lvl6pPr>
            <a:lvl7pPr marL="2971800" indent="-228600" defTabSz="576263" eaLnBrk="0" fontAlgn="base" hangingPunct="0">
              <a:spcBef>
                <a:spcPct val="20000"/>
              </a:spcBef>
              <a:spcAft>
                <a:spcPct val="0"/>
              </a:spcAft>
              <a:buChar char="»"/>
              <a:defRPr sz="1300">
                <a:solidFill>
                  <a:schemeClr val="tx1"/>
                </a:solidFill>
                <a:latin typeface="Arial" charset="0"/>
              </a:defRPr>
            </a:lvl7pPr>
            <a:lvl8pPr marL="3429000" indent="-228600" defTabSz="576263" eaLnBrk="0" fontAlgn="base" hangingPunct="0">
              <a:spcBef>
                <a:spcPct val="20000"/>
              </a:spcBef>
              <a:spcAft>
                <a:spcPct val="0"/>
              </a:spcAft>
              <a:buChar char="»"/>
              <a:defRPr sz="1300">
                <a:solidFill>
                  <a:schemeClr val="tx1"/>
                </a:solidFill>
                <a:latin typeface="Arial" charset="0"/>
              </a:defRPr>
            </a:lvl8pPr>
            <a:lvl9pPr marL="3886200" indent="-228600" defTabSz="576263" eaLnBrk="0" fontAlgn="base" hangingPunct="0">
              <a:spcBef>
                <a:spcPct val="20000"/>
              </a:spcBef>
              <a:spcAft>
                <a:spcPct val="0"/>
              </a:spcAft>
              <a:buChar char="»"/>
              <a:defRPr sz="1300">
                <a:solidFill>
                  <a:schemeClr val="tx1"/>
                </a:solidFill>
                <a:latin typeface="Arial" charset="0"/>
              </a:defRPr>
            </a:lvl9pPr>
          </a:lstStyle>
          <a:p>
            <a:pPr algn="ctr" eaLnBrk="1" hangingPunct="1">
              <a:spcBef>
                <a:spcPct val="0"/>
              </a:spcBef>
              <a:buFontTx/>
              <a:buNone/>
            </a:pPr>
            <a:endParaRPr lang="ru-RU" altLang="ru-RU" sz="1400" dirty="0"/>
          </a:p>
        </p:txBody>
      </p:sp>
      <p:cxnSp>
        <p:nvCxnSpPr>
          <p:cNvPr id="37892" name="AutoShape 7"/>
          <p:cNvCxnSpPr>
            <a:cxnSpLocks noChangeShapeType="1"/>
          </p:cNvCxnSpPr>
          <p:nvPr/>
        </p:nvCxnSpPr>
        <p:spPr bwMode="auto">
          <a:xfrm>
            <a:off x="4114674" y="1143840"/>
            <a:ext cx="8456121" cy="0"/>
          </a:xfrm>
          <a:prstGeom prst="straightConnector1">
            <a:avLst/>
          </a:prstGeom>
          <a:noFill/>
          <a:ln w="28575">
            <a:solidFill>
              <a:schemeClr val="bg2"/>
            </a:solidFill>
            <a:round/>
            <a:headEnd/>
            <a:tailEnd/>
          </a:ln>
          <a:extLst>
            <a:ext uri="{909E8E84-426E-40DD-AFC4-6F175D3DCCD1}">
              <a14:hiddenFill xmlns:a14="http://schemas.microsoft.com/office/drawing/2010/main">
                <a:noFill/>
              </a14:hiddenFill>
            </a:ext>
          </a:extLst>
        </p:spPr>
      </p:cxnSp>
      <p:pic>
        <p:nvPicPr>
          <p:cNvPr id="37893" name="Picture 14" descr="ТПУ_Презентация_квадраты"/>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96356"/>
            <a:ext cx="4001287" cy="861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4" name="Rectangle 9"/>
          <p:cNvSpPr>
            <a:spLocks noChangeArrowheads="1"/>
          </p:cNvSpPr>
          <p:nvPr/>
        </p:nvSpPr>
        <p:spPr bwMode="auto">
          <a:xfrm>
            <a:off x="0" y="1486488"/>
            <a:ext cx="685359" cy="5371512"/>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44953" tIns="72477" rIns="144953" bIns="72477" anchor="ctr"/>
          <a:lstStyle>
            <a:lvl1pPr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sz="1500">
                <a:solidFill>
                  <a:schemeClr val="tx1"/>
                </a:solidFill>
                <a:latin typeface="Arial" charset="0"/>
              </a:defRPr>
            </a:lvl3pPr>
            <a:lvl4pPr marL="1600200" indent="-228600" eaLnBrk="0" hangingPunct="0">
              <a:spcBef>
                <a:spcPct val="20000"/>
              </a:spcBef>
              <a:buChar char="–"/>
              <a:defRPr sz="1300">
                <a:solidFill>
                  <a:schemeClr val="tx1"/>
                </a:solidFill>
                <a:latin typeface="Arial" charset="0"/>
              </a:defRPr>
            </a:lvl4pPr>
            <a:lvl5pPr marL="2057400" indent="-228600" eaLnBrk="0" hangingPunct="0">
              <a:spcBef>
                <a:spcPct val="20000"/>
              </a:spcBef>
              <a:buChar char="»"/>
              <a:defRPr sz="1300">
                <a:solidFill>
                  <a:schemeClr val="tx1"/>
                </a:solidFill>
                <a:latin typeface="Arial" charset="0"/>
              </a:defRPr>
            </a:lvl5pPr>
            <a:lvl6pPr marL="2514600" indent="-228600" eaLnBrk="0" fontAlgn="base" hangingPunct="0">
              <a:spcBef>
                <a:spcPct val="20000"/>
              </a:spcBef>
              <a:spcAft>
                <a:spcPct val="0"/>
              </a:spcAft>
              <a:buChar char="»"/>
              <a:defRPr sz="1300">
                <a:solidFill>
                  <a:schemeClr val="tx1"/>
                </a:solidFill>
                <a:latin typeface="Arial" charset="0"/>
              </a:defRPr>
            </a:lvl6pPr>
            <a:lvl7pPr marL="2971800" indent="-228600" eaLnBrk="0" fontAlgn="base" hangingPunct="0">
              <a:spcBef>
                <a:spcPct val="20000"/>
              </a:spcBef>
              <a:spcAft>
                <a:spcPct val="0"/>
              </a:spcAft>
              <a:buChar char="»"/>
              <a:defRPr sz="1300">
                <a:solidFill>
                  <a:schemeClr val="tx1"/>
                </a:solidFill>
                <a:latin typeface="Arial" charset="0"/>
              </a:defRPr>
            </a:lvl7pPr>
            <a:lvl8pPr marL="3429000" indent="-228600" eaLnBrk="0" fontAlgn="base" hangingPunct="0">
              <a:spcBef>
                <a:spcPct val="20000"/>
              </a:spcBef>
              <a:spcAft>
                <a:spcPct val="0"/>
              </a:spcAft>
              <a:buChar char="»"/>
              <a:defRPr sz="1300">
                <a:solidFill>
                  <a:schemeClr val="tx1"/>
                </a:solidFill>
                <a:latin typeface="Arial" charset="0"/>
              </a:defRPr>
            </a:lvl8pPr>
            <a:lvl9pPr marL="3886200" indent="-228600" eaLnBrk="0" fontAlgn="base" hangingPunct="0">
              <a:spcBef>
                <a:spcPct val="20000"/>
              </a:spcBef>
              <a:spcAft>
                <a:spcPct val="0"/>
              </a:spcAft>
              <a:buChar char="»"/>
              <a:defRPr sz="1300">
                <a:solidFill>
                  <a:schemeClr val="tx1"/>
                </a:solidFill>
                <a:latin typeface="Arial" charset="0"/>
              </a:defRPr>
            </a:lvl9pPr>
          </a:lstStyle>
          <a:p>
            <a:pPr eaLnBrk="1" hangingPunct="1">
              <a:spcBef>
                <a:spcPct val="0"/>
              </a:spcBef>
              <a:buFontTx/>
              <a:buNone/>
            </a:pPr>
            <a:endParaRPr lang="ru-RU" altLang="ru-RU" sz="1700" dirty="0"/>
          </a:p>
        </p:txBody>
      </p:sp>
      <p:grpSp>
        <p:nvGrpSpPr>
          <p:cNvPr id="37896" name="Группа 8"/>
          <p:cNvGrpSpPr>
            <a:grpSpLocks/>
          </p:cNvGrpSpPr>
          <p:nvPr/>
        </p:nvGrpSpPr>
        <p:grpSpPr bwMode="auto">
          <a:xfrm>
            <a:off x="415752" y="355246"/>
            <a:ext cx="3053879" cy="713009"/>
            <a:chOff x="543276" y="545242"/>
            <a:chExt cx="1816737" cy="422585"/>
          </a:xfrm>
        </p:grpSpPr>
        <p:sp>
          <p:nvSpPr>
            <p:cNvPr id="13" name="Freeform 37"/>
            <p:cNvSpPr>
              <a:spLocks noEditPoints="1"/>
            </p:cNvSpPr>
            <p:nvPr/>
          </p:nvSpPr>
          <p:spPr bwMode="auto">
            <a:xfrm>
              <a:off x="1037932" y="566147"/>
              <a:ext cx="1322081" cy="401680"/>
            </a:xfrm>
            <a:custGeom>
              <a:avLst/>
              <a:gdLst>
                <a:gd name="T0" fmla="*/ 528 w 2132"/>
                <a:gd name="T1" fmla="*/ 586 h 649"/>
                <a:gd name="T2" fmla="*/ 791 w 2132"/>
                <a:gd name="T3" fmla="*/ 557 h 649"/>
                <a:gd name="T4" fmla="*/ 510 w 2132"/>
                <a:gd name="T5" fmla="*/ 564 h 649"/>
                <a:gd name="T6" fmla="*/ 490 w 2132"/>
                <a:gd name="T7" fmla="*/ 521 h 649"/>
                <a:gd name="T8" fmla="*/ 1337 w 2132"/>
                <a:gd name="T9" fmla="*/ 504 h 649"/>
                <a:gd name="T10" fmla="*/ 1257 w 2132"/>
                <a:gd name="T11" fmla="*/ 504 h 649"/>
                <a:gd name="T12" fmla="*/ 1001 w 2132"/>
                <a:gd name="T13" fmla="*/ 504 h 649"/>
                <a:gd name="T14" fmla="*/ 981 w 2132"/>
                <a:gd name="T15" fmla="*/ 504 h 649"/>
                <a:gd name="T16" fmla="*/ 799 w 2132"/>
                <a:gd name="T17" fmla="*/ 579 h 649"/>
                <a:gd name="T18" fmla="*/ 625 w 2132"/>
                <a:gd name="T19" fmla="*/ 522 h 649"/>
                <a:gd name="T20" fmla="*/ 508 w 2132"/>
                <a:gd name="T21" fmla="*/ 504 h 649"/>
                <a:gd name="T22" fmla="*/ 529 w 2132"/>
                <a:gd name="T23" fmla="*/ 574 h 649"/>
                <a:gd name="T24" fmla="*/ 470 w 2132"/>
                <a:gd name="T25" fmla="*/ 646 h 649"/>
                <a:gd name="T26" fmla="*/ 404 w 2132"/>
                <a:gd name="T27" fmla="*/ 536 h 649"/>
                <a:gd name="T28" fmla="*/ 249 w 2132"/>
                <a:gd name="T29" fmla="*/ 646 h 649"/>
                <a:gd name="T30" fmla="*/ 131 w 2132"/>
                <a:gd name="T31" fmla="*/ 504 h 649"/>
                <a:gd name="T32" fmla="*/ 23 w 2132"/>
                <a:gd name="T33" fmla="*/ 627 h 649"/>
                <a:gd name="T34" fmla="*/ 931 w 2132"/>
                <a:gd name="T35" fmla="*/ 503 h 649"/>
                <a:gd name="T36" fmla="*/ 872 w 2132"/>
                <a:gd name="T37" fmla="*/ 609 h 649"/>
                <a:gd name="T38" fmla="*/ 893 w 2132"/>
                <a:gd name="T39" fmla="*/ 646 h 649"/>
                <a:gd name="T40" fmla="*/ 914 w 2132"/>
                <a:gd name="T41" fmla="*/ 502 h 649"/>
                <a:gd name="T42" fmla="*/ 206 w 2132"/>
                <a:gd name="T43" fmla="*/ 387 h 649"/>
                <a:gd name="T44" fmla="*/ 267 w 2132"/>
                <a:gd name="T45" fmla="*/ 302 h 649"/>
                <a:gd name="T46" fmla="*/ 2111 w 2132"/>
                <a:gd name="T47" fmla="*/ 411 h 649"/>
                <a:gd name="T48" fmla="*/ 1976 w 2132"/>
                <a:gd name="T49" fmla="*/ 269 h 649"/>
                <a:gd name="T50" fmla="*/ 1805 w 2132"/>
                <a:gd name="T51" fmla="*/ 269 h 649"/>
                <a:gd name="T52" fmla="*/ 1549 w 2132"/>
                <a:gd name="T53" fmla="*/ 287 h 649"/>
                <a:gd name="T54" fmla="*/ 1337 w 2132"/>
                <a:gd name="T55" fmla="*/ 269 h 649"/>
                <a:gd name="T56" fmla="*/ 1423 w 2132"/>
                <a:gd name="T57" fmla="*/ 269 h 649"/>
                <a:gd name="T58" fmla="*/ 1337 w 2132"/>
                <a:gd name="T59" fmla="*/ 294 h 649"/>
                <a:gd name="T60" fmla="*/ 1280 w 2132"/>
                <a:gd name="T61" fmla="*/ 302 h 649"/>
                <a:gd name="T62" fmla="*/ 1126 w 2132"/>
                <a:gd name="T63" fmla="*/ 411 h 649"/>
                <a:gd name="T64" fmla="*/ 955 w 2132"/>
                <a:gd name="T65" fmla="*/ 337 h 649"/>
                <a:gd name="T66" fmla="*/ 791 w 2132"/>
                <a:gd name="T67" fmla="*/ 287 h 649"/>
                <a:gd name="T68" fmla="*/ 741 w 2132"/>
                <a:gd name="T69" fmla="*/ 269 h 649"/>
                <a:gd name="T70" fmla="*/ 515 w 2132"/>
                <a:gd name="T71" fmla="*/ 380 h 649"/>
                <a:gd name="T72" fmla="*/ 447 w 2132"/>
                <a:gd name="T73" fmla="*/ 269 h 649"/>
                <a:gd name="T74" fmla="*/ 363 w 2132"/>
                <a:gd name="T75" fmla="*/ 406 h 649"/>
                <a:gd name="T76" fmla="*/ 351 w 2132"/>
                <a:gd name="T77" fmla="*/ 386 h 649"/>
                <a:gd name="T78" fmla="*/ 105 w 2132"/>
                <a:gd name="T79" fmla="*/ 287 h 649"/>
                <a:gd name="T80" fmla="*/ 1640 w 2132"/>
                <a:gd name="T81" fmla="*/ 288 h 649"/>
                <a:gd name="T82" fmla="*/ 1680 w 2132"/>
                <a:gd name="T83" fmla="*/ 393 h 649"/>
                <a:gd name="T84" fmla="*/ 1583 w 2132"/>
                <a:gd name="T85" fmla="*/ 339 h 649"/>
                <a:gd name="T86" fmla="*/ 292 w 2132"/>
                <a:gd name="T87" fmla="*/ 303 h 649"/>
                <a:gd name="T88" fmla="*/ 182 w 2132"/>
                <a:gd name="T89" fmla="*/ 393 h 649"/>
                <a:gd name="T90" fmla="*/ 2059 w 2132"/>
                <a:gd name="T91" fmla="*/ 241 h 649"/>
                <a:gd name="T92" fmla="*/ 2058 w 2132"/>
                <a:gd name="T93" fmla="*/ 257 h 649"/>
                <a:gd name="T94" fmla="*/ 157 w 2132"/>
                <a:gd name="T95" fmla="*/ 132 h 649"/>
                <a:gd name="T96" fmla="*/ 244 w 2132"/>
                <a:gd name="T97" fmla="*/ 92 h 649"/>
                <a:gd name="T98" fmla="*/ 1046 w 2132"/>
                <a:gd name="T99" fmla="*/ 35 h 649"/>
                <a:gd name="T100" fmla="*/ 803 w 2132"/>
                <a:gd name="T101" fmla="*/ 145 h 649"/>
                <a:gd name="T102" fmla="*/ 658 w 2132"/>
                <a:gd name="T103" fmla="*/ 35 h 649"/>
                <a:gd name="T104" fmla="*/ 305 w 2132"/>
                <a:gd name="T105" fmla="*/ 35 h 649"/>
                <a:gd name="T106" fmla="*/ 325 w 2132"/>
                <a:gd name="T107" fmla="*/ 53 h 649"/>
                <a:gd name="T108" fmla="*/ 44 w 2132"/>
                <a:gd name="T109" fmla="*/ 52 h 649"/>
                <a:gd name="T110" fmla="*/ 529 w 2132"/>
                <a:gd name="T111" fmla="*/ 72 h 649"/>
                <a:gd name="T112" fmla="*/ 605 w 2132"/>
                <a:gd name="T113" fmla="*/ 173 h 649"/>
                <a:gd name="T114" fmla="*/ 507 w 2132"/>
                <a:gd name="T115" fmla="*/ 66 h 649"/>
                <a:gd name="T116" fmla="*/ 267 w 2132"/>
                <a:gd name="T117" fmla="*/ 105 h 649"/>
                <a:gd name="T118" fmla="*/ 132 w 2132"/>
                <a:gd name="T119" fmla="*/ 126 h 649"/>
                <a:gd name="T120" fmla="*/ 992 w 2132"/>
                <a:gd name="T121" fmla="*/ 9 h 649"/>
                <a:gd name="T122" fmla="*/ 967 w 2132"/>
                <a:gd name="T123" fmla="*/ 0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01" y="615"/>
                  </a:lnTo>
                  <a:lnTo>
                    <a:pt x="1068" y="504"/>
                  </a:lnTo>
                  <a:lnTo>
                    <a:pt x="1089" y="504"/>
                  </a:lnTo>
                  <a:lnTo>
                    <a:pt x="1089" y="646"/>
                  </a:lnTo>
                  <a:lnTo>
                    <a:pt x="1069" y="646"/>
                  </a:lnTo>
                  <a:lnTo>
                    <a:pt x="1069" y="53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337" y="615"/>
                  </a:lnTo>
                  <a:lnTo>
                    <a:pt x="404" y="504"/>
                  </a:lnTo>
                  <a:lnTo>
                    <a:pt x="425" y="504"/>
                  </a:lnTo>
                  <a:lnTo>
                    <a:pt x="425" y="646"/>
                  </a:lnTo>
                  <a:lnTo>
                    <a:pt x="404" y="646"/>
                  </a:lnTo>
                  <a:lnTo>
                    <a:pt x="404" y="53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044" y="380"/>
                  </a:lnTo>
                  <a:lnTo>
                    <a:pt x="2110" y="269"/>
                  </a:lnTo>
                  <a:lnTo>
                    <a:pt x="2132" y="269"/>
                  </a:lnTo>
                  <a:lnTo>
                    <a:pt x="2132" y="411"/>
                  </a:lnTo>
                  <a:lnTo>
                    <a:pt x="2111" y="411"/>
                  </a:lnTo>
                  <a:lnTo>
                    <a:pt x="2111" y="302"/>
                  </a:lnTo>
                  <a:lnTo>
                    <a:pt x="2111" y="302"/>
                  </a:lnTo>
                  <a:lnTo>
                    <a:pt x="2044" y="411"/>
                  </a:lnTo>
                  <a:lnTo>
                    <a:pt x="2023" y="411"/>
                  </a:lnTo>
                  <a:lnTo>
                    <a:pt x="2023" y="269"/>
                  </a:lnTo>
                  <a:close/>
                  <a:moveTo>
                    <a:pt x="1868" y="269"/>
                  </a:moveTo>
                  <a:lnTo>
                    <a:pt x="1888" y="269"/>
                  </a:lnTo>
                  <a:lnTo>
                    <a:pt x="1888" y="380"/>
                  </a:lnTo>
                  <a:lnTo>
                    <a:pt x="1888" y="380"/>
                  </a:lnTo>
                  <a:lnTo>
                    <a:pt x="1955" y="269"/>
                  </a:lnTo>
                  <a:lnTo>
                    <a:pt x="1976" y="269"/>
                  </a:lnTo>
                  <a:lnTo>
                    <a:pt x="1976" y="411"/>
                  </a:lnTo>
                  <a:lnTo>
                    <a:pt x="1956" y="411"/>
                  </a:lnTo>
                  <a:lnTo>
                    <a:pt x="1956" y="302"/>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15" y="380"/>
                  </a:lnTo>
                  <a:lnTo>
                    <a:pt x="582" y="269"/>
                  </a:lnTo>
                  <a:lnTo>
                    <a:pt x="603" y="269"/>
                  </a:lnTo>
                  <a:lnTo>
                    <a:pt x="603" y="411"/>
                  </a:lnTo>
                  <a:lnTo>
                    <a:pt x="582" y="411"/>
                  </a:lnTo>
                  <a:lnTo>
                    <a:pt x="582" y="302"/>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958" y="145"/>
                  </a:lnTo>
                  <a:lnTo>
                    <a:pt x="1026" y="35"/>
                  </a:lnTo>
                  <a:lnTo>
                    <a:pt x="1046" y="35"/>
                  </a:lnTo>
                  <a:lnTo>
                    <a:pt x="1046" y="176"/>
                  </a:lnTo>
                  <a:lnTo>
                    <a:pt x="1026" y="176"/>
                  </a:lnTo>
                  <a:lnTo>
                    <a:pt x="1026" y="66"/>
                  </a:lnTo>
                  <a:lnTo>
                    <a:pt x="1026" y="66"/>
                  </a:lnTo>
                  <a:lnTo>
                    <a:pt x="959" y="176"/>
                  </a:lnTo>
                  <a:lnTo>
                    <a:pt x="938" y="176"/>
                  </a:lnTo>
                  <a:lnTo>
                    <a:pt x="938" y="35"/>
                  </a:lnTo>
                  <a:close/>
                  <a:moveTo>
                    <a:pt x="783" y="35"/>
                  </a:moveTo>
                  <a:lnTo>
                    <a:pt x="803" y="35"/>
                  </a:lnTo>
                  <a:lnTo>
                    <a:pt x="803" y="145"/>
                  </a:lnTo>
                  <a:lnTo>
                    <a:pt x="803" y="145"/>
                  </a:lnTo>
                  <a:lnTo>
                    <a:pt x="871" y="35"/>
                  </a:lnTo>
                  <a:lnTo>
                    <a:pt x="891" y="35"/>
                  </a:lnTo>
                  <a:lnTo>
                    <a:pt x="891" y="176"/>
                  </a:lnTo>
                  <a:lnTo>
                    <a:pt x="871" y="176"/>
                  </a:lnTo>
                  <a:lnTo>
                    <a:pt x="871" y="6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chemeClr val="tx1">
                <a:lumMod val="95000"/>
                <a:lumOff val="5000"/>
              </a:schemeClr>
            </a:solidFill>
            <a:ln w="0">
              <a:noFill/>
              <a:prstDash val="solid"/>
              <a:round/>
              <a:headEnd/>
              <a:tailEnd/>
            </a:ln>
          </p:spPr>
          <p:txBody>
            <a:bodyPr/>
            <a:lstStyle/>
            <a:p>
              <a:pPr>
                <a:defRPr/>
              </a:pPr>
              <a:endParaRPr lang="ru-RU" baseline="-25000" dirty="0"/>
            </a:p>
          </p:txBody>
        </p:sp>
        <p:grpSp>
          <p:nvGrpSpPr>
            <p:cNvPr id="37942" name="Group 34"/>
            <p:cNvGrpSpPr>
              <a:grpSpLocks noChangeAspect="1"/>
            </p:cNvGrpSpPr>
            <p:nvPr/>
          </p:nvGrpSpPr>
          <p:grpSpPr bwMode="auto">
            <a:xfrm>
              <a:off x="543276" y="545242"/>
              <a:ext cx="421345" cy="421345"/>
              <a:chOff x="1099" y="205"/>
              <a:chExt cx="340" cy="340"/>
            </a:xfrm>
          </p:grpSpPr>
          <p:sp>
            <p:nvSpPr>
              <p:cNvPr id="15" name="Freeform 38"/>
              <p:cNvSpPr>
                <a:spLocks noEditPoints="1"/>
              </p:cNvSpPr>
              <p:nvPr/>
            </p:nvSpPr>
            <p:spPr bwMode="auto">
              <a:xfrm>
                <a:off x="1099" y="325"/>
                <a:ext cx="341" cy="217"/>
              </a:xfrm>
              <a:custGeom>
                <a:avLst/>
                <a:gdLst>
                  <a:gd name="T0" fmla="*/ 240 w 680"/>
                  <a:gd name="T1" fmla="*/ 240 h 441"/>
                  <a:gd name="T2" fmla="*/ 440 w 680"/>
                  <a:gd name="T3" fmla="*/ 240 h 441"/>
                  <a:gd name="T4" fmla="*/ 440 w 680"/>
                  <a:gd name="T5" fmla="*/ 441 h 441"/>
                  <a:gd name="T6" fmla="*/ 240 w 680"/>
                  <a:gd name="T7" fmla="*/ 441 h 441"/>
                  <a:gd name="T8" fmla="*/ 240 w 680"/>
                  <a:gd name="T9" fmla="*/ 240 h 441"/>
                  <a:gd name="T10" fmla="*/ 480 w 680"/>
                  <a:gd name="T11" fmla="*/ 0 h 441"/>
                  <a:gd name="T12" fmla="*/ 680 w 680"/>
                  <a:gd name="T13" fmla="*/ 0 h 441"/>
                  <a:gd name="T14" fmla="*/ 680 w 680"/>
                  <a:gd name="T15" fmla="*/ 441 h 441"/>
                  <a:gd name="T16" fmla="*/ 480 w 680"/>
                  <a:gd name="T17" fmla="*/ 441 h 441"/>
                  <a:gd name="T18" fmla="*/ 480 w 680"/>
                  <a:gd name="T19" fmla="*/ 0 h 441"/>
                  <a:gd name="T20" fmla="*/ 0 w 680"/>
                  <a:gd name="T21" fmla="*/ 0 h 441"/>
                  <a:gd name="T22" fmla="*/ 200 w 680"/>
                  <a:gd name="T23" fmla="*/ 0 h 441"/>
                  <a:gd name="T24" fmla="*/ 200 w 680"/>
                  <a:gd name="T25" fmla="*/ 441 h 441"/>
                  <a:gd name="T26" fmla="*/ 0 w 680"/>
                  <a:gd name="T27" fmla="*/ 441 h 441"/>
                  <a:gd name="T28" fmla="*/ 0 w 680"/>
                  <a:gd name="T29"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chemeClr val="tx1">
                  <a:lumMod val="95000"/>
                  <a:lumOff val="5000"/>
                </a:schemeClr>
              </a:solidFill>
              <a:ln w="0">
                <a:noFill/>
                <a:prstDash val="solid"/>
                <a:round/>
                <a:headEnd/>
                <a:tailEnd/>
              </a:ln>
            </p:spPr>
            <p:txBody>
              <a:bodyPr/>
              <a:lstStyle/>
              <a:p>
                <a:pPr>
                  <a:defRPr/>
                </a:pPr>
                <a:endParaRPr lang="ru-RU" baseline="-25000" dirty="0"/>
              </a:p>
            </p:txBody>
          </p:sp>
          <p:sp>
            <p:nvSpPr>
              <p:cNvPr id="37944" name="Freeform 39"/>
              <p:cNvSpPr>
                <a:spLocks noEditPoints="1"/>
              </p:cNvSpPr>
              <p:nvPr/>
            </p:nvSpPr>
            <p:spPr bwMode="auto">
              <a:xfrm>
                <a:off x="1099" y="205"/>
                <a:ext cx="340" cy="220"/>
              </a:xfrm>
              <a:custGeom>
                <a:avLst/>
                <a:gdLst>
                  <a:gd name="T0" fmla="*/ 2 w 680"/>
                  <a:gd name="T1" fmla="*/ 0 h 441"/>
                  <a:gd name="T2" fmla="*/ 3 w 680"/>
                  <a:gd name="T3" fmla="*/ 0 h 441"/>
                  <a:gd name="T4" fmla="*/ 3 w 680"/>
                  <a:gd name="T5" fmla="*/ 0 h 441"/>
                  <a:gd name="T6" fmla="*/ 2 w 680"/>
                  <a:gd name="T7" fmla="*/ 0 h 441"/>
                  <a:gd name="T8" fmla="*/ 2 w 680"/>
                  <a:gd name="T9" fmla="*/ 0 h 441"/>
                  <a:gd name="T10" fmla="*/ 1 w 680"/>
                  <a:gd name="T11" fmla="*/ 0 h 441"/>
                  <a:gd name="T12" fmla="*/ 2 w 680"/>
                  <a:gd name="T13" fmla="*/ 0 h 441"/>
                  <a:gd name="T14" fmla="*/ 2 w 680"/>
                  <a:gd name="T15" fmla="*/ 1 h 441"/>
                  <a:gd name="T16" fmla="*/ 1 w 680"/>
                  <a:gd name="T17" fmla="*/ 1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80"/>
                  <a:gd name="T46" fmla="*/ 0 h 441"/>
                  <a:gd name="T47" fmla="*/ 680 w 680"/>
                  <a:gd name="T48" fmla="*/ 441 h 44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dirty="0"/>
              </a:p>
            </p:txBody>
          </p:sp>
        </p:grpSp>
      </p:grpSp>
      <p:sp>
        <p:nvSpPr>
          <p:cNvPr id="4" name="Номер слайда 3"/>
          <p:cNvSpPr>
            <a:spLocks noGrp="1"/>
          </p:cNvSpPr>
          <p:nvPr>
            <p:ph type="sldNum" sz="quarter" idx="12"/>
          </p:nvPr>
        </p:nvSpPr>
        <p:spPr>
          <a:xfrm>
            <a:off x="6553760" y="6243264"/>
            <a:ext cx="2475646" cy="478699"/>
          </a:xfrm>
        </p:spPr>
        <p:txBody>
          <a:bodyPr/>
          <a:lstStyle/>
          <a:p>
            <a:pPr>
              <a:defRPr/>
            </a:pPr>
            <a:fld id="{B971B4AC-05DD-48C1-8803-3039D9D93133}" type="slidenum">
              <a:rPr lang="ru-RU" smtClean="0"/>
              <a:pPr>
                <a:defRPr/>
              </a:pPr>
              <a:t>13</a:t>
            </a:fld>
            <a:endParaRPr lang="ru-RU" dirty="0"/>
          </a:p>
        </p:txBody>
      </p:sp>
      <p:graphicFrame>
        <p:nvGraphicFramePr>
          <p:cNvPr id="18" name="Объект 17"/>
          <p:cNvGraphicFramePr>
            <a:graphicFrameLocks noChangeAspect="1"/>
          </p:cNvGraphicFramePr>
          <p:nvPr>
            <p:extLst>
              <p:ext uri="{D42A27DB-BD31-4B8C-83A1-F6EECF244321}">
                <p14:modId xmlns:p14="http://schemas.microsoft.com/office/powerpoint/2010/main" val="1083260165"/>
              </p:ext>
            </p:extLst>
          </p:nvPr>
        </p:nvGraphicFramePr>
        <p:xfrm>
          <a:off x="1073094" y="1486488"/>
          <a:ext cx="7646988" cy="3978275"/>
        </p:xfrm>
        <a:graphic>
          <a:graphicData uri="http://schemas.openxmlformats.org/presentationml/2006/ole">
            <mc:AlternateContent xmlns:mc="http://schemas.openxmlformats.org/markup-compatibility/2006">
              <mc:Choice xmlns:v="urn:schemas-microsoft-com:vml" Requires="v">
                <p:oleObj spid="_x0000_s166959" name="Equation" r:id="rId4" imgW="4736880" imgH="2450880" progId="Equation.DSMT4">
                  <p:embed/>
                </p:oleObj>
              </mc:Choice>
              <mc:Fallback>
                <p:oleObj name="Equation" r:id="rId4" imgW="4736880" imgH="2450880" progId="Equation.DSMT4">
                  <p:embed/>
                  <p:pic>
                    <p:nvPicPr>
                      <p:cNvPr id="0" name=""/>
                      <p:cNvPicPr>
                        <a:picLocks noChangeAspect="1" noChangeArrowheads="1"/>
                      </p:cNvPicPr>
                      <p:nvPr/>
                    </p:nvPicPr>
                    <p:blipFill>
                      <a:blip r:embed="rId5"/>
                      <a:srcRect/>
                      <a:stretch>
                        <a:fillRect/>
                      </a:stretch>
                    </p:blipFill>
                    <p:spPr bwMode="auto">
                      <a:xfrm>
                        <a:off x="1073094" y="1486488"/>
                        <a:ext cx="7646988" cy="3978275"/>
                      </a:xfrm>
                      <a:prstGeom prst="rect">
                        <a:avLst/>
                      </a:prstGeom>
                      <a:noFill/>
                      <a:ln>
                        <a:noFill/>
                      </a:ln>
                    </p:spPr>
                  </p:pic>
                </p:oleObj>
              </mc:Fallback>
            </mc:AlternateContent>
          </a:graphicData>
        </a:graphic>
      </p:graphicFrame>
      <p:sp>
        <p:nvSpPr>
          <p:cNvPr id="16" name="Text Box 8"/>
          <p:cNvSpPr txBox="1">
            <a:spLocks noChangeArrowheads="1"/>
          </p:cNvSpPr>
          <p:nvPr/>
        </p:nvSpPr>
        <p:spPr bwMode="auto">
          <a:xfrm>
            <a:off x="4001287" y="6272890"/>
            <a:ext cx="4563884" cy="484924"/>
          </a:xfrm>
          <a:prstGeom prst="rect">
            <a:avLst/>
          </a:prstGeom>
          <a:noFill/>
          <a:ln w="9525">
            <a:noFill/>
            <a:miter lim="800000"/>
            <a:headEnd/>
            <a:tailEnd/>
          </a:ln>
          <a:effectLst/>
        </p:spPr>
        <p:txBody>
          <a:bodyPr wrap="square" lIns="144953" tIns="72477" rIns="144953" bIns="72477">
            <a:spAutoFit/>
          </a:bodyPr>
          <a:lstStyle/>
          <a:p>
            <a:pPr algn="ctr" defTabSz="913519">
              <a:spcBef>
                <a:spcPts val="0"/>
              </a:spcBef>
            </a:pPr>
            <a:r>
              <a:rPr lang="ru-RU" sz="1100" i="1" dirty="0">
                <a:solidFill>
                  <a:srgbClr val="969696"/>
                </a:solidFill>
              </a:rPr>
              <a:t>*</a:t>
            </a:r>
            <a:r>
              <a:rPr lang="en-US" sz="1100" i="1" dirty="0">
                <a:solidFill>
                  <a:srgbClr val="969696"/>
                </a:solidFill>
              </a:rPr>
              <a:t>M. Albert </a:t>
            </a:r>
            <a:r>
              <a:rPr lang="en-US" sz="1100" i="1" dirty="0" err="1">
                <a:solidFill>
                  <a:srgbClr val="969696"/>
                </a:solidFill>
              </a:rPr>
              <a:t>Vannice</a:t>
            </a:r>
            <a:r>
              <a:rPr lang="ru-RU" sz="1100" i="1" dirty="0">
                <a:solidFill>
                  <a:srgbClr val="969696"/>
                </a:solidFill>
              </a:rPr>
              <a:t>. </a:t>
            </a:r>
            <a:r>
              <a:rPr lang="en-US" sz="1100" i="1" dirty="0">
                <a:solidFill>
                  <a:srgbClr val="969696"/>
                </a:solidFill>
              </a:rPr>
              <a:t>Kinetics of Catalytic</a:t>
            </a:r>
          </a:p>
          <a:p>
            <a:pPr algn="ctr" defTabSz="913519">
              <a:spcBef>
                <a:spcPts val="0"/>
              </a:spcBef>
            </a:pPr>
            <a:r>
              <a:rPr lang="en-US" sz="1100" i="1" dirty="0">
                <a:solidFill>
                  <a:srgbClr val="969696"/>
                </a:solidFill>
              </a:rPr>
              <a:t>Reactions</a:t>
            </a:r>
            <a:r>
              <a:rPr lang="ru-RU" sz="1100" i="1" dirty="0">
                <a:solidFill>
                  <a:srgbClr val="969696"/>
                </a:solidFill>
              </a:rPr>
              <a:t>. </a:t>
            </a:r>
            <a:r>
              <a:rPr lang="en-US" sz="1100" i="1" dirty="0">
                <a:solidFill>
                  <a:srgbClr val="969696"/>
                </a:solidFill>
              </a:rPr>
              <a:t>2005 Springer Science</a:t>
            </a:r>
            <a:r>
              <a:rPr lang="ru-RU" sz="1100" i="1" dirty="0">
                <a:solidFill>
                  <a:srgbClr val="969696"/>
                </a:solidFill>
              </a:rPr>
              <a:t>+ </a:t>
            </a:r>
            <a:r>
              <a:rPr lang="en-US" sz="1100" i="1" dirty="0">
                <a:solidFill>
                  <a:srgbClr val="969696"/>
                </a:solidFill>
              </a:rPr>
              <a:t>Business Media, Inc.</a:t>
            </a:r>
            <a:endParaRPr lang="ru-RU" sz="1100" i="1" dirty="0">
              <a:solidFill>
                <a:srgbClr val="969696"/>
              </a:solidFill>
            </a:endParaRPr>
          </a:p>
        </p:txBody>
      </p:sp>
    </p:spTree>
    <p:extLst>
      <p:ext uri="{BB962C8B-B14F-4D97-AF65-F5344CB8AC3E}">
        <p14:creationId xmlns:p14="http://schemas.microsoft.com/office/powerpoint/2010/main" val="2220108119"/>
      </p:ext>
    </p:extLst>
  </p:cSld>
  <p:clrMapOvr>
    <a:masterClrMapping/>
  </p:clrMapOvr>
  <p:transition>
    <p:dissolv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type="body" idx="1"/>
          </p:nvPr>
        </p:nvSpPr>
        <p:spPr>
          <a:xfrm>
            <a:off x="3771955" y="165882"/>
            <a:ext cx="5120526" cy="886854"/>
          </a:xfrm>
        </p:spPr>
        <p:txBody>
          <a:bodyPr/>
          <a:lstStyle/>
          <a:p>
            <a:pPr marL="0" indent="0" algn="r" eaLnBrk="1" hangingPunct="1">
              <a:spcBef>
                <a:spcPts val="0"/>
              </a:spcBef>
              <a:buFontTx/>
              <a:buNone/>
            </a:pPr>
            <a:r>
              <a:rPr lang="ru-RU" altLang="ru-RU" sz="2900" b="1" dirty="0">
                <a:solidFill>
                  <a:srgbClr val="80BF44"/>
                </a:solidFill>
                <a:latin typeface="Calibri" pitchFamily="34" charset="0"/>
              </a:rPr>
              <a:t>Кинетические модели без </a:t>
            </a:r>
            <a:r>
              <a:rPr lang="en-US" altLang="ru-RU" sz="2900" b="1" dirty="0">
                <a:solidFill>
                  <a:srgbClr val="80BF44"/>
                </a:solidFill>
                <a:latin typeface="Calibri" pitchFamily="34" charset="0"/>
              </a:rPr>
              <a:t>RDS</a:t>
            </a:r>
            <a:endParaRPr lang="ru-RU" altLang="ru-RU" sz="2900" b="1" dirty="0">
              <a:solidFill>
                <a:srgbClr val="80BF44"/>
              </a:solidFill>
              <a:latin typeface="Calibri" pitchFamily="34" charset="0"/>
            </a:endParaRPr>
          </a:p>
        </p:txBody>
      </p:sp>
      <p:sp>
        <p:nvSpPr>
          <p:cNvPr id="37891" name="Rectangle 4"/>
          <p:cNvSpPr>
            <a:spLocks noChangeArrowheads="1"/>
          </p:cNvSpPr>
          <p:nvPr/>
        </p:nvSpPr>
        <p:spPr bwMode="auto">
          <a:xfrm>
            <a:off x="8458641" y="6172704"/>
            <a:ext cx="685359" cy="685296"/>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8235" tIns="54117" rIns="108235" bIns="54117" anchor="ctr"/>
          <a:lstStyle>
            <a:lvl1pPr defTabSz="576263" eaLnBrk="0" hangingPunct="0">
              <a:spcBef>
                <a:spcPct val="20000"/>
              </a:spcBef>
              <a:buChar char="•"/>
              <a:defRPr sz="2000">
                <a:solidFill>
                  <a:schemeClr val="tx1"/>
                </a:solidFill>
                <a:latin typeface="Arial" charset="0"/>
              </a:defRPr>
            </a:lvl1pPr>
            <a:lvl2pPr marL="742950" indent="-285750" defTabSz="576263" eaLnBrk="0" hangingPunct="0">
              <a:spcBef>
                <a:spcPct val="20000"/>
              </a:spcBef>
              <a:buChar char="–"/>
              <a:defRPr>
                <a:solidFill>
                  <a:schemeClr val="tx1"/>
                </a:solidFill>
                <a:latin typeface="Arial" charset="0"/>
              </a:defRPr>
            </a:lvl2pPr>
            <a:lvl3pPr marL="1143000" indent="-228600" defTabSz="576263" eaLnBrk="0" hangingPunct="0">
              <a:spcBef>
                <a:spcPct val="20000"/>
              </a:spcBef>
              <a:buChar char="•"/>
              <a:defRPr sz="1500">
                <a:solidFill>
                  <a:schemeClr val="tx1"/>
                </a:solidFill>
                <a:latin typeface="Arial" charset="0"/>
              </a:defRPr>
            </a:lvl3pPr>
            <a:lvl4pPr marL="1600200" indent="-228600" defTabSz="576263" eaLnBrk="0" hangingPunct="0">
              <a:spcBef>
                <a:spcPct val="20000"/>
              </a:spcBef>
              <a:buChar char="–"/>
              <a:defRPr sz="1300">
                <a:solidFill>
                  <a:schemeClr val="tx1"/>
                </a:solidFill>
                <a:latin typeface="Arial" charset="0"/>
              </a:defRPr>
            </a:lvl4pPr>
            <a:lvl5pPr marL="2057400" indent="-228600" defTabSz="576263" eaLnBrk="0" hangingPunct="0">
              <a:spcBef>
                <a:spcPct val="20000"/>
              </a:spcBef>
              <a:buChar char="»"/>
              <a:defRPr sz="1300">
                <a:solidFill>
                  <a:schemeClr val="tx1"/>
                </a:solidFill>
                <a:latin typeface="Arial" charset="0"/>
              </a:defRPr>
            </a:lvl5pPr>
            <a:lvl6pPr marL="2514600" indent="-228600" defTabSz="576263" eaLnBrk="0" fontAlgn="base" hangingPunct="0">
              <a:spcBef>
                <a:spcPct val="20000"/>
              </a:spcBef>
              <a:spcAft>
                <a:spcPct val="0"/>
              </a:spcAft>
              <a:buChar char="»"/>
              <a:defRPr sz="1300">
                <a:solidFill>
                  <a:schemeClr val="tx1"/>
                </a:solidFill>
                <a:latin typeface="Arial" charset="0"/>
              </a:defRPr>
            </a:lvl6pPr>
            <a:lvl7pPr marL="2971800" indent="-228600" defTabSz="576263" eaLnBrk="0" fontAlgn="base" hangingPunct="0">
              <a:spcBef>
                <a:spcPct val="20000"/>
              </a:spcBef>
              <a:spcAft>
                <a:spcPct val="0"/>
              </a:spcAft>
              <a:buChar char="»"/>
              <a:defRPr sz="1300">
                <a:solidFill>
                  <a:schemeClr val="tx1"/>
                </a:solidFill>
                <a:latin typeface="Arial" charset="0"/>
              </a:defRPr>
            </a:lvl7pPr>
            <a:lvl8pPr marL="3429000" indent="-228600" defTabSz="576263" eaLnBrk="0" fontAlgn="base" hangingPunct="0">
              <a:spcBef>
                <a:spcPct val="20000"/>
              </a:spcBef>
              <a:spcAft>
                <a:spcPct val="0"/>
              </a:spcAft>
              <a:buChar char="»"/>
              <a:defRPr sz="1300">
                <a:solidFill>
                  <a:schemeClr val="tx1"/>
                </a:solidFill>
                <a:latin typeface="Arial" charset="0"/>
              </a:defRPr>
            </a:lvl8pPr>
            <a:lvl9pPr marL="3886200" indent="-228600" defTabSz="576263" eaLnBrk="0" fontAlgn="base" hangingPunct="0">
              <a:spcBef>
                <a:spcPct val="20000"/>
              </a:spcBef>
              <a:spcAft>
                <a:spcPct val="0"/>
              </a:spcAft>
              <a:buChar char="»"/>
              <a:defRPr sz="1300">
                <a:solidFill>
                  <a:schemeClr val="tx1"/>
                </a:solidFill>
                <a:latin typeface="Arial" charset="0"/>
              </a:defRPr>
            </a:lvl9pPr>
          </a:lstStyle>
          <a:p>
            <a:pPr algn="ctr" eaLnBrk="1" hangingPunct="1">
              <a:spcBef>
                <a:spcPct val="0"/>
              </a:spcBef>
              <a:buFontTx/>
              <a:buNone/>
            </a:pPr>
            <a:endParaRPr lang="ru-RU" altLang="ru-RU" sz="1400" dirty="0"/>
          </a:p>
        </p:txBody>
      </p:sp>
      <p:cxnSp>
        <p:nvCxnSpPr>
          <p:cNvPr id="37892" name="AutoShape 7"/>
          <p:cNvCxnSpPr>
            <a:cxnSpLocks noChangeShapeType="1"/>
          </p:cNvCxnSpPr>
          <p:nvPr/>
        </p:nvCxnSpPr>
        <p:spPr bwMode="auto">
          <a:xfrm>
            <a:off x="4114674" y="1143840"/>
            <a:ext cx="8456121" cy="0"/>
          </a:xfrm>
          <a:prstGeom prst="straightConnector1">
            <a:avLst/>
          </a:prstGeom>
          <a:noFill/>
          <a:ln w="28575">
            <a:solidFill>
              <a:schemeClr val="bg2"/>
            </a:solidFill>
            <a:round/>
            <a:headEnd/>
            <a:tailEnd/>
          </a:ln>
          <a:extLst>
            <a:ext uri="{909E8E84-426E-40DD-AFC4-6F175D3DCCD1}">
              <a14:hiddenFill xmlns:a14="http://schemas.microsoft.com/office/drawing/2010/main">
                <a:noFill/>
              </a14:hiddenFill>
            </a:ext>
          </a:extLst>
        </p:spPr>
      </p:cxnSp>
      <p:pic>
        <p:nvPicPr>
          <p:cNvPr id="37893" name="Picture 14" descr="ТПУ_Презентация_квадраты"/>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96356"/>
            <a:ext cx="4001287" cy="861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4" name="Rectangle 9"/>
          <p:cNvSpPr>
            <a:spLocks noChangeArrowheads="1"/>
          </p:cNvSpPr>
          <p:nvPr/>
        </p:nvSpPr>
        <p:spPr bwMode="auto">
          <a:xfrm>
            <a:off x="0" y="1486488"/>
            <a:ext cx="685359" cy="5371512"/>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44953" tIns="72477" rIns="144953" bIns="72477" anchor="ctr"/>
          <a:lstStyle>
            <a:lvl1pPr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sz="1500">
                <a:solidFill>
                  <a:schemeClr val="tx1"/>
                </a:solidFill>
                <a:latin typeface="Arial" charset="0"/>
              </a:defRPr>
            </a:lvl3pPr>
            <a:lvl4pPr marL="1600200" indent="-228600" eaLnBrk="0" hangingPunct="0">
              <a:spcBef>
                <a:spcPct val="20000"/>
              </a:spcBef>
              <a:buChar char="–"/>
              <a:defRPr sz="1300">
                <a:solidFill>
                  <a:schemeClr val="tx1"/>
                </a:solidFill>
                <a:latin typeface="Arial" charset="0"/>
              </a:defRPr>
            </a:lvl4pPr>
            <a:lvl5pPr marL="2057400" indent="-228600" eaLnBrk="0" hangingPunct="0">
              <a:spcBef>
                <a:spcPct val="20000"/>
              </a:spcBef>
              <a:buChar char="»"/>
              <a:defRPr sz="1300">
                <a:solidFill>
                  <a:schemeClr val="tx1"/>
                </a:solidFill>
                <a:latin typeface="Arial" charset="0"/>
              </a:defRPr>
            </a:lvl5pPr>
            <a:lvl6pPr marL="2514600" indent="-228600" eaLnBrk="0" fontAlgn="base" hangingPunct="0">
              <a:spcBef>
                <a:spcPct val="20000"/>
              </a:spcBef>
              <a:spcAft>
                <a:spcPct val="0"/>
              </a:spcAft>
              <a:buChar char="»"/>
              <a:defRPr sz="1300">
                <a:solidFill>
                  <a:schemeClr val="tx1"/>
                </a:solidFill>
                <a:latin typeface="Arial" charset="0"/>
              </a:defRPr>
            </a:lvl6pPr>
            <a:lvl7pPr marL="2971800" indent="-228600" eaLnBrk="0" fontAlgn="base" hangingPunct="0">
              <a:spcBef>
                <a:spcPct val="20000"/>
              </a:spcBef>
              <a:spcAft>
                <a:spcPct val="0"/>
              </a:spcAft>
              <a:buChar char="»"/>
              <a:defRPr sz="1300">
                <a:solidFill>
                  <a:schemeClr val="tx1"/>
                </a:solidFill>
                <a:latin typeface="Arial" charset="0"/>
              </a:defRPr>
            </a:lvl7pPr>
            <a:lvl8pPr marL="3429000" indent="-228600" eaLnBrk="0" fontAlgn="base" hangingPunct="0">
              <a:spcBef>
                <a:spcPct val="20000"/>
              </a:spcBef>
              <a:spcAft>
                <a:spcPct val="0"/>
              </a:spcAft>
              <a:buChar char="»"/>
              <a:defRPr sz="1300">
                <a:solidFill>
                  <a:schemeClr val="tx1"/>
                </a:solidFill>
                <a:latin typeface="Arial" charset="0"/>
              </a:defRPr>
            </a:lvl8pPr>
            <a:lvl9pPr marL="3886200" indent="-228600" eaLnBrk="0" fontAlgn="base" hangingPunct="0">
              <a:spcBef>
                <a:spcPct val="20000"/>
              </a:spcBef>
              <a:spcAft>
                <a:spcPct val="0"/>
              </a:spcAft>
              <a:buChar char="»"/>
              <a:defRPr sz="1300">
                <a:solidFill>
                  <a:schemeClr val="tx1"/>
                </a:solidFill>
                <a:latin typeface="Arial" charset="0"/>
              </a:defRPr>
            </a:lvl9pPr>
          </a:lstStyle>
          <a:p>
            <a:pPr eaLnBrk="1" hangingPunct="1">
              <a:spcBef>
                <a:spcPct val="0"/>
              </a:spcBef>
              <a:buFontTx/>
              <a:buNone/>
            </a:pPr>
            <a:endParaRPr lang="ru-RU" altLang="ru-RU" sz="1700" dirty="0"/>
          </a:p>
        </p:txBody>
      </p:sp>
      <p:grpSp>
        <p:nvGrpSpPr>
          <p:cNvPr id="37896" name="Группа 8"/>
          <p:cNvGrpSpPr>
            <a:grpSpLocks/>
          </p:cNvGrpSpPr>
          <p:nvPr/>
        </p:nvGrpSpPr>
        <p:grpSpPr bwMode="auto">
          <a:xfrm>
            <a:off x="415752" y="355246"/>
            <a:ext cx="3053879" cy="713009"/>
            <a:chOff x="543276" y="545242"/>
            <a:chExt cx="1816737" cy="422585"/>
          </a:xfrm>
        </p:grpSpPr>
        <p:sp>
          <p:nvSpPr>
            <p:cNvPr id="13" name="Freeform 37"/>
            <p:cNvSpPr>
              <a:spLocks noEditPoints="1"/>
            </p:cNvSpPr>
            <p:nvPr/>
          </p:nvSpPr>
          <p:spPr bwMode="auto">
            <a:xfrm>
              <a:off x="1037932" y="566147"/>
              <a:ext cx="1322081" cy="401680"/>
            </a:xfrm>
            <a:custGeom>
              <a:avLst/>
              <a:gdLst>
                <a:gd name="T0" fmla="*/ 528 w 2132"/>
                <a:gd name="T1" fmla="*/ 586 h 649"/>
                <a:gd name="T2" fmla="*/ 791 w 2132"/>
                <a:gd name="T3" fmla="*/ 557 h 649"/>
                <a:gd name="T4" fmla="*/ 510 w 2132"/>
                <a:gd name="T5" fmla="*/ 564 h 649"/>
                <a:gd name="T6" fmla="*/ 490 w 2132"/>
                <a:gd name="T7" fmla="*/ 521 h 649"/>
                <a:gd name="T8" fmla="*/ 1337 w 2132"/>
                <a:gd name="T9" fmla="*/ 504 h 649"/>
                <a:gd name="T10" fmla="*/ 1257 w 2132"/>
                <a:gd name="T11" fmla="*/ 504 h 649"/>
                <a:gd name="T12" fmla="*/ 1001 w 2132"/>
                <a:gd name="T13" fmla="*/ 504 h 649"/>
                <a:gd name="T14" fmla="*/ 981 w 2132"/>
                <a:gd name="T15" fmla="*/ 504 h 649"/>
                <a:gd name="T16" fmla="*/ 799 w 2132"/>
                <a:gd name="T17" fmla="*/ 579 h 649"/>
                <a:gd name="T18" fmla="*/ 625 w 2132"/>
                <a:gd name="T19" fmla="*/ 522 h 649"/>
                <a:gd name="T20" fmla="*/ 508 w 2132"/>
                <a:gd name="T21" fmla="*/ 504 h 649"/>
                <a:gd name="T22" fmla="*/ 529 w 2132"/>
                <a:gd name="T23" fmla="*/ 574 h 649"/>
                <a:gd name="T24" fmla="*/ 470 w 2132"/>
                <a:gd name="T25" fmla="*/ 646 h 649"/>
                <a:gd name="T26" fmla="*/ 404 w 2132"/>
                <a:gd name="T27" fmla="*/ 536 h 649"/>
                <a:gd name="T28" fmla="*/ 249 w 2132"/>
                <a:gd name="T29" fmla="*/ 646 h 649"/>
                <a:gd name="T30" fmla="*/ 131 w 2132"/>
                <a:gd name="T31" fmla="*/ 504 h 649"/>
                <a:gd name="T32" fmla="*/ 23 w 2132"/>
                <a:gd name="T33" fmla="*/ 627 h 649"/>
                <a:gd name="T34" fmla="*/ 931 w 2132"/>
                <a:gd name="T35" fmla="*/ 503 h 649"/>
                <a:gd name="T36" fmla="*/ 872 w 2132"/>
                <a:gd name="T37" fmla="*/ 609 h 649"/>
                <a:gd name="T38" fmla="*/ 893 w 2132"/>
                <a:gd name="T39" fmla="*/ 646 h 649"/>
                <a:gd name="T40" fmla="*/ 914 w 2132"/>
                <a:gd name="T41" fmla="*/ 502 h 649"/>
                <a:gd name="T42" fmla="*/ 206 w 2132"/>
                <a:gd name="T43" fmla="*/ 387 h 649"/>
                <a:gd name="T44" fmla="*/ 267 w 2132"/>
                <a:gd name="T45" fmla="*/ 302 h 649"/>
                <a:gd name="T46" fmla="*/ 2111 w 2132"/>
                <a:gd name="T47" fmla="*/ 411 h 649"/>
                <a:gd name="T48" fmla="*/ 1976 w 2132"/>
                <a:gd name="T49" fmla="*/ 269 h 649"/>
                <a:gd name="T50" fmla="*/ 1805 w 2132"/>
                <a:gd name="T51" fmla="*/ 269 h 649"/>
                <a:gd name="T52" fmla="*/ 1549 w 2132"/>
                <a:gd name="T53" fmla="*/ 287 h 649"/>
                <a:gd name="T54" fmla="*/ 1337 w 2132"/>
                <a:gd name="T55" fmla="*/ 269 h 649"/>
                <a:gd name="T56" fmla="*/ 1423 w 2132"/>
                <a:gd name="T57" fmla="*/ 269 h 649"/>
                <a:gd name="T58" fmla="*/ 1337 w 2132"/>
                <a:gd name="T59" fmla="*/ 294 h 649"/>
                <a:gd name="T60" fmla="*/ 1280 w 2132"/>
                <a:gd name="T61" fmla="*/ 302 h 649"/>
                <a:gd name="T62" fmla="*/ 1126 w 2132"/>
                <a:gd name="T63" fmla="*/ 411 h 649"/>
                <a:gd name="T64" fmla="*/ 955 w 2132"/>
                <a:gd name="T65" fmla="*/ 337 h 649"/>
                <a:gd name="T66" fmla="*/ 791 w 2132"/>
                <a:gd name="T67" fmla="*/ 287 h 649"/>
                <a:gd name="T68" fmla="*/ 741 w 2132"/>
                <a:gd name="T69" fmla="*/ 269 h 649"/>
                <a:gd name="T70" fmla="*/ 515 w 2132"/>
                <a:gd name="T71" fmla="*/ 380 h 649"/>
                <a:gd name="T72" fmla="*/ 447 w 2132"/>
                <a:gd name="T73" fmla="*/ 269 h 649"/>
                <a:gd name="T74" fmla="*/ 363 w 2132"/>
                <a:gd name="T75" fmla="*/ 406 h 649"/>
                <a:gd name="T76" fmla="*/ 351 w 2132"/>
                <a:gd name="T77" fmla="*/ 386 h 649"/>
                <a:gd name="T78" fmla="*/ 105 w 2132"/>
                <a:gd name="T79" fmla="*/ 287 h 649"/>
                <a:gd name="T80" fmla="*/ 1640 w 2132"/>
                <a:gd name="T81" fmla="*/ 288 h 649"/>
                <a:gd name="T82" fmla="*/ 1680 w 2132"/>
                <a:gd name="T83" fmla="*/ 393 h 649"/>
                <a:gd name="T84" fmla="*/ 1583 w 2132"/>
                <a:gd name="T85" fmla="*/ 339 h 649"/>
                <a:gd name="T86" fmla="*/ 292 w 2132"/>
                <a:gd name="T87" fmla="*/ 303 h 649"/>
                <a:gd name="T88" fmla="*/ 182 w 2132"/>
                <a:gd name="T89" fmla="*/ 393 h 649"/>
                <a:gd name="T90" fmla="*/ 2059 w 2132"/>
                <a:gd name="T91" fmla="*/ 241 h 649"/>
                <a:gd name="T92" fmla="*/ 2058 w 2132"/>
                <a:gd name="T93" fmla="*/ 257 h 649"/>
                <a:gd name="T94" fmla="*/ 157 w 2132"/>
                <a:gd name="T95" fmla="*/ 132 h 649"/>
                <a:gd name="T96" fmla="*/ 244 w 2132"/>
                <a:gd name="T97" fmla="*/ 92 h 649"/>
                <a:gd name="T98" fmla="*/ 1046 w 2132"/>
                <a:gd name="T99" fmla="*/ 35 h 649"/>
                <a:gd name="T100" fmla="*/ 803 w 2132"/>
                <a:gd name="T101" fmla="*/ 145 h 649"/>
                <a:gd name="T102" fmla="*/ 658 w 2132"/>
                <a:gd name="T103" fmla="*/ 35 h 649"/>
                <a:gd name="T104" fmla="*/ 305 w 2132"/>
                <a:gd name="T105" fmla="*/ 35 h 649"/>
                <a:gd name="T106" fmla="*/ 325 w 2132"/>
                <a:gd name="T107" fmla="*/ 53 h 649"/>
                <a:gd name="T108" fmla="*/ 44 w 2132"/>
                <a:gd name="T109" fmla="*/ 52 h 649"/>
                <a:gd name="T110" fmla="*/ 529 w 2132"/>
                <a:gd name="T111" fmla="*/ 72 h 649"/>
                <a:gd name="T112" fmla="*/ 605 w 2132"/>
                <a:gd name="T113" fmla="*/ 173 h 649"/>
                <a:gd name="T114" fmla="*/ 507 w 2132"/>
                <a:gd name="T115" fmla="*/ 66 h 649"/>
                <a:gd name="T116" fmla="*/ 267 w 2132"/>
                <a:gd name="T117" fmla="*/ 105 h 649"/>
                <a:gd name="T118" fmla="*/ 132 w 2132"/>
                <a:gd name="T119" fmla="*/ 126 h 649"/>
                <a:gd name="T120" fmla="*/ 992 w 2132"/>
                <a:gd name="T121" fmla="*/ 9 h 649"/>
                <a:gd name="T122" fmla="*/ 967 w 2132"/>
                <a:gd name="T123" fmla="*/ 0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01" y="615"/>
                  </a:lnTo>
                  <a:lnTo>
                    <a:pt x="1068" y="504"/>
                  </a:lnTo>
                  <a:lnTo>
                    <a:pt x="1089" y="504"/>
                  </a:lnTo>
                  <a:lnTo>
                    <a:pt x="1089" y="646"/>
                  </a:lnTo>
                  <a:lnTo>
                    <a:pt x="1069" y="646"/>
                  </a:lnTo>
                  <a:lnTo>
                    <a:pt x="1069" y="53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337" y="615"/>
                  </a:lnTo>
                  <a:lnTo>
                    <a:pt x="404" y="504"/>
                  </a:lnTo>
                  <a:lnTo>
                    <a:pt x="425" y="504"/>
                  </a:lnTo>
                  <a:lnTo>
                    <a:pt x="425" y="646"/>
                  </a:lnTo>
                  <a:lnTo>
                    <a:pt x="404" y="646"/>
                  </a:lnTo>
                  <a:lnTo>
                    <a:pt x="404" y="53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044" y="380"/>
                  </a:lnTo>
                  <a:lnTo>
                    <a:pt x="2110" y="269"/>
                  </a:lnTo>
                  <a:lnTo>
                    <a:pt x="2132" y="269"/>
                  </a:lnTo>
                  <a:lnTo>
                    <a:pt x="2132" y="411"/>
                  </a:lnTo>
                  <a:lnTo>
                    <a:pt x="2111" y="411"/>
                  </a:lnTo>
                  <a:lnTo>
                    <a:pt x="2111" y="302"/>
                  </a:lnTo>
                  <a:lnTo>
                    <a:pt x="2111" y="302"/>
                  </a:lnTo>
                  <a:lnTo>
                    <a:pt x="2044" y="411"/>
                  </a:lnTo>
                  <a:lnTo>
                    <a:pt x="2023" y="411"/>
                  </a:lnTo>
                  <a:lnTo>
                    <a:pt x="2023" y="269"/>
                  </a:lnTo>
                  <a:close/>
                  <a:moveTo>
                    <a:pt x="1868" y="269"/>
                  </a:moveTo>
                  <a:lnTo>
                    <a:pt x="1888" y="269"/>
                  </a:lnTo>
                  <a:lnTo>
                    <a:pt x="1888" y="380"/>
                  </a:lnTo>
                  <a:lnTo>
                    <a:pt x="1888" y="380"/>
                  </a:lnTo>
                  <a:lnTo>
                    <a:pt x="1955" y="269"/>
                  </a:lnTo>
                  <a:lnTo>
                    <a:pt x="1976" y="269"/>
                  </a:lnTo>
                  <a:lnTo>
                    <a:pt x="1976" y="411"/>
                  </a:lnTo>
                  <a:lnTo>
                    <a:pt x="1956" y="411"/>
                  </a:lnTo>
                  <a:lnTo>
                    <a:pt x="1956" y="302"/>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15" y="380"/>
                  </a:lnTo>
                  <a:lnTo>
                    <a:pt x="582" y="269"/>
                  </a:lnTo>
                  <a:lnTo>
                    <a:pt x="603" y="269"/>
                  </a:lnTo>
                  <a:lnTo>
                    <a:pt x="603" y="411"/>
                  </a:lnTo>
                  <a:lnTo>
                    <a:pt x="582" y="411"/>
                  </a:lnTo>
                  <a:lnTo>
                    <a:pt x="582" y="302"/>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958" y="145"/>
                  </a:lnTo>
                  <a:lnTo>
                    <a:pt x="1026" y="35"/>
                  </a:lnTo>
                  <a:lnTo>
                    <a:pt x="1046" y="35"/>
                  </a:lnTo>
                  <a:lnTo>
                    <a:pt x="1046" y="176"/>
                  </a:lnTo>
                  <a:lnTo>
                    <a:pt x="1026" y="176"/>
                  </a:lnTo>
                  <a:lnTo>
                    <a:pt x="1026" y="66"/>
                  </a:lnTo>
                  <a:lnTo>
                    <a:pt x="1026" y="66"/>
                  </a:lnTo>
                  <a:lnTo>
                    <a:pt x="959" y="176"/>
                  </a:lnTo>
                  <a:lnTo>
                    <a:pt x="938" y="176"/>
                  </a:lnTo>
                  <a:lnTo>
                    <a:pt x="938" y="35"/>
                  </a:lnTo>
                  <a:close/>
                  <a:moveTo>
                    <a:pt x="783" y="35"/>
                  </a:moveTo>
                  <a:lnTo>
                    <a:pt x="803" y="35"/>
                  </a:lnTo>
                  <a:lnTo>
                    <a:pt x="803" y="145"/>
                  </a:lnTo>
                  <a:lnTo>
                    <a:pt x="803" y="145"/>
                  </a:lnTo>
                  <a:lnTo>
                    <a:pt x="871" y="35"/>
                  </a:lnTo>
                  <a:lnTo>
                    <a:pt x="891" y="35"/>
                  </a:lnTo>
                  <a:lnTo>
                    <a:pt x="891" y="176"/>
                  </a:lnTo>
                  <a:lnTo>
                    <a:pt x="871" y="176"/>
                  </a:lnTo>
                  <a:lnTo>
                    <a:pt x="871" y="6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chemeClr val="tx1">
                <a:lumMod val="95000"/>
                <a:lumOff val="5000"/>
              </a:schemeClr>
            </a:solidFill>
            <a:ln w="0">
              <a:noFill/>
              <a:prstDash val="solid"/>
              <a:round/>
              <a:headEnd/>
              <a:tailEnd/>
            </a:ln>
          </p:spPr>
          <p:txBody>
            <a:bodyPr/>
            <a:lstStyle/>
            <a:p>
              <a:pPr>
                <a:defRPr/>
              </a:pPr>
              <a:endParaRPr lang="ru-RU" baseline="-25000" dirty="0"/>
            </a:p>
          </p:txBody>
        </p:sp>
        <p:grpSp>
          <p:nvGrpSpPr>
            <p:cNvPr id="37942" name="Group 34"/>
            <p:cNvGrpSpPr>
              <a:grpSpLocks noChangeAspect="1"/>
            </p:cNvGrpSpPr>
            <p:nvPr/>
          </p:nvGrpSpPr>
          <p:grpSpPr bwMode="auto">
            <a:xfrm>
              <a:off x="543276" y="545242"/>
              <a:ext cx="421345" cy="421345"/>
              <a:chOff x="1099" y="205"/>
              <a:chExt cx="340" cy="340"/>
            </a:xfrm>
          </p:grpSpPr>
          <p:sp>
            <p:nvSpPr>
              <p:cNvPr id="15" name="Freeform 38"/>
              <p:cNvSpPr>
                <a:spLocks noEditPoints="1"/>
              </p:cNvSpPr>
              <p:nvPr/>
            </p:nvSpPr>
            <p:spPr bwMode="auto">
              <a:xfrm>
                <a:off x="1099" y="325"/>
                <a:ext cx="341" cy="217"/>
              </a:xfrm>
              <a:custGeom>
                <a:avLst/>
                <a:gdLst>
                  <a:gd name="T0" fmla="*/ 240 w 680"/>
                  <a:gd name="T1" fmla="*/ 240 h 441"/>
                  <a:gd name="T2" fmla="*/ 440 w 680"/>
                  <a:gd name="T3" fmla="*/ 240 h 441"/>
                  <a:gd name="T4" fmla="*/ 440 w 680"/>
                  <a:gd name="T5" fmla="*/ 441 h 441"/>
                  <a:gd name="T6" fmla="*/ 240 w 680"/>
                  <a:gd name="T7" fmla="*/ 441 h 441"/>
                  <a:gd name="T8" fmla="*/ 240 w 680"/>
                  <a:gd name="T9" fmla="*/ 240 h 441"/>
                  <a:gd name="T10" fmla="*/ 480 w 680"/>
                  <a:gd name="T11" fmla="*/ 0 h 441"/>
                  <a:gd name="T12" fmla="*/ 680 w 680"/>
                  <a:gd name="T13" fmla="*/ 0 h 441"/>
                  <a:gd name="T14" fmla="*/ 680 w 680"/>
                  <a:gd name="T15" fmla="*/ 441 h 441"/>
                  <a:gd name="T16" fmla="*/ 480 w 680"/>
                  <a:gd name="T17" fmla="*/ 441 h 441"/>
                  <a:gd name="T18" fmla="*/ 480 w 680"/>
                  <a:gd name="T19" fmla="*/ 0 h 441"/>
                  <a:gd name="T20" fmla="*/ 0 w 680"/>
                  <a:gd name="T21" fmla="*/ 0 h 441"/>
                  <a:gd name="T22" fmla="*/ 200 w 680"/>
                  <a:gd name="T23" fmla="*/ 0 h 441"/>
                  <a:gd name="T24" fmla="*/ 200 w 680"/>
                  <a:gd name="T25" fmla="*/ 441 h 441"/>
                  <a:gd name="T26" fmla="*/ 0 w 680"/>
                  <a:gd name="T27" fmla="*/ 441 h 441"/>
                  <a:gd name="T28" fmla="*/ 0 w 680"/>
                  <a:gd name="T29"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chemeClr val="tx1">
                  <a:lumMod val="95000"/>
                  <a:lumOff val="5000"/>
                </a:schemeClr>
              </a:solidFill>
              <a:ln w="0">
                <a:noFill/>
                <a:prstDash val="solid"/>
                <a:round/>
                <a:headEnd/>
                <a:tailEnd/>
              </a:ln>
            </p:spPr>
            <p:txBody>
              <a:bodyPr/>
              <a:lstStyle/>
              <a:p>
                <a:pPr>
                  <a:defRPr/>
                </a:pPr>
                <a:endParaRPr lang="ru-RU" baseline="-25000" dirty="0"/>
              </a:p>
            </p:txBody>
          </p:sp>
          <p:sp>
            <p:nvSpPr>
              <p:cNvPr id="37944" name="Freeform 39"/>
              <p:cNvSpPr>
                <a:spLocks noEditPoints="1"/>
              </p:cNvSpPr>
              <p:nvPr/>
            </p:nvSpPr>
            <p:spPr bwMode="auto">
              <a:xfrm>
                <a:off x="1099" y="205"/>
                <a:ext cx="340" cy="220"/>
              </a:xfrm>
              <a:custGeom>
                <a:avLst/>
                <a:gdLst>
                  <a:gd name="T0" fmla="*/ 2 w 680"/>
                  <a:gd name="T1" fmla="*/ 0 h 441"/>
                  <a:gd name="T2" fmla="*/ 3 w 680"/>
                  <a:gd name="T3" fmla="*/ 0 h 441"/>
                  <a:gd name="T4" fmla="*/ 3 w 680"/>
                  <a:gd name="T5" fmla="*/ 0 h 441"/>
                  <a:gd name="T6" fmla="*/ 2 w 680"/>
                  <a:gd name="T7" fmla="*/ 0 h 441"/>
                  <a:gd name="T8" fmla="*/ 2 w 680"/>
                  <a:gd name="T9" fmla="*/ 0 h 441"/>
                  <a:gd name="T10" fmla="*/ 1 w 680"/>
                  <a:gd name="T11" fmla="*/ 0 h 441"/>
                  <a:gd name="T12" fmla="*/ 2 w 680"/>
                  <a:gd name="T13" fmla="*/ 0 h 441"/>
                  <a:gd name="T14" fmla="*/ 2 w 680"/>
                  <a:gd name="T15" fmla="*/ 1 h 441"/>
                  <a:gd name="T16" fmla="*/ 1 w 680"/>
                  <a:gd name="T17" fmla="*/ 1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80"/>
                  <a:gd name="T46" fmla="*/ 0 h 441"/>
                  <a:gd name="T47" fmla="*/ 680 w 680"/>
                  <a:gd name="T48" fmla="*/ 441 h 44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dirty="0"/>
              </a:p>
            </p:txBody>
          </p:sp>
        </p:grpSp>
      </p:grpSp>
      <p:sp>
        <p:nvSpPr>
          <p:cNvPr id="4" name="Номер слайда 3"/>
          <p:cNvSpPr>
            <a:spLocks noGrp="1"/>
          </p:cNvSpPr>
          <p:nvPr>
            <p:ph type="sldNum" sz="quarter" idx="12"/>
          </p:nvPr>
        </p:nvSpPr>
        <p:spPr>
          <a:xfrm>
            <a:off x="6553760" y="6243264"/>
            <a:ext cx="2475646" cy="478699"/>
          </a:xfrm>
        </p:spPr>
        <p:txBody>
          <a:bodyPr/>
          <a:lstStyle/>
          <a:p>
            <a:pPr>
              <a:defRPr/>
            </a:pPr>
            <a:fld id="{B971B4AC-05DD-48C1-8803-3039D9D93133}" type="slidenum">
              <a:rPr lang="ru-RU" smtClean="0"/>
              <a:pPr>
                <a:defRPr/>
              </a:pPr>
              <a:t>14</a:t>
            </a:fld>
            <a:endParaRPr lang="ru-RU" dirty="0"/>
          </a:p>
        </p:txBody>
      </p:sp>
      <p:graphicFrame>
        <p:nvGraphicFramePr>
          <p:cNvPr id="18" name="Объект 17"/>
          <p:cNvGraphicFramePr>
            <a:graphicFrameLocks noChangeAspect="1"/>
          </p:cNvGraphicFramePr>
          <p:nvPr>
            <p:extLst>
              <p:ext uri="{D42A27DB-BD31-4B8C-83A1-F6EECF244321}">
                <p14:modId xmlns:p14="http://schemas.microsoft.com/office/powerpoint/2010/main" val="3088435419"/>
              </p:ext>
            </p:extLst>
          </p:nvPr>
        </p:nvGraphicFramePr>
        <p:xfrm>
          <a:off x="1470025" y="1127125"/>
          <a:ext cx="6850063" cy="4700588"/>
        </p:xfrm>
        <a:graphic>
          <a:graphicData uri="http://schemas.openxmlformats.org/presentationml/2006/ole">
            <mc:AlternateContent xmlns:mc="http://schemas.openxmlformats.org/markup-compatibility/2006">
              <mc:Choice xmlns:v="urn:schemas-microsoft-com:vml" Requires="v">
                <p:oleObj spid="_x0000_s167979" name="Equation" r:id="rId4" imgW="4241520" imgH="2895480" progId="Equation.DSMT4">
                  <p:embed/>
                </p:oleObj>
              </mc:Choice>
              <mc:Fallback>
                <p:oleObj name="Equation" r:id="rId4" imgW="4241520" imgH="2895480" progId="Equation.DSMT4">
                  <p:embed/>
                  <p:pic>
                    <p:nvPicPr>
                      <p:cNvPr id="0" name=""/>
                      <p:cNvPicPr>
                        <a:picLocks noChangeAspect="1" noChangeArrowheads="1"/>
                      </p:cNvPicPr>
                      <p:nvPr/>
                    </p:nvPicPr>
                    <p:blipFill>
                      <a:blip r:embed="rId5"/>
                      <a:srcRect/>
                      <a:stretch>
                        <a:fillRect/>
                      </a:stretch>
                    </p:blipFill>
                    <p:spPr bwMode="auto">
                      <a:xfrm>
                        <a:off x="1470025" y="1127125"/>
                        <a:ext cx="6850063" cy="4700588"/>
                      </a:xfrm>
                      <a:prstGeom prst="rect">
                        <a:avLst/>
                      </a:prstGeom>
                      <a:noFill/>
                      <a:ln>
                        <a:noFill/>
                      </a:ln>
                    </p:spPr>
                  </p:pic>
                </p:oleObj>
              </mc:Fallback>
            </mc:AlternateContent>
          </a:graphicData>
        </a:graphic>
      </p:graphicFrame>
      <p:sp>
        <p:nvSpPr>
          <p:cNvPr id="16" name="Text Box 8"/>
          <p:cNvSpPr txBox="1">
            <a:spLocks noChangeArrowheads="1"/>
          </p:cNvSpPr>
          <p:nvPr/>
        </p:nvSpPr>
        <p:spPr bwMode="auto">
          <a:xfrm>
            <a:off x="4001287" y="6272890"/>
            <a:ext cx="4563884" cy="484924"/>
          </a:xfrm>
          <a:prstGeom prst="rect">
            <a:avLst/>
          </a:prstGeom>
          <a:noFill/>
          <a:ln w="9525">
            <a:noFill/>
            <a:miter lim="800000"/>
            <a:headEnd/>
            <a:tailEnd/>
          </a:ln>
          <a:effectLst/>
        </p:spPr>
        <p:txBody>
          <a:bodyPr wrap="square" lIns="144953" tIns="72477" rIns="144953" bIns="72477">
            <a:spAutoFit/>
          </a:bodyPr>
          <a:lstStyle/>
          <a:p>
            <a:pPr algn="ctr" defTabSz="913519">
              <a:spcBef>
                <a:spcPts val="0"/>
              </a:spcBef>
            </a:pPr>
            <a:r>
              <a:rPr lang="ru-RU" sz="1100" i="1" dirty="0">
                <a:solidFill>
                  <a:srgbClr val="969696"/>
                </a:solidFill>
              </a:rPr>
              <a:t>*</a:t>
            </a:r>
            <a:r>
              <a:rPr lang="en-US" sz="1100" i="1" dirty="0">
                <a:solidFill>
                  <a:srgbClr val="969696"/>
                </a:solidFill>
              </a:rPr>
              <a:t>M. Albert </a:t>
            </a:r>
            <a:r>
              <a:rPr lang="en-US" sz="1100" i="1" dirty="0" err="1">
                <a:solidFill>
                  <a:srgbClr val="969696"/>
                </a:solidFill>
              </a:rPr>
              <a:t>Vannice</a:t>
            </a:r>
            <a:r>
              <a:rPr lang="ru-RU" sz="1100" i="1" dirty="0">
                <a:solidFill>
                  <a:srgbClr val="969696"/>
                </a:solidFill>
              </a:rPr>
              <a:t>. </a:t>
            </a:r>
            <a:r>
              <a:rPr lang="en-US" sz="1100" i="1" dirty="0">
                <a:solidFill>
                  <a:srgbClr val="969696"/>
                </a:solidFill>
              </a:rPr>
              <a:t>Kinetics of Catalytic</a:t>
            </a:r>
          </a:p>
          <a:p>
            <a:pPr algn="ctr" defTabSz="913519">
              <a:spcBef>
                <a:spcPts val="0"/>
              </a:spcBef>
            </a:pPr>
            <a:r>
              <a:rPr lang="en-US" sz="1100" i="1" dirty="0">
                <a:solidFill>
                  <a:srgbClr val="969696"/>
                </a:solidFill>
              </a:rPr>
              <a:t>Reactions</a:t>
            </a:r>
            <a:r>
              <a:rPr lang="ru-RU" sz="1100" i="1" dirty="0">
                <a:solidFill>
                  <a:srgbClr val="969696"/>
                </a:solidFill>
              </a:rPr>
              <a:t>. </a:t>
            </a:r>
            <a:r>
              <a:rPr lang="en-US" sz="1100" i="1" dirty="0">
                <a:solidFill>
                  <a:srgbClr val="969696"/>
                </a:solidFill>
              </a:rPr>
              <a:t>2005 Springer Science</a:t>
            </a:r>
            <a:r>
              <a:rPr lang="ru-RU" sz="1100" i="1" dirty="0">
                <a:solidFill>
                  <a:srgbClr val="969696"/>
                </a:solidFill>
              </a:rPr>
              <a:t>+ </a:t>
            </a:r>
            <a:r>
              <a:rPr lang="en-US" sz="1100" i="1" dirty="0">
                <a:solidFill>
                  <a:srgbClr val="969696"/>
                </a:solidFill>
              </a:rPr>
              <a:t>Business Media, Inc.</a:t>
            </a:r>
            <a:endParaRPr lang="ru-RU" sz="1100" i="1" dirty="0">
              <a:solidFill>
                <a:srgbClr val="969696"/>
              </a:solidFill>
            </a:endParaRPr>
          </a:p>
        </p:txBody>
      </p:sp>
    </p:spTree>
    <p:extLst>
      <p:ext uri="{BB962C8B-B14F-4D97-AF65-F5344CB8AC3E}">
        <p14:creationId xmlns:p14="http://schemas.microsoft.com/office/powerpoint/2010/main" val="3771454778"/>
      </p:ext>
    </p:extLst>
  </p:cSld>
  <p:clrMapOvr>
    <a:masterClrMapping/>
  </p:clrMapOvr>
  <p:transition>
    <p:dissolv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type="body" idx="1"/>
          </p:nvPr>
        </p:nvSpPr>
        <p:spPr>
          <a:xfrm>
            <a:off x="3771955" y="165882"/>
            <a:ext cx="5120526" cy="886854"/>
          </a:xfrm>
        </p:spPr>
        <p:txBody>
          <a:bodyPr/>
          <a:lstStyle/>
          <a:p>
            <a:pPr marL="0" indent="0" algn="r" eaLnBrk="1" hangingPunct="1">
              <a:spcBef>
                <a:spcPts val="0"/>
              </a:spcBef>
              <a:buFontTx/>
              <a:buNone/>
            </a:pPr>
            <a:r>
              <a:rPr lang="ru-RU" altLang="ru-RU" sz="2900" b="1" dirty="0">
                <a:solidFill>
                  <a:srgbClr val="80BF44"/>
                </a:solidFill>
                <a:latin typeface="Calibri" pitchFamily="34" charset="0"/>
              </a:rPr>
              <a:t>Кинетические модели без </a:t>
            </a:r>
            <a:r>
              <a:rPr lang="en-US" altLang="ru-RU" sz="2900" b="1" dirty="0">
                <a:solidFill>
                  <a:srgbClr val="80BF44"/>
                </a:solidFill>
                <a:latin typeface="Calibri" pitchFamily="34" charset="0"/>
              </a:rPr>
              <a:t>RDS</a:t>
            </a:r>
            <a:endParaRPr lang="ru-RU" altLang="ru-RU" sz="2900" b="1" dirty="0">
              <a:solidFill>
                <a:srgbClr val="80BF44"/>
              </a:solidFill>
              <a:latin typeface="Calibri" pitchFamily="34" charset="0"/>
            </a:endParaRPr>
          </a:p>
        </p:txBody>
      </p:sp>
      <p:sp>
        <p:nvSpPr>
          <p:cNvPr id="37891" name="Rectangle 4"/>
          <p:cNvSpPr>
            <a:spLocks noChangeArrowheads="1"/>
          </p:cNvSpPr>
          <p:nvPr/>
        </p:nvSpPr>
        <p:spPr bwMode="auto">
          <a:xfrm>
            <a:off x="8458641" y="6172704"/>
            <a:ext cx="685359" cy="685296"/>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8235" tIns="54117" rIns="108235" bIns="54117" anchor="ctr"/>
          <a:lstStyle>
            <a:lvl1pPr defTabSz="576263" eaLnBrk="0" hangingPunct="0">
              <a:spcBef>
                <a:spcPct val="20000"/>
              </a:spcBef>
              <a:buChar char="•"/>
              <a:defRPr sz="2000">
                <a:solidFill>
                  <a:schemeClr val="tx1"/>
                </a:solidFill>
                <a:latin typeface="Arial" charset="0"/>
              </a:defRPr>
            </a:lvl1pPr>
            <a:lvl2pPr marL="742950" indent="-285750" defTabSz="576263" eaLnBrk="0" hangingPunct="0">
              <a:spcBef>
                <a:spcPct val="20000"/>
              </a:spcBef>
              <a:buChar char="–"/>
              <a:defRPr>
                <a:solidFill>
                  <a:schemeClr val="tx1"/>
                </a:solidFill>
                <a:latin typeface="Arial" charset="0"/>
              </a:defRPr>
            </a:lvl2pPr>
            <a:lvl3pPr marL="1143000" indent="-228600" defTabSz="576263" eaLnBrk="0" hangingPunct="0">
              <a:spcBef>
                <a:spcPct val="20000"/>
              </a:spcBef>
              <a:buChar char="•"/>
              <a:defRPr sz="1500">
                <a:solidFill>
                  <a:schemeClr val="tx1"/>
                </a:solidFill>
                <a:latin typeface="Arial" charset="0"/>
              </a:defRPr>
            </a:lvl3pPr>
            <a:lvl4pPr marL="1600200" indent="-228600" defTabSz="576263" eaLnBrk="0" hangingPunct="0">
              <a:spcBef>
                <a:spcPct val="20000"/>
              </a:spcBef>
              <a:buChar char="–"/>
              <a:defRPr sz="1300">
                <a:solidFill>
                  <a:schemeClr val="tx1"/>
                </a:solidFill>
                <a:latin typeface="Arial" charset="0"/>
              </a:defRPr>
            </a:lvl4pPr>
            <a:lvl5pPr marL="2057400" indent="-228600" defTabSz="576263" eaLnBrk="0" hangingPunct="0">
              <a:spcBef>
                <a:spcPct val="20000"/>
              </a:spcBef>
              <a:buChar char="»"/>
              <a:defRPr sz="1300">
                <a:solidFill>
                  <a:schemeClr val="tx1"/>
                </a:solidFill>
                <a:latin typeface="Arial" charset="0"/>
              </a:defRPr>
            </a:lvl5pPr>
            <a:lvl6pPr marL="2514600" indent="-228600" defTabSz="576263" eaLnBrk="0" fontAlgn="base" hangingPunct="0">
              <a:spcBef>
                <a:spcPct val="20000"/>
              </a:spcBef>
              <a:spcAft>
                <a:spcPct val="0"/>
              </a:spcAft>
              <a:buChar char="»"/>
              <a:defRPr sz="1300">
                <a:solidFill>
                  <a:schemeClr val="tx1"/>
                </a:solidFill>
                <a:latin typeface="Arial" charset="0"/>
              </a:defRPr>
            </a:lvl6pPr>
            <a:lvl7pPr marL="2971800" indent="-228600" defTabSz="576263" eaLnBrk="0" fontAlgn="base" hangingPunct="0">
              <a:spcBef>
                <a:spcPct val="20000"/>
              </a:spcBef>
              <a:spcAft>
                <a:spcPct val="0"/>
              </a:spcAft>
              <a:buChar char="»"/>
              <a:defRPr sz="1300">
                <a:solidFill>
                  <a:schemeClr val="tx1"/>
                </a:solidFill>
                <a:latin typeface="Arial" charset="0"/>
              </a:defRPr>
            </a:lvl7pPr>
            <a:lvl8pPr marL="3429000" indent="-228600" defTabSz="576263" eaLnBrk="0" fontAlgn="base" hangingPunct="0">
              <a:spcBef>
                <a:spcPct val="20000"/>
              </a:spcBef>
              <a:spcAft>
                <a:spcPct val="0"/>
              </a:spcAft>
              <a:buChar char="»"/>
              <a:defRPr sz="1300">
                <a:solidFill>
                  <a:schemeClr val="tx1"/>
                </a:solidFill>
                <a:latin typeface="Arial" charset="0"/>
              </a:defRPr>
            </a:lvl8pPr>
            <a:lvl9pPr marL="3886200" indent="-228600" defTabSz="576263" eaLnBrk="0" fontAlgn="base" hangingPunct="0">
              <a:spcBef>
                <a:spcPct val="20000"/>
              </a:spcBef>
              <a:spcAft>
                <a:spcPct val="0"/>
              </a:spcAft>
              <a:buChar char="»"/>
              <a:defRPr sz="1300">
                <a:solidFill>
                  <a:schemeClr val="tx1"/>
                </a:solidFill>
                <a:latin typeface="Arial" charset="0"/>
              </a:defRPr>
            </a:lvl9pPr>
          </a:lstStyle>
          <a:p>
            <a:pPr algn="ctr" eaLnBrk="1" hangingPunct="1">
              <a:spcBef>
                <a:spcPct val="0"/>
              </a:spcBef>
              <a:buFontTx/>
              <a:buNone/>
            </a:pPr>
            <a:endParaRPr lang="ru-RU" altLang="ru-RU" sz="1400" dirty="0"/>
          </a:p>
        </p:txBody>
      </p:sp>
      <p:cxnSp>
        <p:nvCxnSpPr>
          <p:cNvPr id="37892" name="AutoShape 7"/>
          <p:cNvCxnSpPr>
            <a:cxnSpLocks noChangeShapeType="1"/>
          </p:cNvCxnSpPr>
          <p:nvPr/>
        </p:nvCxnSpPr>
        <p:spPr bwMode="auto">
          <a:xfrm>
            <a:off x="4114674" y="1143840"/>
            <a:ext cx="8456121" cy="0"/>
          </a:xfrm>
          <a:prstGeom prst="straightConnector1">
            <a:avLst/>
          </a:prstGeom>
          <a:noFill/>
          <a:ln w="28575">
            <a:solidFill>
              <a:schemeClr val="bg2"/>
            </a:solidFill>
            <a:round/>
            <a:headEnd/>
            <a:tailEnd/>
          </a:ln>
          <a:extLst>
            <a:ext uri="{909E8E84-426E-40DD-AFC4-6F175D3DCCD1}">
              <a14:hiddenFill xmlns:a14="http://schemas.microsoft.com/office/drawing/2010/main">
                <a:noFill/>
              </a14:hiddenFill>
            </a:ext>
          </a:extLst>
        </p:spPr>
      </p:cxnSp>
      <p:pic>
        <p:nvPicPr>
          <p:cNvPr id="37893" name="Picture 14" descr="ТПУ_Презентация_квадраты"/>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96356"/>
            <a:ext cx="4001287" cy="861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4" name="Rectangle 9"/>
          <p:cNvSpPr>
            <a:spLocks noChangeArrowheads="1"/>
          </p:cNvSpPr>
          <p:nvPr/>
        </p:nvSpPr>
        <p:spPr bwMode="auto">
          <a:xfrm>
            <a:off x="0" y="1486488"/>
            <a:ext cx="685359" cy="5371512"/>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44953" tIns="72477" rIns="144953" bIns="72477" anchor="ctr"/>
          <a:lstStyle>
            <a:lvl1pPr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sz="1500">
                <a:solidFill>
                  <a:schemeClr val="tx1"/>
                </a:solidFill>
                <a:latin typeface="Arial" charset="0"/>
              </a:defRPr>
            </a:lvl3pPr>
            <a:lvl4pPr marL="1600200" indent="-228600" eaLnBrk="0" hangingPunct="0">
              <a:spcBef>
                <a:spcPct val="20000"/>
              </a:spcBef>
              <a:buChar char="–"/>
              <a:defRPr sz="1300">
                <a:solidFill>
                  <a:schemeClr val="tx1"/>
                </a:solidFill>
                <a:latin typeface="Arial" charset="0"/>
              </a:defRPr>
            </a:lvl4pPr>
            <a:lvl5pPr marL="2057400" indent="-228600" eaLnBrk="0" hangingPunct="0">
              <a:spcBef>
                <a:spcPct val="20000"/>
              </a:spcBef>
              <a:buChar char="»"/>
              <a:defRPr sz="1300">
                <a:solidFill>
                  <a:schemeClr val="tx1"/>
                </a:solidFill>
                <a:latin typeface="Arial" charset="0"/>
              </a:defRPr>
            </a:lvl5pPr>
            <a:lvl6pPr marL="2514600" indent="-228600" eaLnBrk="0" fontAlgn="base" hangingPunct="0">
              <a:spcBef>
                <a:spcPct val="20000"/>
              </a:spcBef>
              <a:spcAft>
                <a:spcPct val="0"/>
              </a:spcAft>
              <a:buChar char="»"/>
              <a:defRPr sz="1300">
                <a:solidFill>
                  <a:schemeClr val="tx1"/>
                </a:solidFill>
                <a:latin typeface="Arial" charset="0"/>
              </a:defRPr>
            </a:lvl6pPr>
            <a:lvl7pPr marL="2971800" indent="-228600" eaLnBrk="0" fontAlgn="base" hangingPunct="0">
              <a:spcBef>
                <a:spcPct val="20000"/>
              </a:spcBef>
              <a:spcAft>
                <a:spcPct val="0"/>
              </a:spcAft>
              <a:buChar char="»"/>
              <a:defRPr sz="1300">
                <a:solidFill>
                  <a:schemeClr val="tx1"/>
                </a:solidFill>
                <a:latin typeface="Arial" charset="0"/>
              </a:defRPr>
            </a:lvl7pPr>
            <a:lvl8pPr marL="3429000" indent="-228600" eaLnBrk="0" fontAlgn="base" hangingPunct="0">
              <a:spcBef>
                <a:spcPct val="20000"/>
              </a:spcBef>
              <a:spcAft>
                <a:spcPct val="0"/>
              </a:spcAft>
              <a:buChar char="»"/>
              <a:defRPr sz="1300">
                <a:solidFill>
                  <a:schemeClr val="tx1"/>
                </a:solidFill>
                <a:latin typeface="Arial" charset="0"/>
              </a:defRPr>
            </a:lvl8pPr>
            <a:lvl9pPr marL="3886200" indent="-228600" eaLnBrk="0" fontAlgn="base" hangingPunct="0">
              <a:spcBef>
                <a:spcPct val="20000"/>
              </a:spcBef>
              <a:spcAft>
                <a:spcPct val="0"/>
              </a:spcAft>
              <a:buChar char="»"/>
              <a:defRPr sz="1300">
                <a:solidFill>
                  <a:schemeClr val="tx1"/>
                </a:solidFill>
                <a:latin typeface="Arial" charset="0"/>
              </a:defRPr>
            </a:lvl9pPr>
          </a:lstStyle>
          <a:p>
            <a:pPr eaLnBrk="1" hangingPunct="1">
              <a:spcBef>
                <a:spcPct val="0"/>
              </a:spcBef>
              <a:buFontTx/>
              <a:buNone/>
            </a:pPr>
            <a:endParaRPr lang="ru-RU" altLang="ru-RU" sz="1700" dirty="0"/>
          </a:p>
        </p:txBody>
      </p:sp>
      <p:grpSp>
        <p:nvGrpSpPr>
          <p:cNvPr id="37896" name="Группа 8"/>
          <p:cNvGrpSpPr>
            <a:grpSpLocks/>
          </p:cNvGrpSpPr>
          <p:nvPr/>
        </p:nvGrpSpPr>
        <p:grpSpPr bwMode="auto">
          <a:xfrm>
            <a:off x="415752" y="355246"/>
            <a:ext cx="3053879" cy="713009"/>
            <a:chOff x="543276" y="545242"/>
            <a:chExt cx="1816737" cy="422585"/>
          </a:xfrm>
        </p:grpSpPr>
        <p:sp>
          <p:nvSpPr>
            <p:cNvPr id="13" name="Freeform 37"/>
            <p:cNvSpPr>
              <a:spLocks noEditPoints="1"/>
            </p:cNvSpPr>
            <p:nvPr/>
          </p:nvSpPr>
          <p:spPr bwMode="auto">
            <a:xfrm>
              <a:off x="1037932" y="566147"/>
              <a:ext cx="1322081" cy="401680"/>
            </a:xfrm>
            <a:custGeom>
              <a:avLst/>
              <a:gdLst>
                <a:gd name="T0" fmla="*/ 528 w 2132"/>
                <a:gd name="T1" fmla="*/ 586 h 649"/>
                <a:gd name="T2" fmla="*/ 791 w 2132"/>
                <a:gd name="T3" fmla="*/ 557 h 649"/>
                <a:gd name="T4" fmla="*/ 510 w 2132"/>
                <a:gd name="T5" fmla="*/ 564 h 649"/>
                <a:gd name="T6" fmla="*/ 490 w 2132"/>
                <a:gd name="T7" fmla="*/ 521 h 649"/>
                <a:gd name="T8" fmla="*/ 1337 w 2132"/>
                <a:gd name="T9" fmla="*/ 504 h 649"/>
                <a:gd name="T10" fmla="*/ 1257 w 2132"/>
                <a:gd name="T11" fmla="*/ 504 h 649"/>
                <a:gd name="T12" fmla="*/ 1001 w 2132"/>
                <a:gd name="T13" fmla="*/ 504 h 649"/>
                <a:gd name="T14" fmla="*/ 981 w 2132"/>
                <a:gd name="T15" fmla="*/ 504 h 649"/>
                <a:gd name="T16" fmla="*/ 799 w 2132"/>
                <a:gd name="T17" fmla="*/ 579 h 649"/>
                <a:gd name="T18" fmla="*/ 625 w 2132"/>
                <a:gd name="T19" fmla="*/ 522 h 649"/>
                <a:gd name="T20" fmla="*/ 508 w 2132"/>
                <a:gd name="T21" fmla="*/ 504 h 649"/>
                <a:gd name="T22" fmla="*/ 529 w 2132"/>
                <a:gd name="T23" fmla="*/ 574 h 649"/>
                <a:gd name="T24" fmla="*/ 470 w 2132"/>
                <a:gd name="T25" fmla="*/ 646 h 649"/>
                <a:gd name="T26" fmla="*/ 404 w 2132"/>
                <a:gd name="T27" fmla="*/ 536 h 649"/>
                <a:gd name="T28" fmla="*/ 249 w 2132"/>
                <a:gd name="T29" fmla="*/ 646 h 649"/>
                <a:gd name="T30" fmla="*/ 131 w 2132"/>
                <a:gd name="T31" fmla="*/ 504 h 649"/>
                <a:gd name="T32" fmla="*/ 23 w 2132"/>
                <a:gd name="T33" fmla="*/ 627 h 649"/>
                <a:gd name="T34" fmla="*/ 931 w 2132"/>
                <a:gd name="T35" fmla="*/ 503 h 649"/>
                <a:gd name="T36" fmla="*/ 872 w 2132"/>
                <a:gd name="T37" fmla="*/ 609 h 649"/>
                <a:gd name="T38" fmla="*/ 893 w 2132"/>
                <a:gd name="T39" fmla="*/ 646 h 649"/>
                <a:gd name="T40" fmla="*/ 914 w 2132"/>
                <a:gd name="T41" fmla="*/ 502 h 649"/>
                <a:gd name="T42" fmla="*/ 206 w 2132"/>
                <a:gd name="T43" fmla="*/ 387 h 649"/>
                <a:gd name="T44" fmla="*/ 267 w 2132"/>
                <a:gd name="T45" fmla="*/ 302 h 649"/>
                <a:gd name="T46" fmla="*/ 2111 w 2132"/>
                <a:gd name="T47" fmla="*/ 411 h 649"/>
                <a:gd name="T48" fmla="*/ 1976 w 2132"/>
                <a:gd name="T49" fmla="*/ 269 h 649"/>
                <a:gd name="T50" fmla="*/ 1805 w 2132"/>
                <a:gd name="T51" fmla="*/ 269 h 649"/>
                <a:gd name="T52" fmla="*/ 1549 w 2132"/>
                <a:gd name="T53" fmla="*/ 287 h 649"/>
                <a:gd name="T54" fmla="*/ 1337 w 2132"/>
                <a:gd name="T55" fmla="*/ 269 h 649"/>
                <a:gd name="T56" fmla="*/ 1423 w 2132"/>
                <a:gd name="T57" fmla="*/ 269 h 649"/>
                <a:gd name="T58" fmla="*/ 1337 w 2132"/>
                <a:gd name="T59" fmla="*/ 294 h 649"/>
                <a:gd name="T60" fmla="*/ 1280 w 2132"/>
                <a:gd name="T61" fmla="*/ 302 h 649"/>
                <a:gd name="T62" fmla="*/ 1126 w 2132"/>
                <a:gd name="T63" fmla="*/ 411 h 649"/>
                <a:gd name="T64" fmla="*/ 955 w 2132"/>
                <a:gd name="T65" fmla="*/ 337 h 649"/>
                <a:gd name="T66" fmla="*/ 791 w 2132"/>
                <a:gd name="T67" fmla="*/ 287 h 649"/>
                <a:gd name="T68" fmla="*/ 741 w 2132"/>
                <a:gd name="T69" fmla="*/ 269 h 649"/>
                <a:gd name="T70" fmla="*/ 515 w 2132"/>
                <a:gd name="T71" fmla="*/ 380 h 649"/>
                <a:gd name="T72" fmla="*/ 447 w 2132"/>
                <a:gd name="T73" fmla="*/ 269 h 649"/>
                <a:gd name="T74" fmla="*/ 363 w 2132"/>
                <a:gd name="T75" fmla="*/ 406 h 649"/>
                <a:gd name="T76" fmla="*/ 351 w 2132"/>
                <a:gd name="T77" fmla="*/ 386 h 649"/>
                <a:gd name="T78" fmla="*/ 105 w 2132"/>
                <a:gd name="T79" fmla="*/ 287 h 649"/>
                <a:gd name="T80" fmla="*/ 1640 w 2132"/>
                <a:gd name="T81" fmla="*/ 288 h 649"/>
                <a:gd name="T82" fmla="*/ 1680 w 2132"/>
                <a:gd name="T83" fmla="*/ 393 h 649"/>
                <a:gd name="T84" fmla="*/ 1583 w 2132"/>
                <a:gd name="T85" fmla="*/ 339 h 649"/>
                <a:gd name="T86" fmla="*/ 292 w 2132"/>
                <a:gd name="T87" fmla="*/ 303 h 649"/>
                <a:gd name="T88" fmla="*/ 182 w 2132"/>
                <a:gd name="T89" fmla="*/ 393 h 649"/>
                <a:gd name="T90" fmla="*/ 2059 w 2132"/>
                <a:gd name="T91" fmla="*/ 241 h 649"/>
                <a:gd name="T92" fmla="*/ 2058 w 2132"/>
                <a:gd name="T93" fmla="*/ 257 h 649"/>
                <a:gd name="T94" fmla="*/ 157 w 2132"/>
                <a:gd name="T95" fmla="*/ 132 h 649"/>
                <a:gd name="T96" fmla="*/ 244 w 2132"/>
                <a:gd name="T97" fmla="*/ 92 h 649"/>
                <a:gd name="T98" fmla="*/ 1046 w 2132"/>
                <a:gd name="T99" fmla="*/ 35 h 649"/>
                <a:gd name="T100" fmla="*/ 803 w 2132"/>
                <a:gd name="T101" fmla="*/ 145 h 649"/>
                <a:gd name="T102" fmla="*/ 658 w 2132"/>
                <a:gd name="T103" fmla="*/ 35 h 649"/>
                <a:gd name="T104" fmla="*/ 305 w 2132"/>
                <a:gd name="T105" fmla="*/ 35 h 649"/>
                <a:gd name="T106" fmla="*/ 325 w 2132"/>
                <a:gd name="T107" fmla="*/ 53 h 649"/>
                <a:gd name="T108" fmla="*/ 44 w 2132"/>
                <a:gd name="T109" fmla="*/ 52 h 649"/>
                <a:gd name="T110" fmla="*/ 529 w 2132"/>
                <a:gd name="T111" fmla="*/ 72 h 649"/>
                <a:gd name="T112" fmla="*/ 605 w 2132"/>
                <a:gd name="T113" fmla="*/ 173 h 649"/>
                <a:gd name="T114" fmla="*/ 507 w 2132"/>
                <a:gd name="T115" fmla="*/ 66 h 649"/>
                <a:gd name="T116" fmla="*/ 267 w 2132"/>
                <a:gd name="T117" fmla="*/ 105 h 649"/>
                <a:gd name="T118" fmla="*/ 132 w 2132"/>
                <a:gd name="T119" fmla="*/ 126 h 649"/>
                <a:gd name="T120" fmla="*/ 992 w 2132"/>
                <a:gd name="T121" fmla="*/ 9 h 649"/>
                <a:gd name="T122" fmla="*/ 967 w 2132"/>
                <a:gd name="T123" fmla="*/ 0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01" y="615"/>
                  </a:lnTo>
                  <a:lnTo>
                    <a:pt x="1068" y="504"/>
                  </a:lnTo>
                  <a:lnTo>
                    <a:pt x="1089" y="504"/>
                  </a:lnTo>
                  <a:lnTo>
                    <a:pt x="1089" y="646"/>
                  </a:lnTo>
                  <a:lnTo>
                    <a:pt x="1069" y="646"/>
                  </a:lnTo>
                  <a:lnTo>
                    <a:pt x="1069" y="53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337" y="615"/>
                  </a:lnTo>
                  <a:lnTo>
                    <a:pt x="404" y="504"/>
                  </a:lnTo>
                  <a:lnTo>
                    <a:pt x="425" y="504"/>
                  </a:lnTo>
                  <a:lnTo>
                    <a:pt x="425" y="646"/>
                  </a:lnTo>
                  <a:lnTo>
                    <a:pt x="404" y="646"/>
                  </a:lnTo>
                  <a:lnTo>
                    <a:pt x="404" y="53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044" y="380"/>
                  </a:lnTo>
                  <a:lnTo>
                    <a:pt x="2110" y="269"/>
                  </a:lnTo>
                  <a:lnTo>
                    <a:pt x="2132" y="269"/>
                  </a:lnTo>
                  <a:lnTo>
                    <a:pt x="2132" y="411"/>
                  </a:lnTo>
                  <a:lnTo>
                    <a:pt x="2111" y="411"/>
                  </a:lnTo>
                  <a:lnTo>
                    <a:pt x="2111" y="302"/>
                  </a:lnTo>
                  <a:lnTo>
                    <a:pt x="2111" y="302"/>
                  </a:lnTo>
                  <a:lnTo>
                    <a:pt x="2044" y="411"/>
                  </a:lnTo>
                  <a:lnTo>
                    <a:pt x="2023" y="411"/>
                  </a:lnTo>
                  <a:lnTo>
                    <a:pt x="2023" y="269"/>
                  </a:lnTo>
                  <a:close/>
                  <a:moveTo>
                    <a:pt x="1868" y="269"/>
                  </a:moveTo>
                  <a:lnTo>
                    <a:pt x="1888" y="269"/>
                  </a:lnTo>
                  <a:lnTo>
                    <a:pt x="1888" y="380"/>
                  </a:lnTo>
                  <a:lnTo>
                    <a:pt x="1888" y="380"/>
                  </a:lnTo>
                  <a:lnTo>
                    <a:pt x="1955" y="269"/>
                  </a:lnTo>
                  <a:lnTo>
                    <a:pt x="1976" y="269"/>
                  </a:lnTo>
                  <a:lnTo>
                    <a:pt x="1976" y="411"/>
                  </a:lnTo>
                  <a:lnTo>
                    <a:pt x="1956" y="411"/>
                  </a:lnTo>
                  <a:lnTo>
                    <a:pt x="1956" y="302"/>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15" y="380"/>
                  </a:lnTo>
                  <a:lnTo>
                    <a:pt x="582" y="269"/>
                  </a:lnTo>
                  <a:lnTo>
                    <a:pt x="603" y="269"/>
                  </a:lnTo>
                  <a:lnTo>
                    <a:pt x="603" y="411"/>
                  </a:lnTo>
                  <a:lnTo>
                    <a:pt x="582" y="411"/>
                  </a:lnTo>
                  <a:lnTo>
                    <a:pt x="582" y="302"/>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958" y="145"/>
                  </a:lnTo>
                  <a:lnTo>
                    <a:pt x="1026" y="35"/>
                  </a:lnTo>
                  <a:lnTo>
                    <a:pt x="1046" y="35"/>
                  </a:lnTo>
                  <a:lnTo>
                    <a:pt x="1046" y="176"/>
                  </a:lnTo>
                  <a:lnTo>
                    <a:pt x="1026" y="176"/>
                  </a:lnTo>
                  <a:lnTo>
                    <a:pt x="1026" y="66"/>
                  </a:lnTo>
                  <a:lnTo>
                    <a:pt x="1026" y="66"/>
                  </a:lnTo>
                  <a:lnTo>
                    <a:pt x="959" y="176"/>
                  </a:lnTo>
                  <a:lnTo>
                    <a:pt x="938" y="176"/>
                  </a:lnTo>
                  <a:lnTo>
                    <a:pt x="938" y="35"/>
                  </a:lnTo>
                  <a:close/>
                  <a:moveTo>
                    <a:pt x="783" y="35"/>
                  </a:moveTo>
                  <a:lnTo>
                    <a:pt x="803" y="35"/>
                  </a:lnTo>
                  <a:lnTo>
                    <a:pt x="803" y="145"/>
                  </a:lnTo>
                  <a:lnTo>
                    <a:pt x="803" y="145"/>
                  </a:lnTo>
                  <a:lnTo>
                    <a:pt x="871" y="35"/>
                  </a:lnTo>
                  <a:lnTo>
                    <a:pt x="891" y="35"/>
                  </a:lnTo>
                  <a:lnTo>
                    <a:pt x="891" y="176"/>
                  </a:lnTo>
                  <a:lnTo>
                    <a:pt x="871" y="176"/>
                  </a:lnTo>
                  <a:lnTo>
                    <a:pt x="871" y="6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chemeClr val="tx1">
                <a:lumMod val="95000"/>
                <a:lumOff val="5000"/>
              </a:schemeClr>
            </a:solidFill>
            <a:ln w="0">
              <a:noFill/>
              <a:prstDash val="solid"/>
              <a:round/>
              <a:headEnd/>
              <a:tailEnd/>
            </a:ln>
          </p:spPr>
          <p:txBody>
            <a:bodyPr/>
            <a:lstStyle/>
            <a:p>
              <a:pPr>
                <a:defRPr/>
              </a:pPr>
              <a:endParaRPr lang="ru-RU" baseline="-25000" dirty="0"/>
            </a:p>
          </p:txBody>
        </p:sp>
        <p:grpSp>
          <p:nvGrpSpPr>
            <p:cNvPr id="37942" name="Group 34"/>
            <p:cNvGrpSpPr>
              <a:grpSpLocks noChangeAspect="1"/>
            </p:cNvGrpSpPr>
            <p:nvPr/>
          </p:nvGrpSpPr>
          <p:grpSpPr bwMode="auto">
            <a:xfrm>
              <a:off x="543276" y="545242"/>
              <a:ext cx="421345" cy="421345"/>
              <a:chOff x="1099" y="205"/>
              <a:chExt cx="340" cy="340"/>
            </a:xfrm>
          </p:grpSpPr>
          <p:sp>
            <p:nvSpPr>
              <p:cNvPr id="15" name="Freeform 38"/>
              <p:cNvSpPr>
                <a:spLocks noEditPoints="1"/>
              </p:cNvSpPr>
              <p:nvPr/>
            </p:nvSpPr>
            <p:spPr bwMode="auto">
              <a:xfrm>
                <a:off x="1099" y="325"/>
                <a:ext cx="341" cy="217"/>
              </a:xfrm>
              <a:custGeom>
                <a:avLst/>
                <a:gdLst>
                  <a:gd name="T0" fmla="*/ 240 w 680"/>
                  <a:gd name="T1" fmla="*/ 240 h 441"/>
                  <a:gd name="T2" fmla="*/ 440 w 680"/>
                  <a:gd name="T3" fmla="*/ 240 h 441"/>
                  <a:gd name="T4" fmla="*/ 440 w 680"/>
                  <a:gd name="T5" fmla="*/ 441 h 441"/>
                  <a:gd name="T6" fmla="*/ 240 w 680"/>
                  <a:gd name="T7" fmla="*/ 441 h 441"/>
                  <a:gd name="T8" fmla="*/ 240 w 680"/>
                  <a:gd name="T9" fmla="*/ 240 h 441"/>
                  <a:gd name="T10" fmla="*/ 480 w 680"/>
                  <a:gd name="T11" fmla="*/ 0 h 441"/>
                  <a:gd name="T12" fmla="*/ 680 w 680"/>
                  <a:gd name="T13" fmla="*/ 0 h 441"/>
                  <a:gd name="T14" fmla="*/ 680 w 680"/>
                  <a:gd name="T15" fmla="*/ 441 h 441"/>
                  <a:gd name="T16" fmla="*/ 480 w 680"/>
                  <a:gd name="T17" fmla="*/ 441 h 441"/>
                  <a:gd name="T18" fmla="*/ 480 w 680"/>
                  <a:gd name="T19" fmla="*/ 0 h 441"/>
                  <a:gd name="T20" fmla="*/ 0 w 680"/>
                  <a:gd name="T21" fmla="*/ 0 h 441"/>
                  <a:gd name="T22" fmla="*/ 200 w 680"/>
                  <a:gd name="T23" fmla="*/ 0 h 441"/>
                  <a:gd name="T24" fmla="*/ 200 w 680"/>
                  <a:gd name="T25" fmla="*/ 441 h 441"/>
                  <a:gd name="T26" fmla="*/ 0 w 680"/>
                  <a:gd name="T27" fmla="*/ 441 h 441"/>
                  <a:gd name="T28" fmla="*/ 0 w 680"/>
                  <a:gd name="T29"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chemeClr val="tx1">
                  <a:lumMod val="95000"/>
                  <a:lumOff val="5000"/>
                </a:schemeClr>
              </a:solidFill>
              <a:ln w="0">
                <a:noFill/>
                <a:prstDash val="solid"/>
                <a:round/>
                <a:headEnd/>
                <a:tailEnd/>
              </a:ln>
            </p:spPr>
            <p:txBody>
              <a:bodyPr/>
              <a:lstStyle/>
              <a:p>
                <a:pPr>
                  <a:defRPr/>
                </a:pPr>
                <a:endParaRPr lang="ru-RU" baseline="-25000" dirty="0"/>
              </a:p>
            </p:txBody>
          </p:sp>
          <p:sp>
            <p:nvSpPr>
              <p:cNvPr id="37944" name="Freeform 39"/>
              <p:cNvSpPr>
                <a:spLocks noEditPoints="1"/>
              </p:cNvSpPr>
              <p:nvPr/>
            </p:nvSpPr>
            <p:spPr bwMode="auto">
              <a:xfrm>
                <a:off x="1099" y="205"/>
                <a:ext cx="340" cy="220"/>
              </a:xfrm>
              <a:custGeom>
                <a:avLst/>
                <a:gdLst>
                  <a:gd name="T0" fmla="*/ 2 w 680"/>
                  <a:gd name="T1" fmla="*/ 0 h 441"/>
                  <a:gd name="T2" fmla="*/ 3 w 680"/>
                  <a:gd name="T3" fmla="*/ 0 h 441"/>
                  <a:gd name="T4" fmla="*/ 3 w 680"/>
                  <a:gd name="T5" fmla="*/ 0 h 441"/>
                  <a:gd name="T6" fmla="*/ 2 w 680"/>
                  <a:gd name="T7" fmla="*/ 0 h 441"/>
                  <a:gd name="T8" fmla="*/ 2 w 680"/>
                  <a:gd name="T9" fmla="*/ 0 h 441"/>
                  <a:gd name="T10" fmla="*/ 1 w 680"/>
                  <a:gd name="T11" fmla="*/ 0 h 441"/>
                  <a:gd name="T12" fmla="*/ 2 w 680"/>
                  <a:gd name="T13" fmla="*/ 0 h 441"/>
                  <a:gd name="T14" fmla="*/ 2 w 680"/>
                  <a:gd name="T15" fmla="*/ 1 h 441"/>
                  <a:gd name="T16" fmla="*/ 1 w 680"/>
                  <a:gd name="T17" fmla="*/ 1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80"/>
                  <a:gd name="T46" fmla="*/ 0 h 441"/>
                  <a:gd name="T47" fmla="*/ 680 w 680"/>
                  <a:gd name="T48" fmla="*/ 441 h 44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dirty="0"/>
              </a:p>
            </p:txBody>
          </p:sp>
        </p:grpSp>
      </p:grpSp>
      <p:sp>
        <p:nvSpPr>
          <p:cNvPr id="4" name="Номер слайда 3"/>
          <p:cNvSpPr>
            <a:spLocks noGrp="1"/>
          </p:cNvSpPr>
          <p:nvPr>
            <p:ph type="sldNum" sz="quarter" idx="12"/>
          </p:nvPr>
        </p:nvSpPr>
        <p:spPr>
          <a:xfrm>
            <a:off x="6553760" y="6243264"/>
            <a:ext cx="2475646" cy="478699"/>
          </a:xfrm>
        </p:spPr>
        <p:txBody>
          <a:bodyPr/>
          <a:lstStyle/>
          <a:p>
            <a:pPr>
              <a:defRPr/>
            </a:pPr>
            <a:fld id="{B971B4AC-05DD-48C1-8803-3039D9D93133}" type="slidenum">
              <a:rPr lang="ru-RU" smtClean="0"/>
              <a:pPr>
                <a:defRPr/>
              </a:pPr>
              <a:t>15</a:t>
            </a:fld>
            <a:endParaRPr lang="ru-RU" dirty="0"/>
          </a:p>
        </p:txBody>
      </p:sp>
      <p:graphicFrame>
        <p:nvGraphicFramePr>
          <p:cNvPr id="18" name="Объект 17"/>
          <p:cNvGraphicFramePr>
            <a:graphicFrameLocks noChangeAspect="1"/>
          </p:cNvGraphicFramePr>
          <p:nvPr>
            <p:extLst>
              <p:ext uri="{D42A27DB-BD31-4B8C-83A1-F6EECF244321}">
                <p14:modId xmlns:p14="http://schemas.microsoft.com/office/powerpoint/2010/main" val="3908894036"/>
              </p:ext>
            </p:extLst>
          </p:nvPr>
        </p:nvGraphicFramePr>
        <p:xfrm>
          <a:off x="992188" y="1628775"/>
          <a:ext cx="3321050" cy="3319463"/>
        </p:xfrm>
        <a:graphic>
          <a:graphicData uri="http://schemas.openxmlformats.org/presentationml/2006/ole">
            <mc:AlternateContent xmlns:mc="http://schemas.openxmlformats.org/markup-compatibility/2006">
              <mc:Choice xmlns:v="urn:schemas-microsoft-com:vml" Requires="v">
                <p:oleObj spid="_x0000_s169001" name="Equation" r:id="rId4" imgW="2057400" imgH="2044440" progId="Equation.DSMT4">
                  <p:embed/>
                </p:oleObj>
              </mc:Choice>
              <mc:Fallback>
                <p:oleObj name="Equation" r:id="rId4" imgW="2057400" imgH="2044440" progId="Equation.DSMT4">
                  <p:embed/>
                  <p:pic>
                    <p:nvPicPr>
                      <p:cNvPr id="0" name=""/>
                      <p:cNvPicPr>
                        <a:picLocks noChangeAspect="1" noChangeArrowheads="1"/>
                      </p:cNvPicPr>
                      <p:nvPr/>
                    </p:nvPicPr>
                    <p:blipFill>
                      <a:blip r:embed="rId5"/>
                      <a:srcRect/>
                      <a:stretch>
                        <a:fillRect/>
                      </a:stretch>
                    </p:blipFill>
                    <p:spPr bwMode="auto">
                      <a:xfrm>
                        <a:off x="992188" y="1628775"/>
                        <a:ext cx="3321050" cy="3319463"/>
                      </a:xfrm>
                      <a:prstGeom prst="rect">
                        <a:avLst/>
                      </a:prstGeom>
                      <a:noFill/>
                      <a:ln>
                        <a:noFill/>
                      </a:ln>
                    </p:spPr>
                  </p:pic>
                </p:oleObj>
              </mc:Fallback>
            </mc:AlternateContent>
          </a:graphicData>
        </a:graphic>
      </p:graphicFrame>
      <p:sp>
        <p:nvSpPr>
          <p:cNvPr id="16" name="Text Box 8"/>
          <p:cNvSpPr txBox="1">
            <a:spLocks noChangeArrowheads="1"/>
          </p:cNvSpPr>
          <p:nvPr/>
        </p:nvSpPr>
        <p:spPr bwMode="auto">
          <a:xfrm>
            <a:off x="4001287" y="6272890"/>
            <a:ext cx="4563884" cy="484924"/>
          </a:xfrm>
          <a:prstGeom prst="rect">
            <a:avLst/>
          </a:prstGeom>
          <a:noFill/>
          <a:ln w="9525">
            <a:noFill/>
            <a:miter lim="800000"/>
            <a:headEnd/>
            <a:tailEnd/>
          </a:ln>
          <a:effectLst/>
        </p:spPr>
        <p:txBody>
          <a:bodyPr wrap="square" lIns="144953" tIns="72477" rIns="144953" bIns="72477">
            <a:spAutoFit/>
          </a:bodyPr>
          <a:lstStyle/>
          <a:p>
            <a:pPr algn="ctr" defTabSz="913519">
              <a:spcBef>
                <a:spcPts val="0"/>
              </a:spcBef>
            </a:pPr>
            <a:r>
              <a:rPr lang="ru-RU" sz="1100" i="1" dirty="0">
                <a:solidFill>
                  <a:srgbClr val="969696"/>
                </a:solidFill>
              </a:rPr>
              <a:t>*</a:t>
            </a:r>
            <a:r>
              <a:rPr lang="en-US" sz="1100" i="1" dirty="0">
                <a:solidFill>
                  <a:srgbClr val="969696"/>
                </a:solidFill>
              </a:rPr>
              <a:t>M. Albert </a:t>
            </a:r>
            <a:r>
              <a:rPr lang="en-US" sz="1100" i="1" dirty="0" err="1">
                <a:solidFill>
                  <a:srgbClr val="969696"/>
                </a:solidFill>
              </a:rPr>
              <a:t>Vannice</a:t>
            </a:r>
            <a:r>
              <a:rPr lang="ru-RU" sz="1100" i="1" dirty="0">
                <a:solidFill>
                  <a:srgbClr val="969696"/>
                </a:solidFill>
              </a:rPr>
              <a:t>. </a:t>
            </a:r>
            <a:r>
              <a:rPr lang="en-US" sz="1100" i="1" dirty="0">
                <a:solidFill>
                  <a:srgbClr val="969696"/>
                </a:solidFill>
              </a:rPr>
              <a:t>Kinetics of Catalytic</a:t>
            </a:r>
          </a:p>
          <a:p>
            <a:pPr algn="ctr" defTabSz="913519">
              <a:spcBef>
                <a:spcPts val="0"/>
              </a:spcBef>
            </a:pPr>
            <a:r>
              <a:rPr lang="en-US" sz="1100" i="1" dirty="0">
                <a:solidFill>
                  <a:srgbClr val="969696"/>
                </a:solidFill>
              </a:rPr>
              <a:t>Reactions</a:t>
            </a:r>
            <a:r>
              <a:rPr lang="ru-RU" sz="1100" i="1" dirty="0">
                <a:solidFill>
                  <a:srgbClr val="969696"/>
                </a:solidFill>
              </a:rPr>
              <a:t>. </a:t>
            </a:r>
            <a:r>
              <a:rPr lang="en-US" sz="1100" i="1" dirty="0">
                <a:solidFill>
                  <a:srgbClr val="969696"/>
                </a:solidFill>
              </a:rPr>
              <a:t>2005 Springer Science</a:t>
            </a:r>
            <a:r>
              <a:rPr lang="ru-RU" sz="1100" i="1" dirty="0">
                <a:solidFill>
                  <a:srgbClr val="969696"/>
                </a:solidFill>
              </a:rPr>
              <a:t>+ </a:t>
            </a:r>
            <a:r>
              <a:rPr lang="en-US" sz="1100" i="1" dirty="0">
                <a:solidFill>
                  <a:srgbClr val="969696"/>
                </a:solidFill>
              </a:rPr>
              <a:t>Business Media, Inc.</a:t>
            </a:r>
            <a:endParaRPr lang="ru-RU" sz="1100" i="1" dirty="0">
              <a:solidFill>
                <a:srgbClr val="969696"/>
              </a:solidFill>
            </a:endParaRPr>
          </a:p>
        </p:txBody>
      </p:sp>
      <p:sp>
        <p:nvSpPr>
          <p:cNvPr id="2" name="Прямоугольник 1"/>
          <p:cNvSpPr/>
          <p:nvPr/>
        </p:nvSpPr>
        <p:spPr>
          <a:xfrm>
            <a:off x="4521200" y="1340768"/>
            <a:ext cx="4466952" cy="4801314"/>
          </a:xfrm>
          <a:prstGeom prst="rect">
            <a:avLst/>
          </a:prstGeom>
        </p:spPr>
        <p:txBody>
          <a:bodyPr wrap="square">
            <a:spAutoFit/>
          </a:bodyPr>
          <a:lstStyle/>
          <a:p>
            <a:pPr indent="447675" algn="just"/>
            <a:r>
              <a:rPr lang="ru-RU" dirty="0">
                <a:latin typeface="Calibri" panose="020F0502020204030204" pitchFamily="34" charset="0"/>
                <a:cs typeface="Calibri" panose="020F0502020204030204" pitchFamily="34" charset="0"/>
              </a:rPr>
              <a:t>Полученное выражение выглядит аналогичным уравнению модели Л-Х, но в нем </a:t>
            </a:r>
            <a:r>
              <a:rPr lang="ru-RU" i="1" dirty="0">
                <a:latin typeface="Calibri" panose="020F0502020204030204" pitchFamily="34" charset="0"/>
                <a:cs typeface="Calibri" panose="020F0502020204030204" pitchFamily="34" charset="0"/>
              </a:rPr>
              <a:t>k</a:t>
            </a:r>
            <a:r>
              <a:rPr lang="ru-RU" baseline="-25000" dirty="0">
                <a:latin typeface="Calibri" panose="020F0502020204030204" pitchFamily="34" charset="0"/>
                <a:cs typeface="Calibri" panose="020F0502020204030204" pitchFamily="34" charset="0"/>
              </a:rPr>
              <a:t>1</a:t>
            </a:r>
            <a:r>
              <a:rPr lang="ru-RU" dirty="0">
                <a:latin typeface="Calibri" panose="020F0502020204030204" pitchFamily="34" charset="0"/>
                <a:cs typeface="Calibri" panose="020F0502020204030204" pitchFamily="34" charset="0"/>
              </a:rPr>
              <a:t> — константа скорости адсорбции </a:t>
            </a:r>
            <a:r>
              <a:rPr lang="ru-RU" i="1" dirty="0">
                <a:latin typeface="Calibri" panose="020F0502020204030204" pitchFamily="34" charset="0"/>
                <a:cs typeface="Calibri" panose="020F0502020204030204" pitchFamily="34" charset="0"/>
              </a:rPr>
              <a:t>М</a:t>
            </a:r>
            <a:r>
              <a:rPr lang="ru-RU" dirty="0">
                <a:latin typeface="Calibri" panose="020F0502020204030204" pitchFamily="34" charset="0"/>
                <a:cs typeface="Calibri" panose="020F0502020204030204" pitchFamily="34" charset="0"/>
              </a:rPr>
              <a:t> и </a:t>
            </a:r>
            <a:r>
              <a:rPr lang="en-US" i="1" dirty="0">
                <a:latin typeface="Calibri" panose="020F0502020204030204" pitchFamily="34" charset="0"/>
                <a:cs typeface="Calibri" panose="020F0502020204030204" pitchFamily="34" charset="0"/>
              </a:rPr>
              <a:t>k</a:t>
            </a:r>
            <a:r>
              <a:rPr lang="en-US" baseline="-25000" dirty="0">
                <a:latin typeface="Calibri" panose="020F0502020204030204" pitchFamily="34" charset="0"/>
                <a:cs typeface="Calibri" panose="020F0502020204030204" pitchFamily="34" charset="0"/>
              </a:rPr>
              <a:t>3</a:t>
            </a:r>
            <a:r>
              <a:rPr lang="ru-RU" dirty="0">
                <a:latin typeface="Calibri" panose="020F0502020204030204" pitchFamily="34" charset="0"/>
                <a:cs typeface="Calibri" panose="020F0502020204030204" pitchFamily="34" charset="0"/>
              </a:rPr>
              <a:t> — константа скорости десорбции </a:t>
            </a:r>
            <a:r>
              <a:rPr lang="ru-RU" i="1" dirty="0">
                <a:latin typeface="Calibri" panose="020F0502020204030204" pitchFamily="34" charset="0"/>
                <a:cs typeface="Calibri" panose="020F0502020204030204" pitchFamily="34" charset="0"/>
              </a:rPr>
              <a:t>Т</a:t>
            </a:r>
            <a:r>
              <a:rPr lang="ru-RU" dirty="0">
                <a:latin typeface="Calibri" panose="020F0502020204030204" pitchFamily="34" charset="0"/>
                <a:cs typeface="Calibri" panose="020F0502020204030204" pitchFamily="34" charset="0"/>
              </a:rPr>
              <a:t>, т.е. отношение </a:t>
            </a:r>
            <a:r>
              <a:rPr lang="en-US" i="1" dirty="0">
                <a:latin typeface="Calibri" panose="020F0502020204030204" pitchFamily="34" charset="0"/>
                <a:cs typeface="Calibri" panose="020F0502020204030204" pitchFamily="34" charset="0"/>
              </a:rPr>
              <a:t>k</a:t>
            </a:r>
            <a:r>
              <a:rPr lang="en-US" baseline="-25000" dirty="0">
                <a:latin typeface="Calibri" panose="020F0502020204030204" pitchFamily="34" charset="0"/>
                <a:cs typeface="Calibri" panose="020F0502020204030204" pitchFamily="34" charset="0"/>
              </a:rPr>
              <a:t>1</a:t>
            </a:r>
            <a:r>
              <a:rPr lang="en-US" dirty="0">
                <a:latin typeface="Calibri" panose="020F0502020204030204" pitchFamily="34" charset="0"/>
                <a:cs typeface="Calibri" panose="020F0502020204030204" pitchFamily="34" charset="0"/>
              </a:rPr>
              <a:t>/</a:t>
            </a:r>
            <a:r>
              <a:rPr lang="en-US" i="1" dirty="0">
                <a:latin typeface="Calibri" panose="020F0502020204030204" pitchFamily="34" charset="0"/>
                <a:cs typeface="Calibri" panose="020F0502020204030204" pitchFamily="34" charset="0"/>
              </a:rPr>
              <a:t>k</a:t>
            </a:r>
            <a:r>
              <a:rPr lang="en-US" baseline="-25000" dirty="0">
                <a:latin typeface="Calibri" panose="020F0502020204030204" pitchFamily="34" charset="0"/>
                <a:cs typeface="Calibri" panose="020F0502020204030204" pitchFamily="34" charset="0"/>
              </a:rPr>
              <a:t>3</a:t>
            </a:r>
            <a:r>
              <a:rPr lang="ru-RU" dirty="0">
                <a:latin typeface="Calibri" panose="020F0502020204030204" pitchFamily="34" charset="0"/>
                <a:cs typeface="Calibri" panose="020F0502020204030204" pitchFamily="34" charset="0"/>
              </a:rPr>
              <a:t> не является константой адсорбционного равновесия.</a:t>
            </a:r>
            <a:endParaRPr lang="en-US" dirty="0">
              <a:latin typeface="Calibri" panose="020F0502020204030204" pitchFamily="34" charset="0"/>
              <a:cs typeface="Calibri" panose="020F0502020204030204" pitchFamily="34" charset="0"/>
            </a:endParaRPr>
          </a:p>
          <a:p>
            <a:pPr indent="447675" algn="just"/>
            <a:endParaRPr lang="ru-RU" dirty="0">
              <a:latin typeface="Calibri" panose="020F0502020204030204" pitchFamily="34" charset="0"/>
              <a:cs typeface="Calibri" panose="020F0502020204030204" pitchFamily="34" charset="0"/>
            </a:endParaRPr>
          </a:p>
          <a:p>
            <a:pPr indent="447675" algn="just"/>
            <a:r>
              <a:rPr lang="ru-RU" dirty="0">
                <a:latin typeface="Calibri" panose="020F0502020204030204" pitchFamily="34" charset="0"/>
                <a:cs typeface="Calibri" panose="020F0502020204030204" pitchFamily="34" charset="0"/>
              </a:rPr>
              <a:t>Кажущаяся энергия активации 3 ккал</a:t>
            </a:r>
            <a:r>
              <a:rPr lang="en-US" dirty="0">
                <a:latin typeface="Calibri" panose="020F0502020204030204" pitchFamily="34" charset="0"/>
                <a:cs typeface="Calibri" panose="020F0502020204030204" pitchFamily="34" charset="0"/>
              </a:rPr>
              <a:t>/</a:t>
            </a:r>
            <a:r>
              <a:rPr lang="ru-RU" dirty="0">
                <a:latin typeface="Calibri" panose="020F0502020204030204" pitchFamily="34" charset="0"/>
                <a:cs typeface="Calibri" panose="020F0502020204030204" pitchFamily="34" charset="0"/>
              </a:rPr>
              <a:t>моль для </a:t>
            </a:r>
            <a:r>
              <a:rPr lang="ru-RU" i="1" dirty="0">
                <a:latin typeface="Calibri" panose="020F0502020204030204" pitchFamily="34" charset="0"/>
                <a:cs typeface="Calibri" panose="020F0502020204030204" pitchFamily="34" charset="0"/>
              </a:rPr>
              <a:t>k</a:t>
            </a:r>
            <a:r>
              <a:rPr lang="ru-RU" baseline="-25000" dirty="0">
                <a:latin typeface="Calibri" panose="020F0502020204030204" pitchFamily="34" charset="0"/>
                <a:cs typeface="Calibri" panose="020F0502020204030204" pitchFamily="34" charset="0"/>
              </a:rPr>
              <a:t>1</a:t>
            </a:r>
            <a:r>
              <a:rPr lang="ru-RU" dirty="0">
                <a:latin typeface="Calibri" panose="020F0502020204030204" pitchFamily="34" charset="0"/>
                <a:cs typeface="Calibri" panose="020F0502020204030204" pitchFamily="34" charset="0"/>
              </a:rPr>
              <a:t> теперь приемлема для стадии адсорбции. Энергия десорбции толуола составляет 33 ккал/моль, что гораздо более разумно по сравнению с его высокой теплотой адсорбции</a:t>
            </a:r>
          </a:p>
          <a:p>
            <a:pPr indent="447675" algn="just"/>
            <a:endParaRPr lang="ru-RU" dirty="0">
              <a:latin typeface="Calibri" panose="020F0502020204030204" pitchFamily="34" charset="0"/>
              <a:cs typeface="Calibri" panose="020F0502020204030204" pitchFamily="34" charset="0"/>
            </a:endParaRPr>
          </a:p>
          <a:p>
            <a:pPr indent="447675" algn="just"/>
            <a:r>
              <a:rPr lang="ru-RU" dirty="0">
                <a:latin typeface="Calibri" panose="020F0502020204030204" pitchFamily="34" charset="0"/>
                <a:cs typeface="Calibri" panose="020F0502020204030204" pitchFamily="34" charset="0"/>
              </a:rPr>
              <a:t>Даже если все доступные критерии могут быть удовлетворены, все равно нет гарантии, что модель правильна.</a:t>
            </a:r>
          </a:p>
        </p:txBody>
      </p:sp>
    </p:spTree>
    <p:extLst>
      <p:ext uri="{BB962C8B-B14F-4D97-AF65-F5344CB8AC3E}">
        <p14:creationId xmlns:p14="http://schemas.microsoft.com/office/powerpoint/2010/main" val="3011459970"/>
      </p:ext>
    </p:extLst>
  </p:cSld>
  <p:clrMapOvr>
    <a:masterClrMapping/>
  </p:clrMapOvr>
  <p:transition>
    <p:dissolv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17" descr="C:\Users\lubamark\Documents\_дизайн\_Шаблоны презентаций\ТПУ_Карта стилизованная_CMYK.bm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91490" y="331477"/>
            <a:ext cx="4952510" cy="3502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13"/>
          <p:cNvSpPr>
            <a:spLocks noChangeArrowheads="1"/>
          </p:cNvSpPr>
          <p:nvPr/>
        </p:nvSpPr>
        <p:spPr bwMode="auto">
          <a:xfrm>
            <a:off x="3810145" y="5968841"/>
            <a:ext cx="1523720" cy="889165"/>
          </a:xfrm>
          <a:prstGeom prst="rect">
            <a:avLst/>
          </a:prstGeom>
          <a:solidFill>
            <a:srgbClr val="96969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8309" tIns="54154" rIns="108309" bIns="54154" anchor="ctr"/>
          <a:lstStyle/>
          <a:p>
            <a:pPr algn="ctr" defTabSz="913855"/>
            <a:r>
              <a:rPr lang="en-US" b="1" dirty="0">
                <a:solidFill>
                  <a:srgbClr val="FFFFFF"/>
                </a:solidFill>
              </a:rPr>
              <a:t>2024</a:t>
            </a:r>
            <a:endParaRPr lang="ru-RU" b="1" dirty="0">
              <a:solidFill>
                <a:srgbClr val="FFFFFF"/>
              </a:solidFill>
            </a:endParaRPr>
          </a:p>
        </p:txBody>
      </p:sp>
      <p:sp>
        <p:nvSpPr>
          <p:cNvPr id="2052" name="Rectangle 12"/>
          <p:cNvSpPr>
            <a:spLocks noChangeArrowheads="1"/>
          </p:cNvSpPr>
          <p:nvPr/>
        </p:nvSpPr>
        <p:spPr bwMode="auto">
          <a:xfrm>
            <a:off x="5" y="2311390"/>
            <a:ext cx="9144000" cy="2235233"/>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8309" tIns="54154" rIns="108309" bIns="54154" anchor="ctr"/>
          <a:lstStyle/>
          <a:p>
            <a:endParaRPr lang="ru-RU">
              <a:solidFill>
                <a:srgbClr val="000000"/>
              </a:solidFill>
            </a:endParaRPr>
          </a:p>
        </p:txBody>
      </p:sp>
      <p:sp>
        <p:nvSpPr>
          <p:cNvPr id="2054" name="Rectangle 6"/>
          <p:cNvSpPr>
            <a:spLocks noChangeArrowheads="1"/>
          </p:cNvSpPr>
          <p:nvPr/>
        </p:nvSpPr>
        <p:spPr bwMode="auto">
          <a:xfrm>
            <a:off x="685422" y="2708920"/>
            <a:ext cx="7695878" cy="661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81" tIns="45690" rIns="91381" bIns="45690"/>
          <a:lstStyle/>
          <a:p>
            <a:pPr algn="ctr"/>
            <a:r>
              <a:rPr lang="ru-RU" altLang="ru-RU" sz="2800" b="1" dirty="0">
                <a:solidFill>
                  <a:srgbClr val="000000"/>
                </a:solidFill>
              </a:rPr>
              <a:t>Общий вид кинетического уравнения модели </a:t>
            </a:r>
            <a:r>
              <a:rPr lang="ru-RU" altLang="ru-RU" sz="2800" b="1" i="1" dirty="0">
                <a:solidFill>
                  <a:srgbClr val="000000"/>
                </a:solidFill>
              </a:rPr>
              <a:t>LHHW</a:t>
            </a:r>
          </a:p>
        </p:txBody>
      </p:sp>
      <p:grpSp>
        <p:nvGrpSpPr>
          <p:cNvPr id="2055" name="Group 27"/>
          <p:cNvGrpSpPr>
            <a:grpSpLocks noChangeAspect="1"/>
          </p:cNvGrpSpPr>
          <p:nvPr/>
        </p:nvGrpSpPr>
        <p:grpSpPr bwMode="auto">
          <a:xfrm>
            <a:off x="438469" y="579782"/>
            <a:ext cx="3465748" cy="1265042"/>
            <a:chOff x="363" y="562"/>
            <a:chExt cx="1768" cy="648"/>
          </a:xfrm>
        </p:grpSpPr>
        <p:sp>
          <p:nvSpPr>
            <p:cNvPr id="2056"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solidFill>
                  <a:srgbClr val="000000"/>
                </a:solidFill>
              </a:endParaRPr>
            </a:p>
          </p:txBody>
        </p:sp>
        <p:sp>
          <p:nvSpPr>
            <p:cNvPr id="2057"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p>
              <a:endParaRPr lang="ru-RU">
                <a:solidFill>
                  <a:srgbClr val="000000"/>
                </a:solidFill>
              </a:endParaRPr>
            </a:p>
          </p:txBody>
        </p:sp>
        <p:sp>
          <p:nvSpPr>
            <p:cNvPr id="2058"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solidFill>
                  <a:srgbClr val="000000"/>
                </a:solidFill>
              </a:endParaRPr>
            </a:p>
          </p:txBody>
        </p:sp>
        <p:sp>
          <p:nvSpPr>
            <p:cNvPr id="2059"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solidFill>
                <a:srgbClr val="000000"/>
              </a:solidFill>
              <a:prstDash val="solid"/>
              <a:round/>
              <a:headEnd/>
              <a:tailEnd/>
            </a:ln>
          </p:spPr>
          <p:txBody>
            <a:bodyPr/>
            <a:lstStyle/>
            <a:p>
              <a:endParaRPr lang="ru-RU">
                <a:solidFill>
                  <a:srgbClr val="000000"/>
                </a:solidFill>
              </a:endParaRPr>
            </a:p>
          </p:txBody>
        </p:sp>
        <p:sp>
          <p:nvSpPr>
            <p:cNvPr id="2060"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solidFill>
                  <a:srgbClr val="000000"/>
                </a:solidFill>
              </a:endParaRPr>
            </a:p>
          </p:txBody>
        </p:sp>
      </p:grpSp>
    </p:spTree>
    <p:extLst>
      <p:ext uri="{BB962C8B-B14F-4D97-AF65-F5344CB8AC3E}">
        <p14:creationId xmlns:p14="http://schemas.microsoft.com/office/powerpoint/2010/main" val="15215029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type="body" idx="1"/>
          </p:nvPr>
        </p:nvSpPr>
        <p:spPr>
          <a:xfrm>
            <a:off x="3771955" y="165882"/>
            <a:ext cx="5120526" cy="886854"/>
          </a:xfrm>
        </p:spPr>
        <p:txBody>
          <a:bodyPr/>
          <a:lstStyle/>
          <a:p>
            <a:pPr marL="0" indent="0" algn="r" eaLnBrk="1" hangingPunct="1">
              <a:spcBef>
                <a:spcPts val="0"/>
              </a:spcBef>
              <a:buFontTx/>
              <a:buNone/>
            </a:pPr>
            <a:r>
              <a:rPr lang="ru-RU" altLang="ru-RU" sz="2900" b="1" dirty="0">
                <a:solidFill>
                  <a:srgbClr val="80BF44"/>
                </a:solidFill>
                <a:latin typeface="Calibri" pitchFamily="34" charset="0"/>
              </a:rPr>
              <a:t>Общий вид кинетического уравнения модели </a:t>
            </a:r>
            <a:r>
              <a:rPr lang="en-US" altLang="ru-RU" sz="2900" b="1" dirty="0">
                <a:solidFill>
                  <a:srgbClr val="80BF44"/>
                </a:solidFill>
                <a:latin typeface="Calibri" pitchFamily="34" charset="0"/>
              </a:rPr>
              <a:t>LHHW</a:t>
            </a:r>
            <a:endParaRPr lang="ru-RU" altLang="ru-RU" sz="2900" b="1" dirty="0">
              <a:solidFill>
                <a:srgbClr val="80BF44"/>
              </a:solidFill>
              <a:latin typeface="Calibri" pitchFamily="34" charset="0"/>
            </a:endParaRPr>
          </a:p>
        </p:txBody>
      </p:sp>
      <p:sp>
        <p:nvSpPr>
          <p:cNvPr id="37891" name="Rectangle 4"/>
          <p:cNvSpPr>
            <a:spLocks noChangeArrowheads="1"/>
          </p:cNvSpPr>
          <p:nvPr/>
        </p:nvSpPr>
        <p:spPr bwMode="auto">
          <a:xfrm>
            <a:off x="8458641" y="6172704"/>
            <a:ext cx="685359" cy="685296"/>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8235" tIns="54117" rIns="108235" bIns="54117" anchor="ctr"/>
          <a:lstStyle>
            <a:lvl1pPr defTabSz="576263" eaLnBrk="0" hangingPunct="0">
              <a:spcBef>
                <a:spcPct val="20000"/>
              </a:spcBef>
              <a:buChar char="•"/>
              <a:defRPr sz="2000">
                <a:solidFill>
                  <a:schemeClr val="tx1"/>
                </a:solidFill>
                <a:latin typeface="Arial" charset="0"/>
              </a:defRPr>
            </a:lvl1pPr>
            <a:lvl2pPr marL="742950" indent="-285750" defTabSz="576263" eaLnBrk="0" hangingPunct="0">
              <a:spcBef>
                <a:spcPct val="20000"/>
              </a:spcBef>
              <a:buChar char="–"/>
              <a:defRPr>
                <a:solidFill>
                  <a:schemeClr val="tx1"/>
                </a:solidFill>
                <a:latin typeface="Arial" charset="0"/>
              </a:defRPr>
            </a:lvl2pPr>
            <a:lvl3pPr marL="1143000" indent="-228600" defTabSz="576263" eaLnBrk="0" hangingPunct="0">
              <a:spcBef>
                <a:spcPct val="20000"/>
              </a:spcBef>
              <a:buChar char="•"/>
              <a:defRPr sz="1500">
                <a:solidFill>
                  <a:schemeClr val="tx1"/>
                </a:solidFill>
                <a:latin typeface="Arial" charset="0"/>
              </a:defRPr>
            </a:lvl3pPr>
            <a:lvl4pPr marL="1600200" indent="-228600" defTabSz="576263" eaLnBrk="0" hangingPunct="0">
              <a:spcBef>
                <a:spcPct val="20000"/>
              </a:spcBef>
              <a:buChar char="–"/>
              <a:defRPr sz="1300">
                <a:solidFill>
                  <a:schemeClr val="tx1"/>
                </a:solidFill>
                <a:latin typeface="Arial" charset="0"/>
              </a:defRPr>
            </a:lvl4pPr>
            <a:lvl5pPr marL="2057400" indent="-228600" defTabSz="576263" eaLnBrk="0" hangingPunct="0">
              <a:spcBef>
                <a:spcPct val="20000"/>
              </a:spcBef>
              <a:buChar char="»"/>
              <a:defRPr sz="1300">
                <a:solidFill>
                  <a:schemeClr val="tx1"/>
                </a:solidFill>
                <a:latin typeface="Arial" charset="0"/>
              </a:defRPr>
            </a:lvl5pPr>
            <a:lvl6pPr marL="2514600" indent="-228600" defTabSz="576263" eaLnBrk="0" fontAlgn="base" hangingPunct="0">
              <a:spcBef>
                <a:spcPct val="20000"/>
              </a:spcBef>
              <a:spcAft>
                <a:spcPct val="0"/>
              </a:spcAft>
              <a:buChar char="»"/>
              <a:defRPr sz="1300">
                <a:solidFill>
                  <a:schemeClr val="tx1"/>
                </a:solidFill>
                <a:latin typeface="Arial" charset="0"/>
              </a:defRPr>
            </a:lvl6pPr>
            <a:lvl7pPr marL="2971800" indent="-228600" defTabSz="576263" eaLnBrk="0" fontAlgn="base" hangingPunct="0">
              <a:spcBef>
                <a:spcPct val="20000"/>
              </a:spcBef>
              <a:spcAft>
                <a:spcPct val="0"/>
              </a:spcAft>
              <a:buChar char="»"/>
              <a:defRPr sz="1300">
                <a:solidFill>
                  <a:schemeClr val="tx1"/>
                </a:solidFill>
                <a:latin typeface="Arial" charset="0"/>
              </a:defRPr>
            </a:lvl7pPr>
            <a:lvl8pPr marL="3429000" indent="-228600" defTabSz="576263" eaLnBrk="0" fontAlgn="base" hangingPunct="0">
              <a:spcBef>
                <a:spcPct val="20000"/>
              </a:spcBef>
              <a:spcAft>
                <a:spcPct val="0"/>
              </a:spcAft>
              <a:buChar char="»"/>
              <a:defRPr sz="1300">
                <a:solidFill>
                  <a:schemeClr val="tx1"/>
                </a:solidFill>
                <a:latin typeface="Arial" charset="0"/>
              </a:defRPr>
            </a:lvl8pPr>
            <a:lvl9pPr marL="3886200" indent="-228600" defTabSz="576263" eaLnBrk="0" fontAlgn="base" hangingPunct="0">
              <a:spcBef>
                <a:spcPct val="20000"/>
              </a:spcBef>
              <a:spcAft>
                <a:spcPct val="0"/>
              </a:spcAft>
              <a:buChar char="»"/>
              <a:defRPr sz="1300">
                <a:solidFill>
                  <a:schemeClr val="tx1"/>
                </a:solidFill>
                <a:latin typeface="Arial" charset="0"/>
              </a:defRPr>
            </a:lvl9pPr>
          </a:lstStyle>
          <a:p>
            <a:pPr algn="ctr" eaLnBrk="1" hangingPunct="1">
              <a:spcBef>
                <a:spcPct val="0"/>
              </a:spcBef>
              <a:buFontTx/>
              <a:buNone/>
            </a:pPr>
            <a:endParaRPr lang="ru-RU" altLang="ru-RU" sz="1400" dirty="0"/>
          </a:p>
        </p:txBody>
      </p:sp>
      <p:cxnSp>
        <p:nvCxnSpPr>
          <p:cNvPr id="37892" name="AutoShape 7"/>
          <p:cNvCxnSpPr>
            <a:cxnSpLocks noChangeShapeType="1"/>
          </p:cNvCxnSpPr>
          <p:nvPr/>
        </p:nvCxnSpPr>
        <p:spPr bwMode="auto">
          <a:xfrm>
            <a:off x="4114674" y="1143840"/>
            <a:ext cx="8456121" cy="0"/>
          </a:xfrm>
          <a:prstGeom prst="straightConnector1">
            <a:avLst/>
          </a:prstGeom>
          <a:noFill/>
          <a:ln w="28575">
            <a:solidFill>
              <a:schemeClr val="bg2"/>
            </a:solidFill>
            <a:round/>
            <a:headEnd/>
            <a:tailEnd/>
          </a:ln>
          <a:extLst>
            <a:ext uri="{909E8E84-426E-40DD-AFC4-6F175D3DCCD1}">
              <a14:hiddenFill xmlns:a14="http://schemas.microsoft.com/office/drawing/2010/main">
                <a:noFill/>
              </a14:hiddenFill>
            </a:ext>
          </a:extLst>
        </p:spPr>
      </p:cxnSp>
      <p:pic>
        <p:nvPicPr>
          <p:cNvPr id="37893" name="Picture 14" descr="ТПУ_Презентация_квадраты"/>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96356"/>
            <a:ext cx="4001287" cy="861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4" name="Rectangle 9"/>
          <p:cNvSpPr>
            <a:spLocks noChangeArrowheads="1"/>
          </p:cNvSpPr>
          <p:nvPr/>
        </p:nvSpPr>
        <p:spPr bwMode="auto">
          <a:xfrm>
            <a:off x="0" y="1486488"/>
            <a:ext cx="685359" cy="5371512"/>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44953" tIns="72477" rIns="144953" bIns="72477" anchor="ctr"/>
          <a:lstStyle>
            <a:lvl1pPr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sz="1500">
                <a:solidFill>
                  <a:schemeClr val="tx1"/>
                </a:solidFill>
                <a:latin typeface="Arial" charset="0"/>
              </a:defRPr>
            </a:lvl3pPr>
            <a:lvl4pPr marL="1600200" indent="-228600" eaLnBrk="0" hangingPunct="0">
              <a:spcBef>
                <a:spcPct val="20000"/>
              </a:spcBef>
              <a:buChar char="–"/>
              <a:defRPr sz="1300">
                <a:solidFill>
                  <a:schemeClr val="tx1"/>
                </a:solidFill>
                <a:latin typeface="Arial" charset="0"/>
              </a:defRPr>
            </a:lvl4pPr>
            <a:lvl5pPr marL="2057400" indent="-228600" eaLnBrk="0" hangingPunct="0">
              <a:spcBef>
                <a:spcPct val="20000"/>
              </a:spcBef>
              <a:buChar char="»"/>
              <a:defRPr sz="1300">
                <a:solidFill>
                  <a:schemeClr val="tx1"/>
                </a:solidFill>
                <a:latin typeface="Arial" charset="0"/>
              </a:defRPr>
            </a:lvl5pPr>
            <a:lvl6pPr marL="2514600" indent="-228600" eaLnBrk="0" fontAlgn="base" hangingPunct="0">
              <a:spcBef>
                <a:spcPct val="20000"/>
              </a:spcBef>
              <a:spcAft>
                <a:spcPct val="0"/>
              </a:spcAft>
              <a:buChar char="»"/>
              <a:defRPr sz="1300">
                <a:solidFill>
                  <a:schemeClr val="tx1"/>
                </a:solidFill>
                <a:latin typeface="Arial" charset="0"/>
              </a:defRPr>
            </a:lvl6pPr>
            <a:lvl7pPr marL="2971800" indent="-228600" eaLnBrk="0" fontAlgn="base" hangingPunct="0">
              <a:spcBef>
                <a:spcPct val="20000"/>
              </a:spcBef>
              <a:spcAft>
                <a:spcPct val="0"/>
              </a:spcAft>
              <a:buChar char="»"/>
              <a:defRPr sz="1300">
                <a:solidFill>
                  <a:schemeClr val="tx1"/>
                </a:solidFill>
                <a:latin typeface="Arial" charset="0"/>
              </a:defRPr>
            </a:lvl7pPr>
            <a:lvl8pPr marL="3429000" indent="-228600" eaLnBrk="0" fontAlgn="base" hangingPunct="0">
              <a:spcBef>
                <a:spcPct val="20000"/>
              </a:spcBef>
              <a:spcAft>
                <a:spcPct val="0"/>
              </a:spcAft>
              <a:buChar char="»"/>
              <a:defRPr sz="1300">
                <a:solidFill>
                  <a:schemeClr val="tx1"/>
                </a:solidFill>
                <a:latin typeface="Arial" charset="0"/>
              </a:defRPr>
            </a:lvl8pPr>
            <a:lvl9pPr marL="3886200" indent="-228600" eaLnBrk="0" fontAlgn="base" hangingPunct="0">
              <a:spcBef>
                <a:spcPct val="20000"/>
              </a:spcBef>
              <a:spcAft>
                <a:spcPct val="0"/>
              </a:spcAft>
              <a:buChar char="»"/>
              <a:defRPr sz="1300">
                <a:solidFill>
                  <a:schemeClr val="tx1"/>
                </a:solidFill>
                <a:latin typeface="Arial" charset="0"/>
              </a:defRPr>
            </a:lvl9pPr>
          </a:lstStyle>
          <a:p>
            <a:pPr eaLnBrk="1" hangingPunct="1">
              <a:spcBef>
                <a:spcPct val="0"/>
              </a:spcBef>
              <a:buFontTx/>
              <a:buNone/>
            </a:pPr>
            <a:endParaRPr lang="ru-RU" altLang="ru-RU" sz="1700" dirty="0"/>
          </a:p>
        </p:txBody>
      </p:sp>
      <p:grpSp>
        <p:nvGrpSpPr>
          <p:cNvPr id="37896" name="Группа 8"/>
          <p:cNvGrpSpPr>
            <a:grpSpLocks/>
          </p:cNvGrpSpPr>
          <p:nvPr/>
        </p:nvGrpSpPr>
        <p:grpSpPr bwMode="auto">
          <a:xfrm>
            <a:off x="415752" y="355246"/>
            <a:ext cx="3053879" cy="713009"/>
            <a:chOff x="543276" y="545242"/>
            <a:chExt cx="1816737" cy="422585"/>
          </a:xfrm>
        </p:grpSpPr>
        <p:sp>
          <p:nvSpPr>
            <p:cNvPr id="13" name="Freeform 37"/>
            <p:cNvSpPr>
              <a:spLocks noEditPoints="1"/>
            </p:cNvSpPr>
            <p:nvPr/>
          </p:nvSpPr>
          <p:spPr bwMode="auto">
            <a:xfrm>
              <a:off x="1037932" y="566147"/>
              <a:ext cx="1322081" cy="401680"/>
            </a:xfrm>
            <a:custGeom>
              <a:avLst/>
              <a:gdLst>
                <a:gd name="T0" fmla="*/ 528 w 2132"/>
                <a:gd name="T1" fmla="*/ 586 h 649"/>
                <a:gd name="T2" fmla="*/ 791 w 2132"/>
                <a:gd name="T3" fmla="*/ 557 h 649"/>
                <a:gd name="T4" fmla="*/ 510 w 2132"/>
                <a:gd name="T5" fmla="*/ 564 h 649"/>
                <a:gd name="T6" fmla="*/ 490 w 2132"/>
                <a:gd name="T7" fmla="*/ 521 h 649"/>
                <a:gd name="T8" fmla="*/ 1337 w 2132"/>
                <a:gd name="T9" fmla="*/ 504 h 649"/>
                <a:gd name="T10" fmla="*/ 1257 w 2132"/>
                <a:gd name="T11" fmla="*/ 504 h 649"/>
                <a:gd name="T12" fmla="*/ 1001 w 2132"/>
                <a:gd name="T13" fmla="*/ 504 h 649"/>
                <a:gd name="T14" fmla="*/ 981 w 2132"/>
                <a:gd name="T15" fmla="*/ 504 h 649"/>
                <a:gd name="T16" fmla="*/ 799 w 2132"/>
                <a:gd name="T17" fmla="*/ 579 h 649"/>
                <a:gd name="T18" fmla="*/ 625 w 2132"/>
                <a:gd name="T19" fmla="*/ 522 h 649"/>
                <a:gd name="T20" fmla="*/ 508 w 2132"/>
                <a:gd name="T21" fmla="*/ 504 h 649"/>
                <a:gd name="T22" fmla="*/ 529 w 2132"/>
                <a:gd name="T23" fmla="*/ 574 h 649"/>
                <a:gd name="T24" fmla="*/ 470 w 2132"/>
                <a:gd name="T25" fmla="*/ 646 h 649"/>
                <a:gd name="T26" fmla="*/ 404 w 2132"/>
                <a:gd name="T27" fmla="*/ 536 h 649"/>
                <a:gd name="T28" fmla="*/ 249 w 2132"/>
                <a:gd name="T29" fmla="*/ 646 h 649"/>
                <a:gd name="T30" fmla="*/ 131 w 2132"/>
                <a:gd name="T31" fmla="*/ 504 h 649"/>
                <a:gd name="T32" fmla="*/ 23 w 2132"/>
                <a:gd name="T33" fmla="*/ 627 h 649"/>
                <a:gd name="T34" fmla="*/ 931 w 2132"/>
                <a:gd name="T35" fmla="*/ 503 h 649"/>
                <a:gd name="T36" fmla="*/ 872 w 2132"/>
                <a:gd name="T37" fmla="*/ 609 h 649"/>
                <a:gd name="T38" fmla="*/ 893 w 2132"/>
                <a:gd name="T39" fmla="*/ 646 h 649"/>
                <a:gd name="T40" fmla="*/ 914 w 2132"/>
                <a:gd name="T41" fmla="*/ 502 h 649"/>
                <a:gd name="T42" fmla="*/ 206 w 2132"/>
                <a:gd name="T43" fmla="*/ 387 h 649"/>
                <a:gd name="T44" fmla="*/ 267 w 2132"/>
                <a:gd name="T45" fmla="*/ 302 h 649"/>
                <a:gd name="T46" fmla="*/ 2111 w 2132"/>
                <a:gd name="T47" fmla="*/ 411 h 649"/>
                <a:gd name="T48" fmla="*/ 1976 w 2132"/>
                <a:gd name="T49" fmla="*/ 269 h 649"/>
                <a:gd name="T50" fmla="*/ 1805 w 2132"/>
                <a:gd name="T51" fmla="*/ 269 h 649"/>
                <a:gd name="T52" fmla="*/ 1549 w 2132"/>
                <a:gd name="T53" fmla="*/ 287 h 649"/>
                <a:gd name="T54" fmla="*/ 1337 w 2132"/>
                <a:gd name="T55" fmla="*/ 269 h 649"/>
                <a:gd name="T56" fmla="*/ 1423 w 2132"/>
                <a:gd name="T57" fmla="*/ 269 h 649"/>
                <a:gd name="T58" fmla="*/ 1337 w 2132"/>
                <a:gd name="T59" fmla="*/ 294 h 649"/>
                <a:gd name="T60" fmla="*/ 1280 w 2132"/>
                <a:gd name="T61" fmla="*/ 302 h 649"/>
                <a:gd name="T62" fmla="*/ 1126 w 2132"/>
                <a:gd name="T63" fmla="*/ 411 h 649"/>
                <a:gd name="T64" fmla="*/ 955 w 2132"/>
                <a:gd name="T65" fmla="*/ 337 h 649"/>
                <a:gd name="T66" fmla="*/ 791 w 2132"/>
                <a:gd name="T67" fmla="*/ 287 h 649"/>
                <a:gd name="T68" fmla="*/ 741 w 2132"/>
                <a:gd name="T69" fmla="*/ 269 h 649"/>
                <a:gd name="T70" fmla="*/ 515 w 2132"/>
                <a:gd name="T71" fmla="*/ 380 h 649"/>
                <a:gd name="T72" fmla="*/ 447 w 2132"/>
                <a:gd name="T73" fmla="*/ 269 h 649"/>
                <a:gd name="T74" fmla="*/ 363 w 2132"/>
                <a:gd name="T75" fmla="*/ 406 h 649"/>
                <a:gd name="T76" fmla="*/ 351 w 2132"/>
                <a:gd name="T77" fmla="*/ 386 h 649"/>
                <a:gd name="T78" fmla="*/ 105 w 2132"/>
                <a:gd name="T79" fmla="*/ 287 h 649"/>
                <a:gd name="T80" fmla="*/ 1640 w 2132"/>
                <a:gd name="T81" fmla="*/ 288 h 649"/>
                <a:gd name="T82" fmla="*/ 1680 w 2132"/>
                <a:gd name="T83" fmla="*/ 393 h 649"/>
                <a:gd name="T84" fmla="*/ 1583 w 2132"/>
                <a:gd name="T85" fmla="*/ 339 h 649"/>
                <a:gd name="T86" fmla="*/ 292 w 2132"/>
                <a:gd name="T87" fmla="*/ 303 h 649"/>
                <a:gd name="T88" fmla="*/ 182 w 2132"/>
                <a:gd name="T89" fmla="*/ 393 h 649"/>
                <a:gd name="T90" fmla="*/ 2059 w 2132"/>
                <a:gd name="T91" fmla="*/ 241 h 649"/>
                <a:gd name="T92" fmla="*/ 2058 w 2132"/>
                <a:gd name="T93" fmla="*/ 257 h 649"/>
                <a:gd name="T94" fmla="*/ 157 w 2132"/>
                <a:gd name="T95" fmla="*/ 132 h 649"/>
                <a:gd name="T96" fmla="*/ 244 w 2132"/>
                <a:gd name="T97" fmla="*/ 92 h 649"/>
                <a:gd name="T98" fmla="*/ 1046 w 2132"/>
                <a:gd name="T99" fmla="*/ 35 h 649"/>
                <a:gd name="T100" fmla="*/ 803 w 2132"/>
                <a:gd name="T101" fmla="*/ 145 h 649"/>
                <a:gd name="T102" fmla="*/ 658 w 2132"/>
                <a:gd name="T103" fmla="*/ 35 h 649"/>
                <a:gd name="T104" fmla="*/ 305 w 2132"/>
                <a:gd name="T105" fmla="*/ 35 h 649"/>
                <a:gd name="T106" fmla="*/ 325 w 2132"/>
                <a:gd name="T107" fmla="*/ 53 h 649"/>
                <a:gd name="T108" fmla="*/ 44 w 2132"/>
                <a:gd name="T109" fmla="*/ 52 h 649"/>
                <a:gd name="T110" fmla="*/ 529 w 2132"/>
                <a:gd name="T111" fmla="*/ 72 h 649"/>
                <a:gd name="T112" fmla="*/ 605 w 2132"/>
                <a:gd name="T113" fmla="*/ 173 h 649"/>
                <a:gd name="T114" fmla="*/ 507 w 2132"/>
                <a:gd name="T115" fmla="*/ 66 h 649"/>
                <a:gd name="T116" fmla="*/ 267 w 2132"/>
                <a:gd name="T117" fmla="*/ 105 h 649"/>
                <a:gd name="T118" fmla="*/ 132 w 2132"/>
                <a:gd name="T119" fmla="*/ 126 h 649"/>
                <a:gd name="T120" fmla="*/ 992 w 2132"/>
                <a:gd name="T121" fmla="*/ 9 h 649"/>
                <a:gd name="T122" fmla="*/ 967 w 2132"/>
                <a:gd name="T123" fmla="*/ 0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01" y="615"/>
                  </a:lnTo>
                  <a:lnTo>
                    <a:pt x="1068" y="504"/>
                  </a:lnTo>
                  <a:lnTo>
                    <a:pt x="1089" y="504"/>
                  </a:lnTo>
                  <a:lnTo>
                    <a:pt x="1089" y="646"/>
                  </a:lnTo>
                  <a:lnTo>
                    <a:pt x="1069" y="646"/>
                  </a:lnTo>
                  <a:lnTo>
                    <a:pt x="1069" y="53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337" y="615"/>
                  </a:lnTo>
                  <a:lnTo>
                    <a:pt x="404" y="504"/>
                  </a:lnTo>
                  <a:lnTo>
                    <a:pt x="425" y="504"/>
                  </a:lnTo>
                  <a:lnTo>
                    <a:pt x="425" y="646"/>
                  </a:lnTo>
                  <a:lnTo>
                    <a:pt x="404" y="646"/>
                  </a:lnTo>
                  <a:lnTo>
                    <a:pt x="404" y="53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044" y="380"/>
                  </a:lnTo>
                  <a:lnTo>
                    <a:pt x="2110" y="269"/>
                  </a:lnTo>
                  <a:lnTo>
                    <a:pt x="2132" y="269"/>
                  </a:lnTo>
                  <a:lnTo>
                    <a:pt x="2132" y="411"/>
                  </a:lnTo>
                  <a:lnTo>
                    <a:pt x="2111" y="411"/>
                  </a:lnTo>
                  <a:lnTo>
                    <a:pt x="2111" y="302"/>
                  </a:lnTo>
                  <a:lnTo>
                    <a:pt x="2111" y="302"/>
                  </a:lnTo>
                  <a:lnTo>
                    <a:pt x="2044" y="411"/>
                  </a:lnTo>
                  <a:lnTo>
                    <a:pt x="2023" y="411"/>
                  </a:lnTo>
                  <a:lnTo>
                    <a:pt x="2023" y="269"/>
                  </a:lnTo>
                  <a:close/>
                  <a:moveTo>
                    <a:pt x="1868" y="269"/>
                  </a:moveTo>
                  <a:lnTo>
                    <a:pt x="1888" y="269"/>
                  </a:lnTo>
                  <a:lnTo>
                    <a:pt x="1888" y="380"/>
                  </a:lnTo>
                  <a:lnTo>
                    <a:pt x="1888" y="380"/>
                  </a:lnTo>
                  <a:lnTo>
                    <a:pt x="1955" y="269"/>
                  </a:lnTo>
                  <a:lnTo>
                    <a:pt x="1976" y="269"/>
                  </a:lnTo>
                  <a:lnTo>
                    <a:pt x="1976" y="411"/>
                  </a:lnTo>
                  <a:lnTo>
                    <a:pt x="1956" y="411"/>
                  </a:lnTo>
                  <a:lnTo>
                    <a:pt x="1956" y="302"/>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15" y="380"/>
                  </a:lnTo>
                  <a:lnTo>
                    <a:pt x="582" y="269"/>
                  </a:lnTo>
                  <a:lnTo>
                    <a:pt x="603" y="269"/>
                  </a:lnTo>
                  <a:lnTo>
                    <a:pt x="603" y="411"/>
                  </a:lnTo>
                  <a:lnTo>
                    <a:pt x="582" y="411"/>
                  </a:lnTo>
                  <a:lnTo>
                    <a:pt x="582" y="302"/>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958" y="145"/>
                  </a:lnTo>
                  <a:lnTo>
                    <a:pt x="1026" y="35"/>
                  </a:lnTo>
                  <a:lnTo>
                    <a:pt x="1046" y="35"/>
                  </a:lnTo>
                  <a:lnTo>
                    <a:pt x="1046" y="176"/>
                  </a:lnTo>
                  <a:lnTo>
                    <a:pt x="1026" y="176"/>
                  </a:lnTo>
                  <a:lnTo>
                    <a:pt x="1026" y="66"/>
                  </a:lnTo>
                  <a:lnTo>
                    <a:pt x="1026" y="66"/>
                  </a:lnTo>
                  <a:lnTo>
                    <a:pt x="959" y="176"/>
                  </a:lnTo>
                  <a:lnTo>
                    <a:pt x="938" y="176"/>
                  </a:lnTo>
                  <a:lnTo>
                    <a:pt x="938" y="35"/>
                  </a:lnTo>
                  <a:close/>
                  <a:moveTo>
                    <a:pt x="783" y="35"/>
                  </a:moveTo>
                  <a:lnTo>
                    <a:pt x="803" y="35"/>
                  </a:lnTo>
                  <a:lnTo>
                    <a:pt x="803" y="145"/>
                  </a:lnTo>
                  <a:lnTo>
                    <a:pt x="803" y="145"/>
                  </a:lnTo>
                  <a:lnTo>
                    <a:pt x="871" y="35"/>
                  </a:lnTo>
                  <a:lnTo>
                    <a:pt x="891" y="35"/>
                  </a:lnTo>
                  <a:lnTo>
                    <a:pt x="891" y="176"/>
                  </a:lnTo>
                  <a:lnTo>
                    <a:pt x="871" y="176"/>
                  </a:lnTo>
                  <a:lnTo>
                    <a:pt x="871" y="6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chemeClr val="tx1">
                <a:lumMod val="95000"/>
                <a:lumOff val="5000"/>
              </a:schemeClr>
            </a:solidFill>
            <a:ln w="0">
              <a:noFill/>
              <a:prstDash val="solid"/>
              <a:round/>
              <a:headEnd/>
              <a:tailEnd/>
            </a:ln>
          </p:spPr>
          <p:txBody>
            <a:bodyPr/>
            <a:lstStyle/>
            <a:p>
              <a:pPr>
                <a:defRPr/>
              </a:pPr>
              <a:endParaRPr lang="ru-RU" baseline="-25000" dirty="0"/>
            </a:p>
          </p:txBody>
        </p:sp>
        <p:grpSp>
          <p:nvGrpSpPr>
            <p:cNvPr id="37942" name="Group 34"/>
            <p:cNvGrpSpPr>
              <a:grpSpLocks noChangeAspect="1"/>
            </p:cNvGrpSpPr>
            <p:nvPr/>
          </p:nvGrpSpPr>
          <p:grpSpPr bwMode="auto">
            <a:xfrm>
              <a:off x="543276" y="545242"/>
              <a:ext cx="421345" cy="421345"/>
              <a:chOff x="1099" y="205"/>
              <a:chExt cx="340" cy="340"/>
            </a:xfrm>
          </p:grpSpPr>
          <p:sp>
            <p:nvSpPr>
              <p:cNvPr id="15" name="Freeform 38"/>
              <p:cNvSpPr>
                <a:spLocks noEditPoints="1"/>
              </p:cNvSpPr>
              <p:nvPr/>
            </p:nvSpPr>
            <p:spPr bwMode="auto">
              <a:xfrm>
                <a:off x="1099" y="325"/>
                <a:ext cx="341" cy="217"/>
              </a:xfrm>
              <a:custGeom>
                <a:avLst/>
                <a:gdLst>
                  <a:gd name="T0" fmla="*/ 240 w 680"/>
                  <a:gd name="T1" fmla="*/ 240 h 441"/>
                  <a:gd name="T2" fmla="*/ 440 w 680"/>
                  <a:gd name="T3" fmla="*/ 240 h 441"/>
                  <a:gd name="T4" fmla="*/ 440 w 680"/>
                  <a:gd name="T5" fmla="*/ 441 h 441"/>
                  <a:gd name="T6" fmla="*/ 240 w 680"/>
                  <a:gd name="T7" fmla="*/ 441 h 441"/>
                  <a:gd name="T8" fmla="*/ 240 w 680"/>
                  <a:gd name="T9" fmla="*/ 240 h 441"/>
                  <a:gd name="T10" fmla="*/ 480 w 680"/>
                  <a:gd name="T11" fmla="*/ 0 h 441"/>
                  <a:gd name="T12" fmla="*/ 680 w 680"/>
                  <a:gd name="T13" fmla="*/ 0 h 441"/>
                  <a:gd name="T14" fmla="*/ 680 w 680"/>
                  <a:gd name="T15" fmla="*/ 441 h 441"/>
                  <a:gd name="T16" fmla="*/ 480 w 680"/>
                  <a:gd name="T17" fmla="*/ 441 h 441"/>
                  <a:gd name="T18" fmla="*/ 480 w 680"/>
                  <a:gd name="T19" fmla="*/ 0 h 441"/>
                  <a:gd name="T20" fmla="*/ 0 w 680"/>
                  <a:gd name="T21" fmla="*/ 0 h 441"/>
                  <a:gd name="T22" fmla="*/ 200 w 680"/>
                  <a:gd name="T23" fmla="*/ 0 h 441"/>
                  <a:gd name="T24" fmla="*/ 200 w 680"/>
                  <a:gd name="T25" fmla="*/ 441 h 441"/>
                  <a:gd name="T26" fmla="*/ 0 w 680"/>
                  <a:gd name="T27" fmla="*/ 441 h 441"/>
                  <a:gd name="T28" fmla="*/ 0 w 680"/>
                  <a:gd name="T29"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chemeClr val="tx1">
                  <a:lumMod val="95000"/>
                  <a:lumOff val="5000"/>
                </a:schemeClr>
              </a:solidFill>
              <a:ln w="0">
                <a:noFill/>
                <a:prstDash val="solid"/>
                <a:round/>
                <a:headEnd/>
                <a:tailEnd/>
              </a:ln>
            </p:spPr>
            <p:txBody>
              <a:bodyPr/>
              <a:lstStyle/>
              <a:p>
                <a:pPr>
                  <a:defRPr/>
                </a:pPr>
                <a:endParaRPr lang="ru-RU" baseline="-25000" dirty="0"/>
              </a:p>
            </p:txBody>
          </p:sp>
          <p:sp>
            <p:nvSpPr>
              <p:cNvPr id="37944" name="Freeform 39"/>
              <p:cNvSpPr>
                <a:spLocks noEditPoints="1"/>
              </p:cNvSpPr>
              <p:nvPr/>
            </p:nvSpPr>
            <p:spPr bwMode="auto">
              <a:xfrm>
                <a:off x="1099" y="205"/>
                <a:ext cx="340" cy="220"/>
              </a:xfrm>
              <a:custGeom>
                <a:avLst/>
                <a:gdLst>
                  <a:gd name="T0" fmla="*/ 2 w 680"/>
                  <a:gd name="T1" fmla="*/ 0 h 441"/>
                  <a:gd name="T2" fmla="*/ 3 w 680"/>
                  <a:gd name="T3" fmla="*/ 0 h 441"/>
                  <a:gd name="T4" fmla="*/ 3 w 680"/>
                  <a:gd name="T5" fmla="*/ 0 h 441"/>
                  <a:gd name="T6" fmla="*/ 2 w 680"/>
                  <a:gd name="T7" fmla="*/ 0 h 441"/>
                  <a:gd name="T8" fmla="*/ 2 w 680"/>
                  <a:gd name="T9" fmla="*/ 0 h 441"/>
                  <a:gd name="T10" fmla="*/ 1 w 680"/>
                  <a:gd name="T11" fmla="*/ 0 h 441"/>
                  <a:gd name="T12" fmla="*/ 2 w 680"/>
                  <a:gd name="T13" fmla="*/ 0 h 441"/>
                  <a:gd name="T14" fmla="*/ 2 w 680"/>
                  <a:gd name="T15" fmla="*/ 1 h 441"/>
                  <a:gd name="T16" fmla="*/ 1 w 680"/>
                  <a:gd name="T17" fmla="*/ 1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80"/>
                  <a:gd name="T46" fmla="*/ 0 h 441"/>
                  <a:gd name="T47" fmla="*/ 680 w 680"/>
                  <a:gd name="T48" fmla="*/ 441 h 44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dirty="0"/>
              </a:p>
            </p:txBody>
          </p:sp>
        </p:grpSp>
      </p:grpSp>
      <p:sp>
        <p:nvSpPr>
          <p:cNvPr id="4" name="Номер слайда 3"/>
          <p:cNvSpPr>
            <a:spLocks noGrp="1"/>
          </p:cNvSpPr>
          <p:nvPr>
            <p:ph type="sldNum" sz="quarter" idx="12"/>
          </p:nvPr>
        </p:nvSpPr>
        <p:spPr>
          <a:xfrm>
            <a:off x="6553760" y="6243264"/>
            <a:ext cx="2475646" cy="478699"/>
          </a:xfrm>
        </p:spPr>
        <p:txBody>
          <a:bodyPr/>
          <a:lstStyle/>
          <a:p>
            <a:pPr>
              <a:defRPr/>
            </a:pPr>
            <a:fld id="{B971B4AC-05DD-48C1-8803-3039D9D93133}" type="slidenum">
              <a:rPr lang="ru-RU" smtClean="0"/>
              <a:pPr>
                <a:defRPr/>
              </a:pPr>
              <a:t>17</a:t>
            </a:fld>
            <a:endParaRPr lang="ru-RU" dirty="0"/>
          </a:p>
        </p:txBody>
      </p:sp>
      <p:sp>
        <p:nvSpPr>
          <p:cNvPr id="16" name="Rectangle 3"/>
          <p:cNvSpPr txBox="1">
            <a:spLocks noChangeArrowheads="1"/>
          </p:cNvSpPr>
          <p:nvPr/>
        </p:nvSpPr>
        <p:spPr bwMode="auto">
          <a:xfrm>
            <a:off x="971597" y="1340768"/>
            <a:ext cx="7883645" cy="309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6" tIns="45713" rIns="91426" bIns="45713" numCol="1" anchor="t" anchorCtr="0" compatLnSpc="1">
            <a:prstTxWarp prst="textNoShape">
              <a:avLst/>
            </a:prstTxWarp>
          </a:bodyPr>
          <a:lstStyle>
            <a:lvl1pPr marL="215900" indent="-215900" algn="l" defTabSz="576263" rtl="0" eaLnBrk="0" fontAlgn="base" hangingPunct="0">
              <a:spcBef>
                <a:spcPct val="20000"/>
              </a:spcBef>
              <a:spcAft>
                <a:spcPct val="0"/>
              </a:spcAft>
              <a:buChar char="•"/>
              <a:defRPr sz="2000">
                <a:solidFill>
                  <a:schemeClr val="tx1"/>
                </a:solidFill>
                <a:latin typeface="+mn-lt"/>
                <a:ea typeface="+mn-ea"/>
                <a:cs typeface="+mn-cs"/>
              </a:defRPr>
            </a:lvl1pPr>
            <a:lvl2pPr marL="468313" indent="-180975" algn="l" defTabSz="576263" rtl="0" eaLnBrk="0" fontAlgn="base" hangingPunct="0">
              <a:spcBef>
                <a:spcPct val="20000"/>
              </a:spcBef>
              <a:spcAft>
                <a:spcPct val="0"/>
              </a:spcAft>
              <a:buChar char="–"/>
              <a:defRPr>
                <a:solidFill>
                  <a:schemeClr val="tx1"/>
                </a:solidFill>
                <a:latin typeface="+mn-lt"/>
              </a:defRPr>
            </a:lvl2pPr>
            <a:lvl3pPr marL="719138" indent="-142875" algn="l" defTabSz="576263" rtl="0" eaLnBrk="0" fontAlgn="base" hangingPunct="0">
              <a:spcBef>
                <a:spcPct val="20000"/>
              </a:spcBef>
              <a:spcAft>
                <a:spcPct val="0"/>
              </a:spcAft>
              <a:buChar char="•"/>
              <a:defRPr sz="1500">
                <a:solidFill>
                  <a:schemeClr val="tx1"/>
                </a:solidFill>
                <a:latin typeface="+mn-lt"/>
              </a:defRPr>
            </a:lvl3pPr>
            <a:lvl4pPr marL="1008063" indent="-144463" algn="l" defTabSz="576263" rtl="0" eaLnBrk="0" fontAlgn="base" hangingPunct="0">
              <a:spcBef>
                <a:spcPct val="20000"/>
              </a:spcBef>
              <a:spcAft>
                <a:spcPct val="0"/>
              </a:spcAft>
              <a:buChar char="–"/>
              <a:defRPr sz="1300">
                <a:solidFill>
                  <a:schemeClr val="tx1"/>
                </a:solidFill>
                <a:latin typeface="+mn-lt"/>
              </a:defRPr>
            </a:lvl4pPr>
            <a:lvl5pPr marL="1295400" indent="-142875" algn="l" defTabSz="576263" rtl="0" eaLnBrk="0" fontAlgn="base" hangingPunct="0">
              <a:spcBef>
                <a:spcPct val="20000"/>
              </a:spcBef>
              <a:spcAft>
                <a:spcPct val="0"/>
              </a:spcAft>
              <a:buChar char="»"/>
              <a:defRPr sz="1300">
                <a:solidFill>
                  <a:schemeClr val="tx1"/>
                </a:solidFill>
                <a:latin typeface="+mn-lt"/>
              </a:defRPr>
            </a:lvl5pPr>
            <a:lvl6pPr marL="1752600" indent="-142875" algn="l" defTabSz="576263" rtl="0" fontAlgn="base">
              <a:spcBef>
                <a:spcPct val="20000"/>
              </a:spcBef>
              <a:spcAft>
                <a:spcPct val="0"/>
              </a:spcAft>
              <a:buChar char="»"/>
              <a:defRPr sz="1300">
                <a:solidFill>
                  <a:schemeClr val="tx1"/>
                </a:solidFill>
                <a:latin typeface="+mn-lt"/>
              </a:defRPr>
            </a:lvl6pPr>
            <a:lvl7pPr marL="2209800" indent="-142875" algn="l" defTabSz="576263" rtl="0" fontAlgn="base">
              <a:spcBef>
                <a:spcPct val="20000"/>
              </a:spcBef>
              <a:spcAft>
                <a:spcPct val="0"/>
              </a:spcAft>
              <a:buChar char="»"/>
              <a:defRPr sz="1300">
                <a:solidFill>
                  <a:schemeClr val="tx1"/>
                </a:solidFill>
                <a:latin typeface="+mn-lt"/>
              </a:defRPr>
            </a:lvl7pPr>
            <a:lvl8pPr marL="2667000" indent="-142875" algn="l" defTabSz="576263" rtl="0" fontAlgn="base">
              <a:spcBef>
                <a:spcPct val="20000"/>
              </a:spcBef>
              <a:spcAft>
                <a:spcPct val="0"/>
              </a:spcAft>
              <a:buChar char="»"/>
              <a:defRPr sz="1300">
                <a:solidFill>
                  <a:schemeClr val="tx1"/>
                </a:solidFill>
                <a:latin typeface="+mn-lt"/>
              </a:defRPr>
            </a:lvl8pPr>
            <a:lvl9pPr marL="3124200" indent="-142875" algn="l" defTabSz="576263" rtl="0" fontAlgn="base">
              <a:spcBef>
                <a:spcPct val="20000"/>
              </a:spcBef>
              <a:spcAft>
                <a:spcPct val="0"/>
              </a:spcAft>
              <a:buChar char="»"/>
              <a:defRPr sz="1300">
                <a:solidFill>
                  <a:schemeClr val="tx1"/>
                </a:solidFill>
                <a:latin typeface="+mn-lt"/>
              </a:defRPr>
            </a:lvl9pPr>
          </a:lstStyle>
          <a:p>
            <a:pPr marL="0" indent="357188" algn="just">
              <a:spcBef>
                <a:spcPts val="0"/>
              </a:spcBef>
              <a:buNone/>
            </a:pPr>
            <a:r>
              <a:rPr lang="ru-RU" altLang="ru-RU" sz="1800" kern="0" dirty="0">
                <a:latin typeface="Calibri" pitchFamily="34" charset="0"/>
              </a:rPr>
              <a:t>Янг и </a:t>
            </a:r>
            <a:r>
              <a:rPr lang="ru-RU" altLang="ru-RU" sz="1800" kern="0" dirty="0" err="1">
                <a:latin typeface="Calibri" pitchFamily="34" charset="0"/>
              </a:rPr>
              <a:t>Хоуген</a:t>
            </a:r>
            <a:r>
              <a:rPr lang="ru-RU" altLang="ru-RU" sz="1800" kern="0" dirty="0">
                <a:latin typeface="Calibri" pitchFamily="34" charset="0"/>
              </a:rPr>
              <a:t> предложили общий метод вывода кинетического уравнения для разных механизмов реакции. В общем виде кинетическое уравнение можно записать следующим образом:</a:t>
            </a:r>
          </a:p>
          <a:p>
            <a:pPr marL="0" indent="357188" algn="just">
              <a:spcBef>
                <a:spcPts val="0"/>
              </a:spcBef>
              <a:buNone/>
            </a:pPr>
            <a:endParaRPr lang="ru-RU" altLang="ru-RU" sz="1800" kern="0" dirty="0">
              <a:latin typeface="Calibri" pitchFamily="34" charset="0"/>
            </a:endParaRPr>
          </a:p>
          <a:p>
            <a:pPr marL="0" indent="357188" algn="just">
              <a:spcBef>
                <a:spcPts val="0"/>
              </a:spcBef>
              <a:buNone/>
            </a:pPr>
            <a:endParaRPr lang="ru-RU" altLang="ru-RU" sz="1800" kern="0" dirty="0">
              <a:latin typeface="Calibri" pitchFamily="34" charset="0"/>
            </a:endParaRPr>
          </a:p>
          <a:p>
            <a:pPr marL="0" indent="357188" algn="just">
              <a:spcBef>
                <a:spcPts val="0"/>
              </a:spcBef>
              <a:buNone/>
            </a:pPr>
            <a:endParaRPr lang="ru-RU" altLang="ru-RU" sz="1800" kern="0" dirty="0">
              <a:latin typeface="Calibri" pitchFamily="34" charset="0"/>
            </a:endParaRPr>
          </a:p>
          <a:p>
            <a:pPr marL="0" indent="357188" algn="just">
              <a:spcBef>
                <a:spcPts val="0"/>
              </a:spcBef>
              <a:buNone/>
            </a:pPr>
            <a:endParaRPr lang="ru-RU" altLang="ru-RU" sz="1800" kern="0" dirty="0">
              <a:latin typeface="Calibri" pitchFamily="34" charset="0"/>
            </a:endParaRPr>
          </a:p>
          <a:p>
            <a:pPr marL="342900" indent="-342900" algn="just">
              <a:spcBef>
                <a:spcPts val="0"/>
              </a:spcBef>
              <a:buAutoNum type="arabicPeriod"/>
            </a:pPr>
            <a:endParaRPr lang="ru-RU" altLang="ru-RU" sz="1800" kern="0" dirty="0">
              <a:latin typeface="Calibri" pitchFamily="34" charset="0"/>
            </a:endParaRPr>
          </a:p>
          <a:p>
            <a:pPr marL="342900" indent="-342900" algn="just">
              <a:lnSpc>
                <a:spcPct val="114000"/>
              </a:lnSpc>
              <a:spcBef>
                <a:spcPts val="0"/>
              </a:spcBef>
              <a:buAutoNum type="arabicPeriod"/>
            </a:pPr>
            <a:r>
              <a:rPr lang="ru-RU" altLang="ru-RU" sz="1800" kern="0" dirty="0">
                <a:latin typeface="Calibri" pitchFamily="34" charset="0"/>
              </a:rPr>
              <a:t>Кинетический член содержит соответствующие константы скорости;</a:t>
            </a:r>
          </a:p>
          <a:p>
            <a:pPr marL="342900" indent="-342900" algn="just">
              <a:lnSpc>
                <a:spcPct val="114000"/>
              </a:lnSpc>
              <a:spcBef>
                <a:spcPts val="0"/>
              </a:spcBef>
              <a:buAutoNum type="arabicPeriod"/>
            </a:pPr>
            <a:r>
              <a:rPr lang="ru-RU" altLang="ru-RU" sz="1800" kern="0" dirty="0">
                <a:latin typeface="Calibri" pitchFamily="34" charset="0"/>
              </a:rPr>
              <a:t>Потенциальный член связан с дистанцией от равновесия;</a:t>
            </a:r>
          </a:p>
          <a:p>
            <a:pPr marL="342900" indent="-342900" algn="just">
              <a:lnSpc>
                <a:spcPct val="114000"/>
              </a:lnSpc>
              <a:spcBef>
                <a:spcPts val="0"/>
              </a:spcBef>
              <a:buAutoNum type="arabicPeriod"/>
            </a:pPr>
            <a:r>
              <a:rPr lang="ru-RU" altLang="ru-RU" sz="1800" kern="0" dirty="0">
                <a:latin typeface="Calibri" pitchFamily="34" charset="0"/>
              </a:rPr>
              <a:t>Адсорбционный член отражает степень покрытия поверхности соответствующими частицами и имеет общий вид:</a:t>
            </a:r>
            <a:r>
              <a:rPr lang="en-US" altLang="ru-RU" sz="1800" kern="0" dirty="0">
                <a:latin typeface="Calibri" pitchFamily="34" charset="0"/>
              </a:rPr>
              <a:t> </a:t>
            </a:r>
          </a:p>
          <a:p>
            <a:pPr marL="0" indent="0" algn="ctr">
              <a:lnSpc>
                <a:spcPct val="114000"/>
              </a:lnSpc>
              <a:spcBef>
                <a:spcPts val="0"/>
              </a:spcBef>
              <a:buNone/>
            </a:pPr>
            <a:r>
              <a:rPr lang="en-US" altLang="ru-RU" sz="1800" kern="0" dirty="0">
                <a:latin typeface="Calibri" pitchFamily="34" charset="0"/>
              </a:rPr>
              <a:t>(1 + </a:t>
            </a:r>
            <a:r>
              <a:rPr lang="en-US" altLang="ru-RU" sz="1800" i="1" kern="0" dirty="0" err="1">
                <a:latin typeface="Calibri" pitchFamily="34" charset="0"/>
              </a:rPr>
              <a:t>K</a:t>
            </a:r>
            <a:r>
              <a:rPr lang="en-US" altLang="ru-RU" sz="1800" kern="0" baseline="-25000" dirty="0" err="1">
                <a:latin typeface="Calibri" pitchFamily="34" charset="0"/>
              </a:rPr>
              <a:t>A</a:t>
            </a:r>
            <a:r>
              <a:rPr lang="en-US" altLang="ru-RU" sz="1800" i="1" kern="0" dirty="0" err="1">
                <a:latin typeface="Calibri" pitchFamily="34" charset="0"/>
              </a:rPr>
              <a:t>p</a:t>
            </a:r>
            <a:r>
              <a:rPr lang="en-US" altLang="ru-RU" sz="1800" kern="0" baseline="-25000" dirty="0" err="1">
                <a:latin typeface="Calibri" pitchFamily="34" charset="0"/>
              </a:rPr>
              <a:t>A</a:t>
            </a:r>
            <a:r>
              <a:rPr lang="en-US" altLang="ru-RU" sz="1800" kern="0" dirty="0">
                <a:latin typeface="Calibri" pitchFamily="34" charset="0"/>
              </a:rPr>
              <a:t> + </a:t>
            </a:r>
            <a:r>
              <a:rPr lang="en-US" altLang="ru-RU" sz="1800" i="1" kern="0" dirty="0" err="1">
                <a:latin typeface="Calibri" pitchFamily="34" charset="0"/>
              </a:rPr>
              <a:t>K</a:t>
            </a:r>
            <a:r>
              <a:rPr lang="en-US" altLang="ru-RU" sz="1800" kern="0" baseline="-25000" dirty="0" err="1">
                <a:latin typeface="Calibri" pitchFamily="34" charset="0"/>
              </a:rPr>
              <a:t>B</a:t>
            </a:r>
            <a:r>
              <a:rPr lang="en-US" altLang="ru-RU" sz="1800" i="1" kern="0" dirty="0" err="1">
                <a:latin typeface="Calibri" pitchFamily="34" charset="0"/>
              </a:rPr>
              <a:t>p</a:t>
            </a:r>
            <a:r>
              <a:rPr lang="en-US" altLang="ru-RU" sz="1800" kern="0" baseline="-25000" dirty="0" err="1">
                <a:latin typeface="Calibri" pitchFamily="34" charset="0"/>
              </a:rPr>
              <a:t>B</a:t>
            </a:r>
            <a:r>
              <a:rPr lang="en-US" altLang="ru-RU" sz="1800" kern="0" dirty="0">
                <a:latin typeface="Calibri" pitchFamily="34" charset="0"/>
              </a:rPr>
              <a:t> + </a:t>
            </a:r>
            <a:r>
              <a:rPr lang="en-US" altLang="ru-RU" sz="1800" i="1" kern="0" dirty="0" err="1">
                <a:latin typeface="Calibri" pitchFamily="34" charset="0"/>
              </a:rPr>
              <a:t>K</a:t>
            </a:r>
            <a:r>
              <a:rPr lang="en-US" altLang="ru-RU" sz="1800" kern="0" baseline="-25000" dirty="0" err="1">
                <a:latin typeface="Calibri" pitchFamily="34" charset="0"/>
              </a:rPr>
              <a:t>P</a:t>
            </a:r>
            <a:r>
              <a:rPr lang="en-US" altLang="ru-RU" sz="1800" i="1" kern="0" dirty="0" err="1">
                <a:latin typeface="Calibri" pitchFamily="34" charset="0"/>
              </a:rPr>
              <a:t>p</a:t>
            </a:r>
            <a:r>
              <a:rPr lang="en-US" altLang="ru-RU" sz="1800" kern="0" baseline="-25000" dirty="0" err="1">
                <a:latin typeface="Calibri" pitchFamily="34" charset="0"/>
              </a:rPr>
              <a:t>P</a:t>
            </a:r>
            <a:r>
              <a:rPr lang="en-US" altLang="ru-RU" sz="1800" kern="0" dirty="0">
                <a:latin typeface="Calibri" pitchFamily="34" charset="0"/>
              </a:rPr>
              <a:t> + </a:t>
            </a:r>
            <a:r>
              <a:rPr lang="en-US" altLang="ru-RU" sz="1800" i="1" kern="0" dirty="0" err="1">
                <a:latin typeface="Calibri" pitchFamily="34" charset="0"/>
              </a:rPr>
              <a:t>K</a:t>
            </a:r>
            <a:r>
              <a:rPr lang="en-US" altLang="ru-RU" sz="1800" kern="0" baseline="-25000" dirty="0" err="1">
                <a:latin typeface="Calibri" pitchFamily="34" charset="0"/>
              </a:rPr>
              <a:t>Q</a:t>
            </a:r>
            <a:r>
              <a:rPr lang="en-US" altLang="ru-RU" sz="1800" i="1" kern="0" dirty="0" err="1">
                <a:latin typeface="Calibri" pitchFamily="34" charset="0"/>
              </a:rPr>
              <a:t>p</a:t>
            </a:r>
            <a:r>
              <a:rPr lang="en-US" altLang="ru-RU" sz="1800" kern="0" baseline="-25000" dirty="0" err="1">
                <a:latin typeface="Calibri" pitchFamily="34" charset="0"/>
              </a:rPr>
              <a:t>Q</a:t>
            </a:r>
            <a:r>
              <a:rPr lang="en-US" altLang="ru-RU" sz="1800" kern="0" dirty="0">
                <a:latin typeface="Calibri" pitchFamily="34" charset="0"/>
              </a:rPr>
              <a:t> + </a:t>
            </a:r>
            <a:r>
              <a:rPr lang="en-US" altLang="ru-RU" sz="1800" i="1" kern="0" dirty="0" err="1">
                <a:latin typeface="Calibri" pitchFamily="34" charset="0"/>
              </a:rPr>
              <a:t>K</a:t>
            </a:r>
            <a:r>
              <a:rPr lang="en-US" altLang="ru-RU" sz="1800" kern="0" baseline="-25000" dirty="0" err="1">
                <a:latin typeface="Calibri" pitchFamily="34" charset="0"/>
              </a:rPr>
              <a:t>In</a:t>
            </a:r>
            <a:r>
              <a:rPr lang="en-US" altLang="ru-RU" sz="1800" i="1" kern="0" dirty="0" err="1">
                <a:latin typeface="Calibri" pitchFamily="34" charset="0"/>
              </a:rPr>
              <a:t>p</a:t>
            </a:r>
            <a:r>
              <a:rPr lang="en-US" altLang="ru-RU" sz="1800" kern="0" baseline="-25000" dirty="0" err="1">
                <a:latin typeface="Calibri" pitchFamily="34" charset="0"/>
              </a:rPr>
              <a:t>In</a:t>
            </a:r>
            <a:r>
              <a:rPr lang="en-US" altLang="ru-RU" sz="1800" kern="0" dirty="0">
                <a:latin typeface="Calibri" pitchFamily="34" charset="0"/>
              </a:rPr>
              <a:t>)</a:t>
            </a:r>
          </a:p>
          <a:p>
            <a:pPr marL="0" indent="0" algn="just">
              <a:lnSpc>
                <a:spcPct val="114000"/>
              </a:lnSpc>
              <a:spcBef>
                <a:spcPts val="0"/>
              </a:spcBef>
              <a:buNone/>
            </a:pPr>
            <a:r>
              <a:rPr lang="en-US" altLang="ru-RU" sz="1800" kern="0" dirty="0">
                <a:latin typeface="Calibri" pitchFamily="34" charset="0"/>
              </a:rPr>
              <a:t>4</a:t>
            </a:r>
            <a:r>
              <a:rPr lang="ru-RU" altLang="ru-RU" sz="1800" kern="0" dirty="0">
                <a:latin typeface="Calibri" pitchFamily="34" charset="0"/>
              </a:rPr>
              <a:t>. Показатель степени </a:t>
            </a:r>
            <a:r>
              <a:rPr lang="en-US" altLang="ru-RU" sz="1800" i="1" kern="0" dirty="0">
                <a:latin typeface="Calibri" pitchFamily="34" charset="0"/>
              </a:rPr>
              <a:t>n</a:t>
            </a:r>
            <a:r>
              <a:rPr lang="ru-RU" altLang="ru-RU" sz="1800" kern="0" dirty="0">
                <a:latin typeface="Calibri" pitchFamily="34" charset="0"/>
              </a:rPr>
              <a:t> характеризует количество поверхностных частиц в </a:t>
            </a:r>
            <a:r>
              <a:rPr lang="en-US" altLang="ru-RU" sz="1800" kern="0" dirty="0">
                <a:latin typeface="Calibri" pitchFamily="34" charset="0"/>
              </a:rPr>
              <a:t>RDS.</a:t>
            </a:r>
            <a:endParaRPr lang="ru-RU" altLang="ru-RU" sz="1800" kern="0" dirty="0">
              <a:latin typeface="Calibri" pitchFamily="34" charset="0"/>
            </a:endParaRPr>
          </a:p>
        </p:txBody>
      </p:sp>
      <p:sp>
        <p:nvSpPr>
          <p:cNvPr id="17" name="Text Box 8"/>
          <p:cNvSpPr txBox="1">
            <a:spLocks noChangeArrowheads="1"/>
          </p:cNvSpPr>
          <p:nvPr/>
        </p:nvSpPr>
        <p:spPr bwMode="auto">
          <a:xfrm>
            <a:off x="4001287" y="6425721"/>
            <a:ext cx="4563884" cy="315647"/>
          </a:xfrm>
          <a:prstGeom prst="rect">
            <a:avLst/>
          </a:prstGeom>
          <a:noFill/>
          <a:ln w="9525">
            <a:noFill/>
            <a:miter lim="800000"/>
            <a:headEnd/>
            <a:tailEnd/>
          </a:ln>
          <a:effectLst/>
        </p:spPr>
        <p:txBody>
          <a:bodyPr wrap="square" lIns="144953" tIns="72477" rIns="144953" bIns="72477">
            <a:spAutoFit/>
          </a:bodyPr>
          <a:lstStyle/>
          <a:p>
            <a:pPr algn="ctr" defTabSz="913519">
              <a:spcBef>
                <a:spcPts val="0"/>
              </a:spcBef>
            </a:pPr>
            <a:r>
              <a:rPr lang="fr-FR" sz="1100" i="1" dirty="0">
                <a:solidFill>
                  <a:srgbClr val="969696"/>
                </a:solidFill>
              </a:rPr>
              <a:t>Yang K. H., Hougen O. A., Chem. Eng. Prog., 46, 146 (1950).</a:t>
            </a:r>
            <a:endParaRPr lang="ru-RU" sz="1100" i="1" dirty="0">
              <a:solidFill>
                <a:srgbClr val="969696"/>
              </a:solidFill>
            </a:endParaRPr>
          </a:p>
        </p:txBody>
      </p:sp>
      <p:graphicFrame>
        <p:nvGraphicFramePr>
          <p:cNvPr id="2" name="Объект 1"/>
          <p:cNvGraphicFramePr>
            <a:graphicFrameLocks noChangeAspect="1"/>
          </p:cNvGraphicFramePr>
          <p:nvPr>
            <p:extLst>
              <p:ext uri="{D42A27DB-BD31-4B8C-83A1-F6EECF244321}">
                <p14:modId xmlns:p14="http://schemas.microsoft.com/office/powerpoint/2010/main" val="1027461418"/>
              </p:ext>
            </p:extLst>
          </p:nvPr>
        </p:nvGraphicFramePr>
        <p:xfrm>
          <a:off x="2594301" y="2204864"/>
          <a:ext cx="4348163" cy="1444625"/>
        </p:xfrm>
        <a:graphic>
          <a:graphicData uri="http://schemas.openxmlformats.org/presentationml/2006/ole">
            <mc:AlternateContent xmlns:mc="http://schemas.openxmlformats.org/markup-compatibility/2006">
              <mc:Choice xmlns:v="urn:schemas-microsoft-com:vml" Requires="v">
                <p:oleObj spid="_x0000_s159854" name="Equation" r:id="rId4" imgW="2717640" imgH="901440" progId="Equation.DSMT4">
                  <p:embed/>
                </p:oleObj>
              </mc:Choice>
              <mc:Fallback>
                <p:oleObj name="Equation" r:id="rId4" imgW="2717640" imgH="901440" progId="Equation.DSMT4">
                  <p:embed/>
                  <p:pic>
                    <p:nvPicPr>
                      <p:cNvPr id="0" name=""/>
                      <p:cNvPicPr/>
                      <p:nvPr/>
                    </p:nvPicPr>
                    <p:blipFill>
                      <a:blip r:embed="rId5"/>
                      <a:stretch>
                        <a:fillRect/>
                      </a:stretch>
                    </p:blipFill>
                    <p:spPr>
                      <a:xfrm>
                        <a:off x="2594301" y="2204864"/>
                        <a:ext cx="4348163" cy="1444625"/>
                      </a:xfrm>
                      <a:prstGeom prst="rect">
                        <a:avLst/>
                      </a:prstGeom>
                    </p:spPr>
                  </p:pic>
                </p:oleObj>
              </mc:Fallback>
            </mc:AlternateContent>
          </a:graphicData>
        </a:graphic>
      </p:graphicFrame>
    </p:spTree>
    <p:extLst>
      <p:ext uri="{BB962C8B-B14F-4D97-AF65-F5344CB8AC3E}">
        <p14:creationId xmlns:p14="http://schemas.microsoft.com/office/powerpoint/2010/main" val="2437391916"/>
      </p:ext>
    </p:extLst>
  </p:cSld>
  <p:clrMapOvr>
    <a:masterClrMapping/>
  </p:clrMapOvr>
  <p:transition>
    <p:dissolv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type="body" idx="1"/>
          </p:nvPr>
        </p:nvSpPr>
        <p:spPr>
          <a:xfrm>
            <a:off x="3771955" y="165882"/>
            <a:ext cx="5120526" cy="886854"/>
          </a:xfrm>
        </p:spPr>
        <p:txBody>
          <a:bodyPr/>
          <a:lstStyle/>
          <a:p>
            <a:pPr marL="0" indent="0" algn="r" eaLnBrk="1" hangingPunct="1">
              <a:spcBef>
                <a:spcPts val="0"/>
              </a:spcBef>
              <a:buFontTx/>
              <a:buNone/>
            </a:pPr>
            <a:r>
              <a:rPr lang="ru-RU" altLang="ru-RU" sz="2900" b="1" dirty="0">
                <a:solidFill>
                  <a:srgbClr val="80BF44"/>
                </a:solidFill>
                <a:latin typeface="Calibri" pitchFamily="34" charset="0"/>
              </a:rPr>
              <a:t>Общий вид кинетического уравнения</a:t>
            </a:r>
            <a:r>
              <a:rPr lang="en-US" altLang="ru-RU" sz="2900" b="1" dirty="0">
                <a:solidFill>
                  <a:srgbClr val="80BF44"/>
                </a:solidFill>
                <a:latin typeface="Calibri" pitchFamily="34" charset="0"/>
              </a:rPr>
              <a:t> LHHW</a:t>
            </a:r>
            <a:endParaRPr lang="ru-RU" altLang="ru-RU" sz="2900" b="1" dirty="0">
              <a:solidFill>
                <a:srgbClr val="80BF44"/>
              </a:solidFill>
              <a:latin typeface="Calibri" pitchFamily="34" charset="0"/>
            </a:endParaRPr>
          </a:p>
        </p:txBody>
      </p:sp>
      <p:sp>
        <p:nvSpPr>
          <p:cNvPr id="37891" name="Rectangle 4"/>
          <p:cNvSpPr>
            <a:spLocks noChangeArrowheads="1"/>
          </p:cNvSpPr>
          <p:nvPr/>
        </p:nvSpPr>
        <p:spPr bwMode="auto">
          <a:xfrm>
            <a:off x="8458641" y="6172704"/>
            <a:ext cx="685359" cy="685296"/>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8235" tIns="54117" rIns="108235" bIns="54117" anchor="ctr"/>
          <a:lstStyle>
            <a:lvl1pPr defTabSz="576263" eaLnBrk="0" hangingPunct="0">
              <a:spcBef>
                <a:spcPct val="20000"/>
              </a:spcBef>
              <a:buChar char="•"/>
              <a:defRPr sz="2000">
                <a:solidFill>
                  <a:schemeClr val="tx1"/>
                </a:solidFill>
                <a:latin typeface="Arial" charset="0"/>
              </a:defRPr>
            </a:lvl1pPr>
            <a:lvl2pPr marL="742950" indent="-285750" defTabSz="576263" eaLnBrk="0" hangingPunct="0">
              <a:spcBef>
                <a:spcPct val="20000"/>
              </a:spcBef>
              <a:buChar char="–"/>
              <a:defRPr>
                <a:solidFill>
                  <a:schemeClr val="tx1"/>
                </a:solidFill>
                <a:latin typeface="Arial" charset="0"/>
              </a:defRPr>
            </a:lvl2pPr>
            <a:lvl3pPr marL="1143000" indent="-228600" defTabSz="576263" eaLnBrk="0" hangingPunct="0">
              <a:spcBef>
                <a:spcPct val="20000"/>
              </a:spcBef>
              <a:buChar char="•"/>
              <a:defRPr sz="1500">
                <a:solidFill>
                  <a:schemeClr val="tx1"/>
                </a:solidFill>
                <a:latin typeface="Arial" charset="0"/>
              </a:defRPr>
            </a:lvl3pPr>
            <a:lvl4pPr marL="1600200" indent="-228600" defTabSz="576263" eaLnBrk="0" hangingPunct="0">
              <a:spcBef>
                <a:spcPct val="20000"/>
              </a:spcBef>
              <a:buChar char="–"/>
              <a:defRPr sz="1300">
                <a:solidFill>
                  <a:schemeClr val="tx1"/>
                </a:solidFill>
                <a:latin typeface="Arial" charset="0"/>
              </a:defRPr>
            </a:lvl4pPr>
            <a:lvl5pPr marL="2057400" indent="-228600" defTabSz="576263" eaLnBrk="0" hangingPunct="0">
              <a:spcBef>
                <a:spcPct val="20000"/>
              </a:spcBef>
              <a:buChar char="»"/>
              <a:defRPr sz="1300">
                <a:solidFill>
                  <a:schemeClr val="tx1"/>
                </a:solidFill>
                <a:latin typeface="Arial" charset="0"/>
              </a:defRPr>
            </a:lvl5pPr>
            <a:lvl6pPr marL="2514600" indent="-228600" defTabSz="576263" eaLnBrk="0" fontAlgn="base" hangingPunct="0">
              <a:spcBef>
                <a:spcPct val="20000"/>
              </a:spcBef>
              <a:spcAft>
                <a:spcPct val="0"/>
              </a:spcAft>
              <a:buChar char="»"/>
              <a:defRPr sz="1300">
                <a:solidFill>
                  <a:schemeClr val="tx1"/>
                </a:solidFill>
                <a:latin typeface="Arial" charset="0"/>
              </a:defRPr>
            </a:lvl6pPr>
            <a:lvl7pPr marL="2971800" indent="-228600" defTabSz="576263" eaLnBrk="0" fontAlgn="base" hangingPunct="0">
              <a:spcBef>
                <a:spcPct val="20000"/>
              </a:spcBef>
              <a:spcAft>
                <a:spcPct val="0"/>
              </a:spcAft>
              <a:buChar char="»"/>
              <a:defRPr sz="1300">
                <a:solidFill>
                  <a:schemeClr val="tx1"/>
                </a:solidFill>
                <a:latin typeface="Arial" charset="0"/>
              </a:defRPr>
            </a:lvl7pPr>
            <a:lvl8pPr marL="3429000" indent="-228600" defTabSz="576263" eaLnBrk="0" fontAlgn="base" hangingPunct="0">
              <a:spcBef>
                <a:spcPct val="20000"/>
              </a:spcBef>
              <a:spcAft>
                <a:spcPct val="0"/>
              </a:spcAft>
              <a:buChar char="»"/>
              <a:defRPr sz="1300">
                <a:solidFill>
                  <a:schemeClr val="tx1"/>
                </a:solidFill>
                <a:latin typeface="Arial" charset="0"/>
              </a:defRPr>
            </a:lvl8pPr>
            <a:lvl9pPr marL="3886200" indent="-228600" defTabSz="576263" eaLnBrk="0" fontAlgn="base" hangingPunct="0">
              <a:spcBef>
                <a:spcPct val="20000"/>
              </a:spcBef>
              <a:spcAft>
                <a:spcPct val="0"/>
              </a:spcAft>
              <a:buChar char="»"/>
              <a:defRPr sz="1300">
                <a:solidFill>
                  <a:schemeClr val="tx1"/>
                </a:solidFill>
                <a:latin typeface="Arial" charset="0"/>
              </a:defRPr>
            </a:lvl9pPr>
          </a:lstStyle>
          <a:p>
            <a:pPr algn="ctr" eaLnBrk="1" hangingPunct="1">
              <a:spcBef>
                <a:spcPct val="0"/>
              </a:spcBef>
              <a:buFontTx/>
              <a:buNone/>
            </a:pPr>
            <a:endParaRPr lang="ru-RU" altLang="ru-RU" sz="1400" dirty="0"/>
          </a:p>
        </p:txBody>
      </p:sp>
      <p:cxnSp>
        <p:nvCxnSpPr>
          <p:cNvPr id="37892" name="AutoShape 7"/>
          <p:cNvCxnSpPr>
            <a:cxnSpLocks noChangeShapeType="1"/>
          </p:cNvCxnSpPr>
          <p:nvPr/>
        </p:nvCxnSpPr>
        <p:spPr bwMode="auto">
          <a:xfrm>
            <a:off x="4114674" y="1143840"/>
            <a:ext cx="8456121" cy="0"/>
          </a:xfrm>
          <a:prstGeom prst="straightConnector1">
            <a:avLst/>
          </a:prstGeom>
          <a:noFill/>
          <a:ln w="28575">
            <a:solidFill>
              <a:schemeClr val="bg2"/>
            </a:solidFill>
            <a:round/>
            <a:headEnd/>
            <a:tailEnd/>
          </a:ln>
          <a:extLst>
            <a:ext uri="{909E8E84-426E-40DD-AFC4-6F175D3DCCD1}">
              <a14:hiddenFill xmlns:a14="http://schemas.microsoft.com/office/drawing/2010/main">
                <a:noFill/>
              </a14:hiddenFill>
            </a:ext>
          </a:extLst>
        </p:spPr>
      </p:cxnSp>
      <p:pic>
        <p:nvPicPr>
          <p:cNvPr id="37893" name="Picture 14" descr="ТПУ_Презентация_квадраты"/>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96356"/>
            <a:ext cx="4001287" cy="861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4" name="Rectangle 9"/>
          <p:cNvSpPr>
            <a:spLocks noChangeArrowheads="1"/>
          </p:cNvSpPr>
          <p:nvPr/>
        </p:nvSpPr>
        <p:spPr bwMode="auto">
          <a:xfrm>
            <a:off x="0" y="1486488"/>
            <a:ext cx="685359" cy="5371512"/>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44953" tIns="72477" rIns="144953" bIns="72477" anchor="ctr"/>
          <a:lstStyle>
            <a:lvl1pPr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sz="1500">
                <a:solidFill>
                  <a:schemeClr val="tx1"/>
                </a:solidFill>
                <a:latin typeface="Arial" charset="0"/>
              </a:defRPr>
            </a:lvl3pPr>
            <a:lvl4pPr marL="1600200" indent="-228600" eaLnBrk="0" hangingPunct="0">
              <a:spcBef>
                <a:spcPct val="20000"/>
              </a:spcBef>
              <a:buChar char="–"/>
              <a:defRPr sz="1300">
                <a:solidFill>
                  <a:schemeClr val="tx1"/>
                </a:solidFill>
                <a:latin typeface="Arial" charset="0"/>
              </a:defRPr>
            </a:lvl4pPr>
            <a:lvl5pPr marL="2057400" indent="-228600" eaLnBrk="0" hangingPunct="0">
              <a:spcBef>
                <a:spcPct val="20000"/>
              </a:spcBef>
              <a:buChar char="»"/>
              <a:defRPr sz="1300">
                <a:solidFill>
                  <a:schemeClr val="tx1"/>
                </a:solidFill>
                <a:latin typeface="Arial" charset="0"/>
              </a:defRPr>
            </a:lvl5pPr>
            <a:lvl6pPr marL="2514600" indent="-228600" eaLnBrk="0" fontAlgn="base" hangingPunct="0">
              <a:spcBef>
                <a:spcPct val="20000"/>
              </a:spcBef>
              <a:spcAft>
                <a:spcPct val="0"/>
              </a:spcAft>
              <a:buChar char="»"/>
              <a:defRPr sz="1300">
                <a:solidFill>
                  <a:schemeClr val="tx1"/>
                </a:solidFill>
                <a:latin typeface="Arial" charset="0"/>
              </a:defRPr>
            </a:lvl6pPr>
            <a:lvl7pPr marL="2971800" indent="-228600" eaLnBrk="0" fontAlgn="base" hangingPunct="0">
              <a:spcBef>
                <a:spcPct val="20000"/>
              </a:spcBef>
              <a:spcAft>
                <a:spcPct val="0"/>
              </a:spcAft>
              <a:buChar char="»"/>
              <a:defRPr sz="1300">
                <a:solidFill>
                  <a:schemeClr val="tx1"/>
                </a:solidFill>
                <a:latin typeface="Arial" charset="0"/>
              </a:defRPr>
            </a:lvl7pPr>
            <a:lvl8pPr marL="3429000" indent="-228600" eaLnBrk="0" fontAlgn="base" hangingPunct="0">
              <a:spcBef>
                <a:spcPct val="20000"/>
              </a:spcBef>
              <a:spcAft>
                <a:spcPct val="0"/>
              </a:spcAft>
              <a:buChar char="»"/>
              <a:defRPr sz="1300">
                <a:solidFill>
                  <a:schemeClr val="tx1"/>
                </a:solidFill>
                <a:latin typeface="Arial" charset="0"/>
              </a:defRPr>
            </a:lvl8pPr>
            <a:lvl9pPr marL="3886200" indent="-228600" eaLnBrk="0" fontAlgn="base" hangingPunct="0">
              <a:spcBef>
                <a:spcPct val="20000"/>
              </a:spcBef>
              <a:spcAft>
                <a:spcPct val="0"/>
              </a:spcAft>
              <a:buChar char="»"/>
              <a:defRPr sz="1300">
                <a:solidFill>
                  <a:schemeClr val="tx1"/>
                </a:solidFill>
                <a:latin typeface="Arial" charset="0"/>
              </a:defRPr>
            </a:lvl9pPr>
          </a:lstStyle>
          <a:p>
            <a:pPr eaLnBrk="1" hangingPunct="1">
              <a:spcBef>
                <a:spcPct val="0"/>
              </a:spcBef>
              <a:buFontTx/>
              <a:buNone/>
            </a:pPr>
            <a:endParaRPr lang="ru-RU" altLang="ru-RU" sz="1700" dirty="0"/>
          </a:p>
        </p:txBody>
      </p:sp>
      <p:grpSp>
        <p:nvGrpSpPr>
          <p:cNvPr id="37896" name="Группа 8"/>
          <p:cNvGrpSpPr>
            <a:grpSpLocks/>
          </p:cNvGrpSpPr>
          <p:nvPr/>
        </p:nvGrpSpPr>
        <p:grpSpPr bwMode="auto">
          <a:xfrm>
            <a:off x="415752" y="355246"/>
            <a:ext cx="3053879" cy="713009"/>
            <a:chOff x="543276" y="545242"/>
            <a:chExt cx="1816737" cy="422585"/>
          </a:xfrm>
        </p:grpSpPr>
        <p:sp>
          <p:nvSpPr>
            <p:cNvPr id="13" name="Freeform 37"/>
            <p:cNvSpPr>
              <a:spLocks noEditPoints="1"/>
            </p:cNvSpPr>
            <p:nvPr/>
          </p:nvSpPr>
          <p:spPr bwMode="auto">
            <a:xfrm>
              <a:off x="1037932" y="566147"/>
              <a:ext cx="1322081" cy="401680"/>
            </a:xfrm>
            <a:custGeom>
              <a:avLst/>
              <a:gdLst>
                <a:gd name="T0" fmla="*/ 528 w 2132"/>
                <a:gd name="T1" fmla="*/ 586 h 649"/>
                <a:gd name="T2" fmla="*/ 791 w 2132"/>
                <a:gd name="T3" fmla="*/ 557 h 649"/>
                <a:gd name="T4" fmla="*/ 510 w 2132"/>
                <a:gd name="T5" fmla="*/ 564 h 649"/>
                <a:gd name="T6" fmla="*/ 490 w 2132"/>
                <a:gd name="T7" fmla="*/ 521 h 649"/>
                <a:gd name="T8" fmla="*/ 1337 w 2132"/>
                <a:gd name="T9" fmla="*/ 504 h 649"/>
                <a:gd name="T10" fmla="*/ 1257 w 2132"/>
                <a:gd name="T11" fmla="*/ 504 h 649"/>
                <a:gd name="T12" fmla="*/ 1001 w 2132"/>
                <a:gd name="T13" fmla="*/ 504 h 649"/>
                <a:gd name="T14" fmla="*/ 981 w 2132"/>
                <a:gd name="T15" fmla="*/ 504 h 649"/>
                <a:gd name="T16" fmla="*/ 799 w 2132"/>
                <a:gd name="T17" fmla="*/ 579 h 649"/>
                <a:gd name="T18" fmla="*/ 625 w 2132"/>
                <a:gd name="T19" fmla="*/ 522 h 649"/>
                <a:gd name="T20" fmla="*/ 508 w 2132"/>
                <a:gd name="T21" fmla="*/ 504 h 649"/>
                <a:gd name="T22" fmla="*/ 529 w 2132"/>
                <a:gd name="T23" fmla="*/ 574 h 649"/>
                <a:gd name="T24" fmla="*/ 470 w 2132"/>
                <a:gd name="T25" fmla="*/ 646 h 649"/>
                <a:gd name="T26" fmla="*/ 404 w 2132"/>
                <a:gd name="T27" fmla="*/ 536 h 649"/>
                <a:gd name="T28" fmla="*/ 249 w 2132"/>
                <a:gd name="T29" fmla="*/ 646 h 649"/>
                <a:gd name="T30" fmla="*/ 131 w 2132"/>
                <a:gd name="T31" fmla="*/ 504 h 649"/>
                <a:gd name="T32" fmla="*/ 23 w 2132"/>
                <a:gd name="T33" fmla="*/ 627 h 649"/>
                <a:gd name="T34" fmla="*/ 931 w 2132"/>
                <a:gd name="T35" fmla="*/ 503 h 649"/>
                <a:gd name="T36" fmla="*/ 872 w 2132"/>
                <a:gd name="T37" fmla="*/ 609 h 649"/>
                <a:gd name="T38" fmla="*/ 893 w 2132"/>
                <a:gd name="T39" fmla="*/ 646 h 649"/>
                <a:gd name="T40" fmla="*/ 914 w 2132"/>
                <a:gd name="T41" fmla="*/ 502 h 649"/>
                <a:gd name="T42" fmla="*/ 206 w 2132"/>
                <a:gd name="T43" fmla="*/ 387 h 649"/>
                <a:gd name="T44" fmla="*/ 267 w 2132"/>
                <a:gd name="T45" fmla="*/ 302 h 649"/>
                <a:gd name="T46" fmla="*/ 2111 w 2132"/>
                <a:gd name="T47" fmla="*/ 411 h 649"/>
                <a:gd name="T48" fmla="*/ 1976 w 2132"/>
                <a:gd name="T49" fmla="*/ 269 h 649"/>
                <a:gd name="T50" fmla="*/ 1805 w 2132"/>
                <a:gd name="T51" fmla="*/ 269 h 649"/>
                <a:gd name="T52" fmla="*/ 1549 w 2132"/>
                <a:gd name="T53" fmla="*/ 287 h 649"/>
                <a:gd name="T54" fmla="*/ 1337 w 2132"/>
                <a:gd name="T55" fmla="*/ 269 h 649"/>
                <a:gd name="T56" fmla="*/ 1423 w 2132"/>
                <a:gd name="T57" fmla="*/ 269 h 649"/>
                <a:gd name="T58" fmla="*/ 1337 w 2132"/>
                <a:gd name="T59" fmla="*/ 294 h 649"/>
                <a:gd name="T60" fmla="*/ 1280 w 2132"/>
                <a:gd name="T61" fmla="*/ 302 h 649"/>
                <a:gd name="T62" fmla="*/ 1126 w 2132"/>
                <a:gd name="T63" fmla="*/ 411 h 649"/>
                <a:gd name="T64" fmla="*/ 955 w 2132"/>
                <a:gd name="T65" fmla="*/ 337 h 649"/>
                <a:gd name="T66" fmla="*/ 791 w 2132"/>
                <a:gd name="T67" fmla="*/ 287 h 649"/>
                <a:gd name="T68" fmla="*/ 741 w 2132"/>
                <a:gd name="T69" fmla="*/ 269 h 649"/>
                <a:gd name="T70" fmla="*/ 515 w 2132"/>
                <a:gd name="T71" fmla="*/ 380 h 649"/>
                <a:gd name="T72" fmla="*/ 447 w 2132"/>
                <a:gd name="T73" fmla="*/ 269 h 649"/>
                <a:gd name="T74" fmla="*/ 363 w 2132"/>
                <a:gd name="T75" fmla="*/ 406 h 649"/>
                <a:gd name="T76" fmla="*/ 351 w 2132"/>
                <a:gd name="T77" fmla="*/ 386 h 649"/>
                <a:gd name="T78" fmla="*/ 105 w 2132"/>
                <a:gd name="T79" fmla="*/ 287 h 649"/>
                <a:gd name="T80" fmla="*/ 1640 w 2132"/>
                <a:gd name="T81" fmla="*/ 288 h 649"/>
                <a:gd name="T82" fmla="*/ 1680 w 2132"/>
                <a:gd name="T83" fmla="*/ 393 h 649"/>
                <a:gd name="T84" fmla="*/ 1583 w 2132"/>
                <a:gd name="T85" fmla="*/ 339 h 649"/>
                <a:gd name="T86" fmla="*/ 292 w 2132"/>
                <a:gd name="T87" fmla="*/ 303 h 649"/>
                <a:gd name="T88" fmla="*/ 182 w 2132"/>
                <a:gd name="T89" fmla="*/ 393 h 649"/>
                <a:gd name="T90" fmla="*/ 2059 w 2132"/>
                <a:gd name="T91" fmla="*/ 241 h 649"/>
                <a:gd name="T92" fmla="*/ 2058 w 2132"/>
                <a:gd name="T93" fmla="*/ 257 h 649"/>
                <a:gd name="T94" fmla="*/ 157 w 2132"/>
                <a:gd name="T95" fmla="*/ 132 h 649"/>
                <a:gd name="T96" fmla="*/ 244 w 2132"/>
                <a:gd name="T97" fmla="*/ 92 h 649"/>
                <a:gd name="T98" fmla="*/ 1046 w 2132"/>
                <a:gd name="T99" fmla="*/ 35 h 649"/>
                <a:gd name="T100" fmla="*/ 803 w 2132"/>
                <a:gd name="T101" fmla="*/ 145 h 649"/>
                <a:gd name="T102" fmla="*/ 658 w 2132"/>
                <a:gd name="T103" fmla="*/ 35 h 649"/>
                <a:gd name="T104" fmla="*/ 305 w 2132"/>
                <a:gd name="T105" fmla="*/ 35 h 649"/>
                <a:gd name="T106" fmla="*/ 325 w 2132"/>
                <a:gd name="T107" fmla="*/ 53 h 649"/>
                <a:gd name="T108" fmla="*/ 44 w 2132"/>
                <a:gd name="T109" fmla="*/ 52 h 649"/>
                <a:gd name="T110" fmla="*/ 529 w 2132"/>
                <a:gd name="T111" fmla="*/ 72 h 649"/>
                <a:gd name="T112" fmla="*/ 605 w 2132"/>
                <a:gd name="T113" fmla="*/ 173 h 649"/>
                <a:gd name="T114" fmla="*/ 507 w 2132"/>
                <a:gd name="T115" fmla="*/ 66 h 649"/>
                <a:gd name="T116" fmla="*/ 267 w 2132"/>
                <a:gd name="T117" fmla="*/ 105 h 649"/>
                <a:gd name="T118" fmla="*/ 132 w 2132"/>
                <a:gd name="T119" fmla="*/ 126 h 649"/>
                <a:gd name="T120" fmla="*/ 992 w 2132"/>
                <a:gd name="T121" fmla="*/ 9 h 649"/>
                <a:gd name="T122" fmla="*/ 967 w 2132"/>
                <a:gd name="T123" fmla="*/ 0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01" y="615"/>
                  </a:lnTo>
                  <a:lnTo>
                    <a:pt x="1068" y="504"/>
                  </a:lnTo>
                  <a:lnTo>
                    <a:pt x="1089" y="504"/>
                  </a:lnTo>
                  <a:lnTo>
                    <a:pt x="1089" y="646"/>
                  </a:lnTo>
                  <a:lnTo>
                    <a:pt x="1069" y="646"/>
                  </a:lnTo>
                  <a:lnTo>
                    <a:pt x="1069" y="53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337" y="615"/>
                  </a:lnTo>
                  <a:lnTo>
                    <a:pt x="404" y="504"/>
                  </a:lnTo>
                  <a:lnTo>
                    <a:pt x="425" y="504"/>
                  </a:lnTo>
                  <a:lnTo>
                    <a:pt x="425" y="646"/>
                  </a:lnTo>
                  <a:lnTo>
                    <a:pt x="404" y="646"/>
                  </a:lnTo>
                  <a:lnTo>
                    <a:pt x="404" y="53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044" y="380"/>
                  </a:lnTo>
                  <a:lnTo>
                    <a:pt x="2110" y="269"/>
                  </a:lnTo>
                  <a:lnTo>
                    <a:pt x="2132" y="269"/>
                  </a:lnTo>
                  <a:lnTo>
                    <a:pt x="2132" y="411"/>
                  </a:lnTo>
                  <a:lnTo>
                    <a:pt x="2111" y="411"/>
                  </a:lnTo>
                  <a:lnTo>
                    <a:pt x="2111" y="302"/>
                  </a:lnTo>
                  <a:lnTo>
                    <a:pt x="2111" y="302"/>
                  </a:lnTo>
                  <a:lnTo>
                    <a:pt x="2044" y="411"/>
                  </a:lnTo>
                  <a:lnTo>
                    <a:pt x="2023" y="411"/>
                  </a:lnTo>
                  <a:lnTo>
                    <a:pt x="2023" y="269"/>
                  </a:lnTo>
                  <a:close/>
                  <a:moveTo>
                    <a:pt x="1868" y="269"/>
                  </a:moveTo>
                  <a:lnTo>
                    <a:pt x="1888" y="269"/>
                  </a:lnTo>
                  <a:lnTo>
                    <a:pt x="1888" y="380"/>
                  </a:lnTo>
                  <a:lnTo>
                    <a:pt x="1888" y="380"/>
                  </a:lnTo>
                  <a:lnTo>
                    <a:pt x="1955" y="269"/>
                  </a:lnTo>
                  <a:lnTo>
                    <a:pt x="1976" y="269"/>
                  </a:lnTo>
                  <a:lnTo>
                    <a:pt x="1976" y="411"/>
                  </a:lnTo>
                  <a:lnTo>
                    <a:pt x="1956" y="411"/>
                  </a:lnTo>
                  <a:lnTo>
                    <a:pt x="1956" y="302"/>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15" y="380"/>
                  </a:lnTo>
                  <a:lnTo>
                    <a:pt x="582" y="269"/>
                  </a:lnTo>
                  <a:lnTo>
                    <a:pt x="603" y="269"/>
                  </a:lnTo>
                  <a:lnTo>
                    <a:pt x="603" y="411"/>
                  </a:lnTo>
                  <a:lnTo>
                    <a:pt x="582" y="411"/>
                  </a:lnTo>
                  <a:lnTo>
                    <a:pt x="582" y="302"/>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958" y="145"/>
                  </a:lnTo>
                  <a:lnTo>
                    <a:pt x="1026" y="35"/>
                  </a:lnTo>
                  <a:lnTo>
                    <a:pt x="1046" y="35"/>
                  </a:lnTo>
                  <a:lnTo>
                    <a:pt x="1046" y="176"/>
                  </a:lnTo>
                  <a:lnTo>
                    <a:pt x="1026" y="176"/>
                  </a:lnTo>
                  <a:lnTo>
                    <a:pt x="1026" y="66"/>
                  </a:lnTo>
                  <a:lnTo>
                    <a:pt x="1026" y="66"/>
                  </a:lnTo>
                  <a:lnTo>
                    <a:pt x="959" y="176"/>
                  </a:lnTo>
                  <a:lnTo>
                    <a:pt x="938" y="176"/>
                  </a:lnTo>
                  <a:lnTo>
                    <a:pt x="938" y="35"/>
                  </a:lnTo>
                  <a:close/>
                  <a:moveTo>
                    <a:pt x="783" y="35"/>
                  </a:moveTo>
                  <a:lnTo>
                    <a:pt x="803" y="35"/>
                  </a:lnTo>
                  <a:lnTo>
                    <a:pt x="803" y="145"/>
                  </a:lnTo>
                  <a:lnTo>
                    <a:pt x="803" y="145"/>
                  </a:lnTo>
                  <a:lnTo>
                    <a:pt x="871" y="35"/>
                  </a:lnTo>
                  <a:lnTo>
                    <a:pt x="891" y="35"/>
                  </a:lnTo>
                  <a:lnTo>
                    <a:pt x="891" y="176"/>
                  </a:lnTo>
                  <a:lnTo>
                    <a:pt x="871" y="176"/>
                  </a:lnTo>
                  <a:lnTo>
                    <a:pt x="871" y="6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chemeClr val="tx1">
                <a:lumMod val="95000"/>
                <a:lumOff val="5000"/>
              </a:schemeClr>
            </a:solidFill>
            <a:ln w="0">
              <a:noFill/>
              <a:prstDash val="solid"/>
              <a:round/>
              <a:headEnd/>
              <a:tailEnd/>
            </a:ln>
          </p:spPr>
          <p:txBody>
            <a:bodyPr/>
            <a:lstStyle/>
            <a:p>
              <a:pPr>
                <a:defRPr/>
              </a:pPr>
              <a:endParaRPr lang="ru-RU" baseline="-25000" dirty="0"/>
            </a:p>
          </p:txBody>
        </p:sp>
        <p:grpSp>
          <p:nvGrpSpPr>
            <p:cNvPr id="37942" name="Group 34"/>
            <p:cNvGrpSpPr>
              <a:grpSpLocks noChangeAspect="1"/>
            </p:cNvGrpSpPr>
            <p:nvPr/>
          </p:nvGrpSpPr>
          <p:grpSpPr bwMode="auto">
            <a:xfrm>
              <a:off x="543276" y="545242"/>
              <a:ext cx="421345" cy="421345"/>
              <a:chOff x="1099" y="205"/>
              <a:chExt cx="340" cy="340"/>
            </a:xfrm>
          </p:grpSpPr>
          <p:sp>
            <p:nvSpPr>
              <p:cNvPr id="15" name="Freeform 38"/>
              <p:cNvSpPr>
                <a:spLocks noEditPoints="1"/>
              </p:cNvSpPr>
              <p:nvPr/>
            </p:nvSpPr>
            <p:spPr bwMode="auto">
              <a:xfrm>
                <a:off x="1099" y="325"/>
                <a:ext cx="341" cy="217"/>
              </a:xfrm>
              <a:custGeom>
                <a:avLst/>
                <a:gdLst>
                  <a:gd name="T0" fmla="*/ 240 w 680"/>
                  <a:gd name="T1" fmla="*/ 240 h 441"/>
                  <a:gd name="T2" fmla="*/ 440 w 680"/>
                  <a:gd name="T3" fmla="*/ 240 h 441"/>
                  <a:gd name="T4" fmla="*/ 440 w 680"/>
                  <a:gd name="T5" fmla="*/ 441 h 441"/>
                  <a:gd name="T6" fmla="*/ 240 w 680"/>
                  <a:gd name="T7" fmla="*/ 441 h 441"/>
                  <a:gd name="T8" fmla="*/ 240 w 680"/>
                  <a:gd name="T9" fmla="*/ 240 h 441"/>
                  <a:gd name="T10" fmla="*/ 480 w 680"/>
                  <a:gd name="T11" fmla="*/ 0 h 441"/>
                  <a:gd name="T12" fmla="*/ 680 w 680"/>
                  <a:gd name="T13" fmla="*/ 0 h 441"/>
                  <a:gd name="T14" fmla="*/ 680 w 680"/>
                  <a:gd name="T15" fmla="*/ 441 h 441"/>
                  <a:gd name="T16" fmla="*/ 480 w 680"/>
                  <a:gd name="T17" fmla="*/ 441 h 441"/>
                  <a:gd name="T18" fmla="*/ 480 w 680"/>
                  <a:gd name="T19" fmla="*/ 0 h 441"/>
                  <a:gd name="T20" fmla="*/ 0 w 680"/>
                  <a:gd name="T21" fmla="*/ 0 h 441"/>
                  <a:gd name="T22" fmla="*/ 200 w 680"/>
                  <a:gd name="T23" fmla="*/ 0 h 441"/>
                  <a:gd name="T24" fmla="*/ 200 w 680"/>
                  <a:gd name="T25" fmla="*/ 441 h 441"/>
                  <a:gd name="T26" fmla="*/ 0 w 680"/>
                  <a:gd name="T27" fmla="*/ 441 h 441"/>
                  <a:gd name="T28" fmla="*/ 0 w 680"/>
                  <a:gd name="T29"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chemeClr val="tx1">
                  <a:lumMod val="95000"/>
                  <a:lumOff val="5000"/>
                </a:schemeClr>
              </a:solidFill>
              <a:ln w="0">
                <a:noFill/>
                <a:prstDash val="solid"/>
                <a:round/>
                <a:headEnd/>
                <a:tailEnd/>
              </a:ln>
            </p:spPr>
            <p:txBody>
              <a:bodyPr/>
              <a:lstStyle/>
              <a:p>
                <a:pPr>
                  <a:defRPr/>
                </a:pPr>
                <a:endParaRPr lang="ru-RU" baseline="-25000" dirty="0"/>
              </a:p>
            </p:txBody>
          </p:sp>
          <p:sp>
            <p:nvSpPr>
              <p:cNvPr id="37944" name="Freeform 39"/>
              <p:cNvSpPr>
                <a:spLocks noEditPoints="1"/>
              </p:cNvSpPr>
              <p:nvPr/>
            </p:nvSpPr>
            <p:spPr bwMode="auto">
              <a:xfrm>
                <a:off x="1099" y="205"/>
                <a:ext cx="340" cy="220"/>
              </a:xfrm>
              <a:custGeom>
                <a:avLst/>
                <a:gdLst>
                  <a:gd name="T0" fmla="*/ 2 w 680"/>
                  <a:gd name="T1" fmla="*/ 0 h 441"/>
                  <a:gd name="T2" fmla="*/ 3 w 680"/>
                  <a:gd name="T3" fmla="*/ 0 h 441"/>
                  <a:gd name="T4" fmla="*/ 3 w 680"/>
                  <a:gd name="T5" fmla="*/ 0 h 441"/>
                  <a:gd name="T6" fmla="*/ 2 w 680"/>
                  <a:gd name="T7" fmla="*/ 0 h 441"/>
                  <a:gd name="T8" fmla="*/ 2 w 680"/>
                  <a:gd name="T9" fmla="*/ 0 h 441"/>
                  <a:gd name="T10" fmla="*/ 1 w 680"/>
                  <a:gd name="T11" fmla="*/ 0 h 441"/>
                  <a:gd name="T12" fmla="*/ 2 w 680"/>
                  <a:gd name="T13" fmla="*/ 0 h 441"/>
                  <a:gd name="T14" fmla="*/ 2 w 680"/>
                  <a:gd name="T15" fmla="*/ 1 h 441"/>
                  <a:gd name="T16" fmla="*/ 1 w 680"/>
                  <a:gd name="T17" fmla="*/ 1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80"/>
                  <a:gd name="T46" fmla="*/ 0 h 441"/>
                  <a:gd name="T47" fmla="*/ 680 w 680"/>
                  <a:gd name="T48" fmla="*/ 441 h 44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dirty="0"/>
              </a:p>
            </p:txBody>
          </p:sp>
        </p:grpSp>
      </p:grpSp>
      <p:sp>
        <p:nvSpPr>
          <p:cNvPr id="4" name="Номер слайда 3"/>
          <p:cNvSpPr>
            <a:spLocks noGrp="1"/>
          </p:cNvSpPr>
          <p:nvPr>
            <p:ph type="sldNum" sz="quarter" idx="12"/>
          </p:nvPr>
        </p:nvSpPr>
        <p:spPr>
          <a:xfrm>
            <a:off x="6553760" y="6243264"/>
            <a:ext cx="2475646" cy="478699"/>
          </a:xfrm>
        </p:spPr>
        <p:txBody>
          <a:bodyPr/>
          <a:lstStyle/>
          <a:p>
            <a:pPr>
              <a:defRPr/>
            </a:pPr>
            <a:fld id="{B971B4AC-05DD-48C1-8803-3039D9D93133}" type="slidenum">
              <a:rPr lang="ru-RU" smtClean="0"/>
              <a:pPr>
                <a:defRPr/>
              </a:pPr>
              <a:t>18</a:t>
            </a:fld>
            <a:endParaRPr lang="ru-RU" dirty="0"/>
          </a:p>
        </p:txBody>
      </p:sp>
      <p:sp>
        <p:nvSpPr>
          <p:cNvPr id="16" name="Rectangle 3"/>
          <p:cNvSpPr txBox="1">
            <a:spLocks noChangeArrowheads="1"/>
          </p:cNvSpPr>
          <p:nvPr/>
        </p:nvSpPr>
        <p:spPr bwMode="auto">
          <a:xfrm>
            <a:off x="971597" y="1988840"/>
            <a:ext cx="7593573" cy="309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6" tIns="45713" rIns="91426" bIns="45713" numCol="1" anchor="t" anchorCtr="0" compatLnSpc="1">
            <a:prstTxWarp prst="textNoShape">
              <a:avLst/>
            </a:prstTxWarp>
          </a:bodyPr>
          <a:lstStyle>
            <a:lvl1pPr marL="215900" indent="-215900" algn="l" defTabSz="576263" rtl="0" eaLnBrk="0" fontAlgn="base" hangingPunct="0">
              <a:spcBef>
                <a:spcPct val="20000"/>
              </a:spcBef>
              <a:spcAft>
                <a:spcPct val="0"/>
              </a:spcAft>
              <a:buChar char="•"/>
              <a:defRPr sz="2000">
                <a:solidFill>
                  <a:schemeClr val="tx1"/>
                </a:solidFill>
                <a:latin typeface="+mn-lt"/>
                <a:ea typeface="+mn-ea"/>
                <a:cs typeface="+mn-cs"/>
              </a:defRPr>
            </a:lvl1pPr>
            <a:lvl2pPr marL="468313" indent="-180975" algn="l" defTabSz="576263" rtl="0" eaLnBrk="0" fontAlgn="base" hangingPunct="0">
              <a:spcBef>
                <a:spcPct val="20000"/>
              </a:spcBef>
              <a:spcAft>
                <a:spcPct val="0"/>
              </a:spcAft>
              <a:buChar char="–"/>
              <a:defRPr>
                <a:solidFill>
                  <a:schemeClr val="tx1"/>
                </a:solidFill>
                <a:latin typeface="+mn-lt"/>
              </a:defRPr>
            </a:lvl2pPr>
            <a:lvl3pPr marL="719138" indent="-142875" algn="l" defTabSz="576263" rtl="0" eaLnBrk="0" fontAlgn="base" hangingPunct="0">
              <a:spcBef>
                <a:spcPct val="20000"/>
              </a:spcBef>
              <a:spcAft>
                <a:spcPct val="0"/>
              </a:spcAft>
              <a:buChar char="•"/>
              <a:defRPr sz="1500">
                <a:solidFill>
                  <a:schemeClr val="tx1"/>
                </a:solidFill>
                <a:latin typeface="+mn-lt"/>
              </a:defRPr>
            </a:lvl3pPr>
            <a:lvl4pPr marL="1008063" indent="-144463" algn="l" defTabSz="576263" rtl="0" eaLnBrk="0" fontAlgn="base" hangingPunct="0">
              <a:spcBef>
                <a:spcPct val="20000"/>
              </a:spcBef>
              <a:spcAft>
                <a:spcPct val="0"/>
              </a:spcAft>
              <a:buChar char="–"/>
              <a:defRPr sz="1300">
                <a:solidFill>
                  <a:schemeClr val="tx1"/>
                </a:solidFill>
                <a:latin typeface="+mn-lt"/>
              </a:defRPr>
            </a:lvl4pPr>
            <a:lvl5pPr marL="1295400" indent="-142875" algn="l" defTabSz="576263" rtl="0" eaLnBrk="0" fontAlgn="base" hangingPunct="0">
              <a:spcBef>
                <a:spcPct val="20000"/>
              </a:spcBef>
              <a:spcAft>
                <a:spcPct val="0"/>
              </a:spcAft>
              <a:buChar char="»"/>
              <a:defRPr sz="1300">
                <a:solidFill>
                  <a:schemeClr val="tx1"/>
                </a:solidFill>
                <a:latin typeface="+mn-lt"/>
              </a:defRPr>
            </a:lvl5pPr>
            <a:lvl6pPr marL="1752600" indent="-142875" algn="l" defTabSz="576263" rtl="0" fontAlgn="base">
              <a:spcBef>
                <a:spcPct val="20000"/>
              </a:spcBef>
              <a:spcAft>
                <a:spcPct val="0"/>
              </a:spcAft>
              <a:buChar char="»"/>
              <a:defRPr sz="1300">
                <a:solidFill>
                  <a:schemeClr val="tx1"/>
                </a:solidFill>
                <a:latin typeface="+mn-lt"/>
              </a:defRPr>
            </a:lvl6pPr>
            <a:lvl7pPr marL="2209800" indent="-142875" algn="l" defTabSz="576263" rtl="0" fontAlgn="base">
              <a:spcBef>
                <a:spcPct val="20000"/>
              </a:spcBef>
              <a:spcAft>
                <a:spcPct val="0"/>
              </a:spcAft>
              <a:buChar char="»"/>
              <a:defRPr sz="1300">
                <a:solidFill>
                  <a:schemeClr val="tx1"/>
                </a:solidFill>
                <a:latin typeface="+mn-lt"/>
              </a:defRPr>
            </a:lvl7pPr>
            <a:lvl8pPr marL="2667000" indent="-142875" algn="l" defTabSz="576263" rtl="0" fontAlgn="base">
              <a:spcBef>
                <a:spcPct val="20000"/>
              </a:spcBef>
              <a:spcAft>
                <a:spcPct val="0"/>
              </a:spcAft>
              <a:buChar char="»"/>
              <a:defRPr sz="1300">
                <a:solidFill>
                  <a:schemeClr val="tx1"/>
                </a:solidFill>
                <a:latin typeface="+mn-lt"/>
              </a:defRPr>
            </a:lvl8pPr>
            <a:lvl9pPr marL="3124200" indent="-142875" algn="l" defTabSz="576263" rtl="0" fontAlgn="base">
              <a:spcBef>
                <a:spcPct val="20000"/>
              </a:spcBef>
              <a:spcAft>
                <a:spcPct val="0"/>
              </a:spcAft>
              <a:buChar char="»"/>
              <a:defRPr sz="1300">
                <a:solidFill>
                  <a:schemeClr val="tx1"/>
                </a:solidFill>
                <a:latin typeface="+mn-lt"/>
              </a:defRPr>
            </a:lvl9pPr>
          </a:lstStyle>
          <a:p>
            <a:pPr marL="0" indent="357188" algn="just">
              <a:spcBef>
                <a:spcPts val="0"/>
              </a:spcBef>
              <a:buNone/>
            </a:pPr>
            <a:r>
              <a:rPr lang="ru-RU" altLang="ru-RU" sz="1600" kern="0" dirty="0">
                <a:latin typeface="Calibri" pitchFamily="34" charset="0"/>
              </a:rPr>
              <a:t>Лимитирующей стадией является адсорбция с диссоциацией или без диссоциации, десорбция или поверхностная реакция (см. табл.), остальные находятся в равновесии. Все реагенты адсорбируются, причем на центрах одного типа. </a:t>
            </a:r>
            <a:r>
              <a:rPr lang="ru-RU" altLang="ru-RU" sz="1600" i="1" kern="0" dirty="0">
                <a:latin typeface="Calibri" pitchFamily="34" charset="0"/>
              </a:rPr>
              <a:t>К</a:t>
            </a:r>
            <a:r>
              <a:rPr lang="ru-RU" altLang="ru-RU" sz="1600" kern="0" dirty="0">
                <a:latin typeface="Calibri" pitchFamily="34" charset="0"/>
              </a:rPr>
              <a:t> – константа равновесия обратимой реакции. Можно учесть и диссоциацию молекулы реагента, и наличие адсорбирующегося  инертного компонента.</a:t>
            </a:r>
          </a:p>
          <a:p>
            <a:pPr marL="0" indent="357188" algn="just">
              <a:spcBef>
                <a:spcPts val="0"/>
              </a:spcBef>
              <a:spcAft>
                <a:spcPts val="1200"/>
              </a:spcAft>
              <a:buNone/>
            </a:pPr>
            <a:r>
              <a:rPr lang="ru-RU" altLang="ru-RU" sz="1600" kern="0" dirty="0">
                <a:latin typeface="Calibri" pitchFamily="34" charset="0"/>
              </a:rPr>
              <a:t>Парциальные давление следует заменить на летучести или активности при значительных отклонениях от идеальности.</a:t>
            </a:r>
          </a:p>
          <a:p>
            <a:pPr marL="0" indent="357188" algn="just">
              <a:spcBef>
                <a:spcPts val="0"/>
              </a:spcBef>
              <a:buNone/>
            </a:pPr>
            <a:r>
              <a:rPr lang="ru-RU" altLang="ru-RU" sz="1600" b="1" kern="0" dirty="0">
                <a:latin typeface="Calibri" pitchFamily="34" charset="0"/>
              </a:rPr>
              <a:t>Ограничения формулы </a:t>
            </a:r>
            <a:r>
              <a:rPr lang="ru-RU" altLang="ru-RU" sz="1600" b="1" kern="0" dirty="0" err="1">
                <a:latin typeface="Calibri" pitchFamily="34" charset="0"/>
              </a:rPr>
              <a:t>Хоугена</a:t>
            </a:r>
            <a:r>
              <a:rPr lang="ru-RU" altLang="ru-RU" sz="1600" b="1" kern="0" dirty="0">
                <a:latin typeface="Calibri" pitchFamily="34" charset="0"/>
              </a:rPr>
              <a:t>-Ватсона:</a:t>
            </a:r>
          </a:p>
          <a:p>
            <a:pPr algn="just">
              <a:spcBef>
                <a:spcPts val="0"/>
              </a:spcBef>
            </a:pPr>
            <a:r>
              <a:rPr lang="ru-RU" altLang="ru-RU" sz="1600" kern="0" dirty="0">
                <a:latin typeface="Calibri" pitchFamily="34" charset="0"/>
              </a:rPr>
              <a:t>все каталитические центры одинаковы,</a:t>
            </a:r>
          </a:p>
          <a:p>
            <a:pPr algn="just">
              <a:spcBef>
                <a:spcPts val="0"/>
              </a:spcBef>
            </a:pPr>
            <a:r>
              <a:rPr lang="ru-RU" altLang="ru-RU" sz="1600" kern="0" dirty="0">
                <a:latin typeface="Calibri" pitchFamily="34" charset="0"/>
              </a:rPr>
              <a:t>каждая адсорбированная молекула занимает один центр,</a:t>
            </a:r>
          </a:p>
          <a:p>
            <a:pPr algn="just">
              <a:spcBef>
                <a:spcPts val="0"/>
              </a:spcBef>
            </a:pPr>
            <a:r>
              <a:rPr lang="ru-RU" altLang="ru-RU" sz="1600" kern="0" dirty="0">
                <a:latin typeface="Calibri" pitchFamily="34" charset="0"/>
              </a:rPr>
              <a:t>поверхностная реакция происходит в одну стадию или может быть сведена к ней,</a:t>
            </a:r>
          </a:p>
          <a:p>
            <a:pPr algn="just">
              <a:spcBef>
                <a:spcPts val="0"/>
              </a:spcBef>
            </a:pPr>
            <a:r>
              <a:rPr lang="ru-RU" altLang="ru-RU" sz="1600" kern="0" dirty="0">
                <a:latin typeface="Calibri" pitchFamily="34" charset="0"/>
              </a:rPr>
              <a:t>кинетика и адсорбционно-десорбционное равновесие подчиняются уравнениям </a:t>
            </a:r>
            <a:r>
              <a:rPr lang="ru-RU" altLang="ru-RU" sz="1600" kern="0" dirty="0" err="1">
                <a:latin typeface="Calibri" pitchFamily="34" charset="0"/>
              </a:rPr>
              <a:t>Ленгмюра</a:t>
            </a:r>
            <a:r>
              <a:rPr lang="ru-RU" altLang="ru-RU" sz="1600" kern="0" dirty="0">
                <a:latin typeface="Calibri" pitchFamily="34" charset="0"/>
              </a:rPr>
              <a:t>,</a:t>
            </a:r>
          </a:p>
          <a:p>
            <a:pPr algn="just">
              <a:spcBef>
                <a:spcPts val="0"/>
              </a:spcBef>
            </a:pPr>
            <a:r>
              <a:rPr lang="ru-RU" altLang="ru-RU" sz="1600" kern="0" dirty="0">
                <a:latin typeface="Calibri" pitchFamily="34" charset="0"/>
              </a:rPr>
              <a:t>скорость процесса определяет только одна стадия: адсорбция, десорбция или реакция (</a:t>
            </a:r>
            <a:r>
              <a:rPr lang="en-US" altLang="ru-RU" sz="1600" kern="0" dirty="0">
                <a:latin typeface="Calibri" pitchFamily="34" charset="0"/>
              </a:rPr>
              <a:t>RDS</a:t>
            </a:r>
            <a:r>
              <a:rPr lang="ru-RU" altLang="ru-RU" sz="1600" kern="0" dirty="0">
                <a:latin typeface="Calibri" pitchFamily="34" charset="0"/>
              </a:rPr>
              <a:t>),</a:t>
            </a:r>
          </a:p>
          <a:p>
            <a:pPr algn="just">
              <a:spcBef>
                <a:spcPts val="0"/>
              </a:spcBef>
            </a:pPr>
            <a:r>
              <a:rPr lang="ru-RU" altLang="ru-RU" sz="1600" kern="0" dirty="0">
                <a:latin typeface="Calibri" pitchFamily="34" charset="0"/>
              </a:rPr>
              <a:t>таблицы </a:t>
            </a:r>
            <a:r>
              <a:rPr lang="ru-RU" altLang="ru-RU" sz="1600" kern="0" dirty="0" err="1">
                <a:latin typeface="Calibri" pitchFamily="34" charset="0"/>
              </a:rPr>
              <a:t>Хоугена</a:t>
            </a:r>
            <a:r>
              <a:rPr lang="ru-RU" altLang="ru-RU" sz="1600" kern="0" dirty="0">
                <a:latin typeface="Calibri" pitchFamily="34" charset="0"/>
              </a:rPr>
              <a:t>-Ватсона охватывают только реакции с простой стехиометрией.</a:t>
            </a:r>
          </a:p>
        </p:txBody>
      </p:sp>
      <p:sp>
        <p:nvSpPr>
          <p:cNvPr id="17" name="Text Box 8"/>
          <p:cNvSpPr txBox="1">
            <a:spLocks noChangeArrowheads="1"/>
          </p:cNvSpPr>
          <p:nvPr/>
        </p:nvSpPr>
        <p:spPr bwMode="auto">
          <a:xfrm>
            <a:off x="4001287" y="6425721"/>
            <a:ext cx="4563884" cy="315647"/>
          </a:xfrm>
          <a:prstGeom prst="rect">
            <a:avLst/>
          </a:prstGeom>
          <a:noFill/>
          <a:ln w="9525">
            <a:noFill/>
            <a:miter lim="800000"/>
            <a:headEnd/>
            <a:tailEnd/>
          </a:ln>
          <a:effectLst/>
        </p:spPr>
        <p:txBody>
          <a:bodyPr wrap="square" lIns="144953" tIns="72477" rIns="144953" bIns="72477">
            <a:spAutoFit/>
          </a:bodyPr>
          <a:lstStyle/>
          <a:p>
            <a:pPr algn="ctr" defTabSz="913519">
              <a:spcBef>
                <a:spcPts val="0"/>
              </a:spcBef>
            </a:pPr>
            <a:r>
              <a:rPr lang="fr-FR" sz="1100" i="1" dirty="0">
                <a:solidFill>
                  <a:srgbClr val="969696"/>
                </a:solidFill>
              </a:rPr>
              <a:t>Yang K. H., Hougen O. A., Chem. Eng. Prog., 46, 146 (1950).</a:t>
            </a:r>
            <a:endParaRPr lang="ru-RU" sz="1100" i="1" dirty="0">
              <a:solidFill>
                <a:srgbClr val="969696"/>
              </a:solidFill>
            </a:endParaRPr>
          </a:p>
        </p:txBody>
      </p:sp>
      <p:graphicFrame>
        <p:nvGraphicFramePr>
          <p:cNvPr id="2" name="Объект 1"/>
          <p:cNvGraphicFramePr>
            <a:graphicFrameLocks noChangeAspect="1"/>
          </p:cNvGraphicFramePr>
          <p:nvPr>
            <p:extLst>
              <p:ext uri="{D42A27DB-BD31-4B8C-83A1-F6EECF244321}">
                <p14:modId xmlns:p14="http://schemas.microsoft.com/office/powerpoint/2010/main" val="1380804363"/>
              </p:ext>
            </p:extLst>
          </p:nvPr>
        </p:nvGraphicFramePr>
        <p:xfrm>
          <a:off x="2594271" y="1340768"/>
          <a:ext cx="4348224" cy="690624"/>
        </p:xfrm>
        <a:graphic>
          <a:graphicData uri="http://schemas.openxmlformats.org/presentationml/2006/ole">
            <mc:AlternateContent xmlns:mc="http://schemas.openxmlformats.org/markup-compatibility/2006">
              <mc:Choice xmlns:v="urn:schemas-microsoft-com:vml" Requires="v">
                <p:oleObj spid="_x0000_s152656" name="Equation" r:id="rId4" imgW="2717640" imgH="431640" progId="Equation.DSMT4">
                  <p:embed/>
                </p:oleObj>
              </mc:Choice>
              <mc:Fallback>
                <p:oleObj name="Equation" r:id="rId4" imgW="2717640" imgH="431640" progId="Equation.DSMT4">
                  <p:embed/>
                  <p:pic>
                    <p:nvPicPr>
                      <p:cNvPr id="0" name=""/>
                      <p:cNvPicPr/>
                      <p:nvPr/>
                    </p:nvPicPr>
                    <p:blipFill>
                      <a:blip r:embed="rId5"/>
                      <a:stretch>
                        <a:fillRect/>
                      </a:stretch>
                    </p:blipFill>
                    <p:spPr>
                      <a:xfrm>
                        <a:off x="2594271" y="1340768"/>
                        <a:ext cx="4348224" cy="690624"/>
                      </a:xfrm>
                      <a:prstGeom prst="rect">
                        <a:avLst/>
                      </a:prstGeom>
                    </p:spPr>
                  </p:pic>
                </p:oleObj>
              </mc:Fallback>
            </mc:AlternateContent>
          </a:graphicData>
        </a:graphic>
      </p:graphicFrame>
    </p:spTree>
    <p:extLst>
      <p:ext uri="{BB962C8B-B14F-4D97-AF65-F5344CB8AC3E}">
        <p14:creationId xmlns:p14="http://schemas.microsoft.com/office/powerpoint/2010/main" val="1113919519"/>
      </p:ext>
    </p:extLst>
  </p:cSld>
  <p:clrMapOvr>
    <a:masterClrMapping/>
  </p:clrMapOvr>
  <p:transition>
    <p:dissolv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type="body" idx="1"/>
          </p:nvPr>
        </p:nvSpPr>
        <p:spPr>
          <a:xfrm>
            <a:off x="3771955" y="165882"/>
            <a:ext cx="5120526" cy="886854"/>
          </a:xfrm>
        </p:spPr>
        <p:txBody>
          <a:bodyPr/>
          <a:lstStyle/>
          <a:p>
            <a:pPr marL="0" indent="0" algn="r" eaLnBrk="1" hangingPunct="1">
              <a:spcBef>
                <a:spcPts val="0"/>
              </a:spcBef>
              <a:buFontTx/>
              <a:buNone/>
            </a:pPr>
            <a:r>
              <a:rPr lang="ru-RU" altLang="ru-RU" sz="2900" b="1" dirty="0">
                <a:solidFill>
                  <a:srgbClr val="80BF44"/>
                </a:solidFill>
                <a:latin typeface="Calibri" pitchFamily="34" charset="0"/>
              </a:rPr>
              <a:t>Кинетический член</a:t>
            </a:r>
          </a:p>
        </p:txBody>
      </p:sp>
      <p:sp>
        <p:nvSpPr>
          <p:cNvPr id="37891" name="Rectangle 4"/>
          <p:cNvSpPr>
            <a:spLocks noChangeArrowheads="1"/>
          </p:cNvSpPr>
          <p:nvPr/>
        </p:nvSpPr>
        <p:spPr bwMode="auto">
          <a:xfrm>
            <a:off x="8458641" y="6172704"/>
            <a:ext cx="685359" cy="685296"/>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8235" tIns="54117" rIns="108235" bIns="54117" anchor="ctr"/>
          <a:lstStyle>
            <a:lvl1pPr defTabSz="576263" eaLnBrk="0" hangingPunct="0">
              <a:spcBef>
                <a:spcPct val="20000"/>
              </a:spcBef>
              <a:buChar char="•"/>
              <a:defRPr sz="2000">
                <a:solidFill>
                  <a:schemeClr val="tx1"/>
                </a:solidFill>
                <a:latin typeface="Arial" charset="0"/>
              </a:defRPr>
            </a:lvl1pPr>
            <a:lvl2pPr marL="742950" indent="-285750" defTabSz="576263" eaLnBrk="0" hangingPunct="0">
              <a:spcBef>
                <a:spcPct val="20000"/>
              </a:spcBef>
              <a:buChar char="–"/>
              <a:defRPr>
                <a:solidFill>
                  <a:schemeClr val="tx1"/>
                </a:solidFill>
                <a:latin typeface="Arial" charset="0"/>
              </a:defRPr>
            </a:lvl2pPr>
            <a:lvl3pPr marL="1143000" indent="-228600" defTabSz="576263" eaLnBrk="0" hangingPunct="0">
              <a:spcBef>
                <a:spcPct val="20000"/>
              </a:spcBef>
              <a:buChar char="•"/>
              <a:defRPr sz="1500">
                <a:solidFill>
                  <a:schemeClr val="tx1"/>
                </a:solidFill>
                <a:latin typeface="Arial" charset="0"/>
              </a:defRPr>
            </a:lvl3pPr>
            <a:lvl4pPr marL="1600200" indent="-228600" defTabSz="576263" eaLnBrk="0" hangingPunct="0">
              <a:spcBef>
                <a:spcPct val="20000"/>
              </a:spcBef>
              <a:buChar char="–"/>
              <a:defRPr sz="1300">
                <a:solidFill>
                  <a:schemeClr val="tx1"/>
                </a:solidFill>
                <a:latin typeface="Arial" charset="0"/>
              </a:defRPr>
            </a:lvl4pPr>
            <a:lvl5pPr marL="2057400" indent="-228600" defTabSz="576263" eaLnBrk="0" hangingPunct="0">
              <a:spcBef>
                <a:spcPct val="20000"/>
              </a:spcBef>
              <a:buChar char="»"/>
              <a:defRPr sz="1300">
                <a:solidFill>
                  <a:schemeClr val="tx1"/>
                </a:solidFill>
                <a:latin typeface="Arial" charset="0"/>
              </a:defRPr>
            </a:lvl5pPr>
            <a:lvl6pPr marL="2514600" indent="-228600" defTabSz="576263" eaLnBrk="0" fontAlgn="base" hangingPunct="0">
              <a:spcBef>
                <a:spcPct val="20000"/>
              </a:spcBef>
              <a:spcAft>
                <a:spcPct val="0"/>
              </a:spcAft>
              <a:buChar char="»"/>
              <a:defRPr sz="1300">
                <a:solidFill>
                  <a:schemeClr val="tx1"/>
                </a:solidFill>
                <a:latin typeface="Arial" charset="0"/>
              </a:defRPr>
            </a:lvl6pPr>
            <a:lvl7pPr marL="2971800" indent="-228600" defTabSz="576263" eaLnBrk="0" fontAlgn="base" hangingPunct="0">
              <a:spcBef>
                <a:spcPct val="20000"/>
              </a:spcBef>
              <a:spcAft>
                <a:spcPct val="0"/>
              </a:spcAft>
              <a:buChar char="»"/>
              <a:defRPr sz="1300">
                <a:solidFill>
                  <a:schemeClr val="tx1"/>
                </a:solidFill>
                <a:latin typeface="Arial" charset="0"/>
              </a:defRPr>
            </a:lvl7pPr>
            <a:lvl8pPr marL="3429000" indent="-228600" defTabSz="576263" eaLnBrk="0" fontAlgn="base" hangingPunct="0">
              <a:spcBef>
                <a:spcPct val="20000"/>
              </a:spcBef>
              <a:spcAft>
                <a:spcPct val="0"/>
              </a:spcAft>
              <a:buChar char="»"/>
              <a:defRPr sz="1300">
                <a:solidFill>
                  <a:schemeClr val="tx1"/>
                </a:solidFill>
                <a:latin typeface="Arial" charset="0"/>
              </a:defRPr>
            </a:lvl8pPr>
            <a:lvl9pPr marL="3886200" indent="-228600" defTabSz="576263" eaLnBrk="0" fontAlgn="base" hangingPunct="0">
              <a:spcBef>
                <a:spcPct val="20000"/>
              </a:spcBef>
              <a:spcAft>
                <a:spcPct val="0"/>
              </a:spcAft>
              <a:buChar char="»"/>
              <a:defRPr sz="1300">
                <a:solidFill>
                  <a:schemeClr val="tx1"/>
                </a:solidFill>
                <a:latin typeface="Arial" charset="0"/>
              </a:defRPr>
            </a:lvl9pPr>
          </a:lstStyle>
          <a:p>
            <a:pPr algn="ctr" eaLnBrk="1" hangingPunct="1">
              <a:spcBef>
                <a:spcPct val="0"/>
              </a:spcBef>
              <a:buFontTx/>
              <a:buNone/>
            </a:pPr>
            <a:endParaRPr lang="ru-RU" altLang="ru-RU" sz="1400" dirty="0"/>
          </a:p>
        </p:txBody>
      </p:sp>
      <p:cxnSp>
        <p:nvCxnSpPr>
          <p:cNvPr id="37892" name="AutoShape 7"/>
          <p:cNvCxnSpPr>
            <a:cxnSpLocks noChangeShapeType="1"/>
          </p:cNvCxnSpPr>
          <p:nvPr/>
        </p:nvCxnSpPr>
        <p:spPr bwMode="auto">
          <a:xfrm>
            <a:off x="4114674" y="1143840"/>
            <a:ext cx="8456121" cy="0"/>
          </a:xfrm>
          <a:prstGeom prst="straightConnector1">
            <a:avLst/>
          </a:prstGeom>
          <a:noFill/>
          <a:ln w="28575">
            <a:solidFill>
              <a:schemeClr val="bg2"/>
            </a:solidFill>
            <a:round/>
            <a:headEnd/>
            <a:tailEnd/>
          </a:ln>
          <a:extLst>
            <a:ext uri="{909E8E84-426E-40DD-AFC4-6F175D3DCCD1}">
              <a14:hiddenFill xmlns:a14="http://schemas.microsoft.com/office/drawing/2010/main">
                <a:noFill/>
              </a14:hiddenFill>
            </a:ext>
          </a:extLst>
        </p:spPr>
      </p:cxnSp>
      <p:pic>
        <p:nvPicPr>
          <p:cNvPr id="37893" name="Picture 14" descr="ТПУ_Презентация_квадраты"/>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96356"/>
            <a:ext cx="4001287" cy="861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4" name="Rectangle 9"/>
          <p:cNvSpPr>
            <a:spLocks noChangeArrowheads="1"/>
          </p:cNvSpPr>
          <p:nvPr/>
        </p:nvSpPr>
        <p:spPr bwMode="auto">
          <a:xfrm>
            <a:off x="0" y="1486488"/>
            <a:ext cx="685359" cy="5371512"/>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44953" tIns="72477" rIns="144953" bIns="72477" anchor="ctr"/>
          <a:lstStyle>
            <a:lvl1pPr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sz="1500">
                <a:solidFill>
                  <a:schemeClr val="tx1"/>
                </a:solidFill>
                <a:latin typeface="Arial" charset="0"/>
              </a:defRPr>
            </a:lvl3pPr>
            <a:lvl4pPr marL="1600200" indent="-228600" eaLnBrk="0" hangingPunct="0">
              <a:spcBef>
                <a:spcPct val="20000"/>
              </a:spcBef>
              <a:buChar char="–"/>
              <a:defRPr sz="1300">
                <a:solidFill>
                  <a:schemeClr val="tx1"/>
                </a:solidFill>
                <a:latin typeface="Arial" charset="0"/>
              </a:defRPr>
            </a:lvl4pPr>
            <a:lvl5pPr marL="2057400" indent="-228600" eaLnBrk="0" hangingPunct="0">
              <a:spcBef>
                <a:spcPct val="20000"/>
              </a:spcBef>
              <a:buChar char="»"/>
              <a:defRPr sz="1300">
                <a:solidFill>
                  <a:schemeClr val="tx1"/>
                </a:solidFill>
                <a:latin typeface="Arial" charset="0"/>
              </a:defRPr>
            </a:lvl5pPr>
            <a:lvl6pPr marL="2514600" indent="-228600" eaLnBrk="0" fontAlgn="base" hangingPunct="0">
              <a:spcBef>
                <a:spcPct val="20000"/>
              </a:spcBef>
              <a:spcAft>
                <a:spcPct val="0"/>
              </a:spcAft>
              <a:buChar char="»"/>
              <a:defRPr sz="1300">
                <a:solidFill>
                  <a:schemeClr val="tx1"/>
                </a:solidFill>
                <a:latin typeface="Arial" charset="0"/>
              </a:defRPr>
            </a:lvl6pPr>
            <a:lvl7pPr marL="2971800" indent="-228600" eaLnBrk="0" fontAlgn="base" hangingPunct="0">
              <a:spcBef>
                <a:spcPct val="20000"/>
              </a:spcBef>
              <a:spcAft>
                <a:spcPct val="0"/>
              </a:spcAft>
              <a:buChar char="»"/>
              <a:defRPr sz="1300">
                <a:solidFill>
                  <a:schemeClr val="tx1"/>
                </a:solidFill>
                <a:latin typeface="Arial" charset="0"/>
              </a:defRPr>
            </a:lvl7pPr>
            <a:lvl8pPr marL="3429000" indent="-228600" eaLnBrk="0" fontAlgn="base" hangingPunct="0">
              <a:spcBef>
                <a:spcPct val="20000"/>
              </a:spcBef>
              <a:spcAft>
                <a:spcPct val="0"/>
              </a:spcAft>
              <a:buChar char="»"/>
              <a:defRPr sz="1300">
                <a:solidFill>
                  <a:schemeClr val="tx1"/>
                </a:solidFill>
                <a:latin typeface="Arial" charset="0"/>
              </a:defRPr>
            </a:lvl8pPr>
            <a:lvl9pPr marL="3886200" indent="-228600" eaLnBrk="0" fontAlgn="base" hangingPunct="0">
              <a:spcBef>
                <a:spcPct val="20000"/>
              </a:spcBef>
              <a:spcAft>
                <a:spcPct val="0"/>
              </a:spcAft>
              <a:buChar char="»"/>
              <a:defRPr sz="1300">
                <a:solidFill>
                  <a:schemeClr val="tx1"/>
                </a:solidFill>
                <a:latin typeface="Arial" charset="0"/>
              </a:defRPr>
            </a:lvl9pPr>
          </a:lstStyle>
          <a:p>
            <a:pPr eaLnBrk="1" hangingPunct="1">
              <a:spcBef>
                <a:spcPct val="0"/>
              </a:spcBef>
              <a:buFontTx/>
              <a:buNone/>
            </a:pPr>
            <a:endParaRPr lang="ru-RU" altLang="ru-RU" sz="1700" dirty="0"/>
          </a:p>
        </p:txBody>
      </p:sp>
      <p:grpSp>
        <p:nvGrpSpPr>
          <p:cNvPr id="37896" name="Группа 8"/>
          <p:cNvGrpSpPr>
            <a:grpSpLocks/>
          </p:cNvGrpSpPr>
          <p:nvPr/>
        </p:nvGrpSpPr>
        <p:grpSpPr bwMode="auto">
          <a:xfrm>
            <a:off x="415752" y="355246"/>
            <a:ext cx="3053879" cy="713009"/>
            <a:chOff x="543276" y="545242"/>
            <a:chExt cx="1816737" cy="422585"/>
          </a:xfrm>
        </p:grpSpPr>
        <p:sp>
          <p:nvSpPr>
            <p:cNvPr id="13" name="Freeform 37"/>
            <p:cNvSpPr>
              <a:spLocks noEditPoints="1"/>
            </p:cNvSpPr>
            <p:nvPr/>
          </p:nvSpPr>
          <p:spPr bwMode="auto">
            <a:xfrm>
              <a:off x="1037932" y="566147"/>
              <a:ext cx="1322081" cy="401680"/>
            </a:xfrm>
            <a:custGeom>
              <a:avLst/>
              <a:gdLst>
                <a:gd name="T0" fmla="*/ 528 w 2132"/>
                <a:gd name="T1" fmla="*/ 586 h 649"/>
                <a:gd name="T2" fmla="*/ 791 w 2132"/>
                <a:gd name="T3" fmla="*/ 557 h 649"/>
                <a:gd name="T4" fmla="*/ 510 w 2132"/>
                <a:gd name="T5" fmla="*/ 564 h 649"/>
                <a:gd name="T6" fmla="*/ 490 w 2132"/>
                <a:gd name="T7" fmla="*/ 521 h 649"/>
                <a:gd name="T8" fmla="*/ 1337 w 2132"/>
                <a:gd name="T9" fmla="*/ 504 h 649"/>
                <a:gd name="T10" fmla="*/ 1257 w 2132"/>
                <a:gd name="T11" fmla="*/ 504 h 649"/>
                <a:gd name="T12" fmla="*/ 1001 w 2132"/>
                <a:gd name="T13" fmla="*/ 504 h 649"/>
                <a:gd name="T14" fmla="*/ 981 w 2132"/>
                <a:gd name="T15" fmla="*/ 504 h 649"/>
                <a:gd name="T16" fmla="*/ 799 w 2132"/>
                <a:gd name="T17" fmla="*/ 579 h 649"/>
                <a:gd name="T18" fmla="*/ 625 w 2132"/>
                <a:gd name="T19" fmla="*/ 522 h 649"/>
                <a:gd name="T20" fmla="*/ 508 w 2132"/>
                <a:gd name="T21" fmla="*/ 504 h 649"/>
                <a:gd name="T22" fmla="*/ 529 w 2132"/>
                <a:gd name="T23" fmla="*/ 574 h 649"/>
                <a:gd name="T24" fmla="*/ 470 w 2132"/>
                <a:gd name="T25" fmla="*/ 646 h 649"/>
                <a:gd name="T26" fmla="*/ 404 w 2132"/>
                <a:gd name="T27" fmla="*/ 536 h 649"/>
                <a:gd name="T28" fmla="*/ 249 w 2132"/>
                <a:gd name="T29" fmla="*/ 646 h 649"/>
                <a:gd name="T30" fmla="*/ 131 w 2132"/>
                <a:gd name="T31" fmla="*/ 504 h 649"/>
                <a:gd name="T32" fmla="*/ 23 w 2132"/>
                <a:gd name="T33" fmla="*/ 627 h 649"/>
                <a:gd name="T34" fmla="*/ 931 w 2132"/>
                <a:gd name="T35" fmla="*/ 503 h 649"/>
                <a:gd name="T36" fmla="*/ 872 w 2132"/>
                <a:gd name="T37" fmla="*/ 609 h 649"/>
                <a:gd name="T38" fmla="*/ 893 w 2132"/>
                <a:gd name="T39" fmla="*/ 646 h 649"/>
                <a:gd name="T40" fmla="*/ 914 w 2132"/>
                <a:gd name="T41" fmla="*/ 502 h 649"/>
                <a:gd name="T42" fmla="*/ 206 w 2132"/>
                <a:gd name="T43" fmla="*/ 387 h 649"/>
                <a:gd name="T44" fmla="*/ 267 w 2132"/>
                <a:gd name="T45" fmla="*/ 302 h 649"/>
                <a:gd name="T46" fmla="*/ 2111 w 2132"/>
                <a:gd name="T47" fmla="*/ 411 h 649"/>
                <a:gd name="T48" fmla="*/ 1976 w 2132"/>
                <a:gd name="T49" fmla="*/ 269 h 649"/>
                <a:gd name="T50" fmla="*/ 1805 w 2132"/>
                <a:gd name="T51" fmla="*/ 269 h 649"/>
                <a:gd name="T52" fmla="*/ 1549 w 2132"/>
                <a:gd name="T53" fmla="*/ 287 h 649"/>
                <a:gd name="T54" fmla="*/ 1337 w 2132"/>
                <a:gd name="T55" fmla="*/ 269 h 649"/>
                <a:gd name="T56" fmla="*/ 1423 w 2132"/>
                <a:gd name="T57" fmla="*/ 269 h 649"/>
                <a:gd name="T58" fmla="*/ 1337 w 2132"/>
                <a:gd name="T59" fmla="*/ 294 h 649"/>
                <a:gd name="T60" fmla="*/ 1280 w 2132"/>
                <a:gd name="T61" fmla="*/ 302 h 649"/>
                <a:gd name="T62" fmla="*/ 1126 w 2132"/>
                <a:gd name="T63" fmla="*/ 411 h 649"/>
                <a:gd name="T64" fmla="*/ 955 w 2132"/>
                <a:gd name="T65" fmla="*/ 337 h 649"/>
                <a:gd name="T66" fmla="*/ 791 w 2132"/>
                <a:gd name="T67" fmla="*/ 287 h 649"/>
                <a:gd name="T68" fmla="*/ 741 w 2132"/>
                <a:gd name="T69" fmla="*/ 269 h 649"/>
                <a:gd name="T70" fmla="*/ 515 w 2132"/>
                <a:gd name="T71" fmla="*/ 380 h 649"/>
                <a:gd name="T72" fmla="*/ 447 w 2132"/>
                <a:gd name="T73" fmla="*/ 269 h 649"/>
                <a:gd name="T74" fmla="*/ 363 w 2132"/>
                <a:gd name="T75" fmla="*/ 406 h 649"/>
                <a:gd name="T76" fmla="*/ 351 w 2132"/>
                <a:gd name="T77" fmla="*/ 386 h 649"/>
                <a:gd name="T78" fmla="*/ 105 w 2132"/>
                <a:gd name="T79" fmla="*/ 287 h 649"/>
                <a:gd name="T80" fmla="*/ 1640 w 2132"/>
                <a:gd name="T81" fmla="*/ 288 h 649"/>
                <a:gd name="T82" fmla="*/ 1680 w 2132"/>
                <a:gd name="T83" fmla="*/ 393 h 649"/>
                <a:gd name="T84" fmla="*/ 1583 w 2132"/>
                <a:gd name="T85" fmla="*/ 339 h 649"/>
                <a:gd name="T86" fmla="*/ 292 w 2132"/>
                <a:gd name="T87" fmla="*/ 303 h 649"/>
                <a:gd name="T88" fmla="*/ 182 w 2132"/>
                <a:gd name="T89" fmla="*/ 393 h 649"/>
                <a:gd name="T90" fmla="*/ 2059 w 2132"/>
                <a:gd name="T91" fmla="*/ 241 h 649"/>
                <a:gd name="T92" fmla="*/ 2058 w 2132"/>
                <a:gd name="T93" fmla="*/ 257 h 649"/>
                <a:gd name="T94" fmla="*/ 157 w 2132"/>
                <a:gd name="T95" fmla="*/ 132 h 649"/>
                <a:gd name="T96" fmla="*/ 244 w 2132"/>
                <a:gd name="T97" fmla="*/ 92 h 649"/>
                <a:gd name="T98" fmla="*/ 1046 w 2132"/>
                <a:gd name="T99" fmla="*/ 35 h 649"/>
                <a:gd name="T100" fmla="*/ 803 w 2132"/>
                <a:gd name="T101" fmla="*/ 145 h 649"/>
                <a:gd name="T102" fmla="*/ 658 w 2132"/>
                <a:gd name="T103" fmla="*/ 35 h 649"/>
                <a:gd name="T104" fmla="*/ 305 w 2132"/>
                <a:gd name="T105" fmla="*/ 35 h 649"/>
                <a:gd name="T106" fmla="*/ 325 w 2132"/>
                <a:gd name="T107" fmla="*/ 53 h 649"/>
                <a:gd name="T108" fmla="*/ 44 w 2132"/>
                <a:gd name="T109" fmla="*/ 52 h 649"/>
                <a:gd name="T110" fmla="*/ 529 w 2132"/>
                <a:gd name="T111" fmla="*/ 72 h 649"/>
                <a:gd name="T112" fmla="*/ 605 w 2132"/>
                <a:gd name="T113" fmla="*/ 173 h 649"/>
                <a:gd name="T114" fmla="*/ 507 w 2132"/>
                <a:gd name="T115" fmla="*/ 66 h 649"/>
                <a:gd name="T116" fmla="*/ 267 w 2132"/>
                <a:gd name="T117" fmla="*/ 105 h 649"/>
                <a:gd name="T118" fmla="*/ 132 w 2132"/>
                <a:gd name="T119" fmla="*/ 126 h 649"/>
                <a:gd name="T120" fmla="*/ 992 w 2132"/>
                <a:gd name="T121" fmla="*/ 9 h 649"/>
                <a:gd name="T122" fmla="*/ 967 w 2132"/>
                <a:gd name="T123" fmla="*/ 0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01" y="615"/>
                  </a:lnTo>
                  <a:lnTo>
                    <a:pt x="1068" y="504"/>
                  </a:lnTo>
                  <a:lnTo>
                    <a:pt x="1089" y="504"/>
                  </a:lnTo>
                  <a:lnTo>
                    <a:pt x="1089" y="646"/>
                  </a:lnTo>
                  <a:lnTo>
                    <a:pt x="1069" y="646"/>
                  </a:lnTo>
                  <a:lnTo>
                    <a:pt x="1069" y="53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337" y="615"/>
                  </a:lnTo>
                  <a:lnTo>
                    <a:pt x="404" y="504"/>
                  </a:lnTo>
                  <a:lnTo>
                    <a:pt x="425" y="504"/>
                  </a:lnTo>
                  <a:lnTo>
                    <a:pt x="425" y="646"/>
                  </a:lnTo>
                  <a:lnTo>
                    <a:pt x="404" y="646"/>
                  </a:lnTo>
                  <a:lnTo>
                    <a:pt x="404" y="53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044" y="380"/>
                  </a:lnTo>
                  <a:lnTo>
                    <a:pt x="2110" y="269"/>
                  </a:lnTo>
                  <a:lnTo>
                    <a:pt x="2132" y="269"/>
                  </a:lnTo>
                  <a:lnTo>
                    <a:pt x="2132" y="411"/>
                  </a:lnTo>
                  <a:lnTo>
                    <a:pt x="2111" y="411"/>
                  </a:lnTo>
                  <a:lnTo>
                    <a:pt x="2111" y="302"/>
                  </a:lnTo>
                  <a:lnTo>
                    <a:pt x="2111" y="302"/>
                  </a:lnTo>
                  <a:lnTo>
                    <a:pt x="2044" y="411"/>
                  </a:lnTo>
                  <a:lnTo>
                    <a:pt x="2023" y="411"/>
                  </a:lnTo>
                  <a:lnTo>
                    <a:pt x="2023" y="269"/>
                  </a:lnTo>
                  <a:close/>
                  <a:moveTo>
                    <a:pt x="1868" y="269"/>
                  </a:moveTo>
                  <a:lnTo>
                    <a:pt x="1888" y="269"/>
                  </a:lnTo>
                  <a:lnTo>
                    <a:pt x="1888" y="380"/>
                  </a:lnTo>
                  <a:lnTo>
                    <a:pt x="1888" y="380"/>
                  </a:lnTo>
                  <a:lnTo>
                    <a:pt x="1955" y="269"/>
                  </a:lnTo>
                  <a:lnTo>
                    <a:pt x="1976" y="269"/>
                  </a:lnTo>
                  <a:lnTo>
                    <a:pt x="1976" y="411"/>
                  </a:lnTo>
                  <a:lnTo>
                    <a:pt x="1956" y="411"/>
                  </a:lnTo>
                  <a:lnTo>
                    <a:pt x="1956" y="302"/>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15" y="380"/>
                  </a:lnTo>
                  <a:lnTo>
                    <a:pt x="582" y="269"/>
                  </a:lnTo>
                  <a:lnTo>
                    <a:pt x="603" y="269"/>
                  </a:lnTo>
                  <a:lnTo>
                    <a:pt x="603" y="411"/>
                  </a:lnTo>
                  <a:lnTo>
                    <a:pt x="582" y="411"/>
                  </a:lnTo>
                  <a:lnTo>
                    <a:pt x="582" y="302"/>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958" y="145"/>
                  </a:lnTo>
                  <a:lnTo>
                    <a:pt x="1026" y="35"/>
                  </a:lnTo>
                  <a:lnTo>
                    <a:pt x="1046" y="35"/>
                  </a:lnTo>
                  <a:lnTo>
                    <a:pt x="1046" y="176"/>
                  </a:lnTo>
                  <a:lnTo>
                    <a:pt x="1026" y="176"/>
                  </a:lnTo>
                  <a:lnTo>
                    <a:pt x="1026" y="66"/>
                  </a:lnTo>
                  <a:lnTo>
                    <a:pt x="1026" y="66"/>
                  </a:lnTo>
                  <a:lnTo>
                    <a:pt x="959" y="176"/>
                  </a:lnTo>
                  <a:lnTo>
                    <a:pt x="938" y="176"/>
                  </a:lnTo>
                  <a:lnTo>
                    <a:pt x="938" y="35"/>
                  </a:lnTo>
                  <a:close/>
                  <a:moveTo>
                    <a:pt x="783" y="35"/>
                  </a:moveTo>
                  <a:lnTo>
                    <a:pt x="803" y="35"/>
                  </a:lnTo>
                  <a:lnTo>
                    <a:pt x="803" y="145"/>
                  </a:lnTo>
                  <a:lnTo>
                    <a:pt x="803" y="145"/>
                  </a:lnTo>
                  <a:lnTo>
                    <a:pt x="871" y="35"/>
                  </a:lnTo>
                  <a:lnTo>
                    <a:pt x="891" y="35"/>
                  </a:lnTo>
                  <a:lnTo>
                    <a:pt x="891" y="176"/>
                  </a:lnTo>
                  <a:lnTo>
                    <a:pt x="871" y="176"/>
                  </a:lnTo>
                  <a:lnTo>
                    <a:pt x="871" y="6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chemeClr val="tx1">
                <a:lumMod val="95000"/>
                <a:lumOff val="5000"/>
              </a:schemeClr>
            </a:solidFill>
            <a:ln w="0">
              <a:noFill/>
              <a:prstDash val="solid"/>
              <a:round/>
              <a:headEnd/>
              <a:tailEnd/>
            </a:ln>
          </p:spPr>
          <p:txBody>
            <a:bodyPr/>
            <a:lstStyle/>
            <a:p>
              <a:pPr>
                <a:defRPr/>
              </a:pPr>
              <a:endParaRPr lang="ru-RU" baseline="-25000" dirty="0"/>
            </a:p>
          </p:txBody>
        </p:sp>
        <p:grpSp>
          <p:nvGrpSpPr>
            <p:cNvPr id="37942" name="Group 34"/>
            <p:cNvGrpSpPr>
              <a:grpSpLocks noChangeAspect="1"/>
            </p:cNvGrpSpPr>
            <p:nvPr/>
          </p:nvGrpSpPr>
          <p:grpSpPr bwMode="auto">
            <a:xfrm>
              <a:off x="543276" y="545242"/>
              <a:ext cx="421345" cy="421345"/>
              <a:chOff x="1099" y="205"/>
              <a:chExt cx="340" cy="340"/>
            </a:xfrm>
          </p:grpSpPr>
          <p:sp>
            <p:nvSpPr>
              <p:cNvPr id="15" name="Freeform 38"/>
              <p:cNvSpPr>
                <a:spLocks noEditPoints="1"/>
              </p:cNvSpPr>
              <p:nvPr/>
            </p:nvSpPr>
            <p:spPr bwMode="auto">
              <a:xfrm>
                <a:off x="1099" y="325"/>
                <a:ext cx="341" cy="217"/>
              </a:xfrm>
              <a:custGeom>
                <a:avLst/>
                <a:gdLst>
                  <a:gd name="T0" fmla="*/ 240 w 680"/>
                  <a:gd name="T1" fmla="*/ 240 h 441"/>
                  <a:gd name="T2" fmla="*/ 440 w 680"/>
                  <a:gd name="T3" fmla="*/ 240 h 441"/>
                  <a:gd name="T4" fmla="*/ 440 w 680"/>
                  <a:gd name="T5" fmla="*/ 441 h 441"/>
                  <a:gd name="T6" fmla="*/ 240 w 680"/>
                  <a:gd name="T7" fmla="*/ 441 h 441"/>
                  <a:gd name="T8" fmla="*/ 240 w 680"/>
                  <a:gd name="T9" fmla="*/ 240 h 441"/>
                  <a:gd name="T10" fmla="*/ 480 w 680"/>
                  <a:gd name="T11" fmla="*/ 0 h 441"/>
                  <a:gd name="T12" fmla="*/ 680 w 680"/>
                  <a:gd name="T13" fmla="*/ 0 h 441"/>
                  <a:gd name="T14" fmla="*/ 680 w 680"/>
                  <a:gd name="T15" fmla="*/ 441 h 441"/>
                  <a:gd name="T16" fmla="*/ 480 w 680"/>
                  <a:gd name="T17" fmla="*/ 441 h 441"/>
                  <a:gd name="T18" fmla="*/ 480 w 680"/>
                  <a:gd name="T19" fmla="*/ 0 h 441"/>
                  <a:gd name="T20" fmla="*/ 0 w 680"/>
                  <a:gd name="T21" fmla="*/ 0 h 441"/>
                  <a:gd name="T22" fmla="*/ 200 w 680"/>
                  <a:gd name="T23" fmla="*/ 0 h 441"/>
                  <a:gd name="T24" fmla="*/ 200 w 680"/>
                  <a:gd name="T25" fmla="*/ 441 h 441"/>
                  <a:gd name="T26" fmla="*/ 0 w 680"/>
                  <a:gd name="T27" fmla="*/ 441 h 441"/>
                  <a:gd name="T28" fmla="*/ 0 w 680"/>
                  <a:gd name="T29"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chemeClr val="tx1">
                  <a:lumMod val="95000"/>
                  <a:lumOff val="5000"/>
                </a:schemeClr>
              </a:solidFill>
              <a:ln w="0">
                <a:noFill/>
                <a:prstDash val="solid"/>
                <a:round/>
                <a:headEnd/>
                <a:tailEnd/>
              </a:ln>
            </p:spPr>
            <p:txBody>
              <a:bodyPr/>
              <a:lstStyle/>
              <a:p>
                <a:pPr>
                  <a:defRPr/>
                </a:pPr>
                <a:endParaRPr lang="ru-RU" baseline="-25000" dirty="0"/>
              </a:p>
            </p:txBody>
          </p:sp>
          <p:sp>
            <p:nvSpPr>
              <p:cNvPr id="37944" name="Freeform 39"/>
              <p:cNvSpPr>
                <a:spLocks noEditPoints="1"/>
              </p:cNvSpPr>
              <p:nvPr/>
            </p:nvSpPr>
            <p:spPr bwMode="auto">
              <a:xfrm>
                <a:off x="1099" y="205"/>
                <a:ext cx="340" cy="220"/>
              </a:xfrm>
              <a:custGeom>
                <a:avLst/>
                <a:gdLst>
                  <a:gd name="T0" fmla="*/ 2 w 680"/>
                  <a:gd name="T1" fmla="*/ 0 h 441"/>
                  <a:gd name="T2" fmla="*/ 3 w 680"/>
                  <a:gd name="T3" fmla="*/ 0 h 441"/>
                  <a:gd name="T4" fmla="*/ 3 w 680"/>
                  <a:gd name="T5" fmla="*/ 0 h 441"/>
                  <a:gd name="T6" fmla="*/ 2 w 680"/>
                  <a:gd name="T7" fmla="*/ 0 h 441"/>
                  <a:gd name="T8" fmla="*/ 2 w 680"/>
                  <a:gd name="T9" fmla="*/ 0 h 441"/>
                  <a:gd name="T10" fmla="*/ 1 w 680"/>
                  <a:gd name="T11" fmla="*/ 0 h 441"/>
                  <a:gd name="T12" fmla="*/ 2 w 680"/>
                  <a:gd name="T13" fmla="*/ 0 h 441"/>
                  <a:gd name="T14" fmla="*/ 2 w 680"/>
                  <a:gd name="T15" fmla="*/ 1 h 441"/>
                  <a:gd name="T16" fmla="*/ 1 w 680"/>
                  <a:gd name="T17" fmla="*/ 1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80"/>
                  <a:gd name="T46" fmla="*/ 0 h 441"/>
                  <a:gd name="T47" fmla="*/ 680 w 680"/>
                  <a:gd name="T48" fmla="*/ 441 h 44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dirty="0"/>
              </a:p>
            </p:txBody>
          </p:sp>
        </p:grpSp>
      </p:grpSp>
      <p:sp>
        <p:nvSpPr>
          <p:cNvPr id="4" name="Номер слайда 3"/>
          <p:cNvSpPr>
            <a:spLocks noGrp="1"/>
          </p:cNvSpPr>
          <p:nvPr>
            <p:ph type="sldNum" sz="quarter" idx="12"/>
          </p:nvPr>
        </p:nvSpPr>
        <p:spPr>
          <a:xfrm>
            <a:off x="6553760" y="6243264"/>
            <a:ext cx="2475646" cy="478699"/>
          </a:xfrm>
        </p:spPr>
        <p:txBody>
          <a:bodyPr/>
          <a:lstStyle/>
          <a:p>
            <a:pPr>
              <a:defRPr/>
            </a:pPr>
            <a:fld id="{B971B4AC-05DD-48C1-8803-3039D9D93133}" type="slidenum">
              <a:rPr lang="ru-RU" smtClean="0"/>
              <a:pPr>
                <a:defRPr/>
              </a:pPr>
              <a:t>19</a:t>
            </a:fld>
            <a:endParaRPr lang="ru-RU" dirty="0"/>
          </a:p>
        </p:txBody>
      </p:sp>
      <p:sp>
        <p:nvSpPr>
          <p:cNvPr id="17" name="Text Box 8"/>
          <p:cNvSpPr txBox="1">
            <a:spLocks noChangeArrowheads="1"/>
          </p:cNvSpPr>
          <p:nvPr/>
        </p:nvSpPr>
        <p:spPr bwMode="auto">
          <a:xfrm>
            <a:off x="4001287" y="6425721"/>
            <a:ext cx="4563884" cy="315647"/>
          </a:xfrm>
          <a:prstGeom prst="rect">
            <a:avLst/>
          </a:prstGeom>
          <a:noFill/>
          <a:ln w="9525">
            <a:noFill/>
            <a:miter lim="800000"/>
            <a:headEnd/>
            <a:tailEnd/>
          </a:ln>
          <a:effectLst/>
        </p:spPr>
        <p:txBody>
          <a:bodyPr wrap="square" lIns="144953" tIns="72477" rIns="144953" bIns="72477">
            <a:spAutoFit/>
          </a:bodyPr>
          <a:lstStyle/>
          <a:p>
            <a:pPr algn="ctr" defTabSz="913519">
              <a:spcBef>
                <a:spcPts val="0"/>
              </a:spcBef>
            </a:pPr>
            <a:r>
              <a:rPr lang="fr-FR" sz="1100" i="1" dirty="0">
                <a:solidFill>
                  <a:srgbClr val="969696"/>
                </a:solidFill>
              </a:rPr>
              <a:t>Yang K. H., Hougen O. A., Chem. Eng. Prog., 46, 146 (1950).</a:t>
            </a:r>
            <a:endParaRPr lang="ru-RU" sz="1100" i="1" dirty="0">
              <a:solidFill>
                <a:srgbClr val="969696"/>
              </a:solidFill>
            </a:endParaRPr>
          </a:p>
        </p:txBody>
      </p:sp>
      <p:graphicFrame>
        <p:nvGraphicFramePr>
          <p:cNvPr id="2" name="Объект 1"/>
          <p:cNvGraphicFramePr>
            <a:graphicFrameLocks noChangeAspect="1"/>
          </p:cNvGraphicFramePr>
          <p:nvPr>
            <p:extLst>
              <p:ext uri="{D42A27DB-BD31-4B8C-83A1-F6EECF244321}">
                <p14:modId xmlns:p14="http://schemas.microsoft.com/office/powerpoint/2010/main" val="3869381106"/>
              </p:ext>
            </p:extLst>
          </p:nvPr>
        </p:nvGraphicFramePr>
        <p:xfrm>
          <a:off x="2494558" y="1268760"/>
          <a:ext cx="4957762" cy="2622550"/>
        </p:xfrm>
        <a:graphic>
          <a:graphicData uri="http://schemas.openxmlformats.org/presentationml/2006/ole">
            <mc:AlternateContent xmlns:mc="http://schemas.openxmlformats.org/markup-compatibility/2006">
              <mc:Choice xmlns:v="urn:schemas-microsoft-com:vml" Requires="v">
                <p:oleObj spid="_x0000_s155780" name="Equation" r:id="rId4" imgW="3098520" imgH="1638000" progId="Equation.DSMT4">
                  <p:embed/>
                </p:oleObj>
              </mc:Choice>
              <mc:Fallback>
                <p:oleObj name="Equation" r:id="rId4" imgW="3098520" imgH="1638000" progId="Equation.DSMT4">
                  <p:embed/>
                  <p:pic>
                    <p:nvPicPr>
                      <p:cNvPr id="2" name="Объект 1"/>
                      <p:cNvPicPr/>
                      <p:nvPr/>
                    </p:nvPicPr>
                    <p:blipFill>
                      <a:blip r:embed="rId5"/>
                      <a:stretch>
                        <a:fillRect/>
                      </a:stretch>
                    </p:blipFill>
                    <p:spPr>
                      <a:xfrm>
                        <a:off x="2494558" y="1268760"/>
                        <a:ext cx="4957762" cy="2622550"/>
                      </a:xfrm>
                      <a:prstGeom prst="rect">
                        <a:avLst/>
                      </a:prstGeom>
                    </p:spPr>
                  </p:pic>
                </p:oleObj>
              </mc:Fallback>
            </mc:AlternateContent>
          </a:graphicData>
        </a:graphic>
      </p:graphicFrame>
      <p:graphicFrame>
        <p:nvGraphicFramePr>
          <p:cNvPr id="3" name="Объект 2"/>
          <p:cNvGraphicFramePr>
            <a:graphicFrameLocks noChangeAspect="1"/>
          </p:cNvGraphicFramePr>
          <p:nvPr>
            <p:extLst>
              <p:ext uri="{D42A27DB-BD31-4B8C-83A1-F6EECF244321}">
                <p14:modId xmlns:p14="http://schemas.microsoft.com/office/powerpoint/2010/main" val="514643105"/>
              </p:ext>
            </p:extLst>
          </p:nvPr>
        </p:nvGraphicFramePr>
        <p:xfrm>
          <a:off x="917450" y="3952875"/>
          <a:ext cx="8047038" cy="2073275"/>
        </p:xfrm>
        <a:graphic>
          <a:graphicData uri="http://schemas.openxmlformats.org/presentationml/2006/ole">
            <mc:AlternateContent xmlns:mc="http://schemas.openxmlformats.org/markup-compatibility/2006">
              <mc:Choice xmlns:v="urn:schemas-microsoft-com:vml" Requires="v">
                <p:oleObj spid="_x0000_s155781" name="Equation" r:id="rId6" imgW="5029200" imgH="1295280" progId="Equation.DSMT4">
                  <p:embed/>
                </p:oleObj>
              </mc:Choice>
              <mc:Fallback>
                <p:oleObj name="Equation" r:id="rId6" imgW="5029200" imgH="1295280" progId="Equation.DSMT4">
                  <p:embed/>
                  <p:pic>
                    <p:nvPicPr>
                      <p:cNvPr id="0" name="Объект 1"/>
                      <p:cNvPicPr>
                        <a:picLocks noChangeAspect="1" noChangeArrowheads="1"/>
                      </p:cNvPicPr>
                      <p:nvPr/>
                    </p:nvPicPr>
                    <p:blipFill>
                      <a:blip r:embed="rId7"/>
                      <a:srcRect/>
                      <a:stretch>
                        <a:fillRect/>
                      </a:stretch>
                    </p:blipFill>
                    <p:spPr bwMode="auto">
                      <a:xfrm>
                        <a:off x="917450" y="3952875"/>
                        <a:ext cx="8047038" cy="207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645073661"/>
      </p:ext>
    </p:extLst>
  </p:cSld>
  <p:clrMapOvr>
    <a:masterClrMapping/>
  </p:clrMapOvr>
  <p:transition>
    <p:dissolv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type="body" idx="1"/>
          </p:nvPr>
        </p:nvSpPr>
        <p:spPr>
          <a:xfrm>
            <a:off x="3771955" y="165882"/>
            <a:ext cx="5120526" cy="886854"/>
          </a:xfrm>
        </p:spPr>
        <p:txBody>
          <a:bodyPr/>
          <a:lstStyle/>
          <a:p>
            <a:pPr marL="0" indent="0" algn="r" eaLnBrk="1" hangingPunct="1">
              <a:spcBef>
                <a:spcPts val="0"/>
              </a:spcBef>
              <a:buFontTx/>
              <a:buNone/>
            </a:pPr>
            <a:r>
              <a:rPr lang="ru-RU" altLang="ru-RU" sz="2900" b="1" dirty="0">
                <a:solidFill>
                  <a:srgbClr val="80BF44"/>
                </a:solidFill>
                <a:latin typeface="Calibri" pitchFamily="34" charset="0"/>
              </a:rPr>
              <a:t>Потенциальный член</a:t>
            </a:r>
          </a:p>
        </p:txBody>
      </p:sp>
      <p:sp>
        <p:nvSpPr>
          <p:cNvPr id="37891" name="Rectangle 4"/>
          <p:cNvSpPr>
            <a:spLocks noChangeArrowheads="1"/>
          </p:cNvSpPr>
          <p:nvPr/>
        </p:nvSpPr>
        <p:spPr bwMode="auto">
          <a:xfrm>
            <a:off x="8458641" y="6172704"/>
            <a:ext cx="685359" cy="685296"/>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8235" tIns="54117" rIns="108235" bIns="54117" anchor="ctr"/>
          <a:lstStyle>
            <a:lvl1pPr defTabSz="576263" eaLnBrk="0" hangingPunct="0">
              <a:spcBef>
                <a:spcPct val="20000"/>
              </a:spcBef>
              <a:buChar char="•"/>
              <a:defRPr sz="2000">
                <a:solidFill>
                  <a:schemeClr val="tx1"/>
                </a:solidFill>
                <a:latin typeface="Arial" charset="0"/>
              </a:defRPr>
            </a:lvl1pPr>
            <a:lvl2pPr marL="742950" indent="-285750" defTabSz="576263" eaLnBrk="0" hangingPunct="0">
              <a:spcBef>
                <a:spcPct val="20000"/>
              </a:spcBef>
              <a:buChar char="–"/>
              <a:defRPr>
                <a:solidFill>
                  <a:schemeClr val="tx1"/>
                </a:solidFill>
                <a:latin typeface="Arial" charset="0"/>
              </a:defRPr>
            </a:lvl2pPr>
            <a:lvl3pPr marL="1143000" indent="-228600" defTabSz="576263" eaLnBrk="0" hangingPunct="0">
              <a:spcBef>
                <a:spcPct val="20000"/>
              </a:spcBef>
              <a:buChar char="•"/>
              <a:defRPr sz="1500">
                <a:solidFill>
                  <a:schemeClr val="tx1"/>
                </a:solidFill>
                <a:latin typeface="Arial" charset="0"/>
              </a:defRPr>
            </a:lvl3pPr>
            <a:lvl4pPr marL="1600200" indent="-228600" defTabSz="576263" eaLnBrk="0" hangingPunct="0">
              <a:spcBef>
                <a:spcPct val="20000"/>
              </a:spcBef>
              <a:buChar char="–"/>
              <a:defRPr sz="1300">
                <a:solidFill>
                  <a:schemeClr val="tx1"/>
                </a:solidFill>
                <a:latin typeface="Arial" charset="0"/>
              </a:defRPr>
            </a:lvl4pPr>
            <a:lvl5pPr marL="2057400" indent="-228600" defTabSz="576263" eaLnBrk="0" hangingPunct="0">
              <a:spcBef>
                <a:spcPct val="20000"/>
              </a:spcBef>
              <a:buChar char="»"/>
              <a:defRPr sz="1300">
                <a:solidFill>
                  <a:schemeClr val="tx1"/>
                </a:solidFill>
                <a:latin typeface="Arial" charset="0"/>
              </a:defRPr>
            </a:lvl5pPr>
            <a:lvl6pPr marL="2514600" indent="-228600" defTabSz="576263" eaLnBrk="0" fontAlgn="base" hangingPunct="0">
              <a:spcBef>
                <a:spcPct val="20000"/>
              </a:spcBef>
              <a:spcAft>
                <a:spcPct val="0"/>
              </a:spcAft>
              <a:buChar char="»"/>
              <a:defRPr sz="1300">
                <a:solidFill>
                  <a:schemeClr val="tx1"/>
                </a:solidFill>
                <a:latin typeface="Arial" charset="0"/>
              </a:defRPr>
            </a:lvl6pPr>
            <a:lvl7pPr marL="2971800" indent="-228600" defTabSz="576263" eaLnBrk="0" fontAlgn="base" hangingPunct="0">
              <a:spcBef>
                <a:spcPct val="20000"/>
              </a:spcBef>
              <a:spcAft>
                <a:spcPct val="0"/>
              </a:spcAft>
              <a:buChar char="»"/>
              <a:defRPr sz="1300">
                <a:solidFill>
                  <a:schemeClr val="tx1"/>
                </a:solidFill>
                <a:latin typeface="Arial" charset="0"/>
              </a:defRPr>
            </a:lvl7pPr>
            <a:lvl8pPr marL="3429000" indent="-228600" defTabSz="576263" eaLnBrk="0" fontAlgn="base" hangingPunct="0">
              <a:spcBef>
                <a:spcPct val="20000"/>
              </a:spcBef>
              <a:spcAft>
                <a:spcPct val="0"/>
              </a:spcAft>
              <a:buChar char="»"/>
              <a:defRPr sz="1300">
                <a:solidFill>
                  <a:schemeClr val="tx1"/>
                </a:solidFill>
                <a:latin typeface="Arial" charset="0"/>
              </a:defRPr>
            </a:lvl8pPr>
            <a:lvl9pPr marL="3886200" indent="-228600" defTabSz="576263" eaLnBrk="0" fontAlgn="base" hangingPunct="0">
              <a:spcBef>
                <a:spcPct val="20000"/>
              </a:spcBef>
              <a:spcAft>
                <a:spcPct val="0"/>
              </a:spcAft>
              <a:buChar char="»"/>
              <a:defRPr sz="1300">
                <a:solidFill>
                  <a:schemeClr val="tx1"/>
                </a:solidFill>
                <a:latin typeface="Arial" charset="0"/>
              </a:defRPr>
            </a:lvl9pPr>
          </a:lstStyle>
          <a:p>
            <a:pPr algn="ctr" eaLnBrk="1" hangingPunct="1">
              <a:spcBef>
                <a:spcPct val="0"/>
              </a:spcBef>
              <a:buFontTx/>
              <a:buNone/>
            </a:pPr>
            <a:endParaRPr lang="ru-RU" altLang="ru-RU" sz="1400" dirty="0"/>
          </a:p>
        </p:txBody>
      </p:sp>
      <p:cxnSp>
        <p:nvCxnSpPr>
          <p:cNvPr id="37892" name="AutoShape 7"/>
          <p:cNvCxnSpPr>
            <a:cxnSpLocks noChangeShapeType="1"/>
          </p:cNvCxnSpPr>
          <p:nvPr/>
        </p:nvCxnSpPr>
        <p:spPr bwMode="auto">
          <a:xfrm>
            <a:off x="4114674" y="1143840"/>
            <a:ext cx="8456121" cy="0"/>
          </a:xfrm>
          <a:prstGeom prst="straightConnector1">
            <a:avLst/>
          </a:prstGeom>
          <a:noFill/>
          <a:ln w="28575">
            <a:solidFill>
              <a:schemeClr val="bg2"/>
            </a:solidFill>
            <a:round/>
            <a:headEnd/>
            <a:tailEnd/>
          </a:ln>
          <a:extLst>
            <a:ext uri="{909E8E84-426E-40DD-AFC4-6F175D3DCCD1}">
              <a14:hiddenFill xmlns:a14="http://schemas.microsoft.com/office/drawing/2010/main">
                <a:noFill/>
              </a14:hiddenFill>
            </a:ext>
          </a:extLst>
        </p:spPr>
      </p:cxnSp>
      <p:pic>
        <p:nvPicPr>
          <p:cNvPr id="37893" name="Picture 14" descr="ТПУ_Презентация_квадраты"/>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96356"/>
            <a:ext cx="4001287" cy="861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4" name="Rectangle 9"/>
          <p:cNvSpPr>
            <a:spLocks noChangeArrowheads="1"/>
          </p:cNvSpPr>
          <p:nvPr/>
        </p:nvSpPr>
        <p:spPr bwMode="auto">
          <a:xfrm>
            <a:off x="0" y="1486488"/>
            <a:ext cx="685359" cy="5371512"/>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44953" tIns="72477" rIns="144953" bIns="72477" anchor="ctr"/>
          <a:lstStyle>
            <a:lvl1pPr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sz="1500">
                <a:solidFill>
                  <a:schemeClr val="tx1"/>
                </a:solidFill>
                <a:latin typeface="Arial" charset="0"/>
              </a:defRPr>
            </a:lvl3pPr>
            <a:lvl4pPr marL="1600200" indent="-228600" eaLnBrk="0" hangingPunct="0">
              <a:spcBef>
                <a:spcPct val="20000"/>
              </a:spcBef>
              <a:buChar char="–"/>
              <a:defRPr sz="1300">
                <a:solidFill>
                  <a:schemeClr val="tx1"/>
                </a:solidFill>
                <a:latin typeface="Arial" charset="0"/>
              </a:defRPr>
            </a:lvl4pPr>
            <a:lvl5pPr marL="2057400" indent="-228600" eaLnBrk="0" hangingPunct="0">
              <a:spcBef>
                <a:spcPct val="20000"/>
              </a:spcBef>
              <a:buChar char="»"/>
              <a:defRPr sz="1300">
                <a:solidFill>
                  <a:schemeClr val="tx1"/>
                </a:solidFill>
                <a:latin typeface="Arial" charset="0"/>
              </a:defRPr>
            </a:lvl5pPr>
            <a:lvl6pPr marL="2514600" indent="-228600" eaLnBrk="0" fontAlgn="base" hangingPunct="0">
              <a:spcBef>
                <a:spcPct val="20000"/>
              </a:spcBef>
              <a:spcAft>
                <a:spcPct val="0"/>
              </a:spcAft>
              <a:buChar char="»"/>
              <a:defRPr sz="1300">
                <a:solidFill>
                  <a:schemeClr val="tx1"/>
                </a:solidFill>
                <a:latin typeface="Arial" charset="0"/>
              </a:defRPr>
            </a:lvl6pPr>
            <a:lvl7pPr marL="2971800" indent="-228600" eaLnBrk="0" fontAlgn="base" hangingPunct="0">
              <a:spcBef>
                <a:spcPct val="20000"/>
              </a:spcBef>
              <a:spcAft>
                <a:spcPct val="0"/>
              </a:spcAft>
              <a:buChar char="»"/>
              <a:defRPr sz="1300">
                <a:solidFill>
                  <a:schemeClr val="tx1"/>
                </a:solidFill>
                <a:latin typeface="Arial" charset="0"/>
              </a:defRPr>
            </a:lvl7pPr>
            <a:lvl8pPr marL="3429000" indent="-228600" eaLnBrk="0" fontAlgn="base" hangingPunct="0">
              <a:spcBef>
                <a:spcPct val="20000"/>
              </a:spcBef>
              <a:spcAft>
                <a:spcPct val="0"/>
              </a:spcAft>
              <a:buChar char="»"/>
              <a:defRPr sz="1300">
                <a:solidFill>
                  <a:schemeClr val="tx1"/>
                </a:solidFill>
                <a:latin typeface="Arial" charset="0"/>
              </a:defRPr>
            </a:lvl8pPr>
            <a:lvl9pPr marL="3886200" indent="-228600" eaLnBrk="0" fontAlgn="base" hangingPunct="0">
              <a:spcBef>
                <a:spcPct val="20000"/>
              </a:spcBef>
              <a:spcAft>
                <a:spcPct val="0"/>
              </a:spcAft>
              <a:buChar char="»"/>
              <a:defRPr sz="1300">
                <a:solidFill>
                  <a:schemeClr val="tx1"/>
                </a:solidFill>
                <a:latin typeface="Arial" charset="0"/>
              </a:defRPr>
            </a:lvl9pPr>
          </a:lstStyle>
          <a:p>
            <a:pPr eaLnBrk="1" hangingPunct="1">
              <a:spcBef>
                <a:spcPct val="0"/>
              </a:spcBef>
              <a:buFontTx/>
              <a:buNone/>
            </a:pPr>
            <a:endParaRPr lang="ru-RU" altLang="ru-RU" sz="1700" dirty="0"/>
          </a:p>
        </p:txBody>
      </p:sp>
      <p:grpSp>
        <p:nvGrpSpPr>
          <p:cNvPr id="37896" name="Группа 8"/>
          <p:cNvGrpSpPr>
            <a:grpSpLocks/>
          </p:cNvGrpSpPr>
          <p:nvPr/>
        </p:nvGrpSpPr>
        <p:grpSpPr bwMode="auto">
          <a:xfrm>
            <a:off x="415752" y="355246"/>
            <a:ext cx="3053879" cy="713009"/>
            <a:chOff x="543276" y="545242"/>
            <a:chExt cx="1816737" cy="422585"/>
          </a:xfrm>
        </p:grpSpPr>
        <p:sp>
          <p:nvSpPr>
            <p:cNvPr id="13" name="Freeform 37"/>
            <p:cNvSpPr>
              <a:spLocks noEditPoints="1"/>
            </p:cNvSpPr>
            <p:nvPr/>
          </p:nvSpPr>
          <p:spPr bwMode="auto">
            <a:xfrm>
              <a:off x="1037932" y="566147"/>
              <a:ext cx="1322081" cy="401680"/>
            </a:xfrm>
            <a:custGeom>
              <a:avLst/>
              <a:gdLst>
                <a:gd name="T0" fmla="*/ 528 w 2132"/>
                <a:gd name="T1" fmla="*/ 586 h 649"/>
                <a:gd name="T2" fmla="*/ 791 w 2132"/>
                <a:gd name="T3" fmla="*/ 557 h 649"/>
                <a:gd name="T4" fmla="*/ 510 w 2132"/>
                <a:gd name="T5" fmla="*/ 564 h 649"/>
                <a:gd name="T6" fmla="*/ 490 w 2132"/>
                <a:gd name="T7" fmla="*/ 521 h 649"/>
                <a:gd name="T8" fmla="*/ 1337 w 2132"/>
                <a:gd name="T9" fmla="*/ 504 h 649"/>
                <a:gd name="T10" fmla="*/ 1257 w 2132"/>
                <a:gd name="T11" fmla="*/ 504 h 649"/>
                <a:gd name="T12" fmla="*/ 1001 w 2132"/>
                <a:gd name="T13" fmla="*/ 504 h 649"/>
                <a:gd name="T14" fmla="*/ 981 w 2132"/>
                <a:gd name="T15" fmla="*/ 504 h 649"/>
                <a:gd name="T16" fmla="*/ 799 w 2132"/>
                <a:gd name="T17" fmla="*/ 579 h 649"/>
                <a:gd name="T18" fmla="*/ 625 w 2132"/>
                <a:gd name="T19" fmla="*/ 522 h 649"/>
                <a:gd name="T20" fmla="*/ 508 w 2132"/>
                <a:gd name="T21" fmla="*/ 504 h 649"/>
                <a:gd name="T22" fmla="*/ 529 w 2132"/>
                <a:gd name="T23" fmla="*/ 574 h 649"/>
                <a:gd name="T24" fmla="*/ 470 w 2132"/>
                <a:gd name="T25" fmla="*/ 646 h 649"/>
                <a:gd name="T26" fmla="*/ 404 w 2132"/>
                <a:gd name="T27" fmla="*/ 536 h 649"/>
                <a:gd name="T28" fmla="*/ 249 w 2132"/>
                <a:gd name="T29" fmla="*/ 646 h 649"/>
                <a:gd name="T30" fmla="*/ 131 w 2132"/>
                <a:gd name="T31" fmla="*/ 504 h 649"/>
                <a:gd name="T32" fmla="*/ 23 w 2132"/>
                <a:gd name="T33" fmla="*/ 627 h 649"/>
                <a:gd name="T34" fmla="*/ 931 w 2132"/>
                <a:gd name="T35" fmla="*/ 503 h 649"/>
                <a:gd name="T36" fmla="*/ 872 w 2132"/>
                <a:gd name="T37" fmla="*/ 609 h 649"/>
                <a:gd name="T38" fmla="*/ 893 w 2132"/>
                <a:gd name="T39" fmla="*/ 646 h 649"/>
                <a:gd name="T40" fmla="*/ 914 w 2132"/>
                <a:gd name="T41" fmla="*/ 502 h 649"/>
                <a:gd name="T42" fmla="*/ 206 w 2132"/>
                <a:gd name="T43" fmla="*/ 387 h 649"/>
                <a:gd name="T44" fmla="*/ 267 w 2132"/>
                <a:gd name="T45" fmla="*/ 302 h 649"/>
                <a:gd name="T46" fmla="*/ 2111 w 2132"/>
                <a:gd name="T47" fmla="*/ 411 h 649"/>
                <a:gd name="T48" fmla="*/ 1976 w 2132"/>
                <a:gd name="T49" fmla="*/ 269 h 649"/>
                <a:gd name="T50" fmla="*/ 1805 w 2132"/>
                <a:gd name="T51" fmla="*/ 269 h 649"/>
                <a:gd name="T52" fmla="*/ 1549 w 2132"/>
                <a:gd name="T53" fmla="*/ 287 h 649"/>
                <a:gd name="T54" fmla="*/ 1337 w 2132"/>
                <a:gd name="T55" fmla="*/ 269 h 649"/>
                <a:gd name="T56" fmla="*/ 1423 w 2132"/>
                <a:gd name="T57" fmla="*/ 269 h 649"/>
                <a:gd name="T58" fmla="*/ 1337 w 2132"/>
                <a:gd name="T59" fmla="*/ 294 h 649"/>
                <a:gd name="T60" fmla="*/ 1280 w 2132"/>
                <a:gd name="T61" fmla="*/ 302 h 649"/>
                <a:gd name="T62" fmla="*/ 1126 w 2132"/>
                <a:gd name="T63" fmla="*/ 411 h 649"/>
                <a:gd name="T64" fmla="*/ 955 w 2132"/>
                <a:gd name="T65" fmla="*/ 337 h 649"/>
                <a:gd name="T66" fmla="*/ 791 w 2132"/>
                <a:gd name="T67" fmla="*/ 287 h 649"/>
                <a:gd name="T68" fmla="*/ 741 w 2132"/>
                <a:gd name="T69" fmla="*/ 269 h 649"/>
                <a:gd name="T70" fmla="*/ 515 w 2132"/>
                <a:gd name="T71" fmla="*/ 380 h 649"/>
                <a:gd name="T72" fmla="*/ 447 w 2132"/>
                <a:gd name="T73" fmla="*/ 269 h 649"/>
                <a:gd name="T74" fmla="*/ 363 w 2132"/>
                <a:gd name="T75" fmla="*/ 406 h 649"/>
                <a:gd name="T76" fmla="*/ 351 w 2132"/>
                <a:gd name="T77" fmla="*/ 386 h 649"/>
                <a:gd name="T78" fmla="*/ 105 w 2132"/>
                <a:gd name="T79" fmla="*/ 287 h 649"/>
                <a:gd name="T80" fmla="*/ 1640 w 2132"/>
                <a:gd name="T81" fmla="*/ 288 h 649"/>
                <a:gd name="T82" fmla="*/ 1680 w 2132"/>
                <a:gd name="T83" fmla="*/ 393 h 649"/>
                <a:gd name="T84" fmla="*/ 1583 w 2132"/>
                <a:gd name="T85" fmla="*/ 339 h 649"/>
                <a:gd name="T86" fmla="*/ 292 w 2132"/>
                <a:gd name="T87" fmla="*/ 303 h 649"/>
                <a:gd name="T88" fmla="*/ 182 w 2132"/>
                <a:gd name="T89" fmla="*/ 393 h 649"/>
                <a:gd name="T90" fmla="*/ 2059 w 2132"/>
                <a:gd name="T91" fmla="*/ 241 h 649"/>
                <a:gd name="T92" fmla="*/ 2058 w 2132"/>
                <a:gd name="T93" fmla="*/ 257 h 649"/>
                <a:gd name="T94" fmla="*/ 157 w 2132"/>
                <a:gd name="T95" fmla="*/ 132 h 649"/>
                <a:gd name="T96" fmla="*/ 244 w 2132"/>
                <a:gd name="T97" fmla="*/ 92 h 649"/>
                <a:gd name="T98" fmla="*/ 1046 w 2132"/>
                <a:gd name="T99" fmla="*/ 35 h 649"/>
                <a:gd name="T100" fmla="*/ 803 w 2132"/>
                <a:gd name="T101" fmla="*/ 145 h 649"/>
                <a:gd name="T102" fmla="*/ 658 w 2132"/>
                <a:gd name="T103" fmla="*/ 35 h 649"/>
                <a:gd name="T104" fmla="*/ 305 w 2132"/>
                <a:gd name="T105" fmla="*/ 35 h 649"/>
                <a:gd name="T106" fmla="*/ 325 w 2132"/>
                <a:gd name="T107" fmla="*/ 53 h 649"/>
                <a:gd name="T108" fmla="*/ 44 w 2132"/>
                <a:gd name="T109" fmla="*/ 52 h 649"/>
                <a:gd name="T110" fmla="*/ 529 w 2132"/>
                <a:gd name="T111" fmla="*/ 72 h 649"/>
                <a:gd name="T112" fmla="*/ 605 w 2132"/>
                <a:gd name="T113" fmla="*/ 173 h 649"/>
                <a:gd name="T114" fmla="*/ 507 w 2132"/>
                <a:gd name="T115" fmla="*/ 66 h 649"/>
                <a:gd name="T116" fmla="*/ 267 w 2132"/>
                <a:gd name="T117" fmla="*/ 105 h 649"/>
                <a:gd name="T118" fmla="*/ 132 w 2132"/>
                <a:gd name="T119" fmla="*/ 126 h 649"/>
                <a:gd name="T120" fmla="*/ 992 w 2132"/>
                <a:gd name="T121" fmla="*/ 9 h 649"/>
                <a:gd name="T122" fmla="*/ 967 w 2132"/>
                <a:gd name="T123" fmla="*/ 0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01" y="615"/>
                  </a:lnTo>
                  <a:lnTo>
                    <a:pt x="1068" y="504"/>
                  </a:lnTo>
                  <a:lnTo>
                    <a:pt x="1089" y="504"/>
                  </a:lnTo>
                  <a:lnTo>
                    <a:pt x="1089" y="646"/>
                  </a:lnTo>
                  <a:lnTo>
                    <a:pt x="1069" y="646"/>
                  </a:lnTo>
                  <a:lnTo>
                    <a:pt x="1069" y="53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337" y="615"/>
                  </a:lnTo>
                  <a:lnTo>
                    <a:pt x="404" y="504"/>
                  </a:lnTo>
                  <a:lnTo>
                    <a:pt x="425" y="504"/>
                  </a:lnTo>
                  <a:lnTo>
                    <a:pt x="425" y="646"/>
                  </a:lnTo>
                  <a:lnTo>
                    <a:pt x="404" y="646"/>
                  </a:lnTo>
                  <a:lnTo>
                    <a:pt x="404" y="53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044" y="380"/>
                  </a:lnTo>
                  <a:lnTo>
                    <a:pt x="2110" y="269"/>
                  </a:lnTo>
                  <a:lnTo>
                    <a:pt x="2132" y="269"/>
                  </a:lnTo>
                  <a:lnTo>
                    <a:pt x="2132" y="411"/>
                  </a:lnTo>
                  <a:lnTo>
                    <a:pt x="2111" y="411"/>
                  </a:lnTo>
                  <a:lnTo>
                    <a:pt x="2111" y="302"/>
                  </a:lnTo>
                  <a:lnTo>
                    <a:pt x="2111" y="302"/>
                  </a:lnTo>
                  <a:lnTo>
                    <a:pt x="2044" y="411"/>
                  </a:lnTo>
                  <a:lnTo>
                    <a:pt x="2023" y="411"/>
                  </a:lnTo>
                  <a:lnTo>
                    <a:pt x="2023" y="269"/>
                  </a:lnTo>
                  <a:close/>
                  <a:moveTo>
                    <a:pt x="1868" y="269"/>
                  </a:moveTo>
                  <a:lnTo>
                    <a:pt x="1888" y="269"/>
                  </a:lnTo>
                  <a:lnTo>
                    <a:pt x="1888" y="380"/>
                  </a:lnTo>
                  <a:lnTo>
                    <a:pt x="1888" y="380"/>
                  </a:lnTo>
                  <a:lnTo>
                    <a:pt x="1955" y="269"/>
                  </a:lnTo>
                  <a:lnTo>
                    <a:pt x="1976" y="269"/>
                  </a:lnTo>
                  <a:lnTo>
                    <a:pt x="1976" y="411"/>
                  </a:lnTo>
                  <a:lnTo>
                    <a:pt x="1956" y="411"/>
                  </a:lnTo>
                  <a:lnTo>
                    <a:pt x="1956" y="302"/>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15" y="380"/>
                  </a:lnTo>
                  <a:lnTo>
                    <a:pt x="582" y="269"/>
                  </a:lnTo>
                  <a:lnTo>
                    <a:pt x="603" y="269"/>
                  </a:lnTo>
                  <a:lnTo>
                    <a:pt x="603" y="411"/>
                  </a:lnTo>
                  <a:lnTo>
                    <a:pt x="582" y="411"/>
                  </a:lnTo>
                  <a:lnTo>
                    <a:pt x="582" y="302"/>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958" y="145"/>
                  </a:lnTo>
                  <a:lnTo>
                    <a:pt x="1026" y="35"/>
                  </a:lnTo>
                  <a:lnTo>
                    <a:pt x="1046" y="35"/>
                  </a:lnTo>
                  <a:lnTo>
                    <a:pt x="1046" y="176"/>
                  </a:lnTo>
                  <a:lnTo>
                    <a:pt x="1026" y="176"/>
                  </a:lnTo>
                  <a:lnTo>
                    <a:pt x="1026" y="66"/>
                  </a:lnTo>
                  <a:lnTo>
                    <a:pt x="1026" y="66"/>
                  </a:lnTo>
                  <a:lnTo>
                    <a:pt x="959" y="176"/>
                  </a:lnTo>
                  <a:lnTo>
                    <a:pt x="938" y="176"/>
                  </a:lnTo>
                  <a:lnTo>
                    <a:pt x="938" y="35"/>
                  </a:lnTo>
                  <a:close/>
                  <a:moveTo>
                    <a:pt x="783" y="35"/>
                  </a:moveTo>
                  <a:lnTo>
                    <a:pt x="803" y="35"/>
                  </a:lnTo>
                  <a:lnTo>
                    <a:pt x="803" y="145"/>
                  </a:lnTo>
                  <a:lnTo>
                    <a:pt x="803" y="145"/>
                  </a:lnTo>
                  <a:lnTo>
                    <a:pt x="871" y="35"/>
                  </a:lnTo>
                  <a:lnTo>
                    <a:pt x="891" y="35"/>
                  </a:lnTo>
                  <a:lnTo>
                    <a:pt x="891" y="176"/>
                  </a:lnTo>
                  <a:lnTo>
                    <a:pt x="871" y="176"/>
                  </a:lnTo>
                  <a:lnTo>
                    <a:pt x="871" y="6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chemeClr val="tx1">
                <a:lumMod val="95000"/>
                <a:lumOff val="5000"/>
              </a:schemeClr>
            </a:solidFill>
            <a:ln w="0">
              <a:noFill/>
              <a:prstDash val="solid"/>
              <a:round/>
              <a:headEnd/>
              <a:tailEnd/>
            </a:ln>
          </p:spPr>
          <p:txBody>
            <a:bodyPr/>
            <a:lstStyle/>
            <a:p>
              <a:pPr>
                <a:defRPr/>
              </a:pPr>
              <a:endParaRPr lang="ru-RU" baseline="-25000" dirty="0"/>
            </a:p>
          </p:txBody>
        </p:sp>
        <p:grpSp>
          <p:nvGrpSpPr>
            <p:cNvPr id="37942" name="Group 34"/>
            <p:cNvGrpSpPr>
              <a:grpSpLocks noChangeAspect="1"/>
            </p:cNvGrpSpPr>
            <p:nvPr/>
          </p:nvGrpSpPr>
          <p:grpSpPr bwMode="auto">
            <a:xfrm>
              <a:off x="543276" y="545242"/>
              <a:ext cx="421345" cy="421345"/>
              <a:chOff x="1099" y="205"/>
              <a:chExt cx="340" cy="340"/>
            </a:xfrm>
          </p:grpSpPr>
          <p:sp>
            <p:nvSpPr>
              <p:cNvPr id="15" name="Freeform 38"/>
              <p:cNvSpPr>
                <a:spLocks noEditPoints="1"/>
              </p:cNvSpPr>
              <p:nvPr/>
            </p:nvSpPr>
            <p:spPr bwMode="auto">
              <a:xfrm>
                <a:off x="1099" y="325"/>
                <a:ext cx="341" cy="217"/>
              </a:xfrm>
              <a:custGeom>
                <a:avLst/>
                <a:gdLst>
                  <a:gd name="T0" fmla="*/ 240 w 680"/>
                  <a:gd name="T1" fmla="*/ 240 h 441"/>
                  <a:gd name="T2" fmla="*/ 440 w 680"/>
                  <a:gd name="T3" fmla="*/ 240 h 441"/>
                  <a:gd name="T4" fmla="*/ 440 w 680"/>
                  <a:gd name="T5" fmla="*/ 441 h 441"/>
                  <a:gd name="T6" fmla="*/ 240 w 680"/>
                  <a:gd name="T7" fmla="*/ 441 h 441"/>
                  <a:gd name="T8" fmla="*/ 240 w 680"/>
                  <a:gd name="T9" fmla="*/ 240 h 441"/>
                  <a:gd name="T10" fmla="*/ 480 w 680"/>
                  <a:gd name="T11" fmla="*/ 0 h 441"/>
                  <a:gd name="T12" fmla="*/ 680 w 680"/>
                  <a:gd name="T13" fmla="*/ 0 h 441"/>
                  <a:gd name="T14" fmla="*/ 680 w 680"/>
                  <a:gd name="T15" fmla="*/ 441 h 441"/>
                  <a:gd name="T16" fmla="*/ 480 w 680"/>
                  <a:gd name="T17" fmla="*/ 441 h 441"/>
                  <a:gd name="T18" fmla="*/ 480 w 680"/>
                  <a:gd name="T19" fmla="*/ 0 h 441"/>
                  <a:gd name="T20" fmla="*/ 0 w 680"/>
                  <a:gd name="T21" fmla="*/ 0 h 441"/>
                  <a:gd name="T22" fmla="*/ 200 w 680"/>
                  <a:gd name="T23" fmla="*/ 0 h 441"/>
                  <a:gd name="T24" fmla="*/ 200 w 680"/>
                  <a:gd name="T25" fmla="*/ 441 h 441"/>
                  <a:gd name="T26" fmla="*/ 0 w 680"/>
                  <a:gd name="T27" fmla="*/ 441 h 441"/>
                  <a:gd name="T28" fmla="*/ 0 w 680"/>
                  <a:gd name="T29"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chemeClr val="tx1">
                  <a:lumMod val="95000"/>
                  <a:lumOff val="5000"/>
                </a:schemeClr>
              </a:solidFill>
              <a:ln w="0">
                <a:noFill/>
                <a:prstDash val="solid"/>
                <a:round/>
                <a:headEnd/>
                <a:tailEnd/>
              </a:ln>
            </p:spPr>
            <p:txBody>
              <a:bodyPr/>
              <a:lstStyle/>
              <a:p>
                <a:pPr>
                  <a:defRPr/>
                </a:pPr>
                <a:endParaRPr lang="ru-RU" baseline="-25000" dirty="0"/>
              </a:p>
            </p:txBody>
          </p:sp>
          <p:sp>
            <p:nvSpPr>
              <p:cNvPr id="37944" name="Freeform 39"/>
              <p:cNvSpPr>
                <a:spLocks noEditPoints="1"/>
              </p:cNvSpPr>
              <p:nvPr/>
            </p:nvSpPr>
            <p:spPr bwMode="auto">
              <a:xfrm>
                <a:off x="1099" y="205"/>
                <a:ext cx="340" cy="220"/>
              </a:xfrm>
              <a:custGeom>
                <a:avLst/>
                <a:gdLst>
                  <a:gd name="T0" fmla="*/ 2 w 680"/>
                  <a:gd name="T1" fmla="*/ 0 h 441"/>
                  <a:gd name="T2" fmla="*/ 3 w 680"/>
                  <a:gd name="T3" fmla="*/ 0 h 441"/>
                  <a:gd name="T4" fmla="*/ 3 w 680"/>
                  <a:gd name="T5" fmla="*/ 0 h 441"/>
                  <a:gd name="T6" fmla="*/ 2 w 680"/>
                  <a:gd name="T7" fmla="*/ 0 h 441"/>
                  <a:gd name="T8" fmla="*/ 2 w 680"/>
                  <a:gd name="T9" fmla="*/ 0 h 441"/>
                  <a:gd name="T10" fmla="*/ 1 w 680"/>
                  <a:gd name="T11" fmla="*/ 0 h 441"/>
                  <a:gd name="T12" fmla="*/ 2 w 680"/>
                  <a:gd name="T13" fmla="*/ 0 h 441"/>
                  <a:gd name="T14" fmla="*/ 2 w 680"/>
                  <a:gd name="T15" fmla="*/ 1 h 441"/>
                  <a:gd name="T16" fmla="*/ 1 w 680"/>
                  <a:gd name="T17" fmla="*/ 1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80"/>
                  <a:gd name="T46" fmla="*/ 0 h 441"/>
                  <a:gd name="T47" fmla="*/ 680 w 680"/>
                  <a:gd name="T48" fmla="*/ 441 h 44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dirty="0"/>
              </a:p>
            </p:txBody>
          </p:sp>
        </p:grpSp>
      </p:grpSp>
      <p:sp>
        <p:nvSpPr>
          <p:cNvPr id="4" name="Номер слайда 3"/>
          <p:cNvSpPr>
            <a:spLocks noGrp="1"/>
          </p:cNvSpPr>
          <p:nvPr>
            <p:ph type="sldNum" sz="quarter" idx="12"/>
          </p:nvPr>
        </p:nvSpPr>
        <p:spPr>
          <a:xfrm>
            <a:off x="6553760" y="6243264"/>
            <a:ext cx="2475646" cy="478699"/>
          </a:xfrm>
        </p:spPr>
        <p:txBody>
          <a:bodyPr/>
          <a:lstStyle/>
          <a:p>
            <a:pPr>
              <a:defRPr/>
            </a:pPr>
            <a:fld id="{B971B4AC-05DD-48C1-8803-3039D9D93133}" type="slidenum">
              <a:rPr lang="ru-RU" smtClean="0"/>
              <a:pPr>
                <a:defRPr/>
              </a:pPr>
              <a:t>20</a:t>
            </a:fld>
            <a:endParaRPr lang="ru-RU" dirty="0"/>
          </a:p>
        </p:txBody>
      </p:sp>
      <p:sp>
        <p:nvSpPr>
          <p:cNvPr id="17" name="Text Box 8"/>
          <p:cNvSpPr txBox="1">
            <a:spLocks noChangeArrowheads="1"/>
          </p:cNvSpPr>
          <p:nvPr/>
        </p:nvSpPr>
        <p:spPr bwMode="auto">
          <a:xfrm>
            <a:off x="4001287" y="6425721"/>
            <a:ext cx="4563884" cy="315647"/>
          </a:xfrm>
          <a:prstGeom prst="rect">
            <a:avLst/>
          </a:prstGeom>
          <a:noFill/>
          <a:ln w="9525">
            <a:noFill/>
            <a:miter lim="800000"/>
            <a:headEnd/>
            <a:tailEnd/>
          </a:ln>
          <a:effectLst/>
        </p:spPr>
        <p:txBody>
          <a:bodyPr wrap="square" lIns="144953" tIns="72477" rIns="144953" bIns="72477">
            <a:spAutoFit/>
          </a:bodyPr>
          <a:lstStyle/>
          <a:p>
            <a:pPr algn="ctr" defTabSz="913519">
              <a:spcBef>
                <a:spcPts val="0"/>
              </a:spcBef>
            </a:pPr>
            <a:r>
              <a:rPr lang="fr-FR" sz="1100" i="1" dirty="0">
                <a:solidFill>
                  <a:srgbClr val="969696"/>
                </a:solidFill>
              </a:rPr>
              <a:t>Yang K. H., Hougen O. A., Chem. Eng. Prog., 46, 146 (1950).</a:t>
            </a:r>
            <a:endParaRPr lang="ru-RU" sz="1100" i="1" dirty="0">
              <a:solidFill>
                <a:srgbClr val="969696"/>
              </a:solidFill>
            </a:endParaRPr>
          </a:p>
        </p:txBody>
      </p:sp>
      <p:graphicFrame>
        <p:nvGraphicFramePr>
          <p:cNvPr id="2" name="Объект 1"/>
          <p:cNvGraphicFramePr>
            <a:graphicFrameLocks noChangeAspect="1"/>
          </p:cNvGraphicFramePr>
          <p:nvPr>
            <p:extLst>
              <p:ext uri="{D42A27DB-BD31-4B8C-83A1-F6EECF244321}">
                <p14:modId xmlns:p14="http://schemas.microsoft.com/office/powerpoint/2010/main" val="1361538029"/>
              </p:ext>
            </p:extLst>
          </p:nvPr>
        </p:nvGraphicFramePr>
        <p:xfrm>
          <a:off x="1178694" y="1520825"/>
          <a:ext cx="7497762" cy="4289425"/>
        </p:xfrm>
        <a:graphic>
          <a:graphicData uri="http://schemas.openxmlformats.org/presentationml/2006/ole">
            <mc:AlternateContent xmlns:mc="http://schemas.openxmlformats.org/markup-compatibility/2006">
              <mc:Choice xmlns:v="urn:schemas-microsoft-com:vml" Requires="v">
                <p:oleObj spid="_x0000_s156739" name="Equation" r:id="rId4" imgW="4686120" imgH="2679480" progId="Equation.DSMT4">
                  <p:embed/>
                </p:oleObj>
              </mc:Choice>
              <mc:Fallback>
                <p:oleObj name="Equation" r:id="rId4" imgW="4686120" imgH="2679480" progId="Equation.DSMT4">
                  <p:embed/>
                  <p:pic>
                    <p:nvPicPr>
                      <p:cNvPr id="2" name="Объект 1"/>
                      <p:cNvPicPr/>
                      <p:nvPr/>
                    </p:nvPicPr>
                    <p:blipFill>
                      <a:blip r:embed="rId5"/>
                      <a:stretch>
                        <a:fillRect/>
                      </a:stretch>
                    </p:blipFill>
                    <p:spPr>
                      <a:xfrm>
                        <a:off x="1178694" y="1520825"/>
                        <a:ext cx="7497762" cy="4289425"/>
                      </a:xfrm>
                      <a:prstGeom prst="rect">
                        <a:avLst/>
                      </a:prstGeom>
                    </p:spPr>
                  </p:pic>
                </p:oleObj>
              </mc:Fallback>
            </mc:AlternateContent>
          </a:graphicData>
        </a:graphic>
      </p:graphicFrame>
    </p:spTree>
    <p:extLst>
      <p:ext uri="{BB962C8B-B14F-4D97-AF65-F5344CB8AC3E}">
        <p14:creationId xmlns:p14="http://schemas.microsoft.com/office/powerpoint/2010/main" val="28319834"/>
      </p:ext>
    </p:extLst>
  </p:cSld>
  <p:clrMapOvr>
    <a:masterClrMapping/>
  </p:clrMapOvr>
  <p:transition>
    <p:dissolv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type="body" idx="1"/>
          </p:nvPr>
        </p:nvSpPr>
        <p:spPr>
          <a:xfrm>
            <a:off x="3771955" y="165882"/>
            <a:ext cx="5120526" cy="886854"/>
          </a:xfrm>
        </p:spPr>
        <p:txBody>
          <a:bodyPr/>
          <a:lstStyle/>
          <a:p>
            <a:pPr marL="0" indent="0" algn="r" eaLnBrk="1" hangingPunct="1">
              <a:spcBef>
                <a:spcPts val="0"/>
              </a:spcBef>
              <a:buFontTx/>
              <a:buNone/>
            </a:pPr>
            <a:r>
              <a:rPr lang="ru-RU" altLang="ru-RU" sz="2900" b="1" dirty="0">
                <a:solidFill>
                  <a:srgbClr val="80BF44"/>
                </a:solidFill>
                <a:latin typeface="Calibri" pitchFamily="34" charset="0"/>
              </a:rPr>
              <a:t>Адсорбционный член</a:t>
            </a:r>
          </a:p>
        </p:txBody>
      </p:sp>
      <p:sp>
        <p:nvSpPr>
          <p:cNvPr id="37891" name="Rectangle 4"/>
          <p:cNvSpPr>
            <a:spLocks noChangeArrowheads="1"/>
          </p:cNvSpPr>
          <p:nvPr/>
        </p:nvSpPr>
        <p:spPr bwMode="auto">
          <a:xfrm>
            <a:off x="8458641" y="6172704"/>
            <a:ext cx="685359" cy="685296"/>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8235" tIns="54117" rIns="108235" bIns="54117" anchor="ctr"/>
          <a:lstStyle>
            <a:lvl1pPr defTabSz="576263" eaLnBrk="0" hangingPunct="0">
              <a:spcBef>
                <a:spcPct val="20000"/>
              </a:spcBef>
              <a:buChar char="•"/>
              <a:defRPr sz="2000">
                <a:solidFill>
                  <a:schemeClr val="tx1"/>
                </a:solidFill>
                <a:latin typeface="Arial" charset="0"/>
              </a:defRPr>
            </a:lvl1pPr>
            <a:lvl2pPr marL="742950" indent="-285750" defTabSz="576263" eaLnBrk="0" hangingPunct="0">
              <a:spcBef>
                <a:spcPct val="20000"/>
              </a:spcBef>
              <a:buChar char="–"/>
              <a:defRPr>
                <a:solidFill>
                  <a:schemeClr val="tx1"/>
                </a:solidFill>
                <a:latin typeface="Arial" charset="0"/>
              </a:defRPr>
            </a:lvl2pPr>
            <a:lvl3pPr marL="1143000" indent="-228600" defTabSz="576263" eaLnBrk="0" hangingPunct="0">
              <a:spcBef>
                <a:spcPct val="20000"/>
              </a:spcBef>
              <a:buChar char="•"/>
              <a:defRPr sz="1500">
                <a:solidFill>
                  <a:schemeClr val="tx1"/>
                </a:solidFill>
                <a:latin typeface="Arial" charset="0"/>
              </a:defRPr>
            </a:lvl3pPr>
            <a:lvl4pPr marL="1600200" indent="-228600" defTabSz="576263" eaLnBrk="0" hangingPunct="0">
              <a:spcBef>
                <a:spcPct val="20000"/>
              </a:spcBef>
              <a:buChar char="–"/>
              <a:defRPr sz="1300">
                <a:solidFill>
                  <a:schemeClr val="tx1"/>
                </a:solidFill>
                <a:latin typeface="Arial" charset="0"/>
              </a:defRPr>
            </a:lvl4pPr>
            <a:lvl5pPr marL="2057400" indent="-228600" defTabSz="576263" eaLnBrk="0" hangingPunct="0">
              <a:spcBef>
                <a:spcPct val="20000"/>
              </a:spcBef>
              <a:buChar char="»"/>
              <a:defRPr sz="1300">
                <a:solidFill>
                  <a:schemeClr val="tx1"/>
                </a:solidFill>
                <a:latin typeface="Arial" charset="0"/>
              </a:defRPr>
            </a:lvl5pPr>
            <a:lvl6pPr marL="2514600" indent="-228600" defTabSz="576263" eaLnBrk="0" fontAlgn="base" hangingPunct="0">
              <a:spcBef>
                <a:spcPct val="20000"/>
              </a:spcBef>
              <a:spcAft>
                <a:spcPct val="0"/>
              </a:spcAft>
              <a:buChar char="»"/>
              <a:defRPr sz="1300">
                <a:solidFill>
                  <a:schemeClr val="tx1"/>
                </a:solidFill>
                <a:latin typeface="Arial" charset="0"/>
              </a:defRPr>
            </a:lvl6pPr>
            <a:lvl7pPr marL="2971800" indent="-228600" defTabSz="576263" eaLnBrk="0" fontAlgn="base" hangingPunct="0">
              <a:spcBef>
                <a:spcPct val="20000"/>
              </a:spcBef>
              <a:spcAft>
                <a:spcPct val="0"/>
              </a:spcAft>
              <a:buChar char="»"/>
              <a:defRPr sz="1300">
                <a:solidFill>
                  <a:schemeClr val="tx1"/>
                </a:solidFill>
                <a:latin typeface="Arial" charset="0"/>
              </a:defRPr>
            </a:lvl7pPr>
            <a:lvl8pPr marL="3429000" indent="-228600" defTabSz="576263" eaLnBrk="0" fontAlgn="base" hangingPunct="0">
              <a:spcBef>
                <a:spcPct val="20000"/>
              </a:spcBef>
              <a:spcAft>
                <a:spcPct val="0"/>
              </a:spcAft>
              <a:buChar char="»"/>
              <a:defRPr sz="1300">
                <a:solidFill>
                  <a:schemeClr val="tx1"/>
                </a:solidFill>
                <a:latin typeface="Arial" charset="0"/>
              </a:defRPr>
            </a:lvl8pPr>
            <a:lvl9pPr marL="3886200" indent="-228600" defTabSz="576263" eaLnBrk="0" fontAlgn="base" hangingPunct="0">
              <a:spcBef>
                <a:spcPct val="20000"/>
              </a:spcBef>
              <a:spcAft>
                <a:spcPct val="0"/>
              </a:spcAft>
              <a:buChar char="»"/>
              <a:defRPr sz="1300">
                <a:solidFill>
                  <a:schemeClr val="tx1"/>
                </a:solidFill>
                <a:latin typeface="Arial" charset="0"/>
              </a:defRPr>
            </a:lvl9pPr>
          </a:lstStyle>
          <a:p>
            <a:pPr algn="ctr" eaLnBrk="1" hangingPunct="1">
              <a:spcBef>
                <a:spcPct val="0"/>
              </a:spcBef>
              <a:buFontTx/>
              <a:buNone/>
            </a:pPr>
            <a:endParaRPr lang="ru-RU" altLang="ru-RU" sz="1400" dirty="0"/>
          </a:p>
        </p:txBody>
      </p:sp>
      <p:cxnSp>
        <p:nvCxnSpPr>
          <p:cNvPr id="37892" name="AutoShape 7"/>
          <p:cNvCxnSpPr>
            <a:cxnSpLocks noChangeShapeType="1"/>
          </p:cNvCxnSpPr>
          <p:nvPr/>
        </p:nvCxnSpPr>
        <p:spPr bwMode="auto">
          <a:xfrm>
            <a:off x="4114674" y="1143840"/>
            <a:ext cx="8456121" cy="0"/>
          </a:xfrm>
          <a:prstGeom prst="straightConnector1">
            <a:avLst/>
          </a:prstGeom>
          <a:noFill/>
          <a:ln w="28575">
            <a:solidFill>
              <a:schemeClr val="bg2"/>
            </a:solidFill>
            <a:round/>
            <a:headEnd/>
            <a:tailEnd/>
          </a:ln>
          <a:extLst>
            <a:ext uri="{909E8E84-426E-40DD-AFC4-6F175D3DCCD1}">
              <a14:hiddenFill xmlns:a14="http://schemas.microsoft.com/office/drawing/2010/main">
                <a:noFill/>
              </a14:hiddenFill>
            </a:ext>
          </a:extLst>
        </p:spPr>
      </p:cxnSp>
      <p:pic>
        <p:nvPicPr>
          <p:cNvPr id="37893" name="Picture 14" descr="ТПУ_Презентация_квадраты"/>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96356"/>
            <a:ext cx="4001287" cy="861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4" name="Rectangle 9"/>
          <p:cNvSpPr>
            <a:spLocks noChangeArrowheads="1"/>
          </p:cNvSpPr>
          <p:nvPr/>
        </p:nvSpPr>
        <p:spPr bwMode="auto">
          <a:xfrm>
            <a:off x="0" y="1486488"/>
            <a:ext cx="685359" cy="5371512"/>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44953" tIns="72477" rIns="144953" bIns="72477" anchor="ctr"/>
          <a:lstStyle>
            <a:lvl1pPr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sz="1500">
                <a:solidFill>
                  <a:schemeClr val="tx1"/>
                </a:solidFill>
                <a:latin typeface="Arial" charset="0"/>
              </a:defRPr>
            </a:lvl3pPr>
            <a:lvl4pPr marL="1600200" indent="-228600" eaLnBrk="0" hangingPunct="0">
              <a:spcBef>
                <a:spcPct val="20000"/>
              </a:spcBef>
              <a:buChar char="–"/>
              <a:defRPr sz="1300">
                <a:solidFill>
                  <a:schemeClr val="tx1"/>
                </a:solidFill>
                <a:latin typeface="Arial" charset="0"/>
              </a:defRPr>
            </a:lvl4pPr>
            <a:lvl5pPr marL="2057400" indent="-228600" eaLnBrk="0" hangingPunct="0">
              <a:spcBef>
                <a:spcPct val="20000"/>
              </a:spcBef>
              <a:buChar char="»"/>
              <a:defRPr sz="1300">
                <a:solidFill>
                  <a:schemeClr val="tx1"/>
                </a:solidFill>
                <a:latin typeface="Arial" charset="0"/>
              </a:defRPr>
            </a:lvl5pPr>
            <a:lvl6pPr marL="2514600" indent="-228600" eaLnBrk="0" fontAlgn="base" hangingPunct="0">
              <a:spcBef>
                <a:spcPct val="20000"/>
              </a:spcBef>
              <a:spcAft>
                <a:spcPct val="0"/>
              </a:spcAft>
              <a:buChar char="»"/>
              <a:defRPr sz="1300">
                <a:solidFill>
                  <a:schemeClr val="tx1"/>
                </a:solidFill>
                <a:latin typeface="Arial" charset="0"/>
              </a:defRPr>
            </a:lvl6pPr>
            <a:lvl7pPr marL="2971800" indent="-228600" eaLnBrk="0" fontAlgn="base" hangingPunct="0">
              <a:spcBef>
                <a:spcPct val="20000"/>
              </a:spcBef>
              <a:spcAft>
                <a:spcPct val="0"/>
              </a:spcAft>
              <a:buChar char="»"/>
              <a:defRPr sz="1300">
                <a:solidFill>
                  <a:schemeClr val="tx1"/>
                </a:solidFill>
                <a:latin typeface="Arial" charset="0"/>
              </a:defRPr>
            </a:lvl7pPr>
            <a:lvl8pPr marL="3429000" indent="-228600" eaLnBrk="0" fontAlgn="base" hangingPunct="0">
              <a:spcBef>
                <a:spcPct val="20000"/>
              </a:spcBef>
              <a:spcAft>
                <a:spcPct val="0"/>
              </a:spcAft>
              <a:buChar char="»"/>
              <a:defRPr sz="1300">
                <a:solidFill>
                  <a:schemeClr val="tx1"/>
                </a:solidFill>
                <a:latin typeface="Arial" charset="0"/>
              </a:defRPr>
            </a:lvl8pPr>
            <a:lvl9pPr marL="3886200" indent="-228600" eaLnBrk="0" fontAlgn="base" hangingPunct="0">
              <a:spcBef>
                <a:spcPct val="20000"/>
              </a:spcBef>
              <a:spcAft>
                <a:spcPct val="0"/>
              </a:spcAft>
              <a:buChar char="»"/>
              <a:defRPr sz="1300">
                <a:solidFill>
                  <a:schemeClr val="tx1"/>
                </a:solidFill>
                <a:latin typeface="Arial" charset="0"/>
              </a:defRPr>
            </a:lvl9pPr>
          </a:lstStyle>
          <a:p>
            <a:pPr eaLnBrk="1" hangingPunct="1">
              <a:spcBef>
                <a:spcPct val="0"/>
              </a:spcBef>
              <a:buFontTx/>
              <a:buNone/>
            </a:pPr>
            <a:endParaRPr lang="ru-RU" altLang="ru-RU" sz="1700" dirty="0"/>
          </a:p>
        </p:txBody>
      </p:sp>
      <p:grpSp>
        <p:nvGrpSpPr>
          <p:cNvPr id="37896" name="Группа 8"/>
          <p:cNvGrpSpPr>
            <a:grpSpLocks/>
          </p:cNvGrpSpPr>
          <p:nvPr/>
        </p:nvGrpSpPr>
        <p:grpSpPr bwMode="auto">
          <a:xfrm>
            <a:off x="415752" y="355246"/>
            <a:ext cx="3053879" cy="713009"/>
            <a:chOff x="543276" y="545242"/>
            <a:chExt cx="1816737" cy="422585"/>
          </a:xfrm>
        </p:grpSpPr>
        <p:sp>
          <p:nvSpPr>
            <p:cNvPr id="13" name="Freeform 37"/>
            <p:cNvSpPr>
              <a:spLocks noEditPoints="1"/>
            </p:cNvSpPr>
            <p:nvPr/>
          </p:nvSpPr>
          <p:spPr bwMode="auto">
            <a:xfrm>
              <a:off x="1037932" y="566147"/>
              <a:ext cx="1322081" cy="401680"/>
            </a:xfrm>
            <a:custGeom>
              <a:avLst/>
              <a:gdLst>
                <a:gd name="T0" fmla="*/ 528 w 2132"/>
                <a:gd name="T1" fmla="*/ 586 h 649"/>
                <a:gd name="T2" fmla="*/ 791 w 2132"/>
                <a:gd name="T3" fmla="*/ 557 h 649"/>
                <a:gd name="T4" fmla="*/ 510 w 2132"/>
                <a:gd name="T5" fmla="*/ 564 h 649"/>
                <a:gd name="T6" fmla="*/ 490 w 2132"/>
                <a:gd name="T7" fmla="*/ 521 h 649"/>
                <a:gd name="T8" fmla="*/ 1337 w 2132"/>
                <a:gd name="T9" fmla="*/ 504 h 649"/>
                <a:gd name="T10" fmla="*/ 1257 w 2132"/>
                <a:gd name="T11" fmla="*/ 504 h 649"/>
                <a:gd name="T12" fmla="*/ 1001 w 2132"/>
                <a:gd name="T13" fmla="*/ 504 h 649"/>
                <a:gd name="T14" fmla="*/ 981 w 2132"/>
                <a:gd name="T15" fmla="*/ 504 h 649"/>
                <a:gd name="T16" fmla="*/ 799 w 2132"/>
                <a:gd name="T17" fmla="*/ 579 h 649"/>
                <a:gd name="T18" fmla="*/ 625 w 2132"/>
                <a:gd name="T19" fmla="*/ 522 h 649"/>
                <a:gd name="T20" fmla="*/ 508 w 2132"/>
                <a:gd name="T21" fmla="*/ 504 h 649"/>
                <a:gd name="T22" fmla="*/ 529 w 2132"/>
                <a:gd name="T23" fmla="*/ 574 h 649"/>
                <a:gd name="T24" fmla="*/ 470 w 2132"/>
                <a:gd name="T25" fmla="*/ 646 h 649"/>
                <a:gd name="T26" fmla="*/ 404 w 2132"/>
                <a:gd name="T27" fmla="*/ 536 h 649"/>
                <a:gd name="T28" fmla="*/ 249 w 2132"/>
                <a:gd name="T29" fmla="*/ 646 h 649"/>
                <a:gd name="T30" fmla="*/ 131 w 2132"/>
                <a:gd name="T31" fmla="*/ 504 h 649"/>
                <a:gd name="T32" fmla="*/ 23 w 2132"/>
                <a:gd name="T33" fmla="*/ 627 h 649"/>
                <a:gd name="T34" fmla="*/ 931 w 2132"/>
                <a:gd name="T35" fmla="*/ 503 h 649"/>
                <a:gd name="T36" fmla="*/ 872 w 2132"/>
                <a:gd name="T37" fmla="*/ 609 h 649"/>
                <a:gd name="T38" fmla="*/ 893 w 2132"/>
                <a:gd name="T39" fmla="*/ 646 h 649"/>
                <a:gd name="T40" fmla="*/ 914 w 2132"/>
                <a:gd name="T41" fmla="*/ 502 h 649"/>
                <a:gd name="T42" fmla="*/ 206 w 2132"/>
                <a:gd name="T43" fmla="*/ 387 h 649"/>
                <a:gd name="T44" fmla="*/ 267 w 2132"/>
                <a:gd name="T45" fmla="*/ 302 h 649"/>
                <a:gd name="T46" fmla="*/ 2111 w 2132"/>
                <a:gd name="T47" fmla="*/ 411 h 649"/>
                <a:gd name="T48" fmla="*/ 1976 w 2132"/>
                <a:gd name="T49" fmla="*/ 269 h 649"/>
                <a:gd name="T50" fmla="*/ 1805 w 2132"/>
                <a:gd name="T51" fmla="*/ 269 h 649"/>
                <a:gd name="T52" fmla="*/ 1549 w 2132"/>
                <a:gd name="T53" fmla="*/ 287 h 649"/>
                <a:gd name="T54" fmla="*/ 1337 w 2132"/>
                <a:gd name="T55" fmla="*/ 269 h 649"/>
                <a:gd name="T56" fmla="*/ 1423 w 2132"/>
                <a:gd name="T57" fmla="*/ 269 h 649"/>
                <a:gd name="T58" fmla="*/ 1337 w 2132"/>
                <a:gd name="T59" fmla="*/ 294 h 649"/>
                <a:gd name="T60" fmla="*/ 1280 w 2132"/>
                <a:gd name="T61" fmla="*/ 302 h 649"/>
                <a:gd name="T62" fmla="*/ 1126 w 2132"/>
                <a:gd name="T63" fmla="*/ 411 h 649"/>
                <a:gd name="T64" fmla="*/ 955 w 2132"/>
                <a:gd name="T65" fmla="*/ 337 h 649"/>
                <a:gd name="T66" fmla="*/ 791 w 2132"/>
                <a:gd name="T67" fmla="*/ 287 h 649"/>
                <a:gd name="T68" fmla="*/ 741 w 2132"/>
                <a:gd name="T69" fmla="*/ 269 h 649"/>
                <a:gd name="T70" fmla="*/ 515 w 2132"/>
                <a:gd name="T71" fmla="*/ 380 h 649"/>
                <a:gd name="T72" fmla="*/ 447 w 2132"/>
                <a:gd name="T73" fmla="*/ 269 h 649"/>
                <a:gd name="T74" fmla="*/ 363 w 2132"/>
                <a:gd name="T75" fmla="*/ 406 h 649"/>
                <a:gd name="T76" fmla="*/ 351 w 2132"/>
                <a:gd name="T77" fmla="*/ 386 h 649"/>
                <a:gd name="T78" fmla="*/ 105 w 2132"/>
                <a:gd name="T79" fmla="*/ 287 h 649"/>
                <a:gd name="T80" fmla="*/ 1640 w 2132"/>
                <a:gd name="T81" fmla="*/ 288 h 649"/>
                <a:gd name="T82" fmla="*/ 1680 w 2132"/>
                <a:gd name="T83" fmla="*/ 393 h 649"/>
                <a:gd name="T84" fmla="*/ 1583 w 2132"/>
                <a:gd name="T85" fmla="*/ 339 h 649"/>
                <a:gd name="T86" fmla="*/ 292 w 2132"/>
                <a:gd name="T87" fmla="*/ 303 h 649"/>
                <a:gd name="T88" fmla="*/ 182 w 2132"/>
                <a:gd name="T89" fmla="*/ 393 h 649"/>
                <a:gd name="T90" fmla="*/ 2059 w 2132"/>
                <a:gd name="T91" fmla="*/ 241 h 649"/>
                <a:gd name="T92" fmla="*/ 2058 w 2132"/>
                <a:gd name="T93" fmla="*/ 257 h 649"/>
                <a:gd name="T94" fmla="*/ 157 w 2132"/>
                <a:gd name="T95" fmla="*/ 132 h 649"/>
                <a:gd name="T96" fmla="*/ 244 w 2132"/>
                <a:gd name="T97" fmla="*/ 92 h 649"/>
                <a:gd name="T98" fmla="*/ 1046 w 2132"/>
                <a:gd name="T99" fmla="*/ 35 h 649"/>
                <a:gd name="T100" fmla="*/ 803 w 2132"/>
                <a:gd name="T101" fmla="*/ 145 h 649"/>
                <a:gd name="T102" fmla="*/ 658 w 2132"/>
                <a:gd name="T103" fmla="*/ 35 h 649"/>
                <a:gd name="T104" fmla="*/ 305 w 2132"/>
                <a:gd name="T105" fmla="*/ 35 h 649"/>
                <a:gd name="T106" fmla="*/ 325 w 2132"/>
                <a:gd name="T107" fmla="*/ 53 h 649"/>
                <a:gd name="T108" fmla="*/ 44 w 2132"/>
                <a:gd name="T109" fmla="*/ 52 h 649"/>
                <a:gd name="T110" fmla="*/ 529 w 2132"/>
                <a:gd name="T111" fmla="*/ 72 h 649"/>
                <a:gd name="T112" fmla="*/ 605 w 2132"/>
                <a:gd name="T113" fmla="*/ 173 h 649"/>
                <a:gd name="T114" fmla="*/ 507 w 2132"/>
                <a:gd name="T115" fmla="*/ 66 h 649"/>
                <a:gd name="T116" fmla="*/ 267 w 2132"/>
                <a:gd name="T117" fmla="*/ 105 h 649"/>
                <a:gd name="T118" fmla="*/ 132 w 2132"/>
                <a:gd name="T119" fmla="*/ 126 h 649"/>
                <a:gd name="T120" fmla="*/ 992 w 2132"/>
                <a:gd name="T121" fmla="*/ 9 h 649"/>
                <a:gd name="T122" fmla="*/ 967 w 2132"/>
                <a:gd name="T123" fmla="*/ 0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01" y="615"/>
                  </a:lnTo>
                  <a:lnTo>
                    <a:pt x="1068" y="504"/>
                  </a:lnTo>
                  <a:lnTo>
                    <a:pt x="1089" y="504"/>
                  </a:lnTo>
                  <a:lnTo>
                    <a:pt x="1089" y="646"/>
                  </a:lnTo>
                  <a:lnTo>
                    <a:pt x="1069" y="646"/>
                  </a:lnTo>
                  <a:lnTo>
                    <a:pt x="1069" y="53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337" y="615"/>
                  </a:lnTo>
                  <a:lnTo>
                    <a:pt x="404" y="504"/>
                  </a:lnTo>
                  <a:lnTo>
                    <a:pt x="425" y="504"/>
                  </a:lnTo>
                  <a:lnTo>
                    <a:pt x="425" y="646"/>
                  </a:lnTo>
                  <a:lnTo>
                    <a:pt x="404" y="646"/>
                  </a:lnTo>
                  <a:lnTo>
                    <a:pt x="404" y="53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044" y="380"/>
                  </a:lnTo>
                  <a:lnTo>
                    <a:pt x="2110" y="269"/>
                  </a:lnTo>
                  <a:lnTo>
                    <a:pt x="2132" y="269"/>
                  </a:lnTo>
                  <a:lnTo>
                    <a:pt x="2132" y="411"/>
                  </a:lnTo>
                  <a:lnTo>
                    <a:pt x="2111" y="411"/>
                  </a:lnTo>
                  <a:lnTo>
                    <a:pt x="2111" y="302"/>
                  </a:lnTo>
                  <a:lnTo>
                    <a:pt x="2111" y="302"/>
                  </a:lnTo>
                  <a:lnTo>
                    <a:pt x="2044" y="411"/>
                  </a:lnTo>
                  <a:lnTo>
                    <a:pt x="2023" y="411"/>
                  </a:lnTo>
                  <a:lnTo>
                    <a:pt x="2023" y="269"/>
                  </a:lnTo>
                  <a:close/>
                  <a:moveTo>
                    <a:pt x="1868" y="269"/>
                  </a:moveTo>
                  <a:lnTo>
                    <a:pt x="1888" y="269"/>
                  </a:lnTo>
                  <a:lnTo>
                    <a:pt x="1888" y="380"/>
                  </a:lnTo>
                  <a:lnTo>
                    <a:pt x="1888" y="380"/>
                  </a:lnTo>
                  <a:lnTo>
                    <a:pt x="1955" y="269"/>
                  </a:lnTo>
                  <a:lnTo>
                    <a:pt x="1976" y="269"/>
                  </a:lnTo>
                  <a:lnTo>
                    <a:pt x="1976" y="411"/>
                  </a:lnTo>
                  <a:lnTo>
                    <a:pt x="1956" y="411"/>
                  </a:lnTo>
                  <a:lnTo>
                    <a:pt x="1956" y="302"/>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15" y="380"/>
                  </a:lnTo>
                  <a:lnTo>
                    <a:pt x="582" y="269"/>
                  </a:lnTo>
                  <a:lnTo>
                    <a:pt x="603" y="269"/>
                  </a:lnTo>
                  <a:lnTo>
                    <a:pt x="603" y="411"/>
                  </a:lnTo>
                  <a:lnTo>
                    <a:pt x="582" y="411"/>
                  </a:lnTo>
                  <a:lnTo>
                    <a:pt x="582" y="302"/>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958" y="145"/>
                  </a:lnTo>
                  <a:lnTo>
                    <a:pt x="1026" y="35"/>
                  </a:lnTo>
                  <a:lnTo>
                    <a:pt x="1046" y="35"/>
                  </a:lnTo>
                  <a:lnTo>
                    <a:pt x="1046" y="176"/>
                  </a:lnTo>
                  <a:lnTo>
                    <a:pt x="1026" y="176"/>
                  </a:lnTo>
                  <a:lnTo>
                    <a:pt x="1026" y="66"/>
                  </a:lnTo>
                  <a:lnTo>
                    <a:pt x="1026" y="66"/>
                  </a:lnTo>
                  <a:lnTo>
                    <a:pt x="959" y="176"/>
                  </a:lnTo>
                  <a:lnTo>
                    <a:pt x="938" y="176"/>
                  </a:lnTo>
                  <a:lnTo>
                    <a:pt x="938" y="35"/>
                  </a:lnTo>
                  <a:close/>
                  <a:moveTo>
                    <a:pt x="783" y="35"/>
                  </a:moveTo>
                  <a:lnTo>
                    <a:pt x="803" y="35"/>
                  </a:lnTo>
                  <a:lnTo>
                    <a:pt x="803" y="145"/>
                  </a:lnTo>
                  <a:lnTo>
                    <a:pt x="803" y="145"/>
                  </a:lnTo>
                  <a:lnTo>
                    <a:pt x="871" y="35"/>
                  </a:lnTo>
                  <a:lnTo>
                    <a:pt x="891" y="35"/>
                  </a:lnTo>
                  <a:lnTo>
                    <a:pt x="891" y="176"/>
                  </a:lnTo>
                  <a:lnTo>
                    <a:pt x="871" y="176"/>
                  </a:lnTo>
                  <a:lnTo>
                    <a:pt x="871" y="6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chemeClr val="tx1">
                <a:lumMod val="95000"/>
                <a:lumOff val="5000"/>
              </a:schemeClr>
            </a:solidFill>
            <a:ln w="0">
              <a:noFill/>
              <a:prstDash val="solid"/>
              <a:round/>
              <a:headEnd/>
              <a:tailEnd/>
            </a:ln>
          </p:spPr>
          <p:txBody>
            <a:bodyPr/>
            <a:lstStyle/>
            <a:p>
              <a:pPr>
                <a:defRPr/>
              </a:pPr>
              <a:endParaRPr lang="ru-RU" baseline="-25000" dirty="0"/>
            </a:p>
          </p:txBody>
        </p:sp>
        <p:grpSp>
          <p:nvGrpSpPr>
            <p:cNvPr id="37942" name="Group 34"/>
            <p:cNvGrpSpPr>
              <a:grpSpLocks noChangeAspect="1"/>
            </p:cNvGrpSpPr>
            <p:nvPr/>
          </p:nvGrpSpPr>
          <p:grpSpPr bwMode="auto">
            <a:xfrm>
              <a:off x="543276" y="545242"/>
              <a:ext cx="421345" cy="421345"/>
              <a:chOff x="1099" y="205"/>
              <a:chExt cx="340" cy="340"/>
            </a:xfrm>
          </p:grpSpPr>
          <p:sp>
            <p:nvSpPr>
              <p:cNvPr id="15" name="Freeform 38"/>
              <p:cNvSpPr>
                <a:spLocks noEditPoints="1"/>
              </p:cNvSpPr>
              <p:nvPr/>
            </p:nvSpPr>
            <p:spPr bwMode="auto">
              <a:xfrm>
                <a:off x="1099" y="325"/>
                <a:ext cx="341" cy="217"/>
              </a:xfrm>
              <a:custGeom>
                <a:avLst/>
                <a:gdLst>
                  <a:gd name="T0" fmla="*/ 240 w 680"/>
                  <a:gd name="T1" fmla="*/ 240 h 441"/>
                  <a:gd name="T2" fmla="*/ 440 w 680"/>
                  <a:gd name="T3" fmla="*/ 240 h 441"/>
                  <a:gd name="T4" fmla="*/ 440 w 680"/>
                  <a:gd name="T5" fmla="*/ 441 h 441"/>
                  <a:gd name="T6" fmla="*/ 240 w 680"/>
                  <a:gd name="T7" fmla="*/ 441 h 441"/>
                  <a:gd name="T8" fmla="*/ 240 w 680"/>
                  <a:gd name="T9" fmla="*/ 240 h 441"/>
                  <a:gd name="T10" fmla="*/ 480 w 680"/>
                  <a:gd name="T11" fmla="*/ 0 h 441"/>
                  <a:gd name="T12" fmla="*/ 680 w 680"/>
                  <a:gd name="T13" fmla="*/ 0 h 441"/>
                  <a:gd name="T14" fmla="*/ 680 w 680"/>
                  <a:gd name="T15" fmla="*/ 441 h 441"/>
                  <a:gd name="T16" fmla="*/ 480 w 680"/>
                  <a:gd name="T17" fmla="*/ 441 h 441"/>
                  <a:gd name="T18" fmla="*/ 480 w 680"/>
                  <a:gd name="T19" fmla="*/ 0 h 441"/>
                  <a:gd name="T20" fmla="*/ 0 w 680"/>
                  <a:gd name="T21" fmla="*/ 0 h 441"/>
                  <a:gd name="T22" fmla="*/ 200 w 680"/>
                  <a:gd name="T23" fmla="*/ 0 h 441"/>
                  <a:gd name="T24" fmla="*/ 200 w 680"/>
                  <a:gd name="T25" fmla="*/ 441 h 441"/>
                  <a:gd name="T26" fmla="*/ 0 w 680"/>
                  <a:gd name="T27" fmla="*/ 441 h 441"/>
                  <a:gd name="T28" fmla="*/ 0 w 680"/>
                  <a:gd name="T29"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chemeClr val="tx1">
                  <a:lumMod val="95000"/>
                  <a:lumOff val="5000"/>
                </a:schemeClr>
              </a:solidFill>
              <a:ln w="0">
                <a:noFill/>
                <a:prstDash val="solid"/>
                <a:round/>
                <a:headEnd/>
                <a:tailEnd/>
              </a:ln>
            </p:spPr>
            <p:txBody>
              <a:bodyPr/>
              <a:lstStyle/>
              <a:p>
                <a:pPr>
                  <a:defRPr/>
                </a:pPr>
                <a:endParaRPr lang="ru-RU" baseline="-25000" dirty="0"/>
              </a:p>
            </p:txBody>
          </p:sp>
          <p:sp>
            <p:nvSpPr>
              <p:cNvPr id="37944" name="Freeform 39"/>
              <p:cNvSpPr>
                <a:spLocks noEditPoints="1"/>
              </p:cNvSpPr>
              <p:nvPr/>
            </p:nvSpPr>
            <p:spPr bwMode="auto">
              <a:xfrm>
                <a:off x="1099" y="205"/>
                <a:ext cx="340" cy="220"/>
              </a:xfrm>
              <a:custGeom>
                <a:avLst/>
                <a:gdLst>
                  <a:gd name="T0" fmla="*/ 2 w 680"/>
                  <a:gd name="T1" fmla="*/ 0 h 441"/>
                  <a:gd name="T2" fmla="*/ 3 w 680"/>
                  <a:gd name="T3" fmla="*/ 0 h 441"/>
                  <a:gd name="T4" fmla="*/ 3 w 680"/>
                  <a:gd name="T5" fmla="*/ 0 h 441"/>
                  <a:gd name="T6" fmla="*/ 2 w 680"/>
                  <a:gd name="T7" fmla="*/ 0 h 441"/>
                  <a:gd name="T8" fmla="*/ 2 w 680"/>
                  <a:gd name="T9" fmla="*/ 0 h 441"/>
                  <a:gd name="T10" fmla="*/ 1 w 680"/>
                  <a:gd name="T11" fmla="*/ 0 h 441"/>
                  <a:gd name="T12" fmla="*/ 2 w 680"/>
                  <a:gd name="T13" fmla="*/ 0 h 441"/>
                  <a:gd name="T14" fmla="*/ 2 w 680"/>
                  <a:gd name="T15" fmla="*/ 1 h 441"/>
                  <a:gd name="T16" fmla="*/ 1 w 680"/>
                  <a:gd name="T17" fmla="*/ 1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80"/>
                  <a:gd name="T46" fmla="*/ 0 h 441"/>
                  <a:gd name="T47" fmla="*/ 680 w 680"/>
                  <a:gd name="T48" fmla="*/ 441 h 44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dirty="0"/>
              </a:p>
            </p:txBody>
          </p:sp>
        </p:grpSp>
      </p:grpSp>
      <p:sp>
        <p:nvSpPr>
          <p:cNvPr id="4" name="Номер слайда 3"/>
          <p:cNvSpPr>
            <a:spLocks noGrp="1"/>
          </p:cNvSpPr>
          <p:nvPr>
            <p:ph type="sldNum" sz="quarter" idx="12"/>
          </p:nvPr>
        </p:nvSpPr>
        <p:spPr>
          <a:xfrm>
            <a:off x="6553760" y="6243264"/>
            <a:ext cx="2475646" cy="478699"/>
          </a:xfrm>
        </p:spPr>
        <p:txBody>
          <a:bodyPr/>
          <a:lstStyle/>
          <a:p>
            <a:pPr>
              <a:defRPr/>
            </a:pPr>
            <a:fld id="{B971B4AC-05DD-48C1-8803-3039D9D93133}" type="slidenum">
              <a:rPr lang="ru-RU" smtClean="0"/>
              <a:pPr>
                <a:defRPr/>
              </a:pPr>
              <a:t>21</a:t>
            </a:fld>
            <a:endParaRPr lang="ru-RU" dirty="0"/>
          </a:p>
        </p:txBody>
      </p:sp>
      <p:sp>
        <p:nvSpPr>
          <p:cNvPr id="17" name="Text Box 8"/>
          <p:cNvSpPr txBox="1">
            <a:spLocks noChangeArrowheads="1"/>
          </p:cNvSpPr>
          <p:nvPr/>
        </p:nvSpPr>
        <p:spPr bwMode="auto">
          <a:xfrm>
            <a:off x="4001287" y="6425721"/>
            <a:ext cx="4563884" cy="315647"/>
          </a:xfrm>
          <a:prstGeom prst="rect">
            <a:avLst/>
          </a:prstGeom>
          <a:noFill/>
          <a:ln w="9525">
            <a:noFill/>
            <a:miter lim="800000"/>
            <a:headEnd/>
            <a:tailEnd/>
          </a:ln>
          <a:effectLst/>
        </p:spPr>
        <p:txBody>
          <a:bodyPr wrap="square" lIns="144953" tIns="72477" rIns="144953" bIns="72477">
            <a:spAutoFit/>
          </a:bodyPr>
          <a:lstStyle/>
          <a:p>
            <a:pPr algn="ctr" defTabSz="913519">
              <a:spcBef>
                <a:spcPts val="0"/>
              </a:spcBef>
            </a:pPr>
            <a:r>
              <a:rPr lang="fr-FR" sz="1100" i="1" dirty="0">
                <a:solidFill>
                  <a:srgbClr val="969696"/>
                </a:solidFill>
              </a:rPr>
              <a:t>Yang K. H., Hougen O. A., Chem. Eng. Prog., 46, 146 (1950).</a:t>
            </a:r>
            <a:endParaRPr lang="ru-RU" sz="1100" i="1" dirty="0">
              <a:solidFill>
                <a:srgbClr val="969696"/>
              </a:solidFill>
            </a:endParaRPr>
          </a:p>
        </p:txBody>
      </p:sp>
      <p:graphicFrame>
        <p:nvGraphicFramePr>
          <p:cNvPr id="5" name="Объект 4"/>
          <p:cNvGraphicFramePr>
            <a:graphicFrameLocks noChangeAspect="1"/>
          </p:cNvGraphicFramePr>
          <p:nvPr>
            <p:extLst>
              <p:ext uri="{D42A27DB-BD31-4B8C-83A1-F6EECF244321}">
                <p14:modId xmlns:p14="http://schemas.microsoft.com/office/powerpoint/2010/main" val="2804736233"/>
              </p:ext>
            </p:extLst>
          </p:nvPr>
        </p:nvGraphicFramePr>
        <p:xfrm>
          <a:off x="1277938" y="1289050"/>
          <a:ext cx="7165975" cy="5132388"/>
        </p:xfrm>
        <a:graphic>
          <a:graphicData uri="http://schemas.openxmlformats.org/presentationml/2006/ole">
            <mc:AlternateContent xmlns:mc="http://schemas.openxmlformats.org/markup-compatibility/2006">
              <mc:Choice xmlns:v="urn:schemas-microsoft-com:vml" Requires="v">
                <p:oleObj spid="_x0000_s158786" name="Equation" r:id="rId4" imgW="5765760" imgH="4127400" progId="Equation.DSMT4">
                  <p:embed/>
                </p:oleObj>
              </mc:Choice>
              <mc:Fallback>
                <p:oleObj name="Equation" r:id="rId4" imgW="5765760" imgH="4127400" progId="Equation.DSMT4">
                  <p:embed/>
                  <p:pic>
                    <p:nvPicPr>
                      <p:cNvPr id="0" name=""/>
                      <p:cNvPicPr>
                        <a:picLocks noChangeAspect="1" noChangeArrowheads="1"/>
                      </p:cNvPicPr>
                      <p:nvPr/>
                    </p:nvPicPr>
                    <p:blipFill>
                      <a:blip r:embed="rId5"/>
                      <a:srcRect/>
                      <a:stretch>
                        <a:fillRect/>
                      </a:stretch>
                    </p:blipFill>
                    <p:spPr bwMode="auto">
                      <a:xfrm>
                        <a:off x="1277938" y="1289050"/>
                        <a:ext cx="7165975" cy="5132388"/>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2517141773"/>
      </p:ext>
    </p:extLst>
  </p:cSld>
  <p:clrMapOvr>
    <a:masterClrMapping/>
  </p:clrMapOvr>
  <p:transition>
    <p:dissolv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type="body" idx="1"/>
          </p:nvPr>
        </p:nvSpPr>
        <p:spPr>
          <a:xfrm>
            <a:off x="3771955" y="165882"/>
            <a:ext cx="5120526" cy="886854"/>
          </a:xfrm>
        </p:spPr>
        <p:txBody>
          <a:bodyPr/>
          <a:lstStyle/>
          <a:p>
            <a:pPr marL="0" indent="0" algn="r" eaLnBrk="1" hangingPunct="1">
              <a:spcBef>
                <a:spcPts val="0"/>
              </a:spcBef>
              <a:buFontTx/>
              <a:buNone/>
            </a:pPr>
            <a:r>
              <a:rPr lang="ru-RU" altLang="ru-RU" sz="2900" b="1" dirty="0">
                <a:solidFill>
                  <a:srgbClr val="80BF44"/>
                </a:solidFill>
                <a:latin typeface="Calibri" pitchFamily="34" charset="0"/>
              </a:rPr>
              <a:t>Степень при адсорбционном члене</a:t>
            </a:r>
          </a:p>
        </p:txBody>
      </p:sp>
      <p:sp>
        <p:nvSpPr>
          <p:cNvPr id="37891" name="Rectangle 4"/>
          <p:cNvSpPr>
            <a:spLocks noChangeArrowheads="1"/>
          </p:cNvSpPr>
          <p:nvPr/>
        </p:nvSpPr>
        <p:spPr bwMode="auto">
          <a:xfrm>
            <a:off x="8458641" y="6172704"/>
            <a:ext cx="685359" cy="685296"/>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8235" tIns="54117" rIns="108235" bIns="54117" anchor="ctr"/>
          <a:lstStyle>
            <a:lvl1pPr defTabSz="576263" eaLnBrk="0" hangingPunct="0">
              <a:spcBef>
                <a:spcPct val="20000"/>
              </a:spcBef>
              <a:buChar char="•"/>
              <a:defRPr sz="2000">
                <a:solidFill>
                  <a:schemeClr val="tx1"/>
                </a:solidFill>
                <a:latin typeface="Arial" charset="0"/>
              </a:defRPr>
            </a:lvl1pPr>
            <a:lvl2pPr marL="742950" indent="-285750" defTabSz="576263" eaLnBrk="0" hangingPunct="0">
              <a:spcBef>
                <a:spcPct val="20000"/>
              </a:spcBef>
              <a:buChar char="–"/>
              <a:defRPr>
                <a:solidFill>
                  <a:schemeClr val="tx1"/>
                </a:solidFill>
                <a:latin typeface="Arial" charset="0"/>
              </a:defRPr>
            </a:lvl2pPr>
            <a:lvl3pPr marL="1143000" indent="-228600" defTabSz="576263" eaLnBrk="0" hangingPunct="0">
              <a:spcBef>
                <a:spcPct val="20000"/>
              </a:spcBef>
              <a:buChar char="•"/>
              <a:defRPr sz="1500">
                <a:solidFill>
                  <a:schemeClr val="tx1"/>
                </a:solidFill>
                <a:latin typeface="Arial" charset="0"/>
              </a:defRPr>
            </a:lvl3pPr>
            <a:lvl4pPr marL="1600200" indent="-228600" defTabSz="576263" eaLnBrk="0" hangingPunct="0">
              <a:spcBef>
                <a:spcPct val="20000"/>
              </a:spcBef>
              <a:buChar char="–"/>
              <a:defRPr sz="1300">
                <a:solidFill>
                  <a:schemeClr val="tx1"/>
                </a:solidFill>
                <a:latin typeface="Arial" charset="0"/>
              </a:defRPr>
            </a:lvl4pPr>
            <a:lvl5pPr marL="2057400" indent="-228600" defTabSz="576263" eaLnBrk="0" hangingPunct="0">
              <a:spcBef>
                <a:spcPct val="20000"/>
              </a:spcBef>
              <a:buChar char="»"/>
              <a:defRPr sz="1300">
                <a:solidFill>
                  <a:schemeClr val="tx1"/>
                </a:solidFill>
                <a:latin typeface="Arial" charset="0"/>
              </a:defRPr>
            </a:lvl5pPr>
            <a:lvl6pPr marL="2514600" indent="-228600" defTabSz="576263" eaLnBrk="0" fontAlgn="base" hangingPunct="0">
              <a:spcBef>
                <a:spcPct val="20000"/>
              </a:spcBef>
              <a:spcAft>
                <a:spcPct val="0"/>
              </a:spcAft>
              <a:buChar char="»"/>
              <a:defRPr sz="1300">
                <a:solidFill>
                  <a:schemeClr val="tx1"/>
                </a:solidFill>
                <a:latin typeface="Arial" charset="0"/>
              </a:defRPr>
            </a:lvl6pPr>
            <a:lvl7pPr marL="2971800" indent="-228600" defTabSz="576263" eaLnBrk="0" fontAlgn="base" hangingPunct="0">
              <a:spcBef>
                <a:spcPct val="20000"/>
              </a:spcBef>
              <a:spcAft>
                <a:spcPct val="0"/>
              </a:spcAft>
              <a:buChar char="»"/>
              <a:defRPr sz="1300">
                <a:solidFill>
                  <a:schemeClr val="tx1"/>
                </a:solidFill>
                <a:latin typeface="Arial" charset="0"/>
              </a:defRPr>
            </a:lvl7pPr>
            <a:lvl8pPr marL="3429000" indent="-228600" defTabSz="576263" eaLnBrk="0" fontAlgn="base" hangingPunct="0">
              <a:spcBef>
                <a:spcPct val="20000"/>
              </a:spcBef>
              <a:spcAft>
                <a:spcPct val="0"/>
              </a:spcAft>
              <a:buChar char="»"/>
              <a:defRPr sz="1300">
                <a:solidFill>
                  <a:schemeClr val="tx1"/>
                </a:solidFill>
                <a:latin typeface="Arial" charset="0"/>
              </a:defRPr>
            </a:lvl8pPr>
            <a:lvl9pPr marL="3886200" indent="-228600" defTabSz="576263" eaLnBrk="0" fontAlgn="base" hangingPunct="0">
              <a:spcBef>
                <a:spcPct val="20000"/>
              </a:spcBef>
              <a:spcAft>
                <a:spcPct val="0"/>
              </a:spcAft>
              <a:buChar char="»"/>
              <a:defRPr sz="1300">
                <a:solidFill>
                  <a:schemeClr val="tx1"/>
                </a:solidFill>
                <a:latin typeface="Arial" charset="0"/>
              </a:defRPr>
            </a:lvl9pPr>
          </a:lstStyle>
          <a:p>
            <a:pPr algn="ctr" eaLnBrk="1" hangingPunct="1">
              <a:spcBef>
                <a:spcPct val="0"/>
              </a:spcBef>
              <a:buFontTx/>
              <a:buNone/>
            </a:pPr>
            <a:endParaRPr lang="ru-RU" altLang="ru-RU" sz="1400" dirty="0"/>
          </a:p>
        </p:txBody>
      </p:sp>
      <p:cxnSp>
        <p:nvCxnSpPr>
          <p:cNvPr id="37892" name="AutoShape 7"/>
          <p:cNvCxnSpPr>
            <a:cxnSpLocks noChangeShapeType="1"/>
          </p:cNvCxnSpPr>
          <p:nvPr/>
        </p:nvCxnSpPr>
        <p:spPr bwMode="auto">
          <a:xfrm>
            <a:off x="4114674" y="1143840"/>
            <a:ext cx="8456121" cy="0"/>
          </a:xfrm>
          <a:prstGeom prst="straightConnector1">
            <a:avLst/>
          </a:prstGeom>
          <a:noFill/>
          <a:ln w="28575">
            <a:solidFill>
              <a:schemeClr val="bg2"/>
            </a:solidFill>
            <a:round/>
            <a:headEnd/>
            <a:tailEnd/>
          </a:ln>
          <a:extLst>
            <a:ext uri="{909E8E84-426E-40DD-AFC4-6F175D3DCCD1}">
              <a14:hiddenFill xmlns:a14="http://schemas.microsoft.com/office/drawing/2010/main">
                <a:noFill/>
              </a14:hiddenFill>
            </a:ext>
          </a:extLst>
        </p:spPr>
      </p:cxnSp>
      <p:pic>
        <p:nvPicPr>
          <p:cNvPr id="37893" name="Picture 14" descr="ТПУ_Презентация_квадраты"/>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96356"/>
            <a:ext cx="4001287" cy="861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4" name="Rectangle 9"/>
          <p:cNvSpPr>
            <a:spLocks noChangeArrowheads="1"/>
          </p:cNvSpPr>
          <p:nvPr/>
        </p:nvSpPr>
        <p:spPr bwMode="auto">
          <a:xfrm>
            <a:off x="0" y="1486488"/>
            <a:ext cx="685359" cy="5371512"/>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44953" tIns="72477" rIns="144953" bIns="72477" anchor="ctr"/>
          <a:lstStyle>
            <a:lvl1pPr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sz="1500">
                <a:solidFill>
                  <a:schemeClr val="tx1"/>
                </a:solidFill>
                <a:latin typeface="Arial" charset="0"/>
              </a:defRPr>
            </a:lvl3pPr>
            <a:lvl4pPr marL="1600200" indent="-228600" eaLnBrk="0" hangingPunct="0">
              <a:spcBef>
                <a:spcPct val="20000"/>
              </a:spcBef>
              <a:buChar char="–"/>
              <a:defRPr sz="1300">
                <a:solidFill>
                  <a:schemeClr val="tx1"/>
                </a:solidFill>
                <a:latin typeface="Arial" charset="0"/>
              </a:defRPr>
            </a:lvl4pPr>
            <a:lvl5pPr marL="2057400" indent="-228600" eaLnBrk="0" hangingPunct="0">
              <a:spcBef>
                <a:spcPct val="20000"/>
              </a:spcBef>
              <a:buChar char="»"/>
              <a:defRPr sz="1300">
                <a:solidFill>
                  <a:schemeClr val="tx1"/>
                </a:solidFill>
                <a:latin typeface="Arial" charset="0"/>
              </a:defRPr>
            </a:lvl5pPr>
            <a:lvl6pPr marL="2514600" indent="-228600" eaLnBrk="0" fontAlgn="base" hangingPunct="0">
              <a:spcBef>
                <a:spcPct val="20000"/>
              </a:spcBef>
              <a:spcAft>
                <a:spcPct val="0"/>
              </a:spcAft>
              <a:buChar char="»"/>
              <a:defRPr sz="1300">
                <a:solidFill>
                  <a:schemeClr val="tx1"/>
                </a:solidFill>
                <a:latin typeface="Arial" charset="0"/>
              </a:defRPr>
            </a:lvl6pPr>
            <a:lvl7pPr marL="2971800" indent="-228600" eaLnBrk="0" fontAlgn="base" hangingPunct="0">
              <a:spcBef>
                <a:spcPct val="20000"/>
              </a:spcBef>
              <a:spcAft>
                <a:spcPct val="0"/>
              </a:spcAft>
              <a:buChar char="»"/>
              <a:defRPr sz="1300">
                <a:solidFill>
                  <a:schemeClr val="tx1"/>
                </a:solidFill>
                <a:latin typeface="Arial" charset="0"/>
              </a:defRPr>
            </a:lvl7pPr>
            <a:lvl8pPr marL="3429000" indent="-228600" eaLnBrk="0" fontAlgn="base" hangingPunct="0">
              <a:spcBef>
                <a:spcPct val="20000"/>
              </a:spcBef>
              <a:spcAft>
                <a:spcPct val="0"/>
              </a:spcAft>
              <a:buChar char="»"/>
              <a:defRPr sz="1300">
                <a:solidFill>
                  <a:schemeClr val="tx1"/>
                </a:solidFill>
                <a:latin typeface="Arial" charset="0"/>
              </a:defRPr>
            </a:lvl8pPr>
            <a:lvl9pPr marL="3886200" indent="-228600" eaLnBrk="0" fontAlgn="base" hangingPunct="0">
              <a:spcBef>
                <a:spcPct val="20000"/>
              </a:spcBef>
              <a:spcAft>
                <a:spcPct val="0"/>
              </a:spcAft>
              <a:buChar char="»"/>
              <a:defRPr sz="1300">
                <a:solidFill>
                  <a:schemeClr val="tx1"/>
                </a:solidFill>
                <a:latin typeface="Arial" charset="0"/>
              </a:defRPr>
            </a:lvl9pPr>
          </a:lstStyle>
          <a:p>
            <a:pPr eaLnBrk="1" hangingPunct="1">
              <a:spcBef>
                <a:spcPct val="0"/>
              </a:spcBef>
              <a:buFontTx/>
              <a:buNone/>
            </a:pPr>
            <a:endParaRPr lang="ru-RU" altLang="ru-RU" sz="1700" dirty="0"/>
          </a:p>
        </p:txBody>
      </p:sp>
      <p:grpSp>
        <p:nvGrpSpPr>
          <p:cNvPr id="37896" name="Группа 8"/>
          <p:cNvGrpSpPr>
            <a:grpSpLocks/>
          </p:cNvGrpSpPr>
          <p:nvPr/>
        </p:nvGrpSpPr>
        <p:grpSpPr bwMode="auto">
          <a:xfrm>
            <a:off x="415752" y="355246"/>
            <a:ext cx="3053879" cy="713009"/>
            <a:chOff x="543276" y="545242"/>
            <a:chExt cx="1816737" cy="422585"/>
          </a:xfrm>
        </p:grpSpPr>
        <p:sp>
          <p:nvSpPr>
            <p:cNvPr id="13" name="Freeform 37"/>
            <p:cNvSpPr>
              <a:spLocks noEditPoints="1"/>
            </p:cNvSpPr>
            <p:nvPr/>
          </p:nvSpPr>
          <p:spPr bwMode="auto">
            <a:xfrm>
              <a:off x="1037932" y="566147"/>
              <a:ext cx="1322081" cy="401680"/>
            </a:xfrm>
            <a:custGeom>
              <a:avLst/>
              <a:gdLst>
                <a:gd name="T0" fmla="*/ 528 w 2132"/>
                <a:gd name="T1" fmla="*/ 586 h 649"/>
                <a:gd name="T2" fmla="*/ 791 w 2132"/>
                <a:gd name="T3" fmla="*/ 557 h 649"/>
                <a:gd name="T4" fmla="*/ 510 w 2132"/>
                <a:gd name="T5" fmla="*/ 564 h 649"/>
                <a:gd name="T6" fmla="*/ 490 w 2132"/>
                <a:gd name="T7" fmla="*/ 521 h 649"/>
                <a:gd name="T8" fmla="*/ 1337 w 2132"/>
                <a:gd name="T9" fmla="*/ 504 h 649"/>
                <a:gd name="T10" fmla="*/ 1257 w 2132"/>
                <a:gd name="T11" fmla="*/ 504 h 649"/>
                <a:gd name="T12" fmla="*/ 1001 w 2132"/>
                <a:gd name="T13" fmla="*/ 504 h 649"/>
                <a:gd name="T14" fmla="*/ 981 w 2132"/>
                <a:gd name="T15" fmla="*/ 504 h 649"/>
                <a:gd name="T16" fmla="*/ 799 w 2132"/>
                <a:gd name="T17" fmla="*/ 579 h 649"/>
                <a:gd name="T18" fmla="*/ 625 w 2132"/>
                <a:gd name="T19" fmla="*/ 522 h 649"/>
                <a:gd name="T20" fmla="*/ 508 w 2132"/>
                <a:gd name="T21" fmla="*/ 504 h 649"/>
                <a:gd name="T22" fmla="*/ 529 w 2132"/>
                <a:gd name="T23" fmla="*/ 574 h 649"/>
                <a:gd name="T24" fmla="*/ 470 w 2132"/>
                <a:gd name="T25" fmla="*/ 646 h 649"/>
                <a:gd name="T26" fmla="*/ 404 w 2132"/>
                <a:gd name="T27" fmla="*/ 536 h 649"/>
                <a:gd name="T28" fmla="*/ 249 w 2132"/>
                <a:gd name="T29" fmla="*/ 646 h 649"/>
                <a:gd name="T30" fmla="*/ 131 w 2132"/>
                <a:gd name="T31" fmla="*/ 504 h 649"/>
                <a:gd name="T32" fmla="*/ 23 w 2132"/>
                <a:gd name="T33" fmla="*/ 627 h 649"/>
                <a:gd name="T34" fmla="*/ 931 w 2132"/>
                <a:gd name="T35" fmla="*/ 503 h 649"/>
                <a:gd name="T36" fmla="*/ 872 w 2132"/>
                <a:gd name="T37" fmla="*/ 609 h 649"/>
                <a:gd name="T38" fmla="*/ 893 w 2132"/>
                <a:gd name="T39" fmla="*/ 646 h 649"/>
                <a:gd name="T40" fmla="*/ 914 w 2132"/>
                <a:gd name="T41" fmla="*/ 502 h 649"/>
                <a:gd name="T42" fmla="*/ 206 w 2132"/>
                <a:gd name="T43" fmla="*/ 387 h 649"/>
                <a:gd name="T44" fmla="*/ 267 w 2132"/>
                <a:gd name="T45" fmla="*/ 302 h 649"/>
                <a:gd name="T46" fmla="*/ 2111 w 2132"/>
                <a:gd name="T47" fmla="*/ 411 h 649"/>
                <a:gd name="T48" fmla="*/ 1976 w 2132"/>
                <a:gd name="T49" fmla="*/ 269 h 649"/>
                <a:gd name="T50" fmla="*/ 1805 w 2132"/>
                <a:gd name="T51" fmla="*/ 269 h 649"/>
                <a:gd name="T52" fmla="*/ 1549 w 2132"/>
                <a:gd name="T53" fmla="*/ 287 h 649"/>
                <a:gd name="T54" fmla="*/ 1337 w 2132"/>
                <a:gd name="T55" fmla="*/ 269 h 649"/>
                <a:gd name="T56" fmla="*/ 1423 w 2132"/>
                <a:gd name="T57" fmla="*/ 269 h 649"/>
                <a:gd name="T58" fmla="*/ 1337 w 2132"/>
                <a:gd name="T59" fmla="*/ 294 h 649"/>
                <a:gd name="T60" fmla="*/ 1280 w 2132"/>
                <a:gd name="T61" fmla="*/ 302 h 649"/>
                <a:gd name="T62" fmla="*/ 1126 w 2132"/>
                <a:gd name="T63" fmla="*/ 411 h 649"/>
                <a:gd name="T64" fmla="*/ 955 w 2132"/>
                <a:gd name="T65" fmla="*/ 337 h 649"/>
                <a:gd name="T66" fmla="*/ 791 w 2132"/>
                <a:gd name="T67" fmla="*/ 287 h 649"/>
                <a:gd name="T68" fmla="*/ 741 w 2132"/>
                <a:gd name="T69" fmla="*/ 269 h 649"/>
                <a:gd name="T70" fmla="*/ 515 w 2132"/>
                <a:gd name="T71" fmla="*/ 380 h 649"/>
                <a:gd name="T72" fmla="*/ 447 w 2132"/>
                <a:gd name="T73" fmla="*/ 269 h 649"/>
                <a:gd name="T74" fmla="*/ 363 w 2132"/>
                <a:gd name="T75" fmla="*/ 406 h 649"/>
                <a:gd name="T76" fmla="*/ 351 w 2132"/>
                <a:gd name="T77" fmla="*/ 386 h 649"/>
                <a:gd name="T78" fmla="*/ 105 w 2132"/>
                <a:gd name="T79" fmla="*/ 287 h 649"/>
                <a:gd name="T80" fmla="*/ 1640 w 2132"/>
                <a:gd name="T81" fmla="*/ 288 h 649"/>
                <a:gd name="T82" fmla="*/ 1680 w 2132"/>
                <a:gd name="T83" fmla="*/ 393 h 649"/>
                <a:gd name="T84" fmla="*/ 1583 w 2132"/>
                <a:gd name="T85" fmla="*/ 339 h 649"/>
                <a:gd name="T86" fmla="*/ 292 w 2132"/>
                <a:gd name="T87" fmla="*/ 303 h 649"/>
                <a:gd name="T88" fmla="*/ 182 w 2132"/>
                <a:gd name="T89" fmla="*/ 393 h 649"/>
                <a:gd name="T90" fmla="*/ 2059 w 2132"/>
                <a:gd name="T91" fmla="*/ 241 h 649"/>
                <a:gd name="T92" fmla="*/ 2058 w 2132"/>
                <a:gd name="T93" fmla="*/ 257 h 649"/>
                <a:gd name="T94" fmla="*/ 157 w 2132"/>
                <a:gd name="T95" fmla="*/ 132 h 649"/>
                <a:gd name="T96" fmla="*/ 244 w 2132"/>
                <a:gd name="T97" fmla="*/ 92 h 649"/>
                <a:gd name="T98" fmla="*/ 1046 w 2132"/>
                <a:gd name="T99" fmla="*/ 35 h 649"/>
                <a:gd name="T100" fmla="*/ 803 w 2132"/>
                <a:gd name="T101" fmla="*/ 145 h 649"/>
                <a:gd name="T102" fmla="*/ 658 w 2132"/>
                <a:gd name="T103" fmla="*/ 35 h 649"/>
                <a:gd name="T104" fmla="*/ 305 w 2132"/>
                <a:gd name="T105" fmla="*/ 35 h 649"/>
                <a:gd name="T106" fmla="*/ 325 w 2132"/>
                <a:gd name="T107" fmla="*/ 53 h 649"/>
                <a:gd name="T108" fmla="*/ 44 w 2132"/>
                <a:gd name="T109" fmla="*/ 52 h 649"/>
                <a:gd name="T110" fmla="*/ 529 w 2132"/>
                <a:gd name="T111" fmla="*/ 72 h 649"/>
                <a:gd name="T112" fmla="*/ 605 w 2132"/>
                <a:gd name="T113" fmla="*/ 173 h 649"/>
                <a:gd name="T114" fmla="*/ 507 w 2132"/>
                <a:gd name="T115" fmla="*/ 66 h 649"/>
                <a:gd name="T116" fmla="*/ 267 w 2132"/>
                <a:gd name="T117" fmla="*/ 105 h 649"/>
                <a:gd name="T118" fmla="*/ 132 w 2132"/>
                <a:gd name="T119" fmla="*/ 126 h 649"/>
                <a:gd name="T120" fmla="*/ 992 w 2132"/>
                <a:gd name="T121" fmla="*/ 9 h 649"/>
                <a:gd name="T122" fmla="*/ 967 w 2132"/>
                <a:gd name="T123" fmla="*/ 0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01" y="615"/>
                  </a:lnTo>
                  <a:lnTo>
                    <a:pt x="1068" y="504"/>
                  </a:lnTo>
                  <a:lnTo>
                    <a:pt x="1089" y="504"/>
                  </a:lnTo>
                  <a:lnTo>
                    <a:pt x="1089" y="646"/>
                  </a:lnTo>
                  <a:lnTo>
                    <a:pt x="1069" y="646"/>
                  </a:lnTo>
                  <a:lnTo>
                    <a:pt x="1069" y="53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337" y="615"/>
                  </a:lnTo>
                  <a:lnTo>
                    <a:pt x="404" y="504"/>
                  </a:lnTo>
                  <a:lnTo>
                    <a:pt x="425" y="504"/>
                  </a:lnTo>
                  <a:lnTo>
                    <a:pt x="425" y="646"/>
                  </a:lnTo>
                  <a:lnTo>
                    <a:pt x="404" y="646"/>
                  </a:lnTo>
                  <a:lnTo>
                    <a:pt x="404" y="53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044" y="380"/>
                  </a:lnTo>
                  <a:lnTo>
                    <a:pt x="2110" y="269"/>
                  </a:lnTo>
                  <a:lnTo>
                    <a:pt x="2132" y="269"/>
                  </a:lnTo>
                  <a:lnTo>
                    <a:pt x="2132" y="411"/>
                  </a:lnTo>
                  <a:lnTo>
                    <a:pt x="2111" y="411"/>
                  </a:lnTo>
                  <a:lnTo>
                    <a:pt x="2111" y="302"/>
                  </a:lnTo>
                  <a:lnTo>
                    <a:pt x="2111" y="302"/>
                  </a:lnTo>
                  <a:lnTo>
                    <a:pt x="2044" y="411"/>
                  </a:lnTo>
                  <a:lnTo>
                    <a:pt x="2023" y="411"/>
                  </a:lnTo>
                  <a:lnTo>
                    <a:pt x="2023" y="269"/>
                  </a:lnTo>
                  <a:close/>
                  <a:moveTo>
                    <a:pt x="1868" y="269"/>
                  </a:moveTo>
                  <a:lnTo>
                    <a:pt x="1888" y="269"/>
                  </a:lnTo>
                  <a:lnTo>
                    <a:pt x="1888" y="380"/>
                  </a:lnTo>
                  <a:lnTo>
                    <a:pt x="1888" y="380"/>
                  </a:lnTo>
                  <a:lnTo>
                    <a:pt x="1955" y="269"/>
                  </a:lnTo>
                  <a:lnTo>
                    <a:pt x="1976" y="269"/>
                  </a:lnTo>
                  <a:lnTo>
                    <a:pt x="1976" y="411"/>
                  </a:lnTo>
                  <a:lnTo>
                    <a:pt x="1956" y="411"/>
                  </a:lnTo>
                  <a:lnTo>
                    <a:pt x="1956" y="302"/>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15" y="380"/>
                  </a:lnTo>
                  <a:lnTo>
                    <a:pt x="582" y="269"/>
                  </a:lnTo>
                  <a:lnTo>
                    <a:pt x="603" y="269"/>
                  </a:lnTo>
                  <a:lnTo>
                    <a:pt x="603" y="411"/>
                  </a:lnTo>
                  <a:lnTo>
                    <a:pt x="582" y="411"/>
                  </a:lnTo>
                  <a:lnTo>
                    <a:pt x="582" y="302"/>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958" y="145"/>
                  </a:lnTo>
                  <a:lnTo>
                    <a:pt x="1026" y="35"/>
                  </a:lnTo>
                  <a:lnTo>
                    <a:pt x="1046" y="35"/>
                  </a:lnTo>
                  <a:lnTo>
                    <a:pt x="1046" y="176"/>
                  </a:lnTo>
                  <a:lnTo>
                    <a:pt x="1026" y="176"/>
                  </a:lnTo>
                  <a:lnTo>
                    <a:pt x="1026" y="66"/>
                  </a:lnTo>
                  <a:lnTo>
                    <a:pt x="1026" y="66"/>
                  </a:lnTo>
                  <a:lnTo>
                    <a:pt x="959" y="176"/>
                  </a:lnTo>
                  <a:lnTo>
                    <a:pt x="938" y="176"/>
                  </a:lnTo>
                  <a:lnTo>
                    <a:pt x="938" y="35"/>
                  </a:lnTo>
                  <a:close/>
                  <a:moveTo>
                    <a:pt x="783" y="35"/>
                  </a:moveTo>
                  <a:lnTo>
                    <a:pt x="803" y="35"/>
                  </a:lnTo>
                  <a:lnTo>
                    <a:pt x="803" y="145"/>
                  </a:lnTo>
                  <a:lnTo>
                    <a:pt x="803" y="145"/>
                  </a:lnTo>
                  <a:lnTo>
                    <a:pt x="871" y="35"/>
                  </a:lnTo>
                  <a:lnTo>
                    <a:pt x="891" y="35"/>
                  </a:lnTo>
                  <a:lnTo>
                    <a:pt x="891" y="176"/>
                  </a:lnTo>
                  <a:lnTo>
                    <a:pt x="871" y="176"/>
                  </a:lnTo>
                  <a:lnTo>
                    <a:pt x="871" y="6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chemeClr val="tx1">
                <a:lumMod val="95000"/>
                <a:lumOff val="5000"/>
              </a:schemeClr>
            </a:solidFill>
            <a:ln w="0">
              <a:noFill/>
              <a:prstDash val="solid"/>
              <a:round/>
              <a:headEnd/>
              <a:tailEnd/>
            </a:ln>
          </p:spPr>
          <p:txBody>
            <a:bodyPr/>
            <a:lstStyle/>
            <a:p>
              <a:pPr>
                <a:defRPr/>
              </a:pPr>
              <a:endParaRPr lang="ru-RU" baseline="-25000" dirty="0"/>
            </a:p>
          </p:txBody>
        </p:sp>
        <p:grpSp>
          <p:nvGrpSpPr>
            <p:cNvPr id="37942" name="Group 34"/>
            <p:cNvGrpSpPr>
              <a:grpSpLocks noChangeAspect="1"/>
            </p:cNvGrpSpPr>
            <p:nvPr/>
          </p:nvGrpSpPr>
          <p:grpSpPr bwMode="auto">
            <a:xfrm>
              <a:off x="543276" y="545242"/>
              <a:ext cx="421345" cy="421345"/>
              <a:chOff x="1099" y="205"/>
              <a:chExt cx="340" cy="340"/>
            </a:xfrm>
          </p:grpSpPr>
          <p:sp>
            <p:nvSpPr>
              <p:cNvPr id="15" name="Freeform 38"/>
              <p:cNvSpPr>
                <a:spLocks noEditPoints="1"/>
              </p:cNvSpPr>
              <p:nvPr/>
            </p:nvSpPr>
            <p:spPr bwMode="auto">
              <a:xfrm>
                <a:off x="1099" y="325"/>
                <a:ext cx="341" cy="217"/>
              </a:xfrm>
              <a:custGeom>
                <a:avLst/>
                <a:gdLst>
                  <a:gd name="T0" fmla="*/ 240 w 680"/>
                  <a:gd name="T1" fmla="*/ 240 h 441"/>
                  <a:gd name="T2" fmla="*/ 440 w 680"/>
                  <a:gd name="T3" fmla="*/ 240 h 441"/>
                  <a:gd name="T4" fmla="*/ 440 w 680"/>
                  <a:gd name="T5" fmla="*/ 441 h 441"/>
                  <a:gd name="T6" fmla="*/ 240 w 680"/>
                  <a:gd name="T7" fmla="*/ 441 h 441"/>
                  <a:gd name="T8" fmla="*/ 240 w 680"/>
                  <a:gd name="T9" fmla="*/ 240 h 441"/>
                  <a:gd name="T10" fmla="*/ 480 w 680"/>
                  <a:gd name="T11" fmla="*/ 0 h 441"/>
                  <a:gd name="T12" fmla="*/ 680 w 680"/>
                  <a:gd name="T13" fmla="*/ 0 h 441"/>
                  <a:gd name="T14" fmla="*/ 680 w 680"/>
                  <a:gd name="T15" fmla="*/ 441 h 441"/>
                  <a:gd name="T16" fmla="*/ 480 w 680"/>
                  <a:gd name="T17" fmla="*/ 441 h 441"/>
                  <a:gd name="T18" fmla="*/ 480 w 680"/>
                  <a:gd name="T19" fmla="*/ 0 h 441"/>
                  <a:gd name="T20" fmla="*/ 0 w 680"/>
                  <a:gd name="T21" fmla="*/ 0 h 441"/>
                  <a:gd name="T22" fmla="*/ 200 w 680"/>
                  <a:gd name="T23" fmla="*/ 0 h 441"/>
                  <a:gd name="T24" fmla="*/ 200 w 680"/>
                  <a:gd name="T25" fmla="*/ 441 h 441"/>
                  <a:gd name="T26" fmla="*/ 0 w 680"/>
                  <a:gd name="T27" fmla="*/ 441 h 441"/>
                  <a:gd name="T28" fmla="*/ 0 w 680"/>
                  <a:gd name="T29"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chemeClr val="tx1">
                  <a:lumMod val="95000"/>
                  <a:lumOff val="5000"/>
                </a:schemeClr>
              </a:solidFill>
              <a:ln w="0">
                <a:noFill/>
                <a:prstDash val="solid"/>
                <a:round/>
                <a:headEnd/>
                <a:tailEnd/>
              </a:ln>
            </p:spPr>
            <p:txBody>
              <a:bodyPr/>
              <a:lstStyle/>
              <a:p>
                <a:pPr>
                  <a:defRPr/>
                </a:pPr>
                <a:endParaRPr lang="ru-RU" baseline="-25000" dirty="0"/>
              </a:p>
            </p:txBody>
          </p:sp>
          <p:sp>
            <p:nvSpPr>
              <p:cNvPr id="37944" name="Freeform 39"/>
              <p:cNvSpPr>
                <a:spLocks noEditPoints="1"/>
              </p:cNvSpPr>
              <p:nvPr/>
            </p:nvSpPr>
            <p:spPr bwMode="auto">
              <a:xfrm>
                <a:off x="1099" y="205"/>
                <a:ext cx="340" cy="220"/>
              </a:xfrm>
              <a:custGeom>
                <a:avLst/>
                <a:gdLst>
                  <a:gd name="T0" fmla="*/ 2 w 680"/>
                  <a:gd name="T1" fmla="*/ 0 h 441"/>
                  <a:gd name="T2" fmla="*/ 3 w 680"/>
                  <a:gd name="T3" fmla="*/ 0 h 441"/>
                  <a:gd name="T4" fmla="*/ 3 w 680"/>
                  <a:gd name="T5" fmla="*/ 0 h 441"/>
                  <a:gd name="T6" fmla="*/ 2 w 680"/>
                  <a:gd name="T7" fmla="*/ 0 h 441"/>
                  <a:gd name="T8" fmla="*/ 2 w 680"/>
                  <a:gd name="T9" fmla="*/ 0 h 441"/>
                  <a:gd name="T10" fmla="*/ 1 w 680"/>
                  <a:gd name="T11" fmla="*/ 0 h 441"/>
                  <a:gd name="T12" fmla="*/ 2 w 680"/>
                  <a:gd name="T13" fmla="*/ 0 h 441"/>
                  <a:gd name="T14" fmla="*/ 2 w 680"/>
                  <a:gd name="T15" fmla="*/ 1 h 441"/>
                  <a:gd name="T16" fmla="*/ 1 w 680"/>
                  <a:gd name="T17" fmla="*/ 1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80"/>
                  <a:gd name="T46" fmla="*/ 0 h 441"/>
                  <a:gd name="T47" fmla="*/ 680 w 680"/>
                  <a:gd name="T48" fmla="*/ 441 h 44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dirty="0"/>
              </a:p>
            </p:txBody>
          </p:sp>
        </p:grpSp>
      </p:grpSp>
      <p:sp>
        <p:nvSpPr>
          <p:cNvPr id="4" name="Номер слайда 3"/>
          <p:cNvSpPr>
            <a:spLocks noGrp="1"/>
          </p:cNvSpPr>
          <p:nvPr>
            <p:ph type="sldNum" sz="quarter" idx="12"/>
          </p:nvPr>
        </p:nvSpPr>
        <p:spPr>
          <a:xfrm>
            <a:off x="6553760" y="6243264"/>
            <a:ext cx="2475646" cy="478699"/>
          </a:xfrm>
        </p:spPr>
        <p:txBody>
          <a:bodyPr/>
          <a:lstStyle/>
          <a:p>
            <a:pPr>
              <a:defRPr/>
            </a:pPr>
            <a:fld id="{B971B4AC-05DD-48C1-8803-3039D9D93133}" type="slidenum">
              <a:rPr lang="ru-RU" smtClean="0"/>
              <a:pPr>
                <a:defRPr/>
              </a:pPr>
              <a:t>22</a:t>
            </a:fld>
            <a:endParaRPr lang="ru-RU" dirty="0"/>
          </a:p>
        </p:txBody>
      </p:sp>
      <p:sp>
        <p:nvSpPr>
          <p:cNvPr id="17" name="Text Box 8"/>
          <p:cNvSpPr txBox="1">
            <a:spLocks noChangeArrowheads="1"/>
          </p:cNvSpPr>
          <p:nvPr/>
        </p:nvSpPr>
        <p:spPr bwMode="auto">
          <a:xfrm>
            <a:off x="4001287" y="6425721"/>
            <a:ext cx="4563884" cy="315647"/>
          </a:xfrm>
          <a:prstGeom prst="rect">
            <a:avLst/>
          </a:prstGeom>
          <a:noFill/>
          <a:ln w="9525">
            <a:noFill/>
            <a:miter lim="800000"/>
            <a:headEnd/>
            <a:tailEnd/>
          </a:ln>
          <a:effectLst/>
        </p:spPr>
        <p:txBody>
          <a:bodyPr wrap="square" lIns="144953" tIns="72477" rIns="144953" bIns="72477">
            <a:spAutoFit/>
          </a:bodyPr>
          <a:lstStyle/>
          <a:p>
            <a:pPr algn="ctr" defTabSz="913519">
              <a:spcBef>
                <a:spcPts val="0"/>
              </a:spcBef>
            </a:pPr>
            <a:r>
              <a:rPr lang="fr-FR" sz="1100" i="1" dirty="0">
                <a:solidFill>
                  <a:srgbClr val="969696"/>
                </a:solidFill>
              </a:rPr>
              <a:t>Yang K. H., Hougen O. A., Chem. Eng. Prog., 46, 146 (1950).</a:t>
            </a:r>
            <a:endParaRPr lang="ru-RU" sz="1100" i="1" dirty="0">
              <a:solidFill>
                <a:srgbClr val="969696"/>
              </a:solidFill>
            </a:endParaRPr>
          </a:p>
        </p:txBody>
      </p:sp>
      <p:graphicFrame>
        <p:nvGraphicFramePr>
          <p:cNvPr id="3" name="Объект 2"/>
          <p:cNvGraphicFramePr>
            <a:graphicFrameLocks noChangeAspect="1"/>
          </p:cNvGraphicFramePr>
          <p:nvPr>
            <p:extLst>
              <p:ext uri="{D42A27DB-BD31-4B8C-83A1-F6EECF244321}">
                <p14:modId xmlns:p14="http://schemas.microsoft.com/office/powerpoint/2010/main" val="3094016911"/>
              </p:ext>
            </p:extLst>
          </p:nvPr>
        </p:nvGraphicFramePr>
        <p:xfrm>
          <a:off x="3175000" y="1338263"/>
          <a:ext cx="3413125" cy="2481262"/>
        </p:xfrm>
        <a:graphic>
          <a:graphicData uri="http://schemas.openxmlformats.org/presentationml/2006/ole">
            <mc:AlternateContent xmlns:mc="http://schemas.openxmlformats.org/markup-compatibility/2006">
              <mc:Choice xmlns:v="urn:schemas-microsoft-com:vml" Requires="v">
                <p:oleObj spid="_x0000_s157826" name="Equation" r:id="rId4" imgW="2133360" imgH="1549080" progId="Equation.DSMT4">
                  <p:embed/>
                </p:oleObj>
              </mc:Choice>
              <mc:Fallback>
                <p:oleObj name="Equation" r:id="rId4" imgW="2133360" imgH="1549080" progId="Equation.DSMT4">
                  <p:embed/>
                  <p:pic>
                    <p:nvPicPr>
                      <p:cNvPr id="0" name="Объект 1"/>
                      <p:cNvPicPr>
                        <a:picLocks noChangeAspect="1" noChangeArrowheads="1"/>
                      </p:cNvPicPr>
                      <p:nvPr/>
                    </p:nvPicPr>
                    <p:blipFill>
                      <a:blip r:embed="rId5"/>
                      <a:srcRect/>
                      <a:stretch>
                        <a:fillRect/>
                      </a:stretch>
                    </p:blipFill>
                    <p:spPr bwMode="auto">
                      <a:xfrm>
                        <a:off x="3175000" y="1338263"/>
                        <a:ext cx="3413125" cy="2481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Объект 4"/>
          <p:cNvGraphicFramePr>
            <a:graphicFrameLocks noChangeAspect="1"/>
          </p:cNvGraphicFramePr>
          <p:nvPr>
            <p:extLst>
              <p:ext uri="{D42A27DB-BD31-4B8C-83A1-F6EECF244321}">
                <p14:modId xmlns:p14="http://schemas.microsoft.com/office/powerpoint/2010/main" val="4005406576"/>
              </p:ext>
            </p:extLst>
          </p:nvPr>
        </p:nvGraphicFramePr>
        <p:xfrm>
          <a:off x="899592" y="3781425"/>
          <a:ext cx="8047038" cy="2419350"/>
        </p:xfrm>
        <a:graphic>
          <a:graphicData uri="http://schemas.openxmlformats.org/presentationml/2006/ole">
            <mc:AlternateContent xmlns:mc="http://schemas.openxmlformats.org/markup-compatibility/2006">
              <mc:Choice xmlns:v="urn:schemas-microsoft-com:vml" Requires="v">
                <p:oleObj spid="_x0000_s157827" name="Equation" r:id="rId6" imgW="5029200" imgH="1511280" progId="Equation.DSMT4">
                  <p:embed/>
                </p:oleObj>
              </mc:Choice>
              <mc:Fallback>
                <p:oleObj name="Equation" r:id="rId6" imgW="5029200" imgH="1511280" progId="Equation.DSMT4">
                  <p:embed/>
                  <p:pic>
                    <p:nvPicPr>
                      <p:cNvPr id="0" name="Объект 2"/>
                      <p:cNvPicPr>
                        <a:picLocks noChangeAspect="1" noChangeArrowheads="1"/>
                      </p:cNvPicPr>
                      <p:nvPr/>
                    </p:nvPicPr>
                    <p:blipFill>
                      <a:blip r:embed="rId7"/>
                      <a:srcRect/>
                      <a:stretch>
                        <a:fillRect/>
                      </a:stretch>
                    </p:blipFill>
                    <p:spPr bwMode="auto">
                      <a:xfrm>
                        <a:off x="899592" y="3781425"/>
                        <a:ext cx="8047038" cy="241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707651901"/>
      </p:ext>
    </p:extLst>
  </p:cSld>
  <p:clrMapOvr>
    <a:masterClrMapping/>
  </p:clrMapOvr>
  <p:transition>
    <p:dissolv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type="body" idx="1"/>
          </p:nvPr>
        </p:nvSpPr>
        <p:spPr>
          <a:xfrm>
            <a:off x="3771955" y="165882"/>
            <a:ext cx="5120526" cy="886854"/>
          </a:xfrm>
        </p:spPr>
        <p:txBody>
          <a:bodyPr/>
          <a:lstStyle/>
          <a:p>
            <a:pPr marL="0" indent="0" algn="r" eaLnBrk="1" hangingPunct="1">
              <a:spcBef>
                <a:spcPts val="0"/>
              </a:spcBef>
              <a:buFontTx/>
              <a:buNone/>
            </a:pPr>
            <a:r>
              <a:rPr lang="ru-RU" altLang="ru-RU" sz="2900" b="1" dirty="0">
                <a:solidFill>
                  <a:srgbClr val="80BF44"/>
                </a:solidFill>
                <a:latin typeface="Calibri" pitchFamily="34" charset="0"/>
              </a:rPr>
              <a:t>Общий вид кинетического уравнения</a:t>
            </a:r>
          </a:p>
        </p:txBody>
      </p:sp>
      <p:sp>
        <p:nvSpPr>
          <p:cNvPr id="37891" name="Rectangle 4"/>
          <p:cNvSpPr>
            <a:spLocks noChangeArrowheads="1"/>
          </p:cNvSpPr>
          <p:nvPr/>
        </p:nvSpPr>
        <p:spPr bwMode="auto">
          <a:xfrm>
            <a:off x="8458641" y="6172704"/>
            <a:ext cx="685359" cy="685296"/>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8235" tIns="54117" rIns="108235" bIns="54117" anchor="ctr"/>
          <a:lstStyle>
            <a:lvl1pPr defTabSz="576263" eaLnBrk="0" hangingPunct="0">
              <a:spcBef>
                <a:spcPct val="20000"/>
              </a:spcBef>
              <a:buChar char="•"/>
              <a:defRPr sz="2000">
                <a:solidFill>
                  <a:schemeClr val="tx1"/>
                </a:solidFill>
                <a:latin typeface="Arial" charset="0"/>
              </a:defRPr>
            </a:lvl1pPr>
            <a:lvl2pPr marL="742950" indent="-285750" defTabSz="576263" eaLnBrk="0" hangingPunct="0">
              <a:spcBef>
                <a:spcPct val="20000"/>
              </a:spcBef>
              <a:buChar char="–"/>
              <a:defRPr>
                <a:solidFill>
                  <a:schemeClr val="tx1"/>
                </a:solidFill>
                <a:latin typeface="Arial" charset="0"/>
              </a:defRPr>
            </a:lvl2pPr>
            <a:lvl3pPr marL="1143000" indent="-228600" defTabSz="576263" eaLnBrk="0" hangingPunct="0">
              <a:spcBef>
                <a:spcPct val="20000"/>
              </a:spcBef>
              <a:buChar char="•"/>
              <a:defRPr sz="1500">
                <a:solidFill>
                  <a:schemeClr val="tx1"/>
                </a:solidFill>
                <a:latin typeface="Arial" charset="0"/>
              </a:defRPr>
            </a:lvl3pPr>
            <a:lvl4pPr marL="1600200" indent="-228600" defTabSz="576263" eaLnBrk="0" hangingPunct="0">
              <a:spcBef>
                <a:spcPct val="20000"/>
              </a:spcBef>
              <a:buChar char="–"/>
              <a:defRPr sz="1300">
                <a:solidFill>
                  <a:schemeClr val="tx1"/>
                </a:solidFill>
                <a:latin typeface="Arial" charset="0"/>
              </a:defRPr>
            </a:lvl4pPr>
            <a:lvl5pPr marL="2057400" indent="-228600" defTabSz="576263" eaLnBrk="0" hangingPunct="0">
              <a:spcBef>
                <a:spcPct val="20000"/>
              </a:spcBef>
              <a:buChar char="»"/>
              <a:defRPr sz="1300">
                <a:solidFill>
                  <a:schemeClr val="tx1"/>
                </a:solidFill>
                <a:latin typeface="Arial" charset="0"/>
              </a:defRPr>
            </a:lvl5pPr>
            <a:lvl6pPr marL="2514600" indent="-228600" defTabSz="576263" eaLnBrk="0" fontAlgn="base" hangingPunct="0">
              <a:spcBef>
                <a:spcPct val="20000"/>
              </a:spcBef>
              <a:spcAft>
                <a:spcPct val="0"/>
              </a:spcAft>
              <a:buChar char="»"/>
              <a:defRPr sz="1300">
                <a:solidFill>
                  <a:schemeClr val="tx1"/>
                </a:solidFill>
                <a:latin typeface="Arial" charset="0"/>
              </a:defRPr>
            </a:lvl6pPr>
            <a:lvl7pPr marL="2971800" indent="-228600" defTabSz="576263" eaLnBrk="0" fontAlgn="base" hangingPunct="0">
              <a:spcBef>
                <a:spcPct val="20000"/>
              </a:spcBef>
              <a:spcAft>
                <a:spcPct val="0"/>
              </a:spcAft>
              <a:buChar char="»"/>
              <a:defRPr sz="1300">
                <a:solidFill>
                  <a:schemeClr val="tx1"/>
                </a:solidFill>
                <a:latin typeface="Arial" charset="0"/>
              </a:defRPr>
            </a:lvl7pPr>
            <a:lvl8pPr marL="3429000" indent="-228600" defTabSz="576263" eaLnBrk="0" fontAlgn="base" hangingPunct="0">
              <a:spcBef>
                <a:spcPct val="20000"/>
              </a:spcBef>
              <a:spcAft>
                <a:spcPct val="0"/>
              </a:spcAft>
              <a:buChar char="»"/>
              <a:defRPr sz="1300">
                <a:solidFill>
                  <a:schemeClr val="tx1"/>
                </a:solidFill>
                <a:latin typeface="Arial" charset="0"/>
              </a:defRPr>
            </a:lvl8pPr>
            <a:lvl9pPr marL="3886200" indent="-228600" defTabSz="576263" eaLnBrk="0" fontAlgn="base" hangingPunct="0">
              <a:spcBef>
                <a:spcPct val="20000"/>
              </a:spcBef>
              <a:spcAft>
                <a:spcPct val="0"/>
              </a:spcAft>
              <a:buChar char="»"/>
              <a:defRPr sz="1300">
                <a:solidFill>
                  <a:schemeClr val="tx1"/>
                </a:solidFill>
                <a:latin typeface="Arial" charset="0"/>
              </a:defRPr>
            </a:lvl9pPr>
          </a:lstStyle>
          <a:p>
            <a:pPr algn="ctr" eaLnBrk="1" hangingPunct="1">
              <a:spcBef>
                <a:spcPct val="0"/>
              </a:spcBef>
              <a:buFontTx/>
              <a:buNone/>
            </a:pPr>
            <a:endParaRPr lang="ru-RU" altLang="ru-RU" sz="1400" dirty="0"/>
          </a:p>
        </p:txBody>
      </p:sp>
      <p:cxnSp>
        <p:nvCxnSpPr>
          <p:cNvPr id="37892" name="AutoShape 7"/>
          <p:cNvCxnSpPr>
            <a:cxnSpLocks noChangeShapeType="1"/>
          </p:cNvCxnSpPr>
          <p:nvPr/>
        </p:nvCxnSpPr>
        <p:spPr bwMode="auto">
          <a:xfrm>
            <a:off x="4114674" y="1143840"/>
            <a:ext cx="8456121" cy="0"/>
          </a:xfrm>
          <a:prstGeom prst="straightConnector1">
            <a:avLst/>
          </a:prstGeom>
          <a:noFill/>
          <a:ln w="28575">
            <a:solidFill>
              <a:schemeClr val="bg2"/>
            </a:solidFill>
            <a:round/>
            <a:headEnd/>
            <a:tailEnd/>
          </a:ln>
          <a:extLst>
            <a:ext uri="{909E8E84-426E-40DD-AFC4-6F175D3DCCD1}">
              <a14:hiddenFill xmlns:a14="http://schemas.microsoft.com/office/drawing/2010/main">
                <a:noFill/>
              </a14:hiddenFill>
            </a:ext>
          </a:extLst>
        </p:spPr>
      </p:cxnSp>
      <p:pic>
        <p:nvPicPr>
          <p:cNvPr id="37893" name="Picture 14" descr="ТПУ_Презентация_квадраты"/>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96356"/>
            <a:ext cx="4001287" cy="861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4" name="Rectangle 9"/>
          <p:cNvSpPr>
            <a:spLocks noChangeArrowheads="1"/>
          </p:cNvSpPr>
          <p:nvPr/>
        </p:nvSpPr>
        <p:spPr bwMode="auto">
          <a:xfrm>
            <a:off x="0" y="1486488"/>
            <a:ext cx="685359" cy="5371512"/>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44953" tIns="72477" rIns="144953" bIns="72477" anchor="ctr"/>
          <a:lstStyle>
            <a:lvl1pPr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sz="1500">
                <a:solidFill>
                  <a:schemeClr val="tx1"/>
                </a:solidFill>
                <a:latin typeface="Arial" charset="0"/>
              </a:defRPr>
            </a:lvl3pPr>
            <a:lvl4pPr marL="1600200" indent="-228600" eaLnBrk="0" hangingPunct="0">
              <a:spcBef>
                <a:spcPct val="20000"/>
              </a:spcBef>
              <a:buChar char="–"/>
              <a:defRPr sz="1300">
                <a:solidFill>
                  <a:schemeClr val="tx1"/>
                </a:solidFill>
                <a:latin typeface="Arial" charset="0"/>
              </a:defRPr>
            </a:lvl4pPr>
            <a:lvl5pPr marL="2057400" indent="-228600" eaLnBrk="0" hangingPunct="0">
              <a:spcBef>
                <a:spcPct val="20000"/>
              </a:spcBef>
              <a:buChar char="»"/>
              <a:defRPr sz="1300">
                <a:solidFill>
                  <a:schemeClr val="tx1"/>
                </a:solidFill>
                <a:latin typeface="Arial" charset="0"/>
              </a:defRPr>
            </a:lvl5pPr>
            <a:lvl6pPr marL="2514600" indent="-228600" eaLnBrk="0" fontAlgn="base" hangingPunct="0">
              <a:spcBef>
                <a:spcPct val="20000"/>
              </a:spcBef>
              <a:spcAft>
                <a:spcPct val="0"/>
              </a:spcAft>
              <a:buChar char="»"/>
              <a:defRPr sz="1300">
                <a:solidFill>
                  <a:schemeClr val="tx1"/>
                </a:solidFill>
                <a:latin typeface="Arial" charset="0"/>
              </a:defRPr>
            </a:lvl6pPr>
            <a:lvl7pPr marL="2971800" indent="-228600" eaLnBrk="0" fontAlgn="base" hangingPunct="0">
              <a:spcBef>
                <a:spcPct val="20000"/>
              </a:spcBef>
              <a:spcAft>
                <a:spcPct val="0"/>
              </a:spcAft>
              <a:buChar char="»"/>
              <a:defRPr sz="1300">
                <a:solidFill>
                  <a:schemeClr val="tx1"/>
                </a:solidFill>
                <a:latin typeface="Arial" charset="0"/>
              </a:defRPr>
            </a:lvl7pPr>
            <a:lvl8pPr marL="3429000" indent="-228600" eaLnBrk="0" fontAlgn="base" hangingPunct="0">
              <a:spcBef>
                <a:spcPct val="20000"/>
              </a:spcBef>
              <a:spcAft>
                <a:spcPct val="0"/>
              </a:spcAft>
              <a:buChar char="»"/>
              <a:defRPr sz="1300">
                <a:solidFill>
                  <a:schemeClr val="tx1"/>
                </a:solidFill>
                <a:latin typeface="Arial" charset="0"/>
              </a:defRPr>
            </a:lvl8pPr>
            <a:lvl9pPr marL="3886200" indent="-228600" eaLnBrk="0" fontAlgn="base" hangingPunct="0">
              <a:spcBef>
                <a:spcPct val="20000"/>
              </a:spcBef>
              <a:spcAft>
                <a:spcPct val="0"/>
              </a:spcAft>
              <a:buChar char="»"/>
              <a:defRPr sz="1300">
                <a:solidFill>
                  <a:schemeClr val="tx1"/>
                </a:solidFill>
                <a:latin typeface="Arial" charset="0"/>
              </a:defRPr>
            </a:lvl9pPr>
          </a:lstStyle>
          <a:p>
            <a:pPr eaLnBrk="1" hangingPunct="1">
              <a:spcBef>
                <a:spcPct val="0"/>
              </a:spcBef>
              <a:buFontTx/>
              <a:buNone/>
            </a:pPr>
            <a:endParaRPr lang="ru-RU" altLang="ru-RU" sz="1700" dirty="0"/>
          </a:p>
        </p:txBody>
      </p:sp>
      <p:grpSp>
        <p:nvGrpSpPr>
          <p:cNvPr id="37896" name="Группа 8"/>
          <p:cNvGrpSpPr>
            <a:grpSpLocks/>
          </p:cNvGrpSpPr>
          <p:nvPr/>
        </p:nvGrpSpPr>
        <p:grpSpPr bwMode="auto">
          <a:xfrm>
            <a:off x="415752" y="355246"/>
            <a:ext cx="3053879" cy="713009"/>
            <a:chOff x="543276" y="545242"/>
            <a:chExt cx="1816737" cy="422585"/>
          </a:xfrm>
        </p:grpSpPr>
        <p:sp>
          <p:nvSpPr>
            <p:cNvPr id="13" name="Freeform 37"/>
            <p:cNvSpPr>
              <a:spLocks noEditPoints="1"/>
            </p:cNvSpPr>
            <p:nvPr/>
          </p:nvSpPr>
          <p:spPr bwMode="auto">
            <a:xfrm>
              <a:off x="1037932" y="566147"/>
              <a:ext cx="1322081" cy="401680"/>
            </a:xfrm>
            <a:custGeom>
              <a:avLst/>
              <a:gdLst>
                <a:gd name="T0" fmla="*/ 528 w 2132"/>
                <a:gd name="T1" fmla="*/ 586 h 649"/>
                <a:gd name="T2" fmla="*/ 791 w 2132"/>
                <a:gd name="T3" fmla="*/ 557 h 649"/>
                <a:gd name="T4" fmla="*/ 510 w 2132"/>
                <a:gd name="T5" fmla="*/ 564 h 649"/>
                <a:gd name="T6" fmla="*/ 490 w 2132"/>
                <a:gd name="T7" fmla="*/ 521 h 649"/>
                <a:gd name="T8" fmla="*/ 1337 w 2132"/>
                <a:gd name="T9" fmla="*/ 504 h 649"/>
                <a:gd name="T10" fmla="*/ 1257 w 2132"/>
                <a:gd name="T11" fmla="*/ 504 h 649"/>
                <a:gd name="T12" fmla="*/ 1001 w 2132"/>
                <a:gd name="T13" fmla="*/ 504 h 649"/>
                <a:gd name="T14" fmla="*/ 981 w 2132"/>
                <a:gd name="T15" fmla="*/ 504 h 649"/>
                <a:gd name="T16" fmla="*/ 799 w 2132"/>
                <a:gd name="T17" fmla="*/ 579 h 649"/>
                <a:gd name="T18" fmla="*/ 625 w 2132"/>
                <a:gd name="T19" fmla="*/ 522 h 649"/>
                <a:gd name="T20" fmla="*/ 508 w 2132"/>
                <a:gd name="T21" fmla="*/ 504 h 649"/>
                <a:gd name="T22" fmla="*/ 529 w 2132"/>
                <a:gd name="T23" fmla="*/ 574 h 649"/>
                <a:gd name="T24" fmla="*/ 470 w 2132"/>
                <a:gd name="T25" fmla="*/ 646 h 649"/>
                <a:gd name="T26" fmla="*/ 404 w 2132"/>
                <a:gd name="T27" fmla="*/ 536 h 649"/>
                <a:gd name="T28" fmla="*/ 249 w 2132"/>
                <a:gd name="T29" fmla="*/ 646 h 649"/>
                <a:gd name="T30" fmla="*/ 131 w 2132"/>
                <a:gd name="T31" fmla="*/ 504 h 649"/>
                <a:gd name="T32" fmla="*/ 23 w 2132"/>
                <a:gd name="T33" fmla="*/ 627 h 649"/>
                <a:gd name="T34" fmla="*/ 931 w 2132"/>
                <a:gd name="T35" fmla="*/ 503 h 649"/>
                <a:gd name="T36" fmla="*/ 872 w 2132"/>
                <a:gd name="T37" fmla="*/ 609 h 649"/>
                <a:gd name="T38" fmla="*/ 893 w 2132"/>
                <a:gd name="T39" fmla="*/ 646 h 649"/>
                <a:gd name="T40" fmla="*/ 914 w 2132"/>
                <a:gd name="T41" fmla="*/ 502 h 649"/>
                <a:gd name="T42" fmla="*/ 206 w 2132"/>
                <a:gd name="T43" fmla="*/ 387 h 649"/>
                <a:gd name="T44" fmla="*/ 267 w 2132"/>
                <a:gd name="T45" fmla="*/ 302 h 649"/>
                <a:gd name="T46" fmla="*/ 2111 w 2132"/>
                <a:gd name="T47" fmla="*/ 411 h 649"/>
                <a:gd name="T48" fmla="*/ 1976 w 2132"/>
                <a:gd name="T49" fmla="*/ 269 h 649"/>
                <a:gd name="T50" fmla="*/ 1805 w 2132"/>
                <a:gd name="T51" fmla="*/ 269 h 649"/>
                <a:gd name="T52" fmla="*/ 1549 w 2132"/>
                <a:gd name="T53" fmla="*/ 287 h 649"/>
                <a:gd name="T54" fmla="*/ 1337 w 2132"/>
                <a:gd name="T55" fmla="*/ 269 h 649"/>
                <a:gd name="T56" fmla="*/ 1423 w 2132"/>
                <a:gd name="T57" fmla="*/ 269 h 649"/>
                <a:gd name="T58" fmla="*/ 1337 w 2132"/>
                <a:gd name="T59" fmla="*/ 294 h 649"/>
                <a:gd name="T60" fmla="*/ 1280 w 2132"/>
                <a:gd name="T61" fmla="*/ 302 h 649"/>
                <a:gd name="T62" fmla="*/ 1126 w 2132"/>
                <a:gd name="T63" fmla="*/ 411 h 649"/>
                <a:gd name="T64" fmla="*/ 955 w 2132"/>
                <a:gd name="T65" fmla="*/ 337 h 649"/>
                <a:gd name="T66" fmla="*/ 791 w 2132"/>
                <a:gd name="T67" fmla="*/ 287 h 649"/>
                <a:gd name="T68" fmla="*/ 741 w 2132"/>
                <a:gd name="T69" fmla="*/ 269 h 649"/>
                <a:gd name="T70" fmla="*/ 515 w 2132"/>
                <a:gd name="T71" fmla="*/ 380 h 649"/>
                <a:gd name="T72" fmla="*/ 447 w 2132"/>
                <a:gd name="T73" fmla="*/ 269 h 649"/>
                <a:gd name="T74" fmla="*/ 363 w 2132"/>
                <a:gd name="T75" fmla="*/ 406 h 649"/>
                <a:gd name="T76" fmla="*/ 351 w 2132"/>
                <a:gd name="T77" fmla="*/ 386 h 649"/>
                <a:gd name="T78" fmla="*/ 105 w 2132"/>
                <a:gd name="T79" fmla="*/ 287 h 649"/>
                <a:gd name="T80" fmla="*/ 1640 w 2132"/>
                <a:gd name="T81" fmla="*/ 288 h 649"/>
                <a:gd name="T82" fmla="*/ 1680 w 2132"/>
                <a:gd name="T83" fmla="*/ 393 h 649"/>
                <a:gd name="T84" fmla="*/ 1583 w 2132"/>
                <a:gd name="T85" fmla="*/ 339 h 649"/>
                <a:gd name="T86" fmla="*/ 292 w 2132"/>
                <a:gd name="T87" fmla="*/ 303 h 649"/>
                <a:gd name="T88" fmla="*/ 182 w 2132"/>
                <a:gd name="T89" fmla="*/ 393 h 649"/>
                <a:gd name="T90" fmla="*/ 2059 w 2132"/>
                <a:gd name="T91" fmla="*/ 241 h 649"/>
                <a:gd name="T92" fmla="*/ 2058 w 2132"/>
                <a:gd name="T93" fmla="*/ 257 h 649"/>
                <a:gd name="T94" fmla="*/ 157 w 2132"/>
                <a:gd name="T95" fmla="*/ 132 h 649"/>
                <a:gd name="T96" fmla="*/ 244 w 2132"/>
                <a:gd name="T97" fmla="*/ 92 h 649"/>
                <a:gd name="T98" fmla="*/ 1046 w 2132"/>
                <a:gd name="T99" fmla="*/ 35 h 649"/>
                <a:gd name="T100" fmla="*/ 803 w 2132"/>
                <a:gd name="T101" fmla="*/ 145 h 649"/>
                <a:gd name="T102" fmla="*/ 658 w 2132"/>
                <a:gd name="T103" fmla="*/ 35 h 649"/>
                <a:gd name="T104" fmla="*/ 305 w 2132"/>
                <a:gd name="T105" fmla="*/ 35 h 649"/>
                <a:gd name="T106" fmla="*/ 325 w 2132"/>
                <a:gd name="T107" fmla="*/ 53 h 649"/>
                <a:gd name="T108" fmla="*/ 44 w 2132"/>
                <a:gd name="T109" fmla="*/ 52 h 649"/>
                <a:gd name="T110" fmla="*/ 529 w 2132"/>
                <a:gd name="T111" fmla="*/ 72 h 649"/>
                <a:gd name="T112" fmla="*/ 605 w 2132"/>
                <a:gd name="T113" fmla="*/ 173 h 649"/>
                <a:gd name="T114" fmla="*/ 507 w 2132"/>
                <a:gd name="T115" fmla="*/ 66 h 649"/>
                <a:gd name="T116" fmla="*/ 267 w 2132"/>
                <a:gd name="T117" fmla="*/ 105 h 649"/>
                <a:gd name="T118" fmla="*/ 132 w 2132"/>
                <a:gd name="T119" fmla="*/ 126 h 649"/>
                <a:gd name="T120" fmla="*/ 992 w 2132"/>
                <a:gd name="T121" fmla="*/ 9 h 649"/>
                <a:gd name="T122" fmla="*/ 967 w 2132"/>
                <a:gd name="T123" fmla="*/ 0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01" y="615"/>
                  </a:lnTo>
                  <a:lnTo>
                    <a:pt x="1068" y="504"/>
                  </a:lnTo>
                  <a:lnTo>
                    <a:pt x="1089" y="504"/>
                  </a:lnTo>
                  <a:lnTo>
                    <a:pt x="1089" y="646"/>
                  </a:lnTo>
                  <a:lnTo>
                    <a:pt x="1069" y="646"/>
                  </a:lnTo>
                  <a:lnTo>
                    <a:pt x="1069" y="53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337" y="615"/>
                  </a:lnTo>
                  <a:lnTo>
                    <a:pt x="404" y="504"/>
                  </a:lnTo>
                  <a:lnTo>
                    <a:pt x="425" y="504"/>
                  </a:lnTo>
                  <a:lnTo>
                    <a:pt x="425" y="646"/>
                  </a:lnTo>
                  <a:lnTo>
                    <a:pt x="404" y="646"/>
                  </a:lnTo>
                  <a:lnTo>
                    <a:pt x="404" y="53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044" y="380"/>
                  </a:lnTo>
                  <a:lnTo>
                    <a:pt x="2110" y="269"/>
                  </a:lnTo>
                  <a:lnTo>
                    <a:pt x="2132" y="269"/>
                  </a:lnTo>
                  <a:lnTo>
                    <a:pt x="2132" y="411"/>
                  </a:lnTo>
                  <a:lnTo>
                    <a:pt x="2111" y="411"/>
                  </a:lnTo>
                  <a:lnTo>
                    <a:pt x="2111" y="302"/>
                  </a:lnTo>
                  <a:lnTo>
                    <a:pt x="2111" y="302"/>
                  </a:lnTo>
                  <a:lnTo>
                    <a:pt x="2044" y="411"/>
                  </a:lnTo>
                  <a:lnTo>
                    <a:pt x="2023" y="411"/>
                  </a:lnTo>
                  <a:lnTo>
                    <a:pt x="2023" y="269"/>
                  </a:lnTo>
                  <a:close/>
                  <a:moveTo>
                    <a:pt x="1868" y="269"/>
                  </a:moveTo>
                  <a:lnTo>
                    <a:pt x="1888" y="269"/>
                  </a:lnTo>
                  <a:lnTo>
                    <a:pt x="1888" y="380"/>
                  </a:lnTo>
                  <a:lnTo>
                    <a:pt x="1888" y="380"/>
                  </a:lnTo>
                  <a:lnTo>
                    <a:pt x="1955" y="269"/>
                  </a:lnTo>
                  <a:lnTo>
                    <a:pt x="1976" y="269"/>
                  </a:lnTo>
                  <a:lnTo>
                    <a:pt x="1976" y="411"/>
                  </a:lnTo>
                  <a:lnTo>
                    <a:pt x="1956" y="411"/>
                  </a:lnTo>
                  <a:lnTo>
                    <a:pt x="1956" y="302"/>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15" y="380"/>
                  </a:lnTo>
                  <a:lnTo>
                    <a:pt x="582" y="269"/>
                  </a:lnTo>
                  <a:lnTo>
                    <a:pt x="603" y="269"/>
                  </a:lnTo>
                  <a:lnTo>
                    <a:pt x="603" y="411"/>
                  </a:lnTo>
                  <a:lnTo>
                    <a:pt x="582" y="411"/>
                  </a:lnTo>
                  <a:lnTo>
                    <a:pt x="582" y="302"/>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958" y="145"/>
                  </a:lnTo>
                  <a:lnTo>
                    <a:pt x="1026" y="35"/>
                  </a:lnTo>
                  <a:lnTo>
                    <a:pt x="1046" y="35"/>
                  </a:lnTo>
                  <a:lnTo>
                    <a:pt x="1046" y="176"/>
                  </a:lnTo>
                  <a:lnTo>
                    <a:pt x="1026" y="176"/>
                  </a:lnTo>
                  <a:lnTo>
                    <a:pt x="1026" y="66"/>
                  </a:lnTo>
                  <a:lnTo>
                    <a:pt x="1026" y="66"/>
                  </a:lnTo>
                  <a:lnTo>
                    <a:pt x="959" y="176"/>
                  </a:lnTo>
                  <a:lnTo>
                    <a:pt x="938" y="176"/>
                  </a:lnTo>
                  <a:lnTo>
                    <a:pt x="938" y="35"/>
                  </a:lnTo>
                  <a:close/>
                  <a:moveTo>
                    <a:pt x="783" y="35"/>
                  </a:moveTo>
                  <a:lnTo>
                    <a:pt x="803" y="35"/>
                  </a:lnTo>
                  <a:lnTo>
                    <a:pt x="803" y="145"/>
                  </a:lnTo>
                  <a:lnTo>
                    <a:pt x="803" y="145"/>
                  </a:lnTo>
                  <a:lnTo>
                    <a:pt x="871" y="35"/>
                  </a:lnTo>
                  <a:lnTo>
                    <a:pt x="891" y="35"/>
                  </a:lnTo>
                  <a:lnTo>
                    <a:pt x="891" y="176"/>
                  </a:lnTo>
                  <a:lnTo>
                    <a:pt x="871" y="176"/>
                  </a:lnTo>
                  <a:lnTo>
                    <a:pt x="871" y="6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chemeClr val="tx1">
                <a:lumMod val="95000"/>
                <a:lumOff val="5000"/>
              </a:schemeClr>
            </a:solidFill>
            <a:ln w="0">
              <a:noFill/>
              <a:prstDash val="solid"/>
              <a:round/>
              <a:headEnd/>
              <a:tailEnd/>
            </a:ln>
          </p:spPr>
          <p:txBody>
            <a:bodyPr/>
            <a:lstStyle/>
            <a:p>
              <a:pPr>
                <a:defRPr/>
              </a:pPr>
              <a:endParaRPr lang="ru-RU" baseline="-25000" dirty="0"/>
            </a:p>
          </p:txBody>
        </p:sp>
        <p:grpSp>
          <p:nvGrpSpPr>
            <p:cNvPr id="37942" name="Group 34"/>
            <p:cNvGrpSpPr>
              <a:grpSpLocks noChangeAspect="1"/>
            </p:cNvGrpSpPr>
            <p:nvPr/>
          </p:nvGrpSpPr>
          <p:grpSpPr bwMode="auto">
            <a:xfrm>
              <a:off x="543276" y="545242"/>
              <a:ext cx="421345" cy="421345"/>
              <a:chOff x="1099" y="205"/>
              <a:chExt cx="340" cy="340"/>
            </a:xfrm>
          </p:grpSpPr>
          <p:sp>
            <p:nvSpPr>
              <p:cNvPr id="15" name="Freeform 38"/>
              <p:cNvSpPr>
                <a:spLocks noEditPoints="1"/>
              </p:cNvSpPr>
              <p:nvPr/>
            </p:nvSpPr>
            <p:spPr bwMode="auto">
              <a:xfrm>
                <a:off x="1099" y="325"/>
                <a:ext cx="341" cy="217"/>
              </a:xfrm>
              <a:custGeom>
                <a:avLst/>
                <a:gdLst>
                  <a:gd name="T0" fmla="*/ 240 w 680"/>
                  <a:gd name="T1" fmla="*/ 240 h 441"/>
                  <a:gd name="T2" fmla="*/ 440 w 680"/>
                  <a:gd name="T3" fmla="*/ 240 h 441"/>
                  <a:gd name="T4" fmla="*/ 440 w 680"/>
                  <a:gd name="T5" fmla="*/ 441 h 441"/>
                  <a:gd name="T6" fmla="*/ 240 w 680"/>
                  <a:gd name="T7" fmla="*/ 441 h 441"/>
                  <a:gd name="T8" fmla="*/ 240 w 680"/>
                  <a:gd name="T9" fmla="*/ 240 h 441"/>
                  <a:gd name="T10" fmla="*/ 480 w 680"/>
                  <a:gd name="T11" fmla="*/ 0 h 441"/>
                  <a:gd name="T12" fmla="*/ 680 w 680"/>
                  <a:gd name="T13" fmla="*/ 0 h 441"/>
                  <a:gd name="T14" fmla="*/ 680 w 680"/>
                  <a:gd name="T15" fmla="*/ 441 h 441"/>
                  <a:gd name="T16" fmla="*/ 480 w 680"/>
                  <a:gd name="T17" fmla="*/ 441 h 441"/>
                  <a:gd name="T18" fmla="*/ 480 w 680"/>
                  <a:gd name="T19" fmla="*/ 0 h 441"/>
                  <a:gd name="T20" fmla="*/ 0 w 680"/>
                  <a:gd name="T21" fmla="*/ 0 h 441"/>
                  <a:gd name="T22" fmla="*/ 200 w 680"/>
                  <a:gd name="T23" fmla="*/ 0 h 441"/>
                  <a:gd name="T24" fmla="*/ 200 w 680"/>
                  <a:gd name="T25" fmla="*/ 441 h 441"/>
                  <a:gd name="T26" fmla="*/ 0 w 680"/>
                  <a:gd name="T27" fmla="*/ 441 h 441"/>
                  <a:gd name="T28" fmla="*/ 0 w 680"/>
                  <a:gd name="T29"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chemeClr val="tx1">
                  <a:lumMod val="95000"/>
                  <a:lumOff val="5000"/>
                </a:schemeClr>
              </a:solidFill>
              <a:ln w="0">
                <a:noFill/>
                <a:prstDash val="solid"/>
                <a:round/>
                <a:headEnd/>
                <a:tailEnd/>
              </a:ln>
            </p:spPr>
            <p:txBody>
              <a:bodyPr/>
              <a:lstStyle/>
              <a:p>
                <a:pPr>
                  <a:defRPr/>
                </a:pPr>
                <a:endParaRPr lang="ru-RU" baseline="-25000" dirty="0"/>
              </a:p>
            </p:txBody>
          </p:sp>
          <p:sp>
            <p:nvSpPr>
              <p:cNvPr id="37944" name="Freeform 39"/>
              <p:cNvSpPr>
                <a:spLocks noEditPoints="1"/>
              </p:cNvSpPr>
              <p:nvPr/>
            </p:nvSpPr>
            <p:spPr bwMode="auto">
              <a:xfrm>
                <a:off x="1099" y="205"/>
                <a:ext cx="340" cy="220"/>
              </a:xfrm>
              <a:custGeom>
                <a:avLst/>
                <a:gdLst>
                  <a:gd name="T0" fmla="*/ 2 w 680"/>
                  <a:gd name="T1" fmla="*/ 0 h 441"/>
                  <a:gd name="T2" fmla="*/ 3 w 680"/>
                  <a:gd name="T3" fmla="*/ 0 h 441"/>
                  <a:gd name="T4" fmla="*/ 3 w 680"/>
                  <a:gd name="T5" fmla="*/ 0 h 441"/>
                  <a:gd name="T6" fmla="*/ 2 w 680"/>
                  <a:gd name="T7" fmla="*/ 0 h 441"/>
                  <a:gd name="T8" fmla="*/ 2 w 680"/>
                  <a:gd name="T9" fmla="*/ 0 h 441"/>
                  <a:gd name="T10" fmla="*/ 1 w 680"/>
                  <a:gd name="T11" fmla="*/ 0 h 441"/>
                  <a:gd name="T12" fmla="*/ 2 w 680"/>
                  <a:gd name="T13" fmla="*/ 0 h 441"/>
                  <a:gd name="T14" fmla="*/ 2 w 680"/>
                  <a:gd name="T15" fmla="*/ 1 h 441"/>
                  <a:gd name="T16" fmla="*/ 1 w 680"/>
                  <a:gd name="T17" fmla="*/ 1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80"/>
                  <a:gd name="T46" fmla="*/ 0 h 441"/>
                  <a:gd name="T47" fmla="*/ 680 w 680"/>
                  <a:gd name="T48" fmla="*/ 441 h 44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dirty="0"/>
              </a:p>
            </p:txBody>
          </p:sp>
        </p:grpSp>
      </p:grpSp>
      <p:sp>
        <p:nvSpPr>
          <p:cNvPr id="4" name="Номер слайда 3"/>
          <p:cNvSpPr>
            <a:spLocks noGrp="1"/>
          </p:cNvSpPr>
          <p:nvPr>
            <p:ph type="sldNum" sz="quarter" idx="12"/>
          </p:nvPr>
        </p:nvSpPr>
        <p:spPr>
          <a:xfrm>
            <a:off x="6553760" y="6243264"/>
            <a:ext cx="2475646" cy="478699"/>
          </a:xfrm>
        </p:spPr>
        <p:txBody>
          <a:bodyPr/>
          <a:lstStyle/>
          <a:p>
            <a:pPr>
              <a:defRPr/>
            </a:pPr>
            <a:fld id="{B971B4AC-05DD-48C1-8803-3039D9D93133}" type="slidenum">
              <a:rPr lang="ru-RU" smtClean="0"/>
              <a:pPr>
                <a:defRPr/>
              </a:pPr>
              <a:t>23</a:t>
            </a:fld>
            <a:endParaRPr lang="ru-RU" dirty="0"/>
          </a:p>
        </p:txBody>
      </p:sp>
      <p:sp>
        <p:nvSpPr>
          <p:cNvPr id="16" name="Rectangle 3"/>
          <p:cNvSpPr txBox="1">
            <a:spLocks noChangeArrowheads="1"/>
          </p:cNvSpPr>
          <p:nvPr/>
        </p:nvSpPr>
        <p:spPr bwMode="auto">
          <a:xfrm>
            <a:off x="971597" y="1486488"/>
            <a:ext cx="7593573" cy="309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6" tIns="45713" rIns="91426" bIns="45713" numCol="1" anchor="t" anchorCtr="0" compatLnSpc="1">
            <a:prstTxWarp prst="textNoShape">
              <a:avLst/>
            </a:prstTxWarp>
          </a:bodyPr>
          <a:lstStyle>
            <a:lvl1pPr marL="215900" indent="-215900" algn="l" defTabSz="576263" rtl="0" eaLnBrk="0" fontAlgn="base" hangingPunct="0">
              <a:spcBef>
                <a:spcPct val="20000"/>
              </a:spcBef>
              <a:spcAft>
                <a:spcPct val="0"/>
              </a:spcAft>
              <a:buChar char="•"/>
              <a:defRPr sz="2000">
                <a:solidFill>
                  <a:schemeClr val="tx1"/>
                </a:solidFill>
                <a:latin typeface="+mn-lt"/>
                <a:ea typeface="+mn-ea"/>
                <a:cs typeface="+mn-cs"/>
              </a:defRPr>
            </a:lvl1pPr>
            <a:lvl2pPr marL="468313" indent="-180975" algn="l" defTabSz="576263" rtl="0" eaLnBrk="0" fontAlgn="base" hangingPunct="0">
              <a:spcBef>
                <a:spcPct val="20000"/>
              </a:spcBef>
              <a:spcAft>
                <a:spcPct val="0"/>
              </a:spcAft>
              <a:buChar char="–"/>
              <a:defRPr>
                <a:solidFill>
                  <a:schemeClr val="tx1"/>
                </a:solidFill>
                <a:latin typeface="+mn-lt"/>
              </a:defRPr>
            </a:lvl2pPr>
            <a:lvl3pPr marL="719138" indent="-142875" algn="l" defTabSz="576263" rtl="0" eaLnBrk="0" fontAlgn="base" hangingPunct="0">
              <a:spcBef>
                <a:spcPct val="20000"/>
              </a:spcBef>
              <a:spcAft>
                <a:spcPct val="0"/>
              </a:spcAft>
              <a:buChar char="•"/>
              <a:defRPr sz="1500">
                <a:solidFill>
                  <a:schemeClr val="tx1"/>
                </a:solidFill>
                <a:latin typeface="+mn-lt"/>
              </a:defRPr>
            </a:lvl3pPr>
            <a:lvl4pPr marL="1008063" indent="-144463" algn="l" defTabSz="576263" rtl="0" eaLnBrk="0" fontAlgn="base" hangingPunct="0">
              <a:spcBef>
                <a:spcPct val="20000"/>
              </a:spcBef>
              <a:spcAft>
                <a:spcPct val="0"/>
              </a:spcAft>
              <a:buChar char="–"/>
              <a:defRPr sz="1300">
                <a:solidFill>
                  <a:schemeClr val="tx1"/>
                </a:solidFill>
                <a:latin typeface="+mn-lt"/>
              </a:defRPr>
            </a:lvl4pPr>
            <a:lvl5pPr marL="1295400" indent="-142875" algn="l" defTabSz="576263" rtl="0" eaLnBrk="0" fontAlgn="base" hangingPunct="0">
              <a:spcBef>
                <a:spcPct val="20000"/>
              </a:spcBef>
              <a:spcAft>
                <a:spcPct val="0"/>
              </a:spcAft>
              <a:buChar char="»"/>
              <a:defRPr sz="1300">
                <a:solidFill>
                  <a:schemeClr val="tx1"/>
                </a:solidFill>
                <a:latin typeface="+mn-lt"/>
              </a:defRPr>
            </a:lvl5pPr>
            <a:lvl6pPr marL="1752600" indent="-142875" algn="l" defTabSz="576263" rtl="0" fontAlgn="base">
              <a:spcBef>
                <a:spcPct val="20000"/>
              </a:spcBef>
              <a:spcAft>
                <a:spcPct val="0"/>
              </a:spcAft>
              <a:buChar char="»"/>
              <a:defRPr sz="1300">
                <a:solidFill>
                  <a:schemeClr val="tx1"/>
                </a:solidFill>
                <a:latin typeface="+mn-lt"/>
              </a:defRPr>
            </a:lvl6pPr>
            <a:lvl7pPr marL="2209800" indent="-142875" algn="l" defTabSz="576263" rtl="0" fontAlgn="base">
              <a:spcBef>
                <a:spcPct val="20000"/>
              </a:spcBef>
              <a:spcAft>
                <a:spcPct val="0"/>
              </a:spcAft>
              <a:buChar char="»"/>
              <a:defRPr sz="1300">
                <a:solidFill>
                  <a:schemeClr val="tx1"/>
                </a:solidFill>
                <a:latin typeface="+mn-lt"/>
              </a:defRPr>
            </a:lvl7pPr>
            <a:lvl8pPr marL="2667000" indent="-142875" algn="l" defTabSz="576263" rtl="0" fontAlgn="base">
              <a:spcBef>
                <a:spcPct val="20000"/>
              </a:spcBef>
              <a:spcAft>
                <a:spcPct val="0"/>
              </a:spcAft>
              <a:buChar char="»"/>
              <a:defRPr sz="1300">
                <a:solidFill>
                  <a:schemeClr val="tx1"/>
                </a:solidFill>
                <a:latin typeface="+mn-lt"/>
              </a:defRPr>
            </a:lvl8pPr>
            <a:lvl9pPr marL="3124200" indent="-142875" algn="l" defTabSz="576263" rtl="0" fontAlgn="base">
              <a:spcBef>
                <a:spcPct val="20000"/>
              </a:spcBef>
              <a:spcAft>
                <a:spcPct val="0"/>
              </a:spcAft>
              <a:buChar char="»"/>
              <a:defRPr sz="1300">
                <a:solidFill>
                  <a:schemeClr val="tx1"/>
                </a:solidFill>
                <a:latin typeface="+mn-lt"/>
              </a:defRPr>
            </a:lvl9pPr>
          </a:lstStyle>
          <a:p>
            <a:pPr marL="0" indent="357188" algn="just">
              <a:spcBef>
                <a:spcPts val="0"/>
              </a:spcBef>
              <a:buNone/>
            </a:pPr>
            <a:endParaRPr lang="ru-RU" altLang="ru-RU" sz="1400" kern="0" dirty="0">
              <a:latin typeface="Calibri" pitchFamily="34" charset="0"/>
            </a:endParaRPr>
          </a:p>
          <a:p>
            <a:pPr marL="0" indent="357188" algn="just">
              <a:spcBef>
                <a:spcPts val="0"/>
              </a:spcBef>
              <a:buNone/>
            </a:pPr>
            <a:endParaRPr lang="ru-RU" altLang="ru-RU" sz="1400" kern="0" dirty="0">
              <a:latin typeface="Calibri" pitchFamily="34" charset="0"/>
            </a:endParaRPr>
          </a:p>
          <a:p>
            <a:pPr marL="0" indent="357188" algn="just">
              <a:spcBef>
                <a:spcPts val="0"/>
              </a:spcBef>
              <a:buNone/>
            </a:pPr>
            <a:endParaRPr lang="ru-RU" altLang="ru-RU" sz="1400" kern="0" dirty="0">
              <a:latin typeface="Calibri" pitchFamily="34" charset="0"/>
            </a:endParaRPr>
          </a:p>
          <a:p>
            <a:pPr marL="0" indent="357188" algn="just">
              <a:spcBef>
                <a:spcPts val="0"/>
              </a:spcBef>
              <a:buNone/>
            </a:pPr>
            <a:r>
              <a:rPr lang="ru-RU" altLang="ru-RU" sz="1400" b="1" i="1" kern="0" dirty="0">
                <a:latin typeface="Calibri" pitchFamily="34" charset="0"/>
              </a:rPr>
              <a:t>Пример:</a:t>
            </a:r>
          </a:p>
          <a:p>
            <a:pPr marL="0" indent="357188" algn="just">
              <a:spcBef>
                <a:spcPts val="0"/>
              </a:spcBef>
              <a:buNone/>
            </a:pPr>
            <a:r>
              <a:rPr lang="ru-RU" altLang="ru-RU" sz="1400" kern="0" dirty="0">
                <a:latin typeface="Calibri" pitchFamily="34" charset="0"/>
              </a:rPr>
              <a:t>Уравнение скорости по таблицам </a:t>
            </a:r>
            <a:r>
              <a:rPr lang="ru-RU" altLang="ru-RU" sz="1400" kern="0" dirty="0" err="1">
                <a:latin typeface="Calibri" pitchFamily="34" charset="0"/>
              </a:rPr>
              <a:t>Хоугена</a:t>
            </a:r>
            <a:r>
              <a:rPr lang="ru-RU" altLang="ru-RU" sz="1400" kern="0" dirty="0">
                <a:latin typeface="Calibri" pitchFamily="34" charset="0"/>
              </a:rPr>
              <a:t>-Ватсона для обратимой бимолекулярной поверхностной реакции. </a:t>
            </a:r>
          </a:p>
          <a:p>
            <a:pPr marL="0" indent="357188" algn="just">
              <a:spcBef>
                <a:spcPts val="0"/>
              </a:spcBef>
              <a:buNone/>
            </a:pPr>
            <a:r>
              <a:rPr lang="ru-RU" altLang="ru-RU" sz="1400" kern="0" dirty="0">
                <a:latin typeface="Calibri" pitchFamily="34" charset="0"/>
              </a:rPr>
              <a:t>Уравнение реакции показано, диссоциация A отсутствует и </a:t>
            </a:r>
            <a:r>
              <a:rPr lang="en-US" altLang="ru-RU" sz="1400" kern="0" dirty="0">
                <a:latin typeface="Calibri" pitchFamily="34" charset="0"/>
              </a:rPr>
              <a:t>RDS - </a:t>
            </a:r>
            <a:r>
              <a:rPr lang="ru-RU" altLang="ru-RU" sz="1400" kern="0" dirty="0">
                <a:latin typeface="Calibri" pitchFamily="34" charset="0"/>
              </a:rPr>
              <a:t>поверхностная реакция. </a:t>
            </a:r>
            <a:r>
              <a:rPr lang="ru-RU" altLang="ru-RU" sz="1400" kern="0" dirty="0" err="1">
                <a:latin typeface="Calibri" pitchFamily="34" charset="0"/>
              </a:rPr>
              <a:t>Инертов</a:t>
            </a:r>
            <a:r>
              <a:rPr lang="ru-RU" altLang="ru-RU" sz="1400" kern="0" dirty="0">
                <a:latin typeface="Calibri" pitchFamily="34" charset="0"/>
              </a:rPr>
              <a:t> нет. Количество активных центров – 1.</a:t>
            </a:r>
          </a:p>
        </p:txBody>
      </p:sp>
      <p:sp>
        <p:nvSpPr>
          <p:cNvPr id="17" name="Text Box 8"/>
          <p:cNvSpPr txBox="1">
            <a:spLocks noChangeArrowheads="1"/>
          </p:cNvSpPr>
          <p:nvPr/>
        </p:nvSpPr>
        <p:spPr bwMode="auto">
          <a:xfrm>
            <a:off x="4001287" y="6328452"/>
            <a:ext cx="4563884" cy="484924"/>
          </a:xfrm>
          <a:prstGeom prst="rect">
            <a:avLst/>
          </a:prstGeom>
          <a:noFill/>
          <a:ln w="9525">
            <a:noFill/>
            <a:miter lim="800000"/>
            <a:headEnd/>
            <a:tailEnd/>
          </a:ln>
          <a:effectLst/>
        </p:spPr>
        <p:txBody>
          <a:bodyPr wrap="square" lIns="144953" tIns="72477" rIns="144953" bIns="72477">
            <a:spAutoFit/>
          </a:bodyPr>
          <a:lstStyle/>
          <a:p>
            <a:pPr algn="ctr" defTabSz="913519">
              <a:spcBef>
                <a:spcPts val="0"/>
              </a:spcBef>
            </a:pPr>
            <a:r>
              <a:rPr lang="en-US" sz="1100" i="1" dirty="0">
                <a:solidFill>
                  <a:srgbClr val="969696"/>
                </a:solidFill>
              </a:rPr>
              <a:t>Kinetics of Multistep Reactions, 2nd Edition</a:t>
            </a:r>
            <a:r>
              <a:rPr lang="ru-RU" sz="1100" i="1" dirty="0">
                <a:solidFill>
                  <a:srgbClr val="969696"/>
                </a:solidFill>
              </a:rPr>
              <a:t>. </a:t>
            </a:r>
            <a:r>
              <a:rPr lang="en-US" sz="1100" i="1" dirty="0">
                <a:solidFill>
                  <a:srgbClr val="969696"/>
                </a:solidFill>
              </a:rPr>
              <a:t>The Pennsylvania State University, USA</a:t>
            </a:r>
            <a:r>
              <a:rPr lang="ru-RU" sz="1100" i="1" dirty="0">
                <a:solidFill>
                  <a:srgbClr val="969696"/>
                </a:solidFill>
              </a:rPr>
              <a:t>. </a:t>
            </a:r>
            <a:r>
              <a:rPr lang="en-US" sz="1100" i="1" dirty="0">
                <a:solidFill>
                  <a:srgbClr val="969696"/>
                </a:solidFill>
              </a:rPr>
              <a:t>Volume 40,</a:t>
            </a:r>
            <a:r>
              <a:rPr lang="ru-RU" sz="1100" i="1" dirty="0">
                <a:solidFill>
                  <a:srgbClr val="969696"/>
                </a:solidFill>
              </a:rPr>
              <a:t> </a:t>
            </a:r>
            <a:r>
              <a:rPr lang="en-US" sz="1100" i="1" dirty="0">
                <a:solidFill>
                  <a:srgbClr val="969696"/>
                </a:solidFill>
              </a:rPr>
              <a:t>Pages 1-488 (2004)</a:t>
            </a:r>
            <a:endParaRPr lang="ru-RU" sz="1100" i="1" dirty="0">
              <a:solidFill>
                <a:srgbClr val="969696"/>
              </a:solidFill>
            </a:endParaRPr>
          </a:p>
        </p:txBody>
      </p:sp>
      <p:graphicFrame>
        <p:nvGraphicFramePr>
          <p:cNvPr id="2" name="Объект 1"/>
          <p:cNvGraphicFramePr>
            <a:graphicFrameLocks noChangeAspect="1"/>
          </p:cNvGraphicFramePr>
          <p:nvPr>
            <p:extLst>
              <p:ext uri="{D42A27DB-BD31-4B8C-83A1-F6EECF244321}">
                <p14:modId xmlns:p14="http://schemas.microsoft.com/office/powerpoint/2010/main" val="1109175273"/>
              </p:ext>
            </p:extLst>
          </p:nvPr>
        </p:nvGraphicFramePr>
        <p:xfrm>
          <a:off x="2594271" y="1486488"/>
          <a:ext cx="4348224" cy="690624"/>
        </p:xfrm>
        <a:graphic>
          <a:graphicData uri="http://schemas.openxmlformats.org/presentationml/2006/ole">
            <mc:AlternateContent xmlns:mc="http://schemas.openxmlformats.org/markup-compatibility/2006">
              <mc:Choice xmlns:v="urn:schemas-microsoft-com:vml" Requires="v">
                <p:oleObj spid="_x0000_s160882" name="Equation" r:id="rId4" imgW="2717640" imgH="431640" progId="Equation.DSMT4">
                  <p:embed/>
                </p:oleObj>
              </mc:Choice>
              <mc:Fallback>
                <p:oleObj name="Equation" r:id="rId4" imgW="2717640" imgH="431640" progId="Equation.DSMT4">
                  <p:embed/>
                  <p:pic>
                    <p:nvPicPr>
                      <p:cNvPr id="0" name=""/>
                      <p:cNvPicPr/>
                      <p:nvPr/>
                    </p:nvPicPr>
                    <p:blipFill>
                      <a:blip r:embed="rId5"/>
                      <a:stretch>
                        <a:fillRect/>
                      </a:stretch>
                    </p:blipFill>
                    <p:spPr>
                      <a:xfrm>
                        <a:off x="2594271" y="1486488"/>
                        <a:ext cx="4348224" cy="690624"/>
                      </a:xfrm>
                      <a:prstGeom prst="rect">
                        <a:avLst/>
                      </a:prstGeom>
                    </p:spPr>
                  </p:pic>
                </p:oleObj>
              </mc:Fallback>
            </mc:AlternateContent>
          </a:graphicData>
        </a:graphic>
      </p:graphicFrame>
      <p:graphicFrame>
        <p:nvGraphicFramePr>
          <p:cNvPr id="18" name="Объект 17"/>
          <p:cNvGraphicFramePr>
            <a:graphicFrameLocks noChangeAspect="1"/>
          </p:cNvGraphicFramePr>
          <p:nvPr>
            <p:extLst>
              <p:ext uri="{D42A27DB-BD31-4B8C-83A1-F6EECF244321}">
                <p14:modId xmlns:p14="http://schemas.microsoft.com/office/powerpoint/2010/main" val="1127175937"/>
              </p:ext>
            </p:extLst>
          </p:nvPr>
        </p:nvGraphicFramePr>
        <p:xfrm>
          <a:off x="2412454" y="3135313"/>
          <a:ext cx="4895850" cy="3078162"/>
        </p:xfrm>
        <a:graphic>
          <a:graphicData uri="http://schemas.openxmlformats.org/presentationml/2006/ole">
            <mc:AlternateContent xmlns:mc="http://schemas.openxmlformats.org/markup-compatibility/2006">
              <mc:Choice xmlns:v="urn:schemas-microsoft-com:vml" Requires="v">
                <p:oleObj spid="_x0000_s160883" name="Equation" r:id="rId6" imgW="3060360" imgH="1917360" progId="Equation.DSMT4">
                  <p:embed/>
                </p:oleObj>
              </mc:Choice>
              <mc:Fallback>
                <p:oleObj name="Equation" r:id="rId6" imgW="3060360" imgH="1917360" progId="Equation.DSMT4">
                  <p:embed/>
                  <p:pic>
                    <p:nvPicPr>
                      <p:cNvPr id="0" name=""/>
                      <p:cNvPicPr/>
                      <p:nvPr/>
                    </p:nvPicPr>
                    <p:blipFill>
                      <a:blip r:embed="rId7"/>
                      <a:stretch>
                        <a:fillRect/>
                      </a:stretch>
                    </p:blipFill>
                    <p:spPr>
                      <a:xfrm>
                        <a:off x="2412454" y="3135313"/>
                        <a:ext cx="4895850" cy="3078162"/>
                      </a:xfrm>
                      <a:prstGeom prst="rect">
                        <a:avLst/>
                      </a:prstGeom>
                    </p:spPr>
                  </p:pic>
                </p:oleObj>
              </mc:Fallback>
            </mc:AlternateContent>
          </a:graphicData>
        </a:graphic>
      </p:graphicFrame>
    </p:spTree>
    <p:extLst>
      <p:ext uri="{BB962C8B-B14F-4D97-AF65-F5344CB8AC3E}">
        <p14:creationId xmlns:p14="http://schemas.microsoft.com/office/powerpoint/2010/main" val="1881914620"/>
      </p:ext>
    </p:extLst>
  </p:cSld>
  <p:clrMapOvr>
    <a:masterClrMapping/>
  </p:clrMapOvr>
  <p:transition>
    <p:dissolv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type="body" idx="1"/>
          </p:nvPr>
        </p:nvSpPr>
        <p:spPr>
          <a:xfrm>
            <a:off x="3771954" y="165882"/>
            <a:ext cx="5372045" cy="886854"/>
          </a:xfrm>
        </p:spPr>
        <p:txBody>
          <a:bodyPr/>
          <a:lstStyle/>
          <a:p>
            <a:pPr marL="0" indent="0" algn="r" eaLnBrk="1" hangingPunct="1">
              <a:spcBef>
                <a:spcPts val="0"/>
              </a:spcBef>
              <a:buFontTx/>
              <a:buNone/>
            </a:pPr>
            <a:r>
              <a:rPr lang="ru-RU" altLang="ru-RU" sz="2900" b="1" dirty="0">
                <a:solidFill>
                  <a:srgbClr val="80BF44"/>
                </a:solidFill>
                <a:latin typeface="Calibri" pitchFamily="34" charset="0"/>
              </a:rPr>
              <a:t>Модель </a:t>
            </a:r>
            <a:r>
              <a:rPr lang="ru-RU" altLang="ru-RU" sz="2900" b="1" dirty="0" err="1">
                <a:solidFill>
                  <a:srgbClr val="80BF44"/>
                </a:solidFill>
                <a:latin typeface="Calibri" pitchFamily="34" charset="0"/>
              </a:rPr>
              <a:t>Ленгмюра</a:t>
            </a:r>
            <a:r>
              <a:rPr lang="ru-RU" altLang="ru-RU" sz="2900" b="1" dirty="0">
                <a:solidFill>
                  <a:srgbClr val="80BF44"/>
                </a:solidFill>
                <a:latin typeface="Calibri" pitchFamily="34" charset="0"/>
              </a:rPr>
              <a:t>-</a:t>
            </a:r>
            <a:r>
              <a:rPr lang="ru-RU" altLang="ru-RU" sz="2900" b="1" dirty="0" err="1">
                <a:solidFill>
                  <a:srgbClr val="80BF44"/>
                </a:solidFill>
                <a:latin typeface="Calibri" pitchFamily="34" charset="0"/>
              </a:rPr>
              <a:t>Хиншелвуда</a:t>
            </a:r>
            <a:r>
              <a:rPr lang="ru-RU" altLang="ru-RU" sz="2900" b="1" dirty="0">
                <a:solidFill>
                  <a:srgbClr val="80BF44"/>
                </a:solidFill>
                <a:latin typeface="Calibri" pitchFamily="34" charset="0"/>
              </a:rPr>
              <a:t>-</a:t>
            </a:r>
            <a:r>
              <a:rPr lang="ru-RU" altLang="ru-RU" sz="2900" b="1" dirty="0" err="1">
                <a:solidFill>
                  <a:srgbClr val="80BF44"/>
                </a:solidFill>
                <a:latin typeface="Calibri" pitchFamily="34" charset="0"/>
              </a:rPr>
              <a:t>Хоугена</a:t>
            </a:r>
            <a:r>
              <a:rPr lang="ru-RU" altLang="ru-RU" sz="2900" b="1" dirty="0">
                <a:solidFill>
                  <a:srgbClr val="80BF44"/>
                </a:solidFill>
                <a:latin typeface="Calibri" pitchFamily="34" charset="0"/>
              </a:rPr>
              <a:t>-Ватсона</a:t>
            </a:r>
          </a:p>
        </p:txBody>
      </p:sp>
      <p:sp>
        <p:nvSpPr>
          <p:cNvPr id="37891" name="Rectangle 4"/>
          <p:cNvSpPr>
            <a:spLocks noChangeArrowheads="1"/>
          </p:cNvSpPr>
          <p:nvPr/>
        </p:nvSpPr>
        <p:spPr bwMode="auto">
          <a:xfrm>
            <a:off x="8458641" y="6172704"/>
            <a:ext cx="685359" cy="685296"/>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8235" tIns="54117" rIns="108235" bIns="54117" anchor="ctr"/>
          <a:lstStyle>
            <a:lvl1pPr defTabSz="576263" eaLnBrk="0" hangingPunct="0">
              <a:spcBef>
                <a:spcPct val="20000"/>
              </a:spcBef>
              <a:buChar char="•"/>
              <a:defRPr sz="2000">
                <a:solidFill>
                  <a:schemeClr val="tx1"/>
                </a:solidFill>
                <a:latin typeface="Arial" charset="0"/>
              </a:defRPr>
            </a:lvl1pPr>
            <a:lvl2pPr marL="742950" indent="-285750" defTabSz="576263" eaLnBrk="0" hangingPunct="0">
              <a:spcBef>
                <a:spcPct val="20000"/>
              </a:spcBef>
              <a:buChar char="–"/>
              <a:defRPr>
                <a:solidFill>
                  <a:schemeClr val="tx1"/>
                </a:solidFill>
                <a:latin typeface="Arial" charset="0"/>
              </a:defRPr>
            </a:lvl2pPr>
            <a:lvl3pPr marL="1143000" indent="-228600" defTabSz="576263" eaLnBrk="0" hangingPunct="0">
              <a:spcBef>
                <a:spcPct val="20000"/>
              </a:spcBef>
              <a:buChar char="•"/>
              <a:defRPr sz="1500">
                <a:solidFill>
                  <a:schemeClr val="tx1"/>
                </a:solidFill>
                <a:latin typeface="Arial" charset="0"/>
              </a:defRPr>
            </a:lvl3pPr>
            <a:lvl4pPr marL="1600200" indent="-228600" defTabSz="576263" eaLnBrk="0" hangingPunct="0">
              <a:spcBef>
                <a:spcPct val="20000"/>
              </a:spcBef>
              <a:buChar char="–"/>
              <a:defRPr sz="1300">
                <a:solidFill>
                  <a:schemeClr val="tx1"/>
                </a:solidFill>
                <a:latin typeface="Arial" charset="0"/>
              </a:defRPr>
            </a:lvl4pPr>
            <a:lvl5pPr marL="2057400" indent="-228600" defTabSz="576263" eaLnBrk="0" hangingPunct="0">
              <a:spcBef>
                <a:spcPct val="20000"/>
              </a:spcBef>
              <a:buChar char="»"/>
              <a:defRPr sz="1300">
                <a:solidFill>
                  <a:schemeClr val="tx1"/>
                </a:solidFill>
                <a:latin typeface="Arial" charset="0"/>
              </a:defRPr>
            </a:lvl5pPr>
            <a:lvl6pPr marL="2514600" indent="-228600" defTabSz="576263" eaLnBrk="0" fontAlgn="base" hangingPunct="0">
              <a:spcBef>
                <a:spcPct val="20000"/>
              </a:spcBef>
              <a:spcAft>
                <a:spcPct val="0"/>
              </a:spcAft>
              <a:buChar char="»"/>
              <a:defRPr sz="1300">
                <a:solidFill>
                  <a:schemeClr val="tx1"/>
                </a:solidFill>
                <a:latin typeface="Arial" charset="0"/>
              </a:defRPr>
            </a:lvl6pPr>
            <a:lvl7pPr marL="2971800" indent="-228600" defTabSz="576263" eaLnBrk="0" fontAlgn="base" hangingPunct="0">
              <a:spcBef>
                <a:spcPct val="20000"/>
              </a:spcBef>
              <a:spcAft>
                <a:spcPct val="0"/>
              </a:spcAft>
              <a:buChar char="»"/>
              <a:defRPr sz="1300">
                <a:solidFill>
                  <a:schemeClr val="tx1"/>
                </a:solidFill>
                <a:latin typeface="Arial" charset="0"/>
              </a:defRPr>
            </a:lvl7pPr>
            <a:lvl8pPr marL="3429000" indent="-228600" defTabSz="576263" eaLnBrk="0" fontAlgn="base" hangingPunct="0">
              <a:spcBef>
                <a:spcPct val="20000"/>
              </a:spcBef>
              <a:spcAft>
                <a:spcPct val="0"/>
              </a:spcAft>
              <a:buChar char="»"/>
              <a:defRPr sz="1300">
                <a:solidFill>
                  <a:schemeClr val="tx1"/>
                </a:solidFill>
                <a:latin typeface="Arial" charset="0"/>
              </a:defRPr>
            </a:lvl8pPr>
            <a:lvl9pPr marL="3886200" indent="-228600" defTabSz="576263" eaLnBrk="0" fontAlgn="base" hangingPunct="0">
              <a:spcBef>
                <a:spcPct val="20000"/>
              </a:spcBef>
              <a:spcAft>
                <a:spcPct val="0"/>
              </a:spcAft>
              <a:buChar char="»"/>
              <a:defRPr sz="1300">
                <a:solidFill>
                  <a:schemeClr val="tx1"/>
                </a:solidFill>
                <a:latin typeface="Arial" charset="0"/>
              </a:defRPr>
            </a:lvl9pPr>
          </a:lstStyle>
          <a:p>
            <a:pPr algn="ctr" eaLnBrk="1" hangingPunct="1">
              <a:spcBef>
                <a:spcPct val="0"/>
              </a:spcBef>
              <a:buFontTx/>
              <a:buNone/>
            </a:pPr>
            <a:endParaRPr lang="ru-RU" altLang="ru-RU" sz="1400" dirty="0"/>
          </a:p>
        </p:txBody>
      </p:sp>
      <p:cxnSp>
        <p:nvCxnSpPr>
          <p:cNvPr id="37892" name="AutoShape 7"/>
          <p:cNvCxnSpPr>
            <a:cxnSpLocks noChangeShapeType="1"/>
          </p:cNvCxnSpPr>
          <p:nvPr/>
        </p:nvCxnSpPr>
        <p:spPr bwMode="auto">
          <a:xfrm>
            <a:off x="4114674" y="1143840"/>
            <a:ext cx="8456121" cy="0"/>
          </a:xfrm>
          <a:prstGeom prst="straightConnector1">
            <a:avLst/>
          </a:prstGeom>
          <a:noFill/>
          <a:ln w="28575">
            <a:solidFill>
              <a:schemeClr val="bg2"/>
            </a:solidFill>
            <a:round/>
            <a:headEnd/>
            <a:tailEnd/>
          </a:ln>
          <a:extLst>
            <a:ext uri="{909E8E84-426E-40DD-AFC4-6F175D3DCCD1}">
              <a14:hiddenFill xmlns:a14="http://schemas.microsoft.com/office/drawing/2010/main">
                <a:noFill/>
              </a14:hiddenFill>
            </a:ext>
          </a:extLst>
        </p:spPr>
      </p:cxnSp>
      <p:pic>
        <p:nvPicPr>
          <p:cNvPr id="37893" name="Picture 14" descr="ТПУ_Презентация_квадраты"/>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96356"/>
            <a:ext cx="4001287" cy="861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4" name="Rectangle 9"/>
          <p:cNvSpPr>
            <a:spLocks noChangeArrowheads="1"/>
          </p:cNvSpPr>
          <p:nvPr/>
        </p:nvSpPr>
        <p:spPr bwMode="auto">
          <a:xfrm>
            <a:off x="0" y="1486488"/>
            <a:ext cx="685359" cy="5371512"/>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44953" tIns="72477" rIns="144953" bIns="72477" anchor="ctr"/>
          <a:lstStyle>
            <a:lvl1pPr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sz="1500">
                <a:solidFill>
                  <a:schemeClr val="tx1"/>
                </a:solidFill>
                <a:latin typeface="Arial" charset="0"/>
              </a:defRPr>
            </a:lvl3pPr>
            <a:lvl4pPr marL="1600200" indent="-228600" eaLnBrk="0" hangingPunct="0">
              <a:spcBef>
                <a:spcPct val="20000"/>
              </a:spcBef>
              <a:buChar char="–"/>
              <a:defRPr sz="1300">
                <a:solidFill>
                  <a:schemeClr val="tx1"/>
                </a:solidFill>
                <a:latin typeface="Arial" charset="0"/>
              </a:defRPr>
            </a:lvl4pPr>
            <a:lvl5pPr marL="2057400" indent="-228600" eaLnBrk="0" hangingPunct="0">
              <a:spcBef>
                <a:spcPct val="20000"/>
              </a:spcBef>
              <a:buChar char="»"/>
              <a:defRPr sz="1300">
                <a:solidFill>
                  <a:schemeClr val="tx1"/>
                </a:solidFill>
                <a:latin typeface="Arial" charset="0"/>
              </a:defRPr>
            </a:lvl5pPr>
            <a:lvl6pPr marL="2514600" indent="-228600" eaLnBrk="0" fontAlgn="base" hangingPunct="0">
              <a:spcBef>
                <a:spcPct val="20000"/>
              </a:spcBef>
              <a:spcAft>
                <a:spcPct val="0"/>
              </a:spcAft>
              <a:buChar char="»"/>
              <a:defRPr sz="1300">
                <a:solidFill>
                  <a:schemeClr val="tx1"/>
                </a:solidFill>
                <a:latin typeface="Arial" charset="0"/>
              </a:defRPr>
            </a:lvl6pPr>
            <a:lvl7pPr marL="2971800" indent="-228600" eaLnBrk="0" fontAlgn="base" hangingPunct="0">
              <a:spcBef>
                <a:spcPct val="20000"/>
              </a:spcBef>
              <a:spcAft>
                <a:spcPct val="0"/>
              </a:spcAft>
              <a:buChar char="»"/>
              <a:defRPr sz="1300">
                <a:solidFill>
                  <a:schemeClr val="tx1"/>
                </a:solidFill>
                <a:latin typeface="Arial" charset="0"/>
              </a:defRPr>
            </a:lvl7pPr>
            <a:lvl8pPr marL="3429000" indent="-228600" eaLnBrk="0" fontAlgn="base" hangingPunct="0">
              <a:spcBef>
                <a:spcPct val="20000"/>
              </a:spcBef>
              <a:spcAft>
                <a:spcPct val="0"/>
              </a:spcAft>
              <a:buChar char="»"/>
              <a:defRPr sz="1300">
                <a:solidFill>
                  <a:schemeClr val="tx1"/>
                </a:solidFill>
                <a:latin typeface="Arial" charset="0"/>
              </a:defRPr>
            </a:lvl8pPr>
            <a:lvl9pPr marL="3886200" indent="-228600" eaLnBrk="0" fontAlgn="base" hangingPunct="0">
              <a:spcBef>
                <a:spcPct val="20000"/>
              </a:spcBef>
              <a:spcAft>
                <a:spcPct val="0"/>
              </a:spcAft>
              <a:buChar char="»"/>
              <a:defRPr sz="1300">
                <a:solidFill>
                  <a:schemeClr val="tx1"/>
                </a:solidFill>
                <a:latin typeface="Arial" charset="0"/>
              </a:defRPr>
            </a:lvl9pPr>
          </a:lstStyle>
          <a:p>
            <a:pPr eaLnBrk="1" hangingPunct="1">
              <a:spcBef>
                <a:spcPct val="0"/>
              </a:spcBef>
              <a:buFontTx/>
              <a:buNone/>
            </a:pPr>
            <a:endParaRPr lang="ru-RU" altLang="ru-RU" sz="1700" dirty="0"/>
          </a:p>
        </p:txBody>
      </p:sp>
      <p:grpSp>
        <p:nvGrpSpPr>
          <p:cNvPr id="37896" name="Группа 8"/>
          <p:cNvGrpSpPr>
            <a:grpSpLocks/>
          </p:cNvGrpSpPr>
          <p:nvPr/>
        </p:nvGrpSpPr>
        <p:grpSpPr bwMode="auto">
          <a:xfrm>
            <a:off x="415752" y="355246"/>
            <a:ext cx="3053879" cy="713009"/>
            <a:chOff x="543276" y="545242"/>
            <a:chExt cx="1816737" cy="422585"/>
          </a:xfrm>
        </p:grpSpPr>
        <p:sp>
          <p:nvSpPr>
            <p:cNvPr id="13" name="Freeform 37"/>
            <p:cNvSpPr>
              <a:spLocks noEditPoints="1"/>
            </p:cNvSpPr>
            <p:nvPr/>
          </p:nvSpPr>
          <p:spPr bwMode="auto">
            <a:xfrm>
              <a:off x="1037932" y="566147"/>
              <a:ext cx="1322081" cy="401680"/>
            </a:xfrm>
            <a:custGeom>
              <a:avLst/>
              <a:gdLst>
                <a:gd name="T0" fmla="*/ 528 w 2132"/>
                <a:gd name="T1" fmla="*/ 586 h 649"/>
                <a:gd name="T2" fmla="*/ 791 w 2132"/>
                <a:gd name="T3" fmla="*/ 557 h 649"/>
                <a:gd name="T4" fmla="*/ 510 w 2132"/>
                <a:gd name="T5" fmla="*/ 564 h 649"/>
                <a:gd name="T6" fmla="*/ 490 w 2132"/>
                <a:gd name="T7" fmla="*/ 521 h 649"/>
                <a:gd name="T8" fmla="*/ 1337 w 2132"/>
                <a:gd name="T9" fmla="*/ 504 h 649"/>
                <a:gd name="T10" fmla="*/ 1257 w 2132"/>
                <a:gd name="T11" fmla="*/ 504 h 649"/>
                <a:gd name="T12" fmla="*/ 1001 w 2132"/>
                <a:gd name="T13" fmla="*/ 504 h 649"/>
                <a:gd name="T14" fmla="*/ 981 w 2132"/>
                <a:gd name="T15" fmla="*/ 504 h 649"/>
                <a:gd name="T16" fmla="*/ 799 w 2132"/>
                <a:gd name="T17" fmla="*/ 579 h 649"/>
                <a:gd name="T18" fmla="*/ 625 w 2132"/>
                <a:gd name="T19" fmla="*/ 522 h 649"/>
                <a:gd name="T20" fmla="*/ 508 w 2132"/>
                <a:gd name="T21" fmla="*/ 504 h 649"/>
                <a:gd name="T22" fmla="*/ 529 w 2132"/>
                <a:gd name="T23" fmla="*/ 574 h 649"/>
                <a:gd name="T24" fmla="*/ 470 w 2132"/>
                <a:gd name="T25" fmla="*/ 646 h 649"/>
                <a:gd name="T26" fmla="*/ 404 w 2132"/>
                <a:gd name="T27" fmla="*/ 536 h 649"/>
                <a:gd name="T28" fmla="*/ 249 w 2132"/>
                <a:gd name="T29" fmla="*/ 646 h 649"/>
                <a:gd name="T30" fmla="*/ 131 w 2132"/>
                <a:gd name="T31" fmla="*/ 504 h 649"/>
                <a:gd name="T32" fmla="*/ 23 w 2132"/>
                <a:gd name="T33" fmla="*/ 627 h 649"/>
                <a:gd name="T34" fmla="*/ 931 w 2132"/>
                <a:gd name="T35" fmla="*/ 503 h 649"/>
                <a:gd name="T36" fmla="*/ 872 w 2132"/>
                <a:gd name="T37" fmla="*/ 609 h 649"/>
                <a:gd name="T38" fmla="*/ 893 w 2132"/>
                <a:gd name="T39" fmla="*/ 646 h 649"/>
                <a:gd name="T40" fmla="*/ 914 w 2132"/>
                <a:gd name="T41" fmla="*/ 502 h 649"/>
                <a:gd name="T42" fmla="*/ 206 w 2132"/>
                <a:gd name="T43" fmla="*/ 387 h 649"/>
                <a:gd name="T44" fmla="*/ 267 w 2132"/>
                <a:gd name="T45" fmla="*/ 302 h 649"/>
                <a:gd name="T46" fmla="*/ 2111 w 2132"/>
                <a:gd name="T47" fmla="*/ 411 h 649"/>
                <a:gd name="T48" fmla="*/ 1976 w 2132"/>
                <a:gd name="T49" fmla="*/ 269 h 649"/>
                <a:gd name="T50" fmla="*/ 1805 w 2132"/>
                <a:gd name="T51" fmla="*/ 269 h 649"/>
                <a:gd name="T52" fmla="*/ 1549 w 2132"/>
                <a:gd name="T53" fmla="*/ 287 h 649"/>
                <a:gd name="T54" fmla="*/ 1337 w 2132"/>
                <a:gd name="T55" fmla="*/ 269 h 649"/>
                <a:gd name="T56" fmla="*/ 1423 w 2132"/>
                <a:gd name="T57" fmla="*/ 269 h 649"/>
                <a:gd name="T58" fmla="*/ 1337 w 2132"/>
                <a:gd name="T59" fmla="*/ 294 h 649"/>
                <a:gd name="T60" fmla="*/ 1280 w 2132"/>
                <a:gd name="T61" fmla="*/ 302 h 649"/>
                <a:gd name="T62" fmla="*/ 1126 w 2132"/>
                <a:gd name="T63" fmla="*/ 411 h 649"/>
                <a:gd name="T64" fmla="*/ 955 w 2132"/>
                <a:gd name="T65" fmla="*/ 337 h 649"/>
                <a:gd name="T66" fmla="*/ 791 w 2132"/>
                <a:gd name="T67" fmla="*/ 287 h 649"/>
                <a:gd name="T68" fmla="*/ 741 w 2132"/>
                <a:gd name="T69" fmla="*/ 269 h 649"/>
                <a:gd name="T70" fmla="*/ 515 w 2132"/>
                <a:gd name="T71" fmla="*/ 380 h 649"/>
                <a:gd name="T72" fmla="*/ 447 w 2132"/>
                <a:gd name="T73" fmla="*/ 269 h 649"/>
                <a:gd name="T74" fmla="*/ 363 w 2132"/>
                <a:gd name="T75" fmla="*/ 406 h 649"/>
                <a:gd name="T76" fmla="*/ 351 w 2132"/>
                <a:gd name="T77" fmla="*/ 386 h 649"/>
                <a:gd name="T78" fmla="*/ 105 w 2132"/>
                <a:gd name="T79" fmla="*/ 287 h 649"/>
                <a:gd name="T80" fmla="*/ 1640 w 2132"/>
                <a:gd name="T81" fmla="*/ 288 h 649"/>
                <a:gd name="T82" fmla="*/ 1680 w 2132"/>
                <a:gd name="T83" fmla="*/ 393 h 649"/>
                <a:gd name="T84" fmla="*/ 1583 w 2132"/>
                <a:gd name="T85" fmla="*/ 339 h 649"/>
                <a:gd name="T86" fmla="*/ 292 w 2132"/>
                <a:gd name="T87" fmla="*/ 303 h 649"/>
                <a:gd name="T88" fmla="*/ 182 w 2132"/>
                <a:gd name="T89" fmla="*/ 393 h 649"/>
                <a:gd name="T90" fmla="*/ 2059 w 2132"/>
                <a:gd name="T91" fmla="*/ 241 h 649"/>
                <a:gd name="T92" fmla="*/ 2058 w 2132"/>
                <a:gd name="T93" fmla="*/ 257 h 649"/>
                <a:gd name="T94" fmla="*/ 157 w 2132"/>
                <a:gd name="T95" fmla="*/ 132 h 649"/>
                <a:gd name="T96" fmla="*/ 244 w 2132"/>
                <a:gd name="T97" fmla="*/ 92 h 649"/>
                <a:gd name="T98" fmla="*/ 1046 w 2132"/>
                <a:gd name="T99" fmla="*/ 35 h 649"/>
                <a:gd name="T100" fmla="*/ 803 w 2132"/>
                <a:gd name="T101" fmla="*/ 145 h 649"/>
                <a:gd name="T102" fmla="*/ 658 w 2132"/>
                <a:gd name="T103" fmla="*/ 35 h 649"/>
                <a:gd name="T104" fmla="*/ 305 w 2132"/>
                <a:gd name="T105" fmla="*/ 35 h 649"/>
                <a:gd name="T106" fmla="*/ 325 w 2132"/>
                <a:gd name="T107" fmla="*/ 53 h 649"/>
                <a:gd name="T108" fmla="*/ 44 w 2132"/>
                <a:gd name="T109" fmla="*/ 52 h 649"/>
                <a:gd name="T110" fmla="*/ 529 w 2132"/>
                <a:gd name="T111" fmla="*/ 72 h 649"/>
                <a:gd name="T112" fmla="*/ 605 w 2132"/>
                <a:gd name="T113" fmla="*/ 173 h 649"/>
                <a:gd name="T114" fmla="*/ 507 w 2132"/>
                <a:gd name="T115" fmla="*/ 66 h 649"/>
                <a:gd name="T116" fmla="*/ 267 w 2132"/>
                <a:gd name="T117" fmla="*/ 105 h 649"/>
                <a:gd name="T118" fmla="*/ 132 w 2132"/>
                <a:gd name="T119" fmla="*/ 126 h 649"/>
                <a:gd name="T120" fmla="*/ 992 w 2132"/>
                <a:gd name="T121" fmla="*/ 9 h 649"/>
                <a:gd name="T122" fmla="*/ 967 w 2132"/>
                <a:gd name="T123" fmla="*/ 0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01" y="615"/>
                  </a:lnTo>
                  <a:lnTo>
                    <a:pt x="1068" y="504"/>
                  </a:lnTo>
                  <a:lnTo>
                    <a:pt x="1089" y="504"/>
                  </a:lnTo>
                  <a:lnTo>
                    <a:pt x="1089" y="646"/>
                  </a:lnTo>
                  <a:lnTo>
                    <a:pt x="1069" y="646"/>
                  </a:lnTo>
                  <a:lnTo>
                    <a:pt x="1069" y="53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337" y="615"/>
                  </a:lnTo>
                  <a:lnTo>
                    <a:pt x="404" y="504"/>
                  </a:lnTo>
                  <a:lnTo>
                    <a:pt x="425" y="504"/>
                  </a:lnTo>
                  <a:lnTo>
                    <a:pt x="425" y="646"/>
                  </a:lnTo>
                  <a:lnTo>
                    <a:pt x="404" y="646"/>
                  </a:lnTo>
                  <a:lnTo>
                    <a:pt x="404" y="53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044" y="380"/>
                  </a:lnTo>
                  <a:lnTo>
                    <a:pt x="2110" y="269"/>
                  </a:lnTo>
                  <a:lnTo>
                    <a:pt x="2132" y="269"/>
                  </a:lnTo>
                  <a:lnTo>
                    <a:pt x="2132" y="411"/>
                  </a:lnTo>
                  <a:lnTo>
                    <a:pt x="2111" y="411"/>
                  </a:lnTo>
                  <a:lnTo>
                    <a:pt x="2111" y="302"/>
                  </a:lnTo>
                  <a:lnTo>
                    <a:pt x="2111" y="302"/>
                  </a:lnTo>
                  <a:lnTo>
                    <a:pt x="2044" y="411"/>
                  </a:lnTo>
                  <a:lnTo>
                    <a:pt x="2023" y="411"/>
                  </a:lnTo>
                  <a:lnTo>
                    <a:pt x="2023" y="269"/>
                  </a:lnTo>
                  <a:close/>
                  <a:moveTo>
                    <a:pt x="1868" y="269"/>
                  </a:moveTo>
                  <a:lnTo>
                    <a:pt x="1888" y="269"/>
                  </a:lnTo>
                  <a:lnTo>
                    <a:pt x="1888" y="380"/>
                  </a:lnTo>
                  <a:lnTo>
                    <a:pt x="1888" y="380"/>
                  </a:lnTo>
                  <a:lnTo>
                    <a:pt x="1955" y="269"/>
                  </a:lnTo>
                  <a:lnTo>
                    <a:pt x="1976" y="269"/>
                  </a:lnTo>
                  <a:lnTo>
                    <a:pt x="1976" y="411"/>
                  </a:lnTo>
                  <a:lnTo>
                    <a:pt x="1956" y="411"/>
                  </a:lnTo>
                  <a:lnTo>
                    <a:pt x="1956" y="302"/>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15" y="380"/>
                  </a:lnTo>
                  <a:lnTo>
                    <a:pt x="582" y="269"/>
                  </a:lnTo>
                  <a:lnTo>
                    <a:pt x="603" y="269"/>
                  </a:lnTo>
                  <a:lnTo>
                    <a:pt x="603" y="411"/>
                  </a:lnTo>
                  <a:lnTo>
                    <a:pt x="582" y="411"/>
                  </a:lnTo>
                  <a:lnTo>
                    <a:pt x="582" y="302"/>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958" y="145"/>
                  </a:lnTo>
                  <a:lnTo>
                    <a:pt x="1026" y="35"/>
                  </a:lnTo>
                  <a:lnTo>
                    <a:pt x="1046" y="35"/>
                  </a:lnTo>
                  <a:lnTo>
                    <a:pt x="1046" y="176"/>
                  </a:lnTo>
                  <a:lnTo>
                    <a:pt x="1026" y="176"/>
                  </a:lnTo>
                  <a:lnTo>
                    <a:pt x="1026" y="66"/>
                  </a:lnTo>
                  <a:lnTo>
                    <a:pt x="1026" y="66"/>
                  </a:lnTo>
                  <a:lnTo>
                    <a:pt x="959" y="176"/>
                  </a:lnTo>
                  <a:lnTo>
                    <a:pt x="938" y="176"/>
                  </a:lnTo>
                  <a:lnTo>
                    <a:pt x="938" y="35"/>
                  </a:lnTo>
                  <a:close/>
                  <a:moveTo>
                    <a:pt x="783" y="35"/>
                  </a:moveTo>
                  <a:lnTo>
                    <a:pt x="803" y="35"/>
                  </a:lnTo>
                  <a:lnTo>
                    <a:pt x="803" y="145"/>
                  </a:lnTo>
                  <a:lnTo>
                    <a:pt x="803" y="145"/>
                  </a:lnTo>
                  <a:lnTo>
                    <a:pt x="871" y="35"/>
                  </a:lnTo>
                  <a:lnTo>
                    <a:pt x="891" y="35"/>
                  </a:lnTo>
                  <a:lnTo>
                    <a:pt x="891" y="176"/>
                  </a:lnTo>
                  <a:lnTo>
                    <a:pt x="871" y="176"/>
                  </a:lnTo>
                  <a:lnTo>
                    <a:pt x="871" y="6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chemeClr val="tx1">
                <a:lumMod val="95000"/>
                <a:lumOff val="5000"/>
              </a:schemeClr>
            </a:solidFill>
            <a:ln w="0">
              <a:noFill/>
              <a:prstDash val="solid"/>
              <a:round/>
              <a:headEnd/>
              <a:tailEnd/>
            </a:ln>
          </p:spPr>
          <p:txBody>
            <a:bodyPr/>
            <a:lstStyle/>
            <a:p>
              <a:pPr>
                <a:defRPr/>
              </a:pPr>
              <a:endParaRPr lang="ru-RU" baseline="-25000" dirty="0"/>
            </a:p>
          </p:txBody>
        </p:sp>
        <p:grpSp>
          <p:nvGrpSpPr>
            <p:cNvPr id="37942" name="Group 34"/>
            <p:cNvGrpSpPr>
              <a:grpSpLocks noChangeAspect="1"/>
            </p:cNvGrpSpPr>
            <p:nvPr/>
          </p:nvGrpSpPr>
          <p:grpSpPr bwMode="auto">
            <a:xfrm>
              <a:off x="543276" y="545242"/>
              <a:ext cx="421345" cy="421345"/>
              <a:chOff x="1099" y="205"/>
              <a:chExt cx="340" cy="340"/>
            </a:xfrm>
          </p:grpSpPr>
          <p:sp>
            <p:nvSpPr>
              <p:cNvPr id="15" name="Freeform 38"/>
              <p:cNvSpPr>
                <a:spLocks noEditPoints="1"/>
              </p:cNvSpPr>
              <p:nvPr/>
            </p:nvSpPr>
            <p:spPr bwMode="auto">
              <a:xfrm>
                <a:off x="1099" y="325"/>
                <a:ext cx="341" cy="217"/>
              </a:xfrm>
              <a:custGeom>
                <a:avLst/>
                <a:gdLst>
                  <a:gd name="T0" fmla="*/ 240 w 680"/>
                  <a:gd name="T1" fmla="*/ 240 h 441"/>
                  <a:gd name="T2" fmla="*/ 440 w 680"/>
                  <a:gd name="T3" fmla="*/ 240 h 441"/>
                  <a:gd name="T4" fmla="*/ 440 w 680"/>
                  <a:gd name="T5" fmla="*/ 441 h 441"/>
                  <a:gd name="T6" fmla="*/ 240 w 680"/>
                  <a:gd name="T7" fmla="*/ 441 h 441"/>
                  <a:gd name="T8" fmla="*/ 240 w 680"/>
                  <a:gd name="T9" fmla="*/ 240 h 441"/>
                  <a:gd name="T10" fmla="*/ 480 w 680"/>
                  <a:gd name="T11" fmla="*/ 0 h 441"/>
                  <a:gd name="T12" fmla="*/ 680 w 680"/>
                  <a:gd name="T13" fmla="*/ 0 h 441"/>
                  <a:gd name="T14" fmla="*/ 680 w 680"/>
                  <a:gd name="T15" fmla="*/ 441 h 441"/>
                  <a:gd name="T16" fmla="*/ 480 w 680"/>
                  <a:gd name="T17" fmla="*/ 441 h 441"/>
                  <a:gd name="T18" fmla="*/ 480 w 680"/>
                  <a:gd name="T19" fmla="*/ 0 h 441"/>
                  <a:gd name="T20" fmla="*/ 0 w 680"/>
                  <a:gd name="T21" fmla="*/ 0 h 441"/>
                  <a:gd name="T22" fmla="*/ 200 w 680"/>
                  <a:gd name="T23" fmla="*/ 0 h 441"/>
                  <a:gd name="T24" fmla="*/ 200 w 680"/>
                  <a:gd name="T25" fmla="*/ 441 h 441"/>
                  <a:gd name="T26" fmla="*/ 0 w 680"/>
                  <a:gd name="T27" fmla="*/ 441 h 441"/>
                  <a:gd name="T28" fmla="*/ 0 w 680"/>
                  <a:gd name="T29"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chemeClr val="tx1">
                  <a:lumMod val="95000"/>
                  <a:lumOff val="5000"/>
                </a:schemeClr>
              </a:solidFill>
              <a:ln w="0">
                <a:noFill/>
                <a:prstDash val="solid"/>
                <a:round/>
                <a:headEnd/>
                <a:tailEnd/>
              </a:ln>
            </p:spPr>
            <p:txBody>
              <a:bodyPr/>
              <a:lstStyle/>
              <a:p>
                <a:pPr>
                  <a:defRPr/>
                </a:pPr>
                <a:endParaRPr lang="ru-RU" baseline="-25000" dirty="0"/>
              </a:p>
            </p:txBody>
          </p:sp>
          <p:sp>
            <p:nvSpPr>
              <p:cNvPr id="37944" name="Freeform 39"/>
              <p:cNvSpPr>
                <a:spLocks noEditPoints="1"/>
              </p:cNvSpPr>
              <p:nvPr/>
            </p:nvSpPr>
            <p:spPr bwMode="auto">
              <a:xfrm>
                <a:off x="1099" y="205"/>
                <a:ext cx="340" cy="220"/>
              </a:xfrm>
              <a:custGeom>
                <a:avLst/>
                <a:gdLst>
                  <a:gd name="T0" fmla="*/ 2 w 680"/>
                  <a:gd name="T1" fmla="*/ 0 h 441"/>
                  <a:gd name="T2" fmla="*/ 3 w 680"/>
                  <a:gd name="T3" fmla="*/ 0 h 441"/>
                  <a:gd name="T4" fmla="*/ 3 w 680"/>
                  <a:gd name="T5" fmla="*/ 0 h 441"/>
                  <a:gd name="T6" fmla="*/ 2 w 680"/>
                  <a:gd name="T7" fmla="*/ 0 h 441"/>
                  <a:gd name="T8" fmla="*/ 2 w 680"/>
                  <a:gd name="T9" fmla="*/ 0 h 441"/>
                  <a:gd name="T10" fmla="*/ 1 w 680"/>
                  <a:gd name="T11" fmla="*/ 0 h 441"/>
                  <a:gd name="T12" fmla="*/ 2 w 680"/>
                  <a:gd name="T13" fmla="*/ 0 h 441"/>
                  <a:gd name="T14" fmla="*/ 2 w 680"/>
                  <a:gd name="T15" fmla="*/ 1 h 441"/>
                  <a:gd name="T16" fmla="*/ 1 w 680"/>
                  <a:gd name="T17" fmla="*/ 1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80"/>
                  <a:gd name="T46" fmla="*/ 0 h 441"/>
                  <a:gd name="T47" fmla="*/ 680 w 680"/>
                  <a:gd name="T48" fmla="*/ 441 h 44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dirty="0"/>
              </a:p>
            </p:txBody>
          </p:sp>
        </p:grpSp>
      </p:grpSp>
      <p:sp>
        <p:nvSpPr>
          <p:cNvPr id="4" name="Номер слайда 3"/>
          <p:cNvSpPr>
            <a:spLocks noGrp="1"/>
          </p:cNvSpPr>
          <p:nvPr>
            <p:ph type="sldNum" sz="quarter" idx="12"/>
          </p:nvPr>
        </p:nvSpPr>
        <p:spPr>
          <a:xfrm>
            <a:off x="6553760" y="6243264"/>
            <a:ext cx="2475646" cy="478699"/>
          </a:xfrm>
        </p:spPr>
        <p:txBody>
          <a:bodyPr/>
          <a:lstStyle/>
          <a:p>
            <a:pPr>
              <a:defRPr/>
            </a:pPr>
            <a:fld id="{B971B4AC-05DD-48C1-8803-3039D9D93133}" type="slidenum">
              <a:rPr lang="ru-RU" smtClean="0"/>
              <a:pPr>
                <a:defRPr/>
              </a:pPr>
              <a:t>24</a:t>
            </a:fld>
            <a:endParaRPr lang="ru-RU" dirty="0"/>
          </a:p>
        </p:txBody>
      </p:sp>
      <p:pic>
        <p:nvPicPr>
          <p:cNvPr id="13414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580" r="7846"/>
          <a:stretch/>
        </p:blipFill>
        <p:spPr bwMode="auto">
          <a:xfrm>
            <a:off x="971600" y="1484784"/>
            <a:ext cx="8071983" cy="40324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Text Box 8"/>
          <p:cNvSpPr txBox="1">
            <a:spLocks noChangeArrowheads="1"/>
          </p:cNvSpPr>
          <p:nvPr/>
        </p:nvSpPr>
        <p:spPr bwMode="auto">
          <a:xfrm>
            <a:off x="4421323" y="6272890"/>
            <a:ext cx="3921412" cy="484924"/>
          </a:xfrm>
          <a:prstGeom prst="rect">
            <a:avLst/>
          </a:prstGeom>
          <a:noFill/>
          <a:ln w="9525">
            <a:noFill/>
            <a:miter lim="800000"/>
            <a:headEnd/>
            <a:tailEnd/>
          </a:ln>
          <a:effectLst/>
        </p:spPr>
        <p:txBody>
          <a:bodyPr wrap="square" lIns="144953" tIns="72477" rIns="144953" bIns="72477">
            <a:spAutoFit/>
          </a:bodyPr>
          <a:lstStyle/>
          <a:p>
            <a:pPr algn="ctr" defTabSz="913519">
              <a:spcBef>
                <a:spcPts val="0"/>
              </a:spcBef>
            </a:pPr>
            <a:r>
              <a:rPr lang="ru-RU" sz="1100" i="1" dirty="0">
                <a:solidFill>
                  <a:srgbClr val="969696"/>
                </a:solidFill>
              </a:rPr>
              <a:t>*</a:t>
            </a:r>
            <a:r>
              <a:rPr lang="en-US" sz="1100" i="1" dirty="0">
                <a:solidFill>
                  <a:srgbClr val="969696"/>
                </a:solidFill>
              </a:rPr>
              <a:t>M. Albert </a:t>
            </a:r>
            <a:r>
              <a:rPr lang="en-US" sz="1100" i="1" dirty="0" err="1">
                <a:solidFill>
                  <a:srgbClr val="969696"/>
                </a:solidFill>
              </a:rPr>
              <a:t>Vannice</a:t>
            </a:r>
            <a:r>
              <a:rPr lang="ru-RU" sz="1100" i="1" dirty="0">
                <a:solidFill>
                  <a:srgbClr val="969696"/>
                </a:solidFill>
              </a:rPr>
              <a:t>. </a:t>
            </a:r>
            <a:r>
              <a:rPr lang="en-US" sz="1100" i="1" dirty="0">
                <a:solidFill>
                  <a:srgbClr val="969696"/>
                </a:solidFill>
              </a:rPr>
              <a:t>Kinetics of Catalytic</a:t>
            </a:r>
          </a:p>
          <a:p>
            <a:pPr algn="ctr" defTabSz="913519">
              <a:spcBef>
                <a:spcPts val="0"/>
              </a:spcBef>
            </a:pPr>
            <a:r>
              <a:rPr lang="en-US" sz="1100" i="1" dirty="0">
                <a:solidFill>
                  <a:srgbClr val="969696"/>
                </a:solidFill>
              </a:rPr>
              <a:t>Reactions</a:t>
            </a:r>
            <a:r>
              <a:rPr lang="ru-RU" sz="1100" i="1" dirty="0">
                <a:solidFill>
                  <a:srgbClr val="969696"/>
                </a:solidFill>
              </a:rPr>
              <a:t>. </a:t>
            </a:r>
            <a:r>
              <a:rPr lang="en-US" sz="1100" i="1" dirty="0">
                <a:solidFill>
                  <a:srgbClr val="969696"/>
                </a:solidFill>
              </a:rPr>
              <a:t>2005 Springer Science</a:t>
            </a:r>
            <a:r>
              <a:rPr lang="ru-RU" sz="1100" i="1" dirty="0">
                <a:solidFill>
                  <a:srgbClr val="969696"/>
                </a:solidFill>
              </a:rPr>
              <a:t>+ </a:t>
            </a:r>
            <a:r>
              <a:rPr lang="en-US" sz="1100" i="1" dirty="0">
                <a:solidFill>
                  <a:srgbClr val="969696"/>
                </a:solidFill>
              </a:rPr>
              <a:t>Business Media, Inc.</a:t>
            </a:r>
            <a:endParaRPr lang="ru-RU" sz="1100" i="1" dirty="0">
              <a:solidFill>
                <a:srgbClr val="969696"/>
              </a:solidFill>
            </a:endParaRPr>
          </a:p>
        </p:txBody>
      </p:sp>
    </p:spTree>
    <p:extLst>
      <p:ext uri="{BB962C8B-B14F-4D97-AF65-F5344CB8AC3E}">
        <p14:creationId xmlns:p14="http://schemas.microsoft.com/office/powerpoint/2010/main" val="3313915462"/>
      </p:ext>
    </p:extLst>
  </p:cSld>
  <p:clrMapOvr>
    <a:masterClrMapping/>
  </p:clrMapOvr>
  <p:transition>
    <p:dissolv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type="body" idx="1"/>
          </p:nvPr>
        </p:nvSpPr>
        <p:spPr>
          <a:xfrm>
            <a:off x="3771954" y="165882"/>
            <a:ext cx="5372045" cy="886854"/>
          </a:xfrm>
        </p:spPr>
        <p:txBody>
          <a:bodyPr/>
          <a:lstStyle/>
          <a:p>
            <a:pPr marL="0" indent="0" algn="r" eaLnBrk="1" hangingPunct="1">
              <a:spcBef>
                <a:spcPts val="0"/>
              </a:spcBef>
              <a:buFontTx/>
              <a:buNone/>
            </a:pPr>
            <a:r>
              <a:rPr lang="ru-RU" altLang="ru-RU" sz="2900" b="1" dirty="0">
                <a:solidFill>
                  <a:srgbClr val="80BF44"/>
                </a:solidFill>
                <a:latin typeface="Calibri" pitchFamily="34" charset="0"/>
              </a:rPr>
              <a:t>Модель </a:t>
            </a:r>
            <a:r>
              <a:rPr lang="ru-RU" altLang="ru-RU" sz="2900" b="1" dirty="0" err="1">
                <a:solidFill>
                  <a:srgbClr val="80BF44"/>
                </a:solidFill>
                <a:latin typeface="Calibri" pitchFamily="34" charset="0"/>
              </a:rPr>
              <a:t>Ленгмюра</a:t>
            </a:r>
            <a:r>
              <a:rPr lang="ru-RU" altLang="ru-RU" sz="2900" b="1" dirty="0">
                <a:solidFill>
                  <a:srgbClr val="80BF44"/>
                </a:solidFill>
                <a:latin typeface="Calibri" pitchFamily="34" charset="0"/>
              </a:rPr>
              <a:t>-</a:t>
            </a:r>
            <a:r>
              <a:rPr lang="ru-RU" altLang="ru-RU" sz="2900" b="1" dirty="0" err="1">
                <a:solidFill>
                  <a:srgbClr val="80BF44"/>
                </a:solidFill>
                <a:latin typeface="Calibri" pitchFamily="34" charset="0"/>
              </a:rPr>
              <a:t>Хиншелвуда</a:t>
            </a:r>
            <a:r>
              <a:rPr lang="ru-RU" altLang="ru-RU" sz="2900" b="1" dirty="0">
                <a:solidFill>
                  <a:srgbClr val="80BF44"/>
                </a:solidFill>
                <a:latin typeface="Calibri" pitchFamily="34" charset="0"/>
              </a:rPr>
              <a:t>-</a:t>
            </a:r>
            <a:r>
              <a:rPr lang="ru-RU" altLang="ru-RU" sz="2900" b="1" dirty="0" err="1">
                <a:solidFill>
                  <a:srgbClr val="80BF44"/>
                </a:solidFill>
                <a:latin typeface="Calibri" pitchFamily="34" charset="0"/>
              </a:rPr>
              <a:t>Хоугена</a:t>
            </a:r>
            <a:r>
              <a:rPr lang="ru-RU" altLang="ru-RU" sz="2900" b="1" dirty="0">
                <a:solidFill>
                  <a:srgbClr val="80BF44"/>
                </a:solidFill>
                <a:latin typeface="Calibri" pitchFamily="34" charset="0"/>
              </a:rPr>
              <a:t>-Ватсона</a:t>
            </a:r>
          </a:p>
        </p:txBody>
      </p:sp>
      <p:sp>
        <p:nvSpPr>
          <p:cNvPr id="37891" name="Rectangle 4"/>
          <p:cNvSpPr>
            <a:spLocks noChangeArrowheads="1"/>
          </p:cNvSpPr>
          <p:nvPr/>
        </p:nvSpPr>
        <p:spPr bwMode="auto">
          <a:xfrm>
            <a:off x="8458641" y="6172704"/>
            <a:ext cx="685359" cy="685296"/>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8235" tIns="54117" rIns="108235" bIns="54117" anchor="ctr"/>
          <a:lstStyle>
            <a:lvl1pPr defTabSz="576263" eaLnBrk="0" hangingPunct="0">
              <a:spcBef>
                <a:spcPct val="20000"/>
              </a:spcBef>
              <a:buChar char="•"/>
              <a:defRPr sz="2000">
                <a:solidFill>
                  <a:schemeClr val="tx1"/>
                </a:solidFill>
                <a:latin typeface="Arial" charset="0"/>
              </a:defRPr>
            </a:lvl1pPr>
            <a:lvl2pPr marL="742950" indent="-285750" defTabSz="576263" eaLnBrk="0" hangingPunct="0">
              <a:spcBef>
                <a:spcPct val="20000"/>
              </a:spcBef>
              <a:buChar char="–"/>
              <a:defRPr>
                <a:solidFill>
                  <a:schemeClr val="tx1"/>
                </a:solidFill>
                <a:latin typeface="Arial" charset="0"/>
              </a:defRPr>
            </a:lvl2pPr>
            <a:lvl3pPr marL="1143000" indent="-228600" defTabSz="576263" eaLnBrk="0" hangingPunct="0">
              <a:spcBef>
                <a:spcPct val="20000"/>
              </a:spcBef>
              <a:buChar char="•"/>
              <a:defRPr sz="1500">
                <a:solidFill>
                  <a:schemeClr val="tx1"/>
                </a:solidFill>
                <a:latin typeface="Arial" charset="0"/>
              </a:defRPr>
            </a:lvl3pPr>
            <a:lvl4pPr marL="1600200" indent="-228600" defTabSz="576263" eaLnBrk="0" hangingPunct="0">
              <a:spcBef>
                <a:spcPct val="20000"/>
              </a:spcBef>
              <a:buChar char="–"/>
              <a:defRPr sz="1300">
                <a:solidFill>
                  <a:schemeClr val="tx1"/>
                </a:solidFill>
                <a:latin typeface="Arial" charset="0"/>
              </a:defRPr>
            </a:lvl4pPr>
            <a:lvl5pPr marL="2057400" indent="-228600" defTabSz="576263" eaLnBrk="0" hangingPunct="0">
              <a:spcBef>
                <a:spcPct val="20000"/>
              </a:spcBef>
              <a:buChar char="»"/>
              <a:defRPr sz="1300">
                <a:solidFill>
                  <a:schemeClr val="tx1"/>
                </a:solidFill>
                <a:latin typeface="Arial" charset="0"/>
              </a:defRPr>
            </a:lvl5pPr>
            <a:lvl6pPr marL="2514600" indent="-228600" defTabSz="576263" eaLnBrk="0" fontAlgn="base" hangingPunct="0">
              <a:spcBef>
                <a:spcPct val="20000"/>
              </a:spcBef>
              <a:spcAft>
                <a:spcPct val="0"/>
              </a:spcAft>
              <a:buChar char="»"/>
              <a:defRPr sz="1300">
                <a:solidFill>
                  <a:schemeClr val="tx1"/>
                </a:solidFill>
                <a:latin typeface="Arial" charset="0"/>
              </a:defRPr>
            </a:lvl6pPr>
            <a:lvl7pPr marL="2971800" indent="-228600" defTabSz="576263" eaLnBrk="0" fontAlgn="base" hangingPunct="0">
              <a:spcBef>
                <a:spcPct val="20000"/>
              </a:spcBef>
              <a:spcAft>
                <a:spcPct val="0"/>
              </a:spcAft>
              <a:buChar char="»"/>
              <a:defRPr sz="1300">
                <a:solidFill>
                  <a:schemeClr val="tx1"/>
                </a:solidFill>
                <a:latin typeface="Arial" charset="0"/>
              </a:defRPr>
            </a:lvl7pPr>
            <a:lvl8pPr marL="3429000" indent="-228600" defTabSz="576263" eaLnBrk="0" fontAlgn="base" hangingPunct="0">
              <a:spcBef>
                <a:spcPct val="20000"/>
              </a:spcBef>
              <a:spcAft>
                <a:spcPct val="0"/>
              </a:spcAft>
              <a:buChar char="»"/>
              <a:defRPr sz="1300">
                <a:solidFill>
                  <a:schemeClr val="tx1"/>
                </a:solidFill>
                <a:latin typeface="Arial" charset="0"/>
              </a:defRPr>
            </a:lvl8pPr>
            <a:lvl9pPr marL="3886200" indent="-228600" defTabSz="576263" eaLnBrk="0" fontAlgn="base" hangingPunct="0">
              <a:spcBef>
                <a:spcPct val="20000"/>
              </a:spcBef>
              <a:spcAft>
                <a:spcPct val="0"/>
              </a:spcAft>
              <a:buChar char="»"/>
              <a:defRPr sz="1300">
                <a:solidFill>
                  <a:schemeClr val="tx1"/>
                </a:solidFill>
                <a:latin typeface="Arial" charset="0"/>
              </a:defRPr>
            </a:lvl9pPr>
          </a:lstStyle>
          <a:p>
            <a:pPr algn="ctr" eaLnBrk="1" hangingPunct="1">
              <a:spcBef>
                <a:spcPct val="0"/>
              </a:spcBef>
              <a:buFontTx/>
              <a:buNone/>
            </a:pPr>
            <a:endParaRPr lang="ru-RU" altLang="ru-RU" sz="1400" dirty="0"/>
          </a:p>
        </p:txBody>
      </p:sp>
      <p:cxnSp>
        <p:nvCxnSpPr>
          <p:cNvPr id="37892" name="AutoShape 7"/>
          <p:cNvCxnSpPr>
            <a:cxnSpLocks noChangeShapeType="1"/>
          </p:cNvCxnSpPr>
          <p:nvPr/>
        </p:nvCxnSpPr>
        <p:spPr bwMode="auto">
          <a:xfrm>
            <a:off x="4114674" y="1143840"/>
            <a:ext cx="8456121" cy="0"/>
          </a:xfrm>
          <a:prstGeom prst="straightConnector1">
            <a:avLst/>
          </a:prstGeom>
          <a:noFill/>
          <a:ln w="28575">
            <a:solidFill>
              <a:schemeClr val="bg2"/>
            </a:solidFill>
            <a:round/>
            <a:headEnd/>
            <a:tailEnd/>
          </a:ln>
          <a:extLst>
            <a:ext uri="{909E8E84-426E-40DD-AFC4-6F175D3DCCD1}">
              <a14:hiddenFill xmlns:a14="http://schemas.microsoft.com/office/drawing/2010/main">
                <a:noFill/>
              </a14:hiddenFill>
            </a:ext>
          </a:extLst>
        </p:spPr>
      </p:cxnSp>
      <p:pic>
        <p:nvPicPr>
          <p:cNvPr id="37893" name="Picture 14" descr="ТПУ_Презентация_квадраты"/>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96356"/>
            <a:ext cx="4001287" cy="861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4" name="Rectangle 9"/>
          <p:cNvSpPr>
            <a:spLocks noChangeArrowheads="1"/>
          </p:cNvSpPr>
          <p:nvPr/>
        </p:nvSpPr>
        <p:spPr bwMode="auto">
          <a:xfrm>
            <a:off x="0" y="1486488"/>
            <a:ext cx="685359" cy="5371512"/>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44953" tIns="72477" rIns="144953" bIns="72477" anchor="ctr"/>
          <a:lstStyle>
            <a:lvl1pPr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sz="1500">
                <a:solidFill>
                  <a:schemeClr val="tx1"/>
                </a:solidFill>
                <a:latin typeface="Arial" charset="0"/>
              </a:defRPr>
            </a:lvl3pPr>
            <a:lvl4pPr marL="1600200" indent="-228600" eaLnBrk="0" hangingPunct="0">
              <a:spcBef>
                <a:spcPct val="20000"/>
              </a:spcBef>
              <a:buChar char="–"/>
              <a:defRPr sz="1300">
                <a:solidFill>
                  <a:schemeClr val="tx1"/>
                </a:solidFill>
                <a:latin typeface="Arial" charset="0"/>
              </a:defRPr>
            </a:lvl4pPr>
            <a:lvl5pPr marL="2057400" indent="-228600" eaLnBrk="0" hangingPunct="0">
              <a:spcBef>
                <a:spcPct val="20000"/>
              </a:spcBef>
              <a:buChar char="»"/>
              <a:defRPr sz="1300">
                <a:solidFill>
                  <a:schemeClr val="tx1"/>
                </a:solidFill>
                <a:latin typeface="Arial" charset="0"/>
              </a:defRPr>
            </a:lvl5pPr>
            <a:lvl6pPr marL="2514600" indent="-228600" eaLnBrk="0" fontAlgn="base" hangingPunct="0">
              <a:spcBef>
                <a:spcPct val="20000"/>
              </a:spcBef>
              <a:spcAft>
                <a:spcPct val="0"/>
              </a:spcAft>
              <a:buChar char="»"/>
              <a:defRPr sz="1300">
                <a:solidFill>
                  <a:schemeClr val="tx1"/>
                </a:solidFill>
                <a:latin typeface="Arial" charset="0"/>
              </a:defRPr>
            </a:lvl6pPr>
            <a:lvl7pPr marL="2971800" indent="-228600" eaLnBrk="0" fontAlgn="base" hangingPunct="0">
              <a:spcBef>
                <a:spcPct val="20000"/>
              </a:spcBef>
              <a:spcAft>
                <a:spcPct val="0"/>
              </a:spcAft>
              <a:buChar char="»"/>
              <a:defRPr sz="1300">
                <a:solidFill>
                  <a:schemeClr val="tx1"/>
                </a:solidFill>
                <a:latin typeface="Arial" charset="0"/>
              </a:defRPr>
            </a:lvl7pPr>
            <a:lvl8pPr marL="3429000" indent="-228600" eaLnBrk="0" fontAlgn="base" hangingPunct="0">
              <a:spcBef>
                <a:spcPct val="20000"/>
              </a:spcBef>
              <a:spcAft>
                <a:spcPct val="0"/>
              </a:spcAft>
              <a:buChar char="»"/>
              <a:defRPr sz="1300">
                <a:solidFill>
                  <a:schemeClr val="tx1"/>
                </a:solidFill>
                <a:latin typeface="Arial" charset="0"/>
              </a:defRPr>
            </a:lvl8pPr>
            <a:lvl9pPr marL="3886200" indent="-228600" eaLnBrk="0" fontAlgn="base" hangingPunct="0">
              <a:spcBef>
                <a:spcPct val="20000"/>
              </a:spcBef>
              <a:spcAft>
                <a:spcPct val="0"/>
              </a:spcAft>
              <a:buChar char="»"/>
              <a:defRPr sz="1300">
                <a:solidFill>
                  <a:schemeClr val="tx1"/>
                </a:solidFill>
                <a:latin typeface="Arial" charset="0"/>
              </a:defRPr>
            </a:lvl9pPr>
          </a:lstStyle>
          <a:p>
            <a:pPr eaLnBrk="1" hangingPunct="1">
              <a:spcBef>
                <a:spcPct val="0"/>
              </a:spcBef>
              <a:buFontTx/>
              <a:buNone/>
            </a:pPr>
            <a:endParaRPr lang="ru-RU" altLang="ru-RU" sz="1700" dirty="0"/>
          </a:p>
        </p:txBody>
      </p:sp>
      <p:grpSp>
        <p:nvGrpSpPr>
          <p:cNvPr id="37896" name="Группа 8"/>
          <p:cNvGrpSpPr>
            <a:grpSpLocks/>
          </p:cNvGrpSpPr>
          <p:nvPr/>
        </p:nvGrpSpPr>
        <p:grpSpPr bwMode="auto">
          <a:xfrm>
            <a:off x="415752" y="355246"/>
            <a:ext cx="3053879" cy="713009"/>
            <a:chOff x="543276" y="545242"/>
            <a:chExt cx="1816737" cy="422585"/>
          </a:xfrm>
        </p:grpSpPr>
        <p:sp>
          <p:nvSpPr>
            <p:cNvPr id="13" name="Freeform 37"/>
            <p:cNvSpPr>
              <a:spLocks noEditPoints="1"/>
            </p:cNvSpPr>
            <p:nvPr/>
          </p:nvSpPr>
          <p:spPr bwMode="auto">
            <a:xfrm>
              <a:off x="1037932" y="566147"/>
              <a:ext cx="1322081" cy="401680"/>
            </a:xfrm>
            <a:custGeom>
              <a:avLst/>
              <a:gdLst>
                <a:gd name="T0" fmla="*/ 528 w 2132"/>
                <a:gd name="T1" fmla="*/ 586 h 649"/>
                <a:gd name="T2" fmla="*/ 791 w 2132"/>
                <a:gd name="T3" fmla="*/ 557 h 649"/>
                <a:gd name="T4" fmla="*/ 510 w 2132"/>
                <a:gd name="T5" fmla="*/ 564 h 649"/>
                <a:gd name="T6" fmla="*/ 490 w 2132"/>
                <a:gd name="T7" fmla="*/ 521 h 649"/>
                <a:gd name="T8" fmla="*/ 1337 w 2132"/>
                <a:gd name="T9" fmla="*/ 504 h 649"/>
                <a:gd name="T10" fmla="*/ 1257 w 2132"/>
                <a:gd name="T11" fmla="*/ 504 h 649"/>
                <a:gd name="T12" fmla="*/ 1001 w 2132"/>
                <a:gd name="T13" fmla="*/ 504 h 649"/>
                <a:gd name="T14" fmla="*/ 981 w 2132"/>
                <a:gd name="T15" fmla="*/ 504 h 649"/>
                <a:gd name="T16" fmla="*/ 799 w 2132"/>
                <a:gd name="T17" fmla="*/ 579 h 649"/>
                <a:gd name="T18" fmla="*/ 625 w 2132"/>
                <a:gd name="T19" fmla="*/ 522 h 649"/>
                <a:gd name="T20" fmla="*/ 508 w 2132"/>
                <a:gd name="T21" fmla="*/ 504 h 649"/>
                <a:gd name="T22" fmla="*/ 529 w 2132"/>
                <a:gd name="T23" fmla="*/ 574 h 649"/>
                <a:gd name="T24" fmla="*/ 470 w 2132"/>
                <a:gd name="T25" fmla="*/ 646 h 649"/>
                <a:gd name="T26" fmla="*/ 404 w 2132"/>
                <a:gd name="T27" fmla="*/ 536 h 649"/>
                <a:gd name="T28" fmla="*/ 249 w 2132"/>
                <a:gd name="T29" fmla="*/ 646 h 649"/>
                <a:gd name="T30" fmla="*/ 131 w 2132"/>
                <a:gd name="T31" fmla="*/ 504 h 649"/>
                <a:gd name="T32" fmla="*/ 23 w 2132"/>
                <a:gd name="T33" fmla="*/ 627 h 649"/>
                <a:gd name="T34" fmla="*/ 931 w 2132"/>
                <a:gd name="T35" fmla="*/ 503 h 649"/>
                <a:gd name="T36" fmla="*/ 872 w 2132"/>
                <a:gd name="T37" fmla="*/ 609 h 649"/>
                <a:gd name="T38" fmla="*/ 893 w 2132"/>
                <a:gd name="T39" fmla="*/ 646 h 649"/>
                <a:gd name="T40" fmla="*/ 914 w 2132"/>
                <a:gd name="T41" fmla="*/ 502 h 649"/>
                <a:gd name="T42" fmla="*/ 206 w 2132"/>
                <a:gd name="T43" fmla="*/ 387 h 649"/>
                <a:gd name="T44" fmla="*/ 267 w 2132"/>
                <a:gd name="T45" fmla="*/ 302 h 649"/>
                <a:gd name="T46" fmla="*/ 2111 w 2132"/>
                <a:gd name="T47" fmla="*/ 411 h 649"/>
                <a:gd name="T48" fmla="*/ 1976 w 2132"/>
                <a:gd name="T49" fmla="*/ 269 h 649"/>
                <a:gd name="T50" fmla="*/ 1805 w 2132"/>
                <a:gd name="T51" fmla="*/ 269 h 649"/>
                <a:gd name="T52" fmla="*/ 1549 w 2132"/>
                <a:gd name="T53" fmla="*/ 287 h 649"/>
                <a:gd name="T54" fmla="*/ 1337 w 2132"/>
                <a:gd name="T55" fmla="*/ 269 h 649"/>
                <a:gd name="T56" fmla="*/ 1423 w 2132"/>
                <a:gd name="T57" fmla="*/ 269 h 649"/>
                <a:gd name="T58" fmla="*/ 1337 w 2132"/>
                <a:gd name="T59" fmla="*/ 294 h 649"/>
                <a:gd name="T60" fmla="*/ 1280 w 2132"/>
                <a:gd name="T61" fmla="*/ 302 h 649"/>
                <a:gd name="T62" fmla="*/ 1126 w 2132"/>
                <a:gd name="T63" fmla="*/ 411 h 649"/>
                <a:gd name="T64" fmla="*/ 955 w 2132"/>
                <a:gd name="T65" fmla="*/ 337 h 649"/>
                <a:gd name="T66" fmla="*/ 791 w 2132"/>
                <a:gd name="T67" fmla="*/ 287 h 649"/>
                <a:gd name="T68" fmla="*/ 741 w 2132"/>
                <a:gd name="T69" fmla="*/ 269 h 649"/>
                <a:gd name="T70" fmla="*/ 515 w 2132"/>
                <a:gd name="T71" fmla="*/ 380 h 649"/>
                <a:gd name="T72" fmla="*/ 447 w 2132"/>
                <a:gd name="T73" fmla="*/ 269 h 649"/>
                <a:gd name="T74" fmla="*/ 363 w 2132"/>
                <a:gd name="T75" fmla="*/ 406 h 649"/>
                <a:gd name="T76" fmla="*/ 351 w 2132"/>
                <a:gd name="T77" fmla="*/ 386 h 649"/>
                <a:gd name="T78" fmla="*/ 105 w 2132"/>
                <a:gd name="T79" fmla="*/ 287 h 649"/>
                <a:gd name="T80" fmla="*/ 1640 w 2132"/>
                <a:gd name="T81" fmla="*/ 288 h 649"/>
                <a:gd name="T82" fmla="*/ 1680 w 2132"/>
                <a:gd name="T83" fmla="*/ 393 h 649"/>
                <a:gd name="T84" fmla="*/ 1583 w 2132"/>
                <a:gd name="T85" fmla="*/ 339 h 649"/>
                <a:gd name="T86" fmla="*/ 292 w 2132"/>
                <a:gd name="T87" fmla="*/ 303 h 649"/>
                <a:gd name="T88" fmla="*/ 182 w 2132"/>
                <a:gd name="T89" fmla="*/ 393 h 649"/>
                <a:gd name="T90" fmla="*/ 2059 w 2132"/>
                <a:gd name="T91" fmla="*/ 241 h 649"/>
                <a:gd name="T92" fmla="*/ 2058 w 2132"/>
                <a:gd name="T93" fmla="*/ 257 h 649"/>
                <a:gd name="T94" fmla="*/ 157 w 2132"/>
                <a:gd name="T95" fmla="*/ 132 h 649"/>
                <a:gd name="T96" fmla="*/ 244 w 2132"/>
                <a:gd name="T97" fmla="*/ 92 h 649"/>
                <a:gd name="T98" fmla="*/ 1046 w 2132"/>
                <a:gd name="T99" fmla="*/ 35 h 649"/>
                <a:gd name="T100" fmla="*/ 803 w 2132"/>
                <a:gd name="T101" fmla="*/ 145 h 649"/>
                <a:gd name="T102" fmla="*/ 658 w 2132"/>
                <a:gd name="T103" fmla="*/ 35 h 649"/>
                <a:gd name="T104" fmla="*/ 305 w 2132"/>
                <a:gd name="T105" fmla="*/ 35 h 649"/>
                <a:gd name="T106" fmla="*/ 325 w 2132"/>
                <a:gd name="T107" fmla="*/ 53 h 649"/>
                <a:gd name="T108" fmla="*/ 44 w 2132"/>
                <a:gd name="T109" fmla="*/ 52 h 649"/>
                <a:gd name="T110" fmla="*/ 529 w 2132"/>
                <a:gd name="T111" fmla="*/ 72 h 649"/>
                <a:gd name="T112" fmla="*/ 605 w 2132"/>
                <a:gd name="T113" fmla="*/ 173 h 649"/>
                <a:gd name="T114" fmla="*/ 507 w 2132"/>
                <a:gd name="T115" fmla="*/ 66 h 649"/>
                <a:gd name="T116" fmla="*/ 267 w 2132"/>
                <a:gd name="T117" fmla="*/ 105 h 649"/>
                <a:gd name="T118" fmla="*/ 132 w 2132"/>
                <a:gd name="T119" fmla="*/ 126 h 649"/>
                <a:gd name="T120" fmla="*/ 992 w 2132"/>
                <a:gd name="T121" fmla="*/ 9 h 649"/>
                <a:gd name="T122" fmla="*/ 967 w 2132"/>
                <a:gd name="T123" fmla="*/ 0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01" y="615"/>
                  </a:lnTo>
                  <a:lnTo>
                    <a:pt x="1068" y="504"/>
                  </a:lnTo>
                  <a:lnTo>
                    <a:pt x="1089" y="504"/>
                  </a:lnTo>
                  <a:lnTo>
                    <a:pt x="1089" y="646"/>
                  </a:lnTo>
                  <a:lnTo>
                    <a:pt x="1069" y="646"/>
                  </a:lnTo>
                  <a:lnTo>
                    <a:pt x="1069" y="53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337" y="615"/>
                  </a:lnTo>
                  <a:lnTo>
                    <a:pt x="404" y="504"/>
                  </a:lnTo>
                  <a:lnTo>
                    <a:pt x="425" y="504"/>
                  </a:lnTo>
                  <a:lnTo>
                    <a:pt x="425" y="646"/>
                  </a:lnTo>
                  <a:lnTo>
                    <a:pt x="404" y="646"/>
                  </a:lnTo>
                  <a:lnTo>
                    <a:pt x="404" y="53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044" y="380"/>
                  </a:lnTo>
                  <a:lnTo>
                    <a:pt x="2110" y="269"/>
                  </a:lnTo>
                  <a:lnTo>
                    <a:pt x="2132" y="269"/>
                  </a:lnTo>
                  <a:lnTo>
                    <a:pt x="2132" y="411"/>
                  </a:lnTo>
                  <a:lnTo>
                    <a:pt x="2111" y="411"/>
                  </a:lnTo>
                  <a:lnTo>
                    <a:pt x="2111" y="302"/>
                  </a:lnTo>
                  <a:lnTo>
                    <a:pt x="2111" y="302"/>
                  </a:lnTo>
                  <a:lnTo>
                    <a:pt x="2044" y="411"/>
                  </a:lnTo>
                  <a:lnTo>
                    <a:pt x="2023" y="411"/>
                  </a:lnTo>
                  <a:lnTo>
                    <a:pt x="2023" y="269"/>
                  </a:lnTo>
                  <a:close/>
                  <a:moveTo>
                    <a:pt x="1868" y="269"/>
                  </a:moveTo>
                  <a:lnTo>
                    <a:pt x="1888" y="269"/>
                  </a:lnTo>
                  <a:lnTo>
                    <a:pt x="1888" y="380"/>
                  </a:lnTo>
                  <a:lnTo>
                    <a:pt x="1888" y="380"/>
                  </a:lnTo>
                  <a:lnTo>
                    <a:pt x="1955" y="269"/>
                  </a:lnTo>
                  <a:lnTo>
                    <a:pt x="1976" y="269"/>
                  </a:lnTo>
                  <a:lnTo>
                    <a:pt x="1976" y="411"/>
                  </a:lnTo>
                  <a:lnTo>
                    <a:pt x="1956" y="411"/>
                  </a:lnTo>
                  <a:lnTo>
                    <a:pt x="1956" y="302"/>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15" y="380"/>
                  </a:lnTo>
                  <a:lnTo>
                    <a:pt x="582" y="269"/>
                  </a:lnTo>
                  <a:lnTo>
                    <a:pt x="603" y="269"/>
                  </a:lnTo>
                  <a:lnTo>
                    <a:pt x="603" y="411"/>
                  </a:lnTo>
                  <a:lnTo>
                    <a:pt x="582" y="411"/>
                  </a:lnTo>
                  <a:lnTo>
                    <a:pt x="582" y="302"/>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958" y="145"/>
                  </a:lnTo>
                  <a:lnTo>
                    <a:pt x="1026" y="35"/>
                  </a:lnTo>
                  <a:lnTo>
                    <a:pt x="1046" y="35"/>
                  </a:lnTo>
                  <a:lnTo>
                    <a:pt x="1046" y="176"/>
                  </a:lnTo>
                  <a:lnTo>
                    <a:pt x="1026" y="176"/>
                  </a:lnTo>
                  <a:lnTo>
                    <a:pt x="1026" y="66"/>
                  </a:lnTo>
                  <a:lnTo>
                    <a:pt x="1026" y="66"/>
                  </a:lnTo>
                  <a:lnTo>
                    <a:pt x="959" y="176"/>
                  </a:lnTo>
                  <a:lnTo>
                    <a:pt x="938" y="176"/>
                  </a:lnTo>
                  <a:lnTo>
                    <a:pt x="938" y="35"/>
                  </a:lnTo>
                  <a:close/>
                  <a:moveTo>
                    <a:pt x="783" y="35"/>
                  </a:moveTo>
                  <a:lnTo>
                    <a:pt x="803" y="35"/>
                  </a:lnTo>
                  <a:lnTo>
                    <a:pt x="803" y="145"/>
                  </a:lnTo>
                  <a:lnTo>
                    <a:pt x="803" y="145"/>
                  </a:lnTo>
                  <a:lnTo>
                    <a:pt x="871" y="35"/>
                  </a:lnTo>
                  <a:lnTo>
                    <a:pt x="891" y="35"/>
                  </a:lnTo>
                  <a:lnTo>
                    <a:pt x="891" y="176"/>
                  </a:lnTo>
                  <a:lnTo>
                    <a:pt x="871" y="176"/>
                  </a:lnTo>
                  <a:lnTo>
                    <a:pt x="871" y="6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chemeClr val="tx1">
                <a:lumMod val="95000"/>
                <a:lumOff val="5000"/>
              </a:schemeClr>
            </a:solidFill>
            <a:ln w="0">
              <a:noFill/>
              <a:prstDash val="solid"/>
              <a:round/>
              <a:headEnd/>
              <a:tailEnd/>
            </a:ln>
          </p:spPr>
          <p:txBody>
            <a:bodyPr/>
            <a:lstStyle/>
            <a:p>
              <a:pPr>
                <a:defRPr/>
              </a:pPr>
              <a:endParaRPr lang="ru-RU" baseline="-25000" dirty="0"/>
            </a:p>
          </p:txBody>
        </p:sp>
        <p:grpSp>
          <p:nvGrpSpPr>
            <p:cNvPr id="37942" name="Group 34"/>
            <p:cNvGrpSpPr>
              <a:grpSpLocks noChangeAspect="1"/>
            </p:cNvGrpSpPr>
            <p:nvPr/>
          </p:nvGrpSpPr>
          <p:grpSpPr bwMode="auto">
            <a:xfrm>
              <a:off x="543276" y="545242"/>
              <a:ext cx="421345" cy="421345"/>
              <a:chOff x="1099" y="205"/>
              <a:chExt cx="340" cy="340"/>
            </a:xfrm>
          </p:grpSpPr>
          <p:sp>
            <p:nvSpPr>
              <p:cNvPr id="15" name="Freeform 38"/>
              <p:cNvSpPr>
                <a:spLocks noEditPoints="1"/>
              </p:cNvSpPr>
              <p:nvPr/>
            </p:nvSpPr>
            <p:spPr bwMode="auto">
              <a:xfrm>
                <a:off x="1099" y="325"/>
                <a:ext cx="341" cy="217"/>
              </a:xfrm>
              <a:custGeom>
                <a:avLst/>
                <a:gdLst>
                  <a:gd name="T0" fmla="*/ 240 w 680"/>
                  <a:gd name="T1" fmla="*/ 240 h 441"/>
                  <a:gd name="T2" fmla="*/ 440 w 680"/>
                  <a:gd name="T3" fmla="*/ 240 h 441"/>
                  <a:gd name="T4" fmla="*/ 440 w 680"/>
                  <a:gd name="T5" fmla="*/ 441 h 441"/>
                  <a:gd name="T6" fmla="*/ 240 w 680"/>
                  <a:gd name="T7" fmla="*/ 441 h 441"/>
                  <a:gd name="T8" fmla="*/ 240 w 680"/>
                  <a:gd name="T9" fmla="*/ 240 h 441"/>
                  <a:gd name="T10" fmla="*/ 480 w 680"/>
                  <a:gd name="T11" fmla="*/ 0 h 441"/>
                  <a:gd name="T12" fmla="*/ 680 w 680"/>
                  <a:gd name="T13" fmla="*/ 0 h 441"/>
                  <a:gd name="T14" fmla="*/ 680 w 680"/>
                  <a:gd name="T15" fmla="*/ 441 h 441"/>
                  <a:gd name="T16" fmla="*/ 480 w 680"/>
                  <a:gd name="T17" fmla="*/ 441 h 441"/>
                  <a:gd name="T18" fmla="*/ 480 w 680"/>
                  <a:gd name="T19" fmla="*/ 0 h 441"/>
                  <a:gd name="T20" fmla="*/ 0 w 680"/>
                  <a:gd name="T21" fmla="*/ 0 h 441"/>
                  <a:gd name="T22" fmla="*/ 200 w 680"/>
                  <a:gd name="T23" fmla="*/ 0 h 441"/>
                  <a:gd name="T24" fmla="*/ 200 w 680"/>
                  <a:gd name="T25" fmla="*/ 441 h 441"/>
                  <a:gd name="T26" fmla="*/ 0 w 680"/>
                  <a:gd name="T27" fmla="*/ 441 h 441"/>
                  <a:gd name="T28" fmla="*/ 0 w 680"/>
                  <a:gd name="T29"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chemeClr val="tx1">
                  <a:lumMod val="95000"/>
                  <a:lumOff val="5000"/>
                </a:schemeClr>
              </a:solidFill>
              <a:ln w="0">
                <a:noFill/>
                <a:prstDash val="solid"/>
                <a:round/>
                <a:headEnd/>
                <a:tailEnd/>
              </a:ln>
            </p:spPr>
            <p:txBody>
              <a:bodyPr/>
              <a:lstStyle/>
              <a:p>
                <a:pPr>
                  <a:defRPr/>
                </a:pPr>
                <a:endParaRPr lang="ru-RU" baseline="-25000" dirty="0"/>
              </a:p>
            </p:txBody>
          </p:sp>
          <p:sp>
            <p:nvSpPr>
              <p:cNvPr id="37944" name="Freeform 39"/>
              <p:cNvSpPr>
                <a:spLocks noEditPoints="1"/>
              </p:cNvSpPr>
              <p:nvPr/>
            </p:nvSpPr>
            <p:spPr bwMode="auto">
              <a:xfrm>
                <a:off x="1099" y="205"/>
                <a:ext cx="340" cy="220"/>
              </a:xfrm>
              <a:custGeom>
                <a:avLst/>
                <a:gdLst>
                  <a:gd name="T0" fmla="*/ 2 w 680"/>
                  <a:gd name="T1" fmla="*/ 0 h 441"/>
                  <a:gd name="T2" fmla="*/ 3 w 680"/>
                  <a:gd name="T3" fmla="*/ 0 h 441"/>
                  <a:gd name="T4" fmla="*/ 3 w 680"/>
                  <a:gd name="T5" fmla="*/ 0 h 441"/>
                  <a:gd name="T6" fmla="*/ 2 w 680"/>
                  <a:gd name="T7" fmla="*/ 0 h 441"/>
                  <a:gd name="T8" fmla="*/ 2 w 680"/>
                  <a:gd name="T9" fmla="*/ 0 h 441"/>
                  <a:gd name="T10" fmla="*/ 1 w 680"/>
                  <a:gd name="T11" fmla="*/ 0 h 441"/>
                  <a:gd name="T12" fmla="*/ 2 w 680"/>
                  <a:gd name="T13" fmla="*/ 0 h 441"/>
                  <a:gd name="T14" fmla="*/ 2 w 680"/>
                  <a:gd name="T15" fmla="*/ 1 h 441"/>
                  <a:gd name="T16" fmla="*/ 1 w 680"/>
                  <a:gd name="T17" fmla="*/ 1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80"/>
                  <a:gd name="T46" fmla="*/ 0 h 441"/>
                  <a:gd name="T47" fmla="*/ 680 w 680"/>
                  <a:gd name="T48" fmla="*/ 441 h 44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dirty="0"/>
              </a:p>
            </p:txBody>
          </p:sp>
        </p:grpSp>
      </p:grpSp>
      <p:sp>
        <p:nvSpPr>
          <p:cNvPr id="4" name="Номер слайда 3"/>
          <p:cNvSpPr>
            <a:spLocks noGrp="1"/>
          </p:cNvSpPr>
          <p:nvPr>
            <p:ph type="sldNum" sz="quarter" idx="12"/>
          </p:nvPr>
        </p:nvSpPr>
        <p:spPr>
          <a:xfrm>
            <a:off x="6553760" y="6243264"/>
            <a:ext cx="2475646" cy="478699"/>
          </a:xfrm>
        </p:spPr>
        <p:txBody>
          <a:bodyPr/>
          <a:lstStyle/>
          <a:p>
            <a:pPr>
              <a:defRPr/>
            </a:pPr>
            <a:fld id="{B971B4AC-05DD-48C1-8803-3039D9D93133}" type="slidenum">
              <a:rPr lang="ru-RU" smtClean="0"/>
              <a:pPr>
                <a:defRPr/>
              </a:pPr>
              <a:t>25</a:t>
            </a:fld>
            <a:endParaRPr lang="ru-RU" dirty="0"/>
          </a:p>
        </p:txBody>
      </p:sp>
      <p:pic>
        <p:nvPicPr>
          <p:cNvPr id="135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1467580"/>
            <a:ext cx="7841654" cy="39208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Text Box 8"/>
          <p:cNvSpPr txBox="1">
            <a:spLocks noChangeArrowheads="1"/>
          </p:cNvSpPr>
          <p:nvPr/>
        </p:nvSpPr>
        <p:spPr bwMode="auto">
          <a:xfrm>
            <a:off x="4421323" y="6272890"/>
            <a:ext cx="3921412" cy="484924"/>
          </a:xfrm>
          <a:prstGeom prst="rect">
            <a:avLst/>
          </a:prstGeom>
          <a:noFill/>
          <a:ln w="9525">
            <a:noFill/>
            <a:miter lim="800000"/>
            <a:headEnd/>
            <a:tailEnd/>
          </a:ln>
          <a:effectLst/>
        </p:spPr>
        <p:txBody>
          <a:bodyPr wrap="square" lIns="144953" tIns="72477" rIns="144953" bIns="72477">
            <a:spAutoFit/>
          </a:bodyPr>
          <a:lstStyle/>
          <a:p>
            <a:pPr algn="ctr" defTabSz="913519">
              <a:spcBef>
                <a:spcPts val="0"/>
              </a:spcBef>
            </a:pPr>
            <a:r>
              <a:rPr lang="ru-RU" sz="1100" i="1" dirty="0">
                <a:solidFill>
                  <a:srgbClr val="969696"/>
                </a:solidFill>
              </a:rPr>
              <a:t>*</a:t>
            </a:r>
            <a:r>
              <a:rPr lang="en-US" sz="1100" i="1" dirty="0">
                <a:solidFill>
                  <a:srgbClr val="969696"/>
                </a:solidFill>
              </a:rPr>
              <a:t>M. Albert </a:t>
            </a:r>
            <a:r>
              <a:rPr lang="en-US" sz="1100" i="1" dirty="0" err="1">
                <a:solidFill>
                  <a:srgbClr val="969696"/>
                </a:solidFill>
              </a:rPr>
              <a:t>Vannice</a:t>
            </a:r>
            <a:r>
              <a:rPr lang="ru-RU" sz="1100" i="1" dirty="0">
                <a:solidFill>
                  <a:srgbClr val="969696"/>
                </a:solidFill>
              </a:rPr>
              <a:t>. </a:t>
            </a:r>
            <a:r>
              <a:rPr lang="en-US" sz="1100" i="1" dirty="0">
                <a:solidFill>
                  <a:srgbClr val="969696"/>
                </a:solidFill>
              </a:rPr>
              <a:t>Kinetics of Catalytic</a:t>
            </a:r>
          </a:p>
          <a:p>
            <a:pPr algn="ctr" defTabSz="913519">
              <a:spcBef>
                <a:spcPts val="0"/>
              </a:spcBef>
            </a:pPr>
            <a:r>
              <a:rPr lang="en-US" sz="1100" i="1" dirty="0">
                <a:solidFill>
                  <a:srgbClr val="969696"/>
                </a:solidFill>
              </a:rPr>
              <a:t>Reactions</a:t>
            </a:r>
            <a:r>
              <a:rPr lang="ru-RU" sz="1100" i="1" dirty="0">
                <a:solidFill>
                  <a:srgbClr val="969696"/>
                </a:solidFill>
              </a:rPr>
              <a:t>. </a:t>
            </a:r>
            <a:r>
              <a:rPr lang="en-US" sz="1100" i="1" dirty="0">
                <a:solidFill>
                  <a:srgbClr val="969696"/>
                </a:solidFill>
              </a:rPr>
              <a:t>2005 Springer Science</a:t>
            </a:r>
            <a:r>
              <a:rPr lang="ru-RU" sz="1100" i="1" dirty="0">
                <a:solidFill>
                  <a:srgbClr val="969696"/>
                </a:solidFill>
              </a:rPr>
              <a:t>+ </a:t>
            </a:r>
            <a:r>
              <a:rPr lang="en-US" sz="1100" i="1" dirty="0">
                <a:solidFill>
                  <a:srgbClr val="969696"/>
                </a:solidFill>
              </a:rPr>
              <a:t>Business Media, Inc.</a:t>
            </a:r>
            <a:endParaRPr lang="ru-RU" sz="1100" i="1" dirty="0">
              <a:solidFill>
                <a:srgbClr val="969696"/>
              </a:solidFill>
            </a:endParaRPr>
          </a:p>
        </p:txBody>
      </p:sp>
    </p:spTree>
    <p:extLst>
      <p:ext uri="{BB962C8B-B14F-4D97-AF65-F5344CB8AC3E}">
        <p14:creationId xmlns:p14="http://schemas.microsoft.com/office/powerpoint/2010/main" val="790725078"/>
      </p:ext>
    </p:extLst>
  </p:cSld>
  <p:clrMapOvr>
    <a:masterClrMapping/>
  </p:clrMapOvr>
  <p:transition>
    <p:dissolv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type="body" idx="1"/>
          </p:nvPr>
        </p:nvSpPr>
        <p:spPr>
          <a:xfrm>
            <a:off x="3771954" y="165882"/>
            <a:ext cx="5372045" cy="886854"/>
          </a:xfrm>
        </p:spPr>
        <p:txBody>
          <a:bodyPr/>
          <a:lstStyle/>
          <a:p>
            <a:pPr marL="0" indent="0" algn="r" eaLnBrk="1" hangingPunct="1">
              <a:spcBef>
                <a:spcPts val="0"/>
              </a:spcBef>
              <a:buFontTx/>
              <a:buNone/>
            </a:pPr>
            <a:r>
              <a:rPr lang="ru-RU" altLang="ru-RU" sz="2900" b="1" dirty="0">
                <a:solidFill>
                  <a:srgbClr val="80BF44"/>
                </a:solidFill>
                <a:latin typeface="Calibri" pitchFamily="34" charset="0"/>
              </a:rPr>
              <a:t>Модель </a:t>
            </a:r>
            <a:r>
              <a:rPr lang="ru-RU" altLang="ru-RU" sz="2900" b="1" dirty="0" err="1">
                <a:solidFill>
                  <a:srgbClr val="80BF44"/>
                </a:solidFill>
                <a:latin typeface="Calibri" pitchFamily="34" charset="0"/>
              </a:rPr>
              <a:t>Ленгмюра</a:t>
            </a:r>
            <a:r>
              <a:rPr lang="ru-RU" altLang="ru-RU" sz="2900" b="1" dirty="0">
                <a:solidFill>
                  <a:srgbClr val="80BF44"/>
                </a:solidFill>
                <a:latin typeface="Calibri" pitchFamily="34" charset="0"/>
              </a:rPr>
              <a:t>-</a:t>
            </a:r>
            <a:r>
              <a:rPr lang="ru-RU" altLang="ru-RU" sz="2900" b="1" dirty="0" err="1">
                <a:solidFill>
                  <a:srgbClr val="80BF44"/>
                </a:solidFill>
                <a:latin typeface="Calibri" pitchFamily="34" charset="0"/>
              </a:rPr>
              <a:t>Хиншелвуда</a:t>
            </a:r>
            <a:r>
              <a:rPr lang="ru-RU" altLang="ru-RU" sz="2900" b="1" dirty="0">
                <a:solidFill>
                  <a:srgbClr val="80BF44"/>
                </a:solidFill>
                <a:latin typeface="Calibri" pitchFamily="34" charset="0"/>
              </a:rPr>
              <a:t>-</a:t>
            </a:r>
            <a:r>
              <a:rPr lang="ru-RU" altLang="ru-RU" sz="2900" b="1" dirty="0" err="1">
                <a:solidFill>
                  <a:srgbClr val="80BF44"/>
                </a:solidFill>
                <a:latin typeface="Calibri" pitchFamily="34" charset="0"/>
              </a:rPr>
              <a:t>Хоугена</a:t>
            </a:r>
            <a:r>
              <a:rPr lang="ru-RU" altLang="ru-RU" sz="2900" b="1" dirty="0">
                <a:solidFill>
                  <a:srgbClr val="80BF44"/>
                </a:solidFill>
                <a:latin typeface="Calibri" pitchFamily="34" charset="0"/>
              </a:rPr>
              <a:t>-Ватсона</a:t>
            </a:r>
          </a:p>
        </p:txBody>
      </p:sp>
      <p:sp>
        <p:nvSpPr>
          <p:cNvPr id="37891" name="Rectangle 4"/>
          <p:cNvSpPr>
            <a:spLocks noChangeArrowheads="1"/>
          </p:cNvSpPr>
          <p:nvPr/>
        </p:nvSpPr>
        <p:spPr bwMode="auto">
          <a:xfrm>
            <a:off x="8458641" y="6172704"/>
            <a:ext cx="685359" cy="685296"/>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8235" tIns="54117" rIns="108235" bIns="54117" anchor="ctr"/>
          <a:lstStyle>
            <a:lvl1pPr defTabSz="576263" eaLnBrk="0" hangingPunct="0">
              <a:spcBef>
                <a:spcPct val="20000"/>
              </a:spcBef>
              <a:buChar char="•"/>
              <a:defRPr sz="2000">
                <a:solidFill>
                  <a:schemeClr val="tx1"/>
                </a:solidFill>
                <a:latin typeface="Arial" charset="0"/>
              </a:defRPr>
            </a:lvl1pPr>
            <a:lvl2pPr marL="742950" indent="-285750" defTabSz="576263" eaLnBrk="0" hangingPunct="0">
              <a:spcBef>
                <a:spcPct val="20000"/>
              </a:spcBef>
              <a:buChar char="–"/>
              <a:defRPr>
                <a:solidFill>
                  <a:schemeClr val="tx1"/>
                </a:solidFill>
                <a:latin typeface="Arial" charset="0"/>
              </a:defRPr>
            </a:lvl2pPr>
            <a:lvl3pPr marL="1143000" indent="-228600" defTabSz="576263" eaLnBrk="0" hangingPunct="0">
              <a:spcBef>
                <a:spcPct val="20000"/>
              </a:spcBef>
              <a:buChar char="•"/>
              <a:defRPr sz="1500">
                <a:solidFill>
                  <a:schemeClr val="tx1"/>
                </a:solidFill>
                <a:latin typeface="Arial" charset="0"/>
              </a:defRPr>
            </a:lvl3pPr>
            <a:lvl4pPr marL="1600200" indent="-228600" defTabSz="576263" eaLnBrk="0" hangingPunct="0">
              <a:spcBef>
                <a:spcPct val="20000"/>
              </a:spcBef>
              <a:buChar char="–"/>
              <a:defRPr sz="1300">
                <a:solidFill>
                  <a:schemeClr val="tx1"/>
                </a:solidFill>
                <a:latin typeface="Arial" charset="0"/>
              </a:defRPr>
            </a:lvl4pPr>
            <a:lvl5pPr marL="2057400" indent="-228600" defTabSz="576263" eaLnBrk="0" hangingPunct="0">
              <a:spcBef>
                <a:spcPct val="20000"/>
              </a:spcBef>
              <a:buChar char="»"/>
              <a:defRPr sz="1300">
                <a:solidFill>
                  <a:schemeClr val="tx1"/>
                </a:solidFill>
                <a:latin typeface="Arial" charset="0"/>
              </a:defRPr>
            </a:lvl5pPr>
            <a:lvl6pPr marL="2514600" indent="-228600" defTabSz="576263" eaLnBrk="0" fontAlgn="base" hangingPunct="0">
              <a:spcBef>
                <a:spcPct val="20000"/>
              </a:spcBef>
              <a:spcAft>
                <a:spcPct val="0"/>
              </a:spcAft>
              <a:buChar char="»"/>
              <a:defRPr sz="1300">
                <a:solidFill>
                  <a:schemeClr val="tx1"/>
                </a:solidFill>
                <a:latin typeface="Arial" charset="0"/>
              </a:defRPr>
            </a:lvl6pPr>
            <a:lvl7pPr marL="2971800" indent="-228600" defTabSz="576263" eaLnBrk="0" fontAlgn="base" hangingPunct="0">
              <a:spcBef>
                <a:spcPct val="20000"/>
              </a:spcBef>
              <a:spcAft>
                <a:spcPct val="0"/>
              </a:spcAft>
              <a:buChar char="»"/>
              <a:defRPr sz="1300">
                <a:solidFill>
                  <a:schemeClr val="tx1"/>
                </a:solidFill>
                <a:latin typeface="Arial" charset="0"/>
              </a:defRPr>
            </a:lvl7pPr>
            <a:lvl8pPr marL="3429000" indent="-228600" defTabSz="576263" eaLnBrk="0" fontAlgn="base" hangingPunct="0">
              <a:spcBef>
                <a:spcPct val="20000"/>
              </a:spcBef>
              <a:spcAft>
                <a:spcPct val="0"/>
              </a:spcAft>
              <a:buChar char="»"/>
              <a:defRPr sz="1300">
                <a:solidFill>
                  <a:schemeClr val="tx1"/>
                </a:solidFill>
                <a:latin typeface="Arial" charset="0"/>
              </a:defRPr>
            </a:lvl8pPr>
            <a:lvl9pPr marL="3886200" indent="-228600" defTabSz="576263" eaLnBrk="0" fontAlgn="base" hangingPunct="0">
              <a:spcBef>
                <a:spcPct val="20000"/>
              </a:spcBef>
              <a:spcAft>
                <a:spcPct val="0"/>
              </a:spcAft>
              <a:buChar char="»"/>
              <a:defRPr sz="1300">
                <a:solidFill>
                  <a:schemeClr val="tx1"/>
                </a:solidFill>
                <a:latin typeface="Arial" charset="0"/>
              </a:defRPr>
            </a:lvl9pPr>
          </a:lstStyle>
          <a:p>
            <a:pPr algn="ctr" eaLnBrk="1" hangingPunct="1">
              <a:spcBef>
                <a:spcPct val="0"/>
              </a:spcBef>
              <a:buFontTx/>
              <a:buNone/>
            </a:pPr>
            <a:endParaRPr lang="ru-RU" altLang="ru-RU" sz="1400" dirty="0"/>
          </a:p>
        </p:txBody>
      </p:sp>
      <p:cxnSp>
        <p:nvCxnSpPr>
          <p:cNvPr id="37892" name="AutoShape 7"/>
          <p:cNvCxnSpPr>
            <a:cxnSpLocks noChangeShapeType="1"/>
          </p:cNvCxnSpPr>
          <p:nvPr/>
        </p:nvCxnSpPr>
        <p:spPr bwMode="auto">
          <a:xfrm>
            <a:off x="4114674" y="1143840"/>
            <a:ext cx="8456121" cy="0"/>
          </a:xfrm>
          <a:prstGeom prst="straightConnector1">
            <a:avLst/>
          </a:prstGeom>
          <a:noFill/>
          <a:ln w="28575">
            <a:solidFill>
              <a:schemeClr val="bg2"/>
            </a:solidFill>
            <a:round/>
            <a:headEnd/>
            <a:tailEnd/>
          </a:ln>
          <a:extLst>
            <a:ext uri="{909E8E84-426E-40DD-AFC4-6F175D3DCCD1}">
              <a14:hiddenFill xmlns:a14="http://schemas.microsoft.com/office/drawing/2010/main">
                <a:noFill/>
              </a14:hiddenFill>
            </a:ext>
          </a:extLst>
        </p:spPr>
      </p:cxnSp>
      <p:pic>
        <p:nvPicPr>
          <p:cNvPr id="37893" name="Picture 14" descr="ТПУ_Презентация_квадраты"/>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96356"/>
            <a:ext cx="4001287" cy="861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4" name="Rectangle 9"/>
          <p:cNvSpPr>
            <a:spLocks noChangeArrowheads="1"/>
          </p:cNvSpPr>
          <p:nvPr/>
        </p:nvSpPr>
        <p:spPr bwMode="auto">
          <a:xfrm>
            <a:off x="0" y="1486488"/>
            <a:ext cx="685359" cy="5371512"/>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44953" tIns="72477" rIns="144953" bIns="72477" anchor="ctr"/>
          <a:lstStyle>
            <a:lvl1pPr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sz="1500">
                <a:solidFill>
                  <a:schemeClr val="tx1"/>
                </a:solidFill>
                <a:latin typeface="Arial" charset="0"/>
              </a:defRPr>
            </a:lvl3pPr>
            <a:lvl4pPr marL="1600200" indent="-228600" eaLnBrk="0" hangingPunct="0">
              <a:spcBef>
                <a:spcPct val="20000"/>
              </a:spcBef>
              <a:buChar char="–"/>
              <a:defRPr sz="1300">
                <a:solidFill>
                  <a:schemeClr val="tx1"/>
                </a:solidFill>
                <a:latin typeface="Arial" charset="0"/>
              </a:defRPr>
            </a:lvl4pPr>
            <a:lvl5pPr marL="2057400" indent="-228600" eaLnBrk="0" hangingPunct="0">
              <a:spcBef>
                <a:spcPct val="20000"/>
              </a:spcBef>
              <a:buChar char="»"/>
              <a:defRPr sz="1300">
                <a:solidFill>
                  <a:schemeClr val="tx1"/>
                </a:solidFill>
                <a:latin typeface="Arial" charset="0"/>
              </a:defRPr>
            </a:lvl5pPr>
            <a:lvl6pPr marL="2514600" indent="-228600" eaLnBrk="0" fontAlgn="base" hangingPunct="0">
              <a:spcBef>
                <a:spcPct val="20000"/>
              </a:spcBef>
              <a:spcAft>
                <a:spcPct val="0"/>
              </a:spcAft>
              <a:buChar char="»"/>
              <a:defRPr sz="1300">
                <a:solidFill>
                  <a:schemeClr val="tx1"/>
                </a:solidFill>
                <a:latin typeface="Arial" charset="0"/>
              </a:defRPr>
            </a:lvl6pPr>
            <a:lvl7pPr marL="2971800" indent="-228600" eaLnBrk="0" fontAlgn="base" hangingPunct="0">
              <a:spcBef>
                <a:spcPct val="20000"/>
              </a:spcBef>
              <a:spcAft>
                <a:spcPct val="0"/>
              </a:spcAft>
              <a:buChar char="»"/>
              <a:defRPr sz="1300">
                <a:solidFill>
                  <a:schemeClr val="tx1"/>
                </a:solidFill>
                <a:latin typeface="Arial" charset="0"/>
              </a:defRPr>
            </a:lvl7pPr>
            <a:lvl8pPr marL="3429000" indent="-228600" eaLnBrk="0" fontAlgn="base" hangingPunct="0">
              <a:spcBef>
                <a:spcPct val="20000"/>
              </a:spcBef>
              <a:spcAft>
                <a:spcPct val="0"/>
              </a:spcAft>
              <a:buChar char="»"/>
              <a:defRPr sz="1300">
                <a:solidFill>
                  <a:schemeClr val="tx1"/>
                </a:solidFill>
                <a:latin typeface="Arial" charset="0"/>
              </a:defRPr>
            </a:lvl8pPr>
            <a:lvl9pPr marL="3886200" indent="-228600" eaLnBrk="0" fontAlgn="base" hangingPunct="0">
              <a:spcBef>
                <a:spcPct val="20000"/>
              </a:spcBef>
              <a:spcAft>
                <a:spcPct val="0"/>
              </a:spcAft>
              <a:buChar char="»"/>
              <a:defRPr sz="1300">
                <a:solidFill>
                  <a:schemeClr val="tx1"/>
                </a:solidFill>
                <a:latin typeface="Arial" charset="0"/>
              </a:defRPr>
            </a:lvl9pPr>
          </a:lstStyle>
          <a:p>
            <a:pPr eaLnBrk="1" hangingPunct="1">
              <a:spcBef>
                <a:spcPct val="0"/>
              </a:spcBef>
              <a:buFontTx/>
              <a:buNone/>
            </a:pPr>
            <a:endParaRPr lang="ru-RU" altLang="ru-RU" sz="1700" dirty="0"/>
          </a:p>
        </p:txBody>
      </p:sp>
      <p:grpSp>
        <p:nvGrpSpPr>
          <p:cNvPr id="37896" name="Группа 8"/>
          <p:cNvGrpSpPr>
            <a:grpSpLocks/>
          </p:cNvGrpSpPr>
          <p:nvPr/>
        </p:nvGrpSpPr>
        <p:grpSpPr bwMode="auto">
          <a:xfrm>
            <a:off x="415752" y="355246"/>
            <a:ext cx="3053879" cy="713009"/>
            <a:chOff x="543276" y="545242"/>
            <a:chExt cx="1816737" cy="422585"/>
          </a:xfrm>
        </p:grpSpPr>
        <p:sp>
          <p:nvSpPr>
            <p:cNvPr id="13" name="Freeform 37"/>
            <p:cNvSpPr>
              <a:spLocks noEditPoints="1"/>
            </p:cNvSpPr>
            <p:nvPr/>
          </p:nvSpPr>
          <p:spPr bwMode="auto">
            <a:xfrm>
              <a:off x="1037932" y="566147"/>
              <a:ext cx="1322081" cy="401680"/>
            </a:xfrm>
            <a:custGeom>
              <a:avLst/>
              <a:gdLst>
                <a:gd name="T0" fmla="*/ 528 w 2132"/>
                <a:gd name="T1" fmla="*/ 586 h 649"/>
                <a:gd name="T2" fmla="*/ 791 w 2132"/>
                <a:gd name="T3" fmla="*/ 557 h 649"/>
                <a:gd name="T4" fmla="*/ 510 w 2132"/>
                <a:gd name="T5" fmla="*/ 564 h 649"/>
                <a:gd name="T6" fmla="*/ 490 w 2132"/>
                <a:gd name="T7" fmla="*/ 521 h 649"/>
                <a:gd name="T8" fmla="*/ 1337 w 2132"/>
                <a:gd name="T9" fmla="*/ 504 h 649"/>
                <a:gd name="T10" fmla="*/ 1257 w 2132"/>
                <a:gd name="T11" fmla="*/ 504 h 649"/>
                <a:gd name="T12" fmla="*/ 1001 w 2132"/>
                <a:gd name="T13" fmla="*/ 504 h 649"/>
                <a:gd name="T14" fmla="*/ 981 w 2132"/>
                <a:gd name="T15" fmla="*/ 504 h 649"/>
                <a:gd name="T16" fmla="*/ 799 w 2132"/>
                <a:gd name="T17" fmla="*/ 579 h 649"/>
                <a:gd name="T18" fmla="*/ 625 w 2132"/>
                <a:gd name="T19" fmla="*/ 522 h 649"/>
                <a:gd name="T20" fmla="*/ 508 w 2132"/>
                <a:gd name="T21" fmla="*/ 504 h 649"/>
                <a:gd name="T22" fmla="*/ 529 w 2132"/>
                <a:gd name="T23" fmla="*/ 574 h 649"/>
                <a:gd name="T24" fmla="*/ 470 w 2132"/>
                <a:gd name="T25" fmla="*/ 646 h 649"/>
                <a:gd name="T26" fmla="*/ 404 w 2132"/>
                <a:gd name="T27" fmla="*/ 536 h 649"/>
                <a:gd name="T28" fmla="*/ 249 w 2132"/>
                <a:gd name="T29" fmla="*/ 646 h 649"/>
                <a:gd name="T30" fmla="*/ 131 w 2132"/>
                <a:gd name="T31" fmla="*/ 504 h 649"/>
                <a:gd name="T32" fmla="*/ 23 w 2132"/>
                <a:gd name="T33" fmla="*/ 627 h 649"/>
                <a:gd name="T34" fmla="*/ 931 w 2132"/>
                <a:gd name="T35" fmla="*/ 503 h 649"/>
                <a:gd name="T36" fmla="*/ 872 w 2132"/>
                <a:gd name="T37" fmla="*/ 609 h 649"/>
                <a:gd name="T38" fmla="*/ 893 w 2132"/>
                <a:gd name="T39" fmla="*/ 646 h 649"/>
                <a:gd name="T40" fmla="*/ 914 w 2132"/>
                <a:gd name="T41" fmla="*/ 502 h 649"/>
                <a:gd name="T42" fmla="*/ 206 w 2132"/>
                <a:gd name="T43" fmla="*/ 387 h 649"/>
                <a:gd name="T44" fmla="*/ 267 w 2132"/>
                <a:gd name="T45" fmla="*/ 302 h 649"/>
                <a:gd name="T46" fmla="*/ 2111 w 2132"/>
                <a:gd name="T47" fmla="*/ 411 h 649"/>
                <a:gd name="T48" fmla="*/ 1976 w 2132"/>
                <a:gd name="T49" fmla="*/ 269 h 649"/>
                <a:gd name="T50" fmla="*/ 1805 w 2132"/>
                <a:gd name="T51" fmla="*/ 269 h 649"/>
                <a:gd name="T52" fmla="*/ 1549 w 2132"/>
                <a:gd name="T53" fmla="*/ 287 h 649"/>
                <a:gd name="T54" fmla="*/ 1337 w 2132"/>
                <a:gd name="T55" fmla="*/ 269 h 649"/>
                <a:gd name="T56" fmla="*/ 1423 w 2132"/>
                <a:gd name="T57" fmla="*/ 269 h 649"/>
                <a:gd name="T58" fmla="*/ 1337 w 2132"/>
                <a:gd name="T59" fmla="*/ 294 h 649"/>
                <a:gd name="T60" fmla="*/ 1280 w 2132"/>
                <a:gd name="T61" fmla="*/ 302 h 649"/>
                <a:gd name="T62" fmla="*/ 1126 w 2132"/>
                <a:gd name="T63" fmla="*/ 411 h 649"/>
                <a:gd name="T64" fmla="*/ 955 w 2132"/>
                <a:gd name="T65" fmla="*/ 337 h 649"/>
                <a:gd name="T66" fmla="*/ 791 w 2132"/>
                <a:gd name="T67" fmla="*/ 287 h 649"/>
                <a:gd name="T68" fmla="*/ 741 w 2132"/>
                <a:gd name="T69" fmla="*/ 269 h 649"/>
                <a:gd name="T70" fmla="*/ 515 w 2132"/>
                <a:gd name="T71" fmla="*/ 380 h 649"/>
                <a:gd name="T72" fmla="*/ 447 w 2132"/>
                <a:gd name="T73" fmla="*/ 269 h 649"/>
                <a:gd name="T74" fmla="*/ 363 w 2132"/>
                <a:gd name="T75" fmla="*/ 406 h 649"/>
                <a:gd name="T76" fmla="*/ 351 w 2132"/>
                <a:gd name="T77" fmla="*/ 386 h 649"/>
                <a:gd name="T78" fmla="*/ 105 w 2132"/>
                <a:gd name="T79" fmla="*/ 287 h 649"/>
                <a:gd name="T80" fmla="*/ 1640 w 2132"/>
                <a:gd name="T81" fmla="*/ 288 h 649"/>
                <a:gd name="T82" fmla="*/ 1680 w 2132"/>
                <a:gd name="T83" fmla="*/ 393 h 649"/>
                <a:gd name="T84" fmla="*/ 1583 w 2132"/>
                <a:gd name="T85" fmla="*/ 339 h 649"/>
                <a:gd name="T86" fmla="*/ 292 w 2132"/>
                <a:gd name="T87" fmla="*/ 303 h 649"/>
                <a:gd name="T88" fmla="*/ 182 w 2132"/>
                <a:gd name="T89" fmla="*/ 393 h 649"/>
                <a:gd name="T90" fmla="*/ 2059 w 2132"/>
                <a:gd name="T91" fmla="*/ 241 h 649"/>
                <a:gd name="T92" fmla="*/ 2058 w 2132"/>
                <a:gd name="T93" fmla="*/ 257 h 649"/>
                <a:gd name="T94" fmla="*/ 157 w 2132"/>
                <a:gd name="T95" fmla="*/ 132 h 649"/>
                <a:gd name="T96" fmla="*/ 244 w 2132"/>
                <a:gd name="T97" fmla="*/ 92 h 649"/>
                <a:gd name="T98" fmla="*/ 1046 w 2132"/>
                <a:gd name="T99" fmla="*/ 35 h 649"/>
                <a:gd name="T100" fmla="*/ 803 w 2132"/>
                <a:gd name="T101" fmla="*/ 145 h 649"/>
                <a:gd name="T102" fmla="*/ 658 w 2132"/>
                <a:gd name="T103" fmla="*/ 35 h 649"/>
                <a:gd name="T104" fmla="*/ 305 w 2132"/>
                <a:gd name="T105" fmla="*/ 35 h 649"/>
                <a:gd name="T106" fmla="*/ 325 w 2132"/>
                <a:gd name="T107" fmla="*/ 53 h 649"/>
                <a:gd name="T108" fmla="*/ 44 w 2132"/>
                <a:gd name="T109" fmla="*/ 52 h 649"/>
                <a:gd name="T110" fmla="*/ 529 w 2132"/>
                <a:gd name="T111" fmla="*/ 72 h 649"/>
                <a:gd name="T112" fmla="*/ 605 w 2132"/>
                <a:gd name="T113" fmla="*/ 173 h 649"/>
                <a:gd name="T114" fmla="*/ 507 w 2132"/>
                <a:gd name="T115" fmla="*/ 66 h 649"/>
                <a:gd name="T116" fmla="*/ 267 w 2132"/>
                <a:gd name="T117" fmla="*/ 105 h 649"/>
                <a:gd name="T118" fmla="*/ 132 w 2132"/>
                <a:gd name="T119" fmla="*/ 126 h 649"/>
                <a:gd name="T120" fmla="*/ 992 w 2132"/>
                <a:gd name="T121" fmla="*/ 9 h 649"/>
                <a:gd name="T122" fmla="*/ 967 w 2132"/>
                <a:gd name="T123" fmla="*/ 0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01" y="615"/>
                  </a:lnTo>
                  <a:lnTo>
                    <a:pt x="1068" y="504"/>
                  </a:lnTo>
                  <a:lnTo>
                    <a:pt x="1089" y="504"/>
                  </a:lnTo>
                  <a:lnTo>
                    <a:pt x="1089" y="646"/>
                  </a:lnTo>
                  <a:lnTo>
                    <a:pt x="1069" y="646"/>
                  </a:lnTo>
                  <a:lnTo>
                    <a:pt x="1069" y="53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337" y="615"/>
                  </a:lnTo>
                  <a:lnTo>
                    <a:pt x="404" y="504"/>
                  </a:lnTo>
                  <a:lnTo>
                    <a:pt x="425" y="504"/>
                  </a:lnTo>
                  <a:lnTo>
                    <a:pt x="425" y="646"/>
                  </a:lnTo>
                  <a:lnTo>
                    <a:pt x="404" y="646"/>
                  </a:lnTo>
                  <a:lnTo>
                    <a:pt x="404" y="53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044" y="380"/>
                  </a:lnTo>
                  <a:lnTo>
                    <a:pt x="2110" y="269"/>
                  </a:lnTo>
                  <a:lnTo>
                    <a:pt x="2132" y="269"/>
                  </a:lnTo>
                  <a:lnTo>
                    <a:pt x="2132" y="411"/>
                  </a:lnTo>
                  <a:lnTo>
                    <a:pt x="2111" y="411"/>
                  </a:lnTo>
                  <a:lnTo>
                    <a:pt x="2111" y="302"/>
                  </a:lnTo>
                  <a:lnTo>
                    <a:pt x="2111" y="302"/>
                  </a:lnTo>
                  <a:lnTo>
                    <a:pt x="2044" y="411"/>
                  </a:lnTo>
                  <a:lnTo>
                    <a:pt x="2023" y="411"/>
                  </a:lnTo>
                  <a:lnTo>
                    <a:pt x="2023" y="269"/>
                  </a:lnTo>
                  <a:close/>
                  <a:moveTo>
                    <a:pt x="1868" y="269"/>
                  </a:moveTo>
                  <a:lnTo>
                    <a:pt x="1888" y="269"/>
                  </a:lnTo>
                  <a:lnTo>
                    <a:pt x="1888" y="380"/>
                  </a:lnTo>
                  <a:lnTo>
                    <a:pt x="1888" y="380"/>
                  </a:lnTo>
                  <a:lnTo>
                    <a:pt x="1955" y="269"/>
                  </a:lnTo>
                  <a:lnTo>
                    <a:pt x="1976" y="269"/>
                  </a:lnTo>
                  <a:lnTo>
                    <a:pt x="1976" y="411"/>
                  </a:lnTo>
                  <a:lnTo>
                    <a:pt x="1956" y="411"/>
                  </a:lnTo>
                  <a:lnTo>
                    <a:pt x="1956" y="302"/>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15" y="380"/>
                  </a:lnTo>
                  <a:lnTo>
                    <a:pt x="582" y="269"/>
                  </a:lnTo>
                  <a:lnTo>
                    <a:pt x="603" y="269"/>
                  </a:lnTo>
                  <a:lnTo>
                    <a:pt x="603" y="411"/>
                  </a:lnTo>
                  <a:lnTo>
                    <a:pt x="582" y="411"/>
                  </a:lnTo>
                  <a:lnTo>
                    <a:pt x="582" y="302"/>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958" y="145"/>
                  </a:lnTo>
                  <a:lnTo>
                    <a:pt x="1026" y="35"/>
                  </a:lnTo>
                  <a:lnTo>
                    <a:pt x="1046" y="35"/>
                  </a:lnTo>
                  <a:lnTo>
                    <a:pt x="1046" y="176"/>
                  </a:lnTo>
                  <a:lnTo>
                    <a:pt x="1026" y="176"/>
                  </a:lnTo>
                  <a:lnTo>
                    <a:pt x="1026" y="66"/>
                  </a:lnTo>
                  <a:lnTo>
                    <a:pt x="1026" y="66"/>
                  </a:lnTo>
                  <a:lnTo>
                    <a:pt x="959" y="176"/>
                  </a:lnTo>
                  <a:lnTo>
                    <a:pt x="938" y="176"/>
                  </a:lnTo>
                  <a:lnTo>
                    <a:pt x="938" y="35"/>
                  </a:lnTo>
                  <a:close/>
                  <a:moveTo>
                    <a:pt x="783" y="35"/>
                  </a:moveTo>
                  <a:lnTo>
                    <a:pt x="803" y="35"/>
                  </a:lnTo>
                  <a:lnTo>
                    <a:pt x="803" y="145"/>
                  </a:lnTo>
                  <a:lnTo>
                    <a:pt x="803" y="145"/>
                  </a:lnTo>
                  <a:lnTo>
                    <a:pt x="871" y="35"/>
                  </a:lnTo>
                  <a:lnTo>
                    <a:pt x="891" y="35"/>
                  </a:lnTo>
                  <a:lnTo>
                    <a:pt x="891" y="176"/>
                  </a:lnTo>
                  <a:lnTo>
                    <a:pt x="871" y="176"/>
                  </a:lnTo>
                  <a:lnTo>
                    <a:pt x="871" y="6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chemeClr val="tx1">
                <a:lumMod val="95000"/>
                <a:lumOff val="5000"/>
              </a:schemeClr>
            </a:solidFill>
            <a:ln w="0">
              <a:noFill/>
              <a:prstDash val="solid"/>
              <a:round/>
              <a:headEnd/>
              <a:tailEnd/>
            </a:ln>
          </p:spPr>
          <p:txBody>
            <a:bodyPr/>
            <a:lstStyle/>
            <a:p>
              <a:pPr>
                <a:defRPr/>
              </a:pPr>
              <a:endParaRPr lang="ru-RU" baseline="-25000" dirty="0"/>
            </a:p>
          </p:txBody>
        </p:sp>
        <p:grpSp>
          <p:nvGrpSpPr>
            <p:cNvPr id="37942" name="Group 34"/>
            <p:cNvGrpSpPr>
              <a:grpSpLocks noChangeAspect="1"/>
            </p:cNvGrpSpPr>
            <p:nvPr/>
          </p:nvGrpSpPr>
          <p:grpSpPr bwMode="auto">
            <a:xfrm>
              <a:off x="543276" y="545242"/>
              <a:ext cx="421345" cy="421345"/>
              <a:chOff x="1099" y="205"/>
              <a:chExt cx="340" cy="340"/>
            </a:xfrm>
          </p:grpSpPr>
          <p:sp>
            <p:nvSpPr>
              <p:cNvPr id="15" name="Freeform 38"/>
              <p:cNvSpPr>
                <a:spLocks noEditPoints="1"/>
              </p:cNvSpPr>
              <p:nvPr/>
            </p:nvSpPr>
            <p:spPr bwMode="auto">
              <a:xfrm>
                <a:off x="1099" y="325"/>
                <a:ext cx="341" cy="217"/>
              </a:xfrm>
              <a:custGeom>
                <a:avLst/>
                <a:gdLst>
                  <a:gd name="T0" fmla="*/ 240 w 680"/>
                  <a:gd name="T1" fmla="*/ 240 h 441"/>
                  <a:gd name="T2" fmla="*/ 440 w 680"/>
                  <a:gd name="T3" fmla="*/ 240 h 441"/>
                  <a:gd name="T4" fmla="*/ 440 w 680"/>
                  <a:gd name="T5" fmla="*/ 441 h 441"/>
                  <a:gd name="T6" fmla="*/ 240 w 680"/>
                  <a:gd name="T7" fmla="*/ 441 h 441"/>
                  <a:gd name="T8" fmla="*/ 240 w 680"/>
                  <a:gd name="T9" fmla="*/ 240 h 441"/>
                  <a:gd name="T10" fmla="*/ 480 w 680"/>
                  <a:gd name="T11" fmla="*/ 0 h 441"/>
                  <a:gd name="T12" fmla="*/ 680 w 680"/>
                  <a:gd name="T13" fmla="*/ 0 h 441"/>
                  <a:gd name="T14" fmla="*/ 680 w 680"/>
                  <a:gd name="T15" fmla="*/ 441 h 441"/>
                  <a:gd name="T16" fmla="*/ 480 w 680"/>
                  <a:gd name="T17" fmla="*/ 441 h 441"/>
                  <a:gd name="T18" fmla="*/ 480 w 680"/>
                  <a:gd name="T19" fmla="*/ 0 h 441"/>
                  <a:gd name="T20" fmla="*/ 0 w 680"/>
                  <a:gd name="T21" fmla="*/ 0 h 441"/>
                  <a:gd name="T22" fmla="*/ 200 w 680"/>
                  <a:gd name="T23" fmla="*/ 0 h 441"/>
                  <a:gd name="T24" fmla="*/ 200 w 680"/>
                  <a:gd name="T25" fmla="*/ 441 h 441"/>
                  <a:gd name="T26" fmla="*/ 0 w 680"/>
                  <a:gd name="T27" fmla="*/ 441 h 441"/>
                  <a:gd name="T28" fmla="*/ 0 w 680"/>
                  <a:gd name="T29"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chemeClr val="tx1">
                  <a:lumMod val="95000"/>
                  <a:lumOff val="5000"/>
                </a:schemeClr>
              </a:solidFill>
              <a:ln w="0">
                <a:noFill/>
                <a:prstDash val="solid"/>
                <a:round/>
                <a:headEnd/>
                <a:tailEnd/>
              </a:ln>
            </p:spPr>
            <p:txBody>
              <a:bodyPr/>
              <a:lstStyle/>
              <a:p>
                <a:pPr>
                  <a:defRPr/>
                </a:pPr>
                <a:endParaRPr lang="ru-RU" baseline="-25000" dirty="0"/>
              </a:p>
            </p:txBody>
          </p:sp>
          <p:sp>
            <p:nvSpPr>
              <p:cNvPr id="37944" name="Freeform 39"/>
              <p:cNvSpPr>
                <a:spLocks noEditPoints="1"/>
              </p:cNvSpPr>
              <p:nvPr/>
            </p:nvSpPr>
            <p:spPr bwMode="auto">
              <a:xfrm>
                <a:off x="1099" y="205"/>
                <a:ext cx="340" cy="220"/>
              </a:xfrm>
              <a:custGeom>
                <a:avLst/>
                <a:gdLst>
                  <a:gd name="T0" fmla="*/ 2 w 680"/>
                  <a:gd name="T1" fmla="*/ 0 h 441"/>
                  <a:gd name="T2" fmla="*/ 3 w 680"/>
                  <a:gd name="T3" fmla="*/ 0 h 441"/>
                  <a:gd name="T4" fmla="*/ 3 w 680"/>
                  <a:gd name="T5" fmla="*/ 0 h 441"/>
                  <a:gd name="T6" fmla="*/ 2 w 680"/>
                  <a:gd name="T7" fmla="*/ 0 h 441"/>
                  <a:gd name="T8" fmla="*/ 2 w 680"/>
                  <a:gd name="T9" fmla="*/ 0 h 441"/>
                  <a:gd name="T10" fmla="*/ 1 w 680"/>
                  <a:gd name="T11" fmla="*/ 0 h 441"/>
                  <a:gd name="T12" fmla="*/ 2 w 680"/>
                  <a:gd name="T13" fmla="*/ 0 h 441"/>
                  <a:gd name="T14" fmla="*/ 2 w 680"/>
                  <a:gd name="T15" fmla="*/ 1 h 441"/>
                  <a:gd name="T16" fmla="*/ 1 w 680"/>
                  <a:gd name="T17" fmla="*/ 1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80"/>
                  <a:gd name="T46" fmla="*/ 0 h 441"/>
                  <a:gd name="T47" fmla="*/ 680 w 680"/>
                  <a:gd name="T48" fmla="*/ 441 h 44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dirty="0"/>
              </a:p>
            </p:txBody>
          </p:sp>
        </p:grpSp>
      </p:grpSp>
      <p:sp>
        <p:nvSpPr>
          <p:cNvPr id="4" name="Номер слайда 3"/>
          <p:cNvSpPr>
            <a:spLocks noGrp="1"/>
          </p:cNvSpPr>
          <p:nvPr>
            <p:ph type="sldNum" sz="quarter" idx="12"/>
          </p:nvPr>
        </p:nvSpPr>
        <p:spPr>
          <a:xfrm>
            <a:off x="6553760" y="6243264"/>
            <a:ext cx="2475646" cy="478699"/>
          </a:xfrm>
        </p:spPr>
        <p:txBody>
          <a:bodyPr/>
          <a:lstStyle/>
          <a:p>
            <a:pPr>
              <a:defRPr/>
            </a:pPr>
            <a:fld id="{B971B4AC-05DD-48C1-8803-3039D9D93133}" type="slidenum">
              <a:rPr lang="ru-RU" smtClean="0"/>
              <a:pPr>
                <a:defRPr/>
              </a:pPr>
              <a:t>26</a:t>
            </a:fld>
            <a:endParaRPr lang="ru-RU" dirty="0"/>
          </a:p>
        </p:txBody>
      </p:sp>
      <p:pic>
        <p:nvPicPr>
          <p:cNvPr id="13619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236" r="1999"/>
          <a:stretch/>
        </p:blipFill>
        <p:spPr bwMode="auto">
          <a:xfrm>
            <a:off x="771163" y="1628800"/>
            <a:ext cx="8112863" cy="39747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Text Box 8"/>
          <p:cNvSpPr txBox="1">
            <a:spLocks noChangeArrowheads="1"/>
          </p:cNvSpPr>
          <p:nvPr/>
        </p:nvSpPr>
        <p:spPr bwMode="auto">
          <a:xfrm>
            <a:off x="4421323" y="6272890"/>
            <a:ext cx="3921412" cy="484924"/>
          </a:xfrm>
          <a:prstGeom prst="rect">
            <a:avLst/>
          </a:prstGeom>
          <a:noFill/>
          <a:ln w="9525">
            <a:noFill/>
            <a:miter lim="800000"/>
            <a:headEnd/>
            <a:tailEnd/>
          </a:ln>
          <a:effectLst/>
        </p:spPr>
        <p:txBody>
          <a:bodyPr wrap="square" lIns="144953" tIns="72477" rIns="144953" bIns="72477">
            <a:spAutoFit/>
          </a:bodyPr>
          <a:lstStyle/>
          <a:p>
            <a:pPr algn="ctr" defTabSz="913519">
              <a:spcBef>
                <a:spcPts val="0"/>
              </a:spcBef>
            </a:pPr>
            <a:r>
              <a:rPr lang="ru-RU" sz="1100" i="1" dirty="0">
                <a:solidFill>
                  <a:srgbClr val="969696"/>
                </a:solidFill>
              </a:rPr>
              <a:t>*</a:t>
            </a:r>
            <a:r>
              <a:rPr lang="en-US" sz="1100" i="1" dirty="0">
                <a:solidFill>
                  <a:srgbClr val="969696"/>
                </a:solidFill>
              </a:rPr>
              <a:t>M. Albert </a:t>
            </a:r>
            <a:r>
              <a:rPr lang="en-US" sz="1100" i="1" dirty="0" err="1">
                <a:solidFill>
                  <a:srgbClr val="969696"/>
                </a:solidFill>
              </a:rPr>
              <a:t>Vannice</a:t>
            </a:r>
            <a:r>
              <a:rPr lang="ru-RU" sz="1100" i="1" dirty="0">
                <a:solidFill>
                  <a:srgbClr val="969696"/>
                </a:solidFill>
              </a:rPr>
              <a:t>. </a:t>
            </a:r>
            <a:r>
              <a:rPr lang="en-US" sz="1100" i="1" dirty="0">
                <a:solidFill>
                  <a:srgbClr val="969696"/>
                </a:solidFill>
              </a:rPr>
              <a:t>Kinetics of Catalytic</a:t>
            </a:r>
          </a:p>
          <a:p>
            <a:pPr algn="ctr" defTabSz="913519">
              <a:spcBef>
                <a:spcPts val="0"/>
              </a:spcBef>
            </a:pPr>
            <a:r>
              <a:rPr lang="en-US" sz="1100" i="1" dirty="0">
                <a:solidFill>
                  <a:srgbClr val="969696"/>
                </a:solidFill>
              </a:rPr>
              <a:t>Reactions</a:t>
            </a:r>
            <a:r>
              <a:rPr lang="ru-RU" sz="1100" i="1" dirty="0">
                <a:solidFill>
                  <a:srgbClr val="969696"/>
                </a:solidFill>
              </a:rPr>
              <a:t>. </a:t>
            </a:r>
            <a:r>
              <a:rPr lang="en-US" sz="1100" i="1" dirty="0">
                <a:solidFill>
                  <a:srgbClr val="969696"/>
                </a:solidFill>
              </a:rPr>
              <a:t>2005 Springer Science</a:t>
            </a:r>
            <a:r>
              <a:rPr lang="ru-RU" sz="1100" i="1" dirty="0">
                <a:solidFill>
                  <a:srgbClr val="969696"/>
                </a:solidFill>
              </a:rPr>
              <a:t>+ </a:t>
            </a:r>
            <a:r>
              <a:rPr lang="en-US" sz="1100" i="1" dirty="0">
                <a:solidFill>
                  <a:srgbClr val="969696"/>
                </a:solidFill>
              </a:rPr>
              <a:t>Business Media, Inc.</a:t>
            </a:r>
            <a:endParaRPr lang="ru-RU" sz="1100" i="1" dirty="0">
              <a:solidFill>
                <a:srgbClr val="969696"/>
              </a:solidFill>
            </a:endParaRPr>
          </a:p>
        </p:txBody>
      </p:sp>
    </p:spTree>
    <p:extLst>
      <p:ext uri="{BB962C8B-B14F-4D97-AF65-F5344CB8AC3E}">
        <p14:creationId xmlns:p14="http://schemas.microsoft.com/office/powerpoint/2010/main" val="2750337506"/>
      </p:ext>
    </p:extLst>
  </p:cSld>
  <p:clrMapOvr>
    <a:masterClrMapping/>
  </p:clrMapOvr>
  <p:transition>
    <p:dissolv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17" descr="C:\Users\lubamark\Documents\_дизайн\_Шаблоны презентаций\ТПУ_Карта стилизованная_CMYK.bm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91490" y="331477"/>
            <a:ext cx="4952510" cy="3502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13"/>
          <p:cNvSpPr>
            <a:spLocks noChangeArrowheads="1"/>
          </p:cNvSpPr>
          <p:nvPr/>
        </p:nvSpPr>
        <p:spPr bwMode="auto">
          <a:xfrm>
            <a:off x="3810145" y="5968841"/>
            <a:ext cx="1523720" cy="889165"/>
          </a:xfrm>
          <a:prstGeom prst="rect">
            <a:avLst/>
          </a:prstGeom>
          <a:solidFill>
            <a:srgbClr val="96969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8309" tIns="54154" rIns="108309" bIns="54154" anchor="ctr"/>
          <a:lstStyle/>
          <a:p>
            <a:pPr algn="ctr" defTabSz="913855"/>
            <a:r>
              <a:rPr lang="en-US" b="1" dirty="0">
                <a:solidFill>
                  <a:srgbClr val="FFFFFF"/>
                </a:solidFill>
              </a:rPr>
              <a:t>2024</a:t>
            </a:r>
            <a:endParaRPr lang="ru-RU" b="1" dirty="0">
              <a:solidFill>
                <a:srgbClr val="FFFFFF"/>
              </a:solidFill>
            </a:endParaRPr>
          </a:p>
        </p:txBody>
      </p:sp>
      <p:sp>
        <p:nvSpPr>
          <p:cNvPr id="2052" name="Rectangle 12"/>
          <p:cNvSpPr>
            <a:spLocks noChangeArrowheads="1"/>
          </p:cNvSpPr>
          <p:nvPr/>
        </p:nvSpPr>
        <p:spPr bwMode="auto">
          <a:xfrm>
            <a:off x="5" y="2311390"/>
            <a:ext cx="9144000" cy="2235233"/>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8309" tIns="54154" rIns="108309" bIns="54154" anchor="ctr"/>
          <a:lstStyle/>
          <a:p>
            <a:endParaRPr lang="ru-RU">
              <a:solidFill>
                <a:srgbClr val="000000"/>
              </a:solidFill>
            </a:endParaRPr>
          </a:p>
        </p:txBody>
      </p:sp>
      <p:sp>
        <p:nvSpPr>
          <p:cNvPr id="2054" name="Rectangle 6"/>
          <p:cNvSpPr>
            <a:spLocks noChangeArrowheads="1"/>
          </p:cNvSpPr>
          <p:nvPr/>
        </p:nvSpPr>
        <p:spPr bwMode="auto">
          <a:xfrm>
            <a:off x="685422" y="2708920"/>
            <a:ext cx="7695878" cy="661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81" tIns="45690" rIns="91381" bIns="45690"/>
          <a:lstStyle/>
          <a:p>
            <a:pPr algn="ctr"/>
            <a:r>
              <a:rPr lang="ru-RU" altLang="ru-RU" sz="2800" b="1" dirty="0">
                <a:solidFill>
                  <a:srgbClr val="000000"/>
                </a:solidFill>
              </a:rPr>
              <a:t>Дополнительные материалы для углубленного изучения</a:t>
            </a:r>
            <a:endParaRPr lang="ru-RU" altLang="ru-RU" sz="2800" b="1" i="1" dirty="0">
              <a:solidFill>
                <a:srgbClr val="000000"/>
              </a:solidFill>
            </a:endParaRPr>
          </a:p>
        </p:txBody>
      </p:sp>
      <p:grpSp>
        <p:nvGrpSpPr>
          <p:cNvPr id="2055" name="Group 27"/>
          <p:cNvGrpSpPr>
            <a:grpSpLocks noChangeAspect="1"/>
          </p:cNvGrpSpPr>
          <p:nvPr/>
        </p:nvGrpSpPr>
        <p:grpSpPr bwMode="auto">
          <a:xfrm>
            <a:off x="438469" y="579782"/>
            <a:ext cx="3465748" cy="1265042"/>
            <a:chOff x="363" y="562"/>
            <a:chExt cx="1768" cy="648"/>
          </a:xfrm>
        </p:grpSpPr>
        <p:sp>
          <p:nvSpPr>
            <p:cNvPr id="2056" name="AutoShape 26"/>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solidFill>
                  <a:srgbClr val="000000"/>
                </a:solidFill>
              </a:endParaRPr>
            </a:p>
          </p:txBody>
        </p:sp>
        <p:sp>
          <p:nvSpPr>
            <p:cNvPr id="2057" name="Rectangle 29"/>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p>
              <a:endParaRPr lang="ru-RU">
                <a:solidFill>
                  <a:srgbClr val="000000"/>
                </a:solidFill>
              </a:endParaRPr>
            </a:p>
          </p:txBody>
        </p:sp>
        <p:sp>
          <p:nvSpPr>
            <p:cNvPr id="2058" name="Freeform 30"/>
            <p:cNvSpPr>
              <a:spLocks noEditPoints="1"/>
            </p:cNvSpPr>
            <p:nvPr/>
          </p:nvSpPr>
          <p:spPr bwMode="auto">
            <a:xfrm>
              <a:off x="913" y="736"/>
              <a:ext cx="1066" cy="324"/>
            </a:xfrm>
            <a:custGeom>
              <a:avLst/>
              <a:gdLst>
                <a:gd name="T0" fmla="*/ 132 w 2132"/>
                <a:gd name="T1" fmla="*/ 146 h 649"/>
                <a:gd name="T2" fmla="*/ 198 w 2132"/>
                <a:gd name="T3" fmla="*/ 139 h 649"/>
                <a:gd name="T4" fmla="*/ 128 w 2132"/>
                <a:gd name="T5" fmla="*/ 141 h 649"/>
                <a:gd name="T6" fmla="*/ 123 w 2132"/>
                <a:gd name="T7" fmla="*/ 130 h 649"/>
                <a:gd name="T8" fmla="*/ 335 w 2132"/>
                <a:gd name="T9" fmla="*/ 126 h 649"/>
                <a:gd name="T10" fmla="*/ 315 w 2132"/>
                <a:gd name="T11" fmla="*/ 126 h 649"/>
                <a:gd name="T12" fmla="*/ 251 w 2132"/>
                <a:gd name="T13" fmla="*/ 126 h 649"/>
                <a:gd name="T14" fmla="*/ 246 w 2132"/>
                <a:gd name="T15" fmla="*/ 126 h 649"/>
                <a:gd name="T16" fmla="*/ 200 w 2132"/>
                <a:gd name="T17" fmla="*/ 144 h 649"/>
                <a:gd name="T18" fmla="*/ 157 w 2132"/>
                <a:gd name="T19" fmla="*/ 130 h 649"/>
                <a:gd name="T20" fmla="*/ 127 w 2132"/>
                <a:gd name="T21" fmla="*/ 126 h 649"/>
                <a:gd name="T22" fmla="*/ 133 w 2132"/>
                <a:gd name="T23" fmla="*/ 143 h 649"/>
                <a:gd name="T24" fmla="*/ 118 w 2132"/>
                <a:gd name="T25" fmla="*/ 161 h 649"/>
                <a:gd name="T26" fmla="*/ 101 w 2132"/>
                <a:gd name="T27" fmla="*/ 134 h 649"/>
                <a:gd name="T28" fmla="*/ 63 w 2132"/>
                <a:gd name="T29" fmla="*/ 161 h 649"/>
                <a:gd name="T30" fmla="*/ 33 w 2132"/>
                <a:gd name="T31" fmla="*/ 126 h 649"/>
                <a:gd name="T32" fmla="*/ 6 w 2132"/>
                <a:gd name="T33" fmla="*/ 156 h 649"/>
                <a:gd name="T34" fmla="*/ 233 w 2132"/>
                <a:gd name="T35" fmla="*/ 125 h 649"/>
                <a:gd name="T36" fmla="*/ 218 w 2132"/>
                <a:gd name="T37" fmla="*/ 152 h 649"/>
                <a:gd name="T38" fmla="*/ 224 w 2132"/>
                <a:gd name="T39" fmla="*/ 161 h 649"/>
                <a:gd name="T40" fmla="*/ 229 w 2132"/>
                <a:gd name="T41" fmla="*/ 125 h 649"/>
                <a:gd name="T42" fmla="*/ 52 w 2132"/>
                <a:gd name="T43" fmla="*/ 96 h 649"/>
                <a:gd name="T44" fmla="*/ 67 w 2132"/>
                <a:gd name="T45" fmla="*/ 75 h 649"/>
                <a:gd name="T46" fmla="*/ 528 w 2132"/>
                <a:gd name="T47" fmla="*/ 102 h 649"/>
                <a:gd name="T48" fmla="*/ 494 w 2132"/>
                <a:gd name="T49" fmla="*/ 67 h 649"/>
                <a:gd name="T50" fmla="*/ 452 w 2132"/>
                <a:gd name="T51" fmla="*/ 67 h 649"/>
                <a:gd name="T52" fmla="*/ 388 w 2132"/>
                <a:gd name="T53" fmla="*/ 71 h 649"/>
                <a:gd name="T54" fmla="*/ 335 w 2132"/>
                <a:gd name="T55" fmla="*/ 67 h 649"/>
                <a:gd name="T56" fmla="*/ 356 w 2132"/>
                <a:gd name="T57" fmla="*/ 67 h 649"/>
                <a:gd name="T58" fmla="*/ 335 w 2132"/>
                <a:gd name="T59" fmla="*/ 73 h 649"/>
                <a:gd name="T60" fmla="*/ 320 w 2132"/>
                <a:gd name="T61" fmla="*/ 75 h 649"/>
                <a:gd name="T62" fmla="*/ 282 w 2132"/>
                <a:gd name="T63" fmla="*/ 102 h 649"/>
                <a:gd name="T64" fmla="*/ 239 w 2132"/>
                <a:gd name="T65" fmla="*/ 84 h 649"/>
                <a:gd name="T66" fmla="*/ 198 w 2132"/>
                <a:gd name="T67" fmla="*/ 71 h 649"/>
                <a:gd name="T68" fmla="*/ 186 w 2132"/>
                <a:gd name="T69" fmla="*/ 67 h 649"/>
                <a:gd name="T70" fmla="*/ 129 w 2132"/>
                <a:gd name="T71" fmla="*/ 95 h 649"/>
                <a:gd name="T72" fmla="*/ 112 w 2132"/>
                <a:gd name="T73" fmla="*/ 67 h 649"/>
                <a:gd name="T74" fmla="*/ 91 w 2132"/>
                <a:gd name="T75" fmla="*/ 101 h 649"/>
                <a:gd name="T76" fmla="*/ 88 w 2132"/>
                <a:gd name="T77" fmla="*/ 96 h 649"/>
                <a:gd name="T78" fmla="*/ 27 w 2132"/>
                <a:gd name="T79" fmla="*/ 71 h 649"/>
                <a:gd name="T80" fmla="*/ 410 w 2132"/>
                <a:gd name="T81" fmla="*/ 72 h 649"/>
                <a:gd name="T82" fmla="*/ 420 w 2132"/>
                <a:gd name="T83" fmla="*/ 98 h 649"/>
                <a:gd name="T84" fmla="*/ 396 w 2132"/>
                <a:gd name="T85" fmla="*/ 84 h 649"/>
                <a:gd name="T86" fmla="*/ 73 w 2132"/>
                <a:gd name="T87" fmla="*/ 75 h 649"/>
                <a:gd name="T88" fmla="*/ 46 w 2132"/>
                <a:gd name="T89" fmla="*/ 98 h 649"/>
                <a:gd name="T90" fmla="*/ 515 w 2132"/>
                <a:gd name="T91" fmla="*/ 60 h 649"/>
                <a:gd name="T92" fmla="*/ 515 w 2132"/>
                <a:gd name="T93" fmla="*/ 64 h 649"/>
                <a:gd name="T94" fmla="*/ 40 w 2132"/>
                <a:gd name="T95" fmla="*/ 33 h 649"/>
                <a:gd name="T96" fmla="*/ 61 w 2132"/>
                <a:gd name="T97" fmla="*/ 23 h 649"/>
                <a:gd name="T98" fmla="*/ 262 w 2132"/>
                <a:gd name="T99" fmla="*/ 8 h 649"/>
                <a:gd name="T100" fmla="*/ 201 w 2132"/>
                <a:gd name="T101" fmla="*/ 36 h 649"/>
                <a:gd name="T102" fmla="*/ 165 w 2132"/>
                <a:gd name="T103" fmla="*/ 8 h 649"/>
                <a:gd name="T104" fmla="*/ 77 w 2132"/>
                <a:gd name="T105" fmla="*/ 8 h 649"/>
                <a:gd name="T106" fmla="*/ 82 w 2132"/>
                <a:gd name="T107" fmla="*/ 13 h 649"/>
                <a:gd name="T108" fmla="*/ 11 w 2132"/>
                <a:gd name="T109" fmla="*/ 13 h 649"/>
                <a:gd name="T110" fmla="*/ 133 w 2132"/>
                <a:gd name="T111" fmla="*/ 18 h 649"/>
                <a:gd name="T112" fmla="*/ 152 w 2132"/>
                <a:gd name="T113" fmla="*/ 43 h 649"/>
                <a:gd name="T114" fmla="*/ 127 w 2132"/>
                <a:gd name="T115" fmla="*/ 16 h 649"/>
                <a:gd name="T116" fmla="*/ 67 w 2132"/>
                <a:gd name="T117" fmla="*/ 26 h 649"/>
                <a:gd name="T118" fmla="*/ 33 w 2132"/>
                <a:gd name="T119" fmla="*/ 31 h 649"/>
                <a:gd name="T120" fmla="*/ 248 w 2132"/>
                <a:gd name="T121" fmla="*/ 2 h 649"/>
                <a:gd name="T122" fmla="*/ 242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a:solidFill>
                  <a:srgbClr val="000000"/>
                </a:solidFill>
              </a:endParaRPr>
            </a:p>
          </p:txBody>
        </p:sp>
        <p:sp>
          <p:nvSpPr>
            <p:cNvPr id="2059" name="Freeform 31"/>
            <p:cNvSpPr>
              <a:spLocks noEditPoints="1"/>
            </p:cNvSpPr>
            <p:nvPr/>
          </p:nvSpPr>
          <p:spPr bwMode="auto">
            <a:xfrm>
              <a:off x="513" y="839"/>
              <a:ext cx="340" cy="220"/>
            </a:xfrm>
            <a:custGeom>
              <a:avLst/>
              <a:gdLst>
                <a:gd name="T0" fmla="*/ 60 w 680"/>
                <a:gd name="T1" fmla="*/ 60 h 441"/>
                <a:gd name="T2" fmla="*/ 110 w 680"/>
                <a:gd name="T3" fmla="*/ 60 h 441"/>
                <a:gd name="T4" fmla="*/ 110 w 680"/>
                <a:gd name="T5" fmla="*/ 110 h 441"/>
                <a:gd name="T6" fmla="*/ 60 w 680"/>
                <a:gd name="T7" fmla="*/ 110 h 441"/>
                <a:gd name="T8" fmla="*/ 60 w 680"/>
                <a:gd name="T9" fmla="*/ 60 h 441"/>
                <a:gd name="T10" fmla="*/ 120 w 680"/>
                <a:gd name="T11" fmla="*/ 0 h 441"/>
                <a:gd name="T12" fmla="*/ 170 w 680"/>
                <a:gd name="T13" fmla="*/ 0 h 441"/>
                <a:gd name="T14" fmla="*/ 170 w 680"/>
                <a:gd name="T15" fmla="*/ 110 h 441"/>
                <a:gd name="T16" fmla="*/ 120 w 680"/>
                <a:gd name="T17" fmla="*/ 110 h 441"/>
                <a:gd name="T18" fmla="*/ 120 w 680"/>
                <a:gd name="T19" fmla="*/ 0 h 441"/>
                <a:gd name="T20" fmla="*/ 0 w 680"/>
                <a:gd name="T21" fmla="*/ 0 h 441"/>
                <a:gd name="T22" fmla="*/ 50 w 680"/>
                <a:gd name="T23" fmla="*/ 0 h 441"/>
                <a:gd name="T24" fmla="*/ 50 w 680"/>
                <a:gd name="T25" fmla="*/ 110 h 441"/>
                <a:gd name="T26" fmla="*/ 0 w 680"/>
                <a:gd name="T27" fmla="*/ 11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solidFill>
                <a:srgbClr val="000000"/>
              </a:solidFill>
              <a:prstDash val="solid"/>
              <a:round/>
              <a:headEnd/>
              <a:tailEnd/>
            </a:ln>
          </p:spPr>
          <p:txBody>
            <a:bodyPr/>
            <a:lstStyle/>
            <a:p>
              <a:endParaRPr lang="ru-RU">
                <a:solidFill>
                  <a:srgbClr val="000000"/>
                </a:solidFill>
              </a:endParaRPr>
            </a:p>
          </p:txBody>
        </p:sp>
        <p:sp>
          <p:nvSpPr>
            <p:cNvPr id="2060" name="Freeform 32"/>
            <p:cNvSpPr>
              <a:spLocks noEditPoints="1"/>
            </p:cNvSpPr>
            <p:nvPr/>
          </p:nvSpPr>
          <p:spPr bwMode="auto">
            <a:xfrm>
              <a:off x="513" y="719"/>
              <a:ext cx="340" cy="220"/>
            </a:xfrm>
            <a:custGeom>
              <a:avLst/>
              <a:gdLst>
                <a:gd name="T0" fmla="*/ 120 w 680"/>
                <a:gd name="T1" fmla="*/ 0 h 441"/>
                <a:gd name="T2" fmla="*/ 170 w 680"/>
                <a:gd name="T3" fmla="*/ 0 h 441"/>
                <a:gd name="T4" fmla="*/ 170 w 680"/>
                <a:gd name="T5" fmla="*/ 50 h 441"/>
                <a:gd name="T6" fmla="*/ 120 w 680"/>
                <a:gd name="T7" fmla="*/ 50 h 441"/>
                <a:gd name="T8" fmla="*/ 120 w 680"/>
                <a:gd name="T9" fmla="*/ 0 h 441"/>
                <a:gd name="T10" fmla="*/ 60 w 680"/>
                <a:gd name="T11" fmla="*/ 0 h 441"/>
                <a:gd name="T12" fmla="*/ 110 w 680"/>
                <a:gd name="T13" fmla="*/ 0 h 441"/>
                <a:gd name="T14" fmla="*/ 110 w 680"/>
                <a:gd name="T15" fmla="*/ 110 h 441"/>
                <a:gd name="T16" fmla="*/ 60 w 680"/>
                <a:gd name="T17" fmla="*/ 110 h 441"/>
                <a:gd name="T18" fmla="*/ 60 w 680"/>
                <a:gd name="T19" fmla="*/ 0 h 441"/>
                <a:gd name="T20" fmla="*/ 0 w 680"/>
                <a:gd name="T21" fmla="*/ 0 h 441"/>
                <a:gd name="T22" fmla="*/ 50 w 680"/>
                <a:gd name="T23" fmla="*/ 0 h 441"/>
                <a:gd name="T24" fmla="*/ 50 w 680"/>
                <a:gd name="T25" fmla="*/ 50 h 441"/>
                <a:gd name="T26" fmla="*/ 0 w 680"/>
                <a:gd name="T27" fmla="*/ 5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ru-RU">
                <a:solidFill>
                  <a:srgbClr val="000000"/>
                </a:solidFill>
              </a:endParaRPr>
            </a:p>
          </p:txBody>
        </p:sp>
      </p:grpSp>
    </p:spTree>
    <p:extLst>
      <p:ext uri="{BB962C8B-B14F-4D97-AF65-F5344CB8AC3E}">
        <p14:creationId xmlns:p14="http://schemas.microsoft.com/office/powerpoint/2010/main" val="26072242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4"/>
          <p:cNvSpPr>
            <a:spLocks noChangeArrowheads="1"/>
          </p:cNvSpPr>
          <p:nvPr/>
        </p:nvSpPr>
        <p:spPr bwMode="auto">
          <a:xfrm>
            <a:off x="8458641" y="6172704"/>
            <a:ext cx="685359" cy="685296"/>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8235" tIns="54117" rIns="108235" bIns="54117" anchor="ctr"/>
          <a:lstStyle>
            <a:lvl1pPr defTabSz="576263" eaLnBrk="0" hangingPunct="0">
              <a:spcBef>
                <a:spcPct val="20000"/>
              </a:spcBef>
              <a:buChar char="•"/>
              <a:defRPr sz="2000">
                <a:solidFill>
                  <a:schemeClr val="tx1"/>
                </a:solidFill>
                <a:latin typeface="Arial" charset="0"/>
              </a:defRPr>
            </a:lvl1pPr>
            <a:lvl2pPr marL="742950" indent="-285750" defTabSz="576263" eaLnBrk="0" hangingPunct="0">
              <a:spcBef>
                <a:spcPct val="20000"/>
              </a:spcBef>
              <a:buChar char="–"/>
              <a:defRPr>
                <a:solidFill>
                  <a:schemeClr val="tx1"/>
                </a:solidFill>
                <a:latin typeface="Arial" charset="0"/>
              </a:defRPr>
            </a:lvl2pPr>
            <a:lvl3pPr marL="1143000" indent="-228600" defTabSz="576263" eaLnBrk="0" hangingPunct="0">
              <a:spcBef>
                <a:spcPct val="20000"/>
              </a:spcBef>
              <a:buChar char="•"/>
              <a:defRPr sz="1500">
                <a:solidFill>
                  <a:schemeClr val="tx1"/>
                </a:solidFill>
                <a:latin typeface="Arial" charset="0"/>
              </a:defRPr>
            </a:lvl3pPr>
            <a:lvl4pPr marL="1600200" indent="-228600" defTabSz="576263" eaLnBrk="0" hangingPunct="0">
              <a:spcBef>
                <a:spcPct val="20000"/>
              </a:spcBef>
              <a:buChar char="–"/>
              <a:defRPr sz="1300">
                <a:solidFill>
                  <a:schemeClr val="tx1"/>
                </a:solidFill>
                <a:latin typeface="Arial" charset="0"/>
              </a:defRPr>
            </a:lvl4pPr>
            <a:lvl5pPr marL="2057400" indent="-228600" defTabSz="576263" eaLnBrk="0" hangingPunct="0">
              <a:spcBef>
                <a:spcPct val="20000"/>
              </a:spcBef>
              <a:buChar char="»"/>
              <a:defRPr sz="1300">
                <a:solidFill>
                  <a:schemeClr val="tx1"/>
                </a:solidFill>
                <a:latin typeface="Arial" charset="0"/>
              </a:defRPr>
            </a:lvl5pPr>
            <a:lvl6pPr marL="2514600" indent="-228600" defTabSz="576263" eaLnBrk="0" fontAlgn="base" hangingPunct="0">
              <a:spcBef>
                <a:spcPct val="20000"/>
              </a:spcBef>
              <a:spcAft>
                <a:spcPct val="0"/>
              </a:spcAft>
              <a:buChar char="»"/>
              <a:defRPr sz="1300">
                <a:solidFill>
                  <a:schemeClr val="tx1"/>
                </a:solidFill>
                <a:latin typeface="Arial" charset="0"/>
              </a:defRPr>
            </a:lvl6pPr>
            <a:lvl7pPr marL="2971800" indent="-228600" defTabSz="576263" eaLnBrk="0" fontAlgn="base" hangingPunct="0">
              <a:spcBef>
                <a:spcPct val="20000"/>
              </a:spcBef>
              <a:spcAft>
                <a:spcPct val="0"/>
              </a:spcAft>
              <a:buChar char="»"/>
              <a:defRPr sz="1300">
                <a:solidFill>
                  <a:schemeClr val="tx1"/>
                </a:solidFill>
                <a:latin typeface="Arial" charset="0"/>
              </a:defRPr>
            </a:lvl7pPr>
            <a:lvl8pPr marL="3429000" indent="-228600" defTabSz="576263" eaLnBrk="0" fontAlgn="base" hangingPunct="0">
              <a:spcBef>
                <a:spcPct val="20000"/>
              </a:spcBef>
              <a:spcAft>
                <a:spcPct val="0"/>
              </a:spcAft>
              <a:buChar char="»"/>
              <a:defRPr sz="1300">
                <a:solidFill>
                  <a:schemeClr val="tx1"/>
                </a:solidFill>
                <a:latin typeface="Arial" charset="0"/>
              </a:defRPr>
            </a:lvl8pPr>
            <a:lvl9pPr marL="3886200" indent="-228600" defTabSz="576263" eaLnBrk="0" fontAlgn="base" hangingPunct="0">
              <a:spcBef>
                <a:spcPct val="20000"/>
              </a:spcBef>
              <a:spcAft>
                <a:spcPct val="0"/>
              </a:spcAft>
              <a:buChar char="»"/>
              <a:defRPr sz="1300">
                <a:solidFill>
                  <a:schemeClr val="tx1"/>
                </a:solidFill>
                <a:latin typeface="Arial" charset="0"/>
              </a:defRPr>
            </a:lvl9pPr>
          </a:lstStyle>
          <a:p>
            <a:pPr algn="ctr" eaLnBrk="1" hangingPunct="1">
              <a:spcBef>
                <a:spcPct val="0"/>
              </a:spcBef>
              <a:buFontTx/>
              <a:buNone/>
            </a:pPr>
            <a:endParaRPr lang="ru-RU" altLang="ru-RU" sz="1400" dirty="0"/>
          </a:p>
        </p:txBody>
      </p:sp>
      <p:cxnSp>
        <p:nvCxnSpPr>
          <p:cNvPr id="37892" name="AutoShape 7"/>
          <p:cNvCxnSpPr>
            <a:cxnSpLocks noChangeShapeType="1"/>
          </p:cNvCxnSpPr>
          <p:nvPr/>
        </p:nvCxnSpPr>
        <p:spPr bwMode="auto">
          <a:xfrm>
            <a:off x="4114674" y="1143840"/>
            <a:ext cx="8456121" cy="0"/>
          </a:xfrm>
          <a:prstGeom prst="straightConnector1">
            <a:avLst/>
          </a:prstGeom>
          <a:noFill/>
          <a:ln w="28575">
            <a:solidFill>
              <a:schemeClr val="bg2"/>
            </a:solidFill>
            <a:round/>
            <a:headEnd/>
            <a:tailEnd/>
          </a:ln>
          <a:extLst>
            <a:ext uri="{909E8E84-426E-40DD-AFC4-6F175D3DCCD1}">
              <a14:hiddenFill xmlns:a14="http://schemas.microsoft.com/office/drawing/2010/main">
                <a:noFill/>
              </a14:hiddenFill>
            </a:ext>
          </a:extLst>
        </p:spPr>
      </p:cxnSp>
      <p:sp>
        <p:nvSpPr>
          <p:cNvPr id="37894" name="Rectangle 9"/>
          <p:cNvSpPr>
            <a:spLocks noChangeArrowheads="1"/>
          </p:cNvSpPr>
          <p:nvPr/>
        </p:nvSpPr>
        <p:spPr bwMode="auto">
          <a:xfrm>
            <a:off x="0" y="1486488"/>
            <a:ext cx="685359" cy="5371512"/>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44953" tIns="72477" rIns="144953" bIns="72477" anchor="ctr"/>
          <a:lstStyle>
            <a:lvl1pPr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sz="1500">
                <a:solidFill>
                  <a:schemeClr val="tx1"/>
                </a:solidFill>
                <a:latin typeface="Arial" charset="0"/>
              </a:defRPr>
            </a:lvl3pPr>
            <a:lvl4pPr marL="1600200" indent="-228600" eaLnBrk="0" hangingPunct="0">
              <a:spcBef>
                <a:spcPct val="20000"/>
              </a:spcBef>
              <a:buChar char="–"/>
              <a:defRPr sz="1300">
                <a:solidFill>
                  <a:schemeClr val="tx1"/>
                </a:solidFill>
                <a:latin typeface="Arial" charset="0"/>
              </a:defRPr>
            </a:lvl4pPr>
            <a:lvl5pPr marL="2057400" indent="-228600" eaLnBrk="0" hangingPunct="0">
              <a:spcBef>
                <a:spcPct val="20000"/>
              </a:spcBef>
              <a:buChar char="»"/>
              <a:defRPr sz="1300">
                <a:solidFill>
                  <a:schemeClr val="tx1"/>
                </a:solidFill>
                <a:latin typeface="Arial" charset="0"/>
              </a:defRPr>
            </a:lvl5pPr>
            <a:lvl6pPr marL="2514600" indent="-228600" eaLnBrk="0" fontAlgn="base" hangingPunct="0">
              <a:spcBef>
                <a:spcPct val="20000"/>
              </a:spcBef>
              <a:spcAft>
                <a:spcPct val="0"/>
              </a:spcAft>
              <a:buChar char="»"/>
              <a:defRPr sz="1300">
                <a:solidFill>
                  <a:schemeClr val="tx1"/>
                </a:solidFill>
                <a:latin typeface="Arial" charset="0"/>
              </a:defRPr>
            </a:lvl6pPr>
            <a:lvl7pPr marL="2971800" indent="-228600" eaLnBrk="0" fontAlgn="base" hangingPunct="0">
              <a:spcBef>
                <a:spcPct val="20000"/>
              </a:spcBef>
              <a:spcAft>
                <a:spcPct val="0"/>
              </a:spcAft>
              <a:buChar char="»"/>
              <a:defRPr sz="1300">
                <a:solidFill>
                  <a:schemeClr val="tx1"/>
                </a:solidFill>
                <a:latin typeface="Arial" charset="0"/>
              </a:defRPr>
            </a:lvl7pPr>
            <a:lvl8pPr marL="3429000" indent="-228600" eaLnBrk="0" fontAlgn="base" hangingPunct="0">
              <a:spcBef>
                <a:spcPct val="20000"/>
              </a:spcBef>
              <a:spcAft>
                <a:spcPct val="0"/>
              </a:spcAft>
              <a:buChar char="»"/>
              <a:defRPr sz="1300">
                <a:solidFill>
                  <a:schemeClr val="tx1"/>
                </a:solidFill>
                <a:latin typeface="Arial" charset="0"/>
              </a:defRPr>
            </a:lvl8pPr>
            <a:lvl9pPr marL="3886200" indent="-228600" eaLnBrk="0" fontAlgn="base" hangingPunct="0">
              <a:spcBef>
                <a:spcPct val="20000"/>
              </a:spcBef>
              <a:spcAft>
                <a:spcPct val="0"/>
              </a:spcAft>
              <a:buChar char="»"/>
              <a:defRPr sz="1300">
                <a:solidFill>
                  <a:schemeClr val="tx1"/>
                </a:solidFill>
                <a:latin typeface="Arial" charset="0"/>
              </a:defRPr>
            </a:lvl9pPr>
          </a:lstStyle>
          <a:p>
            <a:pPr eaLnBrk="1" hangingPunct="1">
              <a:spcBef>
                <a:spcPct val="0"/>
              </a:spcBef>
              <a:buFontTx/>
              <a:buNone/>
            </a:pPr>
            <a:endParaRPr lang="ru-RU" altLang="ru-RU" sz="1700" dirty="0"/>
          </a:p>
        </p:txBody>
      </p:sp>
      <p:grpSp>
        <p:nvGrpSpPr>
          <p:cNvPr id="37896" name="Группа 8"/>
          <p:cNvGrpSpPr>
            <a:grpSpLocks/>
          </p:cNvGrpSpPr>
          <p:nvPr/>
        </p:nvGrpSpPr>
        <p:grpSpPr bwMode="auto">
          <a:xfrm>
            <a:off x="415752" y="355246"/>
            <a:ext cx="3053879" cy="713009"/>
            <a:chOff x="543276" y="545242"/>
            <a:chExt cx="1816737" cy="422585"/>
          </a:xfrm>
        </p:grpSpPr>
        <p:sp>
          <p:nvSpPr>
            <p:cNvPr id="13" name="Freeform 37"/>
            <p:cNvSpPr>
              <a:spLocks noEditPoints="1"/>
            </p:cNvSpPr>
            <p:nvPr/>
          </p:nvSpPr>
          <p:spPr bwMode="auto">
            <a:xfrm>
              <a:off x="1037932" y="566147"/>
              <a:ext cx="1322081" cy="401680"/>
            </a:xfrm>
            <a:custGeom>
              <a:avLst/>
              <a:gdLst>
                <a:gd name="T0" fmla="*/ 528 w 2132"/>
                <a:gd name="T1" fmla="*/ 586 h 649"/>
                <a:gd name="T2" fmla="*/ 791 w 2132"/>
                <a:gd name="T3" fmla="*/ 557 h 649"/>
                <a:gd name="T4" fmla="*/ 510 w 2132"/>
                <a:gd name="T5" fmla="*/ 564 h 649"/>
                <a:gd name="T6" fmla="*/ 490 w 2132"/>
                <a:gd name="T7" fmla="*/ 521 h 649"/>
                <a:gd name="T8" fmla="*/ 1337 w 2132"/>
                <a:gd name="T9" fmla="*/ 504 h 649"/>
                <a:gd name="T10" fmla="*/ 1257 w 2132"/>
                <a:gd name="T11" fmla="*/ 504 h 649"/>
                <a:gd name="T12" fmla="*/ 1001 w 2132"/>
                <a:gd name="T13" fmla="*/ 504 h 649"/>
                <a:gd name="T14" fmla="*/ 981 w 2132"/>
                <a:gd name="T15" fmla="*/ 504 h 649"/>
                <a:gd name="T16" fmla="*/ 799 w 2132"/>
                <a:gd name="T17" fmla="*/ 579 h 649"/>
                <a:gd name="T18" fmla="*/ 625 w 2132"/>
                <a:gd name="T19" fmla="*/ 522 h 649"/>
                <a:gd name="T20" fmla="*/ 508 w 2132"/>
                <a:gd name="T21" fmla="*/ 504 h 649"/>
                <a:gd name="T22" fmla="*/ 529 w 2132"/>
                <a:gd name="T23" fmla="*/ 574 h 649"/>
                <a:gd name="T24" fmla="*/ 470 w 2132"/>
                <a:gd name="T25" fmla="*/ 646 h 649"/>
                <a:gd name="T26" fmla="*/ 404 w 2132"/>
                <a:gd name="T27" fmla="*/ 536 h 649"/>
                <a:gd name="T28" fmla="*/ 249 w 2132"/>
                <a:gd name="T29" fmla="*/ 646 h 649"/>
                <a:gd name="T30" fmla="*/ 131 w 2132"/>
                <a:gd name="T31" fmla="*/ 504 h 649"/>
                <a:gd name="T32" fmla="*/ 23 w 2132"/>
                <a:gd name="T33" fmla="*/ 627 h 649"/>
                <a:gd name="T34" fmla="*/ 931 w 2132"/>
                <a:gd name="T35" fmla="*/ 503 h 649"/>
                <a:gd name="T36" fmla="*/ 872 w 2132"/>
                <a:gd name="T37" fmla="*/ 609 h 649"/>
                <a:gd name="T38" fmla="*/ 893 w 2132"/>
                <a:gd name="T39" fmla="*/ 646 h 649"/>
                <a:gd name="T40" fmla="*/ 914 w 2132"/>
                <a:gd name="T41" fmla="*/ 502 h 649"/>
                <a:gd name="T42" fmla="*/ 206 w 2132"/>
                <a:gd name="T43" fmla="*/ 387 h 649"/>
                <a:gd name="T44" fmla="*/ 267 w 2132"/>
                <a:gd name="T45" fmla="*/ 302 h 649"/>
                <a:gd name="T46" fmla="*/ 2111 w 2132"/>
                <a:gd name="T47" fmla="*/ 411 h 649"/>
                <a:gd name="T48" fmla="*/ 1976 w 2132"/>
                <a:gd name="T49" fmla="*/ 269 h 649"/>
                <a:gd name="T50" fmla="*/ 1805 w 2132"/>
                <a:gd name="T51" fmla="*/ 269 h 649"/>
                <a:gd name="T52" fmla="*/ 1549 w 2132"/>
                <a:gd name="T53" fmla="*/ 287 h 649"/>
                <a:gd name="T54" fmla="*/ 1337 w 2132"/>
                <a:gd name="T55" fmla="*/ 269 h 649"/>
                <a:gd name="T56" fmla="*/ 1423 w 2132"/>
                <a:gd name="T57" fmla="*/ 269 h 649"/>
                <a:gd name="T58" fmla="*/ 1337 w 2132"/>
                <a:gd name="T59" fmla="*/ 294 h 649"/>
                <a:gd name="T60" fmla="*/ 1280 w 2132"/>
                <a:gd name="T61" fmla="*/ 302 h 649"/>
                <a:gd name="T62" fmla="*/ 1126 w 2132"/>
                <a:gd name="T63" fmla="*/ 411 h 649"/>
                <a:gd name="T64" fmla="*/ 955 w 2132"/>
                <a:gd name="T65" fmla="*/ 337 h 649"/>
                <a:gd name="T66" fmla="*/ 791 w 2132"/>
                <a:gd name="T67" fmla="*/ 287 h 649"/>
                <a:gd name="T68" fmla="*/ 741 w 2132"/>
                <a:gd name="T69" fmla="*/ 269 h 649"/>
                <a:gd name="T70" fmla="*/ 515 w 2132"/>
                <a:gd name="T71" fmla="*/ 380 h 649"/>
                <a:gd name="T72" fmla="*/ 447 w 2132"/>
                <a:gd name="T73" fmla="*/ 269 h 649"/>
                <a:gd name="T74" fmla="*/ 363 w 2132"/>
                <a:gd name="T75" fmla="*/ 406 h 649"/>
                <a:gd name="T76" fmla="*/ 351 w 2132"/>
                <a:gd name="T77" fmla="*/ 386 h 649"/>
                <a:gd name="T78" fmla="*/ 105 w 2132"/>
                <a:gd name="T79" fmla="*/ 287 h 649"/>
                <a:gd name="T80" fmla="*/ 1640 w 2132"/>
                <a:gd name="T81" fmla="*/ 288 h 649"/>
                <a:gd name="T82" fmla="*/ 1680 w 2132"/>
                <a:gd name="T83" fmla="*/ 393 h 649"/>
                <a:gd name="T84" fmla="*/ 1583 w 2132"/>
                <a:gd name="T85" fmla="*/ 339 h 649"/>
                <a:gd name="T86" fmla="*/ 292 w 2132"/>
                <a:gd name="T87" fmla="*/ 303 h 649"/>
                <a:gd name="T88" fmla="*/ 182 w 2132"/>
                <a:gd name="T89" fmla="*/ 393 h 649"/>
                <a:gd name="T90" fmla="*/ 2059 w 2132"/>
                <a:gd name="T91" fmla="*/ 241 h 649"/>
                <a:gd name="T92" fmla="*/ 2058 w 2132"/>
                <a:gd name="T93" fmla="*/ 257 h 649"/>
                <a:gd name="T94" fmla="*/ 157 w 2132"/>
                <a:gd name="T95" fmla="*/ 132 h 649"/>
                <a:gd name="T96" fmla="*/ 244 w 2132"/>
                <a:gd name="T97" fmla="*/ 92 h 649"/>
                <a:gd name="T98" fmla="*/ 1046 w 2132"/>
                <a:gd name="T99" fmla="*/ 35 h 649"/>
                <a:gd name="T100" fmla="*/ 803 w 2132"/>
                <a:gd name="T101" fmla="*/ 145 h 649"/>
                <a:gd name="T102" fmla="*/ 658 w 2132"/>
                <a:gd name="T103" fmla="*/ 35 h 649"/>
                <a:gd name="T104" fmla="*/ 305 w 2132"/>
                <a:gd name="T105" fmla="*/ 35 h 649"/>
                <a:gd name="T106" fmla="*/ 325 w 2132"/>
                <a:gd name="T107" fmla="*/ 53 h 649"/>
                <a:gd name="T108" fmla="*/ 44 w 2132"/>
                <a:gd name="T109" fmla="*/ 52 h 649"/>
                <a:gd name="T110" fmla="*/ 529 w 2132"/>
                <a:gd name="T111" fmla="*/ 72 h 649"/>
                <a:gd name="T112" fmla="*/ 605 w 2132"/>
                <a:gd name="T113" fmla="*/ 173 h 649"/>
                <a:gd name="T114" fmla="*/ 507 w 2132"/>
                <a:gd name="T115" fmla="*/ 66 h 649"/>
                <a:gd name="T116" fmla="*/ 267 w 2132"/>
                <a:gd name="T117" fmla="*/ 105 h 649"/>
                <a:gd name="T118" fmla="*/ 132 w 2132"/>
                <a:gd name="T119" fmla="*/ 126 h 649"/>
                <a:gd name="T120" fmla="*/ 992 w 2132"/>
                <a:gd name="T121" fmla="*/ 9 h 649"/>
                <a:gd name="T122" fmla="*/ 967 w 2132"/>
                <a:gd name="T123" fmla="*/ 0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01" y="615"/>
                  </a:lnTo>
                  <a:lnTo>
                    <a:pt x="1068" y="504"/>
                  </a:lnTo>
                  <a:lnTo>
                    <a:pt x="1089" y="504"/>
                  </a:lnTo>
                  <a:lnTo>
                    <a:pt x="1089" y="646"/>
                  </a:lnTo>
                  <a:lnTo>
                    <a:pt x="1069" y="646"/>
                  </a:lnTo>
                  <a:lnTo>
                    <a:pt x="1069" y="53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337" y="615"/>
                  </a:lnTo>
                  <a:lnTo>
                    <a:pt x="404" y="504"/>
                  </a:lnTo>
                  <a:lnTo>
                    <a:pt x="425" y="504"/>
                  </a:lnTo>
                  <a:lnTo>
                    <a:pt x="425" y="646"/>
                  </a:lnTo>
                  <a:lnTo>
                    <a:pt x="404" y="646"/>
                  </a:lnTo>
                  <a:lnTo>
                    <a:pt x="404" y="53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044" y="380"/>
                  </a:lnTo>
                  <a:lnTo>
                    <a:pt x="2110" y="269"/>
                  </a:lnTo>
                  <a:lnTo>
                    <a:pt x="2132" y="269"/>
                  </a:lnTo>
                  <a:lnTo>
                    <a:pt x="2132" y="411"/>
                  </a:lnTo>
                  <a:lnTo>
                    <a:pt x="2111" y="411"/>
                  </a:lnTo>
                  <a:lnTo>
                    <a:pt x="2111" y="302"/>
                  </a:lnTo>
                  <a:lnTo>
                    <a:pt x="2111" y="302"/>
                  </a:lnTo>
                  <a:lnTo>
                    <a:pt x="2044" y="411"/>
                  </a:lnTo>
                  <a:lnTo>
                    <a:pt x="2023" y="411"/>
                  </a:lnTo>
                  <a:lnTo>
                    <a:pt x="2023" y="269"/>
                  </a:lnTo>
                  <a:close/>
                  <a:moveTo>
                    <a:pt x="1868" y="269"/>
                  </a:moveTo>
                  <a:lnTo>
                    <a:pt x="1888" y="269"/>
                  </a:lnTo>
                  <a:lnTo>
                    <a:pt x="1888" y="380"/>
                  </a:lnTo>
                  <a:lnTo>
                    <a:pt x="1888" y="380"/>
                  </a:lnTo>
                  <a:lnTo>
                    <a:pt x="1955" y="269"/>
                  </a:lnTo>
                  <a:lnTo>
                    <a:pt x="1976" y="269"/>
                  </a:lnTo>
                  <a:lnTo>
                    <a:pt x="1976" y="411"/>
                  </a:lnTo>
                  <a:lnTo>
                    <a:pt x="1956" y="411"/>
                  </a:lnTo>
                  <a:lnTo>
                    <a:pt x="1956" y="302"/>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15" y="380"/>
                  </a:lnTo>
                  <a:lnTo>
                    <a:pt x="582" y="269"/>
                  </a:lnTo>
                  <a:lnTo>
                    <a:pt x="603" y="269"/>
                  </a:lnTo>
                  <a:lnTo>
                    <a:pt x="603" y="411"/>
                  </a:lnTo>
                  <a:lnTo>
                    <a:pt x="582" y="411"/>
                  </a:lnTo>
                  <a:lnTo>
                    <a:pt x="582" y="302"/>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958" y="145"/>
                  </a:lnTo>
                  <a:lnTo>
                    <a:pt x="1026" y="35"/>
                  </a:lnTo>
                  <a:lnTo>
                    <a:pt x="1046" y="35"/>
                  </a:lnTo>
                  <a:lnTo>
                    <a:pt x="1046" y="176"/>
                  </a:lnTo>
                  <a:lnTo>
                    <a:pt x="1026" y="176"/>
                  </a:lnTo>
                  <a:lnTo>
                    <a:pt x="1026" y="66"/>
                  </a:lnTo>
                  <a:lnTo>
                    <a:pt x="1026" y="66"/>
                  </a:lnTo>
                  <a:lnTo>
                    <a:pt x="959" y="176"/>
                  </a:lnTo>
                  <a:lnTo>
                    <a:pt x="938" y="176"/>
                  </a:lnTo>
                  <a:lnTo>
                    <a:pt x="938" y="35"/>
                  </a:lnTo>
                  <a:close/>
                  <a:moveTo>
                    <a:pt x="783" y="35"/>
                  </a:moveTo>
                  <a:lnTo>
                    <a:pt x="803" y="35"/>
                  </a:lnTo>
                  <a:lnTo>
                    <a:pt x="803" y="145"/>
                  </a:lnTo>
                  <a:lnTo>
                    <a:pt x="803" y="145"/>
                  </a:lnTo>
                  <a:lnTo>
                    <a:pt x="871" y="35"/>
                  </a:lnTo>
                  <a:lnTo>
                    <a:pt x="891" y="35"/>
                  </a:lnTo>
                  <a:lnTo>
                    <a:pt x="891" y="176"/>
                  </a:lnTo>
                  <a:lnTo>
                    <a:pt x="871" y="176"/>
                  </a:lnTo>
                  <a:lnTo>
                    <a:pt x="871" y="6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chemeClr val="tx1">
                <a:lumMod val="95000"/>
                <a:lumOff val="5000"/>
              </a:schemeClr>
            </a:solidFill>
            <a:ln w="0">
              <a:noFill/>
              <a:prstDash val="solid"/>
              <a:round/>
              <a:headEnd/>
              <a:tailEnd/>
            </a:ln>
          </p:spPr>
          <p:txBody>
            <a:bodyPr/>
            <a:lstStyle/>
            <a:p>
              <a:pPr>
                <a:defRPr/>
              </a:pPr>
              <a:endParaRPr lang="ru-RU" baseline="-25000" dirty="0"/>
            </a:p>
          </p:txBody>
        </p:sp>
        <p:grpSp>
          <p:nvGrpSpPr>
            <p:cNvPr id="37942" name="Group 34"/>
            <p:cNvGrpSpPr>
              <a:grpSpLocks noChangeAspect="1"/>
            </p:cNvGrpSpPr>
            <p:nvPr/>
          </p:nvGrpSpPr>
          <p:grpSpPr bwMode="auto">
            <a:xfrm>
              <a:off x="543276" y="545242"/>
              <a:ext cx="421345" cy="421345"/>
              <a:chOff x="1099" y="205"/>
              <a:chExt cx="340" cy="340"/>
            </a:xfrm>
          </p:grpSpPr>
          <p:sp>
            <p:nvSpPr>
              <p:cNvPr id="15" name="Freeform 38"/>
              <p:cNvSpPr>
                <a:spLocks noEditPoints="1"/>
              </p:cNvSpPr>
              <p:nvPr/>
            </p:nvSpPr>
            <p:spPr bwMode="auto">
              <a:xfrm>
                <a:off x="1099" y="325"/>
                <a:ext cx="341" cy="217"/>
              </a:xfrm>
              <a:custGeom>
                <a:avLst/>
                <a:gdLst>
                  <a:gd name="T0" fmla="*/ 240 w 680"/>
                  <a:gd name="T1" fmla="*/ 240 h 441"/>
                  <a:gd name="T2" fmla="*/ 440 w 680"/>
                  <a:gd name="T3" fmla="*/ 240 h 441"/>
                  <a:gd name="T4" fmla="*/ 440 w 680"/>
                  <a:gd name="T5" fmla="*/ 441 h 441"/>
                  <a:gd name="T6" fmla="*/ 240 w 680"/>
                  <a:gd name="T7" fmla="*/ 441 h 441"/>
                  <a:gd name="T8" fmla="*/ 240 w 680"/>
                  <a:gd name="T9" fmla="*/ 240 h 441"/>
                  <a:gd name="T10" fmla="*/ 480 w 680"/>
                  <a:gd name="T11" fmla="*/ 0 h 441"/>
                  <a:gd name="T12" fmla="*/ 680 w 680"/>
                  <a:gd name="T13" fmla="*/ 0 h 441"/>
                  <a:gd name="T14" fmla="*/ 680 w 680"/>
                  <a:gd name="T15" fmla="*/ 441 h 441"/>
                  <a:gd name="T16" fmla="*/ 480 w 680"/>
                  <a:gd name="T17" fmla="*/ 441 h 441"/>
                  <a:gd name="T18" fmla="*/ 480 w 680"/>
                  <a:gd name="T19" fmla="*/ 0 h 441"/>
                  <a:gd name="T20" fmla="*/ 0 w 680"/>
                  <a:gd name="T21" fmla="*/ 0 h 441"/>
                  <a:gd name="T22" fmla="*/ 200 w 680"/>
                  <a:gd name="T23" fmla="*/ 0 h 441"/>
                  <a:gd name="T24" fmla="*/ 200 w 680"/>
                  <a:gd name="T25" fmla="*/ 441 h 441"/>
                  <a:gd name="T26" fmla="*/ 0 w 680"/>
                  <a:gd name="T27" fmla="*/ 441 h 441"/>
                  <a:gd name="T28" fmla="*/ 0 w 680"/>
                  <a:gd name="T29"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chemeClr val="tx1">
                  <a:lumMod val="95000"/>
                  <a:lumOff val="5000"/>
                </a:schemeClr>
              </a:solidFill>
              <a:ln w="0">
                <a:noFill/>
                <a:prstDash val="solid"/>
                <a:round/>
                <a:headEnd/>
                <a:tailEnd/>
              </a:ln>
            </p:spPr>
            <p:txBody>
              <a:bodyPr/>
              <a:lstStyle/>
              <a:p>
                <a:pPr>
                  <a:defRPr/>
                </a:pPr>
                <a:endParaRPr lang="ru-RU" baseline="-25000" dirty="0"/>
              </a:p>
            </p:txBody>
          </p:sp>
          <p:sp>
            <p:nvSpPr>
              <p:cNvPr id="37944" name="Freeform 39"/>
              <p:cNvSpPr>
                <a:spLocks noEditPoints="1"/>
              </p:cNvSpPr>
              <p:nvPr/>
            </p:nvSpPr>
            <p:spPr bwMode="auto">
              <a:xfrm>
                <a:off x="1099" y="205"/>
                <a:ext cx="340" cy="220"/>
              </a:xfrm>
              <a:custGeom>
                <a:avLst/>
                <a:gdLst>
                  <a:gd name="T0" fmla="*/ 2 w 680"/>
                  <a:gd name="T1" fmla="*/ 0 h 441"/>
                  <a:gd name="T2" fmla="*/ 3 w 680"/>
                  <a:gd name="T3" fmla="*/ 0 h 441"/>
                  <a:gd name="T4" fmla="*/ 3 w 680"/>
                  <a:gd name="T5" fmla="*/ 0 h 441"/>
                  <a:gd name="T6" fmla="*/ 2 w 680"/>
                  <a:gd name="T7" fmla="*/ 0 h 441"/>
                  <a:gd name="T8" fmla="*/ 2 w 680"/>
                  <a:gd name="T9" fmla="*/ 0 h 441"/>
                  <a:gd name="T10" fmla="*/ 1 w 680"/>
                  <a:gd name="T11" fmla="*/ 0 h 441"/>
                  <a:gd name="T12" fmla="*/ 2 w 680"/>
                  <a:gd name="T13" fmla="*/ 0 h 441"/>
                  <a:gd name="T14" fmla="*/ 2 w 680"/>
                  <a:gd name="T15" fmla="*/ 1 h 441"/>
                  <a:gd name="T16" fmla="*/ 1 w 680"/>
                  <a:gd name="T17" fmla="*/ 1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80"/>
                  <a:gd name="T46" fmla="*/ 0 h 441"/>
                  <a:gd name="T47" fmla="*/ 680 w 680"/>
                  <a:gd name="T48" fmla="*/ 441 h 44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dirty="0"/>
              </a:p>
            </p:txBody>
          </p:sp>
        </p:grpSp>
      </p:grpSp>
      <p:sp>
        <p:nvSpPr>
          <p:cNvPr id="4" name="Номер слайда 3"/>
          <p:cNvSpPr>
            <a:spLocks noGrp="1"/>
          </p:cNvSpPr>
          <p:nvPr>
            <p:ph type="sldNum" sz="quarter" idx="12"/>
          </p:nvPr>
        </p:nvSpPr>
        <p:spPr>
          <a:xfrm>
            <a:off x="6553760" y="6243264"/>
            <a:ext cx="2475646" cy="478699"/>
          </a:xfrm>
        </p:spPr>
        <p:txBody>
          <a:bodyPr/>
          <a:lstStyle/>
          <a:p>
            <a:pPr>
              <a:defRPr/>
            </a:pPr>
            <a:fld id="{B971B4AC-05DD-48C1-8803-3039D9D93133}" type="slidenum">
              <a:rPr lang="ru-RU" smtClean="0"/>
              <a:pPr>
                <a:defRPr/>
              </a:pPr>
              <a:t>28</a:t>
            </a:fld>
            <a:endParaRPr lang="ru-RU" dirty="0"/>
          </a:p>
        </p:txBody>
      </p:sp>
      <p:sp>
        <p:nvSpPr>
          <p:cNvPr id="20" name="Text Box 8"/>
          <p:cNvSpPr txBox="1">
            <a:spLocks noChangeArrowheads="1"/>
          </p:cNvSpPr>
          <p:nvPr/>
        </p:nvSpPr>
        <p:spPr bwMode="auto">
          <a:xfrm>
            <a:off x="3771955" y="6124755"/>
            <a:ext cx="4685976" cy="746534"/>
          </a:xfrm>
          <a:prstGeom prst="rect">
            <a:avLst/>
          </a:prstGeom>
          <a:noFill/>
          <a:ln w="9525">
            <a:noFill/>
            <a:miter lim="800000"/>
            <a:headEnd/>
            <a:tailEnd/>
          </a:ln>
          <a:effectLst/>
        </p:spPr>
        <p:txBody>
          <a:bodyPr wrap="square" lIns="144953" tIns="72477" rIns="144953" bIns="72477">
            <a:spAutoFit/>
          </a:bodyPr>
          <a:lstStyle/>
          <a:p>
            <a:pPr algn="ctr" defTabSz="913519">
              <a:spcBef>
                <a:spcPts val="0"/>
              </a:spcBef>
            </a:pPr>
            <a:r>
              <a:rPr lang="ru-RU" sz="1300" dirty="0">
                <a:solidFill>
                  <a:srgbClr val="969696"/>
                </a:solidFill>
              </a:rPr>
              <a:t>Моделирование химических реакций </a:t>
            </a:r>
            <a:br>
              <a:rPr lang="ru-RU" sz="1300" dirty="0">
                <a:solidFill>
                  <a:srgbClr val="969696"/>
                </a:solidFill>
              </a:rPr>
            </a:br>
            <a:r>
              <a:rPr lang="ru-RU" sz="1300" dirty="0">
                <a:solidFill>
                  <a:srgbClr val="969696"/>
                </a:solidFill>
              </a:rPr>
              <a:t>и прикладная кинетика, 13-15 мая 2024 г.</a:t>
            </a:r>
          </a:p>
          <a:p>
            <a:pPr algn="ctr" defTabSz="913519">
              <a:spcBef>
                <a:spcPts val="0"/>
              </a:spcBef>
            </a:pPr>
            <a:r>
              <a:rPr lang="ru-RU" sz="1300" dirty="0">
                <a:solidFill>
                  <a:srgbClr val="969696"/>
                </a:solidFill>
              </a:rPr>
              <a:t>Курс «</a:t>
            </a:r>
            <a:r>
              <a:rPr lang="en-US" sz="1300" dirty="0">
                <a:solidFill>
                  <a:srgbClr val="969696"/>
                </a:solidFill>
              </a:rPr>
              <a:t>Chemical Engineering</a:t>
            </a:r>
            <a:r>
              <a:rPr lang="ru-RU" sz="1300" dirty="0">
                <a:solidFill>
                  <a:srgbClr val="969696"/>
                </a:solidFill>
              </a:rPr>
              <a:t>»</a:t>
            </a:r>
            <a:r>
              <a:rPr lang="en-US" sz="1300" dirty="0">
                <a:solidFill>
                  <a:srgbClr val="969696"/>
                </a:solidFill>
              </a:rPr>
              <a:t> </a:t>
            </a:r>
            <a:r>
              <a:rPr lang="ru-RU" sz="1300" dirty="0">
                <a:solidFill>
                  <a:srgbClr val="969696"/>
                </a:solidFill>
              </a:rPr>
              <a:t>для сотрудников СИБУР</a:t>
            </a:r>
          </a:p>
        </p:txBody>
      </p:sp>
      <p:sp>
        <p:nvSpPr>
          <p:cNvPr id="23" name="Rectangle 3"/>
          <p:cNvSpPr txBox="1">
            <a:spLocks noChangeArrowheads="1"/>
          </p:cNvSpPr>
          <p:nvPr/>
        </p:nvSpPr>
        <p:spPr bwMode="auto">
          <a:xfrm>
            <a:off x="686068" y="1371930"/>
            <a:ext cx="8343324" cy="514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6" tIns="45713" rIns="91426" bIns="45713" numCol="1" anchor="t" anchorCtr="0" compatLnSpc="1">
            <a:prstTxWarp prst="textNoShape">
              <a:avLst/>
            </a:prstTxWarp>
          </a:bodyPr>
          <a:lstStyle>
            <a:lvl1pPr marL="215900" indent="-215900" algn="l" defTabSz="576263" rtl="0" eaLnBrk="0" fontAlgn="base" hangingPunct="0">
              <a:spcBef>
                <a:spcPct val="20000"/>
              </a:spcBef>
              <a:spcAft>
                <a:spcPct val="0"/>
              </a:spcAft>
              <a:buChar char="•"/>
              <a:defRPr sz="2000">
                <a:solidFill>
                  <a:schemeClr val="tx1"/>
                </a:solidFill>
                <a:latin typeface="+mn-lt"/>
                <a:ea typeface="+mn-ea"/>
                <a:cs typeface="+mn-cs"/>
              </a:defRPr>
            </a:lvl1pPr>
            <a:lvl2pPr marL="468313" indent="-180975" algn="l" defTabSz="576263" rtl="0" eaLnBrk="0" fontAlgn="base" hangingPunct="0">
              <a:spcBef>
                <a:spcPct val="20000"/>
              </a:spcBef>
              <a:spcAft>
                <a:spcPct val="0"/>
              </a:spcAft>
              <a:buChar char="–"/>
              <a:defRPr>
                <a:solidFill>
                  <a:schemeClr val="tx1"/>
                </a:solidFill>
                <a:latin typeface="+mn-lt"/>
              </a:defRPr>
            </a:lvl2pPr>
            <a:lvl3pPr marL="719138" indent="-142875" algn="l" defTabSz="576263" rtl="0" eaLnBrk="0" fontAlgn="base" hangingPunct="0">
              <a:spcBef>
                <a:spcPct val="20000"/>
              </a:spcBef>
              <a:spcAft>
                <a:spcPct val="0"/>
              </a:spcAft>
              <a:buChar char="•"/>
              <a:defRPr sz="1500">
                <a:solidFill>
                  <a:schemeClr val="tx1"/>
                </a:solidFill>
                <a:latin typeface="+mn-lt"/>
              </a:defRPr>
            </a:lvl3pPr>
            <a:lvl4pPr marL="1008063" indent="-144463" algn="l" defTabSz="576263" rtl="0" eaLnBrk="0" fontAlgn="base" hangingPunct="0">
              <a:spcBef>
                <a:spcPct val="20000"/>
              </a:spcBef>
              <a:spcAft>
                <a:spcPct val="0"/>
              </a:spcAft>
              <a:buChar char="–"/>
              <a:defRPr sz="1300">
                <a:solidFill>
                  <a:schemeClr val="tx1"/>
                </a:solidFill>
                <a:latin typeface="+mn-lt"/>
              </a:defRPr>
            </a:lvl4pPr>
            <a:lvl5pPr marL="1295400" indent="-142875" algn="l" defTabSz="576263" rtl="0" eaLnBrk="0" fontAlgn="base" hangingPunct="0">
              <a:spcBef>
                <a:spcPct val="20000"/>
              </a:spcBef>
              <a:spcAft>
                <a:spcPct val="0"/>
              </a:spcAft>
              <a:buChar char="»"/>
              <a:defRPr sz="1300">
                <a:solidFill>
                  <a:schemeClr val="tx1"/>
                </a:solidFill>
                <a:latin typeface="+mn-lt"/>
              </a:defRPr>
            </a:lvl5pPr>
            <a:lvl6pPr marL="1752600" indent="-142875" algn="l" defTabSz="576263" rtl="0" fontAlgn="base">
              <a:spcBef>
                <a:spcPct val="20000"/>
              </a:spcBef>
              <a:spcAft>
                <a:spcPct val="0"/>
              </a:spcAft>
              <a:buChar char="»"/>
              <a:defRPr sz="1300">
                <a:solidFill>
                  <a:schemeClr val="tx1"/>
                </a:solidFill>
                <a:latin typeface="+mn-lt"/>
              </a:defRPr>
            </a:lvl6pPr>
            <a:lvl7pPr marL="2209800" indent="-142875" algn="l" defTabSz="576263" rtl="0" fontAlgn="base">
              <a:spcBef>
                <a:spcPct val="20000"/>
              </a:spcBef>
              <a:spcAft>
                <a:spcPct val="0"/>
              </a:spcAft>
              <a:buChar char="»"/>
              <a:defRPr sz="1300">
                <a:solidFill>
                  <a:schemeClr val="tx1"/>
                </a:solidFill>
                <a:latin typeface="+mn-lt"/>
              </a:defRPr>
            </a:lvl7pPr>
            <a:lvl8pPr marL="2667000" indent="-142875" algn="l" defTabSz="576263" rtl="0" fontAlgn="base">
              <a:spcBef>
                <a:spcPct val="20000"/>
              </a:spcBef>
              <a:spcAft>
                <a:spcPct val="0"/>
              </a:spcAft>
              <a:buChar char="»"/>
              <a:defRPr sz="1300">
                <a:solidFill>
                  <a:schemeClr val="tx1"/>
                </a:solidFill>
                <a:latin typeface="+mn-lt"/>
              </a:defRPr>
            </a:lvl8pPr>
            <a:lvl9pPr marL="3124200" indent="-142875" algn="l" defTabSz="576263" rtl="0" fontAlgn="base">
              <a:spcBef>
                <a:spcPct val="20000"/>
              </a:spcBef>
              <a:spcAft>
                <a:spcPct val="0"/>
              </a:spcAft>
              <a:buChar char="»"/>
              <a:defRPr sz="1300">
                <a:solidFill>
                  <a:schemeClr val="tx1"/>
                </a:solidFill>
                <a:latin typeface="+mn-lt"/>
              </a:defRPr>
            </a:lvl9pPr>
          </a:lstStyle>
          <a:p>
            <a:pPr marL="0" indent="685627" algn="just">
              <a:buNone/>
            </a:pPr>
            <a:r>
              <a:rPr lang="ru-RU" altLang="ru-RU" sz="1600" b="1" kern="0" dirty="0">
                <a:latin typeface="Calibri" pitchFamily="34" charset="0"/>
              </a:rPr>
              <a:t>Принципы построения кинетических моделей гетерогенно-каталитических реакций:</a:t>
            </a:r>
          </a:p>
          <a:p>
            <a:pPr marL="0" indent="685627" algn="just">
              <a:buAutoNum type="arabicPeriod"/>
            </a:pPr>
            <a:r>
              <a:rPr lang="ru-RU" altLang="ru-RU" sz="1600" kern="0" dirty="0">
                <a:latin typeface="Calibri" pitchFamily="34" charset="0"/>
              </a:rPr>
              <a:t>Экспериментальному изучению кинетики и построению кинетической модели должен предшествовать анализ уже существующих теоретических представлений и экспериментальных данных о механизме и кинетике превращения реагентов на изучаемом катализаторе.</a:t>
            </a:r>
          </a:p>
          <a:p>
            <a:pPr marL="0" indent="685627" algn="just">
              <a:buAutoNum type="arabicPeriod"/>
            </a:pPr>
            <a:r>
              <a:rPr lang="ru-RU" altLang="ru-RU" sz="1600" kern="0" dirty="0">
                <a:latin typeface="Calibri" pitchFamily="34" charset="0"/>
              </a:rPr>
              <a:t>Основой для построения кинетической модели являются экспериментальные данные по кинетике превращения реакционной смеси на изучаемом катализаторе.</a:t>
            </a:r>
          </a:p>
          <a:p>
            <a:pPr marL="0" indent="685627" algn="just">
              <a:buAutoNum type="arabicPeriod"/>
            </a:pPr>
            <a:r>
              <a:rPr lang="ru-RU" altLang="ru-RU" sz="1600" kern="0" dirty="0">
                <a:latin typeface="Calibri" pitchFamily="34" charset="0"/>
              </a:rPr>
              <a:t>Экспериментальные данные о механизме и кинетике взаимодействия реагентов на поверхности катализатора должны иметь полноту, необходимую для построения и выбора непротиворечивой экспериментальным данным кинетической модели.</a:t>
            </a:r>
          </a:p>
          <a:p>
            <a:pPr marL="0" indent="685627" algn="just">
              <a:buAutoNum type="arabicPeriod"/>
            </a:pPr>
            <a:r>
              <a:rPr lang="ru-RU" altLang="ru-RU" sz="1600" kern="0" dirty="0">
                <a:latin typeface="Calibri" pitchFamily="34" charset="0"/>
              </a:rPr>
              <a:t>Кинетические методы исследования должны сочетаться с другими физико-химическими методами исследования взаимодействия реагентов с поверхностью катализатора или отдельных стадий химической реакции - ЯМР, ЭПР, ИК- спектроскопия, изотопные, адсорбционные и др.</a:t>
            </a:r>
          </a:p>
          <a:p>
            <a:pPr marL="0" indent="685627" algn="just">
              <a:buAutoNum type="arabicPeriod"/>
            </a:pPr>
            <a:r>
              <a:rPr lang="ru-RU" altLang="ru-RU" sz="1600" kern="0" dirty="0">
                <a:latin typeface="Calibri" pitchFamily="34" charset="0"/>
              </a:rPr>
              <a:t>При математической обработке экспериментальных кинетических данных необходимо использовать статистические методы обработки и степени правдоподобия конкурирующих кинетических моделей.</a:t>
            </a:r>
          </a:p>
        </p:txBody>
      </p:sp>
      <p:sp>
        <p:nvSpPr>
          <p:cNvPr id="5" name="Rectangle 4"/>
          <p:cNvSpPr>
            <a:spLocks noChangeArrowheads="1"/>
          </p:cNvSpPr>
          <p:nvPr/>
        </p:nvSpPr>
        <p:spPr bwMode="auto">
          <a:xfrm>
            <a:off x="0" y="-211770"/>
            <a:ext cx="293147" cy="423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45124" tIns="72562" rIns="145124" bIns="72562" numCol="1" anchor="ctr" anchorCtr="0" compatLnSpc="1">
            <a:prstTxWarp prst="textNoShape">
              <a:avLst/>
            </a:prstTxWarp>
            <a:spAutoFit/>
          </a:bodyPr>
          <a:lstStyle/>
          <a:p>
            <a:endParaRPr lang="ru-RU"/>
          </a:p>
        </p:txBody>
      </p:sp>
      <p:sp>
        <p:nvSpPr>
          <p:cNvPr id="17" name="Rectangle 3"/>
          <p:cNvSpPr txBox="1">
            <a:spLocks noChangeArrowheads="1"/>
          </p:cNvSpPr>
          <p:nvPr/>
        </p:nvSpPr>
        <p:spPr bwMode="auto">
          <a:xfrm>
            <a:off x="3315928" y="141822"/>
            <a:ext cx="5828072" cy="886854"/>
          </a:xfrm>
          <a:prstGeom prst="rect">
            <a:avLst/>
          </a:prstGeom>
          <a:noFill/>
          <a:ln w="9525">
            <a:noFill/>
            <a:miter lim="800000"/>
            <a:headEnd/>
            <a:tailEnd/>
          </a:ln>
          <a:effectLst/>
        </p:spPr>
        <p:txBody>
          <a:bodyPr vert="horz" wrap="square" lIns="91320" tIns="45656" rIns="91320" bIns="45656" numCol="1" anchor="t" anchorCtr="0" compatLnSpc="1">
            <a:prstTxWarp prst="textNoShape">
              <a:avLst/>
            </a:prstTxWarp>
          </a:bodyPr>
          <a:lstStyle>
            <a:lvl1pPr marL="215648" indent="-215648" algn="l" defTabSz="575590" rtl="0" eaLnBrk="0" fontAlgn="base" hangingPunct="0">
              <a:spcBef>
                <a:spcPct val="20000"/>
              </a:spcBef>
              <a:spcAft>
                <a:spcPct val="0"/>
              </a:spcAft>
              <a:buChar char="•"/>
              <a:defRPr sz="2000">
                <a:solidFill>
                  <a:schemeClr val="tx1"/>
                </a:solidFill>
                <a:latin typeface="+mn-lt"/>
                <a:ea typeface="+mn-ea"/>
                <a:cs typeface="+mn-cs"/>
              </a:defRPr>
            </a:lvl1pPr>
            <a:lvl2pPr marL="467767" indent="-180765" algn="l" defTabSz="575590" rtl="0" eaLnBrk="0" fontAlgn="base" hangingPunct="0">
              <a:spcBef>
                <a:spcPct val="20000"/>
              </a:spcBef>
              <a:spcAft>
                <a:spcPct val="0"/>
              </a:spcAft>
              <a:buChar char="–"/>
              <a:defRPr>
                <a:solidFill>
                  <a:schemeClr val="tx1"/>
                </a:solidFill>
                <a:latin typeface="+mn-lt"/>
              </a:defRPr>
            </a:lvl2pPr>
            <a:lvl3pPr marL="718301" indent="-142708" algn="l" defTabSz="575590" rtl="0" eaLnBrk="0" fontAlgn="base" hangingPunct="0">
              <a:spcBef>
                <a:spcPct val="20000"/>
              </a:spcBef>
              <a:spcAft>
                <a:spcPct val="0"/>
              </a:spcAft>
              <a:buChar char="•"/>
              <a:defRPr sz="1500">
                <a:solidFill>
                  <a:schemeClr val="tx1"/>
                </a:solidFill>
                <a:latin typeface="+mn-lt"/>
              </a:defRPr>
            </a:lvl3pPr>
            <a:lvl4pPr marL="1006889" indent="-144299" algn="l" defTabSz="575590" rtl="0" eaLnBrk="0" fontAlgn="base" hangingPunct="0">
              <a:spcBef>
                <a:spcPct val="20000"/>
              </a:spcBef>
              <a:spcAft>
                <a:spcPct val="0"/>
              </a:spcAft>
              <a:buChar char="–"/>
              <a:defRPr sz="1300">
                <a:solidFill>
                  <a:schemeClr val="tx1"/>
                </a:solidFill>
                <a:latin typeface="+mn-lt"/>
              </a:defRPr>
            </a:lvl4pPr>
            <a:lvl5pPr marL="1293891" indent="-142708" algn="l" defTabSz="575590" rtl="0" eaLnBrk="0" fontAlgn="base" hangingPunct="0">
              <a:spcBef>
                <a:spcPct val="20000"/>
              </a:spcBef>
              <a:spcAft>
                <a:spcPct val="0"/>
              </a:spcAft>
              <a:buChar char="»"/>
              <a:defRPr sz="1300">
                <a:solidFill>
                  <a:schemeClr val="tx1"/>
                </a:solidFill>
                <a:latin typeface="+mn-lt"/>
              </a:defRPr>
            </a:lvl5pPr>
            <a:lvl6pPr marL="1750557" indent="-142708" algn="l" defTabSz="575590" rtl="0" fontAlgn="base">
              <a:spcBef>
                <a:spcPct val="20000"/>
              </a:spcBef>
              <a:spcAft>
                <a:spcPct val="0"/>
              </a:spcAft>
              <a:buChar char="»"/>
              <a:defRPr sz="1300">
                <a:solidFill>
                  <a:schemeClr val="tx1"/>
                </a:solidFill>
                <a:latin typeface="+mn-lt"/>
              </a:defRPr>
            </a:lvl6pPr>
            <a:lvl7pPr marL="2207226" indent="-142708" algn="l" defTabSz="575590" rtl="0" fontAlgn="base">
              <a:spcBef>
                <a:spcPct val="20000"/>
              </a:spcBef>
              <a:spcAft>
                <a:spcPct val="0"/>
              </a:spcAft>
              <a:buChar char="»"/>
              <a:defRPr sz="1300">
                <a:solidFill>
                  <a:schemeClr val="tx1"/>
                </a:solidFill>
                <a:latin typeface="+mn-lt"/>
              </a:defRPr>
            </a:lvl7pPr>
            <a:lvl8pPr marL="2663895" indent="-142708" algn="l" defTabSz="575590" rtl="0" fontAlgn="base">
              <a:spcBef>
                <a:spcPct val="20000"/>
              </a:spcBef>
              <a:spcAft>
                <a:spcPct val="0"/>
              </a:spcAft>
              <a:buChar char="»"/>
              <a:defRPr sz="1300">
                <a:solidFill>
                  <a:schemeClr val="tx1"/>
                </a:solidFill>
                <a:latin typeface="+mn-lt"/>
              </a:defRPr>
            </a:lvl8pPr>
            <a:lvl9pPr marL="3120560" indent="-142708" algn="l" defTabSz="575590" rtl="0" fontAlgn="base">
              <a:spcBef>
                <a:spcPct val="20000"/>
              </a:spcBef>
              <a:spcAft>
                <a:spcPct val="0"/>
              </a:spcAft>
              <a:buChar char="»"/>
              <a:defRPr sz="1300">
                <a:solidFill>
                  <a:schemeClr val="tx1"/>
                </a:solidFill>
                <a:latin typeface="+mn-lt"/>
              </a:defRPr>
            </a:lvl9pPr>
          </a:lstStyle>
          <a:p>
            <a:pPr algn="r" eaLnBrk="1" hangingPunct="1">
              <a:buFontTx/>
              <a:buNone/>
            </a:pPr>
            <a:r>
              <a:rPr lang="ru-RU" altLang="ru-RU" sz="2200" b="1">
                <a:solidFill>
                  <a:srgbClr val="80BF44"/>
                </a:solidFill>
                <a:latin typeface="Calibri" pitchFamily="34" charset="0"/>
              </a:rPr>
              <a:t>ПОСТРОЕНИЕ КИНЕТИЧЕСКИХ МОДЕЛЕЙ СЛОЖНЫХ ХИМИЧЕСКИХ РЕАКЦИЙ</a:t>
            </a:r>
            <a:endParaRPr lang="ru-RU" altLang="ru-RU" sz="2200" b="1" dirty="0">
              <a:solidFill>
                <a:srgbClr val="80BF44"/>
              </a:solidFill>
              <a:latin typeface="Calibri" pitchFamily="34" charset="0"/>
            </a:endParaRPr>
          </a:p>
        </p:txBody>
      </p:sp>
    </p:spTree>
    <p:extLst>
      <p:ext uri="{BB962C8B-B14F-4D97-AF65-F5344CB8AC3E}">
        <p14:creationId xmlns:p14="http://schemas.microsoft.com/office/powerpoint/2010/main" val="3422035348"/>
      </p:ext>
    </p:extLst>
  </p:cSld>
  <p:clrMapOvr>
    <a:masterClrMapping/>
  </p:clrMapOvr>
  <p:transition>
    <p:dissolv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type="body" idx="1"/>
          </p:nvPr>
        </p:nvSpPr>
        <p:spPr>
          <a:xfrm>
            <a:off x="3771955" y="165882"/>
            <a:ext cx="5120526" cy="886854"/>
          </a:xfrm>
        </p:spPr>
        <p:txBody>
          <a:bodyPr/>
          <a:lstStyle/>
          <a:p>
            <a:pPr marL="0" indent="0" algn="r" eaLnBrk="1" hangingPunct="1">
              <a:spcBef>
                <a:spcPts val="0"/>
              </a:spcBef>
              <a:buFontTx/>
              <a:buNone/>
            </a:pPr>
            <a:r>
              <a:rPr lang="ru-RU" altLang="ru-RU" sz="2900" b="1" dirty="0">
                <a:solidFill>
                  <a:srgbClr val="80BF44"/>
                </a:solidFill>
                <a:latin typeface="Calibri" pitchFamily="34" charset="0"/>
              </a:rPr>
              <a:t>Кинетические модели без </a:t>
            </a:r>
            <a:r>
              <a:rPr lang="en-US" altLang="ru-RU" sz="2900" b="1" dirty="0">
                <a:solidFill>
                  <a:srgbClr val="80BF44"/>
                </a:solidFill>
                <a:latin typeface="Calibri" pitchFamily="34" charset="0"/>
              </a:rPr>
              <a:t>RDS</a:t>
            </a:r>
            <a:endParaRPr lang="ru-RU" altLang="ru-RU" sz="2900" b="1" dirty="0">
              <a:solidFill>
                <a:srgbClr val="80BF44"/>
              </a:solidFill>
              <a:latin typeface="Calibri" pitchFamily="34" charset="0"/>
            </a:endParaRPr>
          </a:p>
        </p:txBody>
      </p:sp>
      <p:sp>
        <p:nvSpPr>
          <p:cNvPr id="37891" name="Rectangle 4"/>
          <p:cNvSpPr>
            <a:spLocks noChangeArrowheads="1"/>
          </p:cNvSpPr>
          <p:nvPr/>
        </p:nvSpPr>
        <p:spPr bwMode="auto">
          <a:xfrm>
            <a:off x="8458641" y="6172704"/>
            <a:ext cx="685359" cy="685296"/>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8235" tIns="54117" rIns="108235" bIns="54117" anchor="ctr"/>
          <a:lstStyle>
            <a:lvl1pPr defTabSz="576263" eaLnBrk="0" hangingPunct="0">
              <a:spcBef>
                <a:spcPct val="20000"/>
              </a:spcBef>
              <a:buChar char="•"/>
              <a:defRPr sz="2000">
                <a:solidFill>
                  <a:schemeClr val="tx1"/>
                </a:solidFill>
                <a:latin typeface="Arial" charset="0"/>
              </a:defRPr>
            </a:lvl1pPr>
            <a:lvl2pPr marL="742950" indent="-285750" defTabSz="576263" eaLnBrk="0" hangingPunct="0">
              <a:spcBef>
                <a:spcPct val="20000"/>
              </a:spcBef>
              <a:buChar char="–"/>
              <a:defRPr>
                <a:solidFill>
                  <a:schemeClr val="tx1"/>
                </a:solidFill>
                <a:latin typeface="Arial" charset="0"/>
              </a:defRPr>
            </a:lvl2pPr>
            <a:lvl3pPr marL="1143000" indent="-228600" defTabSz="576263" eaLnBrk="0" hangingPunct="0">
              <a:spcBef>
                <a:spcPct val="20000"/>
              </a:spcBef>
              <a:buChar char="•"/>
              <a:defRPr sz="1500">
                <a:solidFill>
                  <a:schemeClr val="tx1"/>
                </a:solidFill>
                <a:latin typeface="Arial" charset="0"/>
              </a:defRPr>
            </a:lvl3pPr>
            <a:lvl4pPr marL="1600200" indent="-228600" defTabSz="576263" eaLnBrk="0" hangingPunct="0">
              <a:spcBef>
                <a:spcPct val="20000"/>
              </a:spcBef>
              <a:buChar char="–"/>
              <a:defRPr sz="1300">
                <a:solidFill>
                  <a:schemeClr val="tx1"/>
                </a:solidFill>
                <a:latin typeface="Arial" charset="0"/>
              </a:defRPr>
            </a:lvl4pPr>
            <a:lvl5pPr marL="2057400" indent="-228600" defTabSz="576263" eaLnBrk="0" hangingPunct="0">
              <a:spcBef>
                <a:spcPct val="20000"/>
              </a:spcBef>
              <a:buChar char="»"/>
              <a:defRPr sz="1300">
                <a:solidFill>
                  <a:schemeClr val="tx1"/>
                </a:solidFill>
                <a:latin typeface="Arial" charset="0"/>
              </a:defRPr>
            </a:lvl5pPr>
            <a:lvl6pPr marL="2514600" indent="-228600" defTabSz="576263" eaLnBrk="0" fontAlgn="base" hangingPunct="0">
              <a:spcBef>
                <a:spcPct val="20000"/>
              </a:spcBef>
              <a:spcAft>
                <a:spcPct val="0"/>
              </a:spcAft>
              <a:buChar char="»"/>
              <a:defRPr sz="1300">
                <a:solidFill>
                  <a:schemeClr val="tx1"/>
                </a:solidFill>
                <a:latin typeface="Arial" charset="0"/>
              </a:defRPr>
            </a:lvl6pPr>
            <a:lvl7pPr marL="2971800" indent="-228600" defTabSz="576263" eaLnBrk="0" fontAlgn="base" hangingPunct="0">
              <a:spcBef>
                <a:spcPct val="20000"/>
              </a:spcBef>
              <a:spcAft>
                <a:spcPct val="0"/>
              </a:spcAft>
              <a:buChar char="»"/>
              <a:defRPr sz="1300">
                <a:solidFill>
                  <a:schemeClr val="tx1"/>
                </a:solidFill>
                <a:latin typeface="Arial" charset="0"/>
              </a:defRPr>
            </a:lvl7pPr>
            <a:lvl8pPr marL="3429000" indent="-228600" defTabSz="576263" eaLnBrk="0" fontAlgn="base" hangingPunct="0">
              <a:spcBef>
                <a:spcPct val="20000"/>
              </a:spcBef>
              <a:spcAft>
                <a:spcPct val="0"/>
              </a:spcAft>
              <a:buChar char="»"/>
              <a:defRPr sz="1300">
                <a:solidFill>
                  <a:schemeClr val="tx1"/>
                </a:solidFill>
                <a:latin typeface="Arial" charset="0"/>
              </a:defRPr>
            </a:lvl8pPr>
            <a:lvl9pPr marL="3886200" indent="-228600" defTabSz="576263" eaLnBrk="0" fontAlgn="base" hangingPunct="0">
              <a:spcBef>
                <a:spcPct val="20000"/>
              </a:spcBef>
              <a:spcAft>
                <a:spcPct val="0"/>
              </a:spcAft>
              <a:buChar char="»"/>
              <a:defRPr sz="1300">
                <a:solidFill>
                  <a:schemeClr val="tx1"/>
                </a:solidFill>
                <a:latin typeface="Arial" charset="0"/>
              </a:defRPr>
            </a:lvl9pPr>
          </a:lstStyle>
          <a:p>
            <a:pPr algn="ctr" eaLnBrk="1" hangingPunct="1">
              <a:spcBef>
                <a:spcPct val="0"/>
              </a:spcBef>
              <a:buFontTx/>
              <a:buNone/>
            </a:pPr>
            <a:endParaRPr lang="ru-RU" altLang="ru-RU" sz="1400" dirty="0"/>
          </a:p>
        </p:txBody>
      </p:sp>
      <p:cxnSp>
        <p:nvCxnSpPr>
          <p:cNvPr id="37892" name="AutoShape 7"/>
          <p:cNvCxnSpPr>
            <a:cxnSpLocks noChangeShapeType="1"/>
          </p:cNvCxnSpPr>
          <p:nvPr/>
        </p:nvCxnSpPr>
        <p:spPr bwMode="auto">
          <a:xfrm>
            <a:off x="4114674" y="1143840"/>
            <a:ext cx="8456121" cy="0"/>
          </a:xfrm>
          <a:prstGeom prst="straightConnector1">
            <a:avLst/>
          </a:prstGeom>
          <a:noFill/>
          <a:ln w="28575">
            <a:solidFill>
              <a:schemeClr val="bg2"/>
            </a:solidFill>
            <a:round/>
            <a:headEnd/>
            <a:tailEnd/>
          </a:ln>
          <a:extLst>
            <a:ext uri="{909E8E84-426E-40DD-AFC4-6F175D3DCCD1}">
              <a14:hiddenFill xmlns:a14="http://schemas.microsoft.com/office/drawing/2010/main">
                <a:noFill/>
              </a14:hiddenFill>
            </a:ext>
          </a:extLst>
        </p:spPr>
      </p:cxnSp>
      <p:pic>
        <p:nvPicPr>
          <p:cNvPr id="37893" name="Picture 14" descr="ТПУ_Презентация_квадраты"/>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96356"/>
            <a:ext cx="4001287" cy="861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4" name="Rectangle 9"/>
          <p:cNvSpPr>
            <a:spLocks noChangeArrowheads="1"/>
          </p:cNvSpPr>
          <p:nvPr/>
        </p:nvSpPr>
        <p:spPr bwMode="auto">
          <a:xfrm>
            <a:off x="0" y="1486488"/>
            <a:ext cx="685359" cy="5371512"/>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44953" tIns="72477" rIns="144953" bIns="72477" anchor="ctr"/>
          <a:lstStyle>
            <a:lvl1pPr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sz="1500">
                <a:solidFill>
                  <a:schemeClr val="tx1"/>
                </a:solidFill>
                <a:latin typeface="Arial" charset="0"/>
              </a:defRPr>
            </a:lvl3pPr>
            <a:lvl4pPr marL="1600200" indent="-228600" eaLnBrk="0" hangingPunct="0">
              <a:spcBef>
                <a:spcPct val="20000"/>
              </a:spcBef>
              <a:buChar char="–"/>
              <a:defRPr sz="1300">
                <a:solidFill>
                  <a:schemeClr val="tx1"/>
                </a:solidFill>
                <a:latin typeface="Arial" charset="0"/>
              </a:defRPr>
            </a:lvl4pPr>
            <a:lvl5pPr marL="2057400" indent="-228600" eaLnBrk="0" hangingPunct="0">
              <a:spcBef>
                <a:spcPct val="20000"/>
              </a:spcBef>
              <a:buChar char="»"/>
              <a:defRPr sz="1300">
                <a:solidFill>
                  <a:schemeClr val="tx1"/>
                </a:solidFill>
                <a:latin typeface="Arial" charset="0"/>
              </a:defRPr>
            </a:lvl5pPr>
            <a:lvl6pPr marL="2514600" indent="-228600" eaLnBrk="0" fontAlgn="base" hangingPunct="0">
              <a:spcBef>
                <a:spcPct val="20000"/>
              </a:spcBef>
              <a:spcAft>
                <a:spcPct val="0"/>
              </a:spcAft>
              <a:buChar char="»"/>
              <a:defRPr sz="1300">
                <a:solidFill>
                  <a:schemeClr val="tx1"/>
                </a:solidFill>
                <a:latin typeface="Arial" charset="0"/>
              </a:defRPr>
            </a:lvl6pPr>
            <a:lvl7pPr marL="2971800" indent="-228600" eaLnBrk="0" fontAlgn="base" hangingPunct="0">
              <a:spcBef>
                <a:spcPct val="20000"/>
              </a:spcBef>
              <a:spcAft>
                <a:spcPct val="0"/>
              </a:spcAft>
              <a:buChar char="»"/>
              <a:defRPr sz="1300">
                <a:solidFill>
                  <a:schemeClr val="tx1"/>
                </a:solidFill>
                <a:latin typeface="Arial" charset="0"/>
              </a:defRPr>
            </a:lvl7pPr>
            <a:lvl8pPr marL="3429000" indent="-228600" eaLnBrk="0" fontAlgn="base" hangingPunct="0">
              <a:spcBef>
                <a:spcPct val="20000"/>
              </a:spcBef>
              <a:spcAft>
                <a:spcPct val="0"/>
              </a:spcAft>
              <a:buChar char="»"/>
              <a:defRPr sz="1300">
                <a:solidFill>
                  <a:schemeClr val="tx1"/>
                </a:solidFill>
                <a:latin typeface="Arial" charset="0"/>
              </a:defRPr>
            </a:lvl8pPr>
            <a:lvl9pPr marL="3886200" indent="-228600" eaLnBrk="0" fontAlgn="base" hangingPunct="0">
              <a:spcBef>
                <a:spcPct val="20000"/>
              </a:spcBef>
              <a:spcAft>
                <a:spcPct val="0"/>
              </a:spcAft>
              <a:buChar char="»"/>
              <a:defRPr sz="1300">
                <a:solidFill>
                  <a:schemeClr val="tx1"/>
                </a:solidFill>
                <a:latin typeface="Arial" charset="0"/>
              </a:defRPr>
            </a:lvl9pPr>
          </a:lstStyle>
          <a:p>
            <a:pPr eaLnBrk="1" hangingPunct="1">
              <a:spcBef>
                <a:spcPct val="0"/>
              </a:spcBef>
              <a:buFontTx/>
              <a:buNone/>
            </a:pPr>
            <a:endParaRPr lang="ru-RU" altLang="ru-RU" sz="1700" dirty="0"/>
          </a:p>
        </p:txBody>
      </p:sp>
      <p:grpSp>
        <p:nvGrpSpPr>
          <p:cNvPr id="37896" name="Группа 8"/>
          <p:cNvGrpSpPr>
            <a:grpSpLocks/>
          </p:cNvGrpSpPr>
          <p:nvPr/>
        </p:nvGrpSpPr>
        <p:grpSpPr bwMode="auto">
          <a:xfrm>
            <a:off x="415752" y="355246"/>
            <a:ext cx="3053879" cy="713009"/>
            <a:chOff x="543276" y="545242"/>
            <a:chExt cx="1816737" cy="422585"/>
          </a:xfrm>
        </p:grpSpPr>
        <p:sp>
          <p:nvSpPr>
            <p:cNvPr id="13" name="Freeform 37"/>
            <p:cNvSpPr>
              <a:spLocks noEditPoints="1"/>
            </p:cNvSpPr>
            <p:nvPr/>
          </p:nvSpPr>
          <p:spPr bwMode="auto">
            <a:xfrm>
              <a:off x="1037932" y="566147"/>
              <a:ext cx="1322081" cy="401680"/>
            </a:xfrm>
            <a:custGeom>
              <a:avLst/>
              <a:gdLst>
                <a:gd name="T0" fmla="*/ 528 w 2132"/>
                <a:gd name="T1" fmla="*/ 586 h 649"/>
                <a:gd name="T2" fmla="*/ 791 w 2132"/>
                <a:gd name="T3" fmla="*/ 557 h 649"/>
                <a:gd name="T4" fmla="*/ 510 w 2132"/>
                <a:gd name="T5" fmla="*/ 564 h 649"/>
                <a:gd name="T6" fmla="*/ 490 w 2132"/>
                <a:gd name="T7" fmla="*/ 521 h 649"/>
                <a:gd name="T8" fmla="*/ 1337 w 2132"/>
                <a:gd name="T9" fmla="*/ 504 h 649"/>
                <a:gd name="T10" fmla="*/ 1257 w 2132"/>
                <a:gd name="T11" fmla="*/ 504 h 649"/>
                <a:gd name="T12" fmla="*/ 1001 w 2132"/>
                <a:gd name="T13" fmla="*/ 504 h 649"/>
                <a:gd name="T14" fmla="*/ 981 w 2132"/>
                <a:gd name="T15" fmla="*/ 504 h 649"/>
                <a:gd name="T16" fmla="*/ 799 w 2132"/>
                <a:gd name="T17" fmla="*/ 579 h 649"/>
                <a:gd name="T18" fmla="*/ 625 w 2132"/>
                <a:gd name="T19" fmla="*/ 522 h 649"/>
                <a:gd name="T20" fmla="*/ 508 w 2132"/>
                <a:gd name="T21" fmla="*/ 504 h 649"/>
                <a:gd name="T22" fmla="*/ 529 w 2132"/>
                <a:gd name="T23" fmla="*/ 574 h 649"/>
                <a:gd name="T24" fmla="*/ 470 w 2132"/>
                <a:gd name="T25" fmla="*/ 646 h 649"/>
                <a:gd name="T26" fmla="*/ 404 w 2132"/>
                <a:gd name="T27" fmla="*/ 536 h 649"/>
                <a:gd name="T28" fmla="*/ 249 w 2132"/>
                <a:gd name="T29" fmla="*/ 646 h 649"/>
                <a:gd name="T30" fmla="*/ 131 w 2132"/>
                <a:gd name="T31" fmla="*/ 504 h 649"/>
                <a:gd name="T32" fmla="*/ 23 w 2132"/>
                <a:gd name="T33" fmla="*/ 627 h 649"/>
                <a:gd name="T34" fmla="*/ 931 w 2132"/>
                <a:gd name="T35" fmla="*/ 503 h 649"/>
                <a:gd name="T36" fmla="*/ 872 w 2132"/>
                <a:gd name="T37" fmla="*/ 609 h 649"/>
                <a:gd name="T38" fmla="*/ 893 w 2132"/>
                <a:gd name="T39" fmla="*/ 646 h 649"/>
                <a:gd name="T40" fmla="*/ 914 w 2132"/>
                <a:gd name="T41" fmla="*/ 502 h 649"/>
                <a:gd name="T42" fmla="*/ 206 w 2132"/>
                <a:gd name="T43" fmla="*/ 387 h 649"/>
                <a:gd name="T44" fmla="*/ 267 w 2132"/>
                <a:gd name="T45" fmla="*/ 302 h 649"/>
                <a:gd name="T46" fmla="*/ 2111 w 2132"/>
                <a:gd name="T47" fmla="*/ 411 h 649"/>
                <a:gd name="T48" fmla="*/ 1976 w 2132"/>
                <a:gd name="T49" fmla="*/ 269 h 649"/>
                <a:gd name="T50" fmla="*/ 1805 w 2132"/>
                <a:gd name="T51" fmla="*/ 269 h 649"/>
                <a:gd name="T52" fmla="*/ 1549 w 2132"/>
                <a:gd name="T53" fmla="*/ 287 h 649"/>
                <a:gd name="T54" fmla="*/ 1337 w 2132"/>
                <a:gd name="T55" fmla="*/ 269 h 649"/>
                <a:gd name="T56" fmla="*/ 1423 w 2132"/>
                <a:gd name="T57" fmla="*/ 269 h 649"/>
                <a:gd name="T58" fmla="*/ 1337 w 2132"/>
                <a:gd name="T59" fmla="*/ 294 h 649"/>
                <a:gd name="T60" fmla="*/ 1280 w 2132"/>
                <a:gd name="T61" fmla="*/ 302 h 649"/>
                <a:gd name="T62" fmla="*/ 1126 w 2132"/>
                <a:gd name="T63" fmla="*/ 411 h 649"/>
                <a:gd name="T64" fmla="*/ 955 w 2132"/>
                <a:gd name="T65" fmla="*/ 337 h 649"/>
                <a:gd name="T66" fmla="*/ 791 w 2132"/>
                <a:gd name="T67" fmla="*/ 287 h 649"/>
                <a:gd name="T68" fmla="*/ 741 w 2132"/>
                <a:gd name="T69" fmla="*/ 269 h 649"/>
                <a:gd name="T70" fmla="*/ 515 w 2132"/>
                <a:gd name="T71" fmla="*/ 380 h 649"/>
                <a:gd name="T72" fmla="*/ 447 w 2132"/>
                <a:gd name="T73" fmla="*/ 269 h 649"/>
                <a:gd name="T74" fmla="*/ 363 w 2132"/>
                <a:gd name="T75" fmla="*/ 406 h 649"/>
                <a:gd name="T76" fmla="*/ 351 w 2132"/>
                <a:gd name="T77" fmla="*/ 386 h 649"/>
                <a:gd name="T78" fmla="*/ 105 w 2132"/>
                <a:gd name="T79" fmla="*/ 287 h 649"/>
                <a:gd name="T80" fmla="*/ 1640 w 2132"/>
                <a:gd name="T81" fmla="*/ 288 h 649"/>
                <a:gd name="T82" fmla="*/ 1680 w 2132"/>
                <a:gd name="T83" fmla="*/ 393 h 649"/>
                <a:gd name="T84" fmla="*/ 1583 w 2132"/>
                <a:gd name="T85" fmla="*/ 339 h 649"/>
                <a:gd name="T86" fmla="*/ 292 w 2132"/>
                <a:gd name="T87" fmla="*/ 303 h 649"/>
                <a:gd name="T88" fmla="*/ 182 w 2132"/>
                <a:gd name="T89" fmla="*/ 393 h 649"/>
                <a:gd name="T90" fmla="*/ 2059 w 2132"/>
                <a:gd name="T91" fmla="*/ 241 h 649"/>
                <a:gd name="T92" fmla="*/ 2058 w 2132"/>
                <a:gd name="T93" fmla="*/ 257 h 649"/>
                <a:gd name="T94" fmla="*/ 157 w 2132"/>
                <a:gd name="T95" fmla="*/ 132 h 649"/>
                <a:gd name="T96" fmla="*/ 244 w 2132"/>
                <a:gd name="T97" fmla="*/ 92 h 649"/>
                <a:gd name="T98" fmla="*/ 1046 w 2132"/>
                <a:gd name="T99" fmla="*/ 35 h 649"/>
                <a:gd name="T100" fmla="*/ 803 w 2132"/>
                <a:gd name="T101" fmla="*/ 145 h 649"/>
                <a:gd name="T102" fmla="*/ 658 w 2132"/>
                <a:gd name="T103" fmla="*/ 35 h 649"/>
                <a:gd name="T104" fmla="*/ 305 w 2132"/>
                <a:gd name="T105" fmla="*/ 35 h 649"/>
                <a:gd name="T106" fmla="*/ 325 w 2132"/>
                <a:gd name="T107" fmla="*/ 53 h 649"/>
                <a:gd name="T108" fmla="*/ 44 w 2132"/>
                <a:gd name="T109" fmla="*/ 52 h 649"/>
                <a:gd name="T110" fmla="*/ 529 w 2132"/>
                <a:gd name="T111" fmla="*/ 72 h 649"/>
                <a:gd name="T112" fmla="*/ 605 w 2132"/>
                <a:gd name="T113" fmla="*/ 173 h 649"/>
                <a:gd name="T114" fmla="*/ 507 w 2132"/>
                <a:gd name="T115" fmla="*/ 66 h 649"/>
                <a:gd name="T116" fmla="*/ 267 w 2132"/>
                <a:gd name="T117" fmla="*/ 105 h 649"/>
                <a:gd name="T118" fmla="*/ 132 w 2132"/>
                <a:gd name="T119" fmla="*/ 126 h 649"/>
                <a:gd name="T120" fmla="*/ 992 w 2132"/>
                <a:gd name="T121" fmla="*/ 9 h 649"/>
                <a:gd name="T122" fmla="*/ 967 w 2132"/>
                <a:gd name="T123" fmla="*/ 0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01" y="615"/>
                  </a:lnTo>
                  <a:lnTo>
                    <a:pt x="1068" y="504"/>
                  </a:lnTo>
                  <a:lnTo>
                    <a:pt x="1089" y="504"/>
                  </a:lnTo>
                  <a:lnTo>
                    <a:pt x="1089" y="646"/>
                  </a:lnTo>
                  <a:lnTo>
                    <a:pt x="1069" y="646"/>
                  </a:lnTo>
                  <a:lnTo>
                    <a:pt x="1069" y="53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337" y="615"/>
                  </a:lnTo>
                  <a:lnTo>
                    <a:pt x="404" y="504"/>
                  </a:lnTo>
                  <a:lnTo>
                    <a:pt x="425" y="504"/>
                  </a:lnTo>
                  <a:lnTo>
                    <a:pt x="425" y="646"/>
                  </a:lnTo>
                  <a:lnTo>
                    <a:pt x="404" y="646"/>
                  </a:lnTo>
                  <a:lnTo>
                    <a:pt x="404" y="53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044" y="380"/>
                  </a:lnTo>
                  <a:lnTo>
                    <a:pt x="2110" y="269"/>
                  </a:lnTo>
                  <a:lnTo>
                    <a:pt x="2132" y="269"/>
                  </a:lnTo>
                  <a:lnTo>
                    <a:pt x="2132" y="411"/>
                  </a:lnTo>
                  <a:lnTo>
                    <a:pt x="2111" y="411"/>
                  </a:lnTo>
                  <a:lnTo>
                    <a:pt x="2111" y="302"/>
                  </a:lnTo>
                  <a:lnTo>
                    <a:pt x="2111" y="302"/>
                  </a:lnTo>
                  <a:lnTo>
                    <a:pt x="2044" y="411"/>
                  </a:lnTo>
                  <a:lnTo>
                    <a:pt x="2023" y="411"/>
                  </a:lnTo>
                  <a:lnTo>
                    <a:pt x="2023" y="269"/>
                  </a:lnTo>
                  <a:close/>
                  <a:moveTo>
                    <a:pt x="1868" y="269"/>
                  </a:moveTo>
                  <a:lnTo>
                    <a:pt x="1888" y="269"/>
                  </a:lnTo>
                  <a:lnTo>
                    <a:pt x="1888" y="380"/>
                  </a:lnTo>
                  <a:lnTo>
                    <a:pt x="1888" y="380"/>
                  </a:lnTo>
                  <a:lnTo>
                    <a:pt x="1955" y="269"/>
                  </a:lnTo>
                  <a:lnTo>
                    <a:pt x="1976" y="269"/>
                  </a:lnTo>
                  <a:lnTo>
                    <a:pt x="1976" y="411"/>
                  </a:lnTo>
                  <a:lnTo>
                    <a:pt x="1956" y="411"/>
                  </a:lnTo>
                  <a:lnTo>
                    <a:pt x="1956" y="302"/>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15" y="380"/>
                  </a:lnTo>
                  <a:lnTo>
                    <a:pt x="582" y="269"/>
                  </a:lnTo>
                  <a:lnTo>
                    <a:pt x="603" y="269"/>
                  </a:lnTo>
                  <a:lnTo>
                    <a:pt x="603" y="411"/>
                  </a:lnTo>
                  <a:lnTo>
                    <a:pt x="582" y="411"/>
                  </a:lnTo>
                  <a:lnTo>
                    <a:pt x="582" y="302"/>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958" y="145"/>
                  </a:lnTo>
                  <a:lnTo>
                    <a:pt x="1026" y="35"/>
                  </a:lnTo>
                  <a:lnTo>
                    <a:pt x="1046" y="35"/>
                  </a:lnTo>
                  <a:lnTo>
                    <a:pt x="1046" y="176"/>
                  </a:lnTo>
                  <a:lnTo>
                    <a:pt x="1026" y="176"/>
                  </a:lnTo>
                  <a:lnTo>
                    <a:pt x="1026" y="66"/>
                  </a:lnTo>
                  <a:lnTo>
                    <a:pt x="1026" y="66"/>
                  </a:lnTo>
                  <a:lnTo>
                    <a:pt x="959" y="176"/>
                  </a:lnTo>
                  <a:lnTo>
                    <a:pt x="938" y="176"/>
                  </a:lnTo>
                  <a:lnTo>
                    <a:pt x="938" y="35"/>
                  </a:lnTo>
                  <a:close/>
                  <a:moveTo>
                    <a:pt x="783" y="35"/>
                  </a:moveTo>
                  <a:lnTo>
                    <a:pt x="803" y="35"/>
                  </a:lnTo>
                  <a:lnTo>
                    <a:pt x="803" y="145"/>
                  </a:lnTo>
                  <a:lnTo>
                    <a:pt x="803" y="145"/>
                  </a:lnTo>
                  <a:lnTo>
                    <a:pt x="871" y="35"/>
                  </a:lnTo>
                  <a:lnTo>
                    <a:pt x="891" y="35"/>
                  </a:lnTo>
                  <a:lnTo>
                    <a:pt x="891" y="176"/>
                  </a:lnTo>
                  <a:lnTo>
                    <a:pt x="871" y="176"/>
                  </a:lnTo>
                  <a:lnTo>
                    <a:pt x="871" y="6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chemeClr val="tx1">
                <a:lumMod val="95000"/>
                <a:lumOff val="5000"/>
              </a:schemeClr>
            </a:solidFill>
            <a:ln w="0">
              <a:noFill/>
              <a:prstDash val="solid"/>
              <a:round/>
              <a:headEnd/>
              <a:tailEnd/>
            </a:ln>
          </p:spPr>
          <p:txBody>
            <a:bodyPr/>
            <a:lstStyle/>
            <a:p>
              <a:pPr>
                <a:defRPr/>
              </a:pPr>
              <a:endParaRPr lang="ru-RU" baseline="-25000" dirty="0"/>
            </a:p>
          </p:txBody>
        </p:sp>
        <p:grpSp>
          <p:nvGrpSpPr>
            <p:cNvPr id="37942" name="Group 34"/>
            <p:cNvGrpSpPr>
              <a:grpSpLocks noChangeAspect="1"/>
            </p:cNvGrpSpPr>
            <p:nvPr/>
          </p:nvGrpSpPr>
          <p:grpSpPr bwMode="auto">
            <a:xfrm>
              <a:off x="543276" y="545242"/>
              <a:ext cx="421345" cy="421345"/>
              <a:chOff x="1099" y="205"/>
              <a:chExt cx="340" cy="340"/>
            </a:xfrm>
          </p:grpSpPr>
          <p:sp>
            <p:nvSpPr>
              <p:cNvPr id="15" name="Freeform 38"/>
              <p:cNvSpPr>
                <a:spLocks noEditPoints="1"/>
              </p:cNvSpPr>
              <p:nvPr/>
            </p:nvSpPr>
            <p:spPr bwMode="auto">
              <a:xfrm>
                <a:off x="1099" y="325"/>
                <a:ext cx="341" cy="217"/>
              </a:xfrm>
              <a:custGeom>
                <a:avLst/>
                <a:gdLst>
                  <a:gd name="T0" fmla="*/ 240 w 680"/>
                  <a:gd name="T1" fmla="*/ 240 h 441"/>
                  <a:gd name="T2" fmla="*/ 440 w 680"/>
                  <a:gd name="T3" fmla="*/ 240 h 441"/>
                  <a:gd name="T4" fmla="*/ 440 w 680"/>
                  <a:gd name="T5" fmla="*/ 441 h 441"/>
                  <a:gd name="T6" fmla="*/ 240 w 680"/>
                  <a:gd name="T7" fmla="*/ 441 h 441"/>
                  <a:gd name="T8" fmla="*/ 240 w 680"/>
                  <a:gd name="T9" fmla="*/ 240 h 441"/>
                  <a:gd name="T10" fmla="*/ 480 w 680"/>
                  <a:gd name="T11" fmla="*/ 0 h 441"/>
                  <a:gd name="T12" fmla="*/ 680 w 680"/>
                  <a:gd name="T13" fmla="*/ 0 h 441"/>
                  <a:gd name="T14" fmla="*/ 680 w 680"/>
                  <a:gd name="T15" fmla="*/ 441 h 441"/>
                  <a:gd name="T16" fmla="*/ 480 w 680"/>
                  <a:gd name="T17" fmla="*/ 441 h 441"/>
                  <a:gd name="T18" fmla="*/ 480 w 680"/>
                  <a:gd name="T19" fmla="*/ 0 h 441"/>
                  <a:gd name="T20" fmla="*/ 0 w 680"/>
                  <a:gd name="T21" fmla="*/ 0 h 441"/>
                  <a:gd name="T22" fmla="*/ 200 w 680"/>
                  <a:gd name="T23" fmla="*/ 0 h 441"/>
                  <a:gd name="T24" fmla="*/ 200 w 680"/>
                  <a:gd name="T25" fmla="*/ 441 h 441"/>
                  <a:gd name="T26" fmla="*/ 0 w 680"/>
                  <a:gd name="T27" fmla="*/ 441 h 441"/>
                  <a:gd name="T28" fmla="*/ 0 w 680"/>
                  <a:gd name="T29"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chemeClr val="tx1">
                  <a:lumMod val="95000"/>
                  <a:lumOff val="5000"/>
                </a:schemeClr>
              </a:solidFill>
              <a:ln w="0">
                <a:noFill/>
                <a:prstDash val="solid"/>
                <a:round/>
                <a:headEnd/>
                <a:tailEnd/>
              </a:ln>
            </p:spPr>
            <p:txBody>
              <a:bodyPr/>
              <a:lstStyle/>
              <a:p>
                <a:pPr>
                  <a:defRPr/>
                </a:pPr>
                <a:endParaRPr lang="ru-RU" baseline="-25000" dirty="0"/>
              </a:p>
            </p:txBody>
          </p:sp>
          <p:sp>
            <p:nvSpPr>
              <p:cNvPr id="37944" name="Freeform 39"/>
              <p:cNvSpPr>
                <a:spLocks noEditPoints="1"/>
              </p:cNvSpPr>
              <p:nvPr/>
            </p:nvSpPr>
            <p:spPr bwMode="auto">
              <a:xfrm>
                <a:off x="1099" y="205"/>
                <a:ext cx="340" cy="220"/>
              </a:xfrm>
              <a:custGeom>
                <a:avLst/>
                <a:gdLst>
                  <a:gd name="T0" fmla="*/ 2 w 680"/>
                  <a:gd name="T1" fmla="*/ 0 h 441"/>
                  <a:gd name="T2" fmla="*/ 3 w 680"/>
                  <a:gd name="T3" fmla="*/ 0 h 441"/>
                  <a:gd name="T4" fmla="*/ 3 w 680"/>
                  <a:gd name="T5" fmla="*/ 0 h 441"/>
                  <a:gd name="T6" fmla="*/ 2 w 680"/>
                  <a:gd name="T7" fmla="*/ 0 h 441"/>
                  <a:gd name="T8" fmla="*/ 2 w 680"/>
                  <a:gd name="T9" fmla="*/ 0 h 441"/>
                  <a:gd name="T10" fmla="*/ 1 w 680"/>
                  <a:gd name="T11" fmla="*/ 0 h 441"/>
                  <a:gd name="T12" fmla="*/ 2 w 680"/>
                  <a:gd name="T13" fmla="*/ 0 h 441"/>
                  <a:gd name="T14" fmla="*/ 2 w 680"/>
                  <a:gd name="T15" fmla="*/ 1 h 441"/>
                  <a:gd name="T16" fmla="*/ 1 w 680"/>
                  <a:gd name="T17" fmla="*/ 1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80"/>
                  <a:gd name="T46" fmla="*/ 0 h 441"/>
                  <a:gd name="T47" fmla="*/ 680 w 680"/>
                  <a:gd name="T48" fmla="*/ 441 h 44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dirty="0"/>
              </a:p>
            </p:txBody>
          </p:sp>
        </p:grpSp>
      </p:grpSp>
      <p:sp>
        <p:nvSpPr>
          <p:cNvPr id="4" name="Номер слайда 3"/>
          <p:cNvSpPr>
            <a:spLocks noGrp="1"/>
          </p:cNvSpPr>
          <p:nvPr>
            <p:ph type="sldNum" sz="quarter" idx="12"/>
          </p:nvPr>
        </p:nvSpPr>
        <p:spPr>
          <a:xfrm>
            <a:off x="6553760" y="6243264"/>
            <a:ext cx="2475646" cy="478699"/>
          </a:xfrm>
        </p:spPr>
        <p:txBody>
          <a:bodyPr/>
          <a:lstStyle/>
          <a:p>
            <a:pPr>
              <a:defRPr/>
            </a:pPr>
            <a:fld id="{B971B4AC-05DD-48C1-8803-3039D9D93133}" type="slidenum">
              <a:rPr lang="ru-RU" smtClean="0"/>
              <a:pPr>
                <a:defRPr/>
              </a:pPr>
              <a:t>29</a:t>
            </a:fld>
            <a:endParaRPr lang="ru-RU" dirty="0"/>
          </a:p>
        </p:txBody>
      </p:sp>
      <p:sp>
        <p:nvSpPr>
          <p:cNvPr id="19" name="Rectangle 3"/>
          <p:cNvSpPr txBox="1">
            <a:spLocks noChangeArrowheads="1"/>
          </p:cNvSpPr>
          <p:nvPr/>
        </p:nvSpPr>
        <p:spPr bwMode="auto">
          <a:xfrm>
            <a:off x="698821" y="1412422"/>
            <a:ext cx="8343324" cy="903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6" tIns="45713" rIns="91426" bIns="45713" numCol="1" anchor="t" anchorCtr="0" compatLnSpc="1">
            <a:prstTxWarp prst="textNoShape">
              <a:avLst/>
            </a:prstTxWarp>
          </a:bodyPr>
          <a:lstStyle>
            <a:lvl1pPr marL="215900" indent="-215900" algn="l" defTabSz="576263" rtl="0" eaLnBrk="0" fontAlgn="base" hangingPunct="0">
              <a:spcBef>
                <a:spcPct val="20000"/>
              </a:spcBef>
              <a:spcAft>
                <a:spcPct val="0"/>
              </a:spcAft>
              <a:buChar char="•"/>
              <a:defRPr sz="2000">
                <a:solidFill>
                  <a:schemeClr val="tx1"/>
                </a:solidFill>
                <a:latin typeface="+mn-lt"/>
                <a:ea typeface="+mn-ea"/>
                <a:cs typeface="+mn-cs"/>
              </a:defRPr>
            </a:lvl1pPr>
            <a:lvl2pPr marL="468313" indent="-180975" algn="l" defTabSz="576263" rtl="0" eaLnBrk="0" fontAlgn="base" hangingPunct="0">
              <a:spcBef>
                <a:spcPct val="20000"/>
              </a:spcBef>
              <a:spcAft>
                <a:spcPct val="0"/>
              </a:spcAft>
              <a:buChar char="–"/>
              <a:defRPr>
                <a:solidFill>
                  <a:schemeClr val="tx1"/>
                </a:solidFill>
                <a:latin typeface="+mn-lt"/>
              </a:defRPr>
            </a:lvl2pPr>
            <a:lvl3pPr marL="719138" indent="-142875" algn="l" defTabSz="576263" rtl="0" eaLnBrk="0" fontAlgn="base" hangingPunct="0">
              <a:spcBef>
                <a:spcPct val="20000"/>
              </a:spcBef>
              <a:spcAft>
                <a:spcPct val="0"/>
              </a:spcAft>
              <a:buChar char="•"/>
              <a:defRPr sz="1500">
                <a:solidFill>
                  <a:schemeClr val="tx1"/>
                </a:solidFill>
                <a:latin typeface="+mn-lt"/>
              </a:defRPr>
            </a:lvl3pPr>
            <a:lvl4pPr marL="1008063" indent="-144463" algn="l" defTabSz="576263" rtl="0" eaLnBrk="0" fontAlgn="base" hangingPunct="0">
              <a:spcBef>
                <a:spcPct val="20000"/>
              </a:spcBef>
              <a:spcAft>
                <a:spcPct val="0"/>
              </a:spcAft>
              <a:buChar char="–"/>
              <a:defRPr sz="1300">
                <a:solidFill>
                  <a:schemeClr val="tx1"/>
                </a:solidFill>
                <a:latin typeface="+mn-lt"/>
              </a:defRPr>
            </a:lvl4pPr>
            <a:lvl5pPr marL="1295400" indent="-142875" algn="l" defTabSz="576263" rtl="0" eaLnBrk="0" fontAlgn="base" hangingPunct="0">
              <a:spcBef>
                <a:spcPct val="20000"/>
              </a:spcBef>
              <a:spcAft>
                <a:spcPct val="0"/>
              </a:spcAft>
              <a:buChar char="»"/>
              <a:defRPr sz="1300">
                <a:solidFill>
                  <a:schemeClr val="tx1"/>
                </a:solidFill>
                <a:latin typeface="+mn-lt"/>
              </a:defRPr>
            </a:lvl5pPr>
            <a:lvl6pPr marL="1752600" indent="-142875" algn="l" defTabSz="576263" rtl="0" fontAlgn="base">
              <a:spcBef>
                <a:spcPct val="20000"/>
              </a:spcBef>
              <a:spcAft>
                <a:spcPct val="0"/>
              </a:spcAft>
              <a:buChar char="»"/>
              <a:defRPr sz="1300">
                <a:solidFill>
                  <a:schemeClr val="tx1"/>
                </a:solidFill>
                <a:latin typeface="+mn-lt"/>
              </a:defRPr>
            </a:lvl6pPr>
            <a:lvl7pPr marL="2209800" indent="-142875" algn="l" defTabSz="576263" rtl="0" fontAlgn="base">
              <a:spcBef>
                <a:spcPct val="20000"/>
              </a:spcBef>
              <a:spcAft>
                <a:spcPct val="0"/>
              </a:spcAft>
              <a:buChar char="»"/>
              <a:defRPr sz="1300">
                <a:solidFill>
                  <a:schemeClr val="tx1"/>
                </a:solidFill>
                <a:latin typeface="+mn-lt"/>
              </a:defRPr>
            </a:lvl7pPr>
            <a:lvl8pPr marL="2667000" indent="-142875" algn="l" defTabSz="576263" rtl="0" fontAlgn="base">
              <a:spcBef>
                <a:spcPct val="20000"/>
              </a:spcBef>
              <a:spcAft>
                <a:spcPct val="0"/>
              </a:spcAft>
              <a:buChar char="»"/>
              <a:defRPr sz="1300">
                <a:solidFill>
                  <a:schemeClr val="tx1"/>
                </a:solidFill>
                <a:latin typeface="+mn-lt"/>
              </a:defRPr>
            </a:lvl8pPr>
            <a:lvl9pPr marL="3124200" indent="-142875" algn="l" defTabSz="576263" rtl="0" fontAlgn="base">
              <a:spcBef>
                <a:spcPct val="20000"/>
              </a:spcBef>
              <a:spcAft>
                <a:spcPct val="0"/>
              </a:spcAft>
              <a:buChar char="»"/>
              <a:defRPr sz="1300">
                <a:solidFill>
                  <a:schemeClr val="tx1"/>
                </a:solidFill>
                <a:latin typeface="+mn-lt"/>
              </a:defRPr>
            </a:lvl9pPr>
          </a:lstStyle>
          <a:p>
            <a:pPr marL="0" indent="0">
              <a:buNone/>
            </a:pPr>
            <a:endParaRPr lang="ru-RU" altLang="ru-RU" sz="1600" i="1" kern="0" dirty="0">
              <a:latin typeface="Calibri" pitchFamily="34" charset="0"/>
            </a:endParaRPr>
          </a:p>
        </p:txBody>
      </p:sp>
      <p:sp>
        <p:nvSpPr>
          <p:cNvPr id="16" name="Rectangle 3"/>
          <p:cNvSpPr txBox="1">
            <a:spLocks noChangeArrowheads="1"/>
          </p:cNvSpPr>
          <p:nvPr/>
        </p:nvSpPr>
        <p:spPr bwMode="auto">
          <a:xfrm>
            <a:off x="971599" y="1486488"/>
            <a:ext cx="8070545" cy="309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6" tIns="45713" rIns="91426" bIns="45713" numCol="1" anchor="t" anchorCtr="0" compatLnSpc="1">
            <a:prstTxWarp prst="textNoShape">
              <a:avLst/>
            </a:prstTxWarp>
          </a:bodyPr>
          <a:lstStyle>
            <a:lvl1pPr marL="215900" indent="-215900" algn="l" defTabSz="576263" rtl="0" eaLnBrk="0" fontAlgn="base" hangingPunct="0">
              <a:spcBef>
                <a:spcPct val="20000"/>
              </a:spcBef>
              <a:spcAft>
                <a:spcPct val="0"/>
              </a:spcAft>
              <a:buChar char="•"/>
              <a:defRPr sz="2000">
                <a:solidFill>
                  <a:schemeClr val="tx1"/>
                </a:solidFill>
                <a:latin typeface="+mn-lt"/>
                <a:ea typeface="+mn-ea"/>
                <a:cs typeface="+mn-cs"/>
              </a:defRPr>
            </a:lvl1pPr>
            <a:lvl2pPr marL="468313" indent="-180975" algn="l" defTabSz="576263" rtl="0" eaLnBrk="0" fontAlgn="base" hangingPunct="0">
              <a:spcBef>
                <a:spcPct val="20000"/>
              </a:spcBef>
              <a:spcAft>
                <a:spcPct val="0"/>
              </a:spcAft>
              <a:buChar char="–"/>
              <a:defRPr>
                <a:solidFill>
                  <a:schemeClr val="tx1"/>
                </a:solidFill>
                <a:latin typeface="+mn-lt"/>
              </a:defRPr>
            </a:lvl2pPr>
            <a:lvl3pPr marL="719138" indent="-142875" algn="l" defTabSz="576263" rtl="0" eaLnBrk="0" fontAlgn="base" hangingPunct="0">
              <a:spcBef>
                <a:spcPct val="20000"/>
              </a:spcBef>
              <a:spcAft>
                <a:spcPct val="0"/>
              </a:spcAft>
              <a:buChar char="•"/>
              <a:defRPr sz="1500">
                <a:solidFill>
                  <a:schemeClr val="tx1"/>
                </a:solidFill>
                <a:latin typeface="+mn-lt"/>
              </a:defRPr>
            </a:lvl3pPr>
            <a:lvl4pPr marL="1008063" indent="-144463" algn="l" defTabSz="576263" rtl="0" eaLnBrk="0" fontAlgn="base" hangingPunct="0">
              <a:spcBef>
                <a:spcPct val="20000"/>
              </a:spcBef>
              <a:spcAft>
                <a:spcPct val="0"/>
              </a:spcAft>
              <a:buChar char="–"/>
              <a:defRPr sz="1300">
                <a:solidFill>
                  <a:schemeClr val="tx1"/>
                </a:solidFill>
                <a:latin typeface="+mn-lt"/>
              </a:defRPr>
            </a:lvl4pPr>
            <a:lvl5pPr marL="1295400" indent="-142875" algn="l" defTabSz="576263" rtl="0" eaLnBrk="0" fontAlgn="base" hangingPunct="0">
              <a:spcBef>
                <a:spcPct val="20000"/>
              </a:spcBef>
              <a:spcAft>
                <a:spcPct val="0"/>
              </a:spcAft>
              <a:buChar char="»"/>
              <a:defRPr sz="1300">
                <a:solidFill>
                  <a:schemeClr val="tx1"/>
                </a:solidFill>
                <a:latin typeface="+mn-lt"/>
              </a:defRPr>
            </a:lvl5pPr>
            <a:lvl6pPr marL="1752600" indent="-142875" algn="l" defTabSz="576263" rtl="0" fontAlgn="base">
              <a:spcBef>
                <a:spcPct val="20000"/>
              </a:spcBef>
              <a:spcAft>
                <a:spcPct val="0"/>
              </a:spcAft>
              <a:buChar char="»"/>
              <a:defRPr sz="1300">
                <a:solidFill>
                  <a:schemeClr val="tx1"/>
                </a:solidFill>
                <a:latin typeface="+mn-lt"/>
              </a:defRPr>
            </a:lvl6pPr>
            <a:lvl7pPr marL="2209800" indent="-142875" algn="l" defTabSz="576263" rtl="0" fontAlgn="base">
              <a:spcBef>
                <a:spcPct val="20000"/>
              </a:spcBef>
              <a:spcAft>
                <a:spcPct val="0"/>
              </a:spcAft>
              <a:buChar char="»"/>
              <a:defRPr sz="1300">
                <a:solidFill>
                  <a:schemeClr val="tx1"/>
                </a:solidFill>
                <a:latin typeface="+mn-lt"/>
              </a:defRPr>
            </a:lvl7pPr>
            <a:lvl8pPr marL="2667000" indent="-142875" algn="l" defTabSz="576263" rtl="0" fontAlgn="base">
              <a:spcBef>
                <a:spcPct val="20000"/>
              </a:spcBef>
              <a:spcAft>
                <a:spcPct val="0"/>
              </a:spcAft>
              <a:buChar char="»"/>
              <a:defRPr sz="1300">
                <a:solidFill>
                  <a:schemeClr val="tx1"/>
                </a:solidFill>
                <a:latin typeface="+mn-lt"/>
              </a:defRPr>
            </a:lvl8pPr>
            <a:lvl9pPr marL="3124200" indent="-142875" algn="l" defTabSz="576263" rtl="0" fontAlgn="base">
              <a:spcBef>
                <a:spcPct val="20000"/>
              </a:spcBef>
              <a:spcAft>
                <a:spcPct val="0"/>
              </a:spcAft>
              <a:buChar char="»"/>
              <a:defRPr sz="1300">
                <a:solidFill>
                  <a:schemeClr val="tx1"/>
                </a:solidFill>
                <a:latin typeface="+mn-lt"/>
              </a:defRPr>
            </a:lvl9pPr>
          </a:lstStyle>
          <a:p>
            <a:pPr marL="0" indent="357188" algn="just">
              <a:spcBef>
                <a:spcPts val="0"/>
              </a:spcBef>
              <a:buNone/>
            </a:pPr>
            <a:r>
              <a:rPr lang="ru-RU" altLang="ru-RU" sz="1600" kern="0" dirty="0">
                <a:latin typeface="Calibri" pitchFamily="34" charset="0"/>
              </a:rPr>
              <a:t>Простейшее кинетическое уравнение может отражать основные закономерности многостадийной реакции, если ввести упрощающие предположения:</a:t>
            </a:r>
          </a:p>
          <a:p>
            <a:pPr marL="0" indent="357188" algn="just">
              <a:spcBef>
                <a:spcPts val="0"/>
              </a:spcBef>
              <a:buNone/>
            </a:pPr>
            <a:r>
              <a:rPr lang="ru-RU" altLang="ru-RU" sz="1600" kern="0" dirty="0">
                <a:latin typeface="Calibri" pitchFamily="34" charset="0"/>
              </a:rPr>
              <a:t> 1) одна из стадий является лимитирующей;</a:t>
            </a:r>
          </a:p>
          <a:p>
            <a:pPr marL="0" indent="357188" algn="just">
              <a:spcBef>
                <a:spcPts val="0"/>
              </a:spcBef>
              <a:buNone/>
            </a:pPr>
            <a:r>
              <a:rPr lang="ru-RU" altLang="ru-RU" sz="1600" kern="0" dirty="0">
                <a:latin typeface="Calibri" pitchFamily="34" charset="0"/>
              </a:rPr>
              <a:t>2) одно из промежуточных соединений преобладает на поверхности, т. е. все остальные частицы присутствуют в незначительных количествах.</a:t>
            </a:r>
          </a:p>
          <a:p>
            <a:pPr marL="0" indent="357188" algn="just">
              <a:spcBef>
                <a:spcPts val="0"/>
              </a:spcBef>
              <a:buNone/>
            </a:pPr>
            <a:r>
              <a:rPr lang="ru-RU" altLang="ru-RU" sz="1600" kern="0" dirty="0">
                <a:latin typeface="Calibri" pitchFamily="34" charset="0"/>
              </a:rPr>
              <a:t>Тогда в стационарном состоянии все стадии должны иметь одинаковую скорость, но делать предположения о деталях протекания всего процесса при этом нет необходимости. Кинетика реакции зависит от закономерностей протекания лимитирующей стадии и от поведения промежуточного поверхностного соединения с наибольшей концентрацией.</a:t>
            </a:r>
          </a:p>
          <a:p>
            <a:pPr marL="0" indent="357188" algn="just">
              <a:spcBef>
                <a:spcPts val="0"/>
              </a:spcBef>
              <a:buNone/>
            </a:pPr>
            <a:endParaRPr lang="ru-RU" altLang="ru-RU" sz="1600" kern="0" dirty="0">
              <a:latin typeface="Calibri" pitchFamily="34" charset="0"/>
            </a:endParaRPr>
          </a:p>
          <a:p>
            <a:pPr marL="0" indent="357188" algn="just">
              <a:spcBef>
                <a:spcPts val="0"/>
              </a:spcBef>
              <a:buNone/>
            </a:pPr>
            <a:r>
              <a:rPr lang="ru-RU" altLang="ru-RU" sz="1600" kern="0" dirty="0">
                <a:latin typeface="Calibri" pitchFamily="34" charset="0"/>
              </a:rPr>
              <a:t>Формальное доказательство этой гипотезы, применимое ко всем механизмам реакции, недоступно, поскольку уравнения скорости для сложных систем часто невозможно решить аналитически. Однако вывод для простой реакционной системы из двух последовательных реакций первого порядка хорошо демонстрирует этот принцип и приводит к важному выводу о том, что в хорошем приближении скорость изменения концентрации реакционноспособного промежуточного продукта </a:t>
            </a:r>
            <a:r>
              <a:rPr lang="ru-RU" altLang="ru-RU" sz="1600" i="1" kern="0" dirty="0">
                <a:latin typeface="Calibri" pitchFamily="34" charset="0"/>
              </a:rPr>
              <a:t>X</a:t>
            </a:r>
            <a:r>
              <a:rPr lang="ru-RU" altLang="ru-RU" sz="1600" kern="0" dirty="0">
                <a:latin typeface="Calibri" pitchFamily="34" charset="0"/>
              </a:rPr>
              <a:t> равна нулю всякий раз, когда такой промежуточный продукт медленно образуется и быстро исчезает. </a:t>
            </a:r>
          </a:p>
          <a:p>
            <a:pPr marL="0" indent="357188" algn="just">
              <a:spcBef>
                <a:spcPts val="0"/>
              </a:spcBef>
              <a:buNone/>
            </a:pPr>
            <a:r>
              <a:rPr lang="ru-RU" altLang="ru-RU" sz="1600" kern="0" dirty="0">
                <a:latin typeface="Calibri" pitchFamily="34" charset="0"/>
              </a:rPr>
              <a:t>Поэтому такие квазистационарные модели иногда называют </a:t>
            </a:r>
            <a:r>
              <a:rPr lang="ru-RU" altLang="ru-RU" sz="1600" kern="0" dirty="0" err="1">
                <a:latin typeface="Calibri" pitchFamily="34" charset="0"/>
              </a:rPr>
              <a:t>двухстадийными</a:t>
            </a:r>
            <a:r>
              <a:rPr lang="ru-RU" altLang="ru-RU" sz="1600" kern="0" dirty="0">
                <a:latin typeface="Calibri" pitchFamily="34" charset="0"/>
              </a:rPr>
              <a:t> моделями.</a:t>
            </a:r>
          </a:p>
        </p:txBody>
      </p:sp>
      <p:sp>
        <p:nvSpPr>
          <p:cNvPr id="17" name="Text Box 8"/>
          <p:cNvSpPr txBox="1">
            <a:spLocks noChangeArrowheads="1"/>
          </p:cNvSpPr>
          <p:nvPr/>
        </p:nvSpPr>
        <p:spPr bwMode="auto">
          <a:xfrm>
            <a:off x="4001287" y="6425721"/>
            <a:ext cx="4563884" cy="315647"/>
          </a:xfrm>
          <a:prstGeom prst="rect">
            <a:avLst/>
          </a:prstGeom>
          <a:noFill/>
          <a:ln w="9525">
            <a:noFill/>
            <a:miter lim="800000"/>
            <a:headEnd/>
            <a:tailEnd/>
          </a:ln>
          <a:effectLst/>
        </p:spPr>
        <p:txBody>
          <a:bodyPr wrap="square" lIns="144953" tIns="72477" rIns="144953" bIns="72477">
            <a:spAutoFit/>
          </a:bodyPr>
          <a:lstStyle/>
          <a:p>
            <a:pPr algn="ctr" defTabSz="913519">
              <a:spcBef>
                <a:spcPts val="0"/>
              </a:spcBef>
            </a:pPr>
            <a:r>
              <a:rPr lang="fr-FR" sz="1100" i="1" dirty="0">
                <a:solidFill>
                  <a:srgbClr val="969696"/>
                </a:solidFill>
              </a:rPr>
              <a:t>Boudart M. AIChE J.. 18, 465 (1972).</a:t>
            </a:r>
            <a:endParaRPr lang="ru-RU" sz="1100" i="1" dirty="0">
              <a:solidFill>
                <a:srgbClr val="969696"/>
              </a:solidFill>
            </a:endParaRPr>
          </a:p>
        </p:txBody>
      </p:sp>
    </p:spTree>
    <p:extLst>
      <p:ext uri="{BB962C8B-B14F-4D97-AF65-F5344CB8AC3E}">
        <p14:creationId xmlns:p14="http://schemas.microsoft.com/office/powerpoint/2010/main" val="3045545426"/>
      </p:ext>
    </p:extLst>
  </p:cSld>
  <p:clrMapOvr>
    <a:masterClrMapping/>
  </p:clrMapOvr>
  <p:transition>
    <p:dissolv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type="body" idx="1"/>
          </p:nvPr>
        </p:nvSpPr>
        <p:spPr>
          <a:xfrm>
            <a:off x="3771955" y="165882"/>
            <a:ext cx="5120526" cy="886854"/>
          </a:xfrm>
        </p:spPr>
        <p:txBody>
          <a:bodyPr/>
          <a:lstStyle/>
          <a:p>
            <a:pPr marL="0" indent="0" algn="r" eaLnBrk="1" hangingPunct="1">
              <a:spcBef>
                <a:spcPts val="0"/>
              </a:spcBef>
              <a:buFontTx/>
              <a:buNone/>
            </a:pPr>
            <a:r>
              <a:rPr lang="en-US" altLang="ru-RU" sz="2900" b="1" dirty="0">
                <a:solidFill>
                  <a:srgbClr val="80BF44"/>
                </a:solidFill>
                <a:latin typeface="Calibri" pitchFamily="34" charset="0"/>
              </a:rPr>
              <a:t>Most Abundant Reaction Intermediate</a:t>
            </a:r>
            <a:r>
              <a:rPr lang="ru-RU" altLang="ru-RU" sz="2900" b="1" dirty="0">
                <a:solidFill>
                  <a:srgbClr val="80BF44"/>
                </a:solidFill>
                <a:latin typeface="Calibri" pitchFamily="34" charset="0"/>
              </a:rPr>
              <a:t> (</a:t>
            </a:r>
            <a:r>
              <a:rPr lang="en-US" altLang="ru-RU" sz="2900" b="1" dirty="0">
                <a:solidFill>
                  <a:srgbClr val="80BF44"/>
                </a:solidFill>
                <a:latin typeface="Calibri" pitchFamily="34" charset="0"/>
              </a:rPr>
              <a:t>MARI</a:t>
            </a:r>
            <a:r>
              <a:rPr lang="ru-RU" altLang="ru-RU" sz="2900" b="1" dirty="0">
                <a:solidFill>
                  <a:srgbClr val="80BF44"/>
                </a:solidFill>
                <a:latin typeface="Calibri" pitchFamily="34" charset="0"/>
              </a:rPr>
              <a:t>)</a:t>
            </a:r>
          </a:p>
        </p:txBody>
      </p:sp>
      <p:sp>
        <p:nvSpPr>
          <p:cNvPr id="37891" name="Rectangle 4"/>
          <p:cNvSpPr>
            <a:spLocks noChangeArrowheads="1"/>
          </p:cNvSpPr>
          <p:nvPr/>
        </p:nvSpPr>
        <p:spPr bwMode="auto">
          <a:xfrm>
            <a:off x="8458641" y="6172704"/>
            <a:ext cx="685359" cy="685296"/>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8235" tIns="54117" rIns="108235" bIns="54117" anchor="ctr"/>
          <a:lstStyle>
            <a:lvl1pPr defTabSz="576263" eaLnBrk="0" hangingPunct="0">
              <a:spcBef>
                <a:spcPct val="20000"/>
              </a:spcBef>
              <a:buChar char="•"/>
              <a:defRPr sz="2000">
                <a:solidFill>
                  <a:schemeClr val="tx1"/>
                </a:solidFill>
                <a:latin typeface="Arial" charset="0"/>
              </a:defRPr>
            </a:lvl1pPr>
            <a:lvl2pPr marL="742950" indent="-285750" defTabSz="576263" eaLnBrk="0" hangingPunct="0">
              <a:spcBef>
                <a:spcPct val="20000"/>
              </a:spcBef>
              <a:buChar char="–"/>
              <a:defRPr>
                <a:solidFill>
                  <a:schemeClr val="tx1"/>
                </a:solidFill>
                <a:latin typeface="Arial" charset="0"/>
              </a:defRPr>
            </a:lvl2pPr>
            <a:lvl3pPr marL="1143000" indent="-228600" defTabSz="576263" eaLnBrk="0" hangingPunct="0">
              <a:spcBef>
                <a:spcPct val="20000"/>
              </a:spcBef>
              <a:buChar char="•"/>
              <a:defRPr sz="1500">
                <a:solidFill>
                  <a:schemeClr val="tx1"/>
                </a:solidFill>
                <a:latin typeface="Arial" charset="0"/>
              </a:defRPr>
            </a:lvl3pPr>
            <a:lvl4pPr marL="1600200" indent="-228600" defTabSz="576263" eaLnBrk="0" hangingPunct="0">
              <a:spcBef>
                <a:spcPct val="20000"/>
              </a:spcBef>
              <a:buChar char="–"/>
              <a:defRPr sz="1300">
                <a:solidFill>
                  <a:schemeClr val="tx1"/>
                </a:solidFill>
                <a:latin typeface="Arial" charset="0"/>
              </a:defRPr>
            </a:lvl4pPr>
            <a:lvl5pPr marL="2057400" indent="-228600" defTabSz="576263" eaLnBrk="0" hangingPunct="0">
              <a:spcBef>
                <a:spcPct val="20000"/>
              </a:spcBef>
              <a:buChar char="»"/>
              <a:defRPr sz="1300">
                <a:solidFill>
                  <a:schemeClr val="tx1"/>
                </a:solidFill>
                <a:latin typeface="Arial" charset="0"/>
              </a:defRPr>
            </a:lvl5pPr>
            <a:lvl6pPr marL="2514600" indent="-228600" defTabSz="576263" eaLnBrk="0" fontAlgn="base" hangingPunct="0">
              <a:spcBef>
                <a:spcPct val="20000"/>
              </a:spcBef>
              <a:spcAft>
                <a:spcPct val="0"/>
              </a:spcAft>
              <a:buChar char="»"/>
              <a:defRPr sz="1300">
                <a:solidFill>
                  <a:schemeClr val="tx1"/>
                </a:solidFill>
                <a:latin typeface="Arial" charset="0"/>
              </a:defRPr>
            </a:lvl6pPr>
            <a:lvl7pPr marL="2971800" indent="-228600" defTabSz="576263" eaLnBrk="0" fontAlgn="base" hangingPunct="0">
              <a:spcBef>
                <a:spcPct val="20000"/>
              </a:spcBef>
              <a:spcAft>
                <a:spcPct val="0"/>
              </a:spcAft>
              <a:buChar char="»"/>
              <a:defRPr sz="1300">
                <a:solidFill>
                  <a:schemeClr val="tx1"/>
                </a:solidFill>
                <a:latin typeface="Arial" charset="0"/>
              </a:defRPr>
            </a:lvl7pPr>
            <a:lvl8pPr marL="3429000" indent="-228600" defTabSz="576263" eaLnBrk="0" fontAlgn="base" hangingPunct="0">
              <a:spcBef>
                <a:spcPct val="20000"/>
              </a:spcBef>
              <a:spcAft>
                <a:spcPct val="0"/>
              </a:spcAft>
              <a:buChar char="»"/>
              <a:defRPr sz="1300">
                <a:solidFill>
                  <a:schemeClr val="tx1"/>
                </a:solidFill>
                <a:latin typeface="Arial" charset="0"/>
              </a:defRPr>
            </a:lvl8pPr>
            <a:lvl9pPr marL="3886200" indent="-228600" defTabSz="576263" eaLnBrk="0" fontAlgn="base" hangingPunct="0">
              <a:spcBef>
                <a:spcPct val="20000"/>
              </a:spcBef>
              <a:spcAft>
                <a:spcPct val="0"/>
              </a:spcAft>
              <a:buChar char="»"/>
              <a:defRPr sz="1300">
                <a:solidFill>
                  <a:schemeClr val="tx1"/>
                </a:solidFill>
                <a:latin typeface="Arial" charset="0"/>
              </a:defRPr>
            </a:lvl9pPr>
          </a:lstStyle>
          <a:p>
            <a:pPr algn="ctr" eaLnBrk="1" hangingPunct="1">
              <a:spcBef>
                <a:spcPct val="0"/>
              </a:spcBef>
              <a:buFontTx/>
              <a:buNone/>
            </a:pPr>
            <a:endParaRPr lang="ru-RU" altLang="ru-RU" sz="1400" dirty="0"/>
          </a:p>
        </p:txBody>
      </p:sp>
      <p:cxnSp>
        <p:nvCxnSpPr>
          <p:cNvPr id="37892" name="AutoShape 7"/>
          <p:cNvCxnSpPr>
            <a:cxnSpLocks noChangeShapeType="1"/>
          </p:cNvCxnSpPr>
          <p:nvPr/>
        </p:nvCxnSpPr>
        <p:spPr bwMode="auto">
          <a:xfrm>
            <a:off x="4114674" y="1143840"/>
            <a:ext cx="8456121" cy="0"/>
          </a:xfrm>
          <a:prstGeom prst="straightConnector1">
            <a:avLst/>
          </a:prstGeom>
          <a:noFill/>
          <a:ln w="28575">
            <a:solidFill>
              <a:schemeClr val="bg2"/>
            </a:solidFill>
            <a:round/>
            <a:headEnd/>
            <a:tailEnd/>
          </a:ln>
          <a:extLst>
            <a:ext uri="{909E8E84-426E-40DD-AFC4-6F175D3DCCD1}">
              <a14:hiddenFill xmlns:a14="http://schemas.microsoft.com/office/drawing/2010/main">
                <a:noFill/>
              </a14:hiddenFill>
            </a:ext>
          </a:extLst>
        </p:spPr>
      </p:cxnSp>
      <p:pic>
        <p:nvPicPr>
          <p:cNvPr id="37893" name="Picture 14" descr="ТПУ_Презентация_квадраты"/>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96356"/>
            <a:ext cx="4001287" cy="861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4" name="Rectangle 9"/>
          <p:cNvSpPr>
            <a:spLocks noChangeArrowheads="1"/>
          </p:cNvSpPr>
          <p:nvPr/>
        </p:nvSpPr>
        <p:spPr bwMode="auto">
          <a:xfrm>
            <a:off x="0" y="1486488"/>
            <a:ext cx="685359" cy="5371512"/>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44953" tIns="72477" rIns="144953" bIns="72477" anchor="ctr"/>
          <a:lstStyle>
            <a:lvl1pPr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sz="1500">
                <a:solidFill>
                  <a:schemeClr val="tx1"/>
                </a:solidFill>
                <a:latin typeface="Arial" charset="0"/>
              </a:defRPr>
            </a:lvl3pPr>
            <a:lvl4pPr marL="1600200" indent="-228600" eaLnBrk="0" hangingPunct="0">
              <a:spcBef>
                <a:spcPct val="20000"/>
              </a:spcBef>
              <a:buChar char="–"/>
              <a:defRPr sz="1300">
                <a:solidFill>
                  <a:schemeClr val="tx1"/>
                </a:solidFill>
                <a:latin typeface="Arial" charset="0"/>
              </a:defRPr>
            </a:lvl4pPr>
            <a:lvl5pPr marL="2057400" indent="-228600" eaLnBrk="0" hangingPunct="0">
              <a:spcBef>
                <a:spcPct val="20000"/>
              </a:spcBef>
              <a:buChar char="»"/>
              <a:defRPr sz="1300">
                <a:solidFill>
                  <a:schemeClr val="tx1"/>
                </a:solidFill>
                <a:latin typeface="Arial" charset="0"/>
              </a:defRPr>
            </a:lvl5pPr>
            <a:lvl6pPr marL="2514600" indent="-228600" eaLnBrk="0" fontAlgn="base" hangingPunct="0">
              <a:spcBef>
                <a:spcPct val="20000"/>
              </a:spcBef>
              <a:spcAft>
                <a:spcPct val="0"/>
              </a:spcAft>
              <a:buChar char="»"/>
              <a:defRPr sz="1300">
                <a:solidFill>
                  <a:schemeClr val="tx1"/>
                </a:solidFill>
                <a:latin typeface="Arial" charset="0"/>
              </a:defRPr>
            </a:lvl6pPr>
            <a:lvl7pPr marL="2971800" indent="-228600" eaLnBrk="0" fontAlgn="base" hangingPunct="0">
              <a:spcBef>
                <a:spcPct val="20000"/>
              </a:spcBef>
              <a:spcAft>
                <a:spcPct val="0"/>
              </a:spcAft>
              <a:buChar char="»"/>
              <a:defRPr sz="1300">
                <a:solidFill>
                  <a:schemeClr val="tx1"/>
                </a:solidFill>
                <a:latin typeface="Arial" charset="0"/>
              </a:defRPr>
            </a:lvl7pPr>
            <a:lvl8pPr marL="3429000" indent="-228600" eaLnBrk="0" fontAlgn="base" hangingPunct="0">
              <a:spcBef>
                <a:spcPct val="20000"/>
              </a:spcBef>
              <a:spcAft>
                <a:spcPct val="0"/>
              </a:spcAft>
              <a:buChar char="»"/>
              <a:defRPr sz="1300">
                <a:solidFill>
                  <a:schemeClr val="tx1"/>
                </a:solidFill>
                <a:latin typeface="Arial" charset="0"/>
              </a:defRPr>
            </a:lvl8pPr>
            <a:lvl9pPr marL="3886200" indent="-228600" eaLnBrk="0" fontAlgn="base" hangingPunct="0">
              <a:spcBef>
                <a:spcPct val="20000"/>
              </a:spcBef>
              <a:spcAft>
                <a:spcPct val="0"/>
              </a:spcAft>
              <a:buChar char="»"/>
              <a:defRPr sz="1300">
                <a:solidFill>
                  <a:schemeClr val="tx1"/>
                </a:solidFill>
                <a:latin typeface="Arial" charset="0"/>
              </a:defRPr>
            </a:lvl9pPr>
          </a:lstStyle>
          <a:p>
            <a:pPr eaLnBrk="1" hangingPunct="1">
              <a:spcBef>
                <a:spcPct val="0"/>
              </a:spcBef>
              <a:buFontTx/>
              <a:buNone/>
            </a:pPr>
            <a:endParaRPr lang="ru-RU" altLang="ru-RU" sz="1700" dirty="0"/>
          </a:p>
        </p:txBody>
      </p:sp>
      <p:grpSp>
        <p:nvGrpSpPr>
          <p:cNvPr id="37896" name="Группа 8"/>
          <p:cNvGrpSpPr>
            <a:grpSpLocks/>
          </p:cNvGrpSpPr>
          <p:nvPr/>
        </p:nvGrpSpPr>
        <p:grpSpPr bwMode="auto">
          <a:xfrm>
            <a:off x="415752" y="355246"/>
            <a:ext cx="3053879" cy="713009"/>
            <a:chOff x="543276" y="545242"/>
            <a:chExt cx="1816737" cy="422585"/>
          </a:xfrm>
        </p:grpSpPr>
        <p:sp>
          <p:nvSpPr>
            <p:cNvPr id="13" name="Freeform 37"/>
            <p:cNvSpPr>
              <a:spLocks noEditPoints="1"/>
            </p:cNvSpPr>
            <p:nvPr/>
          </p:nvSpPr>
          <p:spPr bwMode="auto">
            <a:xfrm>
              <a:off x="1037932" y="566147"/>
              <a:ext cx="1322081" cy="401680"/>
            </a:xfrm>
            <a:custGeom>
              <a:avLst/>
              <a:gdLst>
                <a:gd name="T0" fmla="*/ 528 w 2132"/>
                <a:gd name="T1" fmla="*/ 586 h 649"/>
                <a:gd name="T2" fmla="*/ 791 w 2132"/>
                <a:gd name="T3" fmla="*/ 557 h 649"/>
                <a:gd name="T4" fmla="*/ 510 w 2132"/>
                <a:gd name="T5" fmla="*/ 564 h 649"/>
                <a:gd name="T6" fmla="*/ 490 w 2132"/>
                <a:gd name="T7" fmla="*/ 521 h 649"/>
                <a:gd name="T8" fmla="*/ 1337 w 2132"/>
                <a:gd name="T9" fmla="*/ 504 h 649"/>
                <a:gd name="T10" fmla="*/ 1257 w 2132"/>
                <a:gd name="T11" fmla="*/ 504 h 649"/>
                <a:gd name="T12" fmla="*/ 1001 w 2132"/>
                <a:gd name="T13" fmla="*/ 504 h 649"/>
                <a:gd name="T14" fmla="*/ 981 w 2132"/>
                <a:gd name="T15" fmla="*/ 504 h 649"/>
                <a:gd name="T16" fmla="*/ 799 w 2132"/>
                <a:gd name="T17" fmla="*/ 579 h 649"/>
                <a:gd name="T18" fmla="*/ 625 w 2132"/>
                <a:gd name="T19" fmla="*/ 522 h 649"/>
                <a:gd name="T20" fmla="*/ 508 w 2132"/>
                <a:gd name="T21" fmla="*/ 504 h 649"/>
                <a:gd name="T22" fmla="*/ 529 w 2132"/>
                <a:gd name="T23" fmla="*/ 574 h 649"/>
                <a:gd name="T24" fmla="*/ 470 w 2132"/>
                <a:gd name="T25" fmla="*/ 646 h 649"/>
                <a:gd name="T26" fmla="*/ 404 w 2132"/>
                <a:gd name="T27" fmla="*/ 536 h 649"/>
                <a:gd name="T28" fmla="*/ 249 w 2132"/>
                <a:gd name="T29" fmla="*/ 646 h 649"/>
                <a:gd name="T30" fmla="*/ 131 w 2132"/>
                <a:gd name="T31" fmla="*/ 504 h 649"/>
                <a:gd name="T32" fmla="*/ 23 w 2132"/>
                <a:gd name="T33" fmla="*/ 627 h 649"/>
                <a:gd name="T34" fmla="*/ 931 w 2132"/>
                <a:gd name="T35" fmla="*/ 503 h 649"/>
                <a:gd name="T36" fmla="*/ 872 w 2132"/>
                <a:gd name="T37" fmla="*/ 609 h 649"/>
                <a:gd name="T38" fmla="*/ 893 w 2132"/>
                <a:gd name="T39" fmla="*/ 646 h 649"/>
                <a:gd name="T40" fmla="*/ 914 w 2132"/>
                <a:gd name="T41" fmla="*/ 502 h 649"/>
                <a:gd name="T42" fmla="*/ 206 w 2132"/>
                <a:gd name="T43" fmla="*/ 387 h 649"/>
                <a:gd name="T44" fmla="*/ 267 w 2132"/>
                <a:gd name="T45" fmla="*/ 302 h 649"/>
                <a:gd name="T46" fmla="*/ 2111 w 2132"/>
                <a:gd name="T47" fmla="*/ 411 h 649"/>
                <a:gd name="T48" fmla="*/ 1976 w 2132"/>
                <a:gd name="T49" fmla="*/ 269 h 649"/>
                <a:gd name="T50" fmla="*/ 1805 w 2132"/>
                <a:gd name="T51" fmla="*/ 269 h 649"/>
                <a:gd name="T52" fmla="*/ 1549 w 2132"/>
                <a:gd name="T53" fmla="*/ 287 h 649"/>
                <a:gd name="T54" fmla="*/ 1337 w 2132"/>
                <a:gd name="T55" fmla="*/ 269 h 649"/>
                <a:gd name="T56" fmla="*/ 1423 w 2132"/>
                <a:gd name="T57" fmla="*/ 269 h 649"/>
                <a:gd name="T58" fmla="*/ 1337 w 2132"/>
                <a:gd name="T59" fmla="*/ 294 h 649"/>
                <a:gd name="T60" fmla="*/ 1280 w 2132"/>
                <a:gd name="T61" fmla="*/ 302 h 649"/>
                <a:gd name="T62" fmla="*/ 1126 w 2132"/>
                <a:gd name="T63" fmla="*/ 411 h 649"/>
                <a:gd name="T64" fmla="*/ 955 w 2132"/>
                <a:gd name="T65" fmla="*/ 337 h 649"/>
                <a:gd name="T66" fmla="*/ 791 w 2132"/>
                <a:gd name="T67" fmla="*/ 287 h 649"/>
                <a:gd name="T68" fmla="*/ 741 w 2132"/>
                <a:gd name="T69" fmla="*/ 269 h 649"/>
                <a:gd name="T70" fmla="*/ 515 w 2132"/>
                <a:gd name="T71" fmla="*/ 380 h 649"/>
                <a:gd name="T72" fmla="*/ 447 w 2132"/>
                <a:gd name="T73" fmla="*/ 269 h 649"/>
                <a:gd name="T74" fmla="*/ 363 w 2132"/>
                <a:gd name="T75" fmla="*/ 406 h 649"/>
                <a:gd name="T76" fmla="*/ 351 w 2132"/>
                <a:gd name="T77" fmla="*/ 386 h 649"/>
                <a:gd name="T78" fmla="*/ 105 w 2132"/>
                <a:gd name="T79" fmla="*/ 287 h 649"/>
                <a:gd name="T80" fmla="*/ 1640 w 2132"/>
                <a:gd name="T81" fmla="*/ 288 h 649"/>
                <a:gd name="T82" fmla="*/ 1680 w 2132"/>
                <a:gd name="T83" fmla="*/ 393 h 649"/>
                <a:gd name="T84" fmla="*/ 1583 w 2132"/>
                <a:gd name="T85" fmla="*/ 339 h 649"/>
                <a:gd name="T86" fmla="*/ 292 w 2132"/>
                <a:gd name="T87" fmla="*/ 303 h 649"/>
                <a:gd name="T88" fmla="*/ 182 w 2132"/>
                <a:gd name="T89" fmla="*/ 393 h 649"/>
                <a:gd name="T90" fmla="*/ 2059 w 2132"/>
                <a:gd name="T91" fmla="*/ 241 h 649"/>
                <a:gd name="T92" fmla="*/ 2058 w 2132"/>
                <a:gd name="T93" fmla="*/ 257 h 649"/>
                <a:gd name="T94" fmla="*/ 157 w 2132"/>
                <a:gd name="T95" fmla="*/ 132 h 649"/>
                <a:gd name="T96" fmla="*/ 244 w 2132"/>
                <a:gd name="T97" fmla="*/ 92 h 649"/>
                <a:gd name="T98" fmla="*/ 1046 w 2132"/>
                <a:gd name="T99" fmla="*/ 35 h 649"/>
                <a:gd name="T100" fmla="*/ 803 w 2132"/>
                <a:gd name="T101" fmla="*/ 145 h 649"/>
                <a:gd name="T102" fmla="*/ 658 w 2132"/>
                <a:gd name="T103" fmla="*/ 35 h 649"/>
                <a:gd name="T104" fmla="*/ 305 w 2132"/>
                <a:gd name="T105" fmla="*/ 35 h 649"/>
                <a:gd name="T106" fmla="*/ 325 w 2132"/>
                <a:gd name="T107" fmla="*/ 53 h 649"/>
                <a:gd name="T108" fmla="*/ 44 w 2132"/>
                <a:gd name="T109" fmla="*/ 52 h 649"/>
                <a:gd name="T110" fmla="*/ 529 w 2132"/>
                <a:gd name="T111" fmla="*/ 72 h 649"/>
                <a:gd name="T112" fmla="*/ 605 w 2132"/>
                <a:gd name="T113" fmla="*/ 173 h 649"/>
                <a:gd name="T114" fmla="*/ 507 w 2132"/>
                <a:gd name="T115" fmla="*/ 66 h 649"/>
                <a:gd name="T116" fmla="*/ 267 w 2132"/>
                <a:gd name="T117" fmla="*/ 105 h 649"/>
                <a:gd name="T118" fmla="*/ 132 w 2132"/>
                <a:gd name="T119" fmla="*/ 126 h 649"/>
                <a:gd name="T120" fmla="*/ 992 w 2132"/>
                <a:gd name="T121" fmla="*/ 9 h 649"/>
                <a:gd name="T122" fmla="*/ 967 w 2132"/>
                <a:gd name="T123" fmla="*/ 0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01" y="615"/>
                  </a:lnTo>
                  <a:lnTo>
                    <a:pt x="1068" y="504"/>
                  </a:lnTo>
                  <a:lnTo>
                    <a:pt x="1089" y="504"/>
                  </a:lnTo>
                  <a:lnTo>
                    <a:pt x="1089" y="646"/>
                  </a:lnTo>
                  <a:lnTo>
                    <a:pt x="1069" y="646"/>
                  </a:lnTo>
                  <a:lnTo>
                    <a:pt x="1069" y="53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337" y="615"/>
                  </a:lnTo>
                  <a:lnTo>
                    <a:pt x="404" y="504"/>
                  </a:lnTo>
                  <a:lnTo>
                    <a:pt x="425" y="504"/>
                  </a:lnTo>
                  <a:lnTo>
                    <a:pt x="425" y="646"/>
                  </a:lnTo>
                  <a:lnTo>
                    <a:pt x="404" y="646"/>
                  </a:lnTo>
                  <a:lnTo>
                    <a:pt x="404" y="53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044" y="380"/>
                  </a:lnTo>
                  <a:lnTo>
                    <a:pt x="2110" y="269"/>
                  </a:lnTo>
                  <a:lnTo>
                    <a:pt x="2132" y="269"/>
                  </a:lnTo>
                  <a:lnTo>
                    <a:pt x="2132" y="411"/>
                  </a:lnTo>
                  <a:lnTo>
                    <a:pt x="2111" y="411"/>
                  </a:lnTo>
                  <a:lnTo>
                    <a:pt x="2111" y="302"/>
                  </a:lnTo>
                  <a:lnTo>
                    <a:pt x="2111" y="302"/>
                  </a:lnTo>
                  <a:lnTo>
                    <a:pt x="2044" y="411"/>
                  </a:lnTo>
                  <a:lnTo>
                    <a:pt x="2023" y="411"/>
                  </a:lnTo>
                  <a:lnTo>
                    <a:pt x="2023" y="269"/>
                  </a:lnTo>
                  <a:close/>
                  <a:moveTo>
                    <a:pt x="1868" y="269"/>
                  </a:moveTo>
                  <a:lnTo>
                    <a:pt x="1888" y="269"/>
                  </a:lnTo>
                  <a:lnTo>
                    <a:pt x="1888" y="380"/>
                  </a:lnTo>
                  <a:lnTo>
                    <a:pt x="1888" y="380"/>
                  </a:lnTo>
                  <a:lnTo>
                    <a:pt x="1955" y="269"/>
                  </a:lnTo>
                  <a:lnTo>
                    <a:pt x="1976" y="269"/>
                  </a:lnTo>
                  <a:lnTo>
                    <a:pt x="1976" y="411"/>
                  </a:lnTo>
                  <a:lnTo>
                    <a:pt x="1956" y="411"/>
                  </a:lnTo>
                  <a:lnTo>
                    <a:pt x="1956" y="302"/>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15" y="380"/>
                  </a:lnTo>
                  <a:lnTo>
                    <a:pt x="582" y="269"/>
                  </a:lnTo>
                  <a:lnTo>
                    <a:pt x="603" y="269"/>
                  </a:lnTo>
                  <a:lnTo>
                    <a:pt x="603" y="411"/>
                  </a:lnTo>
                  <a:lnTo>
                    <a:pt x="582" y="411"/>
                  </a:lnTo>
                  <a:lnTo>
                    <a:pt x="582" y="302"/>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958" y="145"/>
                  </a:lnTo>
                  <a:lnTo>
                    <a:pt x="1026" y="35"/>
                  </a:lnTo>
                  <a:lnTo>
                    <a:pt x="1046" y="35"/>
                  </a:lnTo>
                  <a:lnTo>
                    <a:pt x="1046" y="176"/>
                  </a:lnTo>
                  <a:lnTo>
                    <a:pt x="1026" y="176"/>
                  </a:lnTo>
                  <a:lnTo>
                    <a:pt x="1026" y="66"/>
                  </a:lnTo>
                  <a:lnTo>
                    <a:pt x="1026" y="66"/>
                  </a:lnTo>
                  <a:lnTo>
                    <a:pt x="959" y="176"/>
                  </a:lnTo>
                  <a:lnTo>
                    <a:pt x="938" y="176"/>
                  </a:lnTo>
                  <a:lnTo>
                    <a:pt x="938" y="35"/>
                  </a:lnTo>
                  <a:close/>
                  <a:moveTo>
                    <a:pt x="783" y="35"/>
                  </a:moveTo>
                  <a:lnTo>
                    <a:pt x="803" y="35"/>
                  </a:lnTo>
                  <a:lnTo>
                    <a:pt x="803" y="145"/>
                  </a:lnTo>
                  <a:lnTo>
                    <a:pt x="803" y="145"/>
                  </a:lnTo>
                  <a:lnTo>
                    <a:pt x="871" y="35"/>
                  </a:lnTo>
                  <a:lnTo>
                    <a:pt x="891" y="35"/>
                  </a:lnTo>
                  <a:lnTo>
                    <a:pt x="891" y="176"/>
                  </a:lnTo>
                  <a:lnTo>
                    <a:pt x="871" y="176"/>
                  </a:lnTo>
                  <a:lnTo>
                    <a:pt x="871" y="6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chemeClr val="tx1">
                <a:lumMod val="95000"/>
                <a:lumOff val="5000"/>
              </a:schemeClr>
            </a:solidFill>
            <a:ln w="0">
              <a:noFill/>
              <a:prstDash val="solid"/>
              <a:round/>
              <a:headEnd/>
              <a:tailEnd/>
            </a:ln>
          </p:spPr>
          <p:txBody>
            <a:bodyPr/>
            <a:lstStyle/>
            <a:p>
              <a:pPr>
                <a:defRPr/>
              </a:pPr>
              <a:endParaRPr lang="ru-RU" baseline="-25000" dirty="0"/>
            </a:p>
          </p:txBody>
        </p:sp>
        <p:grpSp>
          <p:nvGrpSpPr>
            <p:cNvPr id="37942" name="Group 34"/>
            <p:cNvGrpSpPr>
              <a:grpSpLocks noChangeAspect="1"/>
            </p:cNvGrpSpPr>
            <p:nvPr/>
          </p:nvGrpSpPr>
          <p:grpSpPr bwMode="auto">
            <a:xfrm>
              <a:off x="543276" y="545242"/>
              <a:ext cx="421345" cy="421345"/>
              <a:chOff x="1099" y="205"/>
              <a:chExt cx="340" cy="340"/>
            </a:xfrm>
          </p:grpSpPr>
          <p:sp>
            <p:nvSpPr>
              <p:cNvPr id="15" name="Freeform 38"/>
              <p:cNvSpPr>
                <a:spLocks noEditPoints="1"/>
              </p:cNvSpPr>
              <p:nvPr/>
            </p:nvSpPr>
            <p:spPr bwMode="auto">
              <a:xfrm>
                <a:off x="1099" y="325"/>
                <a:ext cx="341" cy="217"/>
              </a:xfrm>
              <a:custGeom>
                <a:avLst/>
                <a:gdLst>
                  <a:gd name="T0" fmla="*/ 240 w 680"/>
                  <a:gd name="T1" fmla="*/ 240 h 441"/>
                  <a:gd name="T2" fmla="*/ 440 w 680"/>
                  <a:gd name="T3" fmla="*/ 240 h 441"/>
                  <a:gd name="T4" fmla="*/ 440 w 680"/>
                  <a:gd name="T5" fmla="*/ 441 h 441"/>
                  <a:gd name="T6" fmla="*/ 240 w 680"/>
                  <a:gd name="T7" fmla="*/ 441 h 441"/>
                  <a:gd name="T8" fmla="*/ 240 w 680"/>
                  <a:gd name="T9" fmla="*/ 240 h 441"/>
                  <a:gd name="T10" fmla="*/ 480 w 680"/>
                  <a:gd name="T11" fmla="*/ 0 h 441"/>
                  <a:gd name="T12" fmla="*/ 680 w 680"/>
                  <a:gd name="T13" fmla="*/ 0 h 441"/>
                  <a:gd name="T14" fmla="*/ 680 w 680"/>
                  <a:gd name="T15" fmla="*/ 441 h 441"/>
                  <a:gd name="T16" fmla="*/ 480 w 680"/>
                  <a:gd name="T17" fmla="*/ 441 h 441"/>
                  <a:gd name="T18" fmla="*/ 480 w 680"/>
                  <a:gd name="T19" fmla="*/ 0 h 441"/>
                  <a:gd name="T20" fmla="*/ 0 w 680"/>
                  <a:gd name="T21" fmla="*/ 0 h 441"/>
                  <a:gd name="T22" fmla="*/ 200 w 680"/>
                  <a:gd name="T23" fmla="*/ 0 h 441"/>
                  <a:gd name="T24" fmla="*/ 200 w 680"/>
                  <a:gd name="T25" fmla="*/ 441 h 441"/>
                  <a:gd name="T26" fmla="*/ 0 w 680"/>
                  <a:gd name="T27" fmla="*/ 441 h 441"/>
                  <a:gd name="T28" fmla="*/ 0 w 680"/>
                  <a:gd name="T29"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chemeClr val="tx1">
                  <a:lumMod val="95000"/>
                  <a:lumOff val="5000"/>
                </a:schemeClr>
              </a:solidFill>
              <a:ln w="0">
                <a:noFill/>
                <a:prstDash val="solid"/>
                <a:round/>
                <a:headEnd/>
                <a:tailEnd/>
              </a:ln>
            </p:spPr>
            <p:txBody>
              <a:bodyPr/>
              <a:lstStyle/>
              <a:p>
                <a:pPr>
                  <a:defRPr/>
                </a:pPr>
                <a:endParaRPr lang="ru-RU" baseline="-25000" dirty="0"/>
              </a:p>
            </p:txBody>
          </p:sp>
          <p:sp>
            <p:nvSpPr>
              <p:cNvPr id="37944" name="Freeform 39"/>
              <p:cNvSpPr>
                <a:spLocks noEditPoints="1"/>
              </p:cNvSpPr>
              <p:nvPr/>
            </p:nvSpPr>
            <p:spPr bwMode="auto">
              <a:xfrm>
                <a:off x="1099" y="205"/>
                <a:ext cx="340" cy="220"/>
              </a:xfrm>
              <a:custGeom>
                <a:avLst/>
                <a:gdLst>
                  <a:gd name="T0" fmla="*/ 2 w 680"/>
                  <a:gd name="T1" fmla="*/ 0 h 441"/>
                  <a:gd name="T2" fmla="*/ 3 w 680"/>
                  <a:gd name="T3" fmla="*/ 0 h 441"/>
                  <a:gd name="T4" fmla="*/ 3 w 680"/>
                  <a:gd name="T5" fmla="*/ 0 h 441"/>
                  <a:gd name="T6" fmla="*/ 2 w 680"/>
                  <a:gd name="T7" fmla="*/ 0 h 441"/>
                  <a:gd name="T8" fmla="*/ 2 w 680"/>
                  <a:gd name="T9" fmla="*/ 0 h 441"/>
                  <a:gd name="T10" fmla="*/ 1 w 680"/>
                  <a:gd name="T11" fmla="*/ 0 h 441"/>
                  <a:gd name="T12" fmla="*/ 2 w 680"/>
                  <a:gd name="T13" fmla="*/ 0 h 441"/>
                  <a:gd name="T14" fmla="*/ 2 w 680"/>
                  <a:gd name="T15" fmla="*/ 1 h 441"/>
                  <a:gd name="T16" fmla="*/ 1 w 680"/>
                  <a:gd name="T17" fmla="*/ 1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80"/>
                  <a:gd name="T46" fmla="*/ 0 h 441"/>
                  <a:gd name="T47" fmla="*/ 680 w 680"/>
                  <a:gd name="T48" fmla="*/ 441 h 44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dirty="0"/>
              </a:p>
            </p:txBody>
          </p:sp>
        </p:grpSp>
      </p:grpSp>
      <p:sp>
        <p:nvSpPr>
          <p:cNvPr id="4" name="Номер слайда 3"/>
          <p:cNvSpPr>
            <a:spLocks noGrp="1"/>
          </p:cNvSpPr>
          <p:nvPr>
            <p:ph type="sldNum" sz="quarter" idx="12"/>
          </p:nvPr>
        </p:nvSpPr>
        <p:spPr>
          <a:xfrm>
            <a:off x="6553760" y="6243264"/>
            <a:ext cx="2475646" cy="478699"/>
          </a:xfrm>
        </p:spPr>
        <p:txBody>
          <a:bodyPr/>
          <a:lstStyle/>
          <a:p>
            <a:pPr>
              <a:defRPr/>
            </a:pPr>
            <a:fld id="{B971B4AC-05DD-48C1-8803-3039D9D93133}" type="slidenum">
              <a:rPr lang="ru-RU" smtClean="0"/>
              <a:pPr>
                <a:defRPr/>
              </a:pPr>
              <a:t>30</a:t>
            </a:fld>
            <a:endParaRPr lang="ru-RU" dirty="0"/>
          </a:p>
        </p:txBody>
      </p:sp>
      <p:sp>
        <p:nvSpPr>
          <p:cNvPr id="16" name="Rectangle 3"/>
          <p:cNvSpPr txBox="1">
            <a:spLocks noChangeArrowheads="1"/>
          </p:cNvSpPr>
          <p:nvPr/>
        </p:nvSpPr>
        <p:spPr bwMode="auto">
          <a:xfrm>
            <a:off x="971598" y="1486488"/>
            <a:ext cx="7848874" cy="309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6" tIns="45713" rIns="91426" bIns="45713" numCol="1" anchor="t" anchorCtr="0" compatLnSpc="1">
            <a:prstTxWarp prst="textNoShape">
              <a:avLst/>
            </a:prstTxWarp>
          </a:bodyPr>
          <a:lstStyle>
            <a:lvl1pPr marL="215900" indent="-215900" algn="l" defTabSz="576263" rtl="0" eaLnBrk="0" fontAlgn="base" hangingPunct="0">
              <a:spcBef>
                <a:spcPct val="20000"/>
              </a:spcBef>
              <a:spcAft>
                <a:spcPct val="0"/>
              </a:spcAft>
              <a:buChar char="•"/>
              <a:defRPr sz="2000">
                <a:solidFill>
                  <a:schemeClr val="tx1"/>
                </a:solidFill>
                <a:latin typeface="+mn-lt"/>
                <a:ea typeface="+mn-ea"/>
                <a:cs typeface="+mn-cs"/>
              </a:defRPr>
            </a:lvl1pPr>
            <a:lvl2pPr marL="468313" indent="-180975" algn="l" defTabSz="576263" rtl="0" eaLnBrk="0" fontAlgn="base" hangingPunct="0">
              <a:spcBef>
                <a:spcPct val="20000"/>
              </a:spcBef>
              <a:spcAft>
                <a:spcPct val="0"/>
              </a:spcAft>
              <a:buChar char="–"/>
              <a:defRPr>
                <a:solidFill>
                  <a:schemeClr val="tx1"/>
                </a:solidFill>
                <a:latin typeface="+mn-lt"/>
              </a:defRPr>
            </a:lvl2pPr>
            <a:lvl3pPr marL="719138" indent="-142875" algn="l" defTabSz="576263" rtl="0" eaLnBrk="0" fontAlgn="base" hangingPunct="0">
              <a:spcBef>
                <a:spcPct val="20000"/>
              </a:spcBef>
              <a:spcAft>
                <a:spcPct val="0"/>
              </a:spcAft>
              <a:buChar char="•"/>
              <a:defRPr sz="1500">
                <a:solidFill>
                  <a:schemeClr val="tx1"/>
                </a:solidFill>
                <a:latin typeface="+mn-lt"/>
              </a:defRPr>
            </a:lvl3pPr>
            <a:lvl4pPr marL="1008063" indent="-144463" algn="l" defTabSz="576263" rtl="0" eaLnBrk="0" fontAlgn="base" hangingPunct="0">
              <a:spcBef>
                <a:spcPct val="20000"/>
              </a:spcBef>
              <a:spcAft>
                <a:spcPct val="0"/>
              </a:spcAft>
              <a:buChar char="–"/>
              <a:defRPr sz="1300">
                <a:solidFill>
                  <a:schemeClr val="tx1"/>
                </a:solidFill>
                <a:latin typeface="+mn-lt"/>
              </a:defRPr>
            </a:lvl4pPr>
            <a:lvl5pPr marL="1295400" indent="-142875" algn="l" defTabSz="576263" rtl="0" eaLnBrk="0" fontAlgn="base" hangingPunct="0">
              <a:spcBef>
                <a:spcPct val="20000"/>
              </a:spcBef>
              <a:spcAft>
                <a:spcPct val="0"/>
              </a:spcAft>
              <a:buChar char="»"/>
              <a:defRPr sz="1300">
                <a:solidFill>
                  <a:schemeClr val="tx1"/>
                </a:solidFill>
                <a:latin typeface="+mn-lt"/>
              </a:defRPr>
            </a:lvl5pPr>
            <a:lvl6pPr marL="1752600" indent="-142875" algn="l" defTabSz="576263" rtl="0" fontAlgn="base">
              <a:spcBef>
                <a:spcPct val="20000"/>
              </a:spcBef>
              <a:spcAft>
                <a:spcPct val="0"/>
              </a:spcAft>
              <a:buChar char="»"/>
              <a:defRPr sz="1300">
                <a:solidFill>
                  <a:schemeClr val="tx1"/>
                </a:solidFill>
                <a:latin typeface="+mn-lt"/>
              </a:defRPr>
            </a:lvl6pPr>
            <a:lvl7pPr marL="2209800" indent="-142875" algn="l" defTabSz="576263" rtl="0" fontAlgn="base">
              <a:spcBef>
                <a:spcPct val="20000"/>
              </a:spcBef>
              <a:spcAft>
                <a:spcPct val="0"/>
              </a:spcAft>
              <a:buChar char="»"/>
              <a:defRPr sz="1300">
                <a:solidFill>
                  <a:schemeClr val="tx1"/>
                </a:solidFill>
                <a:latin typeface="+mn-lt"/>
              </a:defRPr>
            </a:lvl7pPr>
            <a:lvl8pPr marL="2667000" indent="-142875" algn="l" defTabSz="576263" rtl="0" fontAlgn="base">
              <a:spcBef>
                <a:spcPct val="20000"/>
              </a:spcBef>
              <a:spcAft>
                <a:spcPct val="0"/>
              </a:spcAft>
              <a:buChar char="»"/>
              <a:defRPr sz="1300">
                <a:solidFill>
                  <a:schemeClr val="tx1"/>
                </a:solidFill>
                <a:latin typeface="+mn-lt"/>
              </a:defRPr>
            </a:lvl8pPr>
            <a:lvl9pPr marL="3124200" indent="-142875" algn="l" defTabSz="576263" rtl="0" fontAlgn="base">
              <a:spcBef>
                <a:spcPct val="20000"/>
              </a:spcBef>
              <a:spcAft>
                <a:spcPct val="0"/>
              </a:spcAft>
              <a:buChar char="»"/>
              <a:defRPr sz="1300">
                <a:solidFill>
                  <a:schemeClr val="tx1"/>
                </a:solidFill>
                <a:latin typeface="+mn-lt"/>
              </a:defRPr>
            </a:lvl9pPr>
          </a:lstStyle>
          <a:p>
            <a:pPr marL="0" indent="357188" algn="just">
              <a:spcBef>
                <a:spcPts val="0"/>
              </a:spcBef>
              <a:buNone/>
            </a:pPr>
            <a:r>
              <a:rPr lang="ru-RU" altLang="ru-RU" sz="1400" i="1" kern="0" dirty="0">
                <a:latin typeface="Calibri" pitchFamily="34" charset="0"/>
              </a:rPr>
              <a:t>Определение: </a:t>
            </a:r>
          </a:p>
          <a:p>
            <a:pPr marL="0" indent="357188" algn="just">
              <a:spcBef>
                <a:spcPts val="0"/>
              </a:spcBef>
              <a:buNone/>
            </a:pPr>
            <a:r>
              <a:rPr lang="ru-RU" altLang="ru-RU" sz="1400" kern="0" dirty="0">
                <a:latin typeface="Calibri" pitchFamily="34" charset="0"/>
              </a:rPr>
              <a:t>Если в условиях реакции одна из адсорбированных частиц доминирует на поверхности и доля этого </a:t>
            </a:r>
            <a:r>
              <a:rPr lang="ru-RU" altLang="ru-RU" sz="1400" kern="0" dirty="0" err="1">
                <a:latin typeface="Calibri" pitchFamily="34" charset="0"/>
              </a:rPr>
              <a:t>интермедиата</a:t>
            </a:r>
            <a:r>
              <a:rPr lang="ru-RU" altLang="ru-RU" sz="1400" kern="0" dirty="0">
                <a:latin typeface="Calibri" pitchFamily="34" charset="0"/>
              </a:rPr>
              <a:t> на каталитических центрах значительно больше, чем любого другого соединения, то его называют наиболее распространенным </a:t>
            </a:r>
            <a:r>
              <a:rPr lang="ru-RU" altLang="ru-RU" sz="1400" kern="0" dirty="0" err="1">
                <a:latin typeface="Calibri" pitchFamily="34" charset="0"/>
              </a:rPr>
              <a:t>интермедиатом</a:t>
            </a:r>
            <a:r>
              <a:rPr lang="ru-RU" altLang="ru-RU" sz="1400" kern="0" dirty="0">
                <a:latin typeface="Calibri" pitchFamily="34" charset="0"/>
              </a:rPr>
              <a:t> реакции. В принципе это может быть не самая распространенная поверхностная промежуточная частица, поскольку некоторые адсорбированные частицы могут не участвовать в последовательности реакций, хотя эти два термина, как правило, используются как синонимы</a:t>
            </a:r>
            <a:r>
              <a:rPr lang="en-US" altLang="ru-RU" sz="1400" kern="0" dirty="0">
                <a:latin typeface="Calibri" pitchFamily="34" charset="0"/>
              </a:rPr>
              <a:t>.</a:t>
            </a:r>
            <a:endParaRPr lang="ru-RU" altLang="ru-RU" sz="1400" kern="0" dirty="0">
              <a:latin typeface="Calibri" pitchFamily="34" charset="0"/>
            </a:endParaRPr>
          </a:p>
          <a:p>
            <a:pPr marL="0" indent="357188" algn="just">
              <a:spcBef>
                <a:spcPts val="0"/>
              </a:spcBef>
              <a:buNone/>
            </a:pPr>
            <a:endParaRPr lang="ru-RU" altLang="ru-RU" sz="1400" kern="0" dirty="0">
              <a:latin typeface="Calibri" pitchFamily="34" charset="0"/>
            </a:endParaRPr>
          </a:p>
          <a:p>
            <a:pPr marL="0" indent="357188" algn="just">
              <a:spcBef>
                <a:spcPts val="0"/>
              </a:spcBef>
              <a:buNone/>
            </a:pPr>
            <a:r>
              <a:rPr lang="ru-RU" altLang="ru-RU" sz="1400" kern="0" dirty="0">
                <a:latin typeface="Calibri" pitchFamily="34" charset="0"/>
              </a:rPr>
              <a:t>Будар подробно обсудил тот факт, что закон скорости, полученный из сложного каталитического цикла, состоящего из ряда элементарных стадий, часто может быть представлен только двумя кинетически значимыми стадиями, если использовать предположения о RDS и MARI, однако может возникнуть неясность, которая не позволяет различать разные модели реакций.</a:t>
            </a:r>
          </a:p>
          <a:p>
            <a:pPr marL="0" indent="357188" algn="just">
              <a:spcBef>
                <a:spcPts val="0"/>
              </a:spcBef>
              <a:buNone/>
            </a:pPr>
            <a:r>
              <a:rPr lang="ru-RU" altLang="ru-RU" sz="1400" kern="0" dirty="0">
                <a:latin typeface="Calibri" pitchFamily="34" charset="0"/>
              </a:rPr>
              <a:t>Аналогичным образом модель типа L-H (L-H-H-W), включающая более одной стадии элементарной поверхностной реакции, может быть значительно упрощена за счет присутствия квазиравновесных стадий, которые предшествуют RDS, или, если RDS не существует, серией медленных стадий на поверхности. В последнем случае также может использоваться концепция SSA, чтобы исключить из закона скорости все неизвестные промежуточные продукты поверхностных реакций. Значительное упрощение достигается при использовании RDS.</a:t>
            </a:r>
          </a:p>
          <a:p>
            <a:pPr marL="0" indent="357188" algn="just">
              <a:spcBef>
                <a:spcPts val="0"/>
              </a:spcBef>
              <a:buNone/>
            </a:pPr>
            <a:endParaRPr lang="ru-RU" altLang="ru-RU" sz="1400" kern="0" dirty="0">
              <a:latin typeface="Calibri" pitchFamily="34" charset="0"/>
            </a:endParaRPr>
          </a:p>
        </p:txBody>
      </p:sp>
      <p:sp>
        <p:nvSpPr>
          <p:cNvPr id="17" name="Text Box 8"/>
          <p:cNvSpPr txBox="1">
            <a:spLocks noChangeArrowheads="1"/>
          </p:cNvSpPr>
          <p:nvPr/>
        </p:nvSpPr>
        <p:spPr bwMode="auto">
          <a:xfrm>
            <a:off x="4001287" y="6237312"/>
            <a:ext cx="4563884" cy="484924"/>
          </a:xfrm>
          <a:prstGeom prst="rect">
            <a:avLst/>
          </a:prstGeom>
          <a:noFill/>
          <a:ln w="9525">
            <a:noFill/>
            <a:miter lim="800000"/>
            <a:headEnd/>
            <a:tailEnd/>
          </a:ln>
          <a:effectLst/>
        </p:spPr>
        <p:txBody>
          <a:bodyPr wrap="square" lIns="144953" tIns="72477" rIns="144953" bIns="72477">
            <a:spAutoFit/>
          </a:bodyPr>
          <a:lstStyle/>
          <a:p>
            <a:pPr algn="ctr" defTabSz="913519">
              <a:spcBef>
                <a:spcPts val="0"/>
              </a:spcBef>
            </a:pPr>
            <a:r>
              <a:rPr lang="ru-RU" sz="1100" i="1" dirty="0">
                <a:solidFill>
                  <a:srgbClr val="969696"/>
                </a:solidFill>
              </a:rPr>
              <a:t>*</a:t>
            </a:r>
            <a:r>
              <a:rPr lang="en-US" sz="1100" i="1" dirty="0">
                <a:solidFill>
                  <a:srgbClr val="969696"/>
                </a:solidFill>
              </a:rPr>
              <a:t>M. Albert </a:t>
            </a:r>
            <a:r>
              <a:rPr lang="en-US" sz="1100" i="1" dirty="0" err="1">
                <a:solidFill>
                  <a:srgbClr val="969696"/>
                </a:solidFill>
              </a:rPr>
              <a:t>Vannice</a:t>
            </a:r>
            <a:r>
              <a:rPr lang="ru-RU" sz="1100" i="1" dirty="0">
                <a:solidFill>
                  <a:srgbClr val="969696"/>
                </a:solidFill>
              </a:rPr>
              <a:t>. </a:t>
            </a:r>
            <a:r>
              <a:rPr lang="en-US" sz="1100" i="1" dirty="0">
                <a:solidFill>
                  <a:srgbClr val="969696"/>
                </a:solidFill>
              </a:rPr>
              <a:t>Kinetics of Catalytic</a:t>
            </a:r>
          </a:p>
          <a:p>
            <a:pPr algn="ctr" defTabSz="913519">
              <a:spcBef>
                <a:spcPts val="0"/>
              </a:spcBef>
            </a:pPr>
            <a:r>
              <a:rPr lang="en-US" sz="1100" i="1" dirty="0">
                <a:solidFill>
                  <a:srgbClr val="969696"/>
                </a:solidFill>
              </a:rPr>
              <a:t>Reactions</a:t>
            </a:r>
            <a:r>
              <a:rPr lang="ru-RU" sz="1100" i="1" dirty="0">
                <a:solidFill>
                  <a:srgbClr val="969696"/>
                </a:solidFill>
              </a:rPr>
              <a:t>. </a:t>
            </a:r>
            <a:r>
              <a:rPr lang="en-US" sz="1100" i="1" dirty="0">
                <a:solidFill>
                  <a:srgbClr val="969696"/>
                </a:solidFill>
              </a:rPr>
              <a:t>2005 Springer Science</a:t>
            </a:r>
            <a:r>
              <a:rPr lang="ru-RU" sz="1100" i="1" dirty="0">
                <a:solidFill>
                  <a:srgbClr val="969696"/>
                </a:solidFill>
              </a:rPr>
              <a:t>+ </a:t>
            </a:r>
            <a:r>
              <a:rPr lang="en-US" sz="1100" i="1" dirty="0">
                <a:solidFill>
                  <a:srgbClr val="969696"/>
                </a:solidFill>
              </a:rPr>
              <a:t>Business Media, Inc.</a:t>
            </a:r>
            <a:endParaRPr lang="ru-RU" sz="1100" i="1" dirty="0">
              <a:solidFill>
                <a:srgbClr val="969696"/>
              </a:solidFill>
            </a:endParaRPr>
          </a:p>
        </p:txBody>
      </p:sp>
    </p:spTree>
    <p:extLst>
      <p:ext uri="{BB962C8B-B14F-4D97-AF65-F5344CB8AC3E}">
        <p14:creationId xmlns:p14="http://schemas.microsoft.com/office/powerpoint/2010/main" val="1784479309"/>
      </p:ext>
    </p:extLst>
  </p:cSld>
  <p:clrMapOvr>
    <a:masterClrMapping/>
  </p:clrMapOvr>
  <p:transition>
    <p:dissolv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type="body" idx="1"/>
          </p:nvPr>
        </p:nvSpPr>
        <p:spPr>
          <a:xfrm>
            <a:off x="3771955" y="165882"/>
            <a:ext cx="5120526" cy="886854"/>
          </a:xfrm>
        </p:spPr>
        <p:txBody>
          <a:bodyPr/>
          <a:lstStyle/>
          <a:p>
            <a:pPr marL="0" indent="0" algn="r" eaLnBrk="1" hangingPunct="1">
              <a:spcBef>
                <a:spcPts val="0"/>
              </a:spcBef>
              <a:buFontTx/>
              <a:buNone/>
            </a:pPr>
            <a:r>
              <a:rPr lang="en-US" altLang="ru-RU" sz="2900" b="1" dirty="0">
                <a:solidFill>
                  <a:srgbClr val="80BF44"/>
                </a:solidFill>
                <a:latin typeface="Calibri" pitchFamily="34" charset="0"/>
              </a:rPr>
              <a:t>Most Abundant Reaction Intermediate</a:t>
            </a:r>
            <a:r>
              <a:rPr lang="ru-RU" altLang="ru-RU" sz="2900" b="1" dirty="0">
                <a:solidFill>
                  <a:srgbClr val="80BF44"/>
                </a:solidFill>
                <a:latin typeface="Calibri" pitchFamily="34" charset="0"/>
              </a:rPr>
              <a:t> (</a:t>
            </a:r>
            <a:r>
              <a:rPr lang="en-US" altLang="ru-RU" sz="2900" b="1" dirty="0">
                <a:solidFill>
                  <a:srgbClr val="80BF44"/>
                </a:solidFill>
                <a:latin typeface="Calibri" pitchFamily="34" charset="0"/>
              </a:rPr>
              <a:t>MARI</a:t>
            </a:r>
            <a:r>
              <a:rPr lang="ru-RU" altLang="ru-RU" sz="2900" b="1" dirty="0">
                <a:solidFill>
                  <a:srgbClr val="80BF44"/>
                </a:solidFill>
                <a:latin typeface="Calibri" pitchFamily="34" charset="0"/>
              </a:rPr>
              <a:t>)</a:t>
            </a:r>
          </a:p>
        </p:txBody>
      </p:sp>
      <p:sp>
        <p:nvSpPr>
          <p:cNvPr id="37891" name="Rectangle 4"/>
          <p:cNvSpPr>
            <a:spLocks noChangeArrowheads="1"/>
          </p:cNvSpPr>
          <p:nvPr/>
        </p:nvSpPr>
        <p:spPr bwMode="auto">
          <a:xfrm>
            <a:off x="8458641" y="6172704"/>
            <a:ext cx="685359" cy="685296"/>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8235" tIns="54117" rIns="108235" bIns="54117" anchor="ctr"/>
          <a:lstStyle>
            <a:lvl1pPr defTabSz="576263" eaLnBrk="0" hangingPunct="0">
              <a:spcBef>
                <a:spcPct val="20000"/>
              </a:spcBef>
              <a:buChar char="•"/>
              <a:defRPr sz="2000">
                <a:solidFill>
                  <a:schemeClr val="tx1"/>
                </a:solidFill>
                <a:latin typeface="Arial" charset="0"/>
              </a:defRPr>
            </a:lvl1pPr>
            <a:lvl2pPr marL="742950" indent="-285750" defTabSz="576263" eaLnBrk="0" hangingPunct="0">
              <a:spcBef>
                <a:spcPct val="20000"/>
              </a:spcBef>
              <a:buChar char="–"/>
              <a:defRPr>
                <a:solidFill>
                  <a:schemeClr val="tx1"/>
                </a:solidFill>
                <a:latin typeface="Arial" charset="0"/>
              </a:defRPr>
            </a:lvl2pPr>
            <a:lvl3pPr marL="1143000" indent="-228600" defTabSz="576263" eaLnBrk="0" hangingPunct="0">
              <a:spcBef>
                <a:spcPct val="20000"/>
              </a:spcBef>
              <a:buChar char="•"/>
              <a:defRPr sz="1500">
                <a:solidFill>
                  <a:schemeClr val="tx1"/>
                </a:solidFill>
                <a:latin typeface="Arial" charset="0"/>
              </a:defRPr>
            </a:lvl3pPr>
            <a:lvl4pPr marL="1600200" indent="-228600" defTabSz="576263" eaLnBrk="0" hangingPunct="0">
              <a:spcBef>
                <a:spcPct val="20000"/>
              </a:spcBef>
              <a:buChar char="–"/>
              <a:defRPr sz="1300">
                <a:solidFill>
                  <a:schemeClr val="tx1"/>
                </a:solidFill>
                <a:latin typeface="Arial" charset="0"/>
              </a:defRPr>
            </a:lvl4pPr>
            <a:lvl5pPr marL="2057400" indent="-228600" defTabSz="576263" eaLnBrk="0" hangingPunct="0">
              <a:spcBef>
                <a:spcPct val="20000"/>
              </a:spcBef>
              <a:buChar char="»"/>
              <a:defRPr sz="1300">
                <a:solidFill>
                  <a:schemeClr val="tx1"/>
                </a:solidFill>
                <a:latin typeface="Arial" charset="0"/>
              </a:defRPr>
            </a:lvl5pPr>
            <a:lvl6pPr marL="2514600" indent="-228600" defTabSz="576263" eaLnBrk="0" fontAlgn="base" hangingPunct="0">
              <a:spcBef>
                <a:spcPct val="20000"/>
              </a:spcBef>
              <a:spcAft>
                <a:spcPct val="0"/>
              </a:spcAft>
              <a:buChar char="»"/>
              <a:defRPr sz="1300">
                <a:solidFill>
                  <a:schemeClr val="tx1"/>
                </a:solidFill>
                <a:latin typeface="Arial" charset="0"/>
              </a:defRPr>
            </a:lvl6pPr>
            <a:lvl7pPr marL="2971800" indent="-228600" defTabSz="576263" eaLnBrk="0" fontAlgn="base" hangingPunct="0">
              <a:spcBef>
                <a:spcPct val="20000"/>
              </a:spcBef>
              <a:spcAft>
                <a:spcPct val="0"/>
              </a:spcAft>
              <a:buChar char="»"/>
              <a:defRPr sz="1300">
                <a:solidFill>
                  <a:schemeClr val="tx1"/>
                </a:solidFill>
                <a:latin typeface="Arial" charset="0"/>
              </a:defRPr>
            </a:lvl7pPr>
            <a:lvl8pPr marL="3429000" indent="-228600" defTabSz="576263" eaLnBrk="0" fontAlgn="base" hangingPunct="0">
              <a:spcBef>
                <a:spcPct val="20000"/>
              </a:spcBef>
              <a:spcAft>
                <a:spcPct val="0"/>
              </a:spcAft>
              <a:buChar char="»"/>
              <a:defRPr sz="1300">
                <a:solidFill>
                  <a:schemeClr val="tx1"/>
                </a:solidFill>
                <a:latin typeface="Arial" charset="0"/>
              </a:defRPr>
            </a:lvl8pPr>
            <a:lvl9pPr marL="3886200" indent="-228600" defTabSz="576263" eaLnBrk="0" fontAlgn="base" hangingPunct="0">
              <a:spcBef>
                <a:spcPct val="20000"/>
              </a:spcBef>
              <a:spcAft>
                <a:spcPct val="0"/>
              </a:spcAft>
              <a:buChar char="»"/>
              <a:defRPr sz="1300">
                <a:solidFill>
                  <a:schemeClr val="tx1"/>
                </a:solidFill>
                <a:latin typeface="Arial" charset="0"/>
              </a:defRPr>
            </a:lvl9pPr>
          </a:lstStyle>
          <a:p>
            <a:pPr algn="ctr" eaLnBrk="1" hangingPunct="1">
              <a:spcBef>
                <a:spcPct val="0"/>
              </a:spcBef>
              <a:buFontTx/>
              <a:buNone/>
            </a:pPr>
            <a:endParaRPr lang="ru-RU" altLang="ru-RU" sz="1400" dirty="0"/>
          </a:p>
        </p:txBody>
      </p:sp>
      <p:cxnSp>
        <p:nvCxnSpPr>
          <p:cNvPr id="37892" name="AutoShape 7"/>
          <p:cNvCxnSpPr>
            <a:cxnSpLocks noChangeShapeType="1"/>
          </p:cNvCxnSpPr>
          <p:nvPr/>
        </p:nvCxnSpPr>
        <p:spPr bwMode="auto">
          <a:xfrm>
            <a:off x="4114674" y="1143840"/>
            <a:ext cx="8456121" cy="0"/>
          </a:xfrm>
          <a:prstGeom prst="straightConnector1">
            <a:avLst/>
          </a:prstGeom>
          <a:noFill/>
          <a:ln w="28575">
            <a:solidFill>
              <a:schemeClr val="bg2"/>
            </a:solidFill>
            <a:round/>
            <a:headEnd/>
            <a:tailEnd/>
          </a:ln>
          <a:extLst>
            <a:ext uri="{909E8E84-426E-40DD-AFC4-6F175D3DCCD1}">
              <a14:hiddenFill xmlns:a14="http://schemas.microsoft.com/office/drawing/2010/main">
                <a:noFill/>
              </a14:hiddenFill>
            </a:ext>
          </a:extLst>
        </p:spPr>
      </p:cxnSp>
      <p:pic>
        <p:nvPicPr>
          <p:cNvPr id="37893" name="Picture 14" descr="ТПУ_Презентация_квадраты"/>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96356"/>
            <a:ext cx="4001287" cy="861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4" name="Rectangle 9"/>
          <p:cNvSpPr>
            <a:spLocks noChangeArrowheads="1"/>
          </p:cNvSpPr>
          <p:nvPr/>
        </p:nvSpPr>
        <p:spPr bwMode="auto">
          <a:xfrm>
            <a:off x="0" y="1486488"/>
            <a:ext cx="685359" cy="5371512"/>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44953" tIns="72477" rIns="144953" bIns="72477" anchor="ctr"/>
          <a:lstStyle>
            <a:lvl1pPr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sz="1500">
                <a:solidFill>
                  <a:schemeClr val="tx1"/>
                </a:solidFill>
                <a:latin typeface="Arial" charset="0"/>
              </a:defRPr>
            </a:lvl3pPr>
            <a:lvl4pPr marL="1600200" indent="-228600" eaLnBrk="0" hangingPunct="0">
              <a:spcBef>
                <a:spcPct val="20000"/>
              </a:spcBef>
              <a:buChar char="–"/>
              <a:defRPr sz="1300">
                <a:solidFill>
                  <a:schemeClr val="tx1"/>
                </a:solidFill>
                <a:latin typeface="Arial" charset="0"/>
              </a:defRPr>
            </a:lvl4pPr>
            <a:lvl5pPr marL="2057400" indent="-228600" eaLnBrk="0" hangingPunct="0">
              <a:spcBef>
                <a:spcPct val="20000"/>
              </a:spcBef>
              <a:buChar char="»"/>
              <a:defRPr sz="1300">
                <a:solidFill>
                  <a:schemeClr val="tx1"/>
                </a:solidFill>
                <a:latin typeface="Arial" charset="0"/>
              </a:defRPr>
            </a:lvl5pPr>
            <a:lvl6pPr marL="2514600" indent="-228600" eaLnBrk="0" fontAlgn="base" hangingPunct="0">
              <a:spcBef>
                <a:spcPct val="20000"/>
              </a:spcBef>
              <a:spcAft>
                <a:spcPct val="0"/>
              </a:spcAft>
              <a:buChar char="»"/>
              <a:defRPr sz="1300">
                <a:solidFill>
                  <a:schemeClr val="tx1"/>
                </a:solidFill>
                <a:latin typeface="Arial" charset="0"/>
              </a:defRPr>
            </a:lvl6pPr>
            <a:lvl7pPr marL="2971800" indent="-228600" eaLnBrk="0" fontAlgn="base" hangingPunct="0">
              <a:spcBef>
                <a:spcPct val="20000"/>
              </a:spcBef>
              <a:spcAft>
                <a:spcPct val="0"/>
              </a:spcAft>
              <a:buChar char="»"/>
              <a:defRPr sz="1300">
                <a:solidFill>
                  <a:schemeClr val="tx1"/>
                </a:solidFill>
                <a:latin typeface="Arial" charset="0"/>
              </a:defRPr>
            </a:lvl7pPr>
            <a:lvl8pPr marL="3429000" indent="-228600" eaLnBrk="0" fontAlgn="base" hangingPunct="0">
              <a:spcBef>
                <a:spcPct val="20000"/>
              </a:spcBef>
              <a:spcAft>
                <a:spcPct val="0"/>
              </a:spcAft>
              <a:buChar char="»"/>
              <a:defRPr sz="1300">
                <a:solidFill>
                  <a:schemeClr val="tx1"/>
                </a:solidFill>
                <a:latin typeface="Arial" charset="0"/>
              </a:defRPr>
            </a:lvl8pPr>
            <a:lvl9pPr marL="3886200" indent="-228600" eaLnBrk="0" fontAlgn="base" hangingPunct="0">
              <a:spcBef>
                <a:spcPct val="20000"/>
              </a:spcBef>
              <a:spcAft>
                <a:spcPct val="0"/>
              </a:spcAft>
              <a:buChar char="»"/>
              <a:defRPr sz="1300">
                <a:solidFill>
                  <a:schemeClr val="tx1"/>
                </a:solidFill>
                <a:latin typeface="Arial" charset="0"/>
              </a:defRPr>
            </a:lvl9pPr>
          </a:lstStyle>
          <a:p>
            <a:pPr eaLnBrk="1" hangingPunct="1">
              <a:spcBef>
                <a:spcPct val="0"/>
              </a:spcBef>
              <a:buFontTx/>
              <a:buNone/>
            </a:pPr>
            <a:endParaRPr lang="ru-RU" altLang="ru-RU" sz="1700" dirty="0"/>
          </a:p>
        </p:txBody>
      </p:sp>
      <p:grpSp>
        <p:nvGrpSpPr>
          <p:cNvPr id="37896" name="Группа 8"/>
          <p:cNvGrpSpPr>
            <a:grpSpLocks/>
          </p:cNvGrpSpPr>
          <p:nvPr/>
        </p:nvGrpSpPr>
        <p:grpSpPr bwMode="auto">
          <a:xfrm>
            <a:off x="415752" y="355246"/>
            <a:ext cx="3053879" cy="713009"/>
            <a:chOff x="543276" y="545242"/>
            <a:chExt cx="1816737" cy="422585"/>
          </a:xfrm>
        </p:grpSpPr>
        <p:sp>
          <p:nvSpPr>
            <p:cNvPr id="13" name="Freeform 37"/>
            <p:cNvSpPr>
              <a:spLocks noEditPoints="1"/>
            </p:cNvSpPr>
            <p:nvPr/>
          </p:nvSpPr>
          <p:spPr bwMode="auto">
            <a:xfrm>
              <a:off x="1037932" y="566147"/>
              <a:ext cx="1322081" cy="401680"/>
            </a:xfrm>
            <a:custGeom>
              <a:avLst/>
              <a:gdLst>
                <a:gd name="T0" fmla="*/ 528 w 2132"/>
                <a:gd name="T1" fmla="*/ 586 h 649"/>
                <a:gd name="T2" fmla="*/ 791 w 2132"/>
                <a:gd name="T3" fmla="*/ 557 h 649"/>
                <a:gd name="T4" fmla="*/ 510 w 2132"/>
                <a:gd name="T5" fmla="*/ 564 h 649"/>
                <a:gd name="T6" fmla="*/ 490 w 2132"/>
                <a:gd name="T7" fmla="*/ 521 h 649"/>
                <a:gd name="T8" fmla="*/ 1337 w 2132"/>
                <a:gd name="T9" fmla="*/ 504 h 649"/>
                <a:gd name="T10" fmla="*/ 1257 w 2132"/>
                <a:gd name="T11" fmla="*/ 504 h 649"/>
                <a:gd name="T12" fmla="*/ 1001 w 2132"/>
                <a:gd name="T13" fmla="*/ 504 h 649"/>
                <a:gd name="T14" fmla="*/ 981 w 2132"/>
                <a:gd name="T15" fmla="*/ 504 h 649"/>
                <a:gd name="T16" fmla="*/ 799 w 2132"/>
                <a:gd name="T17" fmla="*/ 579 h 649"/>
                <a:gd name="T18" fmla="*/ 625 w 2132"/>
                <a:gd name="T19" fmla="*/ 522 h 649"/>
                <a:gd name="T20" fmla="*/ 508 w 2132"/>
                <a:gd name="T21" fmla="*/ 504 h 649"/>
                <a:gd name="T22" fmla="*/ 529 w 2132"/>
                <a:gd name="T23" fmla="*/ 574 h 649"/>
                <a:gd name="T24" fmla="*/ 470 w 2132"/>
                <a:gd name="T25" fmla="*/ 646 h 649"/>
                <a:gd name="T26" fmla="*/ 404 w 2132"/>
                <a:gd name="T27" fmla="*/ 536 h 649"/>
                <a:gd name="T28" fmla="*/ 249 w 2132"/>
                <a:gd name="T29" fmla="*/ 646 h 649"/>
                <a:gd name="T30" fmla="*/ 131 w 2132"/>
                <a:gd name="T31" fmla="*/ 504 h 649"/>
                <a:gd name="T32" fmla="*/ 23 w 2132"/>
                <a:gd name="T33" fmla="*/ 627 h 649"/>
                <a:gd name="T34" fmla="*/ 931 w 2132"/>
                <a:gd name="T35" fmla="*/ 503 h 649"/>
                <a:gd name="T36" fmla="*/ 872 w 2132"/>
                <a:gd name="T37" fmla="*/ 609 h 649"/>
                <a:gd name="T38" fmla="*/ 893 w 2132"/>
                <a:gd name="T39" fmla="*/ 646 h 649"/>
                <a:gd name="T40" fmla="*/ 914 w 2132"/>
                <a:gd name="T41" fmla="*/ 502 h 649"/>
                <a:gd name="T42" fmla="*/ 206 w 2132"/>
                <a:gd name="T43" fmla="*/ 387 h 649"/>
                <a:gd name="T44" fmla="*/ 267 w 2132"/>
                <a:gd name="T45" fmla="*/ 302 h 649"/>
                <a:gd name="T46" fmla="*/ 2111 w 2132"/>
                <a:gd name="T47" fmla="*/ 411 h 649"/>
                <a:gd name="T48" fmla="*/ 1976 w 2132"/>
                <a:gd name="T49" fmla="*/ 269 h 649"/>
                <a:gd name="T50" fmla="*/ 1805 w 2132"/>
                <a:gd name="T51" fmla="*/ 269 h 649"/>
                <a:gd name="T52" fmla="*/ 1549 w 2132"/>
                <a:gd name="T53" fmla="*/ 287 h 649"/>
                <a:gd name="T54" fmla="*/ 1337 w 2132"/>
                <a:gd name="T55" fmla="*/ 269 h 649"/>
                <a:gd name="T56" fmla="*/ 1423 w 2132"/>
                <a:gd name="T57" fmla="*/ 269 h 649"/>
                <a:gd name="T58" fmla="*/ 1337 w 2132"/>
                <a:gd name="T59" fmla="*/ 294 h 649"/>
                <a:gd name="T60" fmla="*/ 1280 w 2132"/>
                <a:gd name="T61" fmla="*/ 302 h 649"/>
                <a:gd name="T62" fmla="*/ 1126 w 2132"/>
                <a:gd name="T63" fmla="*/ 411 h 649"/>
                <a:gd name="T64" fmla="*/ 955 w 2132"/>
                <a:gd name="T65" fmla="*/ 337 h 649"/>
                <a:gd name="T66" fmla="*/ 791 w 2132"/>
                <a:gd name="T67" fmla="*/ 287 h 649"/>
                <a:gd name="T68" fmla="*/ 741 w 2132"/>
                <a:gd name="T69" fmla="*/ 269 h 649"/>
                <a:gd name="T70" fmla="*/ 515 w 2132"/>
                <a:gd name="T71" fmla="*/ 380 h 649"/>
                <a:gd name="T72" fmla="*/ 447 w 2132"/>
                <a:gd name="T73" fmla="*/ 269 h 649"/>
                <a:gd name="T74" fmla="*/ 363 w 2132"/>
                <a:gd name="T75" fmla="*/ 406 h 649"/>
                <a:gd name="T76" fmla="*/ 351 w 2132"/>
                <a:gd name="T77" fmla="*/ 386 h 649"/>
                <a:gd name="T78" fmla="*/ 105 w 2132"/>
                <a:gd name="T79" fmla="*/ 287 h 649"/>
                <a:gd name="T80" fmla="*/ 1640 w 2132"/>
                <a:gd name="T81" fmla="*/ 288 h 649"/>
                <a:gd name="T82" fmla="*/ 1680 w 2132"/>
                <a:gd name="T83" fmla="*/ 393 h 649"/>
                <a:gd name="T84" fmla="*/ 1583 w 2132"/>
                <a:gd name="T85" fmla="*/ 339 h 649"/>
                <a:gd name="T86" fmla="*/ 292 w 2132"/>
                <a:gd name="T87" fmla="*/ 303 h 649"/>
                <a:gd name="T88" fmla="*/ 182 w 2132"/>
                <a:gd name="T89" fmla="*/ 393 h 649"/>
                <a:gd name="T90" fmla="*/ 2059 w 2132"/>
                <a:gd name="T91" fmla="*/ 241 h 649"/>
                <a:gd name="T92" fmla="*/ 2058 w 2132"/>
                <a:gd name="T93" fmla="*/ 257 h 649"/>
                <a:gd name="T94" fmla="*/ 157 w 2132"/>
                <a:gd name="T95" fmla="*/ 132 h 649"/>
                <a:gd name="T96" fmla="*/ 244 w 2132"/>
                <a:gd name="T97" fmla="*/ 92 h 649"/>
                <a:gd name="T98" fmla="*/ 1046 w 2132"/>
                <a:gd name="T99" fmla="*/ 35 h 649"/>
                <a:gd name="T100" fmla="*/ 803 w 2132"/>
                <a:gd name="T101" fmla="*/ 145 h 649"/>
                <a:gd name="T102" fmla="*/ 658 w 2132"/>
                <a:gd name="T103" fmla="*/ 35 h 649"/>
                <a:gd name="T104" fmla="*/ 305 w 2132"/>
                <a:gd name="T105" fmla="*/ 35 h 649"/>
                <a:gd name="T106" fmla="*/ 325 w 2132"/>
                <a:gd name="T107" fmla="*/ 53 h 649"/>
                <a:gd name="T108" fmla="*/ 44 w 2132"/>
                <a:gd name="T109" fmla="*/ 52 h 649"/>
                <a:gd name="T110" fmla="*/ 529 w 2132"/>
                <a:gd name="T111" fmla="*/ 72 h 649"/>
                <a:gd name="T112" fmla="*/ 605 w 2132"/>
                <a:gd name="T113" fmla="*/ 173 h 649"/>
                <a:gd name="T114" fmla="*/ 507 w 2132"/>
                <a:gd name="T115" fmla="*/ 66 h 649"/>
                <a:gd name="T116" fmla="*/ 267 w 2132"/>
                <a:gd name="T117" fmla="*/ 105 h 649"/>
                <a:gd name="T118" fmla="*/ 132 w 2132"/>
                <a:gd name="T119" fmla="*/ 126 h 649"/>
                <a:gd name="T120" fmla="*/ 992 w 2132"/>
                <a:gd name="T121" fmla="*/ 9 h 649"/>
                <a:gd name="T122" fmla="*/ 967 w 2132"/>
                <a:gd name="T123" fmla="*/ 0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01" y="615"/>
                  </a:lnTo>
                  <a:lnTo>
                    <a:pt x="1068" y="504"/>
                  </a:lnTo>
                  <a:lnTo>
                    <a:pt x="1089" y="504"/>
                  </a:lnTo>
                  <a:lnTo>
                    <a:pt x="1089" y="646"/>
                  </a:lnTo>
                  <a:lnTo>
                    <a:pt x="1069" y="646"/>
                  </a:lnTo>
                  <a:lnTo>
                    <a:pt x="1069" y="53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337" y="615"/>
                  </a:lnTo>
                  <a:lnTo>
                    <a:pt x="404" y="504"/>
                  </a:lnTo>
                  <a:lnTo>
                    <a:pt x="425" y="504"/>
                  </a:lnTo>
                  <a:lnTo>
                    <a:pt x="425" y="646"/>
                  </a:lnTo>
                  <a:lnTo>
                    <a:pt x="404" y="646"/>
                  </a:lnTo>
                  <a:lnTo>
                    <a:pt x="404" y="53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044" y="380"/>
                  </a:lnTo>
                  <a:lnTo>
                    <a:pt x="2110" y="269"/>
                  </a:lnTo>
                  <a:lnTo>
                    <a:pt x="2132" y="269"/>
                  </a:lnTo>
                  <a:lnTo>
                    <a:pt x="2132" y="411"/>
                  </a:lnTo>
                  <a:lnTo>
                    <a:pt x="2111" y="411"/>
                  </a:lnTo>
                  <a:lnTo>
                    <a:pt x="2111" y="302"/>
                  </a:lnTo>
                  <a:lnTo>
                    <a:pt x="2111" y="302"/>
                  </a:lnTo>
                  <a:lnTo>
                    <a:pt x="2044" y="411"/>
                  </a:lnTo>
                  <a:lnTo>
                    <a:pt x="2023" y="411"/>
                  </a:lnTo>
                  <a:lnTo>
                    <a:pt x="2023" y="269"/>
                  </a:lnTo>
                  <a:close/>
                  <a:moveTo>
                    <a:pt x="1868" y="269"/>
                  </a:moveTo>
                  <a:lnTo>
                    <a:pt x="1888" y="269"/>
                  </a:lnTo>
                  <a:lnTo>
                    <a:pt x="1888" y="380"/>
                  </a:lnTo>
                  <a:lnTo>
                    <a:pt x="1888" y="380"/>
                  </a:lnTo>
                  <a:lnTo>
                    <a:pt x="1955" y="269"/>
                  </a:lnTo>
                  <a:lnTo>
                    <a:pt x="1976" y="269"/>
                  </a:lnTo>
                  <a:lnTo>
                    <a:pt x="1976" y="411"/>
                  </a:lnTo>
                  <a:lnTo>
                    <a:pt x="1956" y="411"/>
                  </a:lnTo>
                  <a:lnTo>
                    <a:pt x="1956" y="302"/>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15" y="380"/>
                  </a:lnTo>
                  <a:lnTo>
                    <a:pt x="582" y="269"/>
                  </a:lnTo>
                  <a:lnTo>
                    <a:pt x="603" y="269"/>
                  </a:lnTo>
                  <a:lnTo>
                    <a:pt x="603" y="411"/>
                  </a:lnTo>
                  <a:lnTo>
                    <a:pt x="582" y="411"/>
                  </a:lnTo>
                  <a:lnTo>
                    <a:pt x="582" y="302"/>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958" y="145"/>
                  </a:lnTo>
                  <a:lnTo>
                    <a:pt x="1026" y="35"/>
                  </a:lnTo>
                  <a:lnTo>
                    <a:pt x="1046" y="35"/>
                  </a:lnTo>
                  <a:lnTo>
                    <a:pt x="1046" y="176"/>
                  </a:lnTo>
                  <a:lnTo>
                    <a:pt x="1026" y="176"/>
                  </a:lnTo>
                  <a:lnTo>
                    <a:pt x="1026" y="66"/>
                  </a:lnTo>
                  <a:lnTo>
                    <a:pt x="1026" y="66"/>
                  </a:lnTo>
                  <a:lnTo>
                    <a:pt x="959" y="176"/>
                  </a:lnTo>
                  <a:lnTo>
                    <a:pt x="938" y="176"/>
                  </a:lnTo>
                  <a:lnTo>
                    <a:pt x="938" y="35"/>
                  </a:lnTo>
                  <a:close/>
                  <a:moveTo>
                    <a:pt x="783" y="35"/>
                  </a:moveTo>
                  <a:lnTo>
                    <a:pt x="803" y="35"/>
                  </a:lnTo>
                  <a:lnTo>
                    <a:pt x="803" y="145"/>
                  </a:lnTo>
                  <a:lnTo>
                    <a:pt x="803" y="145"/>
                  </a:lnTo>
                  <a:lnTo>
                    <a:pt x="871" y="35"/>
                  </a:lnTo>
                  <a:lnTo>
                    <a:pt x="891" y="35"/>
                  </a:lnTo>
                  <a:lnTo>
                    <a:pt x="891" y="176"/>
                  </a:lnTo>
                  <a:lnTo>
                    <a:pt x="871" y="176"/>
                  </a:lnTo>
                  <a:lnTo>
                    <a:pt x="871" y="6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chemeClr val="tx1">
                <a:lumMod val="95000"/>
                <a:lumOff val="5000"/>
              </a:schemeClr>
            </a:solidFill>
            <a:ln w="0">
              <a:noFill/>
              <a:prstDash val="solid"/>
              <a:round/>
              <a:headEnd/>
              <a:tailEnd/>
            </a:ln>
          </p:spPr>
          <p:txBody>
            <a:bodyPr/>
            <a:lstStyle/>
            <a:p>
              <a:pPr>
                <a:defRPr/>
              </a:pPr>
              <a:endParaRPr lang="ru-RU" baseline="-25000" dirty="0"/>
            </a:p>
          </p:txBody>
        </p:sp>
        <p:grpSp>
          <p:nvGrpSpPr>
            <p:cNvPr id="37942" name="Group 34"/>
            <p:cNvGrpSpPr>
              <a:grpSpLocks noChangeAspect="1"/>
            </p:cNvGrpSpPr>
            <p:nvPr/>
          </p:nvGrpSpPr>
          <p:grpSpPr bwMode="auto">
            <a:xfrm>
              <a:off x="543276" y="545242"/>
              <a:ext cx="421345" cy="421345"/>
              <a:chOff x="1099" y="205"/>
              <a:chExt cx="340" cy="340"/>
            </a:xfrm>
          </p:grpSpPr>
          <p:sp>
            <p:nvSpPr>
              <p:cNvPr id="15" name="Freeform 38"/>
              <p:cNvSpPr>
                <a:spLocks noEditPoints="1"/>
              </p:cNvSpPr>
              <p:nvPr/>
            </p:nvSpPr>
            <p:spPr bwMode="auto">
              <a:xfrm>
                <a:off x="1099" y="325"/>
                <a:ext cx="341" cy="217"/>
              </a:xfrm>
              <a:custGeom>
                <a:avLst/>
                <a:gdLst>
                  <a:gd name="T0" fmla="*/ 240 w 680"/>
                  <a:gd name="T1" fmla="*/ 240 h 441"/>
                  <a:gd name="T2" fmla="*/ 440 w 680"/>
                  <a:gd name="T3" fmla="*/ 240 h 441"/>
                  <a:gd name="T4" fmla="*/ 440 w 680"/>
                  <a:gd name="T5" fmla="*/ 441 h 441"/>
                  <a:gd name="T6" fmla="*/ 240 w 680"/>
                  <a:gd name="T7" fmla="*/ 441 h 441"/>
                  <a:gd name="T8" fmla="*/ 240 w 680"/>
                  <a:gd name="T9" fmla="*/ 240 h 441"/>
                  <a:gd name="T10" fmla="*/ 480 w 680"/>
                  <a:gd name="T11" fmla="*/ 0 h 441"/>
                  <a:gd name="T12" fmla="*/ 680 w 680"/>
                  <a:gd name="T13" fmla="*/ 0 h 441"/>
                  <a:gd name="T14" fmla="*/ 680 w 680"/>
                  <a:gd name="T15" fmla="*/ 441 h 441"/>
                  <a:gd name="T16" fmla="*/ 480 w 680"/>
                  <a:gd name="T17" fmla="*/ 441 h 441"/>
                  <a:gd name="T18" fmla="*/ 480 w 680"/>
                  <a:gd name="T19" fmla="*/ 0 h 441"/>
                  <a:gd name="T20" fmla="*/ 0 w 680"/>
                  <a:gd name="T21" fmla="*/ 0 h 441"/>
                  <a:gd name="T22" fmla="*/ 200 w 680"/>
                  <a:gd name="T23" fmla="*/ 0 h 441"/>
                  <a:gd name="T24" fmla="*/ 200 w 680"/>
                  <a:gd name="T25" fmla="*/ 441 h 441"/>
                  <a:gd name="T26" fmla="*/ 0 w 680"/>
                  <a:gd name="T27" fmla="*/ 441 h 441"/>
                  <a:gd name="T28" fmla="*/ 0 w 680"/>
                  <a:gd name="T29"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chemeClr val="tx1">
                  <a:lumMod val="95000"/>
                  <a:lumOff val="5000"/>
                </a:schemeClr>
              </a:solidFill>
              <a:ln w="0">
                <a:noFill/>
                <a:prstDash val="solid"/>
                <a:round/>
                <a:headEnd/>
                <a:tailEnd/>
              </a:ln>
            </p:spPr>
            <p:txBody>
              <a:bodyPr/>
              <a:lstStyle/>
              <a:p>
                <a:pPr>
                  <a:defRPr/>
                </a:pPr>
                <a:endParaRPr lang="ru-RU" baseline="-25000" dirty="0"/>
              </a:p>
            </p:txBody>
          </p:sp>
          <p:sp>
            <p:nvSpPr>
              <p:cNvPr id="37944" name="Freeform 39"/>
              <p:cNvSpPr>
                <a:spLocks noEditPoints="1"/>
              </p:cNvSpPr>
              <p:nvPr/>
            </p:nvSpPr>
            <p:spPr bwMode="auto">
              <a:xfrm>
                <a:off x="1099" y="205"/>
                <a:ext cx="340" cy="220"/>
              </a:xfrm>
              <a:custGeom>
                <a:avLst/>
                <a:gdLst>
                  <a:gd name="T0" fmla="*/ 2 w 680"/>
                  <a:gd name="T1" fmla="*/ 0 h 441"/>
                  <a:gd name="T2" fmla="*/ 3 w 680"/>
                  <a:gd name="T3" fmla="*/ 0 h 441"/>
                  <a:gd name="T4" fmla="*/ 3 w 680"/>
                  <a:gd name="T5" fmla="*/ 0 h 441"/>
                  <a:gd name="T6" fmla="*/ 2 w 680"/>
                  <a:gd name="T7" fmla="*/ 0 h 441"/>
                  <a:gd name="T8" fmla="*/ 2 w 680"/>
                  <a:gd name="T9" fmla="*/ 0 h 441"/>
                  <a:gd name="T10" fmla="*/ 1 w 680"/>
                  <a:gd name="T11" fmla="*/ 0 h 441"/>
                  <a:gd name="T12" fmla="*/ 2 w 680"/>
                  <a:gd name="T13" fmla="*/ 0 h 441"/>
                  <a:gd name="T14" fmla="*/ 2 w 680"/>
                  <a:gd name="T15" fmla="*/ 1 h 441"/>
                  <a:gd name="T16" fmla="*/ 1 w 680"/>
                  <a:gd name="T17" fmla="*/ 1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80"/>
                  <a:gd name="T46" fmla="*/ 0 h 441"/>
                  <a:gd name="T47" fmla="*/ 680 w 680"/>
                  <a:gd name="T48" fmla="*/ 441 h 44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ru-RU" dirty="0"/>
              </a:p>
            </p:txBody>
          </p:sp>
        </p:grpSp>
      </p:grpSp>
      <p:sp>
        <p:nvSpPr>
          <p:cNvPr id="4" name="Номер слайда 3"/>
          <p:cNvSpPr>
            <a:spLocks noGrp="1"/>
          </p:cNvSpPr>
          <p:nvPr>
            <p:ph type="sldNum" sz="quarter" idx="12"/>
          </p:nvPr>
        </p:nvSpPr>
        <p:spPr>
          <a:xfrm>
            <a:off x="6553760" y="6243264"/>
            <a:ext cx="2475646" cy="478699"/>
          </a:xfrm>
        </p:spPr>
        <p:txBody>
          <a:bodyPr/>
          <a:lstStyle/>
          <a:p>
            <a:pPr>
              <a:defRPr/>
            </a:pPr>
            <a:fld id="{B971B4AC-05DD-48C1-8803-3039D9D93133}" type="slidenum">
              <a:rPr lang="ru-RU" smtClean="0"/>
              <a:pPr>
                <a:defRPr/>
              </a:pPr>
              <a:t>31</a:t>
            </a:fld>
            <a:endParaRPr lang="ru-RU" dirty="0"/>
          </a:p>
        </p:txBody>
      </p:sp>
      <p:sp>
        <p:nvSpPr>
          <p:cNvPr id="16" name="Rectangle 3"/>
          <p:cNvSpPr txBox="1">
            <a:spLocks noChangeArrowheads="1"/>
          </p:cNvSpPr>
          <p:nvPr/>
        </p:nvSpPr>
        <p:spPr bwMode="auto">
          <a:xfrm>
            <a:off x="971598" y="1486488"/>
            <a:ext cx="7848874" cy="309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6" tIns="45713" rIns="91426" bIns="45713" numCol="1" anchor="t" anchorCtr="0" compatLnSpc="1">
            <a:prstTxWarp prst="textNoShape">
              <a:avLst/>
            </a:prstTxWarp>
          </a:bodyPr>
          <a:lstStyle>
            <a:lvl1pPr marL="215900" indent="-215900" algn="l" defTabSz="576263" rtl="0" eaLnBrk="0" fontAlgn="base" hangingPunct="0">
              <a:spcBef>
                <a:spcPct val="20000"/>
              </a:spcBef>
              <a:spcAft>
                <a:spcPct val="0"/>
              </a:spcAft>
              <a:buChar char="•"/>
              <a:defRPr sz="2000">
                <a:solidFill>
                  <a:schemeClr val="tx1"/>
                </a:solidFill>
                <a:latin typeface="+mn-lt"/>
                <a:ea typeface="+mn-ea"/>
                <a:cs typeface="+mn-cs"/>
              </a:defRPr>
            </a:lvl1pPr>
            <a:lvl2pPr marL="468313" indent="-180975" algn="l" defTabSz="576263" rtl="0" eaLnBrk="0" fontAlgn="base" hangingPunct="0">
              <a:spcBef>
                <a:spcPct val="20000"/>
              </a:spcBef>
              <a:spcAft>
                <a:spcPct val="0"/>
              </a:spcAft>
              <a:buChar char="–"/>
              <a:defRPr>
                <a:solidFill>
                  <a:schemeClr val="tx1"/>
                </a:solidFill>
                <a:latin typeface="+mn-lt"/>
              </a:defRPr>
            </a:lvl2pPr>
            <a:lvl3pPr marL="719138" indent="-142875" algn="l" defTabSz="576263" rtl="0" eaLnBrk="0" fontAlgn="base" hangingPunct="0">
              <a:spcBef>
                <a:spcPct val="20000"/>
              </a:spcBef>
              <a:spcAft>
                <a:spcPct val="0"/>
              </a:spcAft>
              <a:buChar char="•"/>
              <a:defRPr sz="1500">
                <a:solidFill>
                  <a:schemeClr val="tx1"/>
                </a:solidFill>
                <a:latin typeface="+mn-lt"/>
              </a:defRPr>
            </a:lvl3pPr>
            <a:lvl4pPr marL="1008063" indent="-144463" algn="l" defTabSz="576263" rtl="0" eaLnBrk="0" fontAlgn="base" hangingPunct="0">
              <a:spcBef>
                <a:spcPct val="20000"/>
              </a:spcBef>
              <a:spcAft>
                <a:spcPct val="0"/>
              </a:spcAft>
              <a:buChar char="–"/>
              <a:defRPr sz="1300">
                <a:solidFill>
                  <a:schemeClr val="tx1"/>
                </a:solidFill>
                <a:latin typeface="+mn-lt"/>
              </a:defRPr>
            </a:lvl4pPr>
            <a:lvl5pPr marL="1295400" indent="-142875" algn="l" defTabSz="576263" rtl="0" eaLnBrk="0" fontAlgn="base" hangingPunct="0">
              <a:spcBef>
                <a:spcPct val="20000"/>
              </a:spcBef>
              <a:spcAft>
                <a:spcPct val="0"/>
              </a:spcAft>
              <a:buChar char="»"/>
              <a:defRPr sz="1300">
                <a:solidFill>
                  <a:schemeClr val="tx1"/>
                </a:solidFill>
                <a:latin typeface="+mn-lt"/>
              </a:defRPr>
            </a:lvl5pPr>
            <a:lvl6pPr marL="1752600" indent="-142875" algn="l" defTabSz="576263" rtl="0" fontAlgn="base">
              <a:spcBef>
                <a:spcPct val="20000"/>
              </a:spcBef>
              <a:spcAft>
                <a:spcPct val="0"/>
              </a:spcAft>
              <a:buChar char="»"/>
              <a:defRPr sz="1300">
                <a:solidFill>
                  <a:schemeClr val="tx1"/>
                </a:solidFill>
                <a:latin typeface="+mn-lt"/>
              </a:defRPr>
            </a:lvl6pPr>
            <a:lvl7pPr marL="2209800" indent="-142875" algn="l" defTabSz="576263" rtl="0" fontAlgn="base">
              <a:spcBef>
                <a:spcPct val="20000"/>
              </a:spcBef>
              <a:spcAft>
                <a:spcPct val="0"/>
              </a:spcAft>
              <a:buChar char="»"/>
              <a:defRPr sz="1300">
                <a:solidFill>
                  <a:schemeClr val="tx1"/>
                </a:solidFill>
                <a:latin typeface="+mn-lt"/>
              </a:defRPr>
            </a:lvl7pPr>
            <a:lvl8pPr marL="2667000" indent="-142875" algn="l" defTabSz="576263" rtl="0" fontAlgn="base">
              <a:spcBef>
                <a:spcPct val="20000"/>
              </a:spcBef>
              <a:spcAft>
                <a:spcPct val="0"/>
              </a:spcAft>
              <a:buChar char="»"/>
              <a:defRPr sz="1300">
                <a:solidFill>
                  <a:schemeClr val="tx1"/>
                </a:solidFill>
                <a:latin typeface="+mn-lt"/>
              </a:defRPr>
            </a:lvl8pPr>
            <a:lvl9pPr marL="3124200" indent="-142875" algn="l" defTabSz="576263" rtl="0" fontAlgn="base">
              <a:spcBef>
                <a:spcPct val="20000"/>
              </a:spcBef>
              <a:spcAft>
                <a:spcPct val="0"/>
              </a:spcAft>
              <a:buChar char="»"/>
              <a:defRPr sz="1300">
                <a:solidFill>
                  <a:schemeClr val="tx1"/>
                </a:solidFill>
                <a:latin typeface="+mn-lt"/>
              </a:defRPr>
            </a:lvl9pPr>
          </a:lstStyle>
          <a:p>
            <a:pPr marL="0" indent="357188" algn="just">
              <a:spcBef>
                <a:spcPts val="0"/>
              </a:spcBef>
              <a:buNone/>
            </a:pPr>
            <a:r>
              <a:rPr lang="ru-RU" altLang="ru-RU" sz="1400" i="1" kern="0" dirty="0">
                <a:latin typeface="Calibri" pitchFamily="34" charset="0"/>
              </a:rPr>
              <a:t>Определение: </a:t>
            </a:r>
          </a:p>
          <a:p>
            <a:pPr marL="0" indent="357188" algn="just">
              <a:spcBef>
                <a:spcPts val="0"/>
              </a:spcBef>
              <a:buNone/>
            </a:pPr>
            <a:r>
              <a:rPr lang="ru-RU" altLang="ru-RU" sz="1400" kern="0" dirty="0">
                <a:latin typeface="Calibri" pitchFamily="34" charset="0"/>
              </a:rPr>
              <a:t>Если в условиях реакции одна из адсорбированных частиц доминирует на поверхности и доля этого </a:t>
            </a:r>
            <a:r>
              <a:rPr lang="ru-RU" altLang="ru-RU" sz="1400" kern="0" dirty="0" err="1">
                <a:latin typeface="Calibri" pitchFamily="34" charset="0"/>
              </a:rPr>
              <a:t>интермедиата</a:t>
            </a:r>
            <a:r>
              <a:rPr lang="ru-RU" altLang="ru-RU" sz="1400" kern="0" dirty="0">
                <a:latin typeface="Calibri" pitchFamily="34" charset="0"/>
              </a:rPr>
              <a:t> на каталитических центрах значительно больше, чем любого другого соединения, то его называют наиболее распространенным </a:t>
            </a:r>
            <a:r>
              <a:rPr lang="ru-RU" altLang="ru-RU" sz="1400" kern="0" dirty="0" err="1">
                <a:latin typeface="Calibri" pitchFamily="34" charset="0"/>
              </a:rPr>
              <a:t>интермедиатом</a:t>
            </a:r>
            <a:r>
              <a:rPr lang="ru-RU" altLang="ru-RU" sz="1400" kern="0" dirty="0">
                <a:latin typeface="Calibri" pitchFamily="34" charset="0"/>
              </a:rPr>
              <a:t> реакции. В принципе это может быть не самая распространенная поверхностная промежуточная частица, поскольку некоторые адсорбированные частицы могут не участвовать в последовательности реакций, хотя эти два термина, как правило, используются как синонимы</a:t>
            </a:r>
            <a:r>
              <a:rPr lang="en-US" altLang="ru-RU" sz="1400" kern="0" dirty="0">
                <a:latin typeface="Calibri" pitchFamily="34" charset="0"/>
              </a:rPr>
              <a:t>.</a:t>
            </a:r>
            <a:endParaRPr lang="ru-RU" altLang="ru-RU" sz="1400" kern="0" dirty="0">
              <a:latin typeface="Calibri" pitchFamily="34" charset="0"/>
            </a:endParaRPr>
          </a:p>
          <a:p>
            <a:pPr marL="0" indent="357188" algn="just">
              <a:spcBef>
                <a:spcPts val="0"/>
              </a:spcBef>
              <a:buNone/>
            </a:pPr>
            <a:endParaRPr lang="ru-RU" altLang="ru-RU" sz="1400" kern="0" dirty="0">
              <a:latin typeface="Calibri" pitchFamily="34" charset="0"/>
            </a:endParaRPr>
          </a:p>
          <a:p>
            <a:pPr marL="0" indent="357188" algn="just">
              <a:spcBef>
                <a:spcPts val="0"/>
              </a:spcBef>
              <a:buNone/>
            </a:pPr>
            <a:r>
              <a:rPr lang="ru-RU" altLang="ru-RU" sz="1400" kern="0" dirty="0">
                <a:latin typeface="Calibri" pitchFamily="34" charset="0"/>
              </a:rPr>
              <a:t>Дополнительное упрощение достигается, когда делаются предположения относительно поверхностных частиц, подлежащих включению в «мольный» баланс поверхности. Часто нет возможности или необходимости включать все промежуточные соединения, поскольку концентрации многих будут очень малы по сравнению с другими. Выбирая (на основе поведения значений скорости реакции и любой доступной спектроскопической информации) те частицы, которые, как ожидается, будут доминировать, количество важных неизвестных поверхностных соединений может быть значительно уменьшено. В крайнем случае, если MARI существует, тогда только один поверхностный тип частицы становится важным для окончательного расчета скорости.</a:t>
            </a:r>
          </a:p>
          <a:p>
            <a:pPr marL="0" indent="357188" algn="just">
              <a:spcBef>
                <a:spcPts val="0"/>
              </a:spcBef>
              <a:buNone/>
            </a:pPr>
            <a:endParaRPr lang="ru-RU" altLang="ru-RU" sz="1400" kern="0" dirty="0">
              <a:latin typeface="Calibri" pitchFamily="34" charset="0"/>
            </a:endParaRPr>
          </a:p>
        </p:txBody>
      </p:sp>
      <p:sp>
        <p:nvSpPr>
          <p:cNvPr id="19" name="Text Box 8"/>
          <p:cNvSpPr txBox="1">
            <a:spLocks noChangeArrowheads="1"/>
          </p:cNvSpPr>
          <p:nvPr/>
        </p:nvSpPr>
        <p:spPr bwMode="auto">
          <a:xfrm>
            <a:off x="4001287" y="6237312"/>
            <a:ext cx="4563884" cy="484924"/>
          </a:xfrm>
          <a:prstGeom prst="rect">
            <a:avLst/>
          </a:prstGeom>
          <a:noFill/>
          <a:ln w="9525">
            <a:noFill/>
            <a:miter lim="800000"/>
            <a:headEnd/>
            <a:tailEnd/>
          </a:ln>
          <a:effectLst/>
        </p:spPr>
        <p:txBody>
          <a:bodyPr wrap="square" lIns="144953" tIns="72477" rIns="144953" bIns="72477">
            <a:spAutoFit/>
          </a:bodyPr>
          <a:lstStyle/>
          <a:p>
            <a:pPr algn="ctr" defTabSz="913519">
              <a:spcBef>
                <a:spcPts val="0"/>
              </a:spcBef>
            </a:pPr>
            <a:r>
              <a:rPr lang="ru-RU" sz="1100" i="1" dirty="0">
                <a:solidFill>
                  <a:srgbClr val="969696"/>
                </a:solidFill>
              </a:rPr>
              <a:t>*</a:t>
            </a:r>
            <a:r>
              <a:rPr lang="en-US" sz="1100" i="1" dirty="0">
                <a:solidFill>
                  <a:srgbClr val="969696"/>
                </a:solidFill>
              </a:rPr>
              <a:t>M. Albert </a:t>
            </a:r>
            <a:r>
              <a:rPr lang="en-US" sz="1100" i="1" dirty="0" err="1">
                <a:solidFill>
                  <a:srgbClr val="969696"/>
                </a:solidFill>
              </a:rPr>
              <a:t>Vannice</a:t>
            </a:r>
            <a:r>
              <a:rPr lang="ru-RU" sz="1100" i="1" dirty="0">
                <a:solidFill>
                  <a:srgbClr val="969696"/>
                </a:solidFill>
              </a:rPr>
              <a:t>. </a:t>
            </a:r>
            <a:r>
              <a:rPr lang="en-US" sz="1100" i="1" dirty="0">
                <a:solidFill>
                  <a:srgbClr val="969696"/>
                </a:solidFill>
              </a:rPr>
              <a:t>Kinetics of Catalytic</a:t>
            </a:r>
          </a:p>
          <a:p>
            <a:pPr algn="ctr" defTabSz="913519">
              <a:spcBef>
                <a:spcPts val="0"/>
              </a:spcBef>
            </a:pPr>
            <a:r>
              <a:rPr lang="en-US" sz="1100" i="1" dirty="0">
                <a:solidFill>
                  <a:srgbClr val="969696"/>
                </a:solidFill>
              </a:rPr>
              <a:t>Reactions</a:t>
            </a:r>
            <a:r>
              <a:rPr lang="ru-RU" sz="1100" i="1" dirty="0">
                <a:solidFill>
                  <a:srgbClr val="969696"/>
                </a:solidFill>
              </a:rPr>
              <a:t>. </a:t>
            </a:r>
            <a:r>
              <a:rPr lang="en-US" sz="1100" i="1" dirty="0">
                <a:solidFill>
                  <a:srgbClr val="969696"/>
                </a:solidFill>
              </a:rPr>
              <a:t>2005 Springer Science</a:t>
            </a:r>
            <a:r>
              <a:rPr lang="ru-RU" sz="1100" i="1" dirty="0">
                <a:solidFill>
                  <a:srgbClr val="969696"/>
                </a:solidFill>
              </a:rPr>
              <a:t>+ </a:t>
            </a:r>
            <a:r>
              <a:rPr lang="en-US" sz="1100" i="1" dirty="0">
                <a:solidFill>
                  <a:srgbClr val="969696"/>
                </a:solidFill>
              </a:rPr>
              <a:t>Business Media, Inc.</a:t>
            </a:r>
            <a:endParaRPr lang="ru-RU" sz="1100" i="1" dirty="0">
              <a:solidFill>
                <a:srgbClr val="969696"/>
              </a:solidFill>
            </a:endParaRPr>
          </a:p>
        </p:txBody>
      </p:sp>
    </p:spTree>
    <p:extLst>
      <p:ext uri="{BB962C8B-B14F-4D97-AF65-F5344CB8AC3E}">
        <p14:creationId xmlns:p14="http://schemas.microsoft.com/office/powerpoint/2010/main" val="852313616"/>
      </p:ext>
    </p:extLst>
  </p:cSld>
  <p:clrMapOvr>
    <a:masterClrMapping/>
  </p:clrMapOvr>
  <p:transition>
    <p:dissolve/>
  </p:transition>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771525" rtl="0" eaLnBrk="1" fontAlgn="base" latinLnBrk="0" hangingPunct="1">
          <a:lnSpc>
            <a:spcPct val="100000"/>
          </a:lnSpc>
          <a:spcBef>
            <a:spcPct val="0"/>
          </a:spcBef>
          <a:spcAft>
            <a:spcPct val="0"/>
          </a:spcAft>
          <a:buClrTx/>
          <a:buSzTx/>
          <a:buFontTx/>
          <a:buNone/>
          <a:tabLst/>
          <a:defRPr kumimoji="0" lang="ru-RU" sz="15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771525" rtl="0" eaLnBrk="1" fontAlgn="base" latinLnBrk="0" hangingPunct="1">
          <a:lnSpc>
            <a:spcPct val="100000"/>
          </a:lnSpc>
          <a:spcBef>
            <a:spcPct val="0"/>
          </a:spcBef>
          <a:spcAft>
            <a:spcPct val="0"/>
          </a:spcAft>
          <a:buClrTx/>
          <a:buSzTx/>
          <a:buFontTx/>
          <a:buNone/>
          <a:tabLst/>
          <a:defRPr kumimoji="0" lang="ru-RU" sz="15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3558</TotalTime>
  <Words>2349</Words>
  <Application>Microsoft Office PowerPoint</Application>
  <PresentationFormat>Экран (4:3)</PresentationFormat>
  <Paragraphs>198</Paragraphs>
  <Slides>31</Slides>
  <Notes>0</Notes>
  <HiddenSlides>0</HiddenSlides>
  <MMClips>0</MMClips>
  <ScaleCrop>false</ScaleCrop>
  <HeadingPairs>
    <vt:vector size="8" baseType="variant">
      <vt:variant>
        <vt:lpstr>Использованные шрифты</vt:lpstr>
      </vt:variant>
      <vt:variant>
        <vt:i4>2</vt:i4>
      </vt:variant>
      <vt:variant>
        <vt:lpstr>Тема</vt:lpstr>
      </vt:variant>
      <vt:variant>
        <vt:i4>2</vt:i4>
      </vt:variant>
      <vt:variant>
        <vt:lpstr>Внедренные серверы OLE</vt:lpstr>
      </vt:variant>
      <vt:variant>
        <vt:i4>1</vt:i4>
      </vt:variant>
      <vt:variant>
        <vt:lpstr>Заголовки слайдов</vt:lpstr>
      </vt:variant>
      <vt:variant>
        <vt:i4>31</vt:i4>
      </vt:variant>
    </vt:vector>
  </HeadingPairs>
  <TitlesOfParts>
    <vt:vector size="36" baseType="lpstr">
      <vt:lpstr>Arial</vt:lpstr>
      <vt:lpstr>Calibri</vt:lpstr>
      <vt:lpstr>Оформление по умолчанию</vt:lpstr>
      <vt:lpstr>1_Оформление по умолчанию</vt:lpstr>
      <vt:lpstr>Equation</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Выпускная квалификационная работа</dc:title>
  <dc:creator>Jager</dc:creator>
  <cp:lastModifiedBy>Юрьев Егор Михайлович</cp:lastModifiedBy>
  <cp:revision>908</cp:revision>
  <dcterms:created xsi:type="dcterms:W3CDTF">2007-06-17T17:17:26Z</dcterms:created>
  <dcterms:modified xsi:type="dcterms:W3CDTF">2024-09-26T05:47:44Z</dcterms:modified>
</cp:coreProperties>
</file>