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sdx" ContentType="application/vnd.ms-visio.drawing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380" r:id="rId3"/>
    <p:sldId id="358" r:id="rId4"/>
    <p:sldId id="359" r:id="rId5"/>
    <p:sldId id="384" r:id="rId6"/>
    <p:sldId id="333" r:id="rId7"/>
    <p:sldId id="335" r:id="rId8"/>
    <p:sldId id="392" r:id="rId9"/>
    <p:sldId id="334" r:id="rId10"/>
    <p:sldId id="336" r:id="rId11"/>
    <p:sldId id="385" r:id="rId12"/>
    <p:sldId id="386" r:id="rId13"/>
    <p:sldId id="387" r:id="rId14"/>
    <p:sldId id="388" r:id="rId15"/>
    <p:sldId id="389" r:id="rId16"/>
    <p:sldId id="361" r:id="rId17"/>
    <p:sldId id="390" r:id="rId18"/>
    <p:sldId id="383" r:id="rId19"/>
    <p:sldId id="367" r:id="rId20"/>
    <p:sldId id="340" r:id="rId21"/>
    <p:sldId id="391" r:id="rId22"/>
    <p:sldId id="370" r:id="rId23"/>
    <p:sldId id="393" r:id="rId24"/>
    <p:sldId id="339" r:id="rId25"/>
    <p:sldId id="394" r:id="rId26"/>
    <p:sldId id="360" r:id="rId27"/>
    <p:sldId id="395" r:id="rId28"/>
    <p:sldId id="379" r:id="rId29"/>
    <p:sldId id="396" r:id="rId30"/>
    <p:sldId id="381" r:id="rId31"/>
    <p:sldId id="374" r:id="rId32"/>
    <p:sldId id="375" r:id="rId33"/>
    <p:sldId id="376" r:id="rId34"/>
    <p:sldId id="377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6120" autoAdjust="0"/>
  </p:normalViewPr>
  <p:slideViewPr>
    <p:cSldViewPr>
      <p:cViewPr varScale="1">
        <p:scale>
          <a:sx n="107" d="100"/>
          <a:sy n="107" d="100"/>
        </p:scale>
        <p:origin x="17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6;&#1081;&#1076;&#1077;&#1090;%20&#1085;&#1072;%20&#1076;&#1080;&#1087;&#1083;&#1086;&#1084;\&#1051;&#1080;&#1089;&#1090;%20Microsoft%20Office%20Excel%20(4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42815368409019"/>
          <c:y val="5.5891347297337177E-2"/>
          <c:w val="0.68516426071740877"/>
          <c:h val="0.78321542865717519"/>
        </c:manualLayout>
      </c:layout>
      <c:lineChart>
        <c:grouping val="standard"/>
        <c:varyColors val="0"/>
        <c:ser>
          <c:idx val="1"/>
          <c:order val="0"/>
          <c:tx>
            <c:v>расход сырья 1100 тыс. нкуб.м/ч</c:v>
          </c:tx>
          <c:marker>
            <c:symbol val="none"/>
          </c:marker>
          <c:cat>
            <c:numRef>
              <c:f>Лист3!$B:$B</c:f>
              <c:numCache>
                <c:formatCode>General</c:formatCode>
                <c:ptCount val="1048576"/>
                <c:pt idx="0">
                  <c:v>0</c:v>
                </c:pt>
                <c:pt idx="1">
                  <c:v>1.0000000000000005E-2</c:v>
                </c:pt>
                <c:pt idx="2">
                  <c:v>2.0000000000000011E-2</c:v>
                </c:pt>
                <c:pt idx="3">
                  <c:v>3.0000000000000002E-2</c:v>
                </c:pt>
                <c:pt idx="4">
                  <c:v>4.0000000000000022E-2</c:v>
                </c:pt>
                <c:pt idx="5">
                  <c:v>0.05</c:v>
                </c:pt>
                <c:pt idx="6">
                  <c:v>6.0000000000000032E-2</c:v>
                </c:pt>
                <c:pt idx="7">
                  <c:v>7.0000000000000021E-2</c:v>
                </c:pt>
                <c:pt idx="8">
                  <c:v>8.0000000000000043E-2</c:v>
                </c:pt>
                <c:pt idx="9">
                  <c:v>9.0000000000000024E-2</c:v>
                </c:pt>
                <c:pt idx="10">
                  <c:v>0.1</c:v>
                </c:pt>
                <c:pt idx="11">
                  <c:v>0.11</c:v>
                </c:pt>
                <c:pt idx="12">
                  <c:v>0.12000000000000002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0.15000000000000013</c:v>
                </c:pt>
                <c:pt idx="16">
                  <c:v>0.16</c:v>
                </c:pt>
                <c:pt idx="17">
                  <c:v>0.17</c:v>
                </c:pt>
                <c:pt idx="18">
                  <c:v>0.18000000000000013</c:v>
                </c:pt>
                <c:pt idx="19">
                  <c:v>0.19</c:v>
                </c:pt>
                <c:pt idx="20">
                  <c:v>0.2</c:v>
                </c:pt>
                <c:pt idx="21">
                  <c:v>0.21000000000000013</c:v>
                </c:pt>
                <c:pt idx="22">
                  <c:v>0.22</c:v>
                </c:pt>
                <c:pt idx="23">
                  <c:v>0.23</c:v>
                </c:pt>
                <c:pt idx="24">
                  <c:v>0.24000000000000013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0.28000000000000008</c:v>
                </c:pt>
                <c:pt idx="29">
                  <c:v>0.29000000000000026</c:v>
                </c:pt>
                <c:pt idx="30">
                  <c:v>0.30000000000000027</c:v>
                </c:pt>
                <c:pt idx="31">
                  <c:v>0.31000000000000028</c:v>
                </c:pt>
                <c:pt idx="32">
                  <c:v>0.32000000000000034</c:v>
                </c:pt>
                <c:pt idx="33">
                  <c:v>0.3300000000000004</c:v>
                </c:pt>
                <c:pt idx="34">
                  <c:v>0.34</c:v>
                </c:pt>
                <c:pt idx="35">
                  <c:v>0.35000000000000026</c:v>
                </c:pt>
                <c:pt idx="36">
                  <c:v>0.36000000000000026</c:v>
                </c:pt>
                <c:pt idx="37">
                  <c:v>0.37000000000000027</c:v>
                </c:pt>
                <c:pt idx="38">
                  <c:v>0.38000000000000034</c:v>
                </c:pt>
                <c:pt idx="39">
                  <c:v>0.39000000000000035</c:v>
                </c:pt>
                <c:pt idx="40">
                  <c:v>0.4</c:v>
                </c:pt>
                <c:pt idx="41">
                  <c:v>0.41000000000000025</c:v>
                </c:pt>
                <c:pt idx="42">
                  <c:v>0.42000000000000026</c:v>
                </c:pt>
                <c:pt idx="43">
                  <c:v>0.43000000000000027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0.47000000000000008</c:v>
                </c:pt>
                <c:pt idx="48">
                  <c:v>0.48000000000000026</c:v>
                </c:pt>
                <c:pt idx="49">
                  <c:v>0.49000000000000027</c:v>
                </c:pt>
                <c:pt idx="50">
                  <c:v>0.5</c:v>
                </c:pt>
                <c:pt idx="51">
                  <c:v>0.51</c:v>
                </c:pt>
                <c:pt idx="52">
                  <c:v>0.52</c:v>
                </c:pt>
                <c:pt idx="53">
                  <c:v>0.53</c:v>
                </c:pt>
                <c:pt idx="54">
                  <c:v>0.54</c:v>
                </c:pt>
                <c:pt idx="55">
                  <c:v>0.55000000000000004</c:v>
                </c:pt>
                <c:pt idx="56">
                  <c:v>0.56000000000000005</c:v>
                </c:pt>
                <c:pt idx="57">
                  <c:v>0.56999999999999995</c:v>
                </c:pt>
                <c:pt idx="58">
                  <c:v>0.58000000000000007</c:v>
                </c:pt>
                <c:pt idx="59">
                  <c:v>0.59</c:v>
                </c:pt>
                <c:pt idx="60">
                  <c:v>0.60000000000000053</c:v>
                </c:pt>
                <c:pt idx="61">
                  <c:v>0.61000000000000054</c:v>
                </c:pt>
                <c:pt idx="62">
                  <c:v>0.62000000000000055</c:v>
                </c:pt>
                <c:pt idx="63">
                  <c:v>0.63000000000000056</c:v>
                </c:pt>
                <c:pt idx="64">
                  <c:v>0.64000000000000068</c:v>
                </c:pt>
                <c:pt idx="65">
                  <c:v>0.6500000000000008</c:v>
                </c:pt>
                <c:pt idx="66">
                  <c:v>0.66000000000000081</c:v>
                </c:pt>
                <c:pt idx="67">
                  <c:v>0.67000000000000082</c:v>
                </c:pt>
                <c:pt idx="68">
                  <c:v>0.68</c:v>
                </c:pt>
                <c:pt idx="69">
                  <c:v>0.6900000000000005</c:v>
                </c:pt>
                <c:pt idx="70">
                  <c:v>0.70000000000000051</c:v>
                </c:pt>
                <c:pt idx="71">
                  <c:v>0.71000000000000052</c:v>
                </c:pt>
                <c:pt idx="72">
                  <c:v>0.72000000000000053</c:v>
                </c:pt>
                <c:pt idx="73">
                  <c:v>0.73000000000000054</c:v>
                </c:pt>
                <c:pt idx="74">
                  <c:v>0.74000000000000055</c:v>
                </c:pt>
                <c:pt idx="75">
                  <c:v>0.75000000000000056</c:v>
                </c:pt>
                <c:pt idx="76">
                  <c:v>0.76000000000000056</c:v>
                </c:pt>
                <c:pt idx="77">
                  <c:v>0.77000000000000068</c:v>
                </c:pt>
                <c:pt idx="78">
                  <c:v>0.78</c:v>
                </c:pt>
                <c:pt idx="79">
                  <c:v>0.79</c:v>
                </c:pt>
                <c:pt idx="80">
                  <c:v>0.8</c:v>
                </c:pt>
                <c:pt idx="81">
                  <c:v>0.81</c:v>
                </c:pt>
                <c:pt idx="82">
                  <c:v>0.82000000000000051</c:v>
                </c:pt>
                <c:pt idx="83">
                  <c:v>0.83000000000000052</c:v>
                </c:pt>
                <c:pt idx="84">
                  <c:v>0.84000000000000052</c:v>
                </c:pt>
                <c:pt idx="85">
                  <c:v>0.85000000000000053</c:v>
                </c:pt>
                <c:pt idx="86">
                  <c:v>0.86000000000000054</c:v>
                </c:pt>
                <c:pt idx="87">
                  <c:v>0.87000000000000055</c:v>
                </c:pt>
                <c:pt idx="88">
                  <c:v>0.88</c:v>
                </c:pt>
                <c:pt idx="89">
                  <c:v>0.89</c:v>
                </c:pt>
                <c:pt idx="90">
                  <c:v>0.9</c:v>
                </c:pt>
                <c:pt idx="91">
                  <c:v>0.91</c:v>
                </c:pt>
                <c:pt idx="92">
                  <c:v>0.92</c:v>
                </c:pt>
                <c:pt idx="93">
                  <c:v>0.93</c:v>
                </c:pt>
                <c:pt idx="94">
                  <c:v>0.9400000000000005</c:v>
                </c:pt>
                <c:pt idx="95">
                  <c:v>0.95000000000000051</c:v>
                </c:pt>
                <c:pt idx="96">
                  <c:v>0.96000000000000052</c:v>
                </c:pt>
                <c:pt idx="97">
                  <c:v>0.97000000000000053</c:v>
                </c:pt>
                <c:pt idx="98">
                  <c:v>0.98</c:v>
                </c:pt>
                <c:pt idx="99">
                  <c:v>0.99</c:v>
                </c:pt>
                <c:pt idx="100">
                  <c:v>1</c:v>
                </c:pt>
                <c:pt idx="101">
                  <c:v>1.01</c:v>
                </c:pt>
                <c:pt idx="102">
                  <c:v>1.02</c:v>
                </c:pt>
                <c:pt idx="103">
                  <c:v>1.03</c:v>
                </c:pt>
                <c:pt idx="104">
                  <c:v>1.04</c:v>
                </c:pt>
                <c:pt idx="105">
                  <c:v>1.05</c:v>
                </c:pt>
                <c:pt idx="106">
                  <c:v>1.06</c:v>
                </c:pt>
                <c:pt idx="107">
                  <c:v>1.07</c:v>
                </c:pt>
                <c:pt idx="108">
                  <c:v>1.08</c:v>
                </c:pt>
                <c:pt idx="109">
                  <c:v>1.0900000000000001</c:v>
                </c:pt>
                <c:pt idx="110">
                  <c:v>1.1000000000000001</c:v>
                </c:pt>
                <c:pt idx="111">
                  <c:v>1.1100000000000001</c:v>
                </c:pt>
                <c:pt idx="112">
                  <c:v>1.1200000000000001</c:v>
                </c:pt>
                <c:pt idx="113">
                  <c:v>1.1299999999999988</c:v>
                </c:pt>
                <c:pt idx="114">
                  <c:v>1.1399999999999988</c:v>
                </c:pt>
                <c:pt idx="115">
                  <c:v>1.1499999999999988</c:v>
                </c:pt>
                <c:pt idx="116">
                  <c:v>1.1599999999999988</c:v>
                </c:pt>
                <c:pt idx="117">
                  <c:v>1.170000000000001</c:v>
                </c:pt>
                <c:pt idx="118">
                  <c:v>1.180000000000001</c:v>
                </c:pt>
                <c:pt idx="119">
                  <c:v>1.1900000000000011</c:v>
                </c:pt>
                <c:pt idx="120">
                  <c:v>1.2</c:v>
                </c:pt>
                <c:pt idx="121">
                  <c:v>1.21</c:v>
                </c:pt>
                <c:pt idx="122">
                  <c:v>1.22</c:v>
                </c:pt>
                <c:pt idx="123">
                  <c:v>1.23</c:v>
                </c:pt>
                <c:pt idx="124">
                  <c:v>1.24</c:v>
                </c:pt>
                <c:pt idx="125">
                  <c:v>1.25</c:v>
                </c:pt>
                <c:pt idx="126">
                  <c:v>1.26</c:v>
                </c:pt>
                <c:pt idx="127">
                  <c:v>1.27</c:v>
                </c:pt>
                <c:pt idx="128">
                  <c:v>1.28</c:v>
                </c:pt>
                <c:pt idx="129">
                  <c:v>1.29</c:v>
                </c:pt>
                <c:pt idx="130">
                  <c:v>1.3</c:v>
                </c:pt>
                <c:pt idx="131">
                  <c:v>1.31</c:v>
                </c:pt>
                <c:pt idx="132">
                  <c:v>1.32</c:v>
                </c:pt>
                <c:pt idx="133">
                  <c:v>1.33</c:v>
                </c:pt>
                <c:pt idx="134">
                  <c:v>1.34</c:v>
                </c:pt>
                <c:pt idx="135">
                  <c:v>1.35</c:v>
                </c:pt>
                <c:pt idx="136">
                  <c:v>1.36</c:v>
                </c:pt>
                <c:pt idx="137">
                  <c:v>1.37</c:v>
                </c:pt>
                <c:pt idx="138">
                  <c:v>1.3800000000000001</c:v>
                </c:pt>
                <c:pt idx="139">
                  <c:v>1.3900000000000001</c:v>
                </c:pt>
                <c:pt idx="140">
                  <c:v>1.4</c:v>
                </c:pt>
                <c:pt idx="141">
                  <c:v>1.41</c:v>
                </c:pt>
                <c:pt idx="142">
                  <c:v>1.42</c:v>
                </c:pt>
                <c:pt idx="143">
                  <c:v>1.43</c:v>
                </c:pt>
                <c:pt idx="144">
                  <c:v>1.44</c:v>
                </c:pt>
                <c:pt idx="145">
                  <c:v>1.45</c:v>
                </c:pt>
                <c:pt idx="146">
                  <c:v>1.46</c:v>
                </c:pt>
                <c:pt idx="147">
                  <c:v>1.47</c:v>
                </c:pt>
                <c:pt idx="148">
                  <c:v>1.48</c:v>
                </c:pt>
                <c:pt idx="149">
                  <c:v>1.49</c:v>
                </c:pt>
                <c:pt idx="150">
                  <c:v>1.5</c:v>
                </c:pt>
                <c:pt idx="151">
                  <c:v>1.51</c:v>
                </c:pt>
                <c:pt idx="152">
                  <c:v>1.52</c:v>
                </c:pt>
                <c:pt idx="153">
                  <c:v>1.53</c:v>
                </c:pt>
                <c:pt idx="154">
                  <c:v>1.54</c:v>
                </c:pt>
                <c:pt idx="155">
                  <c:v>1.55</c:v>
                </c:pt>
                <c:pt idx="156">
                  <c:v>1.56</c:v>
                </c:pt>
                <c:pt idx="157">
                  <c:v>1.57</c:v>
                </c:pt>
                <c:pt idx="158">
                  <c:v>1.58</c:v>
                </c:pt>
                <c:pt idx="159">
                  <c:v>1.59</c:v>
                </c:pt>
                <c:pt idx="160">
                  <c:v>1.6</c:v>
                </c:pt>
                <c:pt idx="161">
                  <c:v>1.61</c:v>
                </c:pt>
                <c:pt idx="162">
                  <c:v>1.62</c:v>
                </c:pt>
                <c:pt idx="163">
                  <c:v>1.6300000000000001</c:v>
                </c:pt>
                <c:pt idx="164">
                  <c:v>1.6400000000000001</c:v>
                </c:pt>
                <c:pt idx="165">
                  <c:v>1.6400000000000001</c:v>
                </c:pt>
                <c:pt idx="166">
                  <c:v>1.6500000000000001</c:v>
                </c:pt>
                <c:pt idx="167">
                  <c:v>1.6600000000000001</c:v>
                </c:pt>
                <c:pt idx="168">
                  <c:v>1.670000000000001</c:v>
                </c:pt>
                <c:pt idx="169">
                  <c:v>1.680000000000001</c:v>
                </c:pt>
                <c:pt idx="170">
                  <c:v>1.6900000000000011</c:v>
                </c:pt>
                <c:pt idx="171">
                  <c:v>1.7</c:v>
                </c:pt>
                <c:pt idx="172">
                  <c:v>1.71</c:v>
                </c:pt>
                <c:pt idx="173">
                  <c:v>1.72</c:v>
                </c:pt>
                <c:pt idx="174">
                  <c:v>1.73</c:v>
                </c:pt>
                <c:pt idx="175">
                  <c:v>1.74</c:v>
                </c:pt>
                <c:pt idx="176">
                  <c:v>1.75</c:v>
                </c:pt>
                <c:pt idx="177">
                  <c:v>1.759999999999998</c:v>
                </c:pt>
                <c:pt idx="178">
                  <c:v>1.77</c:v>
                </c:pt>
                <c:pt idx="179">
                  <c:v>1.7799999999999983</c:v>
                </c:pt>
                <c:pt idx="180">
                  <c:v>1.7899999999999983</c:v>
                </c:pt>
                <c:pt idx="181">
                  <c:v>1.7999999999999985</c:v>
                </c:pt>
                <c:pt idx="182">
                  <c:v>1.8099999999999985</c:v>
                </c:pt>
                <c:pt idx="183">
                  <c:v>1.8199999999999987</c:v>
                </c:pt>
                <c:pt idx="184">
                  <c:v>1.8299999999999987</c:v>
                </c:pt>
                <c:pt idx="185">
                  <c:v>1.8399999999999987</c:v>
                </c:pt>
                <c:pt idx="186">
                  <c:v>1.8499999999999988</c:v>
                </c:pt>
                <c:pt idx="187">
                  <c:v>1.8599999999999988</c:v>
                </c:pt>
                <c:pt idx="188">
                  <c:v>1.8699999999999988</c:v>
                </c:pt>
                <c:pt idx="189">
                  <c:v>1.8800000000000001</c:v>
                </c:pt>
                <c:pt idx="190">
                  <c:v>1.8900000000000001</c:v>
                </c:pt>
                <c:pt idx="191">
                  <c:v>1.9000000000000001</c:v>
                </c:pt>
                <c:pt idx="192">
                  <c:v>1.9100000000000001</c:v>
                </c:pt>
                <c:pt idx="193">
                  <c:v>1.920000000000001</c:v>
                </c:pt>
                <c:pt idx="194">
                  <c:v>1.930000000000001</c:v>
                </c:pt>
                <c:pt idx="195">
                  <c:v>1.9400000000000011</c:v>
                </c:pt>
                <c:pt idx="196">
                  <c:v>1.9500000000000011</c:v>
                </c:pt>
                <c:pt idx="197">
                  <c:v>1.9600000000000011</c:v>
                </c:pt>
                <c:pt idx="198">
                  <c:v>1.9700000000000011</c:v>
                </c:pt>
                <c:pt idx="199">
                  <c:v>1.9800000000000011</c:v>
                </c:pt>
                <c:pt idx="200">
                  <c:v>1.9899999999999998</c:v>
                </c:pt>
                <c:pt idx="201">
                  <c:v>2</c:v>
                </c:pt>
                <c:pt idx="202">
                  <c:v>2.0099999999999998</c:v>
                </c:pt>
                <c:pt idx="203">
                  <c:v>2.02</c:v>
                </c:pt>
                <c:pt idx="204">
                  <c:v>2.0299999999999998</c:v>
                </c:pt>
                <c:pt idx="205">
                  <c:v>2.04</c:v>
                </c:pt>
                <c:pt idx="206">
                  <c:v>2.0499999999999998</c:v>
                </c:pt>
                <c:pt idx="207">
                  <c:v>2.06</c:v>
                </c:pt>
                <c:pt idx="208">
                  <c:v>2.0699999999999998</c:v>
                </c:pt>
                <c:pt idx="209">
                  <c:v>2.08</c:v>
                </c:pt>
                <c:pt idx="210">
                  <c:v>2.09</c:v>
                </c:pt>
                <c:pt idx="211">
                  <c:v>2.1</c:v>
                </c:pt>
                <c:pt idx="212">
                  <c:v>2.11</c:v>
                </c:pt>
                <c:pt idx="213">
                  <c:v>2.12</c:v>
                </c:pt>
                <c:pt idx="214">
                  <c:v>2.13</c:v>
                </c:pt>
                <c:pt idx="215">
                  <c:v>2.1399999999999997</c:v>
                </c:pt>
                <c:pt idx="216">
                  <c:v>2.15</c:v>
                </c:pt>
                <c:pt idx="217">
                  <c:v>2.16</c:v>
                </c:pt>
                <c:pt idx="218">
                  <c:v>2.17</c:v>
                </c:pt>
                <c:pt idx="219">
                  <c:v>2.1799999999999997</c:v>
                </c:pt>
                <c:pt idx="220">
                  <c:v>2.19</c:v>
                </c:pt>
                <c:pt idx="221">
                  <c:v>2.2000000000000002</c:v>
                </c:pt>
                <c:pt idx="222">
                  <c:v>2.21</c:v>
                </c:pt>
                <c:pt idx="223">
                  <c:v>2.2199999999999998</c:v>
                </c:pt>
                <c:pt idx="224">
                  <c:v>2.23</c:v>
                </c:pt>
                <c:pt idx="225">
                  <c:v>2.2399999999999998</c:v>
                </c:pt>
                <c:pt idx="226">
                  <c:v>2.25</c:v>
                </c:pt>
                <c:pt idx="227">
                  <c:v>2.2599999999999998</c:v>
                </c:pt>
                <c:pt idx="228">
                  <c:v>2.27</c:v>
                </c:pt>
                <c:pt idx="229">
                  <c:v>2.2799999999999998</c:v>
                </c:pt>
                <c:pt idx="230">
                  <c:v>2.29</c:v>
                </c:pt>
                <c:pt idx="231">
                  <c:v>2.2999999999999998</c:v>
                </c:pt>
                <c:pt idx="232">
                  <c:v>2.3099999999999987</c:v>
                </c:pt>
                <c:pt idx="233">
                  <c:v>2.3199999999999976</c:v>
                </c:pt>
                <c:pt idx="234">
                  <c:v>2.3299999999999987</c:v>
                </c:pt>
                <c:pt idx="235">
                  <c:v>2.34</c:v>
                </c:pt>
                <c:pt idx="236">
                  <c:v>2.3499999999999988</c:v>
                </c:pt>
                <c:pt idx="237">
                  <c:v>2.36</c:v>
                </c:pt>
                <c:pt idx="238">
                  <c:v>2.3699999999999997</c:v>
                </c:pt>
                <c:pt idx="239">
                  <c:v>2.38</c:v>
                </c:pt>
                <c:pt idx="240">
                  <c:v>2.3899999999999997</c:v>
                </c:pt>
                <c:pt idx="241">
                  <c:v>2.4</c:v>
                </c:pt>
                <c:pt idx="242">
                  <c:v>2.4099999999999997</c:v>
                </c:pt>
                <c:pt idx="243">
                  <c:v>2.42</c:v>
                </c:pt>
                <c:pt idx="244">
                  <c:v>2.4299999999999997</c:v>
                </c:pt>
                <c:pt idx="245">
                  <c:v>2.44</c:v>
                </c:pt>
                <c:pt idx="246">
                  <c:v>2.4499999999999997</c:v>
                </c:pt>
                <c:pt idx="247">
                  <c:v>2.46</c:v>
                </c:pt>
                <c:pt idx="248">
                  <c:v>2.4699999999999998</c:v>
                </c:pt>
                <c:pt idx="249">
                  <c:v>2.48</c:v>
                </c:pt>
                <c:pt idx="250">
                  <c:v>2.4899999999999998</c:v>
                </c:pt>
                <c:pt idx="251">
                  <c:v>2.5</c:v>
                </c:pt>
                <c:pt idx="252">
                  <c:v>2.5099999999999998</c:v>
                </c:pt>
                <c:pt idx="253">
                  <c:v>2.52</c:v>
                </c:pt>
                <c:pt idx="254">
                  <c:v>2.5299999999999998</c:v>
                </c:pt>
                <c:pt idx="255">
                  <c:v>2.54</c:v>
                </c:pt>
                <c:pt idx="256">
                  <c:v>2.5499999999999998</c:v>
                </c:pt>
                <c:pt idx="257">
                  <c:v>2.56</c:v>
                </c:pt>
                <c:pt idx="258">
                  <c:v>2.57</c:v>
                </c:pt>
                <c:pt idx="259">
                  <c:v>2.58</c:v>
                </c:pt>
                <c:pt idx="260">
                  <c:v>2.59</c:v>
                </c:pt>
                <c:pt idx="261">
                  <c:v>2.5999999999999988</c:v>
                </c:pt>
                <c:pt idx="262">
                  <c:v>2.61</c:v>
                </c:pt>
                <c:pt idx="263">
                  <c:v>2.62</c:v>
                </c:pt>
                <c:pt idx="264">
                  <c:v>2.63</c:v>
                </c:pt>
                <c:pt idx="265">
                  <c:v>2.6399999999999997</c:v>
                </c:pt>
                <c:pt idx="266">
                  <c:v>2.65</c:v>
                </c:pt>
                <c:pt idx="267">
                  <c:v>2.66</c:v>
                </c:pt>
                <c:pt idx="268">
                  <c:v>2.67</c:v>
                </c:pt>
                <c:pt idx="269">
                  <c:v>2.6799999999999997</c:v>
                </c:pt>
                <c:pt idx="270">
                  <c:v>2.69</c:v>
                </c:pt>
                <c:pt idx="271">
                  <c:v>2.7</c:v>
                </c:pt>
                <c:pt idx="272">
                  <c:v>2.71</c:v>
                </c:pt>
                <c:pt idx="273">
                  <c:v>2.7199999999999998</c:v>
                </c:pt>
                <c:pt idx="274">
                  <c:v>2.73</c:v>
                </c:pt>
                <c:pt idx="275">
                  <c:v>2.74</c:v>
                </c:pt>
                <c:pt idx="276">
                  <c:v>2.75</c:v>
                </c:pt>
                <c:pt idx="277">
                  <c:v>2.7600000000000002</c:v>
                </c:pt>
                <c:pt idx="278">
                  <c:v>2.7699999999999996</c:v>
                </c:pt>
                <c:pt idx="279">
                  <c:v>2.7800000000000002</c:v>
                </c:pt>
                <c:pt idx="280">
                  <c:v>2.79</c:v>
                </c:pt>
                <c:pt idx="281">
                  <c:v>2.8</c:v>
                </c:pt>
                <c:pt idx="282">
                  <c:v>2.8099999999999987</c:v>
                </c:pt>
                <c:pt idx="283">
                  <c:v>2.82</c:v>
                </c:pt>
                <c:pt idx="284">
                  <c:v>2.8299999999999987</c:v>
                </c:pt>
                <c:pt idx="285">
                  <c:v>2.84</c:v>
                </c:pt>
                <c:pt idx="286">
                  <c:v>2.8499999999999988</c:v>
                </c:pt>
                <c:pt idx="287">
                  <c:v>2.86</c:v>
                </c:pt>
                <c:pt idx="288">
                  <c:v>2.8699999999999997</c:v>
                </c:pt>
                <c:pt idx="289">
                  <c:v>2.88</c:v>
                </c:pt>
                <c:pt idx="290">
                  <c:v>2.8899999999999997</c:v>
                </c:pt>
                <c:pt idx="291">
                  <c:v>2.9</c:v>
                </c:pt>
                <c:pt idx="292">
                  <c:v>2.9099999999999997</c:v>
                </c:pt>
                <c:pt idx="293">
                  <c:v>2.92</c:v>
                </c:pt>
                <c:pt idx="294">
                  <c:v>2.9299999999999997</c:v>
                </c:pt>
                <c:pt idx="295">
                  <c:v>2.94</c:v>
                </c:pt>
                <c:pt idx="296">
                  <c:v>2.9499999999999997</c:v>
                </c:pt>
                <c:pt idx="297">
                  <c:v>2.96</c:v>
                </c:pt>
                <c:pt idx="298">
                  <c:v>2.9699999999999998</c:v>
                </c:pt>
                <c:pt idx="299">
                  <c:v>2.98</c:v>
                </c:pt>
                <c:pt idx="300">
                  <c:v>2.9899999999999998</c:v>
                </c:pt>
                <c:pt idx="301">
                  <c:v>3</c:v>
                </c:pt>
                <c:pt idx="302">
                  <c:v>3.01</c:v>
                </c:pt>
                <c:pt idx="303">
                  <c:v>3.0199999999999987</c:v>
                </c:pt>
                <c:pt idx="304">
                  <c:v>3.03</c:v>
                </c:pt>
                <c:pt idx="305">
                  <c:v>3.04</c:v>
                </c:pt>
                <c:pt idx="306">
                  <c:v>3.05</c:v>
                </c:pt>
                <c:pt idx="307">
                  <c:v>3.0599999999999987</c:v>
                </c:pt>
                <c:pt idx="308">
                  <c:v>3.07</c:v>
                </c:pt>
                <c:pt idx="309">
                  <c:v>3.08</c:v>
                </c:pt>
                <c:pt idx="310">
                  <c:v>3.09</c:v>
                </c:pt>
                <c:pt idx="311">
                  <c:v>3.0999999999999988</c:v>
                </c:pt>
                <c:pt idx="312">
                  <c:v>3.11</c:v>
                </c:pt>
                <c:pt idx="313">
                  <c:v>3.12</c:v>
                </c:pt>
                <c:pt idx="314">
                  <c:v>3.13</c:v>
                </c:pt>
                <c:pt idx="315">
                  <c:v>3.1399999999999997</c:v>
                </c:pt>
                <c:pt idx="316">
                  <c:v>3.15</c:v>
                </c:pt>
                <c:pt idx="317">
                  <c:v>3.16</c:v>
                </c:pt>
                <c:pt idx="318">
                  <c:v>3.17</c:v>
                </c:pt>
                <c:pt idx="319">
                  <c:v>3.1799999999999997</c:v>
                </c:pt>
                <c:pt idx="320">
                  <c:v>3.19</c:v>
                </c:pt>
                <c:pt idx="321">
                  <c:v>3.2</c:v>
                </c:pt>
                <c:pt idx="322">
                  <c:v>3.21</c:v>
                </c:pt>
                <c:pt idx="323">
                  <c:v>3.2199999999999998</c:v>
                </c:pt>
                <c:pt idx="324">
                  <c:v>3.23</c:v>
                </c:pt>
                <c:pt idx="325">
                  <c:v>3.24</c:v>
                </c:pt>
                <c:pt idx="326">
                  <c:v>3.25</c:v>
                </c:pt>
                <c:pt idx="327">
                  <c:v>3.2600000000000002</c:v>
                </c:pt>
                <c:pt idx="328">
                  <c:v>3.2699999999999996</c:v>
                </c:pt>
                <c:pt idx="329">
                  <c:v>3.2800000000000002</c:v>
                </c:pt>
                <c:pt idx="330">
                  <c:v>3.29</c:v>
                </c:pt>
                <c:pt idx="331">
                  <c:v>3.3</c:v>
                </c:pt>
                <c:pt idx="332">
                  <c:v>3.3099999999999987</c:v>
                </c:pt>
                <c:pt idx="333">
                  <c:v>3.32</c:v>
                </c:pt>
                <c:pt idx="334">
                  <c:v>3.3299999999999987</c:v>
                </c:pt>
                <c:pt idx="335">
                  <c:v>3.34</c:v>
                </c:pt>
                <c:pt idx="336">
                  <c:v>3.3499999999999988</c:v>
                </c:pt>
                <c:pt idx="337">
                  <c:v>3.36</c:v>
                </c:pt>
                <c:pt idx="338">
                  <c:v>3.3699999999999997</c:v>
                </c:pt>
                <c:pt idx="339">
                  <c:v>3.38</c:v>
                </c:pt>
                <c:pt idx="340">
                  <c:v>3.3899999999999997</c:v>
                </c:pt>
                <c:pt idx="341">
                  <c:v>3.4</c:v>
                </c:pt>
                <c:pt idx="342">
                  <c:v>3.4099999999999997</c:v>
                </c:pt>
                <c:pt idx="343">
                  <c:v>3.42</c:v>
                </c:pt>
                <c:pt idx="344">
                  <c:v>3.4299999999999997</c:v>
                </c:pt>
                <c:pt idx="345">
                  <c:v>3.44</c:v>
                </c:pt>
                <c:pt idx="346">
                  <c:v>3.4499999999999997</c:v>
                </c:pt>
                <c:pt idx="347">
                  <c:v>3.46</c:v>
                </c:pt>
                <c:pt idx="348">
                  <c:v>3.4699999999999998</c:v>
                </c:pt>
                <c:pt idx="349">
                  <c:v>3.48</c:v>
                </c:pt>
                <c:pt idx="350">
                  <c:v>3.4899999999999998</c:v>
                </c:pt>
                <c:pt idx="351">
                  <c:v>3.5</c:v>
                </c:pt>
                <c:pt idx="352">
                  <c:v>3.51</c:v>
                </c:pt>
                <c:pt idx="353">
                  <c:v>3.5199999999999987</c:v>
                </c:pt>
                <c:pt idx="354">
                  <c:v>3.53</c:v>
                </c:pt>
                <c:pt idx="355">
                  <c:v>3.54</c:v>
                </c:pt>
                <c:pt idx="356">
                  <c:v>3.55</c:v>
                </c:pt>
                <c:pt idx="357">
                  <c:v>3.5599999999999987</c:v>
                </c:pt>
                <c:pt idx="358">
                  <c:v>3.57</c:v>
                </c:pt>
                <c:pt idx="359">
                  <c:v>3.58</c:v>
                </c:pt>
                <c:pt idx="360">
                  <c:v>3.59</c:v>
                </c:pt>
                <c:pt idx="361">
                  <c:v>3.5999999999999988</c:v>
                </c:pt>
                <c:pt idx="362">
                  <c:v>3.61</c:v>
                </c:pt>
                <c:pt idx="363">
                  <c:v>3.62</c:v>
                </c:pt>
                <c:pt idx="364">
                  <c:v>3.63</c:v>
                </c:pt>
                <c:pt idx="365">
                  <c:v>3.6399999999999997</c:v>
                </c:pt>
                <c:pt idx="366">
                  <c:v>3.6499999999999995</c:v>
                </c:pt>
                <c:pt idx="367">
                  <c:v>3.66</c:v>
                </c:pt>
                <c:pt idx="368">
                  <c:v>3.67</c:v>
                </c:pt>
                <c:pt idx="369">
                  <c:v>3.6799999999999997</c:v>
                </c:pt>
                <c:pt idx="370">
                  <c:v>3.6899999999999995</c:v>
                </c:pt>
                <c:pt idx="371">
                  <c:v>3.7</c:v>
                </c:pt>
                <c:pt idx="372">
                  <c:v>3.71</c:v>
                </c:pt>
                <c:pt idx="373">
                  <c:v>3.7199999999999998</c:v>
                </c:pt>
                <c:pt idx="374">
                  <c:v>3.7299999999999995</c:v>
                </c:pt>
                <c:pt idx="375">
                  <c:v>3.74</c:v>
                </c:pt>
                <c:pt idx="376">
                  <c:v>3.75</c:v>
                </c:pt>
                <c:pt idx="377">
                  <c:v>3.7600000000000002</c:v>
                </c:pt>
                <c:pt idx="378">
                  <c:v>3.7699999999999996</c:v>
                </c:pt>
                <c:pt idx="379">
                  <c:v>3.7800000000000002</c:v>
                </c:pt>
                <c:pt idx="380">
                  <c:v>3.79</c:v>
                </c:pt>
                <c:pt idx="381">
                  <c:v>3.8</c:v>
                </c:pt>
                <c:pt idx="382">
                  <c:v>3.8099999999999987</c:v>
                </c:pt>
                <c:pt idx="383">
                  <c:v>3.8200000000000003</c:v>
                </c:pt>
                <c:pt idx="384">
                  <c:v>3.8299999999999987</c:v>
                </c:pt>
                <c:pt idx="385">
                  <c:v>3.84</c:v>
                </c:pt>
                <c:pt idx="386">
                  <c:v>3.8499999999999988</c:v>
                </c:pt>
                <c:pt idx="387">
                  <c:v>3.8600000000000003</c:v>
                </c:pt>
                <c:pt idx="388">
                  <c:v>3.8699999999999997</c:v>
                </c:pt>
                <c:pt idx="389">
                  <c:v>3.88</c:v>
                </c:pt>
                <c:pt idx="390">
                  <c:v>3.8899999999999997</c:v>
                </c:pt>
                <c:pt idx="391">
                  <c:v>3.8999999999999977</c:v>
                </c:pt>
                <c:pt idx="392">
                  <c:v>3.9099999999999997</c:v>
                </c:pt>
                <c:pt idx="393">
                  <c:v>3.9099999999999997</c:v>
                </c:pt>
                <c:pt idx="394">
                  <c:v>3.92</c:v>
                </c:pt>
                <c:pt idx="395">
                  <c:v>3.9299999999999997</c:v>
                </c:pt>
                <c:pt idx="396">
                  <c:v>3.94</c:v>
                </c:pt>
                <c:pt idx="397">
                  <c:v>3.9499999999999997</c:v>
                </c:pt>
                <c:pt idx="398">
                  <c:v>3.96</c:v>
                </c:pt>
                <c:pt idx="399">
                  <c:v>3.9699999999999998</c:v>
                </c:pt>
                <c:pt idx="400">
                  <c:v>3.98</c:v>
                </c:pt>
                <c:pt idx="401">
                  <c:v>3.9899999999999998</c:v>
                </c:pt>
                <c:pt idx="402">
                  <c:v>4</c:v>
                </c:pt>
                <c:pt idx="403">
                  <c:v>4.01</c:v>
                </c:pt>
                <c:pt idx="404">
                  <c:v>4.0200000000000005</c:v>
                </c:pt>
                <c:pt idx="405">
                  <c:v>4.03</c:v>
                </c:pt>
                <c:pt idx="406">
                  <c:v>4.04</c:v>
                </c:pt>
                <c:pt idx="407">
                  <c:v>4.05</c:v>
                </c:pt>
                <c:pt idx="408">
                  <c:v>4.0600000000000005</c:v>
                </c:pt>
                <c:pt idx="409">
                  <c:v>4.07</c:v>
                </c:pt>
                <c:pt idx="410">
                  <c:v>4.08</c:v>
                </c:pt>
                <c:pt idx="411">
                  <c:v>4.09</c:v>
                </c:pt>
                <c:pt idx="412">
                  <c:v>4.1000000000000005</c:v>
                </c:pt>
                <c:pt idx="413">
                  <c:v>4.1099999999999985</c:v>
                </c:pt>
                <c:pt idx="414">
                  <c:v>4.1199999999999966</c:v>
                </c:pt>
                <c:pt idx="415">
                  <c:v>4.13</c:v>
                </c:pt>
                <c:pt idx="416">
                  <c:v>4.1400000000000006</c:v>
                </c:pt>
                <c:pt idx="417">
                  <c:v>4.1499999999999995</c:v>
                </c:pt>
                <c:pt idx="418">
                  <c:v>4.1599999999999975</c:v>
                </c:pt>
                <c:pt idx="419">
                  <c:v>4.17</c:v>
                </c:pt>
                <c:pt idx="420">
                  <c:v>4.18</c:v>
                </c:pt>
                <c:pt idx="421">
                  <c:v>4.1899999999999995</c:v>
                </c:pt>
                <c:pt idx="422">
                  <c:v>4.2</c:v>
                </c:pt>
                <c:pt idx="423">
                  <c:v>4.21</c:v>
                </c:pt>
                <c:pt idx="424">
                  <c:v>4.22</c:v>
                </c:pt>
                <c:pt idx="425">
                  <c:v>4.2300000000000004</c:v>
                </c:pt>
                <c:pt idx="426">
                  <c:v>4.24</c:v>
                </c:pt>
                <c:pt idx="427">
                  <c:v>4.25</c:v>
                </c:pt>
                <c:pt idx="428">
                  <c:v>4.26</c:v>
                </c:pt>
                <c:pt idx="429">
                  <c:v>4.2700000000000014</c:v>
                </c:pt>
                <c:pt idx="430">
                  <c:v>4.28</c:v>
                </c:pt>
                <c:pt idx="431">
                  <c:v>4.29</c:v>
                </c:pt>
                <c:pt idx="432">
                  <c:v>4.3</c:v>
                </c:pt>
                <c:pt idx="433">
                  <c:v>4.3100000000000005</c:v>
                </c:pt>
                <c:pt idx="434">
                  <c:v>4.3199999999999985</c:v>
                </c:pt>
                <c:pt idx="435">
                  <c:v>4.33</c:v>
                </c:pt>
                <c:pt idx="436">
                  <c:v>4.34</c:v>
                </c:pt>
                <c:pt idx="437">
                  <c:v>4.3500000000000005</c:v>
                </c:pt>
                <c:pt idx="438">
                  <c:v>4.3599999999999985</c:v>
                </c:pt>
                <c:pt idx="439">
                  <c:v>4.37</c:v>
                </c:pt>
                <c:pt idx="440">
                  <c:v>4.38</c:v>
                </c:pt>
                <c:pt idx="441">
                  <c:v>4.3900000000000006</c:v>
                </c:pt>
                <c:pt idx="442">
                  <c:v>4.4000000000000004</c:v>
                </c:pt>
                <c:pt idx="443">
                  <c:v>4.41</c:v>
                </c:pt>
                <c:pt idx="444">
                  <c:v>4.42</c:v>
                </c:pt>
                <c:pt idx="445">
                  <c:v>4.4300000000000024</c:v>
                </c:pt>
                <c:pt idx="446">
                  <c:v>4.4400000000000004</c:v>
                </c:pt>
                <c:pt idx="447">
                  <c:v>4.45</c:v>
                </c:pt>
                <c:pt idx="448">
                  <c:v>4.46</c:v>
                </c:pt>
                <c:pt idx="449">
                  <c:v>4.4700000000000024</c:v>
                </c:pt>
                <c:pt idx="450">
                  <c:v>4.4800000000000004</c:v>
                </c:pt>
                <c:pt idx="451">
                  <c:v>4.49</c:v>
                </c:pt>
                <c:pt idx="452">
                  <c:v>4.5</c:v>
                </c:pt>
                <c:pt idx="453">
                  <c:v>4.51</c:v>
                </c:pt>
                <c:pt idx="454">
                  <c:v>4.5200000000000005</c:v>
                </c:pt>
                <c:pt idx="455">
                  <c:v>4.53</c:v>
                </c:pt>
                <c:pt idx="456">
                  <c:v>4.54</c:v>
                </c:pt>
                <c:pt idx="457">
                  <c:v>4.55</c:v>
                </c:pt>
                <c:pt idx="458">
                  <c:v>4.5600000000000005</c:v>
                </c:pt>
                <c:pt idx="459">
                  <c:v>4.57</c:v>
                </c:pt>
                <c:pt idx="460">
                  <c:v>4.58</c:v>
                </c:pt>
                <c:pt idx="461">
                  <c:v>4.59</c:v>
                </c:pt>
                <c:pt idx="462">
                  <c:v>4.5999999999999996</c:v>
                </c:pt>
                <c:pt idx="463">
                  <c:v>4.6099999999999985</c:v>
                </c:pt>
                <c:pt idx="464">
                  <c:v>4.6199999999999966</c:v>
                </c:pt>
                <c:pt idx="465">
                  <c:v>4.63</c:v>
                </c:pt>
                <c:pt idx="466">
                  <c:v>4.6400000000000006</c:v>
                </c:pt>
                <c:pt idx="467">
                  <c:v>4.6499999999999995</c:v>
                </c:pt>
                <c:pt idx="468">
                  <c:v>4.6599999999999975</c:v>
                </c:pt>
                <c:pt idx="469">
                  <c:v>4.67</c:v>
                </c:pt>
                <c:pt idx="470">
                  <c:v>4.68</c:v>
                </c:pt>
                <c:pt idx="471">
                  <c:v>4.6899999999999995</c:v>
                </c:pt>
                <c:pt idx="472">
                  <c:v>4.7</c:v>
                </c:pt>
                <c:pt idx="473">
                  <c:v>4.71</c:v>
                </c:pt>
                <c:pt idx="474">
                  <c:v>4.7200000000000006</c:v>
                </c:pt>
                <c:pt idx="475">
                  <c:v>4.7300000000000004</c:v>
                </c:pt>
                <c:pt idx="476">
                  <c:v>4.74</c:v>
                </c:pt>
                <c:pt idx="477">
                  <c:v>4.75</c:v>
                </c:pt>
                <c:pt idx="478">
                  <c:v>4.76</c:v>
                </c:pt>
                <c:pt idx="479">
                  <c:v>4.7700000000000014</c:v>
                </c:pt>
                <c:pt idx="480">
                  <c:v>4.78</c:v>
                </c:pt>
                <c:pt idx="481">
                  <c:v>4.79</c:v>
                </c:pt>
                <c:pt idx="482">
                  <c:v>4.8</c:v>
                </c:pt>
                <c:pt idx="483">
                  <c:v>4.8100000000000005</c:v>
                </c:pt>
                <c:pt idx="484">
                  <c:v>4.8199999999999985</c:v>
                </c:pt>
                <c:pt idx="485">
                  <c:v>4.83</c:v>
                </c:pt>
                <c:pt idx="486">
                  <c:v>4.84</c:v>
                </c:pt>
                <c:pt idx="487">
                  <c:v>4.8499999999999996</c:v>
                </c:pt>
                <c:pt idx="488">
                  <c:v>4.8599999999999985</c:v>
                </c:pt>
                <c:pt idx="489">
                  <c:v>4.87</c:v>
                </c:pt>
                <c:pt idx="490">
                  <c:v>4.88</c:v>
                </c:pt>
                <c:pt idx="491">
                  <c:v>4.8900000000000006</c:v>
                </c:pt>
                <c:pt idx="492">
                  <c:v>4.9000000000000004</c:v>
                </c:pt>
                <c:pt idx="493">
                  <c:v>4.91</c:v>
                </c:pt>
                <c:pt idx="494">
                  <c:v>4.92</c:v>
                </c:pt>
                <c:pt idx="495">
                  <c:v>4.9300000000000024</c:v>
                </c:pt>
                <c:pt idx="496">
                  <c:v>4.9400000000000004</c:v>
                </c:pt>
                <c:pt idx="497">
                  <c:v>4.95</c:v>
                </c:pt>
                <c:pt idx="498">
                  <c:v>4.96</c:v>
                </c:pt>
                <c:pt idx="499">
                  <c:v>4.9700000000000024</c:v>
                </c:pt>
                <c:pt idx="500">
                  <c:v>4.9800000000000004</c:v>
                </c:pt>
                <c:pt idx="501">
                  <c:v>4.99</c:v>
                </c:pt>
                <c:pt idx="502">
                  <c:v>5</c:v>
                </c:pt>
                <c:pt idx="503">
                  <c:v>5.01</c:v>
                </c:pt>
                <c:pt idx="504">
                  <c:v>5.0200000000000005</c:v>
                </c:pt>
                <c:pt idx="505">
                  <c:v>5.03</c:v>
                </c:pt>
                <c:pt idx="506">
                  <c:v>5.04</c:v>
                </c:pt>
                <c:pt idx="507">
                  <c:v>5.05</c:v>
                </c:pt>
                <c:pt idx="508">
                  <c:v>5.0600000000000005</c:v>
                </c:pt>
                <c:pt idx="509">
                  <c:v>5.07</c:v>
                </c:pt>
                <c:pt idx="510">
                  <c:v>5.08</c:v>
                </c:pt>
                <c:pt idx="511">
                  <c:v>5.09</c:v>
                </c:pt>
                <c:pt idx="512">
                  <c:v>5.0999999999999996</c:v>
                </c:pt>
                <c:pt idx="513">
                  <c:v>5.1099999999999985</c:v>
                </c:pt>
                <c:pt idx="514">
                  <c:v>5.1199999999999966</c:v>
                </c:pt>
                <c:pt idx="515">
                  <c:v>5.13</c:v>
                </c:pt>
                <c:pt idx="516">
                  <c:v>5.1400000000000006</c:v>
                </c:pt>
                <c:pt idx="517">
                  <c:v>5.1499999999999995</c:v>
                </c:pt>
                <c:pt idx="518">
                  <c:v>5.1599999999999975</c:v>
                </c:pt>
                <c:pt idx="519">
                  <c:v>5.17</c:v>
                </c:pt>
                <c:pt idx="520">
                  <c:v>5.18</c:v>
                </c:pt>
                <c:pt idx="521">
                  <c:v>5.1899999999999995</c:v>
                </c:pt>
                <c:pt idx="522">
                  <c:v>5.2</c:v>
                </c:pt>
                <c:pt idx="523">
                  <c:v>5.21</c:v>
                </c:pt>
                <c:pt idx="524">
                  <c:v>5.2200000000000006</c:v>
                </c:pt>
                <c:pt idx="525">
                  <c:v>5.23</c:v>
                </c:pt>
                <c:pt idx="526">
                  <c:v>5.24</c:v>
                </c:pt>
                <c:pt idx="527">
                  <c:v>5.25</c:v>
                </c:pt>
                <c:pt idx="528">
                  <c:v>5.26</c:v>
                </c:pt>
                <c:pt idx="529">
                  <c:v>5.2700000000000014</c:v>
                </c:pt>
                <c:pt idx="530">
                  <c:v>5.28</c:v>
                </c:pt>
                <c:pt idx="531">
                  <c:v>5.29</c:v>
                </c:pt>
                <c:pt idx="532">
                  <c:v>5.3</c:v>
                </c:pt>
                <c:pt idx="533">
                  <c:v>5.3100000000000005</c:v>
                </c:pt>
                <c:pt idx="534">
                  <c:v>5.3199999999999985</c:v>
                </c:pt>
                <c:pt idx="535">
                  <c:v>5.33</c:v>
                </c:pt>
                <c:pt idx="536">
                  <c:v>5.34</c:v>
                </c:pt>
                <c:pt idx="537">
                  <c:v>5.35</c:v>
                </c:pt>
                <c:pt idx="538">
                  <c:v>5.3599999999999985</c:v>
                </c:pt>
                <c:pt idx="539">
                  <c:v>5.37</c:v>
                </c:pt>
                <c:pt idx="540">
                  <c:v>5.38</c:v>
                </c:pt>
                <c:pt idx="541">
                  <c:v>5.3900000000000006</c:v>
                </c:pt>
                <c:pt idx="542">
                  <c:v>5.4</c:v>
                </c:pt>
                <c:pt idx="543">
                  <c:v>5.41</c:v>
                </c:pt>
                <c:pt idx="544">
                  <c:v>5.42</c:v>
                </c:pt>
                <c:pt idx="545">
                  <c:v>5.4300000000000024</c:v>
                </c:pt>
                <c:pt idx="546">
                  <c:v>5.44</c:v>
                </c:pt>
                <c:pt idx="547">
                  <c:v>5.45</c:v>
                </c:pt>
                <c:pt idx="548">
                  <c:v>5.46</c:v>
                </c:pt>
                <c:pt idx="549">
                  <c:v>5.4700000000000024</c:v>
                </c:pt>
                <c:pt idx="550">
                  <c:v>5.48</c:v>
                </c:pt>
                <c:pt idx="551">
                  <c:v>5.49</c:v>
                </c:pt>
                <c:pt idx="552">
                  <c:v>5.5</c:v>
                </c:pt>
                <c:pt idx="553">
                  <c:v>5.51</c:v>
                </c:pt>
                <c:pt idx="554">
                  <c:v>5.5200000000000005</c:v>
                </c:pt>
                <c:pt idx="555">
                  <c:v>5.53</c:v>
                </c:pt>
                <c:pt idx="556">
                  <c:v>5.54</c:v>
                </c:pt>
                <c:pt idx="557">
                  <c:v>5.55</c:v>
                </c:pt>
                <c:pt idx="558">
                  <c:v>5.5600000000000005</c:v>
                </c:pt>
                <c:pt idx="559">
                  <c:v>5.57</c:v>
                </c:pt>
                <c:pt idx="560">
                  <c:v>5.58</c:v>
                </c:pt>
                <c:pt idx="561">
                  <c:v>5.59</c:v>
                </c:pt>
                <c:pt idx="562">
                  <c:v>5.6</c:v>
                </c:pt>
                <c:pt idx="563">
                  <c:v>5.6099999999999985</c:v>
                </c:pt>
                <c:pt idx="564">
                  <c:v>5.6199999999999966</c:v>
                </c:pt>
                <c:pt idx="565">
                  <c:v>5.63</c:v>
                </c:pt>
                <c:pt idx="566">
                  <c:v>5.6400000000000006</c:v>
                </c:pt>
                <c:pt idx="567">
                  <c:v>5.64</c:v>
                </c:pt>
                <c:pt idx="568">
                  <c:v>5.6499999999999995</c:v>
                </c:pt>
                <c:pt idx="569">
                  <c:v>5.6599999999999975</c:v>
                </c:pt>
                <c:pt idx="570">
                  <c:v>5.67</c:v>
                </c:pt>
                <c:pt idx="571">
                  <c:v>5.68</c:v>
                </c:pt>
                <c:pt idx="572">
                  <c:v>5.6899999999999995</c:v>
                </c:pt>
                <c:pt idx="573">
                  <c:v>5.6999999999999975</c:v>
                </c:pt>
                <c:pt idx="574">
                  <c:v>5.71</c:v>
                </c:pt>
                <c:pt idx="575">
                  <c:v>5.72</c:v>
                </c:pt>
                <c:pt idx="576">
                  <c:v>5.7299999999999995</c:v>
                </c:pt>
                <c:pt idx="577">
                  <c:v>5.7399999999999993</c:v>
                </c:pt>
                <c:pt idx="578">
                  <c:v>5.75</c:v>
                </c:pt>
                <c:pt idx="579">
                  <c:v>5.76</c:v>
                </c:pt>
                <c:pt idx="580">
                  <c:v>5.7700000000000014</c:v>
                </c:pt>
                <c:pt idx="581">
                  <c:v>5.7799999999999994</c:v>
                </c:pt>
                <c:pt idx="582">
                  <c:v>5.79</c:v>
                </c:pt>
                <c:pt idx="583">
                  <c:v>5.8</c:v>
                </c:pt>
                <c:pt idx="584">
                  <c:v>5.81</c:v>
                </c:pt>
                <c:pt idx="585">
                  <c:v>5.8199999999999985</c:v>
                </c:pt>
                <c:pt idx="586">
                  <c:v>5.83</c:v>
                </c:pt>
                <c:pt idx="587">
                  <c:v>5.84</c:v>
                </c:pt>
                <c:pt idx="588">
                  <c:v>5.85</c:v>
                </c:pt>
                <c:pt idx="589">
                  <c:v>5.8599999999999985</c:v>
                </c:pt>
                <c:pt idx="590">
                  <c:v>5.87</c:v>
                </c:pt>
                <c:pt idx="591">
                  <c:v>5.88</c:v>
                </c:pt>
                <c:pt idx="592">
                  <c:v>5.89</c:v>
                </c:pt>
                <c:pt idx="593">
                  <c:v>5.8999999999999995</c:v>
                </c:pt>
                <c:pt idx="594">
                  <c:v>5.91</c:v>
                </c:pt>
                <c:pt idx="595">
                  <c:v>5.92</c:v>
                </c:pt>
                <c:pt idx="596">
                  <c:v>5.9300000000000024</c:v>
                </c:pt>
                <c:pt idx="597">
                  <c:v>5.94</c:v>
                </c:pt>
                <c:pt idx="598">
                  <c:v>5.9499999999999993</c:v>
                </c:pt>
                <c:pt idx="599">
                  <c:v>5.96</c:v>
                </c:pt>
                <c:pt idx="600">
                  <c:v>5.9700000000000024</c:v>
                </c:pt>
                <c:pt idx="601">
                  <c:v>5.98</c:v>
                </c:pt>
                <c:pt idx="602">
                  <c:v>5.9899999999999993</c:v>
                </c:pt>
                <c:pt idx="603">
                  <c:v>6</c:v>
                </c:pt>
                <c:pt idx="604">
                  <c:v>6.01</c:v>
                </c:pt>
                <c:pt idx="605">
                  <c:v>6.02</c:v>
                </c:pt>
                <c:pt idx="606">
                  <c:v>6.0299999999999985</c:v>
                </c:pt>
                <c:pt idx="607">
                  <c:v>6.04</c:v>
                </c:pt>
                <c:pt idx="608">
                  <c:v>6.05</c:v>
                </c:pt>
                <c:pt idx="609">
                  <c:v>6.06</c:v>
                </c:pt>
                <c:pt idx="610">
                  <c:v>6.0699999999999985</c:v>
                </c:pt>
                <c:pt idx="611">
                  <c:v>6.08</c:v>
                </c:pt>
                <c:pt idx="612">
                  <c:v>6.09</c:v>
                </c:pt>
                <c:pt idx="613">
                  <c:v>6.1</c:v>
                </c:pt>
                <c:pt idx="614">
                  <c:v>6.1099999999999985</c:v>
                </c:pt>
                <c:pt idx="615">
                  <c:v>6.1199999999999966</c:v>
                </c:pt>
                <c:pt idx="616">
                  <c:v>6.13</c:v>
                </c:pt>
                <c:pt idx="617">
                  <c:v>6.14</c:v>
                </c:pt>
                <c:pt idx="618">
                  <c:v>6.1499999999999995</c:v>
                </c:pt>
                <c:pt idx="619">
                  <c:v>6.1599999999999975</c:v>
                </c:pt>
                <c:pt idx="620">
                  <c:v>6.17</c:v>
                </c:pt>
                <c:pt idx="621">
                  <c:v>6.18</c:v>
                </c:pt>
                <c:pt idx="622">
                  <c:v>6.1899999999999995</c:v>
                </c:pt>
                <c:pt idx="623">
                  <c:v>6.1999999999999975</c:v>
                </c:pt>
                <c:pt idx="624">
                  <c:v>6.21</c:v>
                </c:pt>
                <c:pt idx="625">
                  <c:v>6.22</c:v>
                </c:pt>
                <c:pt idx="626">
                  <c:v>6.2299999999999995</c:v>
                </c:pt>
                <c:pt idx="627">
                  <c:v>6.2399999999999993</c:v>
                </c:pt>
                <c:pt idx="628">
                  <c:v>6.25</c:v>
                </c:pt>
                <c:pt idx="629">
                  <c:v>6.26</c:v>
                </c:pt>
                <c:pt idx="630">
                  <c:v>6.2700000000000014</c:v>
                </c:pt>
                <c:pt idx="631">
                  <c:v>6.2799999999999994</c:v>
                </c:pt>
                <c:pt idx="632">
                  <c:v>6.29</c:v>
                </c:pt>
                <c:pt idx="633">
                  <c:v>6.3</c:v>
                </c:pt>
                <c:pt idx="634">
                  <c:v>6.31</c:v>
                </c:pt>
                <c:pt idx="635">
                  <c:v>6.3199999999999985</c:v>
                </c:pt>
                <c:pt idx="636">
                  <c:v>6.33</c:v>
                </c:pt>
                <c:pt idx="637">
                  <c:v>6.34</c:v>
                </c:pt>
                <c:pt idx="638">
                  <c:v>6.35</c:v>
                </c:pt>
                <c:pt idx="639">
                  <c:v>6.3599999999999985</c:v>
                </c:pt>
                <c:pt idx="640">
                  <c:v>6.3699999999999966</c:v>
                </c:pt>
                <c:pt idx="641">
                  <c:v>6.38</c:v>
                </c:pt>
                <c:pt idx="642">
                  <c:v>6.39</c:v>
                </c:pt>
                <c:pt idx="643">
                  <c:v>6.3999999999999995</c:v>
                </c:pt>
                <c:pt idx="644">
                  <c:v>6.41</c:v>
                </c:pt>
                <c:pt idx="645">
                  <c:v>6.42</c:v>
                </c:pt>
                <c:pt idx="646">
                  <c:v>6.4300000000000024</c:v>
                </c:pt>
                <c:pt idx="647">
                  <c:v>6.44</c:v>
                </c:pt>
                <c:pt idx="648">
                  <c:v>6.4499999999999993</c:v>
                </c:pt>
                <c:pt idx="649">
                  <c:v>6.46</c:v>
                </c:pt>
                <c:pt idx="650">
                  <c:v>6.4700000000000024</c:v>
                </c:pt>
                <c:pt idx="651">
                  <c:v>6.48</c:v>
                </c:pt>
                <c:pt idx="652">
                  <c:v>6.4899999999999993</c:v>
                </c:pt>
                <c:pt idx="653">
                  <c:v>6.5</c:v>
                </c:pt>
                <c:pt idx="654">
                  <c:v>6.51</c:v>
                </c:pt>
                <c:pt idx="655">
                  <c:v>6.52</c:v>
                </c:pt>
                <c:pt idx="656">
                  <c:v>6.5299999999999985</c:v>
                </c:pt>
                <c:pt idx="657">
                  <c:v>6.54</c:v>
                </c:pt>
                <c:pt idx="658">
                  <c:v>6.55</c:v>
                </c:pt>
                <c:pt idx="659">
                  <c:v>6.56</c:v>
                </c:pt>
                <c:pt idx="660">
                  <c:v>6.5699999999999985</c:v>
                </c:pt>
                <c:pt idx="661">
                  <c:v>6.58</c:v>
                </c:pt>
                <c:pt idx="662">
                  <c:v>6.59</c:v>
                </c:pt>
                <c:pt idx="663">
                  <c:v>6.6</c:v>
                </c:pt>
                <c:pt idx="664">
                  <c:v>6.6099999999999985</c:v>
                </c:pt>
                <c:pt idx="665">
                  <c:v>6.6199999999999966</c:v>
                </c:pt>
                <c:pt idx="666">
                  <c:v>6.63</c:v>
                </c:pt>
                <c:pt idx="667">
                  <c:v>6.64</c:v>
                </c:pt>
                <c:pt idx="668">
                  <c:v>6.6499999999999995</c:v>
                </c:pt>
                <c:pt idx="669">
                  <c:v>6.6599999999999975</c:v>
                </c:pt>
                <c:pt idx="670">
                  <c:v>6.67</c:v>
                </c:pt>
                <c:pt idx="671">
                  <c:v>6.68</c:v>
                </c:pt>
                <c:pt idx="672">
                  <c:v>6.6899999999999995</c:v>
                </c:pt>
                <c:pt idx="673">
                  <c:v>6.6999999999999975</c:v>
                </c:pt>
                <c:pt idx="674">
                  <c:v>6.71</c:v>
                </c:pt>
                <c:pt idx="675">
                  <c:v>6.72</c:v>
                </c:pt>
                <c:pt idx="676">
                  <c:v>6.7299999999999995</c:v>
                </c:pt>
                <c:pt idx="677">
                  <c:v>6.74</c:v>
                </c:pt>
                <c:pt idx="678">
                  <c:v>6.75</c:v>
                </c:pt>
                <c:pt idx="679">
                  <c:v>6.76</c:v>
                </c:pt>
                <c:pt idx="680">
                  <c:v>6.7700000000000014</c:v>
                </c:pt>
                <c:pt idx="681">
                  <c:v>6.7799999999999994</c:v>
                </c:pt>
                <c:pt idx="682">
                  <c:v>6.7899999999999991</c:v>
                </c:pt>
                <c:pt idx="683">
                  <c:v>6.8</c:v>
                </c:pt>
                <c:pt idx="684">
                  <c:v>6.81</c:v>
                </c:pt>
                <c:pt idx="685">
                  <c:v>6.8199999999999985</c:v>
                </c:pt>
                <c:pt idx="686">
                  <c:v>6.83</c:v>
                </c:pt>
                <c:pt idx="687">
                  <c:v>6.84</c:v>
                </c:pt>
                <c:pt idx="688">
                  <c:v>6.85</c:v>
                </c:pt>
                <c:pt idx="689">
                  <c:v>6.8599999999999985</c:v>
                </c:pt>
                <c:pt idx="690">
                  <c:v>6.8699999999999966</c:v>
                </c:pt>
                <c:pt idx="691">
                  <c:v>6.88</c:v>
                </c:pt>
                <c:pt idx="692">
                  <c:v>6.89</c:v>
                </c:pt>
                <c:pt idx="693">
                  <c:v>6.8999999999999995</c:v>
                </c:pt>
                <c:pt idx="694">
                  <c:v>6.91</c:v>
                </c:pt>
                <c:pt idx="695">
                  <c:v>6.92</c:v>
                </c:pt>
                <c:pt idx="696">
                  <c:v>6.9300000000000024</c:v>
                </c:pt>
                <c:pt idx="697">
                  <c:v>6.94</c:v>
                </c:pt>
                <c:pt idx="698">
                  <c:v>6.9499999999999993</c:v>
                </c:pt>
                <c:pt idx="699">
                  <c:v>6.96</c:v>
                </c:pt>
                <c:pt idx="700">
                  <c:v>6.9700000000000024</c:v>
                </c:pt>
                <c:pt idx="701">
                  <c:v>6.98</c:v>
                </c:pt>
                <c:pt idx="702">
                  <c:v>6.99</c:v>
                </c:pt>
                <c:pt idx="703">
                  <c:v>7</c:v>
                </c:pt>
                <c:pt idx="704">
                  <c:v>7.01</c:v>
                </c:pt>
                <c:pt idx="705">
                  <c:v>7.02</c:v>
                </c:pt>
                <c:pt idx="706">
                  <c:v>7.0299999999999985</c:v>
                </c:pt>
                <c:pt idx="707">
                  <c:v>7.0399999999999991</c:v>
                </c:pt>
                <c:pt idx="708">
                  <c:v>7.05</c:v>
                </c:pt>
                <c:pt idx="709">
                  <c:v>7.06</c:v>
                </c:pt>
                <c:pt idx="710">
                  <c:v>7.0699999999999985</c:v>
                </c:pt>
                <c:pt idx="711">
                  <c:v>7.08</c:v>
                </c:pt>
                <c:pt idx="712">
                  <c:v>7.09</c:v>
                </c:pt>
                <c:pt idx="713">
                  <c:v>7.1</c:v>
                </c:pt>
                <c:pt idx="714">
                  <c:v>7.1099999999999985</c:v>
                </c:pt>
                <c:pt idx="715">
                  <c:v>7.1199999999999966</c:v>
                </c:pt>
                <c:pt idx="716">
                  <c:v>7.13</c:v>
                </c:pt>
                <c:pt idx="717">
                  <c:v>7.14</c:v>
                </c:pt>
                <c:pt idx="718">
                  <c:v>7.1499999999999995</c:v>
                </c:pt>
                <c:pt idx="719">
                  <c:v>7.1599999999999975</c:v>
                </c:pt>
                <c:pt idx="720">
                  <c:v>7.17</c:v>
                </c:pt>
                <c:pt idx="721">
                  <c:v>7.18</c:v>
                </c:pt>
                <c:pt idx="722">
                  <c:v>7.1899999999999995</c:v>
                </c:pt>
                <c:pt idx="723">
                  <c:v>7.1999999999999975</c:v>
                </c:pt>
                <c:pt idx="724">
                  <c:v>7.21</c:v>
                </c:pt>
                <c:pt idx="725">
                  <c:v>7.22</c:v>
                </c:pt>
                <c:pt idx="726">
                  <c:v>7.2299999999999995</c:v>
                </c:pt>
                <c:pt idx="727">
                  <c:v>7.24</c:v>
                </c:pt>
                <c:pt idx="728">
                  <c:v>7.25</c:v>
                </c:pt>
                <c:pt idx="729">
                  <c:v>7.26</c:v>
                </c:pt>
                <c:pt idx="730">
                  <c:v>7.2700000000000014</c:v>
                </c:pt>
                <c:pt idx="731">
                  <c:v>7.2799999999999994</c:v>
                </c:pt>
                <c:pt idx="732">
                  <c:v>7.2899999999999991</c:v>
                </c:pt>
                <c:pt idx="733">
                  <c:v>7.3</c:v>
                </c:pt>
                <c:pt idx="734">
                  <c:v>7.31</c:v>
                </c:pt>
                <c:pt idx="735">
                  <c:v>7.3199999999999985</c:v>
                </c:pt>
                <c:pt idx="736">
                  <c:v>7.33</c:v>
                </c:pt>
                <c:pt idx="737">
                  <c:v>7.34</c:v>
                </c:pt>
                <c:pt idx="738">
                  <c:v>7.35</c:v>
                </c:pt>
                <c:pt idx="739">
                  <c:v>7.3599999999999985</c:v>
                </c:pt>
                <c:pt idx="740">
                  <c:v>7.3699999999999966</c:v>
                </c:pt>
                <c:pt idx="741">
                  <c:v>7.38</c:v>
                </c:pt>
                <c:pt idx="742">
                  <c:v>7.39</c:v>
                </c:pt>
                <c:pt idx="743">
                  <c:v>7.3999999999999995</c:v>
                </c:pt>
                <c:pt idx="744">
                  <c:v>7.41</c:v>
                </c:pt>
                <c:pt idx="745">
                  <c:v>7.42</c:v>
                </c:pt>
                <c:pt idx="746">
                  <c:v>7.4300000000000024</c:v>
                </c:pt>
                <c:pt idx="747">
                  <c:v>7.44</c:v>
                </c:pt>
                <c:pt idx="748">
                  <c:v>7.4499999999999993</c:v>
                </c:pt>
                <c:pt idx="749">
                  <c:v>7.46</c:v>
                </c:pt>
                <c:pt idx="750">
                  <c:v>7.4700000000000024</c:v>
                </c:pt>
                <c:pt idx="751">
                  <c:v>7.48</c:v>
                </c:pt>
                <c:pt idx="752">
                  <c:v>7.49</c:v>
                </c:pt>
                <c:pt idx="753">
                  <c:v>7.5</c:v>
                </c:pt>
                <c:pt idx="754">
                  <c:v>7.51</c:v>
                </c:pt>
                <c:pt idx="755">
                  <c:v>7.52</c:v>
                </c:pt>
                <c:pt idx="756">
                  <c:v>7.5299999999999985</c:v>
                </c:pt>
                <c:pt idx="757">
                  <c:v>7.5399999999999991</c:v>
                </c:pt>
                <c:pt idx="758">
                  <c:v>7.55</c:v>
                </c:pt>
                <c:pt idx="759">
                  <c:v>7.56</c:v>
                </c:pt>
                <c:pt idx="760">
                  <c:v>7.5699999999999985</c:v>
                </c:pt>
                <c:pt idx="761">
                  <c:v>7.58</c:v>
                </c:pt>
                <c:pt idx="762">
                  <c:v>7.59</c:v>
                </c:pt>
                <c:pt idx="763">
                  <c:v>7.6</c:v>
                </c:pt>
                <c:pt idx="764">
                  <c:v>7.6099999999999985</c:v>
                </c:pt>
                <c:pt idx="765">
                  <c:v>7.6199999999999966</c:v>
                </c:pt>
                <c:pt idx="766">
                  <c:v>7.63</c:v>
                </c:pt>
                <c:pt idx="767">
                  <c:v>7.64</c:v>
                </c:pt>
                <c:pt idx="768">
                  <c:v>7.6499999999999995</c:v>
                </c:pt>
                <c:pt idx="769">
                  <c:v>7.6599999999999975</c:v>
                </c:pt>
                <c:pt idx="770">
                  <c:v>7.67</c:v>
                </c:pt>
                <c:pt idx="771">
                  <c:v>7.68</c:v>
                </c:pt>
                <c:pt idx="772">
                  <c:v>7.6899999999999995</c:v>
                </c:pt>
                <c:pt idx="773">
                  <c:v>7.6999999999999975</c:v>
                </c:pt>
                <c:pt idx="774">
                  <c:v>7.7099999999999991</c:v>
                </c:pt>
                <c:pt idx="775">
                  <c:v>7.72</c:v>
                </c:pt>
                <c:pt idx="776">
                  <c:v>7.7299999999999995</c:v>
                </c:pt>
                <c:pt idx="777">
                  <c:v>7.74</c:v>
                </c:pt>
                <c:pt idx="778">
                  <c:v>7.75</c:v>
                </c:pt>
                <c:pt idx="779">
                  <c:v>7.76</c:v>
                </c:pt>
                <c:pt idx="780">
                  <c:v>7.7700000000000014</c:v>
                </c:pt>
                <c:pt idx="781">
                  <c:v>7.7799999999999994</c:v>
                </c:pt>
                <c:pt idx="782">
                  <c:v>7.7899999999999991</c:v>
                </c:pt>
                <c:pt idx="783">
                  <c:v>7.8</c:v>
                </c:pt>
                <c:pt idx="784">
                  <c:v>7.81</c:v>
                </c:pt>
                <c:pt idx="785">
                  <c:v>7.8199999999999985</c:v>
                </c:pt>
                <c:pt idx="786">
                  <c:v>7.83</c:v>
                </c:pt>
                <c:pt idx="787">
                  <c:v>7.84</c:v>
                </c:pt>
                <c:pt idx="788">
                  <c:v>7.85</c:v>
                </c:pt>
                <c:pt idx="789">
                  <c:v>7.8599999999999985</c:v>
                </c:pt>
                <c:pt idx="790">
                  <c:v>7.8699999999999966</c:v>
                </c:pt>
                <c:pt idx="791">
                  <c:v>7.88</c:v>
                </c:pt>
                <c:pt idx="792">
                  <c:v>7.89</c:v>
                </c:pt>
                <c:pt idx="793">
                  <c:v>7.8999999999999995</c:v>
                </c:pt>
                <c:pt idx="794">
                  <c:v>7.91</c:v>
                </c:pt>
                <c:pt idx="795">
                  <c:v>7.92</c:v>
                </c:pt>
                <c:pt idx="796">
                  <c:v>7.9300000000000024</c:v>
                </c:pt>
                <c:pt idx="797">
                  <c:v>7.94</c:v>
                </c:pt>
                <c:pt idx="798">
                  <c:v>7.9499999999999993</c:v>
                </c:pt>
                <c:pt idx="799">
                  <c:v>7.9599999999999991</c:v>
                </c:pt>
                <c:pt idx="800">
                  <c:v>7.9700000000000024</c:v>
                </c:pt>
                <c:pt idx="801">
                  <c:v>7.98</c:v>
                </c:pt>
                <c:pt idx="802">
                  <c:v>7.99</c:v>
                </c:pt>
                <c:pt idx="803">
                  <c:v>8</c:v>
                </c:pt>
                <c:pt idx="804">
                  <c:v>8.01</c:v>
                </c:pt>
                <c:pt idx="805">
                  <c:v>8.02</c:v>
                </c:pt>
                <c:pt idx="806">
                  <c:v>8.0300000000000011</c:v>
                </c:pt>
                <c:pt idx="807">
                  <c:v>8.0400000000000009</c:v>
                </c:pt>
                <c:pt idx="808">
                  <c:v>8.0500000000000007</c:v>
                </c:pt>
                <c:pt idx="809">
                  <c:v>8.0600000000000023</c:v>
                </c:pt>
                <c:pt idx="810">
                  <c:v>8.07</c:v>
                </c:pt>
                <c:pt idx="811">
                  <c:v>8.08</c:v>
                </c:pt>
                <c:pt idx="812">
                  <c:v>8.09</c:v>
                </c:pt>
                <c:pt idx="813">
                  <c:v>8.1</c:v>
                </c:pt>
                <c:pt idx="814">
                  <c:v>8.11</c:v>
                </c:pt>
                <c:pt idx="815">
                  <c:v>8.120000000000001</c:v>
                </c:pt>
                <c:pt idx="816">
                  <c:v>8.1300000000000008</c:v>
                </c:pt>
                <c:pt idx="817">
                  <c:v>8.1399999999999988</c:v>
                </c:pt>
                <c:pt idx="818">
                  <c:v>8.15</c:v>
                </c:pt>
                <c:pt idx="819">
                  <c:v>8.16</c:v>
                </c:pt>
                <c:pt idx="820">
                  <c:v>8.17</c:v>
                </c:pt>
                <c:pt idx="821">
                  <c:v>8.18</c:v>
                </c:pt>
                <c:pt idx="822">
                  <c:v>8.19</c:v>
                </c:pt>
                <c:pt idx="823">
                  <c:v>8.2000000000000011</c:v>
                </c:pt>
                <c:pt idx="824">
                  <c:v>8.2100000000000009</c:v>
                </c:pt>
                <c:pt idx="825">
                  <c:v>8.2200000000000006</c:v>
                </c:pt>
                <c:pt idx="826">
                  <c:v>8.2299999999999986</c:v>
                </c:pt>
                <c:pt idx="827">
                  <c:v>8.2399999999999984</c:v>
                </c:pt>
                <c:pt idx="828">
                  <c:v>8.25</c:v>
                </c:pt>
                <c:pt idx="829">
                  <c:v>8.26</c:v>
                </c:pt>
                <c:pt idx="830">
                  <c:v>8.27</c:v>
                </c:pt>
                <c:pt idx="831">
                  <c:v>8.2800000000000011</c:v>
                </c:pt>
                <c:pt idx="832">
                  <c:v>8.2900000000000009</c:v>
                </c:pt>
                <c:pt idx="833">
                  <c:v>8.3000000000000007</c:v>
                </c:pt>
                <c:pt idx="834">
                  <c:v>8.3100000000000023</c:v>
                </c:pt>
                <c:pt idx="835">
                  <c:v>8.32</c:v>
                </c:pt>
                <c:pt idx="836">
                  <c:v>8.33</c:v>
                </c:pt>
                <c:pt idx="837">
                  <c:v>8.34</c:v>
                </c:pt>
                <c:pt idx="838">
                  <c:v>8.3500000000000068</c:v>
                </c:pt>
                <c:pt idx="839">
                  <c:v>8.3600000000000048</c:v>
                </c:pt>
                <c:pt idx="840">
                  <c:v>8.3700000000000028</c:v>
                </c:pt>
                <c:pt idx="841">
                  <c:v>8.3800000000000026</c:v>
                </c:pt>
                <c:pt idx="842">
                  <c:v>8.39</c:v>
                </c:pt>
                <c:pt idx="843">
                  <c:v>8.4000000000000021</c:v>
                </c:pt>
                <c:pt idx="844">
                  <c:v>8.41</c:v>
                </c:pt>
                <c:pt idx="845">
                  <c:v>8.42</c:v>
                </c:pt>
                <c:pt idx="846">
                  <c:v>8.43</c:v>
                </c:pt>
                <c:pt idx="847">
                  <c:v>8.44</c:v>
                </c:pt>
                <c:pt idx="848">
                  <c:v>8.4500000000000028</c:v>
                </c:pt>
                <c:pt idx="849">
                  <c:v>8.4600000000000026</c:v>
                </c:pt>
                <c:pt idx="850">
                  <c:v>8.4700000000000042</c:v>
                </c:pt>
                <c:pt idx="851">
                  <c:v>8.48</c:v>
                </c:pt>
                <c:pt idx="852">
                  <c:v>8.49</c:v>
                </c:pt>
                <c:pt idx="853">
                  <c:v>8.5</c:v>
                </c:pt>
                <c:pt idx="854">
                  <c:v>8.51</c:v>
                </c:pt>
                <c:pt idx="855">
                  <c:v>8.52</c:v>
                </c:pt>
                <c:pt idx="856">
                  <c:v>8.5300000000000011</c:v>
                </c:pt>
                <c:pt idx="857">
                  <c:v>8.5400000000000009</c:v>
                </c:pt>
                <c:pt idx="858">
                  <c:v>8.5500000000000007</c:v>
                </c:pt>
                <c:pt idx="859">
                  <c:v>8.5600000000000023</c:v>
                </c:pt>
                <c:pt idx="860">
                  <c:v>8.57</c:v>
                </c:pt>
                <c:pt idx="861">
                  <c:v>8.58</c:v>
                </c:pt>
                <c:pt idx="862">
                  <c:v>8.59</c:v>
                </c:pt>
                <c:pt idx="863">
                  <c:v>8.6</c:v>
                </c:pt>
                <c:pt idx="864">
                  <c:v>8.61</c:v>
                </c:pt>
                <c:pt idx="865">
                  <c:v>8.620000000000001</c:v>
                </c:pt>
                <c:pt idx="866">
                  <c:v>8.6300000000000008</c:v>
                </c:pt>
                <c:pt idx="867">
                  <c:v>8.6399999999999988</c:v>
                </c:pt>
                <c:pt idx="868">
                  <c:v>8.65</c:v>
                </c:pt>
                <c:pt idx="869">
                  <c:v>8.66</c:v>
                </c:pt>
                <c:pt idx="870">
                  <c:v>8.67</c:v>
                </c:pt>
                <c:pt idx="871">
                  <c:v>8.68</c:v>
                </c:pt>
                <c:pt idx="872">
                  <c:v>8.69</c:v>
                </c:pt>
                <c:pt idx="873">
                  <c:v>8.7000000000000011</c:v>
                </c:pt>
                <c:pt idx="874">
                  <c:v>8.7100000000000009</c:v>
                </c:pt>
                <c:pt idx="875">
                  <c:v>8.7200000000000006</c:v>
                </c:pt>
                <c:pt idx="876">
                  <c:v>8.7299999999999986</c:v>
                </c:pt>
              </c:numCache>
            </c:numRef>
          </c:cat>
          <c:val>
            <c:numRef>
              <c:f>Лист3!$C$1:$C$877</c:f>
              <c:numCache>
                <c:formatCode>General</c:formatCode>
                <c:ptCount val="877"/>
                <c:pt idx="0">
                  <c:v>210</c:v>
                </c:pt>
                <c:pt idx="1">
                  <c:v>215</c:v>
                </c:pt>
                <c:pt idx="2">
                  <c:v>219</c:v>
                </c:pt>
                <c:pt idx="3">
                  <c:v>222</c:v>
                </c:pt>
                <c:pt idx="4">
                  <c:v>224</c:v>
                </c:pt>
                <c:pt idx="5">
                  <c:v>226</c:v>
                </c:pt>
                <c:pt idx="6">
                  <c:v>228</c:v>
                </c:pt>
                <c:pt idx="7">
                  <c:v>230</c:v>
                </c:pt>
                <c:pt idx="8">
                  <c:v>231</c:v>
                </c:pt>
                <c:pt idx="9">
                  <c:v>233</c:v>
                </c:pt>
                <c:pt idx="10">
                  <c:v>234</c:v>
                </c:pt>
                <c:pt idx="11">
                  <c:v>235</c:v>
                </c:pt>
                <c:pt idx="12">
                  <c:v>236</c:v>
                </c:pt>
                <c:pt idx="13">
                  <c:v>237</c:v>
                </c:pt>
                <c:pt idx="14">
                  <c:v>238</c:v>
                </c:pt>
                <c:pt idx="15">
                  <c:v>239</c:v>
                </c:pt>
                <c:pt idx="16">
                  <c:v>240</c:v>
                </c:pt>
                <c:pt idx="17">
                  <c:v>241</c:v>
                </c:pt>
                <c:pt idx="18">
                  <c:v>241</c:v>
                </c:pt>
                <c:pt idx="19">
                  <c:v>242</c:v>
                </c:pt>
                <c:pt idx="20">
                  <c:v>243</c:v>
                </c:pt>
                <c:pt idx="21">
                  <c:v>243</c:v>
                </c:pt>
                <c:pt idx="22">
                  <c:v>244</c:v>
                </c:pt>
                <c:pt idx="23">
                  <c:v>245</c:v>
                </c:pt>
                <c:pt idx="24">
                  <c:v>245</c:v>
                </c:pt>
                <c:pt idx="25">
                  <c:v>246</c:v>
                </c:pt>
                <c:pt idx="26">
                  <c:v>246</c:v>
                </c:pt>
                <c:pt idx="27">
                  <c:v>247</c:v>
                </c:pt>
                <c:pt idx="28">
                  <c:v>247</c:v>
                </c:pt>
                <c:pt idx="29">
                  <c:v>248</c:v>
                </c:pt>
                <c:pt idx="30">
                  <c:v>248</c:v>
                </c:pt>
                <c:pt idx="31">
                  <c:v>249</c:v>
                </c:pt>
                <c:pt idx="32">
                  <c:v>249</c:v>
                </c:pt>
                <c:pt idx="33">
                  <c:v>249</c:v>
                </c:pt>
                <c:pt idx="34">
                  <c:v>250</c:v>
                </c:pt>
                <c:pt idx="35">
                  <c:v>250</c:v>
                </c:pt>
                <c:pt idx="36">
                  <c:v>251</c:v>
                </c:pt>
                <c:pt idx="37">
                  <c:v>251</c:v>
                </c:pt>
                <c:pt idx="38">
                  <c:v>251</c:v>
                </c:pt>
                <c:pt idx="39">
                  <c:v>252</c:v>
                </c:pt>
                <c:pt idx="40">
                  <c:v>252</c:v>
                </c:pt>
                <c:pt idx="41">
                  <c:v>252</c:v>
                </c:pt>
                <c:pt idx="42">
                  <c:v>253</c:v>
                </c:pt>
                <c:pt idx="43">
                  <c:v>253</c:v>
                </c:pt>
                <c:pt idx="44">
                  <c:v>253</c:v>
                </c:pt>
                <c:pt idx="45">
                  <c:v>254</c:v>
                </c:pt>
                <c:pt idx="46">
                  <c:v>254</c:v>
                </c:pt>
                <c:pt idx="47">
                  <c:v>254</c:v>
                </c:pt>
                <c:pt idx="48">
                  <c:v>255</c:v>
                </c:pt>
                <c:pt idx="49">
                  <c:v>255</c:v>
                </c:pt>
                <c:pt idx="50">
                  <c:v>255</c:v>
                </c:pt>
                <c:pt idx="51">
                  <c:v>256</c:v>
                </c:pt>
                <c:pt idx="52">
                  <c:v>256</c:v>
                </c:pt>
                <c:pt idx="53">
                  <c:v>256</c:v>
                </c:pt>
                <c:pt idx="54">
                  <c:v>256</c:v>
                </c:pt>
                <c:pt idx="55">
                  <c:v>257</c:v>
                </c:pt>
                <c:pt idx="56">
                  <c:v>257</c:v>
                </c:pt>
                <c:pt idx="57">
                  <c:v>257</c:v>
                </c:pt>
                <c:pt idx="58">
                  <c:v>257</c:v>
                </c:pt>
                <c:pt idx="59">
                  <c:v>258</c:v>
                </c:pt>
                <c:pt idx="60">
                  <c:v>258</c:v>
                </c:pt>
                <c:pt idx="61">
                  <c:v>258</c:v>
                </c:pt>
                <c:pt idx="62">
                  <c:v>258</c:v>
                </c:pt>
                <c:pt idx="63">
                  <c:v>258</c:v>
                </c:pt>
                <c:pt idx="64">
                  <c:v>259</c:v>
                </c:pt>
                <c:pt idx="65">
                  <c:v>259</c:v>
                </c:pt>
                <c:pt idx="66">
                  <c:v>259</c:v>
                </c:pt>
                <c:pt idx="67">
                  <c:v>259</c:v>
                </c:pt>
                <c:pt idx="68">
                  <c:v>260</c:v>
                </c:pt>
                <c:pt idx="69">
                  <c:v>260</c:v>
                </c:pt>
                <c:pt idx="70">
                  <c:v>260</c:v>
                </c:pt>
                <c:pt idx="71">
                  <c:v>260</c:v>
                </c:pt>
                <c:pt idx="72">
                  <c:v>260</c:v>
                </c:pt>
                <c:pt idx="73">
                  <c:v>261</c:v>
                </c:pt>
                <c:pt idx="74">
                  <c:v>261</c:v>
                </c:pt>
                <c:pt idx="75">
                  <c:v>261</c:v>
                </c:pt>
                <c:pt idx="76">
                  <c:v>261</c:v>
                </c:pt>
                <c:pt idx="77">
                  <c:v>261</c:v>
                </c:pt>
                <c:pt idx="78">
                  <c:v>262</c:v>
                </c:pt>
                <c:pt idx="79">
                  <c:v>262</c:v>
                </c:pt>
                <c:pt idx="80">
                  <c:v>262</c:v>
                </c:pt>
                <c:pt idx="81">
                  <c:v>262</c:v>
                </c:pt>
                <c:pt idx="82">
                  <c:v>262</c:v>
                </c:pt>
                <c:pt idx="83">
                  <c:v>262</c:v>
                </c:pt>
                <c:pt idx="84">
                  <c:v>263</c:v>
                </c:pt>
                <c:pt idx="85">
                  <c:v>263</c:v>
                </c:pt>
                <c:pt idx="86">
                  <c:v>263</c:v>
                </c:pt>
                <c:pt idx="87">
                  <c:v>263</c:v>
                </c:pt>
                <c:pt idx="88">
                  <c:v>263</c:v>
                </c:pt>
                <c:pt idx="89">
                  <c:v>263</c:v>
                </c:pt>
                <c:pt idx="90">
                  <c:v>264</c:v>
                </c:pt>
                <c:pt idx="91">
                  <c:v>264</c:v>
                </c:pt>
                <c:pt idx="92">
                  <c:v>264</c:v>
                </c:pt>
                <c:pt idx="93">
                  <c:v>264</c:v>
                </c:pt>
                <c:pt idx="94">
                  <c:v>264</c:v>
                </c:pt>
                <c:pt idx="95">
                  <c:v>264</c:v>
                </c:pt>
                <c:pt idx="96">
                  <c:v>264</c:v>
                </c:pt>
                <c:pt idx="97">
                  <c:v>265</c:v>
                </c:pt>
                <c:pt idx="98">
                  <c:v>265</c:v>
                </c:pt>
                <c:pt idx="99">
                  <c:v>265</c:v>
                </c:pt>
                <c:pt idx="100">
                  <c:v>265</c:v>
                </c:pt>
                <c:pt idx="101">
                  <c:v>265</c:v>
                </c:pt>
                <c:pt idx="102">
                  <c:v>265</c:v>
                </c:pt>
                <c:pt idx="103">
                  <c:v>266</c:v>
                </c:pt>
                <c:pt idx="104">
                  <c:v>266</c:v>
                </c:pt>
                <c:pt idx="105">
                  <c:v>266</c:v>
                </c:pt>
                <c:pt idx="106">
                  <c:v>266</c:v>
                </c:pt>
                <c:pt idx="107">
                  <c:v>266</c:v>
                </c:pt>
                <c:pt idx="108">
                  <c:v>266</c:v>
                </c:pt>
                <c:pt idx="109">
                  <c:v>266</c:v>
                </c:pt>
                <c:pt idx="110">
                  <c:v>266</c:v>
                </c:pt>
                <c:pt idx="111">
                  <c:v>267</c:v>
                </c:pt>
                <c:pt idx="112">
                  <c:v>267</c:v>
                </c:pt>
                <c:pt idx="113">
                  <c:v>267</c:v>
                </c:pt>
                <c:pt idx="114">
                  <c:v>267</c:v>
                </c:pt>
                <c:pt idx="115">
                  <c:v>267</c:v>
                </c:pt>
                <c:pt idx="116">
                  <c:v>267</c:v>
                </c:pt>
                <c:pt idx="117">
                  <c:v>267</c:v>
                </c:pt>
                <c:pt idx="118">
                  <c:v>267</c:v>
                </c:pt>
                <c:pt idx="119">
                  <c:v>268</c:v>
                </c:pt>
                <c:pt idx="120">
                  <c:v>268</c:v>
                </c:pt>
                <c:pt idx="121">
                  <c:v>268</c:v>
                </c:pt>
                <c:pt idx="122">
                  <c:v>268</c:v>
                </c:pt>
                <c:pt idx="123">
                  <c:v>268</c:v>
                </c:pt>
                <c:pt idx="124">
                  <c:v>268</c:v>
                </c:pt>
                <c:pt idx="125">
                  <c:v>268</c:v>
                </c:pt>
                <c:pt idx="126">
                  <c:v>268</c:v>
                </c:pt>
                <c:pt idx="127">
                  <c:v>269</c:v>
                </c:pt>
                <c:pt idx="128">
                  <c:v>269</c:v>
                </c:pt>
                <c:pt idx="129">
                  <c:v>269</c:v>
                </c:pt>
                <c:pt idx="130">
                  <c:v>269</c:v>
                </c:pt>
                <c:pt idx="131">
                  <c:v>269</c:v>
                </c:pt>
                <c:pt idx="132">
                  <c:v>269</c:v>
                </c:pt>
                <c:pt idx="133">
                  <c:v>269</c:v>
                </c:pt>
                <c:pt idx="134">
                  <c:v>269</c:v>
                </c:pt>
                <c:pt idx="135">
                  <c:v>269</c:v>
                </c:pt>
                <c:pt idx="136">
                  <c:v>270</c:v>
                </c:pt>
                <c:pt idx="137">
                  <c:v>270</c:v>
                </c:pt>
                <c:pt idx="138">
                  <c:v>270</c:v>
                </c:pt>
                <c:pt idx="139">
                  <c:v>270</c:v>
                </c:pt>
                <c:pt idx="140">
                  <c:v>270</c:v>
                </c:pt>
                <c:pt idx="141">
                  <c:v>270</c:v>
                </c:pt>
                <c:pt idx="142">
                  <c:v>270</c:v>
                </c:pt>
                <c:pt idx="143">
                  <c:v>270</c:v>
                </c:pt>
                <c:pt idx="144">
                  <c:v>270</c:v>
                </c:pt>
                <c:pt idx="145">
                  <c:v>270</c:v>
                </c:pt>
                <c:pt idx="146">
                  <c:v>271</c:v>
                </c:pt>
                <c:pt idx="147">
                  <c:v>271</c:v>
                </c:pt>
                <c:pt idx="148">
                  <c:v>271</c:v>
                </c:pt>
                <c:pt idx="149">
                  <c:v>271</c:v>
                </c:pt>
                <c:pt idx="150">
                  <c:v>271</c:v>
                </c:pt>
                <c:pt idx="151">
                  <c:v>271</c:v>
                </c:pt>
                <c:pt idx="152">
                  <c:v>271</c:v>
                </c:pt>
                <c:pt idx="153">
                  <c:v>271</c:v>
                </c:pt>
                <c:pt idx="154">
                  <c:v>271</c:v>
                </c:pt>
                <c:pt idx="155">
                  <c:v>271</c:v>
                </c:pt>
                <c:pt idx="156">
                  <c:v>272</c:v>
                </c:pt>
                <c:pt idx="157">
                  <c:v>272</c:v>
                </c:pt>
                <c:pt idx="158">
                  <c:v>272</c:v>
                </c:pt>
                <c:pt idx="159">
                  <c:v>272</c:v>
                </c:pt>
                <c:pt idx="160">
                  <c:v>272</c:v>
                </c:pt>
                <c:pt idx="161">
                  <c:v>272</c:v>
                </c:pt>
                <c:pt idx="162">
                  <c:v>272</c:v>
                </c:pt>
                <c:pt idx="163">
                  <c:v>272</c:v>
                </c:pt>
                <c:pt idx="164">
                  <c:v>272</c:v>
                </c:pt>
                <c:pt idx="165">
                  <c:v>232</c:v>
                </c:pt>
                <c:pt idx="166">
                  <c:v>233</c:v>
                </c:pt>
                <c:pt idx="167">
                  <c:v>233</c:v>
                </c:pt>
                <c:pt idx="168">
                  <c:v>234</c:v>
                </c:pt>
                <c:pt idx="169">
                  <c:v>234</c:v>
                </c:pt>
                <c:pt idx="170">
                  <c:v>234</c:v>
                </c:pt>
                <c:pt idx="171">
                  <c:v>235</c:v>
                </c:pt>
                <c:pt idx="172">
                  <c:v>235</c:v>
                </c:pt>
                <c:pt idx="173">
                  <c:v>236</c:v>
                </c:pt>
                <c:pt idx="174">
                  <c:v>236</c:v>
                </c:pt>
                <c:pt idx="175">
                  <c:v>237</c:v>
                </c:pt>
                <c:pt idx="176">
                  <c:v>237</c:v>
                </c:pt>
                <c:pt idx="177">
                  <c:v>237</c:v>
                </c:pt>
                <c:pt idx="178">
                  <c:v>238</c:v>
                </c:pt>
                <c:pt idx="179">
                  <c:v>238</c:v>
                </c:pt>
                <c:pt idx="180">
                  <c:v>238</c:v>
                </c:pt>
                <c:pt idx="181">
                  <c:v>239</c:v>
                </c:pt>
                <c:pt idx="182">
                  <c:v>239</c:v>
                </c:pt>
                <c:pt idx="183">
                  <c:v>239</c:v>
                </c:pt>
                <c:pt idx="184">
                  <c:v>240</c:v>
                </c:pt>
                <c:pt idx="185">
                  <c:v>240</c:v>
                </c:pt>
                <c:pt idx="186">
                  <c:v>240</c:v>
                </c:pt>
                <c:pt idx="187">
                  <c:v>241</c:v>
                </c:pt>
                <c:pt idx="188">
                  <c:v>241</c:v>
                </c:pt>
                <c:pt idx="189">
                  <c:v>241</c:v>
                </c:pt>
                <c:pt idx="190">
                  <c:v>241</c:v>
                </c:pt>
                <c:pt idx="191">
                  <c:v>242</c:v>
                </c:pt>
                <c:pt idx="192">
                  <c:v>242</c:v>
                </c:pt>
                <c:pt idx="193">
                  <c:v>242</c:v>
                </c:pt>
                <c:pt idx="194">
                  <c:v>243</c:v>
                </c:pt>
                <c:pt idx="195">
                  <c:v>243</c:v>
                </c:pt>
                <c:pt idx="196">
                  <c:v>243</c:v>
                </c:pt>
                <c:pt idx="197">
                  <c:v>243</c:v>
                </c:pt>
                <c:pt idx="198">
                  <c:v>244</c:v>
                </c:pt>
                <c:pt idx="199">
                  <c:v>244</c:v>
                </c:pt>
                <c:pt idx="200">
                  <c:v>244</c:v>
                </c:pt>
                <c:pt idx="201">
                  <c:v>244</c:v>
                </c:pt>
                <c:pt idx="202">
                  <c:v>244</c:v>
                </c:pt>
                <c:pt idx="203">
                  <c:v>245</c:v>
                </c:pt>
                <c:pt idx="204">
                  <c:v>245</c:v>
                </c:pt>
                <c:pt idx="205">
                  <c:v>245</c:v>
                </c:pt>
                <c:pt idx="206">
                  <c:v>245</c:v>
                </c:pt>
                <c:pt idx="207">
                  <c:v>245</c:v>
                </c:pt>
                <c:pt idx="208">
                  <c:v>246</c:v>
                </c:pt>
                <c:pt idx="209">
                  <c:v>246</c:v>
                </c:pt>
                <c:pt idx="210">
                  <c:v>246</c:v>
                </c:pt>
                <c:pt idx="211">
                  <c:v>246</c:v>
                </c:pt>
                <c:pt idx="212">
                  <c:v>246</c:v>
                </c:pt>
                <c:pt idx="213">
                  <c:v>247</c:v>
                </c:pt>
                <c:pt idx="214">
                  <c:v>247</c:v>
                </c:pt>
                <c:pt idx="215">
                  <c:v>247</c:v>
                </c:pt>
                <c:pt idx="216">
                  <c:v>247</c:v>
                </c:pt>
                <c:pt idx="217">
                  <c:v>247</c:v>
                </c:pt>
                <c:pt idx="218">
                  <c:v>248</c:v>
                </c:pt>
                <c:pt idx="219">
                  <c:v>248</c:v>
                </c:pt>
                <c:pt idx="220">
                  <c:v>248</c:v>
                </c:pt>
                <c:pt idx="221">
                  <c:v>248</c:v>
                </c:pt>
                <c:pt idx="222">
                  <c:v>248</c:v>
                </c:pt>
                <c:pt idx="223">
                  <c:v>248</c:v>
                </c:pt>
                <c:pt idx="224">
                  <c:v>249</c:v>
                </c:pt>
                <c:pt idx="225">
                  <c:v>249</c:v>
                </c:pt>
                <c:pt idx="226">
                  <c:v>249</c:v>
                </c:pt>
                <c:pt idx="227">
                  <c:v>249</c:v>
                </c:pt>
                <c:pt idx="228">
                  <c:v>249</c:v>
                </c:pt>
                <c:pt idx="229">
                  <c:v>249</c:v>
                </c:pt>
                <c:pt idx="230">
                  <c:v>250</c:v>
                </c:pt>
                <c:pt idx="231">
                  <c:v>250</c:v>
                </c:pt>
                <c:pt idx="232">
                  <c:v>250</c:v>
                </c:pt>
                <c:pt idx="233">
                  <c:v>250</c:v>
                </c:pt>
                <c:pt idx="234">
                  <c:v>250</c:v>
                </c:pt>
                <c:pt idx="235">
                  <c:v>250</c:v>
                </c:pt>
                <c:pt idx="236">
                  <c:v>250</c:v>
                </c:pt>
                <c:pt idx="237">
                  <c:v>251</c:v>
                </c:pt>
                <c:pt idx="238">
                  <c:v>251</c:v>
                </c:pt>
                <c:pt idx="239">
                  <c:v>251</c:v>
                </c:pt>
                <c:pt idx="240">
                  <c:v>251</c:v>
                </c:pt>
                <c:pt idx="241">
                  <c:v>251</c:v>
                </c:pt>
                <c:pt idx="242">
                  <c:v>251</c:v>
                </c:pt>
                <c:pt idx="243">
                  <c:v>251</c:v>
                </c:pt>
                <c:pt idx="244">
                  <c:v>251</c:v>
                </c:pt>
                <c:pt idx="245">
                  <c:v>252</c:v>
                </c:pt>
                <c:pt idx="246">
                  <c:v>252</c:v>
                </c:pt>
                <c:pt idx="247">
                  <c:v>252</c:v>
                </c:pt>
                <c:pt idx="248">
                  <c:v>252</c:v>
                </c:pt>
                <c:pt idx="249">
                  <c:v>252</c:v>
                </c:pt>
                <c:pt idx="250">
                  <c:v>252</c:v>
                </c:pt>
                <c:pt idx="251">
                  <c:v>252</c:v>
                </c:pt>
                <c:pt idx="252">
                  <c:v>252</c:v>
                </c:pt>
                <c:pt idx="253">
                  <c:v>253</c:v>
                </c:pt>
                <c:pt idx="254">
                  <c:v>253</c:v>
                </c:pt>
                <c:pt idx="255">
                  <c:v>253</c:v>
                </c:pt>
                <c:pt idx="256">
                  <c:v>253</c:v>
                </c:pt>
                <c:pt idx="257">
                  <c:v>253</c:v>
                </c:pt>
                <c:pt idx="258">
                  <c:v>253</c:v>
                </c:pt>
                <c:pt idx="259">
                  <c:v>253</c:v>
                </c:pt>
                <c:pt idx="260">
                  <c:v>253</c:v>
                </c:pt>
                <c:pt idx="261">
                  <c:v>254</c:v>
                </c:pt>
                <c:pt idx="262">
                  <c:v>254</c:v>
                </c:pt>
                <c:pt idx="263">
                  <c:v>254</c:v>
                </c:pt>
                <c:pt idx="264">
                  <c:v>254</c:v>
                </c:pt>
                <c:pt idx="265">
                  <c:v>254</c:v>
                </c:pt>
                <c:pt idx="266">
                  <c:v>254</c:v>
                </c:pt>
                <c:pt idx="267">
                  <c:v>254</c:v>
                </c:pt>
                <c:pt idx="268">
                  <c:v>254</c:v>
                </c:pt>
                <c:pt idx="269">
                  <c:v>254</c:v>
                </c:pt>
                <c:pt idx="270">
                  <c:v>255</c:v>
                </c:pt>
                <c:pt idx="271">
                  <c:v>255</c:v>
                </c:pt>
                <c:pt idx="272">
                  <c:v>255</c:v>
                </c:pt>
                <c:pt idx="273">
                  <c:v>255</c:v>
                </c:pt>
                <c:pt idx="274">
                  <c:v>255</c:v>
                </c:pt>
                <c:pt idx="275">
                  <c:v>255</c:v>
                </c:pt>
                <c:pt idx="276">
                  <c:v>255</c:v>
                </c:pt>
                <c:pt idx="277">
                  <c:v>255</c:v>
                </c:pt>
                <c:pt idx="278">
                  <c:v>255</c:v>
                </c:pt>
                <c:pt idx="279">
                  <c:v>255</c:v>
                </c:pt>
                <c:pt idx="280">
                  <c:v>256</c:v>
                </c:pt>
                <c:pt idx="281">
                  <c:v>256</c:v>
                </c:pt>
                <c:pt idx="282">
                  <c:v>256</c:v>
                </c:pt>
                <c:pt idx="283">
                  <c:v>256</c:v>
                </c:pt>
                <c:pt idx="284">
                  <c:v>256</c:v>
                </c:pt>
                <c:pt idx="285">
                  <c:v>256</c:v>
                </c:pt>
                <c:pt idx="286">
                  <c:v>256</c:v>
                </c:pt>
                <c:pt idx="287">
                  <c:v>256</c:v>
                </c:pt>
                <c:pt idx="288">
                  <c:v>256</c:v>
                </c:pt>
                <c:pt idx="289">
                  <c:v>256</c:v>
                </c:pt>
                <c:pt idx="290">
                  <c:v>256</c:v>
                </c:pt>
                <c:pt idx="291">
                  <c:v>257</c:v>
                </c:pt>
                <c:pt idx="292">
                  <c:v>257</c:v>
                </c:pt>
                <c:pt idx="293">
                  <c:v>257</c:v>
                </c:pt>
                <c:pt idx="294">
                  <c:v>257</c:v>
                </c:pt>
                <c:pt idx="295">
                  <c:v>257</c:v>
                </c:pt>
                <c:pt idx="296">
                  <c:v>257</c:v>
                </c:pt>
                <c:pt idx="297">
                  <c:v>257</c:v>
                </c:pt>
                <c:pt idx="298">
                  <c:v>257</c:v>
                </c:pt>
                <c:pt idx="299">
                  <c:v>257</c:v>
                </c:pt>
                <c:pt idx="300">
                  <c:v>257</c:v>
                </c:pt>
                <c:pt idx="301">
                  <c:v>257</c:v>
                </c:pt>
                <c:pt idx="302">
                  <c:v>258</c:v>
                </c:pt>
                <c:pt idx="303">
                  <c:v>258</c:v>
                </c:pt>
                <c:pt idx="304">
                  <c:v>258</c:v>
                </c:pt>
                <c:pt idx="305">
                  <c:v>258</c:v>
                </c:pt>
                <c:pt idx="306">
                  <c:v>258</c:v>
                </c:pt>
                <c:pt idx="307">
                  <c:v>258</c:v>
                </c:pt>
                <c:pt idx="308">
                  <c:v>258</c:v>
                </c:pt>
                <c:pt idx="309">
                  <c:v>258</c:v>
                </c:pt>
                <c:pt idx="310">
                  <c:v>258</c:v>
                </c:pt>
                <c:pt idx="311">
                  <c:v>258</c:v>
                </c:pt>
                <c:pt idx="312">
                  <c:v>258</c:v>
                </c:pt>
                <c:pt idx="313">
                  <c:v>258</c:v>
                </c:pt>
                <c:pt idx="314">
                  <c:v>258</c:v>
                </c:pt>
                <c:pt idx="315">
                  <c:v>259</c:v>
                </c:pt>
                <c:pt idx="316">
                  <c:v>259</c:v>
                </c:pt>
                <c:pt idx="317">
                  <c:v>259</c:v>
                </c:pt>
                <c:pt idx="318">
                  <c:v>259</c:v>
                </c:pt>
                <c:pt idx="319">
                  <c:v>259</c:v>
                </c:pt>
                <c:pt idx="320">
                  <c:v>259</c:v>
                </c:pt>
                <c:pt idx="321">
                  <c:v>259</c:v>
                </c:pt>
                <c:pt idx="322">
                  <c:v>259</c:v>
                </c:pt>
                <c:pt idx="323">
                  <c:v>259</c:v>
                </c:pt>
                <c:pt idx="324">
                  <c:v>259</c:v>
                </c:pt>
                <c:pt idx="325">
                  <c:v>259</c:v>
                </c:pt>
                <c:pt idx="326">
                  <c:v>259</c:v>
                </c:pt>
                <c:pt idx="327">
                  <c:v>259</c:v>
                </c:pt>
                <c:pt idx="328">
                  <c:v>260</c:v>
                </c:pt>
                <c:pt idx="329">
                  <c:v>260</c:v>
                </c:pt>
                <c:pt idx="330">
                  <c:v>260</c:v>
                </c:pt>
                <c:pt idx="331">
                  <c:v>260</c:v>
                </c:pt>
                <c:pt idx="332">
                  <c:v>260</c:v>
                </c:pt>
                <c:pt idx="333">
                  <c:v>260</c:v>
                </c:pt>
                <c:pt idx="334">
                  <c:v>260</c:v>
                </c:pt>
                <c:pt idx="335">
                  <c:v>260</c:v>
                </c:pt>
                <c:pt idx="336">
                  <c:v>260</c:v>
                </c:pt>
                <c:pt idx="337">
                  <c:v>260</c:v>
                </c:pt>
                <c:pt idx="338">
                  <c:v>260</c:v>
                </c:pt>
                <c:pt idx="339">
                  <c:v>260</c:v>
                </c:pt>
                <c:pt idx="340">
                  <c:v>260</c:v>
                </c:pt>
                <c:pt idx="341">
                  <c:v>260</c:v>
                </c:pt>
                <c:pt idx="342">
                  <c:v>261</c:v>
                </c:pt>
                <c:pt idx="343">
                  <c:v>261</c:v>
                </c:pt>
                <c:pt idx="344">
                  <c:v>261</c:v>
                </c:pt>
                <c:pt idx="345">
                  <c:v>261</c:v>
                </c:pt>
                <c:pt idx="346">
                  <c:v>261</c:v>
                </c:pt>
                <c:pt idx="347">
                  <c:v>261</c:v>
                </c:pt>
                <c:pt idx="348">
                  <c:v>261</c:v>
                </c:pt>
                <c:pt idx="349">
                  <c:v>261</c:v>
                </c:pt>
                <c:pt idx="350">
                  <c:v>261</c:v>
                </c:pt>
                <c:pt idx="351">
                  <c:v>261</c:v>
                </c:pt>
                <c:pt idx="352">
                  <c:v>261</c:v>
                </c:pt>
                <c:pt idx="353">
                  <c:v>261</c:v>
                </c:pt>
                <c:pt idx="354">
                  <c:v>261</c:v>
                </c:pt>
                <c:pt idx="355">
                  <c:v>261</c:v>
                </c:pt>
                <c:pt idx="356">
                  <c:v>261</c:v>
                </c:pt>
                <c:pt idx="357">
                  <c:v>261</c:v>
                </c:pt>
                <c:pt idx="358">
                  <c:v>262</c:v>
                </c:pt>
                <c:pt idx="359">
                  <c:v>262</c:v>
                </c:pt>
                <c:pt idx="360">
                  <c:v>262</c:v>
                </c:pt>
                <c:pt idx="361">
                  <c:v>262</c:v>
                </c:pt>
                <c:pt idx="362">
                  <c:v>262</c:v>
                </c:pt>
                <c:pt idx="363">
                  <c:v>262</c:v>
                </c:pt>
                <c:pt idx="364">
                  <c:v>262</c:v>
                </c:pt>
                <c:pt idx="365">
                  <c:v>262</c:v>
                </c:pt>
                <c:pt idx="366">
                  <c:v>262</c:v>
                </c:pt>
                <c:pt idx="367">
                  <c:v>262</c:v>
                </c:pt>
                <c:pt idx="368">
                  <c:v>262</c:v>
                </c:pt>
                <c:pt idx="369">
                  <c:v>262</c:v>
                </c:pt>
                <c:pt idx="370">
                  <c:v>262</c:v>
                </c:pt>
                <c:pt idx="371">
                  <c:v>262</c:v>
                </c:pt>
                <c:pt idx="372">
                  <c:v>262</c:v>
                </c:pt>
                <c:pt idx="373">
                  <c:v>262</c:v>
                </c:pt>
                <c:pt idx="374">
                  <c:v>263</c:v>
                </c:pt>
                <c:pt idx="375">
                  <c:v>263</c:v>
                </c:pt>
                <c:pt idx="376">
                  <c:v>263</c:v>
                </c:pt>
                <c:pt idx="377">
                  <c:v>263</c:v>
                </c:pt>
                <c:pt idx="378">
                  <c:v>263</c:v>
                </c:pt>
                <c:pt idx="379">
                  <c:v>263</c:v>
                </c:pt>
                <c:pt idx="380">
                  <c:v>263</c:v>
                </c:pt>
                <c:pt idx="381">
                  <c:v>263</c:v>
                </c:pt>
                <c:pt idx="382">
                  <c:v>263</c:v>
                </c:pt>
                <c:pt idx="383">
                  <c:v>263</c:v>
                </c:pt>
                <c:pt idx="384">
                  <c:v>263</c:v>
                </c:pt>
                <c:pt idx="385">
                  <c:v>263</c:v>
                </c:pt>
                <c:pt idx="386">
                  <c:v>263</c:v>
                </c:pt>
                <c:pt idx="387">
                  <c:v>263</c:v>
                </c:pt>
                <c:pt idx="388">
                  <c:v>263</c:v>
                </c:pt>
                <c:pt idx="389">
                  <c:v>263</c:v>
                </c:pt>
                <c:pt idx="390">
                  <c:v>263</c:v>
                </c:pt>
                <c:pt idx="391">
                  <c:v>263</c:v>
                </c:pt>
                <c:pt idx="392">
                  <c:v>264</c:v>
                </c:pt>
                <c:pt idx="393">
                  <c:v>231</c:v>
                </c:pt>
                <c:pt idx="394">
                  <c:v>231</c:v>
                </c:pt>
                <c:pt idx="395">
                  <c:v>232</c:v>
                </c:pt>
                <c:pt idx="396">
                  <c:v>232</c:v>
                </c:pt>
                <c:pt idx="397">
                  <c:v>232</c:v>
                </c:pt>
                <c:pt idx="398">
                  <c:v>233</c:v>
                </c:pt>
                <c:pt idx="399">
                  <c:v>233</c:v>
                </c:pt>
                <c:pt idx="400">
                  <c:v>233</c:v>
                </c:pt>
                <c:pt idx="401">
                  <c:v>233</c:v>
                </c:pt>
                <c:pt idx="402">
                  <c:v>234</c:v>
                </c:pt>
                <c:pt idx="403">
                  <c:v>234</c:v>
                </c:pt>
                <c:pt idx="404">
                  <c:v>234</c:v>
                </c:pt>
                <c:pt idx="405">
                  <c:v>234</c:v>
                </c:pt>
                <c:pt idx="406">
                  <c:v>235</c:v>
                </c:pt>
                <c:pt idx="407">
                  <c:v>235</c:v>
                </c:pt>
                <c:pt idx="408">
                  <c:v>235</c:v>
                </c:pt>
                <c:pt idx="409">
                  <c:v>235</c:v>
                </c:pt>
                <c:pt idx="410">
                  <c:v>236</c:v>
                </c:pt>
                <c:pt idx="411">
                  <c:v>236</c:v>
                </c:pt>
                <c:pt idx="412">
                  <c:v>236</c:v>
                </c:pt>
                <c:pt idx="413">
                  <c:v>236</c:v>
                </c:pt>
                <c:pt idx="414">
                  <c:v>236</c:v>
                </c:pt>
                <c:pt idx="415">
                  <c:v>237</c:v>
                </c:pt>
                <c:pt idx="416">
                  <c:v>237</c:v>
                </c:pt>
                <c:pt idx="417">
                  <c:v>237</c:v>
                </c:pt>
                <c:pt idx="418">
                  <c:v>237</c:v>
                </c:pt>
                <c:pt idx="419">
                  <c:v>237</c:v>
                </c:pt>
                <c:pt idx="420">
                  <c:v>238</c:v>
                </c:pt>
                <c:pt idx="421">
                  <c:v>238</c:v>
                </c:pt>
                <c:pt idx="422">
                  <c:v>238</c:v>
                </c:pt>
                <c:pt idx="423">
                  <c:v>238</c:v>
                </c:pt>
                <c:pt idx="424">
                  <c:v>238</c:v>
                </c:pt>
                <c:pt idx="425">
                  <c:v>238</c:v>
                </c:pt>
                <c:pt idx="426">
                  <c:v>239</c:v>
                </c:pt>
                <c:pt idx="427">
                  <c:v>239</c:v>
                </c:pt>
                <c:pt idx="428">
                  <c:v>239</c:v>
                </c:pt>
                <c:pt idx="429">
                  <c:v>239</c:v>
                </c:pt>
                <c:pt idx="430">
                  <c:v>239</c:v>
                </c:pt>
                <c:pt idx="431">
                  <c:v>239</c:v>
                </c:pt>
                <c:pt idx="432">
                  <c:v>240</c:v>
                </c:pt>
                <c:pt idx="433">
                  <c:v>240</c:v>
                </c:pt>
                <c:pt idx="434">
                  <c:v>240</c:v>
                </c:pt>
                <c:pt idx="435">
                  <c:v>240</c:v>
                </c:pt>
                <c:pt idx="436">
                  <c:v>240</c:v>
                </c:pt>
                <c:pt idx="437">
                  <c:v>240</c:v>
                </c:pt>
                <c:pt idx="438">
                  <c:v>240</c:v>
                </c:pt>
                <c:pt idx="439">
                  <c:v>241</c:v>
                </c:pt>
                <c:pt idx="440">
                  <c:v>241</c:v>
                </c:pt>
                <c:pt idx="441">
                  <c:v>241</c:v>
                </c:pt>
                <c:pt idx="442">
                  <c:v>241</c:v>
                </c:pt>
                <c:pt idx="443">
                  <c:v>241</c:v>
                </c:pt>
                <c:pt idx="444">
                  <c:v>241</c:v>
                </c:pt>
                <c:pt idx="445">
                  <c:v>241</c:v>
                </c:pt>
                <c:pt idx="446">
                  <c:v>242</c:v>
                </c:pt>
                <c:pt idx="447">
                  <c:v>242</c:v>
                </c:pt>
                <c:pt idx="448">
                  <c:v>242</c:v>
                </c:pt>
                <c:pt idx="449">
                  <c:v>242</c:v>
                </c:pt>
                <c:pt idx="450">
                  <c:v>242</c:v>
                </c:pt>
                <c:pt idx="451">
                  <c:v>242</c:v>
                </c:pt>
                <c:pt idx="452">
                  <c:v>242</c:v>
                </c:pt>
                <c:pt idx="453">
                  <c:v>242</c:v>
                </c:pt>
                <c:pt idx="454">
                  <c:v>243</c:v>
                </c:pt>
                <c:pt idx="455">
                  <c:v>243</c:v>
                </c:pt>
                <c:pt idx="456">
                  <c:v>243</c:v>
                </c:pt>
                <c:pt idx="457">
                  <c:v>243</c:v>
                </c:pt>
                <c:pt idx="458">
                  <c:v>243</c:v>
                </c:pt>
                <c:pt idx="459">
                  <c:v>243</c:v>
                </c:pt>
                <c:pt idx="460">
                  <c:v>243</c:v>
                </c:pt>
                <c:pt idx="461">
                  <c:v>243</c:v>
                </c:pt>
                <c:pt idx="462">
                  <c:v>243</c:v>
                </c:pt>
                <c:pt idx="463">
                  <c:v>244</c:v>
                </c:pt>
                <c:pt idx="464">
                  <c:v>244</c:v>
                </c:pt>
                <c:pt idx="465">
                  <c:v>244</c:v>
                </c:pt>
                <c:pt idx="466">
                  <c:v>244</c:v>
                </c:pt>
                <c:pt idx="467">
                  <c:v>244</c:v>
                </c:pt>
                <c:pt idx="468">
                  <c:v>244</c:v>
                </c:pt>
                <c:pt idx="469">
                  <c:v>244</c:v>
                </c:pt>
                <c:pt idx="470">
                  <c:v>244</c:v>
                </c:pt>
                <c:pt idx="471">
                  <c:v>244</c:v>
                </c:pt>
                <c:pt idx="472">
                  <c:v>245</c:v>
                </c:pt>
                <c:pt idx="473">
                  <c:v>245</c:v>
                </c:pt>
                <c:pt idx="474">
                  <c:v>245</c:v>
                </c:pt>
                <c:pt idx="475">
                  <c:v>245</c:v>
                </c:pt>
                <c:pt idx="476">
                  <c:v>245</c:v>
                </c:pt>
                <c:pt idx="477">
                  <c:v>245</c:v>
                </c:pt>
                <c:pt idx="478">
                  <c:v>245</c:v>
                </c:pt>
                <c:pt idx="479">
                  <c:v>245</c:v>
                </c:pt>
                <c:pt idx="480">
                  <c:v>245</c:v>
                </c:pt>
                <c:pt idx="481">
                  <c:v>245</c:v>
                </c:pt>
                <c:pt idx="482">
                  <c:v>246</c:v>
                </c:pt>
                <c:pt idx="483">
                  <c:v>246</c:v>
                </c:pt>
                <c:pt idx="484">
                  <c:v>246</c:v>
                </c:pt>
                <c:pt idx="485">
                  <c:v>246</c:v>
                </c:pt>
                <c:pt idx="486">
                  <c:v>246</c:v>
                </c:pt>
                <c:pt idx="487">
                  <c:v>246</c:v>
                </c:pt>
                <c:pt idx="488">
                  <c:v>246</c:v>
                </c:pt>
                <c:pt idx="489">
                  <c:v>246</c:v>
                </c:pt>
                <c:pt idx="490">
                  <c:v>246</c:v>
                </c:pt>
                <c:pt idx="491">
                  <c:v>246</c:v>
                </c:pt>
                <c:pt idx="492">
                  <c:v>246</c:v>
                </c:pt>
                <c:pt idx="493">
                  <c:v>247</c:v>
                </c:pt>
                <c:pt idx="494">
                  <c:v>247</c:v>
                </c:pt>
                <c:pt idx="495">
                  <c:v>247</c:v>
                </c:pt>
                <c:pt idx="496">
                  <c:v>247</c:v>
                </c:pt>
                <c:pt idx="497">
                  <c:v>247</c:v>
                </c:pt>
                <c:pt idx="498">
                  <c:v>247</c:v>
                </c:pt>
                <c:pt idx="499">
                  <c:v>247</c:v>
                </c:pt>
                <c:pt idx="500">
                  <c:v>247</c:v>
                </c:pt>
                <c:pt idx="501">
                  <c:v>247</c:v>
                </c:pt>
                <c:pt idx="502">
                  <c:v>247</c:v>
                </c:pt>
                <c:pt idx="503">
                  <c:v>247</c:v>
                </c:pt>
                <c:pt idx="504">
                  <c:v>247</c:v>
                </c:pt>
                <c:pt idx="505">
                  <c:v>248</c:v>
                </c:pt>
                <c:pt idx="506">
                  <c:v>248</c:v>
                </c:pt>
                <c:pt idx="507">
                  <c:v>248</c:v>
                </c:pt>
                <c:pt idx="508">
                  <c:v>248</c:v>
                </c:pt>
                <c:pt idx="509">
                  <c:v>248</c:v>
                </c:pt>
                <c:pt idx="510">
                  <c:v>248</c:v>
                </c:pt>
                <c:pt idx="511">
                  <c:v>248</c:v>
                </c:pt>
                <c:pt idx="512">
                  <c:v>248</c:v>
                </c:pt>
                <c:pt idx="513">
                  <c:v>248</c:v>
                </c:pt>
                <c:pt idx="514">
                  <c:v>248</c:v>
                </c:pt>
                <c:pt idx="515">
                  <c:v>248</c:v>
                </c:pt>
                <c:pt idx="516">
                  <c:v>248</c:v>
                </c:pt>
                <c:pt idx="517">
                  <c:v>248</c:v>
                </c:pt>
                <c:pt idx="518">
                  <c:v>249</c:v>
                </c:pt>
                <c:pt idx="519">
                  <c:v>249</c:v>
                </c:pt>
                <c:pt idx="520">
                  <c:v>249</c:v>
                </c:pt>
                <c:pt idx="521">
                  <c:v>249</c:v>
                </c:pt>
                <c:pt idx="522">
                  <c:v>249</c:v>
                </c:pt>
                <c:pt idx="523">
                  <c:v>249</c:v>
                </c:pt>
                <c:pt idx="524">
                  <c:v>249</c:v>
                </c:pt>
                <c:pt idx="525">
                  <c:v>249</c:v>
                </c:pt>
                <c:pt idx="526">
                  <c:v>249</c:v>
                </c:pt>
                <c:pt idx="527">
                  <c:v>249</c:v>
                </c:pt>
                <c:pt idx="528">
                  <c:v>249</c:v>
                </c:pt>
                <c:pt idx="529">
                  <c:v>249</c:v>
                </c:pt>
                <c:pt idx="530">
                  <c:v>249</c:v>
                </c:pt>
                <c:pt idx="531">
                  <c:v>249</c:v>
                </c:pt>
                <c:pt idx="532">
                  <c:v>250</c:v>
                </c:pt>
                <c:pt idx="533">
                  <c:v>250</c:v>
                </c:pt>
                <c:pt idx="534">
                  <c:v>250</c:v>
                </c:pt>
                <c:pt idx="535">
                  <c:v>250</c:v>
                </c:pt>
                <c:pt idx="536">
                  <c:v>250</c:v>
                </c:pt>
                <c:pt idx="537">
                  <c:v>250</c:v>
                </c:pt>
                <c:pt idx="538">
                  <c:v>250</c:v>
                </c:pt>
                <c:pt idx="539">
                  <c:v>250</c:v>
                </c:pt>
                <c:pt idx="540">
                  <c:v>250</c:v>
                </c:pt>
                <c:pt idx="541">
                  <c:v>250</c:v>
                </c:pt>
                <c:pt idx="542">
                  <c:v>250</c:v>
                </c:pt>
                <c:pt idx="543">
                  <c:v>250</c:v>
                </c:pt>
                <c:pt idx="544">
                  <c:v>250</c:v>
                </c:pt>
                <c:pt idx="545">
                  <c:v>250</c:v>
                </c:pt>
                <c:pt idx="546">
                  <c:v>250</c:v>
                </c:pt>
                <c:pt idx="547">
                  <c:v>250</c:v>
                </c:pt>
                <c:pt idx="548">
                  <c:v>251</c:v>
                </c:pt>
                <c:pt idx="549">
                  <c:v>251</c:v>
                </c:pt>
                <c:pt idx="550">
                  <c:v>251</c:v>
                </c:pt>
                <c:pt idx="551">
                  <c:v>251</c:v>
                </c:pt>
                <c:pt idx="552">
                  <c:v>251</c:v>
                </c:pt>
                <c:pt idx="553">
                  <c:v>251</c:v>
                </c:pt>
                <c:pt idx="554">
                  <c:v>251</c:v>
                </c:pt>
                <c:pt idx="555">
                  <c:v>251</c:v>
                </c:pt>
                <c:pt idx="556">
                  <c:v>251</c:v>
                </c:pt>
                <c:pt idx="557">
                  <c:v>251</c:v>
                </c:pt>
                <c:pt idx="558">
                  <c:v>251</c:v>
                </c:pt>
                <c:pt idx="559">
                  <c:v>251</c:v>
                </c:pt>
                <c:pt idx="560">
                  <c:v>251</c:v>
                </c:pt>
                <c:pt idx="561">
                  <c:v>251</c:v>
                </c:pt>
                <c:pt idx="562">
                  <c:v>251</c:v>
                </c:pt>
                <c:pt idx="563">
                  <c:v>251</c:v>
                </c:pt>
                <c:pt idx="564">
                  <c:v>252</c:v>
                </c:pt>
                <c:pt idx="565">
                  <c:v>252</c:v>
                </c:pt>
                <c:pt idx="566">
                  <c:v>252</c:v>
                </c:pt>
                <c:pt idx="567">
                  <c:v>225</c:v>
                </c:pt>
                <c:pt idx="568">
                  <c:v>225</c:v>
                </c:pt>
                <c:pt idx="569">
                  <c:v>226</c:v>
                </c:pt>
                <c:pt idx="570">
                  <c:v>226</c:v>
                </c:pt>
                <c:pt idx="571">
                  <c:v>226</c:v>
                </c:pt>
                <c:pt idx="572">
                  <c:v>226</c:v>
                </c:pt>
                <c:pt idx="573">
                  <c:v>227</c:v>
                </c:pt>
                <c:pt idx="574">
                  <c:v>227</c:v>
                </c:pt>
                <c:pt idx="575">
                  <c:v>227</c:v>
                </c:pt>
                <c:pt idx="576">
                  <c:v>228</c:v>
                </c:pt>
                <c:pt idx="577">
                  <c:v>228</c:v>
                </c:pt>
                <c:pt idx="578">
                  <c:v>228</c:v>
                </c:pt>
                <c:pt idx="579">
                  <c:v>228</c:v>
                </c:pt>
                <c:pt idx="580">
                  <c:v>228</c:v>
                </c:pt>
                <c:pt idx="581">
                  <c:v>229</c:v>
                </c:pt>
                <c:pt idx="582">
                  <c:v>229</c:v>
                </c:pt>
                <c:pt idx="583">
                  <c:v>229</c:v>
                </c:pt>
                <c:pt idx="584">
                  <c:v>229</c:v>
                </c:pt>
                <c:pt idx="585">
                  <c:v>230</c:v>
                </c:pt>
                <c:pt idx="586">
                  <c:v>230</c:v>
                </c:pt>
                <c:pt idx="587">
                  <c:v>230</c:v>
                </c:pt>
                <c:pt idx="588">
                  <c:v>230</c:v>
                </c:pt>
                <c:pt idx="589">
                  <c:v>230</c:v>
                </c:pt>
                <c:pt idx="590">
                  <c:v>230</c:v>
                </c:pt>
                <c:pt idx="591">
                  <c:v>231</c:v>
                </c:pt>
                <c:pt idx="592">
                  <c:v>231</c:v>
                </c:pt>
                <c:pt idx="593">
                  <c:v>231</c:v>
                </c:pt>
                <c:pt idx="594">
                  <c:v>231</c:v>
                </c:pt>
                <c:pt idx="595">
                  <c:v>231</c:v>
                </c:pt>
                <c:pt idx="596">
                  <c:v>231</c:v>
                </c:pt>
                <c:pt idx="597">
                  <c:v>232</c:v>
                </c:pt>
                <c:pt idx="598">
                  <c:v>232</c:v>
                </c:pt>
                <c:pt idx="599">
                  <c:v>232</c:v>
                </c:pt>
                <c:pt idx="600">
                  <c:v>232</c:v>
                </c:pt>
                <c:pt idx="601">
                  <c:v>232</c:v>
                </c:pt>
                <c:pt idx="602">
                  <c:v>232</c:v>
                </c:pt>
                <c:pt idx="603">
                  <c:v>233</c:v>
                </c:pt>
                <c:pt idx="604">
                  <c:v>233</c:v>
                </c:pt>
                <c:pt idx="605">
                  <c:v>233</c:v>
                </c:pt>
                <c:pt idx="606">
                  <c:v>233</c:v>
                </c:pt>
                <c:pt idx="607">
                  <c:v>233</c:v>
                </c:pt>
                <c:pt idx="608">
                  <c:v>233</c:v>
                </c:pt>
                <c:pt idx="609">
                  <c:v>233</c:v>
                </c:pt>
                <c:pt idx="610">
                  <c:v>234</c:v>
                </c:pt>
                <c:pt idx="611">
                  <c:v>234</c:v>
                </c:pt>
                <c:pt idx="612">
                  <c:v>234</c:v>
                </c:pt>
                <c:pt idx="613">
                  <c:v>234</c:v>
                </c:pt>
                <c:pt idx="614">
                  <c:v>234</c:v>
                </c:pt>
                <c:pt idx="615">
                  <c:v>234</c:v>
                </c:pt>
                <c:pt idx="616">
                  <c:v>234</c:v>
                </c:pt>
                <c:pt idx="617">
                  <c:v>234</c:v>
                </c:pt>
                <c:pt idx="618">
                  <c:v>235</c:v>
                </c:pt>
                <c:pt idx="619">
                  <c:v>235</c:v>
                </c:pt>
                <c:pt idx="620">
                  <c:v>235</c:v>
                </c:pt>
                <c:pt idx="621">
                  <c:v>235</c:v>
                </c:pt>
                <c:pt idx="622">
                  <c:v>235</c:v>
                </c:pt>
                <c:pt idx="623">
                  <c:v>235</c:v>
                </c:pt>
                <c:pt idx="624">
                  <c:v>235</c:v>
                </c:pt>
                <c:pt idx="625">
                  <c:v>235</c:v>
                </c:pt>
                <c:pt idx="626">
                  <c:v>235</c:v>
                </c:pt>
                <c:pt idx="627">
                  <c:v>236</c:v>
                </c:pt>
                <c:pt idx="628">
                  <c:v>236</c:v>
                </c:pt>
                <c:pt idx="629">
                  <c:v>236</c:v>
                </c:pt>
                <c:pt idx="630">
                  <c:v>236</c:v>
                </c:pt>
                <c:pt idx="631">
                  <c:v>236</c:v>
                </c:pt>
                <c:pt idx="632">
                  <c:v>236</c:v>
                </c:pt>
                <c:pt idx="633">
                  <c:v>236</c:v>
                </c:pt>
                <c:pt idx="634">
                  <c:v>236</c:v>
                </c:pt>
                <c:pt idx="635">
                  <c:v>236</c:v>
                </c:pt>
                <c:pt idx="636">
                  <c:v>237</c:v>
                </c:pt>
                <c:pt idx="637">
                  <c:v>237</c:v>
                </c:pt>
                <c:pt idx="638">
                  <c:v>237</c:v>
                </c:pt>
                <c:pt idx="639">
                  <c:v>237</c:v>
                </c:pt>
                <c:pt idx="640">
                  <c:v>237</c:v>
                </c:pt>
                <c:pt idx="641">
                  <c:v>237</c:v>
                </c:pt>
                <c:pt idx="642">
                  <c:v>237</c:v>
                </c:pt>
                <c:pt idx="643">
                  <c:v>237</c:v>
                </c:pt>
                <c:pt idx="644">
                  <c:v>237</c:v>
                </c:pt>
                <c:pt idx="645">
                  <c:v>237</c:v>
                </c:pt>
                <c:pt idx="646">
                  <c:v>238</c:v>
                </c:pt>
                <c:pt idx="647">
                  <c:v>238</c:v>
                </c:pt>
                <c:pt idx="648">
                  <c:v>238</c:v>
                </c:pt>
                <c:pt idx="649">
                  <c:v>238</c:v>
                </c:pt>
                <c:pt idx="650">
                  <c:v>238</c:v>
                </c:pt>
                <c:pt idx="651">
                  <c:v>238</c:v>
                </c:pt>
                <c:pt idx="652">
                  <c:v>238</c:v>
                </c:pt>
                <c:pt idx="653">
                  <c:v>238</c:v>
                </c:pt>
                <c:pt idx="654">
                  <c:v>238</c:v>
                </c:pt>
                <c:pt idx="655">
                  <c:v>238</c:v>
                </c:pt>
                <c:pt idx="656">
                  <c:v>238</c:v>
                </c:pt>
                <c:pt idx="657">
                  <c:v>238</c:v>
                </c:pt>
                <c:pt idx="658">
                  <c:v>239</c:v>
                </c:pt>
                <c:pt idx="659">
                  <c:v>239</c:v>
                </c:pt>
                <c:pt idx="660">
                  <c:v>239</c:v>
                </c:pt>
                <c:pt idx="661">
                  <c:v>239</c:v>
                </c:pt>
                <c:pt idx="662">
                  <c:v>239</c:v>
                </c:pt>
                <c:pt idx="663">
                  <c:v>239</c:v>
                </c:pt>
                <c:pt idx="664">
                  <c:v>239</c:v>
                </c:pt>
                <c:pt idx="665">
                  <c:v>239</c:v>
                </c:pt>
                <c:pt idx="666">
                  <c:v>239</c:v>
                </c:pt>
                <c:pt idx="667">
                  <c:v>239</c:v>
                </c:pt>
                <c:pt idx="668">
                  <c:v>239</c:v>
                </c:pt>
                <c:pt idx="669">
                  <c:v>239</c:v>
                </c:pt>
                <c:pt idx="670">
                  <c:v>240</c:v>
                </c:pt>
                <c:pt idx="671">
                  <c:v>240</c:v>
                </c:pt>
                <c:pt idx="672">
                  <c:v>240</c:v>
                </c:pt>
                <c:pt idx="673">
                  <c:v>240</c:v>
                </c:pt>
                <c:pt idx="674">
                  <c:v>240</c:v>
                </c:pt>
                <c:pt idx="675">
                  <c:v>240</c:v>
                </c:pt>
                <c:pt idx="676">
                  <c:v>240</c:v>
                </c:pt>
                <c:pt idx="677">
                  <c:v>240</c:v>
                </c:pt>
                <c:pt idx="678">
                  <c:v>240</c:v>
                </c:pt>
                <c:pt idx="679">
                  <c:v>240</c:v>
                </c:pt>
                <c:pt idx="680">
                  <c:v>240</c:v>
                </c:pt>
                <c:pt idx="681">
                  <c:v>240</c:v>
                </c:pt>
                <c:pt idx="682">
                  <c:v>240</c:v>
                </c:pt>
                <c:pt idx="683">
                  <c:v>241</c:v>
                </c:pt>
                <c:pt idx="684">
                  <c:v>241</c:v>
                </c:pt>
                <c:pt idx="685">
                  <c:v>241</c:v>
                </c:pt>
                <c:pt idx="686">
                  <c:v>241</c:v>
                </c:pt>
                <c:pt idx="687">
                  <c:v>241</c:v>
                </c:pt>
                <c:pt idx="688">
                  <c:v>241</c:v>
                </c:pt>
                <c:pt idx="689">
                  <c:v>241</c:v>
                </c:pt>
                <c:pt idx="690">
                  <c:v>241</c:v>
                </c:pt>
                <c:pt idx="691">
                  <c:v>241</c:v>
                </c:pt>
                <c:pt idx="692">
                  <c:v>241</c:v>
                </c:pt>
                <c:pt idx="693">
                  <c:v>241</c:v>
                </c:pt>
                <c:pt idx="694">
                  <c:v>241</c:v>
                </c:pt>
                <c:pt idx="695">
                  <c:v>241</c:v>
                </c:pt>
                <c:pt idx="696">
                  <c:v>241</c:v>
                </c:pt>
                <c:pt idx="697">
                  <c:v>241</c:v>
                </c:pt>
                <c:pt idx="698">
                  <c:v>242</c:v>
                </c:pt>
                <c:pt idx="699">
                  <c:v>242</c:v>
                </c:pt>
                <c:pt idx="700">
                  <c:v>242</c:v>
                </c:pt>
                <c:pt idx="701">
                  <c:v>242</c:v>
                </c:pt>
                <c:pt idx="702">
                  <c:v>242</c:v>
                </c:pt>
                <c:pt idx="703">
                  <c:v>242</c:v>
                </c:pt>
                <c:pt idx="704">
                  <c:v>242</c:v>
                </c:pt>
                <c:pt idx="705">
                  <c:v>242</c:v>
                </c:pt>
                <c:pt idx="706">
                  <c:v>242</c:v>
                </c:pt>
                <c:pt idx="707">
                  <c:v>242</c:v>
                </c:pt>
                <c:pt idx="708">
                  <c:v>242</c:v>
                </c:pt>
                <c:pt idx="709">
                  <c:v>242</c:v>
                </c:pt>
                <c:pt idx="710">
                  <c:v>242</c:v>
                </c:pt>
                <c:pt idx="711">
                  <c:v>242</c:v>
                </c:pt>
                <c:pt idx="712">
                  <c:v>242</c:v>
                </c:pt>
                <c:pt idx="713">
                  <c:v>242</c:v>
                </c:pt>
                <c:pt idx="714">
                  <c:v>243</c:v>
                </c:pt>
                <c:pt idx="715">
                  <c:v>243</c:v>
                </c:pt>
                <c:pt idx="716">
                  <c:v>243</c:v>
                </c:pt>
                <c:pt idx="717">
                  <c:v>243</c:v>
                </c:pt>
                <c:pt idx="718">
                  <c:v>243</c:v>
                </c:pt>
                <c:pt idx="719">
                  <c:v>243</c:v>
                </c:pt>
                <c:pt idx="720">
                  <c:v>243</c:v>
                </c:pt>
                <c:pt idx="721">
                  <c:v>243</c:v>
                </c:pt>
                <c:pt idx="722">
                  <c:v>243</c:v>
                </c:pt>
                <c:pt idx="723">
                  <c:v>243</c:v>
                </c:pt>
                <c:pt idx="724">
                  <c:v>243</c:v>
                </c:pt>
                <c:pt idx="725">
                  <c:v>243</c:v>
                </c:pt>
                <c:pt idx="726">
                  <c:v>243</c:v>
                </c:pt>
                <c:pt idx="727">
                  <c:v>243</c:v>
                </c:pt>
                <c:pt idx="728">
                  <c:v>243</c:v>
                </c:pt>
                <c:pt idx="729">
                  <c:v>243</c:v>
                </c:pt>
                <c:pt idx="730">
                  <c:v>243</c:v>
                </c:pt>
                <c:pt idx="731">
                  <c:v>244</c:v>
                </c:pt>
                <c:pt idx="732">
                  <c:v>244</c:v>
                </c:pt>
                <c:pt idx="733">
                  <c:v>244</c:v>
                </c:pt>
                <c:pt idx="734">
                  <c:v>244</c:v>
                </c:pt>
                <c:pt idx="735">
                  <c:v>244</c:v>
                </c:pt>
                <c:pt idx="736">
                  <c:v>244</c:v>
                </c:pt>
                <c:pt idx="737">
                  <c:v>244</c:v>
                </c:pt>
                <c:pt idx="738">
                  <c:v>244</c:v>
                </c:pt>
                <c:pt idx="739">
                  <c:v>244</c:v>
                </c:pt>
                <c:pt idx="740">
                  <c:v>244</c:v>
                </c:pt>
                <c:pt idx="741">
                  <c:v>244</c:v>
                </c:pt>
                <c:pt idx="742">
                  <c:v>244</c:v>
                </c:pt>
                <c:pt idx="743">
                  <c:v>244</c:v>
                </c:pt>
                <c:pt idx="744">
                  <c:v>244</c:v>
                </c:pt>
                <c:pt idx="745">
                  <c:v>244</c:v>
                </c:pt>
                <c:pt idx="746">
                  <c:v>244</c:v>
                </c:pt>
                <c:pt idx="747">
                  <c:v>244</c:v>
                </c:pt>
                <c:pt idx="748">
                  <c:v>244</c:v>
                </c:pt>
                <c:pt idx="749">
                  <c:v>244</c:v>
                </c:pt>
                <c:pt idx="750">
                  <c:v>245</c:v>
                </c:pt>
                <c:pt idx="751">
                  <c:v>245</c:v>
                </c:pt>
                <c:pt idx="752">
                  <c:v>245</c:v>
                </c:pt>
                <c:pt idx="753">
                  <c:v>245</c:v>
                </c:pt>
                <c:pt idx="754">
                  <c:v>245</c:v>
                </c:pt>
                <c:pt idx="755">
                  <c:v>245</c:v>
                </c:pt>
                <c:pt idx="756">
                  <c:v>245</c:v>
                </c:pt>
                <c:pt idx="757">
                  <c:v>245</c:v>
                </c:pt>
                <c:pt idx="758">
                  <c:v>245</c:v>
                </c:pt>
                <c:pt idx="759">
                  <c:v>245</c:v>
                </c:pt>
                <c:pt idx="760">
                  <c:v>245</c:v>
                </c:pt>
                <c:pt idx="761">
                  <c:v>245</c:v>
                </c:pt>
                <c:pt idx="762">
                  <c:v>245</c:v>
                </c:pt>
                <c:pt idx="763">
                  <c:v>245</c:v>
                </c:pt>
                <c:pt idx="764">
                  <c:v>245</c:v>
                </c:pt>
                <c:pt idx="765">
                  <c:v>245</c:v>
                </c:pt>
                <c:pt idx="766">
                  <c:v>245</c:v>
                </c:pt>
                <c:pt idx="767">
                  <c:v>245</c:v>
                </c:pt>
                <c:pt idx="768">
                  <c:v>245</c:v>
                </c:pt>
                <c:pt idx="769">
                  <c:v>245</c:v>
                </c:pt>
                <c:pt idx="770">
                  <c:v>246</c:v>
                </c:pt>
                <c:pt idx="771">
                  <c:v>246</c:v>
                </c:pt>
                <c:pt idx="772">
                  <c:v>246</c:v>
                </c:pt>
                <c:pt idx="773">
                  <c:v>246</c:v>
                </c:pt>
                <c:pt idx="774">
                  <c:v>246</c:v>
                </c:pt>
                <c:pt idx="775">
                  <c:v>246</c:v>
                </c:pt>
                <c:pt idx="776">
                  <c:v>246</c:v>
                </c:pt>
                <c:pt idx="777">
                  <c:v>246</c:v>
                </c:pt>
                <c:pt idx="778">
                  <c:v>246</c:v>
                </c:pt>
                <c:pt idx="779">
                  <c:v>246</c:v>
                </c:pt>
                <c:pt idx="780">
                  <c:v>246</c:v>
                </c:pt>
                <c:pt idx="781">
                  <c:v>246</c:v>
                </c:pt>
                <c:pt idx="782">
                  <c:v>246</c:v>
                </c:pt>
                <c:pt idx="783">
                  <c:v>246</c:v>
                </c:pt>
                <c:pt idx="784">
                  <c:v>246</c:v>
                </c:pt>
                <c:pt idx="785">
                  <c:v>246</c:v>
                </c:pt>
                <c:pt idx="786">
                  <c:v>246</c:v>
                </c:pt>
                <c:pt idx="787">
                  <c:v>246</c:v>
                </c:pt>
                <c:pt idx="788">
                  <c:v>246</c:v>
                </c:pt>
                <c:pt idx="789">
                  <c:v>246</c:v>
                </c:pt>
                <c:pt idx="790">
                  <c:v>246</c:v>
                </c:pt>
                <c:pt idx="791">
                  <c:v>246</c:v>
                </c:pt>
                <c:pt idx="792">
                  <c:v>247</c:v>
                </c:pt>
                <c:pt idx="793">
                  <c:v>247</c:v>
                </c:pt>
                <c:pt idx="794">
                  <c:v>247</c:v>
                </c:pt>
                <c:pt idx="795">
                  <c:v>247</c:v>
                </c:pt>
                <c:pt idx="796">
                  <c:v>247</c:v>
                </c:pt>
                <c:pt idx="797">
                  <c:v>247</c:v>
                </c:pt>
                <c:pt idx="798">
                  <c:v>247</c:v>
                </c:pt>
                <c:pt idx="799">
                  <c:v>247</c:v>
                </c:pt>
                <c:pt idx="800">
                  <c:v>247</c:v>
                </c:pt>
                <c:pt idx="801">
                  <c:v>247</c:v>
                </c:pt>
                <c:pt idx="802">
                  <c:v>247</c:v>
                </c:pt>
                <c:pt idx="803">
                  <c:v>247</c:v>
                </c:pt>
                <c:pt idx="804">
                  <c:v>247</c:v>
                </c:pt>
                <c:pt idx="805">
                  <c:v>247</c:v>
                </c:pt>
                <c:pt idx="806">
                  <c:v>247</c:v>
                </c:pt>
                <c:pt idx="807">
                  <c:v>247</c:v>
                </c:pt>
                <c:pt idx="808">
                  <c:v>247</c:v>
                </c:pt>
                <c:pt idx="809">
                  <c:v>247</c:v>
                </c:pt>
                <c:pt idx="810">
                  <c:v>247</c:v>
                </c:pt>
                <c:pt idx="811">
                  <c:v>247</c:v>
                </c:pt>
                <c:pt idx="812">
                  <c:v>247</c:v>
                </c:pt>
                <c:pt idx="813">
                  <c:v>247</c:v>
                </c:pt>
                <c:pt idx="814">
                  <c:v>247</c:v>
                </c:pt>
                <c:pt idx="815">
                  <c:v>247</c:v>
                </c:pt>
                <c:pt idx="816">
                  <c:v>248</c:v>
                </c:pt>
                <c:pt idx="817">
                  <c:v>248</c:v>
                </c:pt>
                <c:pt idx="818">
                  <c:v>248</c:v>
                </c:pt>
                <c:pt idx="819">
                  <c:v>248</c:v>
                </c:pt>
                <c:pt idx="820">
                  <c:v>248</c:v>
                </c:pt>
                <c:pt idx="821">
                  <c:v>248</c:v>
                </c:pt>
                <c:pt idx="822">
                  <c:v>248</c:v>
                </c:pt>
                <c:pt idx="823">
                  <c:v>248</c:v>
                </c:pt>
                <c:pt idx="824">
                  <c:v>248</c:v>
                </c:pt>
                <c:pt idx="825">
                  <c:v>248</c:v>
                </c:pt>
                <c:pt idx="826">
                  <c:v>248</c:v>
                </c:pt>
                <c:pt idx="827">
                  <c:v>248</c:v>
                </c:pt>
                <c:pt idx="828">
                  <c:v>248</c:v>
                </c:pt>
                <c:pt idx="829">
                  <c:v>248</c:v>
                </c:pt>
                <c:pt idx="830">
                  <c:v>248</c:v>
                </c:pt>
                <c:pt idx="831">
                  <c:v>248</c:v>
                </c:pt>
                <c:pt idx="832">
                  <c:v>248</c:v>
                </c:pt>
                <c:pt idx="833">
                  <c:v>248</c:v>
                </c:pt>
                <c:pt idx="834">
                  <c:v>248</c:v>
                </c:pt>
                <c:pt idx="835">
                  <c:v>248</c:v>
                </c:pt>
                <c:pt idx="836">
                  <c:v>248</c:v>
                </c:pt>
                <c:pt idx="837">
                  <c:v>248</c:v>
                </c:pt>
                <c:pt idx="838">
                  <c:v>248</c:v>
                </c:pt>
                <c:pt idx="839">
                  <c:v>248</c:v>
                </c:pt>
                <c:pt idx="840">
                  <c:v>248</c:v>
                </c:pt>
                <c:pt idx="841">
                  <c:v>248</c:v>
                </c:pt>
                <c:pt idx="842">
                  <c:v>249</c:v>
                </c:pt>
                <c:pt idx="843">
                  <c:v>249</c:v>
                </c:pt>
                <c:pt idx="844">
                  <c:v>249</c:v>
                </c:pt>
                <c:pt idx="845">
                  <c:v>249</c:v>
                </c:pt>
                <c:pt idx="846">
                  <c:v>249</c:v>
                </c:pt>
                <c:pt idx="847">
                  <c:v>249</c:v>
                </c:pt>
                <c:pt idx="848">
                  <c:v>249</c:v>
                </c:pt>
                <c:pt idx="849">
                  <c:v>249</c:v>
                </c:pt>
                <c:pt idx="850">
                  <c:v>249</c:v>
                </c:pt>
                <c:pt idx="851">
                  <c:v>249</c:v>
                </c:pt>
                <c:pt idx="852">
                  <c:v>249</c:v>
                </c:pt>
                <c:pt idx="853">
                  <c:v>249</c:v>
                </c:pt>
                <c:pt idx="854">
                  <c:v>249</c:v>
                </c:pt>
                <c:pt idx="855">
                  <c:v>249</c:v>
                </c:pt>
                <c:pt idx="856">
                  <c:v>249</c:v>
                </c:pt>
                <c:pt idx="857">
                  <c:v>249</c:v>
                </c:pt>
                <c:pt idx="858">
                  <c:v>249</c:v>
                </c:pt>
                <c:pt idx="859">
                  <c:v>249</c:v>
                </c:pt>
                <c:pt idx="860">
                  <c:v>249</c:v>
                </c:pt>
                <c:pt idx="861">
                  <c:v>249</c:v>
                </c:pt>
                <c:pt idx="862">
                  <c:v>249</c:v>
                </c:pt>
                <c:pt idx="863">
                  <c:v>249</c:v>
                </c:pt>
                <c:pt idx="864">
                  <c:v>249</c:v>
                </c:pt>
                <c:pt idx="865">
                  <c:v>249</c:v>
                </c:pt>
                <c:pt idx="866">
                  <c:v>249</c:v>
                </c:pt>
                <c:pt idx="867">
                  <c:v>249</c:v>
                </c:pt>
                <c:pt idx="868">
                  <c:v>249</c:v>
                </c:pt>
                <c:pt idx="869">
                  <c:v>249</c:v>
                </c:pt>
                <c:pt idx="870">
                  <c:v>250</c:v>
                </c:pt>
                <c:pt idx="871">
                  <c:v>250</c:v>
                </c:pt>
                <c:pt idx="872">
                  <c:v>250</c:v>
                </c:pt>
                <c:pt idx="873">
                  <c:v>250</c:v>
                </c:pt>
                <c:pt idx="874">
                  <c:v>250</c:v>
                </c:pt>
                <c:pt idx="875">
                  <c:v>250</c:v>
                </c:pt>
                <c:pt idx="876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5-4E47-A16C-B2141FE01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470336"/>
        <c:axId val="84994880"/>
      </c:lineChart>
      <c:catAx>
        <c:axId val="99470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</a:t>
                </a:r>
                <a:r>
                  <a:rPr lang="ru-RU"/>
                  <a:t>,м</a:t>
                </a:r>
              </a:p>
            </c:rich>
          </c:tx>
          <c:layout>
            <c:manualLayout>
              <c:xMode val="edge"/>
              <c:yMode val="edge"/>
              <c:x val="0.8463754783397538"/>
              <c:y val="0.80445905384459027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crossAx val="84994880"/>
        <c:crosses val="autoZero"/>
        <c:auto val="1"/>
        <c:lblAlgn val="ctr"/>
        <c:lblOffset val="100"/>
        <c:noMultiLvlLbl val="0"/>
      </c:catAx>
      <c:valAx>
        <c:axId val="84994880"/>
        <c:scaling>
          <c:orientation val="minMax"/>
          <c:min val="2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Т,</a:t>
                </a:r>
                <a:r>
                  <a:rPr lang="ru-RU">
                    <a:latin typeface="Calibri"/>
                  </a:rPr>
                  <a:t>°С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9470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105919956792937"/>
          <c:y val="6.1578122811239894E-2"/>
          <c:w val="0.30257240159718585"/>
          <c:h val="0.24497437912500589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0EB29-8962-4536-BA9E-EDB610D84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37CCF-9018-4091-AFDD-B2EA4B0EF9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73CF4-E161-47A2-90D2-527825C8A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85030-51E9-4440-862F-DF1819410E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F276E-7CD7-4235-AE6D-3D61537B8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40592-4D72-4E61-8560-5E7E81B96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90511-4798-47CC-AC88-6DBE8A5E1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2B65B-D3C3-4272-99C0-3504E97B81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017E3-EF15-41F1-809B-13325661F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0E29C-3798-422F-99D4-A34F54F85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7D4F7-CE3A-4992-9C09-50D8E1197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83956-252E-448F-B6C3-91D5D9CBFA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DBF18D9-4EEA-4A16-89D6-3E7162A0A4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1.wmf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0.bin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15.bin"/><Relationship Id="rId3" Type="http://schemas.openxmlformats.org/officeDocument/2006/relationships/image" Target="../media/image5.jpeg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5.wmf"/><Relationship Id="rId4" Type="http://schemas.microsoft.com/office/2007/relationships/hdphoto" Target="../media/hdphoto1.wdp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5.jpe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0.emf"/><Relationship Id="rId4" Type="http://schemas.microsoft.com/office/2007/relationships/hdphoto" Target="../media/hdphoto1.wdp"/><Relationship Id="rId9" Type="http://schemas.openxmlformats.org/officeDocument/2006/relationships/image" Target="../media/image29.wmf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.vs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849313" y="1850738"/>
            <a:ext cx="7394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buNone/>
            </a:pP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Технология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переработки газа</a:t>
            </a:r>
            <a:endParaRPr lang="ru-RU" altLang="ru-RU" sz="9600" b="1" dirty="0"/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7150" y="3992563"/>
            <a:ext cx="8978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b="1" dirty="0">
                <a:solidFill>
                  <a:schemeClr val="tx2"/>
                </a:solidFill>
              </a:rPr>
              <a:t>Синтез метанола</a:t>
            </a:r>
            <a:endParaRPr lang="ru-RU" altLang="ru-RU" dirty="0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1043608" y="5076716"/>
            <a:ext cx="7056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Лектор – к.т.н., доцент отделения 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2550" y="318452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Лекция № </a:t>
            </a:r>
            <a:r>
              <a:rPr lang="ru-RU" altLang="ru-RU" sz="2600" b="1" dirty="0" smtClean="0"/>
              <a:t>13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65100" y="98753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tx2"/>
                </a:solidFill>
              </a:rPr>
              <a:t>Синтез метанола</a:t>
            </a:r>
            <a:endParaRPr lang="ru-RU" altLang="ru-RU" sz="28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60362" y="1573629"/>
            <a:ext cx="8423275" cy="2062103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indent="539750" algn="just" eaLnBrk="0" hangingPunct="0">
              <a:defRPr/>
            </a:pPr>
            <a:r>
              <a:rPr lang="ru-RU" sz="1600" b="1" dirty="0">
                <a:latin typeface="+mj-lt"/>
                <a:cs typeface="Times New Roman" pitchFamily="18" charset="0"/>
              </a:rPr>
              <a:t>Литература:</a:t>
            </a:r>
          </a:p>
          <a:p>
            <a:pPr marL="342900" indent="-342900" algn="just" eaLnBrk="0" hangingPunct="0">
              <a:buFont typeface="+mj-lt"/>
              <a:buAutoNum type="arabicPeriod"/>
              <a:defRPr/>
            </a:pPr>
            <a:r>
              <a:rPr lang="ru-RU" sz="1600" dirty="0" smtClean="0">
                <a:latin typeface="+mj-lt"/>
              </a:rPr>
              <a:t>Технология </a:t>
            </a:r>
            <a:r>
              <a:rPr lang="ru-RU" sz="1600" dirty="0">
                <a:latin typeface="+mj-lt"/>
              </a:rPr>
              <a:t>синтетического метанола / </a:t>
            </a:r>
            <a:r>
              <a:rPr lang="ru-RU" sz="1600" b="1" dirty="0">
                <a:latin typeface="+mj-lt"/>
              </a:rPr>
              <a:t>М. М. Караваев</a:t>
            </a:r>
            <a:r>
              <a:rPr lang="ru-RU" sz="1600" dirty="0">
                <a:latin typeface="+mj-lt"/>
              </a:rPr>
              <a:t>, В. Е. Леонов, И. Г. Попов, Е. Т. </a:t>
            </a:r>
            <a:r>
              <a:rPr lang="ru-RU" sz="1600" dirty="0" err="1">
                <a:latin typeface="+mj-lt"/>
              </a:rPr>
              <a:t>Шепелев</a:t>
            </a:r>
            <a:r>
              <a:rPr lang="ru-RU" sz="1600" dirty="0">
                <a:latin typeface="+mj-lt"/>
              </a:rPr>
              <a:t>; Под ред. М. М. Караваева. - М. : Химия, 1984. - 239 с.</a:t>
            </a:r>
          </a:p>
          <a:p>
            <a:pPr marL="342900" indent="-342900" algn="just" eaLnBrk="0" hangingPunct="0">
              <a:buFont typeface="+mj-lt"/>
              <a:buAutoNum type="arabicPeriod"/>
              <a:defRPr/>
            </a:pPr>
            <a:r>
              <a:rPr lang="en-US" sz="1600" dirty="0">
                <a:latin typeface="+mj-lt"/>
              </a:rPr>
              <a:t>Cheng, W. H</a:t>
            </a:r>
            <a:r>
              <a:rPr lang="en-US" sz="1600" dirty="0" smtClean="0">
                <a:latin typeface="+mj-lt"/>
              </a:rPr>
              <a:t>.; </a:t>
            </a:r>
            <a:r>
              <a:rPr lang="en-US" sz="1600" dirty="0">
                <a:latin typeface="+mj-lt"/>
              </a:rPr>
              <a:t>Kung, H. H. / </a:t>
            </a:r>
            <a:r>
              <a:rPr lang="en-US" sz="1600" b="1" dirty="0">
                <a:latin typeface="+mj-lt"/>
              </a:rPr>
              <a:t>Methanol Production and Uses </a:t>
            </a:r>
            <a:r>
              <a:rPr lang="en-US" sz="1600" dirty="0">
                <a:latin typeface="+mj-lt"/>
              </a:rPr>
              <a:t>(Chemical Industries, Volume 57). - Marcel Dekker, 1994. – 329 p. </a:t>
            </a:r>
          </a:p>
          <a:p>
            <a:pPr marL="342900" indent="-342900" algn="just" eaLnBrk="0" hangingPunct="0">
              <a:buFont typeface="+mj-lt"/>
              <a:buAutoNum type="arabicPeriod"/>
              <a:defRPr/>
            </a:pPr>
            <a:r>
              <a:rPr lang="ru-RU" sz="1600" dirty="0" smtClean="0">
                <a:latin typeface="+mj-lt"/>
              </a:rPr>
              <a:t>Принципы </a:t>
            </a:r>
            <a:r>
              <a:rPr lang="ru-RU" sz="1600" dirty="0">
                <a:latin typeface="+mj-lt"/>
              </a:rPr>
              <a:t>технологии основного органического и нефтехимического синтеза : учебное пособие для вузов / </a:t>
            </a:r>
            <a:r>
              <a:rPr lang="ru-RU" sz="1600" b="1" dirty="0">
                <a:latin typeface="+mj-lt"/>
              </a:rPr>
              <a:t>В. С. Тимофеев, Л. А. Серафимов</a:t>
            </a:r>
            <a:r>
              <a:rPr lang="ru-RU" sz="1600" dirty="0">
                <a:latin typeface="+mj-lt"/>
              </a:rPr>
              <a:t>. — 2-е изд., перераб. — М. : Высшая школа, 2003.</a:t>
            </a:r>
          </a:p>
        </p:txBody>
      </p:sp>
    </p:spTree>
    <p:extLst>
      <p:ext uri="{BB962C8B-B14F-4D97-AF65-F5344CB8AC3E}">
        <p14:creationId xmlns:p14="http://schemas.microsoft.com/office/powerpoint/2010/main" val="13617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843130"/>
              </p:ext>
            </p:extLst>
          </p:nvPr>
        </p:nvGraphicFramePr>
        <p:xfrm>
          <a:off x="925513" y="692150"/>
          <a:ext cx="7823200" cy="504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Документ" r:id="rId3" imgW="6300470" imgH="4059146" progId="Word.Document.12">
                  <p:embed/>
                </p:oleObj>
              </mc:Choice>
              <mc:Fallback>
                <p:oleObj name="Документ" r:id="rId3" imgW="6300470" imgH="4059146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692150"/>
                        <a:ext cx="7823200" cy="504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64331" y="5937080"/>
            <a:ext cx="8978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r>
              <a:rPr lang="ru-RU" altLang="ru-RU" b="1" dirty="0" smtClean="0"/>
              <a:t>Основные разработчики технологий: </a:t>
            </a:r>
            <a:r>
              <a:rPr lang="en-US" altLang="ru-RU" i="1" dirty="0" err="1" smtClean="0"/>
              <a:t>Lurgi</a:t>
            </a:r>
            <a:r>
              <a:rPr lang="en-US" altLang="ru-RU" dirty="0" smtClean="0"/>
              <a:t> (</a:t>
            </a:r>
            <a:r>
              <a:rPr lang="ru-RU" altLang="ru-RU" dirty="0" smtClean="0"/>
              <a:t>Германия</a:t>
            </a:r>
            <a:r>
              <a:rPr lang="en-US" altLang="ru-RU" dirty="0" smtClean="0"/>
              <a:t>)</a:t>
            </a:r>
            <a:r>
              <a:rPr lang="ru-RU" altLang="ru-RU" dirty="0" smtClean="0"/>
              <a:t>, </a:t>
            </a:r>
            <a:r>
              <a:rPr lang="en-US" altLang="ru-RU" i="1" dirty="0" smtClean="0"/>
              <a:t>Kellogg</a:t>
            </a:r>
            <a:r>
              <a:rPr lang="en-US" altLang="ru-RU" dirty="0" smtClean="0"/>
              <a:t> (</a:t>
            </a:r>
            <a:r>
              <a:rPr lang="ru-RU" altLang="ru-RU" dirty="0" smtClean="0"/>
              <a:t>США</a:t>
            </a:r>
            <a:r>
              <a:rPr lang="en-US" altLang="ru-RU" dirty="0" smtClean="0"/>
              <a:t>)</a:t>
            </a:r>
            <a:r>
              <a:rPr lang="ru-RU" altLang="ru-RU" dirty="0" smtClean="0"/>
              <a:t>, </a:t>
            </a:r>
            <a:r>
              <a:rPr lang="en-US" altLang="ru-RU" i="1" dirty="0" smtClean="0"/>
              <a:t>ICI</a:t>
            </a:r>
            <a:r>
              <a:rPr lang="en-US" altLang="ru-RU" dirty="0" smtClean="0"/>
              <a:t> (</a:t>
            </a:r>
            <a:r>
              <a:rPr lang="ru-RU" altLang="ru-RU" dirty="0" smtClean="0"/>
              <a:t>Великобритания</a:t>
            </a:r>
            <a:r>
              <a:rPr lang="en-US" altLang="ru-RU" dirty="0" smtClean="0"/>
              <a:t>)</a:t>
            </a:r>
            <a:r>
              <a:rPr lang="ru-RU" altLang="ru-RU" dirty="0" smtClean="0"/>
              <a:t>, </a:t>
            </a:r>
            <a:r>
              <a:rPr lang="en-US" altLang="ru-RU" i="1" dirty="0" err="1" smtClean="0"/>
              <a:t>Haldor</a:t>
            </a:r>
            <a:r>
              <a:rPr lang="en-US" altLang="ru-RU" i="1" dirty="0" smtClean="0"/>
              <a:t> </a:t>
            </a:r>
            <a:r>
              <a:rPr lang="en-US" altLang="ru-RU" i="1" dirty="0" err="1" smtClean="0"/>
              <a:t>Topsoe</a:t>
            </a:r>
            <a:r>
              <a:rPr lang="en-US" altLang="ru-RU" dirty="0" smtClean="0"/>
              <a:t> (</a:t>
            </a:r>
            <a:r>
              <a:rPr lang="ru-RU" altLang="ru-RU" dirty="0" smtClean="0"/>
              <a:t>Норвегия</a:t>
            </a:r>
            <a:r>
              <a:rPr lang="en-US" altLang="ru-RU" dirty="0" smtClean="0"/>
              <a:t>)</a:t>
            </a:r>
            <a:r>
              <a:rPr lang="ru-RU" alt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Учеба наша\Аспирантура\Картинки и схемы\Конечные продукты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568952" cy="37250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27584" y="4941168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Рисунок </a:t>
            </a:r>
            <a:r>
              <a:rPr lang="ru-RU" dirty="0" smtClean="0"/>
              <a:t>– </a:t>
            </a:r>
            <a:r>
              <a:rPr lang="ru-RU" dirty="0"/>
              <a:t>Конечные продукты на основе метанола и типичные направления их </a:t>
            </a:r>
            <a:r>
              <a:rPr lang="ru-RU" dirty="0" smtClean="0"/>
              <a:t>применения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3800" dirty="0">
                <a:latin typeface="Calibri" panose="020F0502020204030204" pitchFamily="34" charset="0"/>
              </a:rPr>
              <a:t> </a:t>
            </a:r>
            <a:r>
              <a:rPr lang="ru-RU" sz="3800" b="1" dirty="0">
                <a:solidFill>
                  <a:srgbClr val="FF0000"/>
                </a:solidFill>
                <a:latin typeface="Calibri" panose="020F0502020204030204" pitchFamily="34" charset="0"/>
              </a:rPr>
              <a:t>Основная информация</a:t>
            </a:r>
            <a:endParaRPr lang="ru-RU" sz="3800" b="1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9603"/>
              </p:ext>
            </p:extLst>
          </p:nvPr>
        </p:nvGraphicFramePr>
        <p:xfrm>
          <a:off x="1943283" y="1371931"/>
          <a:ext cx="5564329" cy="1871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Equation" r:id="rId5" imgW="4152600" imgH="1396800" progId="Equation.DSMT4">
                  <p:embed/>
                </p:oleObj>
              </mc:Choice>
              <mc:Fallback>
                <p:oleObj name="Equation" r:id="rId5" imgW="415260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283" y="1371931"/>
                        <a:ext cx="5564329" cy="1871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2857619" y="914804"/>
            <a:ext cx="3778299" cy="537308"/>
          </a:xfrm>
          <a:prstGeom prst="rect">
            <a:avLst/>
          </a:prstGeom>
        </p:spPr>
        <p:txBody>
          <a:bodyPr wrap="none" lIns="145124" tIns="72562" rIns="145124" bIns="72562">
            <a:spAutoFit/>
          </a:bodyPr>
          <a:lstStyle/>
          <a:p>
            <a:r>
              <a:rPr lang="ru-RU" sz="2500" b="1" dirty="0">
                <a:latin typeface="Calibri" panose="020F0502020204030204" pitchFamily="34" charset="0"/>
              </a:rPr>
              <a:t>Брутто-реакции синтеза:</a:t>
            </a:r>
          </a:p>
        </p:txBody>
      </p:sp>
      <p:pic>
        <p:nvPicPr>
          <p:cNvPr id="32" name="Рисунок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611" y="3200436"/>
            <a:ext cx="3699091" cy="291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12"/>
          <p:cNvSpPr>
            <a:spLocks noChangeArrowheads="1"/>
          </p:cNvSpPr>
          <p:nvPr/>
        </p:nvSpPr>
        <p:spPr bwMode="auto">
          <a:xfrm>
            <a:off x="4343417" y="3886126"/>
            <a:ext cx="4630346" cy="16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5124" tIns="72562" rIns="145124" bIns="72562">
            <a:spAutoFit/>
          </a:bodyPr>
          <a:lstStyle/>
          <a:p>
            <a:r>
              <a:rPr lang="ru-RU" altLang="ru-RU" sz="1600" b="1" dirty="0"/>
              <a:t>Рисунок - Зависимость равновесной концентрации метанола от давления и температуры </a:t>
            </a:r>
            <a:endParaRPr lang="en-US" altLang="ru-RU" sz="1600" b="1" dirty="0"/>
          </a:p>
          <a:p>
            <a:r>
              <a:rPr lang="ru-RU" altLang="ru-RU" sz="1600" dirty="0"/>
              <a:t>(---</a:t>
            </a:r>
            <a:r>
              <a:rPr lang="en-US" altLang="ru-RU" sz="1600" dirty="0"/>
              <a:t>-----</a:t>
            </a:r>
            <a:r>
              <a:rPr lang="ru-RU" altLang="ru-RU" sz="1600" dirty="0"/>
              <a:t> </a:t>
            </a:r>
            <a:r>
              <a:rPr lang="en-US" altLang="ru-RU" sz="1600" dirty="0"/>
              <a:t> -  </a:t>
            </a:r>
            <a:r>
              <a:rPr lang="ru-RU" altLang="ru-RU" sz="1600" dirty="0"/>
              <a:t>кривая конденсации метанола, 1-6 - кривые концентрации метанола при 200,</a:t>
            </a:r>
            <a:r>
              <a:rPr lang="en-US" altLang="ru-RU" sz="1600" dirty="0"/>
              <a:t> </a:t>
            </a:r>
            <a:r>
              <a:rPr lang="ru-RU" altLang="ru-RU" sz="1600" dirty="0"/>
              <a:t>220,</a:t>
            </a:r>
            <a:r>
              <a:rPr lang="en-US" altLang="ru-RU" sz="1600" dirty="0"/>
              <a:t> </a:t>
            </a:r>
            <a:r>
              <a:rPr lang="ru-RU" altLang="ru-RU" sz="1600" dirty="0"/>
              <a:t>240,</a:t>
            </a:r>
            <a:r>
              <a:rPr lang="en-US" altLang="ru-RU" sz="1600" dirty="0"/>
              <a:t> </a:t>
            </a:r>
            <a:r>
              <a:rPr lang="ru-RU" altLang="ru-RU" sz="1600" dirty="0"/>
              <a:t>260,</a:t>
            </a:r>
            <a:r>
              <a:rPr lang="en-US" altLang="ru-RU" sz="1600" dirty="0"/>
              <a:t> </a:t>
            </a:r>
            <a:r>
              <a:rPr lang="ru-RU" altLang="ru-RU" sz="1600" dirty="0"/>
              <a:t>300 и 400 °С, соответственно).</a:t>
            </a:r>
          </a:p>
        </p:txBody>
      </p:sp>
    </p:spTree>
    <p:extLst>
      <p:ext uri="{BB962C8B-B14F-4D97-AF65-F5344CB8AC3E}">
        <p14:creationId xmlns:p14="http://schemas.microsoft.com/office/powerpoint/2010/main" val="4122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Основные и побочные реакции в процессе</a:t>
            </a:r>
            <a:r>
              <a:rPr lang="ru-RU" altLang="ru-RU" sz="2600"/>
              <a:t> </a:t>
            </a:r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323850" y="1114872"/>
            <a:ext cx="864076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anchorCtr="0">
            <a:spAutoFit/>
          </a:bodyPr>
          <a:lstStyle/>
          <a:p>
            <a:pPr marL="2152650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СО+2Н</a:t>
            </a:r>
            <a:r>
              <a:rPr lang="ru-RU" altLang="ru-RU" sz="2000" b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altLang="ru-RU" sz="2000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ОН+90,3 кДж     	(1)</a:t>
            </a:r>
            <a:endParaRPr lang="en-US" altLang="ru-RU" sz="20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2152650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СО</a:t>
            </a:r>
            <a:r>
              <a:rPr lang="ru-RU" altLang="ru-RU" sz="2000" b="1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+3Н</a:t>
            </a:r>
            <a:r>
              <a:rPr lang="ru-RU" altLang="ru-RU" sz="2000" b="1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altLang="ru-RU" sz="2000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ОН+Н</a:t>
            </a:r>
            <a:r>
              <a:rPr lang="ru-RU" altLang="ru-RU" sz="2000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О+49,4 кДж	(2)	</a:t>
            </a:r>
            <a:endParaRPr lang="ru-RU" altLang="ru-RU" sz="2000" dirty="0">
              <a:sym typeface="Symbol" pitchFamily="18" charset="2"/>
            </a:endParaRPr>
          </a:p>
          <a:p>
            <a:pPr marL="2152650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СО</a:t>
            </a:r>
            <a:r>
              <a:rPr lang="ru-RU" altLang="ru-RU" sz="2000" b="1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+Н</a:t>
            </a:r>
            <a:r>
              <a:rPr lang="ru-RU" altLang="ru-RU" sz="2000" b="1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СО+Н</a:t>
            </a:r>
            <a:r>
              <a:rPr lang="ru-RU" altLang="ru-RU" sz="2000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О-41,2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кДж		(3)</a:t>
            </a:r>
            <a:endParaRPr lang="en-US" altLang="ru-RU" sz="20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r>
              <a:rPr lang="ru-RU" sz="2000" dirty="0"/>
              <a:t>Уравнение </a:t>
            </a:r>
            <a:r>
              <a:rPr lang="ru-RU" sz="2000" dirty="0" err="1"/>
              <a:t>Фроста</a:t>
            </a:r>
            <a:r>
              <a:rPr lang="ru-RU" sz="2000" dirty="0"/>
              <a:t>: </a:t>
            </a:r>
            <a:endParaRPr lang="en-US" sz="2000" dirty="0" smtClean="0"/>
          </a:p>
          <a:p>
            <a:endParaRPr lang="ru-RU" sz="2000" dirty="0"/>
          </a:p>
          <a:p>
            <a:r>
              <a:rPr lang="ru-RU" sz="2000" dirty="0"/>
              <a:t>      </a:t>
            </a:r>
          </a:p>
          <a:p>
            <a:r>
              <a:rPr lang="ru-RU" sz="2000" dirty="0"/>
              <a:t>Уравнение Темкина-Чередниченко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endParaRPr lang="en-US" altLang="ru-RU" sz="2000" dirty="0">
              <a:sym typeface="Symbol" pitchFamily="18" charset="2"/>
            </a:endParaRPr>
          </a:p>
          <a:p>
            <a:endParaRPr lang="en-US" altLang="ru-RU" sz="2000" dirty="0">
              <a:sym typeface="Symbol" pitchFamily="18" charset="2"/>
            </a:endParaRPr>
          </a:p>
          <a:p>
            <a:r>
              <a:rPr lang="ru-RU" altLang="ru-RU" sz="2000" dirty="0" smtClean="0">
                <a:sym typeface="Symbol" pitchFamily="18" charset="2"/>
              </a:rPr>
              <a:t>Современный вариант:</a:t>
            </a:r>
          </a:p>
          <a:p>
            <a:endParaRPr lang="ru-RU" altLang="ru-RU" sz="2000" dirty="0">
              <a:sym typeface="Symbol" pitchFamily="18" charset="2"/>
            </a:endParaRPr>
          </a:p>
          <a:p>
            <a:endParaRPr lang="ru-RU" altLang="ru-RU" sz="2000" dirty="0" smtClean="0">
              <a:sym typeface="Symbol" pitchFamily="18" charset="2"/>
            </a:endParaRPr>
          </a:p>
          <a:p>
            <a:r>
              <a:rPr lang="ru-RU" altLang="ru-RU" sz="2000" dirty="0" smtClean="0">
                <a:sym typeface="Symbol" pitchFamily="18" charset="2"/>
              </a:rPr>
              <a:t>Реакция (2)</a:t>
            </a:r>
          </a:p>
          <a:p>
            <a:endParaRPr lang="ru-RU" altLang="ru-RU" sz="2000" dirty="0">
              <a:sym typeface="Symbol" pitchFamily="18" charset="2"/>
            </a:endParaRPr>
          </a:p>
          <a:p>
            <a:endParaRPr lang="ru-RU" altLang="ru-RU" sz="2000" dirty="0" smtClean="0">
              <a:sym typeface="Symbol" pitchFamily="18" charset="2"/>
            </a:endParaRPr>
          </a:p>
          <a:p>
            <a:r>
              <a:rPr lang="ru-RU" altLang="ru-RU" sz="2000" dirty="0" smtClean="0">
                <a:sym typeface="Symbol" pitchFamily="18" charset="2"/>
              </a:rPr>
              <a:t>Реакция (3)</a:t>
            </a:r>
            <a:endParaRPr lang="ru-RU" altLang="ru-RU" sz="2000" dirty="0">
              <a:sym typeface="Symbol" pitchFamily="18" charset="2"/>
            </a:endParaRP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846716"/>
              </p:ext>
            </p:extLst>
          </p:nvPr>
        </p:nvGraphicFramePr>
        <p:xfrm>
          <a:off x="2845106" y="2276873"/>
          <a:ext cx="4535206" cy="671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" name="Equation" r:id="rId3" imgW="2641600" imgH="393700" progId="Equation.DSMT4">
                  <p:embed/>
                </p:oleObj>
              </mc:Choice>
              <mc:Fallback>
                <p:oleObj name="Equation" r:id="rId3" imgW="2641600" imgH="3937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5106" y="2276873"/>
                        <a:ext cx="4535206" cy="6712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36391"/>
              </p:ext>
            </p:extLst>
          </p:nvPr>
        </p:nvGraphicFramePr>
        <p:xfrm>
          <a:off x="2768599" y="3356992"/>
          <a:ext cx="556393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1" name="Equation" r:id="rId5" imgW="3771900" imgH="393700" progId="Equation.DSMT4">
                  <p:embed/>
                </p:oleObj>
              </mc:Choice>
              <mc:Fallback>
                <p:oleObj name="Equation" r:id="rId5" imgW="3771900" imgH="3937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8599" y="3356992"/>
                        <a:ext cx="5563935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831828"/>
              </p:ext>
            </p:extLst>
          </p:nvPr>
        </p:nvGraphicFramePr>
        <p:xfrm>
          <a:off x="1632437" y="4284971"/>
          <a:ext cx="6755987" cy="606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2" name="Equation" r:id="rId7" imgW="4356100" imgH="393700" progId="Equation.DSMT4">
                  <p:embed/>
                </p:oleObj>
              </mc:Choice>
              <mc:Fallback>
                <p:oleObj name="Equation" r:id="rId7" imgW="4356100" imgH="3937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2437" y="4284971"/>
                        <a:ext cx="6755987" cy="6061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252989"/>
              </p:ext>
            </p:extLst>
          </p:nvPr>
        </p:nvGraphicFramePr>
        <p:xfrm>
          <a:off x="1835696" y="5129635"/>
          <a:ext cx="6639831" cy="603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3" name="Equation" r:id="rId9" imgW="4292600" imgH="393700" progId="Equation.DSMT4">
                  <p:embed/>
                </p:oleObj>
              </mc:Choice>
              <mc:Fallback>
                <p:oleObj name="Equation" r:id="rId9" imgW="4292600" imgH="3937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129635"/>
                        <a:ext cx="6639831" cy="6036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967336"/>
              </p:ext>
            </p:extLst>
          </p:nvPr>
        </p:nvGraphicFramePr>
        <p:xfrm>
          <a:off x="1835696" y="5877272"/>
          <a:ext cx="6480720" cy="632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4" name="Equation" r:id="rId11" imgW="4000500" imgH="393700" progId="Equation.DSMT4">
                  <p:embed/>
                </p:oleObj>
              </mc:Choice>
              <mc:Fallback>
                <p:oleObj name="Equation" r:id="rId11" imgW="4000500" imgH="3937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877272"/>
                        <a:ext cx="6480720" cy="6326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Влияние температуры и давления</a:t>
            </a:r>
            <a:endParaRPr lang="ru-RU" altLang="ru-RU" sz="2600"/>
          </a:p>
        </p:txBody>
      </p:sp>
      <p:pic>
        <p:nvPicPr>
          <p:cNvPr id="12291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908050"/>
            <a:ext cx="45688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Прямоугольник 12"/>
          <p:cNvSpPr>
            <a:spLocks noChangeArrowheads="1"/>
          </p:cNvSpPr>
          <p:nvPr/>
        </p:nvSpPr>
        <p:spPr bwMode="auto">
          <a:xfrm>
            <a:off x="395288" y="4881563"/>
            <a:ext cx="84978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/>
              <a:t>Зависимость равновесной концентрации метанола от давления и температуры </a:t>
            </a:r>
            <a:endParaRPr lang="en-US" altLang="ru-RU" sz="2000" b="1" dirty="0" smtClean="0"/>
          </a:p>
          <a:p>
            <a:pPr algn="ctr"/>
            <a:r>
              <a:rPr lang="ru-RU" altLang="ru-RU" sz="2000" dirty="0" smtClean="0"/>
              <a:t>(---</a:t>
            </a:r>
            <a:r>
              <a:rPr lang="en-US" altLang="ru-RU" sz="2000" dirty="0" smtClean="0"/>
              <a:t>-----</a:t>
            </a:r>
            <a:r>
              <a:rPr lang="ru-RU" altLang="ru-RU" sz="2000" dirty="0" smtClean="0"/>
              <a:t> </a:t>
            </a:r>
            <a:r>
              <a:rPr lang="en-US" altLang="ru-RU" sz="2000" dirty="0" smtClean="0"/>
              <a:t> -  </a:t>
            </a:r>
            <a:r>
              <a:rPr lang="ru-RU" altLang="ru-RU" sz="2000" dirty="0" smtClean="0"/>
              <a:t>кривая </a:t>
            </a:r>
            <a:r>
              <a:rPr lang="ru-RU" altLang="ru-RU" sz="2000" dirty="0"/>
              <a:t>конденсации метанола, 1-6 - кривые концентрации метанола при 200</a:t>
            </a:r>
            <a:r>
              <a:rPr lang="ru-RU" altLang="ru-RU" sz="2000" dirty="0" smtClean="0"/>
              <a:t>,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220,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240,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260,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300 </a:t>
            </a:r>
            <a:r>
              <a:rPr lang="ru-RU" altLang="ru-RU" sz="2000" dirty="0"/>
              <a:t>и 400 °</a:t>
            </a:r>
            <a:r>
              <a:rPr lang="ru-RU" altLang="ru-RU" sz="2000" dirty="0" smtClean="0"/>
              <a:t>С</a:t>
            </a:r>
            <a:r>
              <a:rPr lang="ru-RU" altLang="ru-RU" sz="2000" dirty="0"/>
              <a:t>,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соответственно).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Влияние температуры и давления</a:t>
            </a:r>
            <a:endParaRPr lang="ru-RU" altLang="ru-RU" sz="2600"/>
          </a:p>
        </p:txBody>
      </p:sp>
      <p:sp>
        <p:nvSpPr>
          <p:cNvPr id="12292" name="Прямоугольник 12"/>
          <p:cNvSpPr>
            <a:spLocks noChangeArrowheads="1"/>
          </p:cNvSpPr>
          <p:nvPr/>
        </p:nvSpPr>
        <p:spPr bwMode="auto">
          <a:xfrm>
            <a:off x="322585" y="5517232"/>
            <a:ext cx="84978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dirty="0" smtClean="0"/>
              <a:t>Рисунок - Зависимость </a:t>
            </a:r>
            <a:r>
              <a:rPr lang="ru-RU" altLang="ru-RU" dirty="0"/>
              <a:t>равновесной концентрации метанола от давления и температуры </a:t>
            </a:r>
            <a:r>
              <a:rPr lang="en-US" altLang="ru-RU" dirty="0" smtClean="0"/>
              <a:t>(</a:t>
            </a:r>
            <a:r>
              <a:rPr lang="ru-RU" altLang="ru-RU" dirty="0" smtClean="0"/>
              <a:t>моделирующий расчет, ТМД-пакет </a:t>
            </a:r>
            <a:r>
              <a:rPr lang="en-US" altLang="ru-RU" i="1" dirty="0" smtClean="0"/>
              <a:t>Peng-Robinson</a:t>
            </a:r>
            <a:r>
              <a:rPr lang="en-US" altLang="ru-RU" dirty="0" smtClean="0"/>
              <a:t>, </a:t>
            </a:r>
            <a:r>
              <a:rPr lang="ru-RU" altLang="ru-RU" dirty="0" smtClean="0"/>
              <a:t>типовой синтез-газ после конверсии природного газа</a:t>
            </a:r>
            <a:r>
              <a:rPr lang="en-US" altLang="ru-RU" dirty="0" smtClean="0"/>
              <a:t>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7026"/>
            <a:ext cx="6768752" cy="3958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75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Влияние состава газов</a:t>
            </a:r>
            <a:endParaRPr lang="ru-RU" altLang="ru-RU" sz="2600"/>
          </a:p>
        </p:txBody>
      </p:sp>
      <p:sp>
        <p:nvSpPr>
          <p:cNvPr id="11268" name="Прямоугольник 7"/>
          <p:cNvSpPr>
            <a:spLocks noChangeArrowheads="1"/>
          </p:cNvSpPr>
          <p:nvPr/>
        </p:nvSpPr>
        <p:spPr bwMode="auto">
          <a:xfrm>
            <a:off x="539552" y="4077072"/>
            <a:ext cx="41767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/>
              <a:t>Зависимость равновесной концентрации </a:t>
            </a:r>
            <a:r>
              <a:rPr lang="ru-RU" altLang="ru-RU" b="1" dirty="0" smtClean="0"/>
              <a:t>метанола (1</a:t>
            </a:r>
            <a:r>
              <a:rPr lang="ru-RU" altLang="ru-RU" b="1" dirty="0"/>
              <a:t>) и </a:t>
            </a:r>
            <a:r>
              <a:rPr lang="ru-RU" altLang="ru-RU" b="1" dirty="0" smtClean="0"/>
              <a:t>воды (</a:t>
            </a:r>
            <a:r>
              <a:rPr lang="ru-RU" altLang="ru-RU" b="1" dirty="0"/>
              <a:t>2</a:t>
            </a:r>
            <a:r>
              <a:rPr lang="ru-RU" altLang="ru-RU" b="1" dirty="0" smtClean="0"/>
              <a:t>, 3</a:t>
            </a:r>
            <a:r>
              <a:rPr lang="ru-RU" altLang="ru-RU" b="1" dirty="0"/>
              <a:t>) от </a:t>
            </a:r>
            <a:r>
              <a:rPr lang="ru-RU" altLang="ru-RU" b="1" dirty="0" smtClean="0"/>
              <a:t>концентрации </a:t>
            </a:r>
            <a:r>
              <a:rPr lang="en-US" altLang="ru-RU" b="1" dirty="0" smtClean="0"/>
              <a:t>CO</a:t>
            </a:r>
            <a:r>
              <a:rPr lang="en-US" altLang="ru-RU" b="1" baseline="-25000" dirty="0" smtClean="0"/>
              <a:t>2</a:t>
            </a:r>
            <a:endParaRPr lang="ru-RU" altLang="ru-RU" b="1" baseline="-25000" dirty="0" smtClean="0"/>
          </a:p>
          <a:p>
            <a:pPr algn="ctr"/>
            <a:r>
              <a:rPr lang="ru-RU" altLang="ru-RU" dirty="0" smtClean="0"/>
              <a:t>(</a:t>
            </a:r>
            <a:r>
              <a:rPr lang="ru-RU" altLang="ru-RU" dirty="0"/>
              <a:t>давление 29,4 МПа, </a:t>
            </a:r>
            <a:r>
              <a:rPr lang="en-US" altLang="ru-RU" dirty="0" smtClean="0"/>
              <a:t>t </a:t>
            </a:r>
            <a:r>
              <a:rPr lang="ru-RU" altLang="ru-RU" dirty="0" smtClean="0"/>
              <a:t>=</a:t>
            </a:r>
            <a:r>
              <a:rPr lang="en-US" altLang="ru-RU" dirty="0" smtClean="0"/>
              <a:t> </a:t>
            </a:r>
            <a:r>
              <a:rPr lang="ru-RU" altLang="ru-RU" dirty="0" smtClean="0"/>
              <a:t>380 </a:t>
            </a:r>
            <a:r>
              <a:rPr lang="ru-RU" altLang="ru-RU" dirty="0">
                <a:sym typeface="Symbol" pitchFamily="18" charset="2"/>
              </a:rPr>
              <a:t></a:t>
            </a:r>
            <a:r>
              <a:rPr lang="ru-RU" altLang="ru-RU" dirty="0"/>
              <a:t>С, соотношение Н</a:t>
            </a:r>
            <a:r>
              <a:rPr lang="ru-RU" altLang="ru-RU" baseline="-25000" dirty="0"/>
              <a:t>2</a:t>
            </a:r>
            <a:r>
              <a:rPr lang="ru-RU" altLang="ru-RU" dirty="0"/>
              <a:t>:СО=7). </a:t>
            </a:r>
          </a:p>
        </p:txBody>
      </p:sp>
      <p:sp>
        <p:nvSpPr>
          <p:cNvPr id="11270" name="Прямоугольник 9"/>
          <p:cNvSpPr>
            <a:spLocks noChangeArrowheads="1"/>
          </p:cNvSpPr>
          <p:nvPr/>
        </p:nvSpPr>
        <p:spPr bwMode="auto">
          <a:xfrm>
            <a:off x="4572000" y="4077072"/>
            <a:ext cx="432117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/>
              <a:t>Зависимость равновесной концентрации метанола от  соотношения Н</a:t>
            </a:r>
            <a:r>
              <a:rPr lang="ru-RU" altLang="ru-RU" sz="1600" b="1" baseline="-25000" dirty="0"/>
              <a:t>2</a:t>
            </a:r>
            <a:r>
              <a:rPr lang="ru-RU" altLang="ru-RU" sz="1600" b="1" dirty="0"/>
              <a:t>:СО и концентрации СО</a:t>
            </a:r>
            <a:r>
              <a:rPr lang="ru-RU" altLang="ru-RU" sz="1600" b="1" baseline="-25000" dirty="0"/>
              <a:t>2</a:t>
            </a:r>
            <a:r>
              <a:rPr lang="ru-RU" altLang="ru-RU" sz="1600" b="1" dirty="0"/>
              <a:t> в газе при 2,4% инертных компонентов </a:t>
            </a:r>
            <a:endParaRPr lang="en-US" altLang="ru-RU" sz="1600" b="1" dirty="0" smtClean="0"/>
          </a:p>
          <a:p>
            <a:pPr algn="ctr"/>
            <a:r>
              <a:rPr lang="ru-RU" altLang="ru-RU" dirty="0" smtClean="0"/>
              <a:t>(</a:t>
            </a:r>
            <a:r>
              <a:rPr lang="ru-RU" altLang="ru-RU" dirty="0"/>
              <a:t>Р=4,9МПа, Т=260 </a:t>
            </a:r>
            <a:r>
              <a:rPr lang="ru-RU" altLang="ru-RU" dirty="0">
                <a:sym typeface="Symbol" pitchFamily="18" charset="2"/>
              </a:rPr>
              <a:t></a:t>
            </a:r>
            <a:r>
              <a:rPr lang="ru-RU" altLang="ru-RU" dirty="0"/>
              <a:t>С). </a:t>
            </a:r>
          </a:p>
        </p:txBody>
      </p:sp>
      <p:sp>
        <p:nvSpPr>
          <p:cNvPr id="11271" name="Прямоугольник 10"/>
          <p:cNvSpPr>
            <a:spLocks noChangeArrowheads="1"/>
          </p:cNvSpPr>
          <p:nvPr/>
        </p:nvSpPr>
        <p:spPr bwMode="auto">
          <a:xfrm>
            <a:off x="179388" y="6021288"/>
            <a:ext cx="8713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dirty="0"/>
              <a:t>Наибольшая концентрация метанола соответствует стехиометрическому соотношению Н</a:t>
            </a:r>
            <a:r>
              <a:rPr lang="ru-RU" altLang="ru-RU" b="1" baseline="-25000" dirty="0"/>
              <a:t>2</a:t>
            </a:r>
            <a:r>
              <a:rPr lang="ru-RU" altLang="ru-RU" b="1" dirty="0"/>
              <a:t>:СО в исходном газе.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3601095" cy="312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442" y="980728"/>
            <a:ext cx="2301556" cy="303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Механизм синтеза</a:t>
            </a:r>
            <a:endParaRPr lang="ru-RU" altLang="ru-RU" sz="2600"/>
          </a:p>
        </p:txBody>
      </p:sp>
      <p:sp>
        <p:nvSpPr>
          <p:cNvPr id="4101" name="Прямоугольник 12"/>
          <p:cNvSpPr>
            <a:spLocks noChangeArrowheads="1"/>
          </p:cNvSpPr>
          <p:nvPr/>
        </p:nvSpPr>
        <p:spPr bwMode="auto">
          <a:xfrm>
            <a:off x="323850" y="908050"/>
            <a:ext cx="8496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/>
              <a:t>Высокотемпературный катализатор (</a:t>
            </a:r>
            <a:r>
              <a:rPr lang="en-US" altLang="ru-RU" b="1"/>
              <a:t>Zn-Cr</a:t>
            </a:r>
            <a:r>
              <a:rPr lang="ru-RU" altLang="ru-RU" b="1"/>
              <a:t>)</a:t>
            </a:r>
          </a:p>
        </p:txBody>
      </p:sp>
      <p:sp>
        <p:nvSpPr>
          <p:cNvPr id="4102" name="Rectangle 1"/>
          <p:cNvSpPr>
            <a:spLocks noChangeArrowheads="1"/>
          </p:cNvSpPr>
          <p:nvPr/>
        </p:nvSpPr>
        <p:spPr bwMode="auto">
          <a:xfrm>
            <a:off x="2987675" y="1196975"/>
            <a:ext cx="3160713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ru-RU" sz="1900">
                <a:cs typeface="Times New Roman" pitchFamily="18" charset="0"/>
              </a:rPr>
              <a:t>H</a:t>
            </a:r>
            <a:r>
              <a:rPr lang="en-US" altLang="ru-RU" sz="1900" baseline="-30000">
                <a:cs typeface="Times New Roman" pitchFamily="18" charset="0"/>
              </a:rPr>
              <a:t>2</a:t>
            </a:r>
            <a:r>
              <a:rPr lang="en-US" altLang="ru-RU" sz="1900">
                <a:cs typeface="Times New Roman" pitchFamily="18" charset="0"/>
              </a:rPr>
              <a:t>+ [ ]* </a:t>
            </a:r>
            <a:r>
              <a:rPr lang="ru-RU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en-US" altLang="ru-RU" sz="1900">
                <a:cs typeface="Times New Roman" pitchFamily="18" charset="0"/>
              </a:rPr>
              <a:t> 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[H</a:t>
            </a:r>
            <a:r>
              <a:rPr lang="en-US" altLang="ru-RU" sz="19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]*;</a:t>
            </a:r>
            <a:endParaRPr lang="ru-RU" altLang="ru-RU" sz="1900">
              <a:latin typeface="Times New Roman" pitchFamily="18" charset="0"/>
              <a:sym typeface="Symbol" pitchFamily="18" charset="2"/>
            </a:endParaRPr>
          </a:p>
          <a:p>
            <a:pPr algn="ctr" eaLnBrk="0" hangingPunct="0"/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CO+2[ H</a:t>
            </a:r>
            <a:r>
              <a:rPr lang="en-US" altLang="ru-RU" sz="19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]* </a:t>
            </a:r>
            <a:r>
              <a:rPr lang="ru-RU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en-US" altLang="ru-RU" sz="1900">
                <a:cs typeface="Times New Roman" pitchFamily="18" charset="0"/>
              </a:rPr>
              <a:t>  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CH</a:t>
            </a:r>
            <a:r>
              <a:rPr lang="en-US" altLang="ru-RU" sz="19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OH+[ ]*;</a:t>
            </a:r>
            <a:endParaRPr lang="ru-RU" altLang="ru-RU" sz="1900">
              <a:latin typeface="Times New Roman" pitchFamily="18" charset="0"/>
              <a:sym typeface="Symbol" pitchFamily="18" charset="2"/>
            </a:endParaRPr>
          </a:p>
          <a:p>
            <a:pPr algn="ctr" eaLnBrk="0" hangingPunct="0"/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CO+2H</a:t>
            </a:r>
            <a:r>
              <a:rPr lang="en-US" altLang="ru-RU" sz="19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en-US" altLang="ru-RU" sz="1900">
                <a:cs typeface="Times New Roman" pitchFamily="18" charset="0"/>
              </a:rPr>
              <a:t> 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CH</a:t>
            </a:r>
            <a:r>
              <a:rPr lang="en-US" altLang="ru-RU" sz="19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en-US" altLang="ru-RU" sz="1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OH;</a:t>
            </a:r>
          </a:p>
        </p:txBody>
      </p:sp>
      <p:sp>
        <p:nvSpPr>
          <p:cNvPr id="4103" name="Прямоугольник 5"/>
          <p:cNvSpPr>
            <a:spLocks noChangeArrowheads="1"/>
          </p:cNvSpPr>
          <p:nvPr/>
        </p:nvSpPr>
        <p:spPr bwMode="auto">
          <a:xfrm>
            <a:off x="250825" y="2051050"/>
            <a:ext cx="8497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/>
              <a:t>Низкотемпературный катализатор (СНМ-1)</a:t>
            </a:r>
          </a:p>
        </p:txBody>
      </p:sp>
      <p:sp>
        <p:nvSpPr>
          <p:cNvPr id="410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105" name="Прямоугольник 8"/>
          <p:cNvSpPr>
            <a:spLocks noChangeArrowheads="1"/>
          </p:cNvSpPr>
          <p:nvPr/>
        </p:nvSpPr>
        <p:spPr bwMode="auto">
          <a:xfrm>
            <a:off x="250825" y="3429000"/>
            <a:ext cx="8497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/>
              <a:t>Низкотемпературный катализатор (</a:t>
            </a:r>
            <a:r>
              <a:rPr lang="en-US" altLang="ru-RU" b="1"/>
              <a:t>Zn-Cu-Al</a:t>
            </a:r>
            <a:r>
              <a:rPr lang="ru-RU" altLang="ru-RU" b="1"/>
              <a:t>)</a:t>
            </a:r>
          </a:p>
        </p:txBody>
      </p:sp>
      <p:sp>
        <p:nvSpPr>
          <p:cNvPr id="410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4107" name="Рисунок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5084763"/>
            <a:ext cx="56578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006487"/>
              </p:ext>
            </p:extLst>
          </p:nvPr>
        </p:nvGraphicFramePr>
        <p:xfrm>
          <a:off x="1979712" y="2564904"/>
          <a:ext cx="480335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2" name="Equation" r:id="rId4" imgW="2057400" imgH="215640" progId="Equation.DSMT4">
                  <p:embed/>
                </p:oleObj>
              </mc:Choice>
              <mc:Fallback>
                <p:oleObj name="Equation" r:id="rId4" imgW="205740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712" y="2564904"/>
                        <a:ext cx="4803357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423493"/>
              </p:ext>
            </p:extLst>
          </p:nvPr>
        </p:nvGraphicFramePr>
        <p:xfrm>
          <a:off x="2379663" y="4059411"/>
          <a:ext cx="40036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3" name="Equation" r:id="rId6" imgW="1714320" imgH="253800" progId="Equation.DSMT4">
                  <p:embed/>
                </p:oleObj>
              </mc:Choice>
              <mc:Fallback>
                <p:oleObj name="Equation" r:id="rId6" imgW="17143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9663" y="4059411"/>
                        <a:ext cx="4003675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3200" dirty="0">
                <a:latin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Кинетическая модель синтеза метанола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228268" y="1029086"/>
            <a:ext cx="3427819" cy="4738086"/>
          </a:xfrm>
          <a:prstGeom prst="rect">
            <a:avLst/>
          </a:prstGeom>
          <a:solidFill>
            <a:schemeClr val="bg1"/>
          </a:solidFill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sz="1900" b="1" dirty="0">
                <a:latin typeface="Calibri" panose="020F0502020204030204" pitchFamily="34" charset="0"/>
              </a:rPr>
              <a:t>Механизм адсорбции</a:t>
            </a:r>
          </a:p>
          <a:p>
            <a:pPr algn="ctr"/>
            <a:r>
              <a:rPr lang="en-US" sz="1900" dirty="0">
                <a:latin typeface="Calibri" pitchFamily="34" charset="0"/>
              </a:rPr>
              <a:t>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+ 2s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2H·s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</a:t>
            </a:r>
            <a:r>
              <a:rPr lang="ru-RU" sz="1900" dirty="0">
                <a:latin typeface="Calibri" pitchFamily="34" charset="0"/>
              </a:rPr>
              <a:t>СО </a:t>
            </a:r>
            <a:r>
              <a:rPr lang="en-US" sz="1900" dirty="0">
                <a:latin typeface="Calibri" pitchFamily="34" charset="0"/>
              </a:rPr>
              <a:t>+ 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↔ 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↔ 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О </a:t>
            </a:r>
            <a:r>
              <a:rPr lang="en-US" sz="1900" dirty="0">
                <a:latin typeface="Calibri" pitchFamily="34" charset="0"/>
              </a:rPr>
              <a:t>+ 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en-US" sz="1900" b="1" dirty="0">
              <a:latin typeface="Calibri" panose="020F0502020204030204" pitchFamily="34" charset="0"/>
            </a:endParaRPr>
          </a:p>
          <a:p>
            <a:pPr algn="ctr"/>
            <a:endParaRPr lang="en-US" sz="1900" b="1" dirty="0">
              <a:latin typeface="Calibri" panose="020F0502020204030204" pitchFamily="34" charset="0"/>
            </a:endParaRPr>
          </a:p>
          <a:p>
            <a:pPr algn="ctr"/>
            <a:r>
              <a:rPr lang="ru-RU" sz="1900" b="1" dirty="0">
                <a:latin typeface="Calibri" panose="020F0502020204030204" pitchFamily="34" charset="0"/>
              </a:rPr>
              <a:t>Брутто-реакции синтеза:</a:t>
            </a:r>
          </a:p>
          <a:p>
            <a:pPr marL="362811" indent="-362811" algn="ctr">
              <a:buAutoNum type="arabicPeriod"/>
            </a:pPr>
            <a:r>
              <a:rPr lang="ru-RU" sz="1900" dirty="0">
                <a:latin typeface="Calibri" panose="020F0502020204030204" pitchFamily="34" charset="0"/>
              </a:rPr>
              <a:t>СО+2Н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=СН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ОН;</a:t>
            </a:r>
          </a:p>
          <a:p>
            <a:pPr algn="ctr"/>
            <a:r>
              <a:rPr lang="ru-RU" sz="1900" b="1" dirty="0">
                <a:latin typeface="Calibri" pitchFamily="34" charset="0"/>
              </a:rPr>
              <a:t>Механизм</a:t>
            </a:r>
          </a:p>
          <a:p>
            <a:pPr algn="ctr"/>
            <a:r>
              <a:rPr lang="en-US" sz="1900" dirty="0"/>
              <a:t> 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H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    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CH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OH + 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</a:p>
          <a:p>
            <a:pPr algn="ctr"/>
            <a:endParaRPr lang="en-US" sz="1900" baseline="-25000" dirty="0">
              <a:latin typeface="Calibri" pitchFamily="34" charset="0"/>
            </a:endParaRPr>
          </a:p>
          <a:p>
            <a:pPr algn="ctr"/>
            <a:endParaRPr lang="ru-RU" sz="1900" dirty="0"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56567" y="5600351"/>
            <a:ext cx="4570740" cy="454318"/>
          </a:xfrm>
          <a:prstGeom prst="rect">
            <a:avLst/>
          </a:prstGeom>
        </p:spPr>
        <p:txBody>
          <a:bodyPr lIns="145124" tIns="72562" rIns="145124" bIns="72562">
            <a:spAutoFit/>
          </a:bodyPr>
          <a:lstStyle/>
          <a:p>
            <a:r>
              <a:rPr lang="en-US" sz="1000" i="1" dirty="0" err="1">
                <a:latin typeface="Calibri" panose="020F0502020204030204" pitchFamily="34" charset="0"/>
              </a:rPr>
              <a:t>Graaf</a:t>
            </a:r>
            <a:r>
              <a:rPr lang="en-US" sz="1000" i="1" dirty="0">
                <a:latin typeface="Calibri" panose="020F0502020204030204" pitchFamily="34" charset="0"/>
              </a:rPr>
              <a:t> G.H., </a:t>
            </a:r>
            <a:r>
              <a:rPr lang="en-US" sz="1000" i="1" dirty="0" err="1">
                <a:latin typeface="Calibri" panose="020F0502020204030204" pitchFamily="34" charset="0"/>
              </a:rPr>
              <a:t>Stamhuis</a:t>
            </a:r>
            <a:r>
              <a:rPr lang="en-US" sz="1000" i="1" dirty="0">
                <a:latin typeface="Calibri" panose="020F0502020204030204" pitchFamily="34" charset="0"/>
              </a:rPr>
              <a:t> E.J., </a:t>
            </a:r>
            <a:r>
              <a:rPr lang="en-US" sz="1000" i="1" dirty="0" err="1">
                <a:latin typeface="Calibri" panose="020F0502020204030204" pitchFamily="34" charset="0"/>
              </a:rPr>
              <a:t>Beenackersz</a:t>
            </a:r>
            <a:r>
              <a:rPr lang="en-US" sz="1000" i="1" dirty="0">
                <a:latin typeface="Calibri" panose="020F0502020204030204" pitchFamily="34" charset="0"/>
              </a:rPr>
              <a:t> A.A. Kinetics of low-pressure methanol synthesis // Chemical Engineering Science. 1988. – V. 43. – </a:t>
            </a:r>
            <a:r>
              <a:rPr lang="ru-RU" sz="1000" i="1" dirty="0">
                <a:latin typeface="Calibri" panose="020F0502020204030204" pitchFamily="34" charset="0"/>
              </a:rPr>
              <a:t>№</a:t>
            </a:r>
            <a:r>
              <a:rPr lang="en-US" sz="1000" i="1" dirty="0">
                <a:latin typeface="Calibri" panose="020F0502020204030204" pitchFamily="34" charset="0"/>
              </a:rPr>
              <a:t> 12. – P. 3185–3195.</a:t>
            </a:r>
            <a:endParaRPr lang="ru-RU" sz="1000" i="1" dirty="0">
              <a:latin typeface="Calibri" panose="020F0502020204030204" pitchFamily="34" charset="0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8153" name="Picture 189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40" b="9974"/>
          <a:stretch/>
        </p:blipFill>
        <p:spPr bwMode="auto">
          <a:xfrm>
            <a:off x="3119118" y="2134896"/>
            <a:ext cx="5738910" cy="335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66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3200" dirty="0">
                <a:latin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Кинетическая модель синтеза метанола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4608" y="1029086"/>
            <a:ext cx="4000224" cy="1611927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sz="1900" b="1" dirty="0">
                <a:latin typeface="Calibri" panose="020F0502020204030204" pitchFamily="34" charset="0"/>
              </a:rPr>
              <a:t>Брутто-реакции синтеза:</a:t>
            </a:r>
          </a:p>
          <a:p>
            <a:pPr lvl="0" algn="ctr"/>
            <a:r>
              <a:rPr lang="ru-RU" sz="1900" dirty="0">
                <a:latin typeface="Calibri" panose="020F0502020204030204" pitchFamily="34" charset="0"/>
              </a:rPr>
              <a:t>2. СО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+H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=CO+H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O; </a:t>
            </a:r>
            <a:endParaRPr lang="en-US" sz="1900" dirty="0">
              <a:latin typeface="Calibri" panose="020F0502020204030204" pitchFamily="34" charset="0"/>
            </a:endParaRPr>
          </a:p>
          <a:p>
            <a:pPr lvl="0" algn="ctr"/>
            <a:r>
              <a:rPr lang="ru-RU" sz="1900" b="1" dirty="0">
                <a:latin typeface="Calibri" pitchFamily="34" charset="0"/>
              </a:rPr>
              <a:t>Механизм</a:t>
            </a:r>
          </a:p>
          <a:p>
            <a:pPr algn="ctr"/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   H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56567" y="5600351"/>
            <a:ext cx="4570740" cy="454318"/>
          </a:xfrm>
          <a:prstGeom prst="rect">
            <a:avLst/>
          </a:prstGeom>
        </p:spPr>
        <p:txBody>
          <a:bodyPr lIns="145124" tIns="72562" rIns="145124" bIns="72562">
            <a:spAutoFit/>
          </a:bodyPr>
          <a:lstStyle/>
          <a:p>
            <a:r>
              <a:rPr lang="en-US" sz="1000" i="1" dirty="0" err="1">
                <a:latin typeface="Calibri" panose="020F0502020204030204" pitchFamily="34" charset="0"/>
              </a:rPr>
              <a:t>Graaf</a:t>
            </a:r>
            <a:r>
              <a:rPr lang="en-US" sz="1000" i="1" dirty="0">
                <a:latin typeface="Calibri" panose="020F0502020204030204" pitchFamily="34" charset="0"/>
              </a:rPr>
              <a:t> G.H., </a:t>
            </a:r>
            <a:r>
              <a:rPr lang="en-US" sz="1000" i="1" dirty="0" err="1">
                <a:latin typeface="Calibri" panose="020F0502020204030204" pitchFamily="34" charset="0"/>
              </a:rPr>
              <a:t>Stamhuis</a:t>
            </a:r>
            <a:r>
              <a:rPr lang="en-US" sz="1000" i="1" dirty="0">
                <a:latin typeface="Calibri" panose="020F0502020204030204" pitchFamily="34" charset="0"/>
              </a:rPr>
              <a:t> E.J., </a:t>
            </a:r>
            <a:r>
              <a:rPr lang="en-US" sz="1000" i="1" dirty="0" err="1">
                <a:latin typeface="Calibri" panose="020F0502020204030204" pitchFamily="34" charset="0"/>
              </a:rPr>
              <a:t>Beenackersz</a:t>
            </a:r>
            <a:r>
              <a:rPr lang="en-US" sz="1000" i="1" dirty="0">
                <a:latin typeface="Calibri" panose="020F0502020204030204" pitchFamily="34" charset="0"/>
              </a:rPr>
              <a:t> A.A. Kinetics of low-pressure methanol synthesis // Chemical Engineering Science. 1988. – V. 43. – </a:t>
            </a:r>
            <a:r>
              <a:rPr lang="ru-RU" sz="1000" i="1" dirty="0">
                <a:latin typeface="Calibri" panose="020F0502020204030204" pitchFamily="34" charset="0"/>
              </a:rPr>
              <a:t>№</a:t>
            </a:r>
            <a:r>
              <a:rPr lang="en-US" sz="1000" i="1" dirty="0">
                <a:latin typeface="Calibri" panose="020F0502020204030204" pitchFamily="34" charset="0"/>
              </a:rPr>
              <a:t> 12. – P. 3185–3195.</a:t>
            </a:r>
            <a:endParaRPr lang="ru-RU" sz="1000" i="1" dirty="0">
              <a:latin typeface="Calibri" panose="020F0502020204030204" pitchFamily="34" charset="0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29" y="3086155"/>
            <a:ext cx="9655499" cy="236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5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3200" dirty="0">
                <a:latin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Кинетическая модель синтеза метанола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4608" y="1029085"/>
            <a:ext cx="4343100" cy="3370390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sz="1900" b="1" dirty="0">
                <a:latin typeface="Calibri" panose="020F0502020204030204" pitchFamily="34" charset="0"/>
              </a:rPr>
              <a:t>Брутто-реакции синтеза:</a:t>
            </a:r>
            <a:r>
              <a:rPr lang="ru-RU" sz="1900" dirty="0">
                <a:latin typeface="Calibri" panose="020F0502020204030204" pitchFamily="34" charset="0"/>
              </a:rPr>
              <a:t> </a:t>
            </a:r>
            <a:endParaRPr lang="en-US" sz="1900" dirty="0">
              <a:latin typeface="Calibri" panose="020F0502020204030204" pitchFamily="34" charset="0"/>
            </a:endParaRPr>
          </a:p>
          <a:p>
            <a:pPr algn="ctr"/>
            <a:r>
              <a:rPr lang="en-US" sz="19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. СО</a:t>
            </a:r>
            <a:r>
              <a:rPr lang="en-US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+3Н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=СН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ОН+</a:t>
            </a:r>
            <a:r>
              <a:rPr lang="en-US" sz="1900" dirty="0">
                <a:latin typeface="Calibri" panose="020F0502020204030204" pitchFamily="34" charset="0"/>
              </a:rPr>
              <a:t>H</a:t>
            </a:r>
            <a:r>
              <a:rPr lang="en-US" sz="1900" baseline="-25000" dirty="0">
                <a:latin typeface="Calibri" panose="020F0502020204030204" pitchFamily="34" charset="0"/>
              </a:rPr>
              <a:t>2</a:t>
            </a:r>
            <a:r>
              <a:rPr lang="en-US" sz="1900" dirty="0">
                <a:latin typeface="Calibri" panose="020F0502020204030204" pitchFamily="34" charset="0"/>
              </a:rPr>
              <a:t>O</a:t>
            </a:r>
            <a:r>
              <a:rPr lang="ru-RU" sz="1900" dirty="0">
                <a:latin typeface="Calibri" panose="020F0502020204030204" pitchFamily="34" charset="0"/>
              </a:rPr>
              <a:t>;</a:t>
            </a:r>
          </a:p>
          <a:p>
            <a:pPr lvl="0" algn="ctr"/>
            <a:r>
              <a:rPr lang="ru-RU" sz="1900" b="1" dirty="0">
                <a:latin typeface="Calibri" pitchFamily="34" charset="0"/>
              </a:rPr>
              <a:t>Механизм</a:t>
            </a:r>
          </a:p>
          <a:p>
            <a:pPr algn="ctr"/>
            <a:r>
              <a:rPr lang="en-US" sz="1900" dirty="0">
                <a:latin typeface="Calibri" pitchFamily="34" charset="0"/>
              </a:rPr>
              <a:t> 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H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       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H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  <a:endParaRPr lang="ru-RU" sz="1900" dirty="0">
              <a:latin typeface="Calibri" pitchFamily="34" charset="0"/>
            </a:endParaRPr>
          </a:p>
          <a:p>
            <a:pPr algn="ctr"/>
            <a:r>
              <a:rPr lang="en-US" sz="1900" dirty="0">
                <a:latin typeface="Calibri" pitchFamily="34" charset="0"/>
              </a:rPr>
              <a:t>      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ru-RU" sz="1900" dirty="0">
                <a:latin typeface="Calibri" pitchFamily="34" charset="0"/>
              </a:rPr>
              <a:t>СО</a:t>
            </a:r>
            <a:r>
              <a:rPr lang="en-US" sz="1900" dirty="0">
                <a:latin typeface="Calibri" pitchFamily="34" charset="0"/>
              </a:rPr>
              <a:t>·s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 + H·s</a:t>
            </a:r>
            <a:r>
              <a:rPr lang="en-US" sz="1900" baseline="-25000" dirty="0">
                <a:latin typeface="Calibri" pitchFamily="34" charset="0"/>
              </a:rPr>
              <a:t>2</a:t>
            </a:r>
            <a:r>
              <a:rPr lang="en-US" sz="1900" dirty="0">
                <a:latin typeface="Calibri" pitchFamily="34" charset="0"/>
              </a:rPr>
              <a:t> ↔ CH</a:t>
            </a:r>
            <a:r>
              <a:rPr lang="en-US" sz="1900" baseline="-25000" dirty="0">
                <a:latin typeface="Calibri" pitchFamily="34" charset="0"/>
              </a:rPr>
              <a:t>3</a:t>
            </a:r>
            <a:r>
              <a:rPr lang="en-US" sz="1900" dirty="0">
                <a:latin typeface="Calibri" pitchFamily="34" charset="0"/>
              </a:rPr>
              <a:t>OH + s</a:t>
            </a:r>
            <a:r>
              <a:rPr lang="en-US" sz="1900" baseline="-25000" dirty="0">
                <a:latin typeface="Calibri" pitchFamily="34" charset="0"/>
              </a:rPr>
              <a:t>1</a:t>
            </a:r>
            <a:r>
              <a:rPr lang="en-US" sz="1900" dirty="0">
                <a:latin typeface="Calibri" pitchFamily="34" charset="0"/>
              </a:rPr>
              <a:t> + s</a:t>
            </a:r>
            <a:r>
              <a:rPr lang="en-US" sz="1900" baseline="-25000" dirty="0">
                <a:latin typeface="Calibri" pitchFamily="34" charset="0"/>
              </a:rPr>
              <a:t>2</a:t>
            </a:r>
          </a:p>
          <a:p>
            <a:pPr algn="ctr"/>
            <a:endParaRPr lang="ru-RU" sz="1900" dirty="0">
              <a:latin typeface="Calibri" panose="020F0502020204030204" pitchFamily="34" charset="0"/>
            </a:endParaRPr>
          </a:p>
          <a:p>
            <a:pPr lvl="0" algn="ctr"/>
            <a:r>
              <a:rPr lang="en-US" sz="1900" dirty="0">
                <a:latin typeface="Calibri" panose="020F0502020204030204" pitchFamily="34" charset="0"/>
              </a:rPr>
              <a:t>4</a:t>
            </a:r>
            <a:r>
              <a:rPr lang="ru-RU" sz="1900" dirty="0">
                <a:latin typeface="Calibri" panose="020F0502020204030204" pitchFamily="34" charset="0"/>
              </a:rPr>
              <a:t>. 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OH+CH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OH=CH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OCH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endParaRPr lang="ru-RU" sz="1900" dirty="0"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56567" y="5600351"/>
            <a:ext cx="4570740" cy="454318"/>
          </a:xfrm>
          <a:prstGeom prst="rect">
            <a:avLst/>
          </a:prstGeom>
        </p:spPr>
        <p:txBody>
          <a:bodyPr lIns="145124" tIns="72562" rIns="145124" bIns="72562">
            <a:spAutoFit/>
          </a:bodyPr>
          <a:lstStyle/>
          <a:p>
            <a:r>
              <a:rPr lang="en-US" sz="1000" i="1" dirty="0" err="1">
                <a:latin typeface="Calibri" panose="020F0502020204030204" pitchFamily="34" charset="0"/>
              </a:rPr>
              <a:t>Graaf</a:t>
            </a:r>
            <a:r>
              <a:rPr lang="en-US" sz="1000" i="1" dirty="0">
                <a:latin typeface="Calibri" panose="020F0502020204030204" pitchFamily="34" charset="0"/>
              </a:rPr>
              <a:t> G.H., </a:t>
            </a:r>
            <a:r>
              <a:rPr lang="en-US" sz="1000" i="1" dirty="0" err="1">
                <a:latin typeface="Calibri" panose="020F0502020204030204" pitchFamily="34" charset="0"/>
              </a:rPr>
              <a:t>Stamhuis</a:t>
            </a:r>
            <a:r>
              <a:rPr lang="en-US" sz="1000" i="1" dirty="0">
                <a:latin typeface="Calibri" panose="020F0502020204030204" pitchFamily="34" charset="0"/>
              </a:rPr>
              <a:t> E.J., </a:t>
            </a:r>
            <a:r>
              <a:rPr lang="en-US" sz="1000" i="1" dirty="0" err="1">
                <a:latin typeface="Calibri" panose="020F0502020204030204" pitchFamily="34" charset="0"/>
              </a:rPr>
              <a:t>Beenackersz</a:t>
            </a:r>
            <a:r>
              <a:rPr lang="en-US" sz="1000" i="1" dirty="0">
                <a:latin typeface="Calibri" panose="020F0502020204030204" pitchFamily="34" charset="0"/>
              </a:rPr>
              <a:t> A.A. Kinetics of low-pressure methanol synthesis // Chemical Engineering Science. 1988. – V. 43. – </a:t>
            </a:r>
            <a:r>
              <a:rPr lang="ru-RU" sz="1000" i="1" dirty="0">
                <a:latin typeface="Calibri" panose="020F0502020204030204" pitchFamily="34" charset="0"/>
              </a:rPr>
              <a:t>№</a:t>
            </a:r>
            <a:r>
              <a:rPr lang="en-US" sz="1000" i="1" dirty="0">
                <a:latin typeface="Calibri" panose="020F0502020204030204" pitchFamily="34" charset="0"/>
              </a:rPr>
              <a:t> 12. – P. 3185–3195.</a:t>
            </a:r>
            <a:endParaRPr lang="ru-RU" sz="1000" i="1" dirty="0">
              <a:latin typeface="Calibri" panose="020F0502020204030204" pitchFamily="34" charset="0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53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195" y="1029086"/>
            <a:ext cx="6197994" cy="393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152551"/>
              </p:ext>
            </p:extLst>
          </p:nvPr>
        </p:nvGraphicFramePr>
        <p:xfrm>
          <a:off x="730713" y="4436833"/>
          <a:ext cx="3505268" cy="59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Equation" r:id="rId6" imgW="3382375" imgH="571699" progId="Equation.DSMT4">
                  <p:embed/>
                </p:oleObj>
              </mc:Choice>
              <mc:Fallback>
                <p:oleObj name="Equation" r:id="rId6" imgW="3382375" imgH="57169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0713" y="4436833"/>
                        <a:ext cx="3505268" cy="592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298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3200" dirty="0">
                <a:latin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Кинетическая модель синтеза метанола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714921" y="1029085"/>
            <a:ext cx="3312947" cy="608206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r>
              <a:rPr lang="en-US" sz="1000" i="1" dirty="0" err="1">
                <a:latin typeface="Calibri" panose="020F0502020204030204" pitchFamily="34" charset="0"/>
              </a:rPr>
              <a:t>Graaf</a:t>
            </a:r>
            <a:r>
              <a:rPr lang="en-US" sz="1000" i="1" dirty="0">
                <a:latin typeface="Calibri" panose="020F0502020204030204" pitchFamily="34" charset="0"/>
              </a:rPr>
              <a:t> G.H., </a:t>
            </a:r>
            <a:r>
              <a:rPr lang="en-US" sz="1000" i="1" dirty="0" err="1">
                <a:latin typeface="Calibri" panose="020F0502020204030204" pitchFamily="34" charset="0"/>
              </a:rPr>
              <a:t>Stamhuis</a:t>
            </a:r>
            <a:r>
              <a:rPr lang="en-US" sz="1000" i="1" dirty="0">
                <a:latin typeface="Calibri" panose="020F0502020204030204" pitchFamily="34" charset="0"/>
              </a:rPr>
              <a:t> E.J., </a:t>
            </a:r>
            <a:r>
              <a:rPr lang="en-US" sz="1000" i="1" dirty="0" err="1">
                <a:latin typeface="Calibri" panose="020F0502020204030204" pitchFamily="34" charset="0"/>
              </a:rPr>
              <a:t>Beenackersz</a:t>
            </a:r>
            <a:r>
              <a:rPr lang="en-US" sz="1000" i="1" dirty="0">
                <a:latin typeface="Calibri" panose="020F0502020204030204" pitchFamily="34" charset="0"/>
              </a:rPr>
              <a:t> A.A. Kinetics of low-pressure methanol synthesis // Chemical Engineering Science. 1988. – V. 43. – </a:t>
            </a:r>
            <a:r>
              <a:rPr lang="ru-RU" sz="1000" i="1" dirty="0">
                <a:latin typeface="Calibri" panose="020F0502020204030204" pitchFamily="34" charset="0"/>
              </a:rPr>
              <a:t>№</a:t>
            </a:r>
            <a:r>
              <a:rPr lang="en-US" sz="1000" i="1" dirty="0">
                <a:latin typeface="Calibri" panose="020F0502020204030204" pitchFamily="34" charset="0"/>
              </a:rPr>
              <a:t> 12. – P. 3185–3195.</a:t>
            </a:r>
            <a:endParaRPr lang="ru-RU" sz="1000" i="1" dirty="0">
              <a:latin typeface="Calibri" panose="020F0502020204030204" pitchFamily="34" charset="0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620852"/>
              </p:ext>
            </p:extLst>
          </p:nvPr>
        </p:nvGraphicFramePr>
        <p:xfrm>
          <a:off x="713233" y="971387"/>
          <a:ext cx="5028853" cy="2772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5" imgW="5509577" imgH="3038502" progId="Equation.DSMT4">
                  <p:embed/>
                </p:oleObj>
              </mc:Choice>
              <mc:Fallback>
                <p:oleObj name="Equation" r:id="rId5" imgW="5509577" imgH="303850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3233" y="971387"/>
                        <a:ext cx="5028853" cy="2772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539327" y="2629029"/>
            <a:ext cx="5488541" cy="3321545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r>
              <a:rPr lang="ru-RU" sz="1600" dirty="0"/>
              <a:t>Включая в модель по одной скорости элементарной стадии от каждой реакции получаем 48 комбинаций скоростей реакции, которые можно использовать как модель. </a:t>
            </a:r>
          </a:p>
          <a:p>
            <a:r>
              <a:rPr lang="ru-RU" sz="1600" dirty="0"/>
              <a:t>Для того чтобы подобрать модель, которая наилучшим образом будет описывать процесс синтеза метанола, авторы работы [1] провели эксперимент, в котором главной задачей было найти модель с наименьшими погрешностями и стандартными отклонениями по конверсии СО и СО</a:t>
            </a:r>
            <a:r>
              <a:rPr lang="ru-RU" sz="1600" baseline="-25000" dirty="0"/>
              <a:t>2</a:t>
            </a:r>
            <a:r>
              <a:rPr lang="ru-RU" sz="1600" dirty="0"/>
              <a:t>.</a:t>
            </a:r>
          </a:p>
          <a:p>
            <a:r>
              <a:rPr lang="ru-RU" sz="1600" dirty="0"/>
              <a:t>Таким образом, среди 48 комбинаций была выбрана всего 1 модель (модель А4В2С1), которая лучшим образом описывает процесс синтеза метанола.</a:t>
            </a:r>
          </a:p>
        </p:txBody>
      </p:sp>
    </p:spTree>
    <p:extLst>
      <p:ext uri="{BB962C8B-B14F-4D97-AF65-F5344CB8AC3E}">
        <p14:creationId xmlns:p14="http://schemas.microsoft.com/office/powerpoint/2010/main" val="17986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3200" dirty="0">
                <a:latin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Модель катализаторной полки реактора синтеза метанола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15598" y="1029086"/>
            <a:ext cx="3084942" cy="1611927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r>
              <a:rPr lang="ru-RU" sz="1900" b="1" dirty="0">
                <a:latin typeface="Calibri" panose="020F0502020204030204" pitchFamily="34" charset="0"/>
              </a:rPr>
              <a:t>Брутто-реакции синтеза:</a:t>
            </a:r>
          </a:p>
          <a:p>
            <a:pPr lvl="0"/>
            <a:r>
              <a:rPr lang="ru-RU" sz="1900" dirty="0">
                <a:latin typeface="Calibri" panose="020F0502020204030204" pitchFamily="34" charset="0"/>
              </a:rPr>
              <a:t>1. СО+2Н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=СН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ОН;</a:t>
            </a:r>
          </a:p>
          <a:p>
            <a:pPr lvl="0"/>
            <a:r>
              <a:rPr lang="ru-RU" sz="1900" dirty="0">
                <a:latin typeface="Calibri" panose="020F0502020204030204" pitchFamily="34" charset="0"/>
              </a:rPr>
              <a:t>2. СО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+H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=CO+H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O;</a:t>
            </a:r>
          </a:p>
          <a:p>
            <a:r>
              <a:rPr lang="ru-RU" sz="1900" dirty="0">
                <a:latin typeface="Calibri" panose="020F0502020204030204" pitchFamily="34" charset="0"/>
              </a:rPr>
              <a:t>3. СО</a:t>
            </a:r>
            <a:r>
              <a:rPr lang="en-US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+3Н</a:t>
            </a:r>
            <a:r>
              <a:rPr lang="ru-RU" sz="1900" baseline="-25000" dirty="0">
                <a:latin typeface="Calibri" panose="020F0502020204030204" pitchFamily="34" charset="0"/>
              </a:rPr>
              <a:t>2</a:t>
            </a:r>
            <a:r>
              <a:rPr lang="ru-RU" sz="1900" dirty="0">
                <a:latin typeface="Calibri" panose="020F0502020204030204" pitchFamily="34" charset="0"/>
              </a:rPr>
              <a:t>=СН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ОН+</a:t>
            </a:r>
            <a:r>
              <a:rPr lang="en-US" sz="1900" dirty="0">
                <a:latin typeface="Calibri" panose="020F0502020204030204" pitchFamily="34" charset="0"/>
              </a:rPr>
              <a:t>H</a:t>
            </a:r>
            <a:r>
              <a:rPr lang="en-US" sz="1900" baseline="-25000" dirty="0">
                <a:latin typeface="Calibri" panose="020F0502020204030204" pitchFamily="34" charset="0"/>
              </a:rPr>
              <a:t>2</a:t>
            </a:r>
            <a:r>
              <a:rPr lang="en-US" sz="1900" dirty="0">
                <a:latin typeface="Calibri" panose="020F0502020204030204" pitchFamily="34" charset="0"/>
              </a:rPr>
              <a:t>O</a:t>
            </a:r>
            <a:r>
              <a:rPr lang="ru-RU" sz="1900" dirty="0">
                <a:latin typeface="Calibri" panose="020F0502020204030204" pitchFamily="34" charset="0"/>
              </a:rPr>
              <a:t>;</a:t>
            </a:r>
          </a:p>
          <a:p>
            <a:pPr lvl="0"/>
            <a:r>
              <a:rPr lang="ru-RU" sz="1900" dirty="0">
                <a:latin typeface="Calibri" panose="020F0502020204030204" pitchFamily="34" charset="0"/>
              </a:rPr>
              <a:t>4. 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OH+CH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OH=CH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r>
              <a:rPr lang="ru-RU" sz="1900" dirty="0">
                <a:latin typeface="Calibri" panose="020F0502020204030204" pitchFamily="34" charset="0"/>
              </a:rPr>
              <a:t>OCH</a:t>
            </a:r>
            <a:r>
              <a:rPr lang="ru-RU" sz="1900" baseline="-25000" dirty="0">
                <a:latin typeface="Calibri" panose="020F0502020204030204" pitchFamily="34" charset="0"/>
              </a:rPr>
              <a:t>3</a:t>
            </a:r>
            <a:endParaRPr lang="ru-RU" sz="1900" dirty="0"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069004"/>
              </p:ext>
            </p:extLst>
          </p:nvPr>
        </p:nvGraphicFramePr>
        <p:xfrm>
          <a:off x="4784915" y="1143840"/>
          <a:ext cx="4039082" cy="891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4" name="Equation" r:id="rId5" imgW="2565360" imgH="558720" progId="Equation.DSMT4">
                  <p:embed/>
                </p:oleObj>
              </mc:Choice>
              <mc:Fallback>
                <p:oleObj name="Equation" r:id="rId5" imgW="256536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4915" y="1143840"/>
                        <a:ext cx="4039082" cy="8918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479415"/>
              </p:ext>
            </p:extLst>
          </p:nvPr>
        </p:nvGraphicFramePr>
        <p:xfrm>
          <a:off x="4645110" y="2136512"/>
          <a:ext cx="4384282" cy="891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" name="Equation" r:id="rId7" imgW="2794000" imgH="558800" progId="Equation.DSMT4">
                  <p:embed/>
                </p:oleObj>
              </mc:Choice>
              <mc:Fallback>
                <p:oleObj name="Equation" r:id="rId7" imgW="27940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110" y="2136512"/>
                        <a:ext cx="4384282" cy="8918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817233"/>
              </p:ext>
            </p:extLst>
          </p:nvPr>
        </p:nvGraphicFramePr>
        <p:xfrm>
          <a:off x="4747066" y="4114690"/>
          <a:ext cx="4189739" cy="916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Equation" r:id="rId9" imgW="3035160" imgH="660240" progId="Equation.DSMT4">
                  <p:embed/>
                </p:oleObj>
              </mc:Choice>
              <mc:Fallback>
                <p:oleObj name="Equation" r:id="rId9" imgW="303516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7066" y="4114690"/>
                        <a:ext cx="4189739" cy="91669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56567" y="5600351"/>
            <a:ext cx="4570740" cy="454318"/>
          </a:xfrm>
          <a:prstGeom prst="rect">
            <a:avLst/>
          </a:prstGeom>
        </p:spPr>
        <p:txBody>
          <a:bodyPr lIns="145124" tIns="72562" rIns="145124" bIns="72562">
            <a:spAutoFit/>
          </a:bodyPr>
          <a:lstStyle/>
          <a:p>
            <a:r>
              <a:rPr lang="en-US" sz="1000" i="1" dirty="0" err="1">
                <a:latin typeface="Calibri" panose="020F0502020204030204" pitchFamily="34" charset="0"/>
              </a:rPr>
              <a:t>Graaf</a:t>
            </a:r>
            <a:r>
              <a:rPr lang="en-US" sz="1000" i="1" dirty="0">
                <a:latin typeface="Calibri" panose="020F0502020204030204" pitchFamily="34" charset="0"/>
              </a:rPr>
              <a:t> G.H., </a:t>
            </a:r>
            <a:r>
              <a:rPr lang="en-US" sz="1000" i="1" dirty="0" err="1">
                <a:latin typeface="Calibri" panose="020F0502020204030204" pitchFamily="34" charset="0"/>
              </a:rPr>
              <a:t>Stamhuis</a:t>
            </a:r>
            <a:r>
              <a:rPr lang="en-US" sz="1000" i="1" dirty="0">
                <a:latin typeface="Calibri" panose="020F0502020204030204" pitchFamily="34" charset="0"/>
              </a:rPr>
              <a:t> E.J., </a:t>
            </a:r>
            <a:r>
              <a:rPr lang="en-US" sz="1000" i="1" dirty="0" err="1">
                <a:latin typeface="Calibri" panose="020F0502020204030204" pitchFamily="34" charset="0"/>
              </a:rPr>
              <a:t>Beenackersz</a:t>
            </a:r>
            <a:r>
              <a:rPr lang="en-US" sz="1000" i="1" dirty="0">
                <a:latin typeface="Calibri" panose="020F0502020204030204" pitchFamily="34" charset="0"/>
              </a:rPr>
              <a:t> A.A. Kinetics of low-pressure methanol synthesis // Chemical Engineering Science. 1988. – V. 43. – </a:t>
            </a:r>
            <a:r>
              <a:rPr lang="ru-RU" sz="1000" i="1" dirty="0">
                <a:latin typeface="Calibri" panose="020F0502020204030204" pitchFamily="34" charset="0"/>
              </a:rPr>
              <a:t>№</a:t>
            </a:r>
            <a:r>
              <a:rPr lang="en-US" sz="1000" i="1" dirty="0">
                <a:latin typeface="Calibri" panose="020F0502020204030204" pitchFamily="34" charset="0"/>
              </a:rPr>
              <a:t> 12. – P. 3185–3195.</a:t>
            </a:r>
            <a:endParaRPr lang="ru-RU" sz="1000" i="1" dirty="0">
              <a:latin typeface="Calibri" panose="020F0502020204030204" pitchFamily="34" charset="0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773659"/>
              </p:ext>
            </p:extLst>
          </p:nvPr>
        </p:nvGraphicFramePr>
        <p:xfrm>
          <a:off x="800361" y="3365068"/>
          <a:ext cx="3837507" cy="2806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7" name="Equation" r:id="rId11" imgW="2997000" imgH="2184120" progId="Equation.DSMT4">
                  <p:embed/>
                </p:oleObj>
              </mc:Choice>
              <mc:Fallback>
                <p:oleObj name="Equation" r:id="rId11" imgW="2997000" imgH="218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361" y="3365068"/>
                        <a:ext cx="3837507" cy="28066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915598" y="2696306"/>
            <a:ext cx="3084942" cy="732694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r>
              <a:rPr lang="ru-RU" sz="1900" b="1" dirty="0">
                <a:latin typeface="Calibri" panose="020F0502020204030204" pitchFamily="34" charset="0"/>
              </a:rPr>
              <a:t>Модель полки – РИВ в стационарном режиме:</a:t>
            </a:r>
            <a:endParaRPr lang="ru-RU" sz="1900" dirty="0">
              <a:latin typeface="Calibri" panose="020F0502020204030204" pitchFamily="34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934528"/>
              </p:ext>
            </p:extLst>
          </p:nvPr>
        </p:nvGraphicFramePr>
        <p:xfrm>
          <a:off x="4670220" y="3292305"/>
          <a:ext cx="4343430" cy="708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8" name="Equation" r:id="rId13" imgW="3504960" imgH="571320" progId="Equation.DSMT4">
                  <p:embed/>
                </p:oleObj>
              </mc:Choice>
              <mc:Fallback>
                <p:oleObj name="Equation" r:id="rId13" imgW="350496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70220" y="3292305"/>
                        <a:ext cx="4343430" cy="708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336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Катализаторы синтеза</a:t>
            </a:r>
            <a:endParaRPr lang="ru-RU" altLang="ru-RU" sz="2600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65100" y="836712"/>
            <a:ext cx="8978900" cy="2862322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>
              <a:defRPr/>
            </a:pPr>
            <a:r>
              <a:rPr lang="ru-RU" b="1" dirty="0" smtClean="0"/>
              <a:t>Ранние катализаторы: </a:t>
            </a:r>
            <a:r>
              <a:rPr lang="en-US" dirty="0" smtClean="0"/>
              <a:t>ZnO-Cr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 – 350-400 °</a:t>
            </a:r>
            <a:r>
              <a:rPr lang="ru-RU" dirty="0" smtClean="0"/>
              <a:t>С, 20-30 МПа.</a:t>
            </a:r>
            <a:endParaRPr lang="en-US" dirty="0" smtClean="0"/>
          </a:p>
          <a:p>
            <a:pPr>
              <a:defRPr/>
            </a:pPr>
            <a:r>
              <a:rPr lang="ru-RU" b="1" dirty="0" smtClean="0"/>
              <a:t>Современные катализаторы: </a:t>
            </a:r>
            <a:r>
              <a:rPr lang="en-US" dirty="0" err="1" smtClean="0"/>
              <a:t>CuO</a:t>
            </a:r>
            <a:r>
              <a:rPr lang="ru-RU" dirty="0"/>
              <a:t>-</a:t>
            </a:r>
            <a:r>
              <a:rPr lang="en-US" dirty="0" smtClean="0"/>
              <a:t>ZnO</a:t>
            </a:r>
            <a:r>
              <a:rPr lang="ru-RU" dirty="0" smtClean="0"/>
              <a:t>-</a:t>
            </a:r>
            <a:r>
              <a:rPr lang="en-US" dirty="0" smtClean="0"/>
              <a:t>Al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ru-RU" dirty="0" smtClean="0"/>
              <a:t>, </a:t>
            </a:r>
            <a:r>
              <a:rPr lang="ru-RU" dirty="0"/>
              <a:t>220–260 °</a:t>
            </a:r>
            <a:r>
              <a:rPr lang="ru-RU" dirty="0" smtClean="0"/>
              <a:t>С, 5–10 </a:t>
            </a:r>
            <a:r>
              <a:rPr lang="ru-RU" dirty="0"/>
              <a:t>МПа</a:t>
            </a:r>
            <a:endParaRPr lang="ru-RU" dirty="0" smtClean="0"/>
          </a:p>
          <a:p>
            <a:pPr>
              <a:defRPr/>
            </a:pPr>
            <a:r>
              <a:rPr lang="ru-RU" dirty="0"/>
              <a:t>Перед началом эксплуатации </a:t>
            </a:r>
            <a:r>
              <a:rPr lang="ru-RU" dirty="0" smtClean="0"/>
              <a:t>катализатор восстанавливают, непосредственно, </a:t>
            </a:r>
            <a:r>
              <a:rPr lang="ru-RU" dirty="0"/>
              <a:t>в реакторе </a:t>
            </a:r>
            <a:r>
              <a:rPr lang="ru-RU" dirty="0" smtClean="0"/>
              <a:t>для превращения </a:t>
            </a:r>
            <a:r>
              <a:rPr lang="ru-RU" dirty="0"/>
              <a:t>оксида меди в </a:t>
            </a:r>
            <a:r>
              <a:rPr lang="ru-RU" dirty="0" smtClean="0"/>
              <a:t>медь.</a:t>
            </a:r>
            <a:endParaRPr lang="ru-RU" b="1" dirty="0" smtClean="0"/>
          </a:p>
          <a:p>
            <a:pPr>
              <a:defRPr/>
            </a:pPr>
            <a:r>
              <a:rPr lang="ru-RU" b="1" dirty="0" smtClean="0"/>
              <a:t>Основные </a:t>
            </a:r>
            <a:r>
              <a:rPr lang="ru-RU" b="1" dirty="0"/>
              <a:t>характеристики катализаторов: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Чувствительность к нежелательным </a:t>
            </a:r>
            <a:r>
              <a:rPr lang="ru-RU" dirty="0" smtClean="0"/>
              <a:t>компонентам</a:t>
            </a:r>
            <a:r>
              <a:rPr lang="en-US" dirty="0" smtClean="0"/>
              <a:t> (</a:t>
            </a:r>
            <a:r>
              <a:rPr lang="ru-RU" i="1" dirty="0" smtClean="0"/>
              <a:t>сера – не более 1 </a:t>
            </a:r>
            <a:r>
              <a:rPr lang="en-US" i="1" dirty="0" smtClean="0"/>
              <a:t>ppm</a:t>
            </a:r>
            <a:r>
              <a:rPr lang="ru-RU" i="1" dirty="0" smtClean="0"/>
              <a:t>, </a:t>
            </a:r>
            <a:r>
              <a:rPr lang="en-US" i="1" dirty="0" smtClean="0"/>
              <a:t>Fe, Ni, Na</a:t>
            </a:r>
            <a:r>
              <a:rPr lang="ru-RU" i="1" dirty="0" smtClean="0"/>
              <a:t>, </a:t>
            </a:r>
            <a:r>
              <a:rPr lang="en-US" i="1" dirty="0" smtClean="0"/>
              <a:t>As, Cl</a:t>
            </a:r>
            <a:r>
              <a:rPr lang="en-US" dirty="0" smtClean="0"/>
              <a:t>)</a:t>
            </a:r>
            <a:r>
              <a:rPr lang="ru-RU" dirty="0" smtClean="0"/>
              <a:t>;</a:t>
            </a:r>
            <a:endParaRPr lang="ru-RU" dirty="0"/>
          </a:p>
          <a:p>
            <a:pPr marL="285750" indent="-285750">
              <a:buFontTx/>
              <a:buChar char="-"/>
              <a:defRPr/>
            </a:pPr>
            <a:r>
              <a:rPr lang="ru-RU" dirty="0"/>
              <a:t>Производительность;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Стабильность (</a:t>
            </a:r>
            <a:r>
              <a:rPr lang="ru-RU" i="1" dirty="0"/>
              <a:t>сохранение активности при кратковременных </a:t>
            </a:r>
            <a:r>
              <a:rPr lang="ru-RU" i="1" dirty="0" smtClean="0"/>
              <a:t>перегревах,</a:t>
            </a:r>
            <a:r>
              <a:rPr lang="en-US" i="1" dirty="0" smtClean="0"/>
              <a:t> </a:t>
            </a:r>
            <a:r>
              <a:rPr lang="ru-RU" i="1" dirty="0" smtClean="0"/>
              <a:t>стойкость </a:t>
            </a:r>
            <a:r>
              <a:rPr lang="ru-RU" i="1" dirty="0"/>
              <a:t>к </a:t>
            </a:r>
            <a:r>
              <a:rPr lang="ru-RU" i="1" dirty="0" smtClean="0"/>
              <a:t>рекристаллизации</a:t>
            </a:r>
            <a:r>
              <a:rPr lang="ru-RU" dirty="0" smtClean="0"/>
              <a:t>);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787637"/>
              </p:ext>
            </p:extLst>
          </p:nvPr>
        </p:nvGraphicFramePr>
        <p:xfrm>
          <a:off x="1302609" y="4124658"/>
          <a:ext cx="6538779" cy="2743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{0660B408-B3CF-4A94-85FC-2B1E0A45F4A2}</a:tableStyleId>
              </a:tblPr>
              <a:tblGrid>
                <a:gridCol w="1814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4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49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Характеристики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BASF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Lurgi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ICI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Состав, %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24,5 – </a:t>
                      </a:r>
                      <a:r>
                        <a:rPr lang="ru-RU" sz="1200" b="0" dirty="0" err="1">
                          <a:effectLst/>
                        </a:rPr>
                        <a:t>Cu</a:t>
                      </a:r>
                      <a:endParaRPr lang="ru-RU" sz="1400" b="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30,4 – </a:t>
                      </a:r>
                      <a:r>
                        <a:rPr lang="ru-RU" sz="1200" b="0" dirty="0" err="1">
                          <a:effectLst/>
                        </a:rPr>
                        <a:t>ZnO</a:t>
                      </a:r>
                      <a:endParaRPr lang="ru-RU" sz="1400" b="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1,4 - </a:t>
                      </a:r>
                      <a:r>
                        <a:rPr lang="ru-RU" sz="1200" b="0" dirty="0" err="1">
                          <a:effectLst/>
                        </a:rPr>
                        <a:t>Cr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55-65 – </a:t>
                      </a:r>
                      <a:r>
                        <a:rPr lang="ru-RU" sz="1200" b="0" dirty="0" err="1">
                          <a:effectLst/>
                        </a:rPr>
                        <a:t>CuO</a:t>
                      </a:r>
                      <a:endParaRPr lang="ru-RU" sz="1400" b="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25-35 – </a:t>
                      </a:r>
                      <a:r>
                        <a:rPr lang="ru-RU" sz="1200" b="0" dirty="0" err="1">
                          <a:effectLst/>
                        </a:rPr>
                        <a:t>ZnO</a:t>
                      </a:r>
                      <a:endParaRPr lang="ru-RU" sz="1400" b="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5-12 – Cr</a:t>
                      </a:r>
                      <a:r>
                        <a:rPr lang="ru-RU" sz="1200" b="0" baseline="-25000" dirty="0">
                          <a:effectLst/>
                        </a:rPr>
                        <a:t>2</a:t>
                      </a:r>
                      <a:r>
                        <a:rPr lang="ru-RU" sz="1200" b="0" dirty="0">
                          <a:effectLst/>
                        </a:rPr>
                        <a:t>O</a:t>
                      </a:r>
                      <a:r>
                        <a:rPr lang="ru-RU" sz="1200" b="0" baseline="-25000" dirty="0">
                          <a:effectLst/>
                        </a:rPr>
                        <a:t>3</a:t>
                      </a:r>
                      <a:endParaRPr lang="ru-RU" sz="1400" b="0" baseline="-25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24 – CuO</a:t>
                      </a:r>
                      <a:endParaRPr lang="ru-RU" sz="1400" b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38 – ZnO</a:t>
                      </a:r>
                      <a:endParaRPr lang="ru-RU" sz="1400" b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37,6 – Al</a:t>
                      </a:r>
                      <a:r>
                        <a:rPr lang="ru-RU" sz="1200" b="0" baseline="-25000">
                          <a:effectLst/>
                        </a:rPr>
                        <a:t>2</a:t>
                      </a:r>
                      <a:r>
                        <a:rPr lang="ru-RU" sz="1200" b="0">
                          <a:effectLst/>
                        </a:rPr>
                        <a:t>O</a:t>
                      </a:r>
                      <a:r>
                        <a:rPr lang="ru-RU" sz="1200" b="0" baseline="-25000">
                          <a:effectLst/>
                        </a:rPr>
                        <a:t>3</a:t>
                      </a:r>
                      <a:endParaRPr lang="ru-RU" sz="1400" b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0,1 – Na</a:t>
                      </a:r>
                      <a:r>
                        <a:rPr lang="ru-RU" sz="1200" b="0" baseline="-25000">
                          <a:effectLst/>
                        </a:rPr>
                        <a:t>2</a:t>
                      </a:r>
                      <a:r>
                        <a:rPr lang="ru-RU" sz="1200" b="0">
                          <a:effectLst/>
                        </a:rPr>
                        <a:t>O</a:t>
                      </a:r>
                      <a:endParaRPr lang="ru-RU" sz="14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Условия: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t,</a:t>
                      </a:r>
                      <a:r>
                        <a:rPr lang="en-US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°C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Давление, МПа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10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Производительность,кг/л·ч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0,76</a:t>
                      </a:r>
                      <a:endParaRPr lang="ru-RU" sz="14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2,28</a:t>
                      </a:r>
                      <a:endParaRPr lang="ru-RU" sz="14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0,7</a:t>
                      </a:r>
                      <a:endParaRPr lang="ru-RU" sz="14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30113" y="3717032"/>
            <a:ext cx="89289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dirty="0"/>
              <a:t>Характеристики некоторых трехкомпонентных медьсодержащих оксидных </a:t>
            </a:r>
            <a:r>
              <a:rPr lang="ru-RU" altLang="ru-RU" sz="1600" b="1" dirty="0" smtClean="0"/>
              <a:t>систем</a:t>
            </a:r>
            <a:endParaRPr lang="ru-RU" alt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19193" y="57134"/>
            <a:ext cx="8229031" cy="1027944"/>
          </a:xfrm>
        </p:spPr>
        <p:txBody>
          <a:bodyPr anchor="t" anchorCtr="0"/>
          <a:lstStyle/>
          <a:p>
            <a:pPr algn="l"/>
            <a:r>
              <a:rPr lang="ru-RU" sz="2900" b="1" dirty="0"/>
              <a:t>Как учесть дезактивацию катализатора</a:t>
            </a:r>
            <a:r>
              <a:rPr lang="ru-RU" sz="2900" b="1" dirty="0" smtClean="0"/>
              <a:t>?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69" y="971387"/>
            <a:ext cx="5333934" cy="319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661411"/>
              </p:ext>
            </p:extLst>
          </p:nvPr>
        </p:nvGraphicFramePr>
        <p:xfrm>
          <a:off x="1391978" y="4056348"/>
          <a:ext cx="7294539" cy="1735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0" name="Equation" r:id="rId6" imgW="5333760" imgH="1269720" progId="Equation.DSMT4">
                  <p:embed/>
                </p:oleObj>
              </mc:Choice>
              <mc:Fallback>
                <p:oleObj name="Equation" r:id="rId6" imgW="5333760" imgH="1269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91978" y="4056348"/>
                        <a:ext cx="7294539" cy="17359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666325"/>
              </p:ext>
            </p:extLst>
          </p:nvPr>
        </p:nvGraphicFramePr>
        <p:xfrm>
          <a:off x="5994372" y="2171784"/>
          <a:ext cx="3023643" cy="705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1" name="Equation" r:id="rId8" imgW="1904760" imgH="444240" progId="Equation.DSMT4">
                  <p:embed/>
                </p:oleObj>
              </mc:Choice>
              <mc:Fallback>
                <p:oleObj name="Equation" r:id="rId8" imgW="190476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94372" y="2171784"/>
                        <a:ext cx="3023643" cy="7054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03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764704"/>
          </a:xfrm>
        </p:spPr>
        <p:txBody>
          <a:bodyPr/>
          <a:lstStyle/>
          <a:p>
            <a:r>
              <a:rPr lang="ru-RU" sz="32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Технологическая схема агрегата М-750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AutoShape 9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246931" y="-229272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Картинки по запросу &quot;кинетическая кривая&quot;&quot;"/>
          <p:cNvSpPr>
            <a:spLocks noChangeAspect="1" noChangeArrowheads="1"/>
          </p:cNvSpPr>
          <p:nvPr/>
        </p:nvSpPr>
        <p:spPr bwMode="auto">
          <a:xfrm>
            <a:off x="488822" y="12597"/>
            <a:ext cx="483783" cy="4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45124" tIns="72562" rIns="145124" bIns="7256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85" y="1029086"/>
            <a:ext cx="6002689" cy="3833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11"/>
          <p:cNvSpPr>
            <a:spLocks noChangeArrowheads="1"/>
          </p:cNvSpPr>
          <p:nvPr/>
        </p:nvSpPr>
        <p:spPr bwMode="auto">
          <a:xfrm>
            <a:off x="410713" y="4934013"/>
            <a:ext cx="6049461" cy="117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altLang="ru-RU" sz="1100" b="1" dirty="0"/>
              <a:t>Рисунок - Принципиальная схема процесса синтеза метанола в агрегатах М-750: </a:t>
            </a:r>
            <a:endParaRPr lang="en-US" altLang="ru-RU" sz="1100" b="1" dirty="0"/>
          </a:p>
          <a:p>
            <a:pPr algn="ctr"/>
            <a:r>
              <a:rPr lang="ru-RU" altLang="ru-RU" sz="1100" dirty="0"/>
              <a:t>1</a:t>
            </a:r>
            <a:r>
              <a:rPr lang="en-US" altLang="ru-RU" sz="1100" dirty="0"/>
              <a:t> </a:t>
            </a:r>
            <a:r>
              <a:rPr lang="ru-RU" altLang="ru-RU" sz="1100" dirty="0"/>
              <a:t>-</a:t>
            </a:r>
            <a:r>
              <a:rPr lang="en-US" altLang="ru-RU" sz="1100" dirty="0"/>
              <a:t> </a:t>
            </a:r>
            <a:r>
              <a:rPr lang="ru-RU" altLang="ru-RU" sz="1100" dirty="0"/>
              <a:t>реактор синтеза метанола; 2</a:t>
            </a:r>
            <a:r>
              <a:rPr lang="en-US" altLang="ru-RU" sz="1100" dirty="0"/>
              <a:t> </a:t>
            </a:r>
            <a:r>
              <a:rPr lang="ru-RU" altLang="ru-RU" sz="1100" dirty="0"/>
              <a:t>- сепаратор метанола-сырца; 3</a:t>
            </a:r>
            <a:r>
              <a:rPr lang="en-US" altLang="ru-RU" sz="1100" dirty="0"/>
              <a:t> </a:t>
            </a:r>
            <a:r>
              <a:rPr lang="ru-RU" altLang="ru-RU" sz="1100" dirty="0"/>
              <a:t>–</a:t>
            </a:r>
            <a:r>
              <a:rPr lang="en-US" altLang="ru-RU" sz="1100" dirty="0"/>
              <a:t> </a:t>
            </a:r>
            <a:r>
              <a:rPr lang="ru-RU" altLang="ru-RU" sz="1100" dirty="0"/>
              <a:t>ступени компрессора; 4</a:t>
            </a:r>
            <a:r>
              <a:rPr lang="en-US" altLang="ru-RU" sz="1100" dirty="0"/>
              <a:t> </a:t>
            </a:r>
            <a:r>
              <a:rPr lang="ru-RU" altLang="ru-RU" sz="1100" dirty="0"/>
              <a:t>- </a:t>
            </a:r>
            <a:r>
              <a:rPr lang="ru-RU" altLang="ru-RU" sz="1100" dirty="0" err="1"/>
              <a:t>рекуперационные</a:t>
            </a:r>
            <a:r>
              <a:rPr lang="ru-RU" altLang="ru-RU" sz="1100" dirty="0"/>
              <a:t> теплообменники; 5</a:t>
            </a:r>
            <a:r>
              <a:rPr lang="en-US" altLang="ru-RU" sz="1100" dirty="0"/>
              <a:t> </a:t>
            </a:r>
            <a:r>
              <a:rPr lang="ru-RU" altLang="ru-RU" sz="1100" dirty="0"/>
              <a:t>-</a:t>
            </a:r>
            <a:r>
              <a:rPr lang="en-US" altLang="ru-RU" sz="1100" dirty="0"/>
              <a:t> </a:t>
            </a:r>
            <a:r>
              <a:rPr lang="ru-RU" altLang="ru-RU" sz="1100" dirty="0"/>
              <a:t>холодильник-конденсатор; </a:t>
            </a:r>
            <a:endParaRPr lang="en-US" altLang="ru-RU" sz="1100" dirty="0"/>
          </a:p>
          <a:p>
            <a:pPr algn="ctr"/>
            <a:r>
              <a:rPr lang="ru-RU" altLang="ru-RU" sz="1100" b="1" dirty="0"/>
              <a:t>Потоки:</a:t>
            </a:r>
            <a:r>
              <a:rPr lang="ru-RU" altLang="ru-RU" sz="1100" dirty="0"/>
              <a:t> 1</a:t>
            </a:r>
            <a:r>
              <a:rPr lang="en-US" altLang="ru-RU" sz="1100" dirty="0"/>
              <a:t> </a:t>
            </a:r>
            <a:r>
              <a:rPr lang="ru-RU" altLang="ru-RU" sz="1100" dirty="0"/>
              <a:t>- свежий синтез-газ; 2</a:t>
            </a:r>
            <a:r>
              <a:rPr lang="en-US" altLang="ru-RU" sz="1100" dirty="0"/>
              <a:t> </a:t>
            </a:r>
            <a:r>
              <a:rPr lang="ru-RU" altLang="ru-RU" sz="1100" dirty="0"/>
              <a:t>-</a:t>
            </a:r>
            <a:r>
              <a:rPr lang="en-US" altLang="ru-RU" sz="1100" dirty="0"/>
              <a:t> </a:t>
            </a:r>
            <a:r>
              <a:rPr lang="ru-RU" altLang="ru-RU" sz="1100" dirty="0"/>
              <a:t>циркуляционный газ; 3</a:t>
            </a:r>
            <a:r>
              <a:rPr lang="en-US" altLang="ru-RU" sz="1100" dirty="0"/>
              <a:t> </a:t>
            </a:r>
            <a:r>
              <a:rPr lang="ru-RU" altLang="ru-RU" sz="1100" dirty="0"/>
              <a:t>- продукт после отдельного реактора; 4</a:t>
            </a:r>
            <a:r>
              <a:rPr lang="en-US" altLang="ru-RU" sz="1100" dirty="0"/>
              <a:t> </a:t>
            </a:r>
            <a:r>
              <a:rPr lang="ru-RU" altLang="ru-RU" sz="1100" dirty="0"/>
              <a:t>- циркуляционный газ после сепаратора; 5</a:t>
            </a:r>
            <a:r>
              <a:rPr lang="en-US" altLang="ru-RU" sz="1100" dirty="0"/>
              <a:t> </a:t>
            </a:r>
            <a:r>
              <a:rPr lang="ru-RU" altLang="ru-RU" sz="1100" dirty="0"/>
              <a:t>- </a:t>
            </a:r>
            <a:r>
              <a:rPr lang="ru-RU" altLang="ru-RU" sz="1100" dirty="0" err="1"/>
              <a:t>отдувочные</a:t>
            </a:r>
            <a:r>
              <a:rPr lang="ru-RU" altLang="ru-RU" sz="1100" dirty="0"/>
              <a:t> газы синтеза; 6 – метанол-сырец</a:t>
            </a:r>
          </a:p>
        </p:txBody>
      </p:sp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674" y="1137776"/>
            <a:ext cx="2656669" cy="480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69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1435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0523" y="981075"/>
            <a:ext cx="2665413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1" descr="Reactor1133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FAFAF"/>
              </a:clrFrom>
              <a:clrTo>
                <a:srgbClr val="AFAFAF">
                  <a:alpha val="0"/>
                </a:srgbClr>
              </a:clrTo>
            </a:clrChange>
          </a:blip>
          <a:srcRect l="12119" t="17827" r="57826"/>
          <a:stretch>
            <a:fillRect/>
          </a:stretch>
        </p:blipFill>
        <p:spPr bwMode="auto">
          <a:xfrm>
            <a:off x="5435600" y="1052736"/>
            <a:ext cx="2281238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97860" y="586856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err="1"/>
              <a:t>Четырехполочный</a:t>
            </a:r>
            <a:r>
              <a:rPr lang="ru-RU" sz="1600" b="1" dirty="0"/>
              <a:t> промышленный реактор синтеза метанола агрегата М-750</a:t>
            </a:r>
            <a:endParaRPr lang="ru-RU" sz="1050" b="1" dirty="0">
              <a:latin typeface="Courier New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67679" y="5877272"/>
            <a:ext cx="3980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/>
              <a:t>Мнемосхема </a:t>
            </a:r>
            <a:r>
              <a:rPr lang="ru-RU" sz="1600" b="1" dirty="0"/>
              <a:t>реактора агрегата М-750</a:t>
            </a:r>
            <a:endParaRPr lang="ru-RU" sz="1050" b="1" dirty="0">
              <a:latin typeface="Courier New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971600" y="129530"/>
            <a:ext cx="81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400" b="1" dirty="0" smtClean="0"/>
              <a:t>Профили температуры и концентраций </a:t>
            </a:r>
            <a:r>
              <a:rPr lang="ru-RU" altLang="ru-RU" sz="2400" b="1" dirty="0"/>
              <a:t>в реакторе</a:t>
            </a:r>
            <a:endParaRPr lang="ru-RU" altLang="ru-RU" sz="2400" dirty="0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4" name="Rectangle 1"/>
          <p:cNvSpPr>
            <a:spLocks noChangeArrowheads="1"/>
          </p:cNvSpPr>
          <p:nvPr/>
        </p:nvSpPr>
        <p:spPr bwMode="auto">
          <a:xfrm>
            <a:off x="622945" y="3140968"/>
            <a:ext cx="7837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539750" algn="ctr" eaLnBrk="0" hangingPunct="0"/>
            <a:r>
              <a:rPr lang="ru-RU" altLang="ru-RU" dirty="0">
                <a:cs typeface="Times New Roman" pitchFamily="18" charset="0"/>
              </a:rPr>
              <a:t>Перепад температуры во времени по реактору синтеза метанола.</a:t>
            </a:r>
            <a:endParaRPr lang="ru-RU" altLang="ru-RU" dirty="0"/>
          </a:p>
        </p:txBody>
      </p:sp>
      <p:sp>
        <p:nvSpPr>
          <p:cNvPr id="7312" name="Rectangle 292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172" name="Picture 29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10856"/>
            <a:ext cx="5935663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16" name="Прямоугольник 10015"/>
          <p:cNvSpPr/>
          <p:nvPr/>
        </p:nvSpPr>
        <p:spPr>
          <a:xfrm>
            <a:off x="467544" y="6093296"/>
            <a:ext cx="8389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Зависимость выхода продуктов реакции от длины реактора </a:t>
            </a:r>
            <a:br>
              <a:rPr lang="ru-RU" dirty="0"/>
            </a:br>
            <a:r>
              <a:rPr lang="ru-RU" dirty="0" smtClean="0"/>
              <a:t>(210ºС</a:t>
            </a:r>
            <a:r>
              <a:rPr lang="ru-RU" dirty="0"/>
              <a:t>, </a:t>
            </a:r>
            <a:r>
              <a:rPr lang="ru-RU" dirty="0" smtClean="0"/>
              <a:t>7100 </a:t>
            </a:r>
            <a:r>
              <a:rPr lang="ru-RU" dirty="0"/>
              <a:t>к</a:t>
            </a:r>
            <a:r>
              <a:rPr lang="ru-RU" dirty="0" smtClean="0"/>
              <a:t>Па</a:t>
            </a:r>
            <a:r>
              <a:rPr lang="ru-RU" dirty="0"/>
              <a:t>, </a:t>
            </a:r>
            <a:r>
              <a:rPr lang="ru-RU" dirty="0" smtClean="0"/>
              <a:t>расход </a:t>
            </a:r>
            <a:r>
              <a:rPr lang="ru-RU" dirty="0"/>
              <a:t>сырья </a:t>
            </a:r>
            <a:r>
              <a:rPr lang="ru-RU" dirty="0" smtClean="0"/>
              <a:t>412163 нм</a:t>
            </a:r>
            <a:r>
              <a:rPr lang="ru-RU" baseline="30000" dirty="0" smtClean="0"/>
              <a:t>3</a:t>
            </a:r>
            <a:r>
              <a:rPr lang="ru-RU" dirty="0" smtClean="0"/>
              <a:t>/ч, расчет на модели)</a:t>
            </a:r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99963819"/>
              </p:ext>
            </p:extLst>
          </p:nvPr>
        </p:nvGraphicFramePr>
        <p:xfrm>
          <a:off x="1766440" y="836712"/>
          <a:ext cx="5791647" cy="2405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971600" y="129530"/>
            <a:ext cx="81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400" b="1" dirty="0" smtClean="0"/>
              <a:t>Профили температуры и концентраций </a:t>
            </a:r>
            <a:r>
              <a:rPr lang="ru-RU" altLang="ru-RU" sz="2400" b="1" dirty="0"/>
              <a:t>в реакторе</a:t>
            </a:r>
            <a:endParaRPr lang="ru-RU" altLang="ru-RU" sz="2400" dirty="0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7312" name="Rectangle 292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16" name="Прямоугольник 10015"/>
          <p:cNvSpPr/>
          <p:nvPr/>
        </p:nvSpPr>
        <p:spPr>
          <a:xfrm>
            <a:off x="467544" y="4942909"/>
            <a:ext cx="8389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– Профили «температура – концентрация» для четырехполочного реактора низкотемпературного синтеза метанола (с внутренним холодильником): входная температура - 200 °С, выходная температура – 240 °С (</a:t>
            </a:r>
            <a:r>
              <a:rPr lang="ru-RU" i="1" dirty="0" smtClean="0"/>
              <a:t>диаграмма компании </a:t>
            </a:r>
            <a:r>
              <a:rPr lang="en-US" i="1" dirty="0" smtClean="0"/>
              <a:t>ICI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36" y="980728"/>
            <a:ext cx="4755256" cy="398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9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Состав продуктов</a:t>
            </a:r>
            <a:endParaRPr lang="ru-RU" altLang="ru-RU" sz="260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19461" name="Picture 2" descr="http://www.findpatent.ru/img_data/266/266368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80728"/>
            <a:ext cx="864235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05780" y="4005064"/>
            <a:ext cx="85324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1400" dirty="0"/>
              <a:t>Условия промышленного синтеза метанола на </a:t>
            </a:r>
            <a:r>
              <a:rPr lang="ru-RU" sz="1400" dirty="0" smtClean="0"/>
              <a:t>низкотемпературных </a:t>
            </a:r>
            <a:r>
              <a:rPr lang="ru-RU" sz="1400" dirty="0"/>
              <a:t>медьсодержащих катализаторах: 220–260 °С и 5–10 </a:t>
            </a:r>
            <a:r>
              <a:rPr lang="ru-RU" sz="1400" dirty="0" smtClean="0"/>
              <a:t>МПа. </a:t>
            </a:r>
          </a:p>
          <a:p>
            <a:pPr indent="396000" algn="just"/>
            <a:r>
              <a:rPr lang="ru-RU" sz="1400" dirty="0" smtClean="0"/>
              <a:t>Теоретическая </a:t>
            </a:r>
            <a:r>
              <a:rPr lang="ru-RU" sz="1400" dirty="0"/>
              <a:t>конверсия </a:t>
            </a:r>
            <a:r>
              <a:rPr lang="en-US" sz="1400" dirty="0"/>
              <a:t>CO </a:t>
            </a:r>
            <a:r>
              <a:rPr lang="ru-RU" sz="1400" dirty="0"/>
              <a:t>в метанол для указанных условий </a:t>
            </a:r>
            <a:r>
              <a:rPr lang="ru-RU" sz="1400" dirty="0" smtClean="0"/>
              <a:t>- 45–80 %. Равновесное </a:t>
            </a:r>
            <a:r>
              <a:rPr lang="ru-RU" sz="1400" dirty="0"/>
              <a:t>содержание метанола </a:t>
            </a:r>
            <a:r>
              <a:rPr lang="ru-RU" sz="1400" dirty="0" smtClean="0"/>
              <a:t>(при </a:t>
            </a:r>
            <a:r>
              <a:rPr lang="ru-RU" sz="1400" dirty="0"/>
              <a:t>указанных условиях и мольном соотношении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ru-RU" sz="1400" dirty="0"/>
              <a:t>/</a:t>
            </a:r>
            <a:r>
              <a:rPr lang="en-US" sz="1400" dirty="0"/>
              <a:t>CO</a:t>
            </a:r>
            <a:r>
              <a:rPr lang="ru-RU" sz="1400" dirty="0"/>
              <a:t> = </a:t>
            </a:r>
            <a:r>
              <a:rPr lang="ru-RU" sz="1400" dirty="0" smtClean="0"/>
              <a:t>4) - 25–40 </a:t>
            </a:r>
            <a:r>
              <a:rPr lang="ru-RU" sz="1400" dirty="0"/>
              <a:t>% об. </a:t>
            </a:r>
            <a:endParaRPr lang="ru-RU" sz="1400" dirty="0" smtClean="0"/>
          </a:p>
          <a:p>
            <a:pPr indent="396000" algn="just"/>
            <a:r>
              <a:rPr lang="ru-RU" sz="1400" dirty="0" smtClean="0"/>
              <a:t>Содержание </a:t>
            </a:r>
            <a:r>
              <a:rPr lang="ru-RU" sz="1400" dirty="0"/>
              <a:t>метанола в </a:t>
            </a:r>
            <a:r>
              <a:rPr lang="ru-RU" sz="1400" dirty="0" smtClean="0"/>
              <a:t>продукте - не выше 5–7 </a:t>
            </a:r>
            <a:r>
              <a:rPr lang="ru-RU" sz="1400" dirty="0"/>
              <a:t>% об. </a:t>
            </a:r>
            <a:endParaRPr lang="ru-RU" sz="1400" dirty="0" smtClean="0"/>
          </a:p>
          <a:p>
            <a:pPr indent="396000" algn="just"/>
            <a:r>
              <a:rPr lang="ru-RU" sz="1400" dirty="0"/>
              <a:t>	</a:t>
            </a:r>
            <a:r>
              <a:rPr lang="ru-RU" sz="1400" dirty="0" smtClean="0"/>
              <a:t>- большой вклад </a:t>
            </a:r>
            <a:r>
              <a:rPr lang="ru-RU" sz="1400" dirty="0"/>
              <a:t>реакции (2) в </a:t>
            </a:r>
            <a:r>
              <a:rPr lang="ru-RU" sz="1400" dirty="0" smtClean="0"/>
              <a:t>синтез;</a:t>
            </a:r>
          </a:p>
          <a:p>
            <a:pPr indent="396000" algn="just"/>
            <a:r>
              <a:rPr lang="ru-RU" sz="1400" dirty="0"/>
              <a:t>	</a:t>
            </a:r>
            <a:r>
              <a:rPr lang="ru-RU" sz="1400" dirty="0" smtClean="0"/>
              <a:t>- наличие </a:t>
            </a:r>
            <a:r>
              <a:rPr lang="ru-RU" sz="1400" dirty="0"/>
              <a:t>инертных компонентов в </a:t>
            </a:r>
            <a:r>
              <a:rPr lang="ru-RU" sz="1400" dirty="0" smtClean="0"/>
              <a:t>синтез-газе;</a:t>
            </a:r>
          </a:p>
          <a:p>
            <a:pPr indent="396000" algn="just"/>
            <a:r>
              <a:rPr lang="ru-RU" sz="1400" dirty="0"/>
              <a:t>	</a:t>
            </a:r>
            <a:r>
              <a:rPr lang="ru-RU" sz="1400" dirty="0" smtClean="0"/>
              <a:t>- высокое содержание водорода (для С-Г, </a:t>
            </a:r>
            <a:r>
              <a:rPr lang="ru-RU" sz="1400" dirty="0"/>
              <a:t>полученного в ходе паровой конверсии с большим избытком воды, мольное соотношение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ru-RU" sz="1400" dirty="0"/>
              <a:t>/(</a:t>
            </a:r>
            <a:r>
              <a:rPr lang="en-US" sz="1400" dirty="0"/>
              <a:t>CO</a:t>
            </a:r>
            <a:r>
              <a:rPr lang="ru-RU" sz="1400" dirty="0"/>
              <a:t>+</a:t>
            </a:r>
            <a:r>
              <a:rPr lang="en-US" sz="1400" dirty="0"/>
              <a:t>CO</a:t>
            </a:r>
            <a:r>
              <a:rPr lang="ru-RU" sz="1400" baseline="-25000" dirty="0"/>
              <a:t>2</a:t>
            </a:r>
            <a:r>
              <a:rPr lang="ru-RU" sz="1400" dirty="0"/>
              <a:t>) может достигать </a:t>
            </a:r>
            <a:r>
              <a:rPr lang="ru-RU" sz="1400" dirty="0" smtClean="0"/>
              <a:t>10–16)</a:t>
            </a:r>
          </a:p>
          <a:p>
            <a:pPr indent="396000" algn="just"/>
            <a:r>
              <a:rPr lang="ru-RU" sz="1400" dirty="0" smtClean="0"/>
              <a:t>Степень </a:t>
            </a:r>
            <a:r>
              <a:rPr lang="ru-RU" sz="1400" dirty="0"/>
              <a:t>конверсии оксидов углерода в метанол за проход </a:t>
            </a:r>
            <a:r>
              <a:rPr lang="ru-RU" sz="1400" dirty="0" smtClean="0"/>
              <a:t>- 80–85 </a:t>
            </a:r>
            <a:r>
              <a:rPr lang="ru-RU" sz="1400" dirty="0"/>
              <a:t>%.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165100" y="160307"/>
            <a:ext cx="8978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000" b="1" dirty="0" smtClean="0"/>
              <a:t>Материальный баланс </a:t>
            </a:r>
            <a:r>
              <a:rPr lang="en-US" altLang="ru-RU" sz="2000" b="1" dirty="0" smtClean="0"/>
              <a:t>H</a:t>
            </a:r>
            <a:r>
              <a:rPr lang="en-US" altLang="ru-RU" sz="2000" b="1" baseline="-25000" dirty="0" smtClean="0"/>
              <a:t>2</a:t>
            </a:r>
            <a:r>
              <a:rPr lang="en-US" altLang="ru-RU" sz="2000" b="1" dirty="0" smtClean="0"/>
              <a:t> </a:t>
            </a:r>
            <a:r>
              <a:rPr lang="ru-RU" altLang="ru-RU" sz="2000" b="1" dirty="0" smtClean="0"/>
              <a:t>в синтезе метанола</a:t>
            </a:r>
            <a:endParaRPr lang="ru-RU" altLang="ru-RU" sz="2000" dirty="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611733"/>
              </p:ext>
            </p:extLst>
          </p:nvPr>
        </p:nvGraphicFramePr>
        <p:xfrm>
          <a:off x="90284" y="1124744"/>
          <a:ext cx="8931682" cy="4056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Visio" r:id="rId3" imgW="14535043" imgH="6610410" progId="Visio.Drawing.15">
                  <p:embed/>
                </p:oleObj>
              </mc:Choice>
              <mc:Fallback>
                <p:oleObj name="Visio" r:id="rId3" imgW="14535043" imgH="661041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84" y="1124744"/>
                        <a:ext cx="8931682" cy="40565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5574" y="5301208"/>
            <a:ext cx="8282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Рисунок </a:t>
            </a:r>
            <a:r>
              <a:rPr lang="ru-RU" sz="1400" dirty="0" smtClean="0"/>
              <a:t>— </a:t>
            </a:r>
            <a:r>
              <a:rPr lang="ru-RU" sz="1400" dirty="0"/>
              <a:t>Схема материального баланса водорода на установке низкотемпературного синтеза метанола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5100" y="5733256"/>
            <a:ext cx="87273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— из каждых 100 т Н</a:t>
            </a:r>
            <a:r>
              <a:rPr lang="ru-RU" sz="1200" baseline="-25000" dirty="0"/>
              <a:t>2</a:t>
            </a:r>
            <a:r>
              <a:rPr lang="ru-RU" sz="1200" dirty="0"/>
              <a:t>, получаемых при конверсии ПГ, сжигается 29,3 т;</a:t>
            </a:r>
          </a:p>
          <a:p>
            <a:pPr algn="just"/>
            <a:r>
              <a:rPr lang="ru-RU" sz="1200" dirty="0"/>
              <a:t>— на 1 млн т метанола, получаемого в год, сжигается 64 тыс. т Н</a:t>
            </a:r>
            <a:r>
              <a:rPr lang="ru-RU" sz="1200" baseline="-25000" dirty="0"/>
              <a:t>2</a:t>
            </a:r>
            <a:r>
              <a:rPr lang="ru-RU" sz="1200" dirty="0"/>
              <a:t> в год (это соответствует потребности установки гидрокрекинга (15 МПа) мощностью 1,6 млн т сырья в год или шести установкам гидроочистки дизельного топлива мощностью по 1 млн т сырья в год каждая).</a:t>
            </a:r>
          </a:p>
        </p:txBody>
      </p:sp>
    </p:spTree>
    <p:extLst>
      <p:ext uri="{BB962C8B-B14F-4D97-AF65-F5344CB8AC3E}">
        <p14:creationId xmlns:p14="http://schemas.microsoft.com/office/powerpoint/2010/main" val="205530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Побочные продукты</a:t>
            </a:r>
            <a:endParaRPr lang="ru-RU" altLang="ru-RU" sz="2600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5100" y="920914"/>
            <a:ext cx="8978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000" b="1" dirty="0" smtClean="0"/>
              <a:t>Концентрация продуктов в метаноле-сырце </a:t>
            </a:r>
          </a:p>
          <a:p>
            <a:pPr algn="ctr"/>
            <a:r>
              <a:rPr lang="ru-RU" altLang="ru-RU" sz="2000" b="1" dirty="0" smtClean="0"/>
              <a:t>(данные с действующего агрегата М-750)</a:t>
            </a:r>
            <a:endParaRPr lang="ru-RU" alt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260089"/>
              </p:ext>
            </p:extLst>
          </p:nvPr>
        </p:nvGraphicFramePr>
        <p:xfrm>
          <a:off x="178455" y="1654340"/>
          <a:ext cx="8714023" cy="465397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02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02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Концентрация на дату, 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компонента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12.02.03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07.04.03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04.05.03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01.07.03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08.08.03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09.10.03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02.02.04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17.02.04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09.03.04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г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</a:t>
                      </a:r>
                      <a:r>
                        <a:rPr lang="ru-RU" sz="1200" baseline="-25000" dirty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16,00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16,20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16,40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15,80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16,30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Пентан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0,0385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0,0488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0,0373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0,0300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0,0250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0,0403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0,0306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Диметиловыйэфир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Диэтиловый эфир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0,0032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0,0018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0,0030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Метилформиат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+ </a:t>
                      </a:r>
                      <a:r>
                        <a:rPr lang="ru-RU" sz="1200" dirty="0">
                          <a:effectLst/>
                        </a:rPr>
                        <a:t>С</a:t>
                      </a:r>
                      <a:r>
                        <a:rPr lang="ru-RU" sz="1200" baseline="-250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0,0154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0,0197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0,0173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0,0198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0,0147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Гептан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0,0037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0,0010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0,0034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Метилацетат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0,0012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Метил</a:t>
                      </a:r>
                      <a:r>
                        <a:rPr lang="en-US" sz="1200" dirty="0" smtClean="0">
                          <a:effectLst/>
                        </a:rPr>
                        <a:t>-</a:t>
                      </a:r>
                      <a:r>
                        <a:rPr lang="ru-RU" sz="1200" dirty="0" smtClean="0">
                          <a:effectLst/>
                        </a:rPr>
                        <a:t>этил-кетон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0,0081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0,0018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Метилпропионат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+С</a:t>
                      </a:r>
                      <a:r>
                        <a:rPr lang="ru-RU" sz="1200" baseline="-250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0,0078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0,0059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0,0056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0,0030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0,0004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Декан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Этанол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0,0810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0,0670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0,0520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0,0490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0,0460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0,0403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0,0380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Изо-пропанол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0,0278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0,0392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0,0360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0,0400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0,0323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0,0400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0,0420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Пропанол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0,0087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0,0096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0,0082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0,0108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0,0241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0,0280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0,0160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Бутанолы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0,0034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Ректификация метанола-сырца</a:t>
            </a:r>
            <a:endParaRPr lang="ru-RU" altLang="ru-RU" sz="2600" dirty="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2123728" y="908680"/>
            <a:ext cx="4826635" cy="288036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5616" y="3789040"/>
            <a:ext cx="6912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— </a:t>
            </a:r>
            <a:r>
              <a:rPr lang="ru-RU" sz="1400" dirty="0"/>
              <a:t>Схема двухстадийной ректификации метанола-сырца: 1 – испарители; 2 – колонна предварительной ректификации; 3 – конденсаторы; 4, 6 – разделительные сосуды; 5 – колонна основной ректификации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16053"/>
              </p:ext>
            </p:extLst>
          </p:nvPr>
        </p:nvGraphicFramePr>
        <p:xfrm>
          <a:off x="4647624" y="5085184"/>
          <a:ext cx="4196044" cy="156896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603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37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Температура, °С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Давление, изб.,</a:t>
                      </a:r>
                      <a:r>
                        <a:rPr lang="ru-RU" sz="1200" baseline="0" dirty="0" smtClean="0">
                          <a:effectLst/>
                        </a:rPr>
                        <a:t> кПа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8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Верх колонны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71,0-78,0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25,0-85,0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Низ колонны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120,0-125,0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не более 125,0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932040" y="4527704"/>
            <a:ext cx="3635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– </a:t>
            </a:r>
            <a:r>
              <a:rPr lang="ru-RU" sz="1400" dirty="0" smtClean="0"/>
              <a:t>Колонна </a:t>
            </a:r>
            <a:r>
              <a:rPr lang="ru-RU" sz="1400" dirty="0" smtClean="0"/>
              <a:t>основной ректификации (83 тарелки)</a:t>
            </a:r>
            <a:endParaRPr lang="ru-RU" sz="14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03031"/>
              </p:ext>
            </p:extLst>
          </p:nvPr>
        </p:nvGraphicFramePr>
        <p:xfrm>
          <a:off x="305415" y="5085184"/>
          <a:ext cx="4196044" cy="156896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603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37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Температура, °С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Давление, изб.,</a:t>
                      </a:r>
                      <a:r>
                        <a:rPr lang="ru-RU" sz="1200" baseline="0" dirty="0" smtClean="0">
                          <a:effectLst/>
                        </a:rPr>
                        <a:t> кПа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8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Верх колонны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71,0-79,0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25,0-95,0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Низ колонны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80,0-88,0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80,0-100,0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89831" y="4527704"/>
            <a:ext cx="3635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– </a:t>
            </a:r>
            <a:r>
              <a:rPr lang="ru-RU" sz="1400" dirty="0" smtClean="0"/>
              <a:t>Колонна </a:t>
            </a:r>
            <a:r>
              <a:rPr lang="ru-RU" sz="1400" dirty="0" smtClean="0"/>
              <a:t>предварительной ректификации (48 тарелок)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6139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Побочные продукты</a:t>
            </a:r>
            <a:endParaRPr lang="ru-RU" altLang="ru-RU" sz="260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613311"/>
              </p:ext>
            </p:extLst>
          </p:nvPr>
        </p:nvGraphicFramePr>
        <p:xfrm>
          <a:off x="989013" y="1628775"/>
          <a:ext cx="7543800" cy="3978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показателей по ГОСТ 2222-95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Содержание метанола, %, не менее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99,93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Примеси: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0,06572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Массовая доля воды, %, не более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свободных кислот в пересчете на муравьиную кислоту, %, 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альдегидов и кетонов в пересчета на ацетон, %, 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Массовая доля летучих соединений железа в пересчете на железо, %, не более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0,00001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аммиака и аминосоединений в пересчете на аммиак, %, 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0,00001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хлора, %,не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серы, %, 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нелетучего остатка после испарения, %,не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Массовая доля этилового спирта, %,не более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30"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526" name="Rectangle 1"/>
          <p:cNvSpPr>
            <a:spLocks noChangeArrowheads="1"/>
          </p:cNvSpPr>
          <p:nvPr/>
        </p:nvSpPr>
        <p:spPr bwMode="auto">
          <a:xfrm>
            <a:off x="827088" y="981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1113" eaLnBrk="0" hangingPunct="0"/>
            <a:r>
              <a:rPr lang="ru-RU" altLang="ru-RU" sz="1400">
                <a:cs typeface="Times New Roman" pitchFamily="18" charset="0"/>
              </a:rPr>
              <a:t>Таблица. – Требования к товарному метанолу</a:t>
            </a:r>
            <a:endParaRPr lang="ru-RU" altLang="ru-RU" sz="600"/>
          </a:p>
          <a:p>
            <a:pPr indent="11113" eaLnBrk="0" hangingPunct="0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dirty="0" smtClean="0"/>
              <a:t>Примеры</a:t>
            </a:r>
            <a:r>
              <a:rPr lang="en-US" altLang="ru-RU" sz="2600" dirty="0" smtClean="0"/>
              <a:t> </a:t>
            </a:r>
            <a:r>
              <a:rPr lang="ru-RU" altLang="ru-RU" sz="2600" dirty="0" smtClean="0"/>
              <a:t>реакторов синтеза метанола</a:t>
            </a:r>
            <a:endParaRPr lang="ru-RU" altLang="ru-RU" sz="2600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9" name="Прямоугольник 2"/>
          <p:cNvSpPr>
            <a:spLocks noChangeArrowheads="1"/>
          </p:cNvSpPr>
          <p:nvPr/>
        </p:nvSpPr>
        <p:spPr bwMode="auto">
          <a:xfrm>
            <a:off x="5652120" y="3315973"/>
            <a:ext cx="324036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100" dirty="0"/>
              <a:t>Рисунок </a:t>
            </a:r>
            <a:r>
              <a:rPr lang="ru-RU" altLang="ru-RU" sz="1100" dirty="0" smtClean="0"/>
              <a:t>–</a:t>
            </a:r>
            <a:r>
              <a:rPr lang="en-US" altLang="ru-RU" sz="1100" dirty="0" smtClean="0"/>
              <a:t> </a:t>
            </a:r>
            <a:r>
              <a:rPr lang="ru-RU" altLang="ru-RU" sz="1100" dirty="0" smtClean="0"/>
              <a:t>Конструкция сферического реактора </a:t>
            </a:r>
            <a:r>
              <a:rPr lang="ru-RU" altLang="ru-RU" sz="1100" dirty="0"/>
              <a:t>синтеза метанола </a:t>
            </a:r>
            <a:r>
              <a:rPr lang="ru-RU" altLang="ru-RU" sz="1100" dirty="0" smtClean="0"/>
              <a:t>компании </a:t>
            </a:r>
            <a:r>
              <a:rPr lang="en-US" altLang="ru-RU" sz="1100" dirty="0"/>
              <a:t>M. W. Kellogg </a:t>
            </a:r>
            <a:r>
              <a:rPr lang="en-US" altLang="ru-RU" sz="1100" dirty="0" smtClean="0"/>
              <a:t>Limited</a:t>
            </a:r>
            <a:endParaRPr lang="ru-RU" altLang="ru-RU" sz="1100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" t="6715"/>
          <a:stretch/>
        </p:blipFill>
        <p:spPr bwMode="auto">
          <a:xfrm>
            <a:off x="155574" y="1047823"/>
            <a:ext cx="5388525" cy="288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4" descr="https://ars.els-cdn.com/content/image/1-s2.0-S0360128515300484-jpecs686-fig-000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ars.els-cdn.com/content/image/1-s2.0-S0360128515300484-jpecs686-fig-000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896" y="1047823"/>
            <a:ext cx="2808312" cy="213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832" y="3933054"/>
            <a:ext cx="3209156" cy="214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5487052" y="6074375"/>
            <a:ext cx="324036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100" dirty="0"/>
              <a:t>Рисунок </a:t>
            </a:r>
            <a:r>
              <a:rPr lang="ru-RU" altLang="ru-RU" sz="1100" dirty="0" smtClean="0"/>
              <a:t>–</a:t>
            </a:r>
            <a:r>
              <a:rPr lang="en-US" altLang="ru-RU" sz="1100" dirty="0" smtClean="0"/>
              <a:t> </a:t>
            </a:r>
            <a:r>
              <a:rPr lang="ru-RU" altLang="ru-RU" sz="1100" dirty="0" smtClean="0"/>
              <a:t>Внешний вид сферических реакторов </a:t>
            </a:r>
            <a:r>
              <a:rPr lang="ru-RU" altLang="ru-RU" sz="1100" dirty="0"/>
              <a:t>синтеза метанола </a:t>
            </a:r>
            <a:r>
              <a:rPr lang="ru-RU" altLang="ru-RU" sz="1100" dirty="0" smtClean="0"/>
              <a:t>(</a:t>
            </a:r>
            <a:r>
              <a:rPr lang="en-US" altLang="ru-RU" sz="1100" dirty="0" smtClean="0"/>
              <a:t>M</a:t>
            </a:r>
            <a:r>
              <a:rPr lang="en-US" altLang="ru-RU" sz="1100" dirty="0"/>
              <a:t>. W. Kellogg </a:t>
            </a:r>
            <a:r>
              <a:rPr lang="en-US" altLang="ru-RU" sz="1100" dirty="0" smtClean="0"/>
              <a:t>Limited</a:t>
            </a:r>
            <a:r>
              <a:rPr lang="ru-RU" altLang="ru-RU" sz="1100" dirty="0" smtClean="0"/>
              <a:t>, </a:t>
            </a:r>
            <a:r>
              <a:rPr lang="en-US" altLang="ru-RU" sz="1100" dirty="0" smtClean="0"/>
              <a:t>Cabo Negro, </a:t>
            </a:r>
            <a:r>
              <a:rPr lang="ru-RU" altLang="ru-RU" sz="1100" dirty="0" smtClean="0"/>
              <a:t>Чили)</a:t>
            </a:r>
          </a:p>
        </p:txBody>
      </p:sp>
      <p:sp>
        <p:nvSpPr>
          <p:cNvPr id="15" name="Прямоугольник 2"/>
          <p:cNvSpPr>
            <a:spLocks noChangeArrowheads="1"/>
          </p:cNvSpPr>
          <p:nvPr/>
        </p:nvSpPr>
        <p:spPr bwMode="auto">
          <a:xfrm>
            <a:off x="460375" y="4077072"/>
            <a:ext cx="483170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/>
              <a:t>Рисунок </a:t>
            </a:r>
            <a:r>
              <a:rPr lang="ru-RU" altLang="ru-RU" sz="1400" dirty="0" smtClean="0"/>
              <a:t>–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Изменение концентрации метанола и воды в схеме синтеза метанола с промежуточными теплообменниками</a:t>
            </a:r>
          </a:p>
        </p:txBody>
      </p:sp>
    </p:spTree>
    <p:extLst>
      <p:ext uri="{BB962C8B-B14F-4D97-AF65-F5344CB8AC3E}">
        <p14:creationId xmlns:p14="http://schemas.microsoft.com/office/powerpoint/2010/main" val="28432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dirty="0" smtClean="0"/>
              <a:t>Примеры</a:t>
            </a:r>
            <a:r>
              <a:rPr lang="en-US" altLang="ru-RU" sz="2600" dirty="0" smtClean="0"/>
              <a:t> </a:t>
            </a:r>
            <a:r>
              <a:rPr lang="ru-RU" altLang="ru-RU" sz="2600" dirty="0" smtClean="0"/>
              <a:t>реакторов синтеза метанола</a:t>
            </a:r>
            <a:endParaRPr lang="ru-RU" altLang="ru-RU" sz="2600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9" name="Прямоугольник 2"/>
          <p:cNvSpPr>
            <a:spLocks noChangeArrowheads="1"/>
          </p:cNvSpPr>
          <p:nvPr/>
        </p:nvSpPr>
        <p:spPr bwMode="auto">
          <a:xfrm>
            <a:off x="3707904" y="5427431"/>
            <a:ext cx="49324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/>
              <a:t>Рисунок – Принципиальная схема конструкции реактора синтеза метанола фирмы «</a:t>
            </a:r>
            <a:r>
              <a:rPr lang="en-US" altLang="ru-RU" sz="1200" i="1" dirty="0" err="1"/>
              <a:t>Casale</a:t>
            </a:r>
            <a:r>
              <a:rPr lang="ru-RU" altLang="ru-RU" sz="1200" dirty="0"/>
              <a:t>»: 1 – вход свежего синтез-газа; 2 – выход охлаждающего агента; </a:t>
            </a:r>
            <a:r>
              <a:rPr lang="ru-RU" altLang="ru-RU" sz="1200" dirty="0" smtClean="0"/>
              <a:t>3 </a:t>
            </a:r>
            <a:r>
              <a:rPr lang="ru-RU" altLang="ru-RU" sz="1200" dirty="0"/>
              <a:t>– теплообменная пластина; 4 – корзина для засыпки катализатора; 5 – вход охлаждающего агента; 6 – выход газо-продуктовой смеси.</a:t>
            </a:r>
          </a:p>
        </p:txBody>
      </p:sp>
      <p:pic>
        <p:nvPicPr>
          <p:cNvPr id="18440" name="Рисунок 10" descr="E:\Реактор Casa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010030"/>
            <a:ext cx="2797955" cy="448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https://www.casale.ch/images/technologies/details/methanol-reactor/cooling-plates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320" y="1700808"/>
            <a:ext cx="1981403" cy="297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https://www.casale.ch/images/technologies/details/methanol-reactor/Casale-IMC-converter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10030"/>
            <a:ext cx="3622042" cy="543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4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dirty="0" smtClean="0"/>
              <a:t>Примеры</a:t>
            </a:r>
            <a:r>
              <a:rPr lang="en-US" altLang="ru-RU" sz="2600" dirty="0" smtClean="0"/>
              <a:t> </a:t>
            </a:r>
            <a:r>
              <a:rPr lang="ru-RU" altLang="ru-RU" sz="2600" dirty="0" smtClean="0"/>
              <a:t>реакторов синтеза метанола</a:t>
            </a:r>
            <a:endParaRPr lang="ru-RU" altLang="ru-RU" sz="2600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9" name="Прямоугольник 2"/>
          <p:cNvSpPr>
            <a:spLocks noChangeArrowheads="1"/>
          </p:cNvSpPr>
          <p:nvPr/>
        </p:nvSpPr>
        <p:spPr bwMode="auto">
          <a:xfrm>
            <a:off x="3707904" y="5427431"/>
            <a:ext cx="49324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/>
              <a:t>Рисунок – Принципиальная схема конструкции реактора синтеза метанола фирмы «</a:t>
            </a:r>
            <a:r>
              <a:rPr lang="en-US" altLang="ru-RU" sz="1200" i="1" dirty="0" err="1"/>
              <a:t>Casale</a:t>
            </a:r>
            <a:r>
              <a:rPr lang="ru-RU" altLang="ru-RU" sz="1200" dirty="0"/>
              <a:t>»: 1 – вход свежего синтез-газа; 2 – выход охлаждающего агента; </a:t>
            </a:r>
            <a:r>
              <a:rPr lang="ru-RU" altLang="ru-RU" sz="1200" dirty="0" smtClean="0"/>
              <a:t>3 </a:t>
            </a:r>
            <a:r>
              <a:rPr lang="ru-RU" altLang="ru-RU" sz="1200" dirty="0"/>
              <a:t>– теплообменная пластина; 4 – корзина для засыпки катализатора; 5 – вход охлаждающего агента; 6 – выход газо-продуктовой смеси.</a:t>
            </a:r>
          </a:p>
        </p:txBody>
      </p:sp>
      <p:pic>
        <p:nvPicPr>
          <p:cNvPr id="18440" name="Рисунок 10" descr="E:\Реактор Casa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010030"/>
            <a:ext cx="2797955" cy="448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https://www.casale.ch/images/technologies/details/methanol-reactor/cooling-plates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320" y="1700808"/>
            <a:ext cx="1981403" cy="297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https://www.casale.ch/images/technologies/details/methanol-reactor/Casale-IMC-converter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40" y="1124744"/>
            <a:ext cx="3488864" cy="523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63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7150" y="3992563"/>
            <a:ext cx="8978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b="1" dirty="0">
                <a:solidFill>
                  <a:schemeClr val="tx2"/>
                </a:solidFill>
              </a:rPr>
              <a:t>Черновые материалы</a:t>
            </a:r>
            <a:endParaRPr lang="ru-RU" altLang="ru-RU" dirty="0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1043608" y="5076716"/>
            <a:ext cx="7056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Лектор – к.т.н., доцент отделения 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2550" y="318452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Лекция № </a:t>
            </a:r>
            <a:r>
              <a:rPr lang="en-US" altLang="ru-RU" sz="2600" b="1" dirty="0" smtClean="0"/>
              <a:t>10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162620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15365" name="Рисунок 25" descr="D:\Учёба\диплом\Теоретический_обзор\Рисунки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1350" y="1309688"/>
            <a:ext cx="54864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Прямоугольник 2"/>
          <p:cNvSpPr>
            <a:spLocks noChangeArrowheads="1"/>
          </p:cNvSpPr>
          <p:nvPr/>
        </p:nvSpPr>
        <p:spPr bwMode="auto">
          <a:xfrm>
            <a:off x="165100" y="4724400"/>
            <a:ext cx="85105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/>
              <a:t>Рисунок - Технологическая схема синтеза метанола при низком давлении. </a:t>
            </a:r>
          </a:p>
          <a:p>
            <a:pPr algn="ctr"/>
            <a:r>
              <a:rPr lang="ru-RU" altLang="ru-RU"/>
              <a:t>1, 11, 12 – компрессоры; 2 – блок очистки; 3 – блок конверсии метана; 4 – котел-утилизатор; 5 – блок очистки и доохлаждения синтез-газа; 6 – теплообменник; 7 – реакторы синтеза метанола; 8 – паросборник; 9 – холодильник; 10 – газосепаратор в. д.</a:t>
            </a:r>
          </a:p>
        </p:txBody>
      </p:sp>
      <p:sp>
        <p:nvSpPr>
          <p:cNvPr id="15367" name="Прямоугольник 3"/>
          <p:cNvSpPr>
            <a:spLocks noChangeArrowheads="1"/>
          </p:cNvSpPr>
          <p:nvPr/>
        </p:nvSpPr>
        <p:spPr bwMode="auto">
          <a:xfrm>
            <a:off x="1476375" y="1196975"/>
            <a:ext cx="696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Lurgi</a:t>
            </a:r>
            <a:endParaRPr lang="ru-RU" altLang="ru-RU" i="1"/>
          </a:p>
        </p:txBody>
      </p:sp>
    </p:spTree>
    <p:extLst>
      <p:ext uri="{BB962C8B-B14F-4D97-AF65-F5344CB8AC3E}">
        <p14:creationId xmlns:p14="http://schemas.microsoft.com/office/powerpoint/2010/main" val="83570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6146" name="Объект 3"/>
          <p:cNvGraphicFramePr>
            <a:graphicFrameLocks noChangeAspect="1"/>
          </p:cNvGraphicFramePr>
          <p:nvPr/>
        </p:nvGraphicFramePr>
        <p:xfrm>
          <a:off x="1460500" y="939800"/>
          <a:ext cx="6548438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2" name="Visio" r:id="rId3" imgW="7379208" imgH="3783787" progId="">
                  <p:embed/>
                </p:oleObj>
              </mc:Choice>
              <mc:Fallback>
                <p:oleObj name="Visio" r:id="rId3" imgW="7379208" imgH="378378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427" t="5363" r="11597" b="113"/>
                      <a:stretch>
                        <a:fillRect/>
                      </a:stretch>
                    </p:blipFill>
                    <p:spPr bwMode="auto">
                      <a:xfrm>
                        <a:off x="1460500" y="939800"/>
                        <a:ext cx="6548438" cy="374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Прямоугольник 4"/>
          <p:cNvSpPr>
            <a:spLocks noChangeArrowheads="1"/>
          </p:cNvSpPr>
          <p:nvPr/>
        </p:nvSpPr>
        <p:spPr bwMode="auto">
          <a:xfrm>
            <a:off x="755650" y="4652963"/>
            <a:ext cx="79565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/>
              <a:t>Рисунок – Технологическая схема получения метанола с выносным холодильником: 1, 2 – фильтры; 3 – компрессор; 4 – реактор; </a:t>
            </a:r>
          </a:p>
          <a:p>
            <a:pPr algn="ctr"/>
            <a:r>
              <a:rPr lang="ru-RU" altLang="ru-RU"/>
              <a:t>5 – кожухотрубный теплообменник; 6 – электроподогреватель; </a:t>
            </a:r>
          </a:p>
          <a:p>
            <a:pPr algn="ctr"/>
            <a:r>
              <a:rPr lang="ru-RU" altLang="ru-RU"/>
              <a:t>7 – конденсатор; 8, 9 – сепараторы; 10 –сборник; </a:t>
            </a:r>
            <a:r>
              <a:rPr lang="en-US" altLang="ru-RU"/>
              <a:t>I </a:t>
            </a:r>
            <a:r>
              <a:rPr lang="ru-RU" altLang="ru-RU"/>
              <a:t>– исходный газ; </a:t>
            </a:r>
          </a:p>
          <a:p>
            <a:pPr algn="ctr"/>
            <a:r>
              <a:rPr lang="en-US" altLang="ru-RU"/>
              <a:t>II </a:t>
            </a:r>
            <a:r>
              <a:rPr lang="ru-RU" altLang="ru-RU"/>
              <a:t>– метанол-сырец; </a:t>
            </a:r>
            <a:r>
              <a:rPr lang="en-US" altLang="ru-RU"/>
              <a:t>III </a:t>
            </a:r>
            <a:r>
              <a:rPr lang="ru-RU" altLang="ru-RU"/>
              <a:t>– отдувочные газы; </a:t>
            </a:r>
            <a:r>
              <a:rPr lang="en-US" altLang="ru-RU"/>
              <a:t>IV </a:t>
            </a:r>
            <a:r>
              <a:rPr lang="ru-RU" altLang="ru-RU"/>
              <a:t>– газы; </a:t>
            </a:r>
            <a:r>
              <a:rPr lang="en-US" altLang="ru-RU"/>
              <a:t>V </a:t>
            </a:r>
            <a:r>
              <a:rPr lang="ru-RU" altLang="ru-RU"/>
              <a:t>– вода</a:t>
            </a:r>
          </a:p>
        </p:txBody>
      </p:sp>
    </p:spTree>
    <p:extLst>
      <p:ext uri="{BB962C8B-B14F-4D97-AF65-F5344CB8AC3E}">
        <p14:creationId xmlns:p14="http://schemas.microsoft.com/office/powerpoint/2010/main" val="404938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90" name="Прямоугольник 4"/>
          <p:cNvSpPr>
            <a:spLocks noChangeArrowheads="1"/>
          </p:cNvSpPr>
          <p:nvPr/>
        </p:nvSpPr>
        <p:spPr bwMode="auto">
          <a:xfrm>
            <a:off x="755650" y="4652963"/>
            <a:ext cx="79565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/>
              <a:t>Рисунок – Технологическая схема синтеза метанола в реакторе колонного типа: 1, 2 – фильтры; 3 – реактор; 4 – конденсатор; 5, 6 – сепараторы; 7 – компрессор; 8 – сборник; I – исходный газ; II – метанол-сырец; III – отдувочные газы; IV – газы; V – пар</a:t>
            </a:r>
          </a:p>
        </p:txBody>
      </p:sp>
      <p:pic>
        <p:nvPicPr>
          <p:cNvPr id="16391" name="Рисунок 7" descr="D:\Учеба наша\Аспирантура\Литературный обзор\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725" y="908050"/>
            <a:ext cx="59245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85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9" descr="D:\Учеба наша\Аспирантура\Литературный обзор\Рисунки\Рисунок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1030288"/>
            <a:ext cx="5919788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7415" name="Прямоугольник 8"/>
          <p:cNvSpPr>
            <a:spLocks noChangeArrowheads="1"/>
          </p:cNvSpPr>
          <p:nvPr/>
        </p:nvSpPr>
        <p:spPr bwMode="auto">
          <a:xfrm>
            <a:off x="1476375" y="1196975"/>
            <a:ext cx="78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BASF</a:t>
            </a:r>
            <a:endParaRPr lang="ru-RU" altLang="ru-RU" i="1"/>
          </a:p>
        </p:txBody>
      </p:sp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935038" y="5229225"/>
            <a:ext cx="78136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/>
              <a:t>Рисунок – Технологическая схема синтеза метанола с использованием котла-утилизатора: 1,9 – компрессор; 2 – реактор; 3, 5 – рекуперационные теплообменники; 4 – котел-утилизатор; 6 – воздушный холодильник; 7 – сепаратор; 8 – сборник; I – исходный газ; II – метанол-сырец; III – отдувочные газы; IV – газы; V – пар</a:t>
            </a:r>
          </a:p>
        </p:txBody>
      </p:sp>
    </p:spTree>
    <p:extLst>
      <p:ext uri="{BB962C8B-B14F-4D97-AF65-F5344CB8AC3E}">
        <p14:creationId xmlns:p14="http://schemas.microsoft.com/office/powerpoint/2010/main" val="12326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2523</TotalTime>
  <Words>2265</Words>
  <Application>Microsoft Office PowerPoint</Application>
  <PresentationFormat>Экран (4:3)</PresentationFormat>
  <Paragraphs>427</Paragraphs>
  <Slides>34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Arial</vt:lpstr>
      <vt:lpstr>Calibri</vt:lpstr>
      <vt:lpstr>Courier New</vt:lpstr>
      <vt:lpstr>Symbol</vt:lpstr>
      <vt:lpstr>Times New Roman</vt:lpstr>
      <vt:lpstr>Оформление по умолчанию</vt:lpstr>
      <vt:lpstr>Документ</vt:lpstr>
      <vt:lpstr>Equation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 Основная информация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Кинетическая модель синтеза метанола</vt:lpstr>
      <vt:lpstr> Кинетическая модель синтеза метанола</vt:lpstr>
      <vt:lpstr> Кинетическая модель синтеза метанола</vt:lpstr>
      <vt:lpstr> Кинетическая модель синтеза метанола</vt:lpstr>
      <vt:lpstr> Модель катализаторной полки реактора синтеза метанола</vt:lpstr>
      <vt:lpstr>Презентация PowerPoint</vt:lpstr>
      <vt:lpstr>Как учесть дезактивацию катализатора?</vt:lpstr>
      <vt:lpstr> Технологическая схема агрегата М-750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</cp:lastModifiedBy>
  <cp:revision>638</cp:revision>
  <dcterms:created xsi:type="dcterms:W3CDTF">2007-06-17T17:17:26Z</dcterms:created>
  <dcterms:modified xsi:type="dcterms:W3CDTF">2023-04-04T17:50:44Z</dcterms:modified>
</cp:coreProperties>
</file>