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3" r:id="rId6"/>
    <p:sldId id="260" r:id="rId7"/>
    <p:sldId id="261" r:id="rId8"/>
    <p:sldId id="262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 Volkov" userId="0e7ba72d91a74c2d" providerId="LiveId" clId="{D58C4587-1221-4079-9E08-90B7129210FE}"/>
    <pc:docChg chg="undo redo custSel addSld delSld modSld sldOrd">
      <pc:chgData name="Maxim Volkov" userId="0e7ba72d91a74c2d" providerId="LiveId" clId="{D58C4587-1221-4079-9E08-90B7129210FE}" dt="2024-03-21T09:12:39.556" v="896" actId="2696"/>
      <pc:docMkLst>
        <pc:docMk/>
      </pc:docMkLst>
      <pc:sldChg chg="addSp modSp new del mod">
        <pc:chgData name="Maxim Volkov" userId="0e7ba72d91a74c2d" providerId="LiveId" clId="{D58C4587-1221-4079-9E08-90B7129210FE}" dt="2024-03-15T06:36:36.329" v="46" actId="2696"/>
        <pc:sldMkLst>
          <pc:docMk/>
          <pc:sldMk cId="1660935774" sldId="256"/>
        </pc:sldMkLst>
        <pc:spChg chg="mod">
          <ac:chgData name="Maxim Volkov" userId="0e7ba72d91a74c2d" providerId="LiveId" clId="{D58C4587-1221-4079-9E08-90B7129210FE}" dt="2024-03-15T06:36:15.430" v="41" actId="14100"/>
          <ac:spMkLst>
            <pc:docMk/>
            <pc:sldMk cId="1660935774" sldId="256"/>
            <ac:spMk id="2" creationId="{CB0B4746-E8F0-405E-93A0-0E39567F38B4}"/>
          </ac:spMkLst>
        </pc:spChg>
        <pc:picChg chg="add mod">
          <ac:chgData name="Maxim Volkov" userId="0e7ba72d91a74c2d" providerId="LiveId" clId="{D58C4587-1221-4079-9E08-90B7129210FE}" dt="2024-03-15T06:35:44.623" v="11" actId="1076"/>
          <ac:picMkLst>
            <pc:docMk/>
            <pc:sldMk cId="1660935774" sldId="256"/>
            <ac:picMk id="5" creationId="{0FA300E1-E7D9-414F-B745-97A36DDE11BF}"/>
          </ac:picMkLst>
        </pc:picChg>
        <pc:picChg chg="add mod">
          <ac:chgData name="Maxim Volkov" userId="0e7ba72d91a74c2d" providerId="LiveId" clId="{D58C4587-1221-4079-9E08-90B7129210FE}" dt="2024-03-15T06:35:49.297" v="12" actId="14100"/>
          <ac:picMkLst>
            <pc:docMk/>
            <pc:sldMk cId="1660935774" sldId="256"/>
            <ac:picMk id="7" creationId="{FF07AD8F-C54B-46DE-A15C-99F2CF103384}"/>
          </ac:picMkLst>
        </pc:picChg>
        <pc:picChg chg="add mod">
          <ac:chgData name="Maxim Volkov" userId="0e7ba72d91a74c2d" providerId="LiveId" clId="{D58C4587-1221-4079-9E08-90B7129210FE}" dt="2024-03-15T06:36:24.717" v="43" actId="571"/>
          <ac:picMkLst>
            <pc:docMk/>
            <pc:sldMk cId="1660935774" sldId="256"/>
            <ac:picMk id="8" creationId="{F532D14F-4169-4CCC-A886-3EEED02D63A1}"/>
          </ac:picMkLst>
        </pc:picChg>
        <pc:picChg chg="add mod">
          <ac:chgData name="Maxim Volkov" userId="0e7ba72d91a74c2d" providerId="LiveId" clId="{D58C4587-1221-4079-9E08-90B7129210FE}" dt="2024-03-15T06:36:24.717" v="43" actId="571"/>
          <ac:picMkLst>
            <pc:docMk/>
            <pc:sldMk cId="1660935774" sldId="256"/>
            <ac:picMk id="9" creationId="{48785E2B-EE3F-4F3D-8882-0BBD627DBB2F}"/>
          </ac:picMkLst>
        </pc:picChg>
      </pc:sldChg>
      <pc:sldChg chg="addSp modSp new add del mod">
        <pc:chgData name="Maxim Volkov" userId="0e7ba72d91a74c2d" providerId="LiveId" clId="{D58C4587-1221-4079-9E08-90B7129210FE}" dt="2024-03-15T07:14:29.235" v="97" actId="47"/>
        <pc:sldMkLst>
          <pc:docMk/>
          <pc:sldMk cId="2563704140" sldId="257"/>
        </pc:sldMkLst>
        <pc:spChg chg="mod">
          <ac:chgData name="Maxim Volkov" userId="0e7ba72d91a74c2d" providerId="LiveId" clId="{D58C4587-1221-4079-9E08-90B7129210FE}" dt="2024-03-15T06:36:32.542" v="45"/>
          <ac:spMkLst>
            <pc:docMk/>
            <pc:sldMk cId="2563704140" sldId="257"/>
            <ac:spMk id="2" creationId="{9F31AB88-2024-4744-A5DB-691D07463694}"/>
          </ac:spMkLst>
        </pc:spChg>
        <pc:picChg chg="add mod">
          <ac:chgData name="Maxim Volkov" userId="0e7ba72d91a74c2d" providerId="LiveId" clId="{D58C4587-1221-4079-9E08-90B7129210FE}" dt="2024-03-15T06:36:26.584" v="44"/>
          <ac:picMkLst>
            <pc:docMk/>
            <pc:sldMk cId="2563704140" sldId="257"/>
            <ac:picMk id="4" creationId="{9C6954EE-6202-4056-A6F1-814F73A5ECC7}"/>
          </ac:picMkLst>
        </pc:picChg>
        <pc:picChg chg="add mod">
          <ac:chgData name="Maxim Volkov" userId="0e7ba72d91a74c2d" providerId="LiveId" clId="{D58C4587-1221-4079-9E08-90B7129210FE}" dt="2024-03-15T06:36:26.584" v="44"/>
          <ac:picMkLst>
            <pc:docMk/>
            <pc:sldMk cId="2563704140" sldId="257"/>
            <ac:picMk id="5" creationId="{FBC91D8B-B7DF-4934-9370-7CC0B80B9CB0}"/>
          </ac:picMkLst>
        </pc:picChg>
      </pc:sldChg>
      <pc:sldChg chg="addSp delSp modSp new add del mod">
        <pc:chgData name="Maxim Volkov" userId="0e7ba72d91a74c2d" providerId="LiveId" clId="{D58C4587-1221-4079-9E08-90B7129210FE}" dt="2024-03-21T02:55:35.135" v="159" actId="1076"/>
        <pc:sldMkLst>
          <pc:docMk/>
          <pc:sldMk cId="2095745475" sldId="258"/>
        </pc:sldMkLst>
        <pc:spChg chg="del">
          <ac:chgData name="Maxim Volkov" userId="0e7ba72d91a74c2d" providerId="LiveId" clId="{D58C4587-1221-4079-9E08-90B7129210FE}" dt="2024-03-15T07:05:15.932" v="60" actId="478"/>
          <ac:spMkLst>
            <pc:docMk/>
            <pc:sldMk cId="2095745475" sldId="258"/>
            <ac:spMk id="2" creationId="{5D3F8B50-A130-44A8-B94E-87838563584F}"/>
          </ac:spMkLst>
        </pc:spChg>
        <pc:spChg chg="del">
          <ac:chgData name="Maxim Volkov" userId="0e7ba72d91a74c2d" providerId="LiveId" clId="{D58C4587-1221-4079-9E08-90B7129210FE}" dt="2024-03-15T07:05:19.181" v="61" actId="478"/>
          <ac:spMkLst>
            <pc:docMk/>
            <pc:sldMk cId="2095745475" sldId="258"/>
            <ac:spMk id="3" creationId="{2CF83ABB-8D57-451A-BA04-00B83067F8C4}"/>
          </ac:spMkLst>
        </pc:spChg>
        <pc:picChg chg="add mod modCrop">
          <ac:chgData name="Maxim Volkov" userId="0e7ba72d91a74c2d" providerId="LiveId" clId="{D58C4587-1221-4079-9E08-90B7129210FE}" dt="2024-03-21T02:55:35.135" v="159" actId="1076"/>
          <ac:picMkLst>
            <pc:docMk/>
            <pc:sldMk cId="2095745475" sldId="258"/>
            <ac:picMk id="5" creationId="{3B10B571-898F-4259-B1BC-30CE143CFD91}"/>
          </ac:picMkLst>
        </pc:picChg>
        <pc:picChg chg="add mod modCrop">
          <ac:chgData name="Maxim Volkov" userId="0e7ba72d91a74c2d" providerId="LiveId" clId="{D58C4587-1221-4079-9E08-90B7129210FE}" dt="2024-03-21T02:55:35.135" v="159" actId="1076"/>
          <ac:picMkLst>
            <pc:docMk/>
            <pc:sldMk cId="2095745475" sldId="258"/>
            <ac:picMk id="7" creationId="{953A7EFD-B62E-4056-9227-47E2E39E8F51}"/>
          </ac:picMkLst>
        </pc:picChg>
        <pc:picChg chg="add mod">
          <ac:chgData name="Maxim Volkov" userId="0e7ba72d91a74c2d" providerId="LiveId" clId="{D58C4587-1221-4079-9E08-90B7129210FE}" dt="2024-03-21T02:54:53.246" v="148" actId="1076"/>
          <ac:picMkLst>
            <pc:docMk/>
            <pc:sldMk cId="2095745475" sldId="258"/>
            <ac:picMk id="9" creationId="{45978BEE-A924-4CB7-B55D-496FF76066D4}"/>
          </ac:picMkLst>
        </pc:picChg>
        <pc:picChg chg="add mod">
          <ac:chgData name="Maxim Volkov" userId="0e7ba72d91a74c2d" providerId="LiveId" clId="{D58C4587-1221-4079-9E08-90B7129210FE}" dt="2024-03-21T02:55:08.580" v="152" actId="1076"/>
          <ac:picMkLst>
            <pc:docMk/>
            <pc:sldMk cId="2095745475" sldId="258"/>
            <ac:picMk id="11" creationId="{61A8417B-D2C3-4467-9E3D-E67F0510D7C2}"/>
          </ac:picMkLst>
        </pc:picChg>
        <pc:picChg chg="add mod">
          <ac:chgData name="Maxim Volkov" userId="0e7ba72d91a74c2d" providerId="LiveId" clId="{D58C4587-1221-4079-9E08-90B7129210FE}" dt="2024-03-21T02:55:12.985" v="153" actId="1076"/>
          <ac:picMkLst>
            <pc:docMk/>
            <pc:sldMk cId="2095745475" sldId="258"/>
            <ac:picMk id="13" creationId="{FD553593-77AE-4478-9F5C-B92B50F2A7D0}"/>
          </ac:picMkLst>
        </pc:picChg>
      </pc:sldChg>
      <pc:sldChg chg="addSp delSp modSp new add del mod modClrScheme chgLayout">
        <pc:chgData name="Maxim Volkov" userId="0e7ba72d91a74c2d" providerId="LiveId" clId="{D58C4587-1221-4079-9E08-90B7129210FE}" dt="2024-03-21T03:04:11.381" v="294" actId="1076"/>
        <pc:sldMkLst>
          <pc:docMk/>
          <pc:sldMk cId="3562447431" sldId="259"/>
        </pc:sldMkLst>
        <pc:spChg chg="del">
          <ac:chgData name="Maxim Volkov" userId="0e7ba72d91a74c2d" providerId="LiveId" clId="{D58C4587-1221-4079-9E08-90B7129210FE}" dt="2024-03-15T07:06:35.318" v="71" actId="478"/>
          <ac:spMkLst>
            <pc:docMk/>
            <pc:sldMk cId="3562447431" sldId="259"/>
            <ac:spMk id="2" creationId="{736A45E1-DD0B-4678-ACE4-96333DD174C0}"/>
          </ac:spMkLst>
        </pc:spChg>
        <pc:spChg chg="del">
          <ac:chgData name="Maxim Volkov" userId="0e7ba72d91a74c2d" providerId="LiveId" clId="{D58C4587-1221-4079-9E08-90B7129210FE}" dt="2024-03-15T07:06:35.318" v="71" actId="478"/>
          <ac:spMkLst>
            <pc:docMk/>
            <pc:sldMk cId="3562447431" sldId="259"/>
            <ac:spMk id="3" creationId="{0EFCF458-C778-4C43-B54F-4445AE96600F}"/>
          </ac:spMkLst>
        </pc:spChg>
        <pc:spChg chg="add mod ord">
          <ac:chgData name="Maxim Volkov" userId="0e7ba72d91a74c2d" providerId="LiveId" clId="{D58C4587-1221-4079-9E08-90B7129210FE}" dt="2024-03-21T03:02:57.023" v="276" actId="1076"/>
          <ac:spMkLst>
            <pc:docMk/>
            <pc:sldMk cId="3562447431" sldId="259"/>
            <ac:spMk id="4" creationId="{42E65D88-683B-4A45-92C0-AA395FCFB1F7}"/>
          </ac:spMkLst>
        </pc:spChg>
        <pc:picChg chg="add del mod">
          <ac:chgData name="Maxim Volkov" userId="0e7ba72d91a74c2d" providerId="LiveId" clId="{D58C4587-1221-4079-9E08-90B7129210FE}" dt="2024-03-18T03:46:53.691" v="119" actId="21"/>
          <ac:picMkLst>
            <pc:docMk/>
            <pc:sldMk cId="3562447431" sldId="259"/>
            <ac:picMk id="3" creationId="{BE460776-13BC-45EA-B41A-C0CC4044825F}"/>
          </ac:picMkLst>
        </pc:picChg>
        <pc:picChg chg="add mod">
          <ac:chgData name="Maxim Volkov" userId="0e7ba72d91a74c2d" providerId="LiveId" clId="{D58C4587-1221-4079-9E08-90B7129210FE}" dt="2024-03-21T03:04:05.160" v="293" actId="1076"/>
          <ac:picMkLst>
            <pc:docMk/>
            <pc:sldMk cId="3562447431" sldId="259"/>
            <ac:picMk id="5" creationId="{E01DC9CB-E654-46FE-82CD-A6102D7649C1}"/>
          </ac:picMkLst>
        </pc:picChg>
        <pc:picChg chg="add del mod">
          <ac:chgData name="Maxim Volkov" userId="0e7ba72d91a74c2d" providerId="LiveId" clId="{D58C4587-1221-4079-9E08-90B7129210FE}" dt="2024-03-21T02:56:00.642" v="167" actId="21"/>
          <ac:picMkLst>
            <pc:docMk/>
            <pc:sldMk cId="3562447431" sldId="259"/>
            <ac:picMk id="6" creationId="{946976D0-5720-4337-9228-BD40F80BAB9B}"/>
          </ac:picMkLst>
        </pc:picChg>
        <pc:picChg chg="add del mod">
          <ac:chgData name="Maxim Volkov" userId="0e7ba72d91a74c2d" providerId="LiveId" clId="{D58C4587-1221-4079-9E08-90B7129210FE}" dt="2024-03-18T03:45:10.993" v="113" actId="478"/>
          <ac:picMkLst>
            <pc:docMk/>
            <pc:sldMk cId="3562447431" sldId="259"/>
            <ac:picMk id="7" creationId="{3571E55C-3FB0-4993-BDD5-3DC63BF621F1}"/>
          </ac:picMkLst>
        </pc:picChg>
        <pc:picChg chg="add del mod">
          <ac:chgData name="Maxim Volkov" userId="0e7ba72d91a74c2d" providerId="LiveId" clId="{D58C4587-1221-4079-9E08-90B7129210FE}" dt="2024-03-21T03:03:18.985" v="283" actId="21"/>
          <ac:picMkLst>
            <pc:docMk/>
            <pc:sldMk cId="3562447431" sldId="259"/>
            <ac:picMk id="9" creationId="{23433670-A65B-4078-8C0D-4A7AC9F9A39C}"/>
          </ac:picMkLst>
        </pc:picChg>
        <pc:picChg chg="add del mod">
          <ac:chgData name="Maxim Volkov" userId="0e7ba72d91a74c2d" providerId="LiveId" clId="{D58C4587-1221-4079-9E08-90B7129210FE}" dt="2024-03-21T02:55:42.119" v="160" actId="21"/>
          <ac:picMkLst>
            <pc:docMk/>
            <pc:sldMk cId="3562447431" sldId="259"/>
            <ac:picMk id="1026" creationId="{61B273F0-7A21-43C5-888B-CC7AF03459A7}"/>
          </ac:picMkLst>
        </pc:picChg>
        <pc:picChg chg="add del">
          <ac:chgData name="Maxim Volkov" userId="0e7ba72d91a74c2d" providerId="LiveId" clId="{D58C4587-1221-4079-9E08-90B7129210FE}" dt="2024-03-15T07:12:53.631" v="82"/>
          <ac:picMkLst>
            <pc:docMk/>
            <pc:sldMk cId="3562447431" sldId="259"/>
            <ac:picMk id="1028" creationId="{F30F43B6-A546-4302-9066-8C31DC27E10F}"/>
          </ac:picMkLst>
        </pc:picChg>
        <pc:picChg chg="add mod">
          <ac:chgData name="Maxim Volkov" userId="0e7ba72d91a74c2d" providerId="LiveId" clId="{D58C4587-1221-4079-9E08-90B7129210FE}" dt="2024-03-21T03:04:11.381" v="294" actId="1076"/>
          <ac:picMkLst>
            <pc:docMk/>
            <pc:sldMk cId="3562447431" sldId="259"/>
            <ac:picMk id="2050" creationId="{B73333C9-2856-4A57-B00D-AF214753AD75}"/>
          </ac:picMkLst>
        </pc:picChg>
      </pc:sldChg>
      <pc:sldChg chg="addSp delSp modSp new add del mod modClrScheme chgLayout">
        <pc:chgData name="Maxim Volkov" userId="0e7ba72d91a74c2d" providerId="LiveId" clId="{D58C4587-1221-4079-9E08-90B7129210FE}" dt="2024-03-21T03:29:45.814" v="663" actId="20577"/>
        <pc:sldMkLst>
          <pc:docMk/>
          <pc:sldMk cId="3235981002" sldId="260"/>
        </pc:sldMkLst>
        <pc:spChg chg="del">
          <ac:chgData name="Maxim Volkov" userId="0e7ba72d91a74c2d" providerId="LiveId" clId="{D58C4587-1221-4079-9E08-90B7129210FE}" dt="2024-03-15T07:13:05.060" v="84" actId="478"/>
          <ac:spMkLst>
            <pc:docMk/>
            <pc:sldMk cId="3235981002" sldId="260"/>
            <ac:spMk id="2" creationId="{165699F8-18FE-4644-A6A1-062EFB57781D}"/>
          </ac:spMkLst>
        </pc:spChg>
        <pc:spChg chg="del">
          <ac:chgData name="Maxim Volkov" userId="0e7ba72d91a74c2d" providerId="LiveId" clId="{D58C4587-1221-4079-9E08-90B7129210FE}" dt="2024-03-15T07:13:05.060" v="84" actId="478"/>
          <ac:spMkLst>
            <pc:docMk/>
            <pc:sldMk cId="3235981002" sldId="260"/>
            <ac:spMk id="3" creationId="{5D268541-695F-4DFC-95B2-3B90445F88FE}"/>
          </ac:spMkLst>
        </pc:spChg>
        <pc:spChg chg="add mod">
          <ac:chgData name="Maxim Volkov" userId="0e7ba72d91a74c2d" providerId="LiveId" clId="{D58C4587-1221-4079-9E08-90B7129210FE}" dt="2024-03-21T03:29:45.814" v="663" actId="20577"/>
          <ac:spMkLst>
            <pc:docMk/>
            <pc:sldMk cId="3235981002" sldId="260"/>
            <ac:spMk id="6" creationId="{D9A839AD-606C-4C35-8ADC-B7C57F5ACFF4}"/>
          </ac:spMkLst>
        </pc:spChg>
        <pc:spChg chg="add mod ord">
          <ac:chgData name="Maxim Volkov" userId="0e7ba72d91a74c2d" providerId="LiveId" clId="{D58C4587-1221-4079-9E08-90B7129210FE}" dt="2024-03-21T03:28:30.928" v="644" actId="14100"/>
          <ac:spMkLst>
            <pc:docMk/>
            <pc:sldMk cId="3235981002" sldId="260"/>
            <ac:spMk id="7" creationId="{01A18513-0351-4C43-A05B-785450C2601F}"/>
          </ac:spMkLst>
        </pc:spChg>
        <pc:picChg chg="add del mod">
          <ac:chgData name="Maxim Volkov" userId="0e7ba72d91a74c2d" providerId="LiveId" clId="{D58C4587-1221-4079-9E08-90B7129210FE}" dt="2024-03-21T03:26:21.343" v="587" actId="21"/>
          <ac:picMkLst>
            <pc:docMk/>
            <pc:sldMk cId="3235981002" sldId="260"/>
            <ac:picMk id="4" creationId="{4843FAA8-C46E-4D32-AEBC-099FB2F58BD3}"/>
          </ac:picMkLst>
        </pc:picChg>
        <pc:picChg chg="add mod">
          <ac:chgData name="Maxim Volkov" userId="0e7ba72d91a74c2d" providerId="LiveId" clId="{D58C4587-1221-4079-9E08-90B7129210FE}" dt="2024-03-21T03:28:40.019" v="648" actId="1076"/>
          <ac:picMkLst>
            <pc:docMk/>
            <pc:sldMk cId="3235981002" sldId="260"/>
            <ac:picMk id="5" creationId="{DB9C45FF-7778-402B-A932-56810F6C748D}"/>
          </ac:picMkLst>
        </pc:picChg>
        <pc:picChg chg="add mod">
          <ac:chgData name="Maxim Volkov" userId="0e7ba72d91a74c2d" providerId="LiveId" clId="{D58C4587-1221-4079-9E08-90B7129210FE}" dt="2024-03-21T03:29:07.927" v="658" actId="14100"/>
          <ac:picMkLst>
            <pc:docMk/>
            <pc:sldMk cId="3235981002" sldId="260"/>
            <ac:picMk id="10" creationId="{9A0A7792-0CA6-431B-8BCC-E3BE5D9BA90F}"/>
          </ac:picMkLst>
        </pc:picChg>
        <pc:picChg chg="add del mod">
          <ac:chgData name="Maxim Volkov" userId="0e7ba72d91a74c2d" providerId="LiveId" clId="{D58C4587-1221-4079-9E08-90B7129210FE}" dt="2024-03-21T03:26:48.615" v="597" actId="21"/>
          <ac:picMkLst>
            <pc:docMk/>
            <pc:sldMk cId="3235981002" sldId="260"/>
            <ac:picMk id="2050" creationId="{36C3CB73-E258-4684-9A2A-8B5723DC4A60}"/>
          </ac:picMkLst>
        </pc:picChg>
        <pc:picChg chg="add mod">
          <ac:chgData name="Maxim Volkov" userId="0e7ba72d91a74c2d" providerId="LiveId" clId="{D58C4587-1221-4079-9E08-90B7129210FE}" dt="2024-03-21T03:29:22.696" v="662" actId="1076"/>
          <ac:picMkLst>
            <pc:docMk/>
            <pc:sldMk cId="3235981002" sldId="260"/>
            <ac:picMk id="2052" creationId="{89A03045-951E-46A1-8616-BD079F5B715D}"/>
          </ac:picMkLst>
        </pc:picChg>
      </pc:sldChg>
      <pc:sldChg chg="addSp delSp modSp new add del mod modClrScheme chgLayout">
        <pc:chgData name="Maxim Volkov" userId="0e7ba72d91a74c2d" providerId="LiveId" clId="{D58C4587-1221-4079-9E08-90B7129210FE}" dt="2024-03-21T03:55:35.501" v="770" actId="14100"/>
        <pc:sldMkLst>
          <pc:docMk/>
          <pc:sldMk cId="1036668365" sldId="261"/>
        </pc:sldMkLst>
        <pc:spChg chg="del">
          <ac:chgData name="Maxim Volkov" userId="0e7ba72d91a74c2d" providerId="LiveId" clId="{D58C4587-1221-4079-9E08-90B7129210FE}" dt="2024-03-15T07:14:33.595" v="98" actId="478"/>
          <ac:spMkLst>
            <pc:docMk/>
            <pc:sldMk cId="1036668365" sldId="261"/>
            <ac:spMk id="2" creationId="{E03F7504-19A7-4830-B169-5C02C78F1137}"/>
          </ac:spMkLst>
        </pc:spChg>
        <pc:spChg chg="del">
          <ac:chgData name="Maxim Volkov" userId="0e7ba72d91a74c2d" providerId="LiveId" clId="{D58C4587-1221-4079-9E08-90B7129210FE}" dt="2024-03-15T07:14:33.595" v="98" actId="478"/>
          <ac:spMkLst>
            <pc:docMk/>
            <pc:sldMk cId="1036668365" sldId="261"/>
            <ac:spMk id="3" creationId="{E896B9BA-3B52-4743-ADCB-CB50905EDE77}"/>
          </ac:spMkLst>
        </pc:spChg>
        <pc:spChg chg="add mod ord">
          <ac:chgData name="Maxim Volkov" userId="0e7ba72d91a74c2d" providerId="LiveId" clId="{D58C4587-1221-4079-9E08-90B7129210FE}" dt="2024-03-21T03:55:19.108" v="763" actId="14100"/>
          <ac:spMkLst>
            <pc:docMk/>
            <pc:sldMk cId="1036668365" sldId="261"/>
            <ac:spMk id="4" creationId="{873246F8-0A4B-4964-BCA6-25EA5B3FB93B}"/>
          </ac:spMkLst>
        </pc:spChg>
        <pc:spChg chg="add del mod">
          <ac:chgData name="Maxim Volkov" userId="0e7ba72d91a74c2d" providerId="LiveId" clId="{D58C4587-1221-4079-9E08-90B7129210FE}" dt="2024-03-21T03:54:12.823" v="755" actId="14100"/>
          <ac:spMkLst>
            <pc:docMk/>
            <pc:sldMk cId="1036668365" sldId="261"/>
            <ac:spMk id="17" creationId="{AB93D50F-54BA-4861-A57C-E17C7BD46F1B}"/>
          </ac:spMkLst>
        </pc:spChg>
        <pc:grpChg chg="add del mod">
          <ac:chgData name="Maxim Volkov" userId="0e7ba72d91a74c2d" providerId="LiveId" clId="{D58C4587-1221-4079-9E08-90B7129210FE}" dt="2024-03-21T03:52:11.435" v="732" actId="478"/>
          <ac:grpSpMkLst>
            <pc:docMk/>
            <pc:sldMk cId="1036668365" sldId="261"/>
            <ac:grpSpMk id="6" creationId="{E7F4442A-F00E-4834-BC65-BF1B717E70E4}"/>
          </ac:grpSpMkLst>
        </pc:grpChg>
        <pc:picChg chg="add del mod">
          <ac:chgData name="Maxim Volkov" userId="0e7ba72d91a74c2d" providerId="LiveId" clId="{D58C4587-1221-4079-9E08-90B7129210FE}" dt="2024-03-21T03:04:24.173" v="296" actId="21"/>
          <ac:picMkLst>
            <pc:docMk/>
            <pc:sldMk cId="1036668365" sldId="261"/>
            <ac:picMk id="3" creationId="{6A024998-406A-4348-81E1-699FED9EE15D}"/>
          </ac:picMkLst>
        </pc:picChg>
        <pc:picChg chg="add del mod">
          <ac:chgData name="Maxim Volkov" userId="0e7ba72d91a74c2d" providerId="LiveId" clId="{D58C4587-1221-4079-9E08-90B7129210FE}" dt="2024-03-21T03:04:24.173" v="296" actId="21"/>
          <ac:picMkLst>
            <pc:docMk/>
            <pc:sldMk cId="1036668365" sldId="261"/>
            <ac:picMk id="5" creationId="{ACAE541B-E48A-46AA-9F93-428BDF23B4AF}"/>
          </ac:picMkLst>
        </pc:picChg>
        <pc:picChg chg="add mod">
          <ac:chgData name="Maxim Volkov" userId="0e7ba72d91a74c2d" providerId="LiveId" clId="{D58C4587-1221-4079-9E08-90B7129210FE}" dt="2024-03-21T03:55:20.989" v="765" actId="1076"/>
          <ac:picMkLst>
            <pc:docMk/>
            <pc:sldMk cId="1036668365" sldId="261"/>
            <ac:picMk id="7" creationId="{B80DD3BA-31DD-4A91-BD1A-E6994C5A678A}"/>
          </ac:picMkLst>
        </pc:picChg>
        <pc:picChg chg="add del mod">
          <ac:chgData name="Maxim Volkov" userId="0e7ba72d91a74c2d" providerId="LiveId" clId="{D58C4587-1221-4079-9E08-90B7129210FE}" dt="2024-03-21T03:30:49.335" v="699" actId="21"/>
          <ac:picMkLst>
            <pc:docMk/>
            <pc:sldMk cId="1036668365" sldId="261"/>
            <ac:picMk id="8" creationId="{A6CBD3A5-04C9-4B2E-AE4E-9BEEDE068575}"/>
          </ac:picMkLst>
        </pc:picChg>
        <pc:picChg chg="add del mod">
          <ac:chgData name="Maxim Volkov" userId="0e7ba72d91a74c2d" providerId="LiveId" clId="{D58C4587-1221-4079-9E08-90B7129210FE}" dt="2024-03-21T03:32:02.128" v="720" actId="21"/>
          <ac:picMkLst>
            <pc:docMk/>
            <pc:sldMk cId="1036668365" sldId="261"/>
            <ac:picMk id="9" creationId="{9DEDA99B-3F72-460B-8BF1-97245F4E3688}"/>
          </ac:picMkLst>
        </pc:picChg>
        <pc:picChg chg="add mod modCrop">
          <ac:chgData name="Maxim Volkov" userId="0e7ba72d91a74c2d" providerId="LiveId" clId="{D58C4587-1221-4079-9E08-90B7129210FE}" dt="2024-03-21T03:31:30.510" v="712" actId="164"/>
          <ac:picMkLst>
            <pc:docMk/>
            <pc:sldMk cId="1036668365" sldId="261"/>
            <ac:picMk id="11" creationId="{8EFAE780-9D2F-461B-B771-A588316C05FF}"/>
          </ac:picMkLst>
        </pc:picChg>
        <pc:picChg chg="add mod modCrop">
          <ac:chgData name="Maxim Volkov" userId="0e7ba72d91a74c2d" providerId="LiveId" clId="{D58C4587-1221-4079-9E08-90B7129210FE}" dt="2024-03-21T03:31:30.510" v="712" actId="164"/>
          <ac:picMkLst>
            <pc:docMk/>
            <pc:sldMk cId="1036668365" sldId="261"/>
            <ac:picMk id="12" creationId="{29DD6F7F-73A5-404A-A738-46BFFE72CBE4}"/>
          </ac:picMkLst>
        </pc:picChg>
        <pc:picChg chg="add mod">
          <ac:chgData name="Maxim Volkov" userId="0e7ba72d91a74c2d" providerId="LiveId" clId="{D58C4587-1221-4079-9E08-90B7129210FE}" dt="2024-03-21T03:55:23.691" v="766" actId="14100"/>
          <ac:picMkLst>
            <pc:docMk/>
            <pc:sldMk cId="1036668365" sldId="261"/>
            <ac:picMk id="13" creationId="{0BE10F1F-DB39-49FC-9DD3-508DD772EE7C}"/>
          </ac:picMkLst>
        </pc:picChg>
        <pc:picChg chg="add mod">
          <ac:chgData name="Maxim Volkov" userId="0e7ba72d91a74c2d" providerId="LiveId" clId="{D58C4587-1221-4079-9E08-90B7129210FE}" dt="2024-03-21T03:55:35.501" v="770" actId="14100"/>
          <ac:picMkLst>
            <pc:docMk/>
            <pc:sldMk cId="1036668365" sldId="261"/>
            <ac:picMk id="1026" creationId="{47F90B3D-1925-4C23-9257-3663A3FA39B0}"/>
          </ac:picMkLst>
        </pc:picChg>
        <pc:picChg chg="add del mod">
          <ac:chgData name="Maxim Volkov" userId="0e7ba72d91a74c2d" providerId="LiveId" clId="{D58C4587-1221-4079-9E08-90B7129210FE}" dt="2024-03-21T02:56:08.973" v="169" actId="21"/>
          <ac:picMkLst>
            <pc:docMk/>
            <pc:sldMk cId="1036668365" sldId="261"/>
            <ac:picMk id="3074" creationId="{9C5C0180-13F2-4413-BB5F-32E3697C6248}"/>
          </ac:picMkLst>
        </pc:picChg>
      </pc:sldChg>
      <pc:sldChg chg="addSp delSp modSp new mod modClrScheme chgLayout">
        <pc:chgData name="Maxim Volkov" userId="0e7ba72d91a74c2d" providerId="LiveId" clId="{D58C4587-1221-4079-9E08-90B7129210FE}" dt="2024-03-21T04:27:15.374" v="844" actId="1076"/>
        <pc:sldMkLst>
          <pc:docMk/>
          <pc:sldMk cId="2430954479" sldId="262"/>
        </pc:sldMkLst>
        <pc:spChg chg="del">
          <ac:chgData name="Maxim Volkov" userId="0e7ba72d91a74c2d" providerId="LiveId" clId="{D58C4587-1221-4079-9E08-90B7129210FE}" dt="2024-03-18T03:45:02.464" v="110" actId="478"/>
          <ac:spMkLst>
            <pc:docMk/>
            <pc:sldMk cId="2430954479" sldId="262"/>
            <ac:spMk id="2" creationId="{F4B7BEFE-9796-4E6E-A47F-326657B0F8FD}"/>
          </ac:spMkLst>
        </pc:spChg>
        <pc:spChg chg="del">
          <ac:chgData name="Maxim Volkov" userId="0e7ba72d91a74c2d" providerId="LiveId" clId="{D58C4587-1221-4079-9E08-90B7129210FE}" dt="2024-03-18T03:45:00.730" v="109" actId="478"/>
          <ac:spMkLst>
            <pc:docMk/>
            <pc:sldMk cId="2430954479" sldId="262"/>
            <ac:spMk id="3" creationId="{DD87D6CD-A62A-4051-8C29-B101E3C26120}"/>
          </ac:spMkLst>
        </pc:spChg>
        <pc:spChg chg="add mod ord">
          <ac:chgData name="Maxim Volkov" userId="0e7ba72d91a74c2d" providerId="LiveId" clId="{D58C4587-1221-4079-9E08-90B7129210FE}" dt="2024-03-21T04:00:02.344" v="808" actId="27636"/>
          <ac:spMkLst>
            <pc:docMk/>
            <pc:sldMk cId="2430954479" sldId="262"/>
            <ac:spMk id="17" creationId="{BF2C8A00-D507-425E-8646-9B057E6FFF7A}"/>
          </ac:spMkLst>
        </pc:spChg>
        <pc:spChg chg="add mod">
          <ac:chgData name="Maxim Volkov" userId="0e7ba72d91a74c2d" providerId="LiveId" clId="{D58C4587-1221-4079-9E08-90B7129210FE}" dt="2024-03-21T04:27:15.374" v="844" actId="1076"/>
          <ac:spMkLst>
            <pc:docMk/>
            <pc:sldMk cId="2430954479" sldId="262"/>
            <ac:spMk id="23" creationId="{6A6CA588-B9D2-4C7F-BE0F-8C22C97A5C6D}"/>
          </ac:spMkLst>
        </pc:spChg>
        <pc:picChg chg="add del">
          <ac:chgData name="Maxim Volkov" userId="0e7ba72d91a74c2d" providerId="LiveId" clId="{D58C4587-1221-4079-9E08-90B7129210FE}" dt="2024-03-18T03:45:08.338" v="112" actId="21"/>
          <ac:picMkLst>
            <pc:docMk/>
            <pc:sldMk cId="2430954479" sldId="262"/>
            <ac:picMk id="5" creationId="{3F1C8D80-BD01-4B2D-BF1D-6D25CEC9B59A}"/>
          </ac:picMkLst>
        </pc:picChg>
        <pc:picChg chg="add del mod">
          <ac:chgData name="Maxim Volkov" userId="0e7ba72d91a74c2d" providerId="LiveId" clId="{D58C4587-1221-4079-9E08-90B7129210FE}" dt="2024-03-21T03:30:53.037" v="701" actId="21"/>
          <ac:picMkLst>
            <pc:docMk/>
            <pc:sldMk cId="2430954479" sldId="262"/>
            <ac:picMk id="6" creationId="{E3FF4AED-C28D-4F29-8562-82EC94AFDED3}"/>
          </ac:picMkLst>
        </pc:picChg>
        <pc:picChg chg="add del mod">
          <ac:chgData name="Maxim Volkov" userId="0e7ba72d91a74c2d" providerId="LiveId" clId="{D58C4587-1221-4079-9E08-90B7129210FE}" dt="2024-03-21T03:11:23.114" v="392" actId="21"/>
          <ac:picMkLst>
            <pc:docMk/>
            <pc:sldMk cId="2430954479" sldId="262"/>
            <ac:picMk id="8" creationId="{9683AB6B-6D2F-43C3-848D-BA1DD9BA15B0}"/>
          </ac:picMkLst>
        </pc:picChg>
        <pc:picChg chg="add del mod">
          <ac:chgData name="Maxim Volkov" userId="0e7ba72d91a74c2d" providerId="LiveId" clId="{D58C4587-1221-4079-9E08-90B7129210FE}" dt="2024-03-21T03:13:37.365" v="507" actId="21"/>
          <ac:picMkLst>
            <pc:docMk/>
            <pc:sldMk cId="2430954479" sldId="262"/>
            <ac:picMk id="10" creationId="{3F72F271-1FBE-4353-8785-A9A37983C84D}"/>
          </ac:picMkLst>
        </pc:picChg>
        <pc:picChg chg="add del mod">
          <ac:chgData name="Maxim Volkov" userId="0e7ba72d91a74c2d" providerId="LiveId" clId="{D58C4587-1221-4079-9E08-90B7129210FE}" dt="2024-03-21T03:13:53.550" v="510" actId="21"/>
          <ac:picMkLst>
            <pc:docMk/>
            <pc:sldMk cId="2430954479" sldId="262"/>
            <ac:picMk id="12" creationId="{9C003C62-77C7-4AB9-88C7-3E2F489B59CC}"/>
          </ac:picMkLst>
        </pc:picChg>
        <pc:picChg chg="add del mod">
          <ac:chgData name="Maxim Volkov" userId="0e7ba72d91a74c2d" providerId="LiveId" clId="{D58C4587-1221-4079-9E08-90B7129210FE}" dt="2024-03-21T04:18:11.530" v="818" actId="21"/>
          <ac:picMkLst>
            <pc:docMk/>
            <pc:sldMk cId="2430954479" sldId="262"/>
            <ac:picMk id="13" creationId="{C4031C22-22E7-4444-AF47-D2811B652C32}"/>
          </ac:picMkLst>
        </pc:picChg>
        <pc:picChg chg="add mod">
          <ac:chgData name="Maxim Volkov" userId="0e7ba72d91a74c2d" providerId="LiveId" clId="{D58C4587-1221-4079-9E08-90B7129210FE}" dt="2024-03-21T04:27:06.946" v="842" actId="1076"/>
          <ac:picMkLst>
            <pc:docMk/>
            <pc:sldMk cId="2430954479" sldId="262"/>
            <ac:picMk id="14" creationId="{7EA239F7-A6C4-4954-934A-2EC37BF7B4D1}"/>
          </ac:picMkLst>
        </pc:picChg>
        <pc:picChg chg="add mod modCrop">
          <ac:chgData name="Maxim Volkov" userId="0e7ba72d91a74c2d" providerId="LiveId" clId="{D58C4587-1221-4079-9E08-90B7129210FE}" dt="2024-03-21T04:22:51.246" v="828" actId="14100"/>
          <ac:picMkLst>
            <pc:docMk/>
            <pc:sldMk cId="2430954479" sldId="262"/>
            <ac:picMk id="16" creationId="{49AA3EAE-74F0-4690-A914-D16A3C96D52A}"/>
          </ac:picMkLst>
        </pc:picChg>
        <pc:picChg chg="add mod">
          <ac:chgData name="Maxim Volkov" userId="0e7ba72d91a74c2d" providerId="LiveId" clId="{D58C4587-1221-4079-9E08-90B7129210FE}" dt="2024-03-21T04:22:32.647" v="823" actId="14100"/>
          <ac:picMkLst>
            <pc:docMk/>
            <pc:sldMk cId="2430954479" sldId="262"/>
            <ac:picMk id="19" creationId="{0BE9D077-7AFE-47F9-AF5B-3D12C6EF7E44}"/>
          </ac:picMkLst>
        </pc:picChg>
        <pc:picChg chg="add mod">
          <ac:chgData name="Maxim Volkov" userId="0e7ba72d91a74c2d" providerId="LiveId" clId="{D58C4587-1221-4079-9E08-90B7129210FE}" dt="2024-03-21T04:25:52.036" v="836" actId="1076"/>
          <ac:picMkLst>
            <pc:docMk/>
            <pc:sldMk cId="2430954479" sldId="262"/>
            <ac:picMk id="21" creationId="{7EB4591A-ECCD-445F-A3D0-DBCDB8683600}"/>
          </ac:picMkLst>
        </pc:picChg>
      </pc:sldChg>
      <pc:sldChg chg="addSp delSp modSp new add del mod ord modClrScheme chgLayout">
        <pc:chgData name="Maxim Volkov" userId="0e7ba72d91a74c2d" providerId="LiveId" clId="{D58C4587-1221-4079-9E08-90B7129210FE}" dt="2024-03-21T03:27:41.926" v="614" actId="1076"/>
        <pc:sldMkLst>
          <pc:docMk/>
          <pc:sldMk cId="2851495439" sldId="263"/>
        </pc:sldMkLst>
        <pc:spChg chg="del">
          <ac:chgData name="Maxim Volkov" userId="0e7ba72d91a74c2d" providerId="LiveId" clId="{D58C4587-1221-4079-9E08-90B7129210FE}" dt="2024-03-18T05:05:45.522" v="135" actId="478"/>
          <ac:spMkLst>
            <pc:docMk/>
            <pc:sldMk cId="2851495439" sldId="263"/>
            <ac:spMk id="2" creationId="{6923EED7-7E25-477B-964F-0561040D4653}"/>
          </ac:spMkLst>
        </pc:spChg>
        <pc:spChg chg="del">
          <ac:chgData name="Maxim Volkov" userId="0e7ba72d91a74c2d" providerId="LiveId" clId="{D58C4587-1221-4079-9E08-90B7129210FE}" dt="2024-03-18T05:05:45.522" v="135" actId="478"/>
          <ac:spMkLst>
            <pc:docMk/>
            <pc:sldMk cId="2851495439" sldId="263"/>
            <ac:spMk id="3" creationId="{EAE4821D-23E4-432F-A574-D10F16DFCB08}"/>
          </ac:spMkLst>
        </pc:spChg>
        <pc:spChg chg="add mod ord">
          <ac:chgData name="Maxim Volkov" userId="0e7ba72d91a74c2d" providerId="LiveId" clId="{D58C4587-1221-4079-9E08-90B7129210FE}" dt="2024-03-21T03:14:10.536" v="517" actId="14100"/>
          <ac:spMkLst>
            <pc:docMk/>
            <pc:sldMk cId="2851495439" sldId="263"/>
            <ac:spMk id="12" creationId="{117E8DCF-0404-4577-8E28-05E37C0E84D6}"/>
          </ac:spMkLst>
        </pc:spChg>
        <pc:spChg chg="add mod">
          <ac:chgData name="Maxim Volkov" userId="0e7ba72d91a74c2d" providerId="LiveId" clId="{D58C4587-1221-4079-9E08-90B7129210FE}" dt="2024-03-21T03:17:36.273" v="574" actId="1076"/>
          <ac:spMkLst>
            <pc:docMk/>
            <pc:sldMk cId="2851495439" sldId="263"/>
            <ac:spMk id="16" creationId="{7373E558-E9E6-499F-95B1-58E545F3011C}"/>
          </ac:spMkLst>
        </pc:spChg>
        <pc:picChg chg="add mod">
          <ac:chgData name="Maxim Volkov" userId="0e7ba72d91a74c2d" providerId="LiveId" clId="{D58C4587-1221-4079-9E08-90B7129210FE}" dt="2024-03-21T03:16:25.505" v="557" actId="1076"/>
          <ac:picMkLst>
            <pc:docMk/>
            <pc:sldMk cId="2851495439" sldId="263"/>
            <ac:picMk id="5" creationId="{9A7F7674-2085-41D4-9AE9-64701750360D}"/>
          </ac:picMkLst>
        </pc:picChg>
        <pc:picChg chg="add mod">
          <ac:chgData name="Maxim Volkov" userId="0e7ba72d91a74c2d" providerId="LiveId" clId="{D58C4587-1221-4079-9E08-90B7129210FE}" dt="2024-03-21T03:16:04.954" v="550" actId="1076"/>
          <ac:picMkLst>
            <pc:docMk/>
            <pc:sldMk cId="2851495439" sldId="263"/>
            <ac:picMk id="7" creationId="{E480AC0C-77E5-4010-A7E0-D9E13F6B2BBD}"/>
          </ac:picMkLst>
        </pc:picChg>
        <pc:picChg chg="add mod">
          <ac:chgData name="Maxim Volkov" userId="0e7ba72d91a74c2d" providerId="LiveId" clId="{D58C4587-1221-4079-9E08-90B7129210FE}" dt="2024-03-21T03:27:32.731" v="612" actId="14100"/>
          <ac:picMkLst>
            <pc:docMk/>
            <pc:sldMk cId="2851495439" sldId="263"/>
            <ac:picMk id="8" creationId="{CD106850-31A6-48CD-B1DA-62DE968BDDFE}"/>
          </ac:picMkLst>
        </pc:picChg>
        <pc:picChg chg="add mod">
          <ac:chgData name="Maxim Volkov" userId="0e7ba72d91a74c2d" providerId="LiveId" clId="{D58C4587-1221-4079-9E08-90B7129210FE}" dt="2024-03-21T03:27:41.926" v="614" actId="1076"/>
          <ac:picMkLst>
            <pc:docMk/>
            <pc:sldMk cId="2851495439" sldId="263"/>
            <ac:picMk id="9" creationId="{042C1FE3-D66C-4982-8C99-51F09C07D766}"/>
          </ac:picMkLst>
        </pc:picChg>
        <pc:picChg chg="add del mod">
          <ac:chgData name="Maxim Volkov" userId="0e7ba72d91a74c2d" providerId="LiveId" clId="{D58C4587-1221-4079-9E08-90B7129210FE}" dt="2024-03-21T03:12:44.826" v="490" actId="21"/>
          <ac:picMkLst>
            <pc:docMk/>
            <pc:sldMk cId="2851495439" sldId="263"/>
            <ac:picMk id="10" creationId="{4BE4F682-970A-481F-979F-7302520AE6CB}"/>
          </ac:picMkLst>
        </pc:picChg>
        <pc:picChg chg="add del mod">
          <ac:chgData name="Maxim Volkov" userId="0e7ba72d91a74c2d" providerId="LiveId" clId="{D58C4587-1221-4079-9E08-90B7129210FE}" dt="2024-03-21T03:12:06.449" v="456"/>
          <ac:picMkLst>
            <pc:docMk/>
            <pc:sldMk cId="2851495439" sldId="263"/>
            <ac:picMk id="11" creationId="{4E9532CD-6925-4F6B-9A75-DF08A3044D4C}"/>
          </ac:picMkLst>
        </pc:picChg>
        <pc:picChg chg="add mod">
          <ac:chgData name="Maxim Volkov" userId="0e7ba72d91a74c2d" providerId="LiveId" clId="{D58C4587-1221-4079-9E08-90B7129210FE}" dt="2024-03-21T03:16:08.080" v="551" actId="1076"/>
          <ac:picMkLst>
            <pc:docMk/>
            <pc:sldMk cId="2851495439" sldId="263"/>
            <ac:picMk id="13" creationId="{2B13D42B-DDE0-4579-9EE5-2E3118076CEC}"/>
          </ac:picMkLst>
        </pc:picChg>
        <pc:picChg chg="add del mod">
          <ac:chgData name="Maxim Volkov" userId="0e7ba72d91a74c2d" providerId="LiveId" clId="{D58C4587-1221-4079-9E08-90B7129210FE}" dt="2024-03-21T03:27:03.138" v="601" actId="21"/>
          <ac:picMkLst>
            <pc:docMk/>
            <pc:sldMk cId="2851495439" sldId="263"/>
            <ac:picMk id="14" creationId="{C7BC1447-52E9-4FCE-8592-1393507EA8B8}"/>
          </ac:picMkLst>
        </pc:picChg>
        <pc:picChg chg="add mod">
          <ac:chgData name="Maxim Volkov" userId="0e7ba72d91a74c2d" providerId="LiveId" clId="{D58C4587-1221-4079-9E08-90B7129210FE}" dt="2024-03-21T03:27:36.121" v="613" actId="1076"/>
          <ac:picMkLst>
            <pc:docMk/>
            <pc:sldMk cId="2851495439" sldId="263"/>
            <ac:picMk id="17" creationId="{C0A20641-FED7-427D-A051-92F24F2C7BC0}"/>
          </ac:picMkLst>
        </pc:picChg>
      </pc:sldChg>
      <pc:sldChg chg="addSp delSp modSp new mod">
        <pc:chgData name="Maxim Volkov" userId="0e7ba72d91a74c2d" providerId="LiveId" clId="{D58C4587-1221-4079-9E08-90B7129210FE}" dt="2024-03-21T03:11:50.925" v="451" actId="21"/>
        <pc:sldMkLst>
          <pc:docMk/>
          <pc:sldMk cId="1130076161" sldId="264"/>
        </pc:sldMkLst>
        <pc:spChg chg="add del mod">
          <ac:chgData name="Maxim Volkov" userId="0e7ba72d91a74c2d" providerId="LiveId" clId="{D58C4587-1221-4079-9E08-90B7129210FE}" dt="2024-03-21T03:11:49.469" v="450" actId="20577"/>
          <ac:spMkLst>
            <pc:docMk/>
            <pc:sldMk cId="1130076161" sldId="264"/>
            <ac:spMk id="2" creationId="{E9D10111-AA5F-438F-8311-04BFFF3603EB}"/>
          </ac:spMkLst>
        </pc:spChg>
        <pc:spChg chg="add mod">
          <ac:chgData name="Maxim Volkov" userId="0e7ba72d91a74c2d" providerId="LiveId" clId="{D58C4587-1221-4079-9E08-90B7129210FE}" dt="2024-03-21T03:10:14.432" v="391" actId="1076"/>
          <ac:spMkLst>
            <pc:docMk/>
            <pc:sldMk cId="1130076161" sldId="264"/>
            <ac:spMk id="6" creationId="{53B80666-E477-488C-92DB-90C9854209D6}"/>
          </ac:spMkLst>
        </pc:spChg>
        <pc:spChg chg="add mod">
          <ac:chgData name="Maxim Volkov" userId="0e7ba72d91a74c2d" providerId="LiveId" clId="{D58C4587-1221-4079-9E08-90B7129210FE}" dt="2024-03-21T03:08:59.507" v="357" actId="20577"/>
          <ac:spMkLst>
            <pc:docMk/>
            <pc:sldMk cId="1130076161" sldId="264"/>
            <ac:spMk id="8" creationId="{15393F85-5D15-47A1-A8B3-C64C4A369086}"/>
          </ac:spMkLst>
        </pc:spChg>
        <pc:spChg chg="add del mod">
          <ac:chgData name="Maxim Volkov" userId="0e7ba72d91a74c2d" providerId="LiveId" clId="{D58C4587-1221-4079-9E08-90B7129210FE}" dt="2024-03-21T03:11:44.391" v="430" actId="21"/>
          <ac:spMkLst>
            <pc:docMk/>
            <pc:sldMk cId="1130076161" sldId="264"/>
            <ac:spMk id="11" creationId="{AC7F2EBC-D638-4D69-A300-E4616AF80331}"/>
          </ac:spMkLst>
        </pc:spChg>
        <pc:picChg chg="add del mod">
          <ac:chgData name="Maxim Volkov" userId="0e7ba72d91a74c2d" providerId="LiveId" clId="{D58C4587-1221-4079-9E08-90B7129210FE}" dt="2024-03-21T03:04:36.613" v="300" actId="478"/>
          <ac:picMkLst>
            <pc:docMk/>
            <pc:sldMk cId="1130076161" sldId="264"/>
            <ac:picMk id="3" creationId="{18A865CF-5EC6-41AA-B19C-0BCB604541AB}"/>
          </ac:picMkLst>
        </pc:picChg>
        <pc:picChg chg="add mod">
          <ac:chgData name="Maxim Volkov" userId="0e7ba72d91a74c2d" providerId="LiveId" clId="{D58C4587-1221-4079-9E08-90B7129210FE}" dt="2024-03-21T03:06:34.751" v="326" actId="14100"/>
          <ac:picMkLst>
            <pc:docMk/>
            <pc:sldMk cId="1130076161" sldId="264"/>
            <ac:picMk id="4" creationId="{B4B15E8A-E253-420C-9BBF-6DD87F74D79D}"/>
          </ac:picMkLst>
        </pc:picChg>
        <pc:picChg chg="add del mod">
          <ac:chgData name="Maxim Volkov" userId="0e7ba72d91a74c2d" providerId="LiveId" clId="{D58C4587-1221-4079-9E08-90B7129210FE}" dt="2024-03-21T03:11:50.925" v="451" actId="21"/>
          <ac:picMkLst>
            <pc:docMk/>
            <pc:sldMk cId="1130076161" sldId="264"/>
            <ac:picMk id="9" creationId="{C98327A8-8AC7-454A-9720-F942C55190BB}"/>
          </ac:picMkLst>
        </pc:picChg>
      </pc:sldChg>
      <pc:sldChg chg="modSp add del mod ord">
        <pc:chgData name="Maxim Volkov" userId="0e7ba72d91a74c2d" providerId="LiveId" clId="{D58C4587-1221-4079-9E08-90B7129210FE}" dt="2024-03-21T09:12:39.556" v="896" actId="2696"/>
        <pc:sldMkLst>
          <pc:docMk/>
          <pc:sldMk cId="1624071328" sldId="265"/>
        </pc:sldMkLst>
        <pc:picChg chg="mod">
          <ac:chgData name="Maxim Volkov" userId="0e7ba72d91a74c2d" providerId="LiveId" clId="{D58C4587-1221-4079-9E08-90B7129210FE}" dt="2024-03-21T09:12:36.775" v="895" actId="1076"/>
          <ac:picMkLst>
            <pc:docMk/>
            <pc:sldMk cId="1624071328" sldId="265"/>
            <ac:picMk id="8" creationId="{CD106850-31A6-48CD-B1DA-62DE968BDDFE}"/>
          </ac:picMkLst>
        </pc:picChg>
        <pc:picChg chg="mod">
          <ac:chgData name="Maxim Volkov" userId="0e7ba72d91a74c2d" providerId="LiveId" clId="{D58C4587-1221-4079-9E08-90B7129210FE}" dt="2024-03-21T09:12:35.717" v="894" actId="1076"/>
          <ac:picMkLst>
            <pc:docMk/>
            <pc:sldMk cId="1624071328" sldId="265"/>
            <ac:picMk id="10" creationId="{4BE4F682-970A-481F-979F-7302520AE6CB}"/>
          </ac:picMkLst>
        </pc:picChg>
      </pc:sldChg>
      <pc:sldChg chg="modSp new mod ord">
        <pc:chgData name="Maxim Volkov" userId="0e7ba72d91a74c2d" providerId="LiveId" clId="{D58C4587-1221-4079-9E08-90B7129210FE}" dt="2024-03-21T09:11:20.277" v="893"/>
        <pc:sldMkLst>
          <pc:docMk/>
          <pc:sldMk cId="928208776" sldId="266"/>
        </pc:sldMkLst>
        <pc:spChg chg="mod">
          <ac:chgData name="Maxim Volkov" userId="0e7ba72d91a74c2d" providerId="LiveId" clId="{D58C4587-1221-4079-9E08-90B7129210FE}" dt="2024-03-21T04:27:40.066" v="887" actId="20577"/>
          <ac:spMkLst>
            <pc:docMk/>
            <pc:sldMk cId="928208776" sldId="266"/>
            <ac:spMk id="2" creationId="{8F85AF06-326B-42D8-8C69-4097BCE5C6E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7E6D4-494F-4297-92CF-C294C5FB4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542EA3-FA5C-49D3-99BE-071563F94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7FFAC6-7C45-4B9F-8128-91ECFA14B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9BA1AF-6016-4F66-A3B4-44E32E69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0028E4-6850-4448-B2AA-D03BB9251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46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27E8E-2122-4DBB-B926-C9E253C3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F022DF-5D53-47E9-BBC2-D1D4FA4F4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86D397-3D40-46BB-8751-E0ABEAE5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255730-4B37-4B8A-8B93-B2380EDB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7CA782-479A-419D-A9CA-80538002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9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A437F-D2EC-4A6A-AA85-ED698F9A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5A7A92-5157-4934-A42C-D9C3351F6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55D0C-0F8A-4E85-B0C7-11A667B50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AAA03-1C52-49CF-8A72-5BE13F3D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21BFC9-62D6-42D3-9765-96A353A4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6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E168A-F3D4-40F4-945B-1CD893C6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CD444F-38B8-4C16-98E3-B45E1E86A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8B5C64-E060-4F57-BCC3-27434B6E4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5AD10E-08D6-465D-8C61-CBA723094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50414C-1188-4026-BD3E-4DE01E911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099B2F-CC7D-4C5B-B4B8-C7FE6E33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06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44A85-BE29-419B-A370-539C9AD8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0F408D-1C51-441C-A10C-0A1C95AB7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6C13F0-3547-4D69-AE5D-E4C404841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CF2873-7F5B-4C18-8A90-B8BA62C7A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CFE0E1-584C-47DF-AA4D-146F1AF07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4A65FB-8117-4524-8F6A-2E3F010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EC0790-002E-495C-8218-153251795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76B56E-AE64-4CBD-99A6-3152B730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65A7B-FF4A-4182-A619-1E4633DB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CE57A46-D109-4AFA-9E63-62AF642B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14910C-BBD9-4418-BE8F-2379B2B6F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28886E-37C0-4958-8717-EB1C3B31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34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14BB94C-89B6-443A-9631-3CC9F1651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391AB5-45C0-4E69-B1CB-87EF2B38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CCAAC-BA7C-45A6-8A95-4D2D72F0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1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F9CCB-EF7B-4411-BDC4-F4280A03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D0654A-BCB1-464E-9E8B-4512872E0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5F2F2E-2660-47C9-B7D2-4111C7AB5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3F412E-DC65-4023-8E16-80311E1CA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8E6A53-87BA-4294-A127-06818E3A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190FBB-388B-4AD7-BF58-B1CFE5C5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16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D8B7F-842D-46A1-A5B6-12041B46C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3E609D-27DD-45A6-9988-29D81EEDC1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75BF8E-C376-45B7-BF88-94CD004F6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7F40E5-B349-4A9E-92FC-F5F84780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ED720C-8CB3-4453-9E57-B7DCBE0E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51D166-0C91-4DC8-B3B4-1559F69A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1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27990-7A2B-4E03-B3A4-0A246617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04643A-E102-4F29-8F25-07B3E6BF3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AE5AE1-9BAD-408B-A0A9-08388574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6B2075-BF1F-46BA-9723-04880CAE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488DF8-DAC4-4BA6-A742-1A9472B5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24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2AE1F0-3FC4-4474-BE8E-1FA751D75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10C477-F02D-41F4-9EB9-2778CE5DB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6A44E1-D232-447C-9D04-5BA039C7B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2C54FC-424F-4791-B8D8-D16F94A38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637C94-F702-481C-A31D-2EBBDFB2A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2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668CD-D82F-461D-B4DB-590C407E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B34AA7-3F8B-49AD-B6D4-1B0444722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EBB225-A9B8-45F2-B5B0-D1AD45DDD3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D1C70-78C6-4D58-AB0B-29AE84ADD8A2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42008D-6196-453B-9181-5A56C2093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C510C6-4647-4A1E-9232-60277C8FB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DBF3-3866-4325-A75E-05F2AAC97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6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1AB88-2024-4744-A5DB-691D07463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Производство серы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DC33C0-5B61-4EE6-B313-C728DE56C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6954EE-6202-4056-A6F1-814F73A5E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4878"/>
            <a:ext cx="5864087" cy="27469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C91D8B-B7DF-4934-9370-7CC0B80B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912" y="2106600"/>
            <a:ext cx="5864087" cy="275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10B571-898F-4259-B1BC-30CE143CF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18" r="50000"/>
          <a:stretch/>
        </p:blipFill>
        <p:spPr>
          <a:xfrm>
            <a:off x="404549" y="559503"/>
            <a:ext cx="4851399" cy="8154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3A7EFD-B62E-4056-9227-47E2E39E8F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b="57550"/>
          <a:stretch/>
        </p:blipFill>
        <p:spPr>
          <a:xfrm>
            <a:off x="502122" y="1070459"/>
            <a:ext cx="4851400" cy="7399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978BEE-A924-4CB7-B55D-496FF7606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425" y="379814"/>
            <a:ext cx="5113441" cy="59186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A8417B-D2C3-4467-9E3D-E67F0510D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64" y="4768897"/>
            <a:ext cx="4990570" cy="15296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553593-77AE-4478-9F5C-B92B50F2A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64" y="3180121"/>
            <a:ext cx="5088144" cy="18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4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DC9CB-E654-46FE-82CD-A6102D764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824936"/>
            <a:ext cx="9042400" cy="3121368"/>
          </a:xfrm>
          <a:prstGeom prst="rect">
            <a:avLst/>
          </a:prstGeom>
        </p:spPr>
      </p:pic>
      <p:pic>
        <p:nvPicPr>
          <p:cNvPr id="2050" name="Picture 2" descr="OxyClaus Process by Lurgi Oel-Gas-Chemie GmbH">
            <a:extLst>
              <a:ext uri="{FF2B5EF4-FFF2-40B4-BE49-F238E27FC236}">
                <a16:creationId xmlns:a16="http://schemas.microsoft.com/office/drawing/2014/main" id="{B73333C9-2856-4A57-B00D-AF214753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01832"/>
            <a:ext cx="3657600" cy="28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2E65D88-683B-4A45-92C0-AA395FCFB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469"/>
            <a:ext cx="10515600" cy="938742"/>
          </a:xfrm>
        </p:spPr>
        <p:txBody>
          <a:bodyPr>
            <a:normAutofit/>
          </a:bodyPr>
          <a:lstStyle/>
          <a:p>
            <a:r>
              <a:rPr lang="ru-RU" sz="3600" dirty="0"/>
              <a:t>Сырье установки, современное оформление УПЭС</a:t>
            </a:r>
          </a:p>
        </p:txBody>
      </p:sp>
    </p:spTree>
    <p:extLst>
      <p:ext uri="{BB962C8B-B14F-4D97-AF65-F5344CB8AC3E}">
        <p14:creationId xmlns:p14="http://schemas.microsoft.com/office/powerpoint/2010/main" val="356244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10111-AA5F-438F-8311-04BFFF3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/>
              <a:t>Химизм процесса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B15E8A-E253-420C-9BBF-6DD87F74D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733" y="114563"/>
            <a:ext cx="6624460" cy="3079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B80666-E477-488C-92DB-90C9854209D6}"/>
              </a:ext>
            </a:extLst>
          </p:cNvPr>
          <p:cNvSpPr txBox="1"/>
          <p:nvPr/>
        </p:nvSpPr>
        <p:spPr>
          <a:xfrm>
            <a:off x="838200" y="1325563"/>
            <a:ext cx="4233333" cy="4439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Конверсия кислого газа в серу производится трехступенчатым окислительным способом Клауса с применением одной термической и двух каталитических стадий. На третьей каталитической стадии производится доочистка хвостового газа методом прямого каталитического окисления сероводорода на селективном катализаторе.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термической стадии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Стехиометрическое соотношение количеств воздуха и кислого газа может быть в пределах от 2:1 до 3:1. 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Реакция протекает при температурах 1000÷1500 °С, в зависимости от содержания сероводорода в кислом газе и количества углеводородов. 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25÷30 % окисляется до сернистого ангидрида по реакции: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+ 1,5O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Необходимо учитывать наличие углеводородов в составе кислого газа, должно быть обеспечено их полное сжигание по реакциям:</a:t>
            </a: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+ 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+ 3,5O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2CO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+ 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+ 5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3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 недостатке кислорода) при взаимодействии образовавшейся окиси углерода и водяного пара протекает реакция водяного газа:</a:t>
            </a: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</a:t>
            </a:r>
            <a:r>
              <a:rPr lang="ru-RU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Увеличение содержания углеводородов в кислом газе свыше 2% приводит к постепенному нарушению процесса каталитической конверсии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393F85-5D15-47A1-A8B3-C64C4A369086}"/>
              </a:ext>
            </a:extLst>
          </p:cNvPr>
          <p:cNvSpPr txBox="1"/>
          <p:nvPr/>
        </p:nvSpPr>
        <p:spPr>
          <a:xfrm>
            <a:off x="5665963" y="3308364"/>
            <a:ext cx="60960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Увеличение содержания в кислом газе нежелательных компонентов (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пары воды и углеводороды), вступающих в побочные реакции, особенно при температурах 900÷1100°С, ведет к образованию сероуглерода,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серооксида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углерода, окиси углерода и водорода:</a:t>
            </a: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2CS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2COS + 1,5S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+ 1,5O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 + 2H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 + 0,5S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COS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2CH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+ 3SO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2COS + 0,5S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+ 4H</a:t>
            </a:r>
            <a:r>
              <a:rPr lang="en-US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+ 1,5S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 + SO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Повышении температуры выше 1100°С приводит к уменьшению содержания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CS</a:t>
            </a:r>
            <a:r>
              <a:rPr lang="ru-RU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продуктах термической стадии процесса Клауса.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Аммиак, содержащийся в газе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отпарки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сгорает по следующей реакции: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+ 1,5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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ru-RU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spc="1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ru-RU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</a:t>
            </a:r>
            <a:r>
              <a:rPr lang="en-US" sz="1000" spc="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F0ABDC-D179-41E1-9155-37481B00121E}"/>
              </a:ext>
            </a:extLst>
          </p:cNvPr>
          <p:cNvSpPr/>
          <p:nvPr/>
        </p:nvSpPr>
        <p:spPr>
          <a:xfrm>
            <a:off x="8279817" y="381739"/>
            <a:ext cx="3554117" cy="209404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3007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7F7674-2085-41D4-9AE9-647017503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5" y="946226"/>
            <a:ext cx="3926767" cy="2212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80AC0C-77E5-4010-A7E0-D9E13F6B2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616" y="946225"/>
            <a:ext cx="3926767" cy="221258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D106850-31A6-48CD-B1DA-62DE968BD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6" y="3302664"/>
            <a:ext cx="2278926" cy="152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2C1FE3-D66C-4982-8C99-51F09C07D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732" y="3249019"/>
            <a:ext cx="4562651" cy="3427264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117E8DCF-0404-4577-8E28-05E37C0E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9651"/>
          </a:xfrm>
        </p:spPr>
        <p:txBody>
          <a:bodyPr/>
          <a:lstStyle/>
          <a:p>
            <a:r>
              <a:rPr lang="ru-RU" dirty="0"/>
              <a:t>Реактор процесса Клауса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13D42B-DDE0-4579-9EE5-2E3118076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58" y="946225"/>
            <a:ext cx="3926767" cy="22125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73E558-E9E6-499F-95B1-58E545F3011C}"/>
              </a:ext>
            </a:extLst>
          </p:cNvPr>
          <p:cNvSpPr txBox="1"/>
          <p:nvPr/>
        </p:nvSpPr>
        <p:spPr>
          <a:xfrm>
            <a:off x="8167070" y="3699194"/>
            <a:ext cx="392676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 снижении температуры технологических газов происходит сначала ассоциация молекул серы 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(существуют при температурах порядка 900°С) в 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а затем при снижении температуры газов ниже 400°С происходит конденсация:</a:t>
            </a:r>
          </a:p>
          <a:p>
            <a:pPr indent="450215" algn="just">
              <a:spcAft>
                <a:spcPts val="30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Q </a:t>
            </a:r>
            <a:endParaRPr lang="ru-RU" sz="15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Q </a:t>
            </a:r>
            <a:endParaRPr lang="ru-RU" sz="15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3S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Q </a:t>
            </a:r>
            <a:endParaRPr lang="ru-RU" sz="15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8(</a:t>
            </a:r>
            <a:r>
              <a:rPr lang="ru-RU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газ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→ S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8(</a:t>
            </a:r>
            <a:r>
              <a:rPr lang="ru-RU" sz="15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жидк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.)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 </a:t>
            </a:r>
            <a:r>
              <a:rPr lang="en-US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 </a:t>
            </a:r>
            <a:endParaRPr lang="ru-RU" sz="15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0A20641-FED7-427D-A051-92F24F2C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5" y="4967089"/>
            <a:ext cx="2278926" cy="170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49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89A03045-951E-46A1-8616-BD079F5B7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534" y="4615450"/>
            <a:ext cx="2752453" cy="206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A839AD-606C-4C35-8ADC-B7C57F5ACFF4}"/>
              </a:ext>
            </a:extLst>
          </p:cNvPr>
          <p:cNvSpPr txBox="1"/>
          <p:nvPr/>
        </p:nvSpPr>
        <p:spPr>
          <a:xfrm>
            <a:off x="8916187" y="945214"/>
            <a:ext cx="3064933" cy="3670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каталитических стадиях процесса при температурах 220-240°С на входе в реакторы происходит конверсия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 реакции: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+ SО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3/6S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+ SО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3/8S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Снижение температуры на каталитической стадии увеличивает степень конверсии.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Используемый на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каталитических стадиях процесса титансодержащий катализатор также активен в реакциях гидролиза сероуглерода и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серооксидуглерода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 следующим реакциям:</a:t>
            </a: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 + 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утилизации остаточного сероводорода после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каталитической стадии используется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III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каталитическая стадия, основанная на селективном окислении сероводорода кислородом на катализаторе активном в основной реакции: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+ 1/2О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1/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nS</a:t>
            </a:r>
            <a:r>
              <a:rPr lang="en-US" sz="1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 +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Катализатор не должен проявлять активности в реакции Клауса.</a:t>
            </a:r>
            <a:endParaRPr lang="ru-RU" sz="100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1A18513-0351-4C43-A05B-785450C2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30" y="0"/>
            <a:ext cx="6096000" cy="1325563"/>
          </a:xfrm>
        </p:spPr>
        <p:txBody>
          <a:bodyPr/>
          <a:lstStyle/>
          <a:p>
            <a:r>
              <a:rPr lang="ru-RU" dirty="0"/>
              <a:t>Каталитическая стадия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0A7792-0CA6-431B-8BCC-E3BE5D9BA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211" y="4492101"/>
            <a:ext cx="4941420" cy="22969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9C160E-B3EF-4F41-A0F3-B8D6F515C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80" y="1632364"/>
            <a:ext cx="7975856" cy="275320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DB228C-839C-4892-9F08-2F64A9FC70D2}"/>
              </a:ext>
            </a:extLst>
          </p:cNvPr>
          <p:cNvSpPr/>
          <p:nvPr/>
        </p:nvSpPr>
        <p:spPr>
          <a:xfrm>
            <a:off x="2798733" y="1525832"/>
            <a:ext cx="3746376" cy="230044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570FEE-26A1-4309-97AB-C4B1E4DC8842}"/>
              </a:ext>
            </a:extLst>
          </p:cNvPr>
          <p:cNvSpPr/>
          <p:nvPr/>
        </p:nvSpPr>
        <p:spPr>
          <a:xfrm>
            <a:off x="2798734" y="4615450"/>
            <a:ext cx="1107442" cy="164330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3598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7F90B3D-1925-4C23-9257-3663A3FA3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945" y="3893503"/>
            <a:ext cx="3090010" cy="232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0DD3BA-31DD-4A91-BD1A-E6994C5A6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71" y="754586"/>
            <a:ext cx="5136429" cy="2894181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3246F8-0A4B-4964-BCA6-25EA5B3FB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71" y="1"/>
            <a:ext cx="10515600" cy="863600"/>
          </a:xfrm>
        </p:spPr>
        <p:txBody>
          <a:bodyPr/>
          <a:lstStyle/>
          <a:p>
            <a:r>
              <a:rPr lang="ru-RU" dirty="0"/>
              <a:t>Печь </a:t>
            </a:r>
            <a:r>
              <a:rPr lang="ru-RU" dirty="0" err="1"/>
              <a:t>дожига</a:t>
            </a:r>
            <a:r>
              <a:rPr lang="ru-RU" dirty="0"/>
              <a:t> хвостовых газов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93D50F-54BA-4861-A57C-E17C7BD46F1B}"/>
              </a:ext>
            </a:extLst>
          </p:cNvPr>
          <p:cNvSpPr txBox="1"/>
          <p:nvPr/>
        </p:nvSpPr>
        <p:spPr>
          <a:xfrm>
            <a:off x="8314225" y="1082680"/>
            <a:ext cx="3350005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Сжигание отходящих газов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производится для окисления всех соединений серы до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Процесс сжигания производится в топочном пространстве печи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дожига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для термического обезвреживания сероводородсодержащего газа при температуре 820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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С, данная температура необходима для обеспечения полного окисления 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всех соединений серы. Необходимая температура достигается сжиганием смеси топливного газа и кислорода воздуха. Избыток кислорода способствует более эффективному процессу окисления компонентов отходящих газов.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Процессы окисления компонентов топливного и отходящих газов характеризуется положительным тепловым эффектом и идут по следующим основным реакциям: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+ 0,5О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+ 3,5О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+ 5О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+ 4,5О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+ 6,5О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+ 5Н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+ 6О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+ 4Н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14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+ 8О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5СО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+ 6Н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+ 1,5O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СН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+  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  +  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1000" dirty="0">
                <a:effectLst/>
                <a:latin typeface="Symbol" panose="05050102010706020507" pitchFamily="18" charset="2"/>
                <a:ea typeface="Calibri" panose="020F0502020204030204" pitchFamily="34" charset="0"/>
              </a:rPr>
              <a:t>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COS  +  3H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 + 1,5O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CS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+ 3O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+ 2SO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 + 0,5O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+ 0,5O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en-US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BAA932-4918-4531-B197-6BF5B631E5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745"/>
          <a:stretch/>
        </p:blipFill>
        <p:spPr>
          <a:xfrm>
            <a:off x="698645" y="3803648"/>
            <a:ext cx="4092112" cy="312136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727571F-EB9E-41C3-A506-26EAFBE7A1DA}"/>
              </a:ext>
            </a:extLst>
          </p:cNvPr>
          <p:cNvSpPr/>
          <p:nvPr/>
        </p:nvSpPr>
        <p:spPr>
          <a:xfrm>
            <a:off x="2317071" y="4474346"/>
            <a:ext cx="2362231" cy="204020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36668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9AA3EAE-74F0-4690-A914-D16A3C96D5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" t="8388" r="40834" b="36173"/>
          <a:stretch/>
        </p:blipFill>
        <p:spPr>
          <a:xfrm>
            <a:off x="2084092" y="1034247"/>
            <a:ext cx="9711176" cy="53388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A239F7-A6C4-4954-934A-2EC37BF7B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3049016"/>
            <a:ext cx="4014675" cy="2262115"/>
          </a:xfrm>
          <a:prstGeom prst="rect">
            <a:avLst/>
          </a:prstGeom>
        </p:spPr>
      </p:pic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BF2C8A00-D507-425E-8646-9B057E6F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50333"/>
          </a:xfrm>
        </p:spPr>
        <p:txBody>
          <a:bodyPr>
            <a:normAutofit fontScale="90000"/>
          </a:bodyPr>
          <a:lstStyle/>
          <a:p>
            <a:r>
              <a:rPr lang="ru-RU" dirty="0"/>
              <a:t>Дегазация серы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6CA588-B9D2-4C7F-BE0F-8C22C97A5C6D}"/>
              </a:ext>
            </a:extLst>
          </p:cNvPr>
          <p:cNvSpPr txBox="1"/>
          <p:nvPr/>
        </p:nvSpPr>
        <p:spPr>
          <a:xfrm>
            <a:off x="169334" y="5387729"/>
            <a:ext cx="4014674" cy="12080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обеспечения успешной дегазации температура серы должна находиться в требуемом интервале от 130-155°C. Вязкость жидкой серы, особенно при низком содержании H</a:t>
            </a:r>
            <a:r>
              <a:rPr lang="ru-RU" sz="1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S, очень резко повышается при температуре 160°C и выше, в результате чего уменьшается контакт между воздухом и серой, в результате чего снижается эффективность дегазации.</a:t>
            </a:r>
          </a:p>
          <a:p>
            <a:pPr indent="450215" algn="just">
              <a:spcAft>
                <a:spcPts val="3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3095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5AF06-326B-42D8-8C69-4097BCE5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Благодарю за 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928208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5042</TotalTime>
  <Words>830</Words>
  <Application>Microsoft Office PowerPoint</Application>
  <PresentationFormat>Широкоэкранный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Тема Office</vt:lpstr>
      <vt:lpstr>Производство серы</vt:lpstr>
      <vt:lpstr>Презентация PowerPoint</vt:lpstr>
      <vt:lpstr>Сырье установки, современное оформление УПЭС</vt:lpstr>
      <vt:lpstr>Химизм процесса</vt:lpstr>
      <vt:lpstr>Реактор процесса Клауса</vt:lpstr>
      <vt:lpstr>Каталитическая стадия</vt:lpstr>
      <vt:lpstr>Печь дожига хвостовых газов</vt:lpstr>
      <vt:lpstr>Дегазация серы</vt:lpstr>
      <vt:lpstr>Благодарю за 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серы</dc:title>
  <dc:creator>Maxim Volkov</dc:creator>
  <cp:lastModifiedBy>Maxim Volkov</cp:lastModifiedBy>
  <cp:revision>16</cp:revision>
  <dcterms:created xsi:type="dcterms:W3CDTF">2024-03-15T06:28:12Z</dcterms:created>
  <dcterms:modified xsi:type="dcterms:W3CDTF">2024-03-21T10:51:24Z</dcterms:modified>
</cp:coreProperties>
</file>