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82" r:id="rId13"/>
    <p:sldId id="278" r:id="rId14"/>
    <p:sldId id="267" r:id="rId15"/>
    <p:sldId id="268" r:id="rId16"/>
    <p:sldId id="269" r:id="rId17"/>
    <p:sldId id="280" r:id="rId18"/>
    <p:sldId id="281" r:id="rId19"/>
    <p:sldId id="279" r:id="rId20"/>
    <p:sldId id="277" r:id="rId21"/>
    <p:sldId id="270" r:id="rId22"/>
    <p:sldId id="271" r:id="rId23"/>
    <p:sldId id="273" r:id="rId24"/>
    <p:sldId id="272" r:id="rId25"/>
    <p:sldId id="27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46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70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06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71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58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37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5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35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4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04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2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46871-D2FF-4B0C-A237-985D1BCD7046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F3038-3020-408E-AA0A-C61401BD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76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7704856" cy="641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492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88640"/>
            <a:ext cx="8507164" cy="620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3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7327794" cy="6629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10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74" y="188640"/>
            <a:ext cx="850633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6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0648"/>
            <a:ext cx="4032448" cy="6443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2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" y="188640"/>
            <a:ext cx="8978407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9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623"/>
            <a:ext cx="8172400" cy="66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9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4176464" cy="627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9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728" y="689318"/>
            <a:ext cx="5459560" cy="528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9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470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9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2" y="116632"/>
            <a:ext cx="8865658" cy="645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0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4431740" cy="36724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817" y="563897"/>
            <a:ext cx="3048000" cy="3209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005064"/>
            <a:ext cx="5472608" cy="28828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228184" y="1368641"/>
            <a:ext cx="291581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Схема ступени гелиевого рефрижератора (холодильной машины)</a:t>
            </a:r>
            <a:r>
              <a:rPr lang="ru-RU" sz="1400" dirty="0" err="1"/>
              <a:t>Гиффорда</a:t>
            </a:r>
            <a:r>
              <a:rPr lang="ru-RU" sz="1400" dirty="0"/>
              <a:t> - Мак-Магона.</a:t>
            </a:r>
          </a:p>
          <a:p>
            <a:r>
              <a:rPr lang="ru-RU" sz="1400" dirty="0"/>
              <a:t> 1---цилиндр; 2--- вытеснитель (</a:t>
            </a:r>
            <a:r>
              <a:rPr lang="ru-RU" sz="1400" dirty="0" err="1"/>
              <a:t>дисплейсер</a:t>
            </a:r>
            <a:r>
              <a:rPr lang="ru-RU" sz="1400" dirty="0"/>
              <a:t>); 3--- регенератор; 4--- теплообменник; 5--- клапан впуска; 6--- клапан выпуска. </a:t>
            </a:r>
          </a:p>
        </p:txBody>
      </p:sp>
    </p:spTree>
    <p:extLst>
      <p:ext uri="{BB962C8B-B14F-4D97-AF65-F5344CB8AC3E}">
        <p14:creationId xmlns:p14="http://schemas.microsoft.com/office/powerpoint/2010/main" val="992989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16632"/>
            <a:ext cx="5230640" cy="775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3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9075369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0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6919"/>
            <a:ext cx="6984776" cy="348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0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6912768" cy="597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0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742950"/>
            <a:ext cx="75057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78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843" y="479755"/>
            <a:ext cx="1584176" cy="27071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043" y="479755"/>
            <a:ext cx="1653949" cy="27071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76672"/>
            <a:ext cx="1591558" cy="27071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598" y="481826"/>
            <a:ext cx="1584176" cy="270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2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587" y="2528887"/>
            <a:ext cx="431482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7958"/>
            <a:ext cx="8458198" cy="438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88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47768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0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457"/>
            <a:ext cx="8263553" cy="666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41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856984" cy="6123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63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48464" cy="651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41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235"/>
            <a:ext cx="8604448" cy="6764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4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39</Words>
  <Application>Microsoft Office PowerPoint</Application>
  <PresentationFormat>Экран (4:3)</PresentationFormat>
  <Paragraphs>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ASTI</dc:creator>
  <cp:lastModifiedBy>elf</cp:lastModifiedBy>
  <cp:revision>13</cp:revision>
  <dcterms:created xsi:type="dcterms:W3CDTF">2011-11-29T06:40:07Z</dcterms:created>
  <dcterms:modified xsi:type="dcterms:W3CDTF">2015-11-24T08:04:18Z</dcterms:modified>
</cp:coreProperties>
</file>