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7" r:id="rId4"/>
    <p:sldId id="257" r:id="rId5"/>
    <p:sldId id="261" r:id="rId6"/>
    <p:sldId id="260" r:id="rId7"/>
    <p:sldId id="259" r:id="rId8"/>
    <p:sldId id="264" r:id="rId9"/>
    <p:sldId id="263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14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F4F3-BBD2-4555-8B04-EB61AA65FB9F}" type="datetimeFigureOut">
              <a:rPr lang="ru-RU" smtClean="0"/>
              <a:t>21.10.2013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5E7F-AE1A-4A71-A516-9D02415D4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494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F4F3-BBD2-4555-8B04-EB61AA65FB9F}" type="datetimeFigureOut">
              <a:rPr lang="ru-RU" smtClean="0"/>
              <a:t>21.10.2013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5E7F-AE1A-4A71-A516-9D02415D4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989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F4F3-BBD2-4555-8B04-EB61AA65FB9F}" type="datetimeFigureOut">
              <a:rPr lang="ru-RU" smtClean="0"/>
              <a:t>21.10.2013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5E7F-AE1A-4A71-A516-9D02415D4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059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F4F3-BBD2-4555-8B04-EB61AA65FB9F}" type="datetimeFigureOut">
              <a:rPr lang="ru-RU" smtClean="0"/>
              <a:t>21.10.2013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5E7F-AE1A-4A71-A516-9D02415D4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680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F4F3-BBD2-4555-8B04-EB61AA65FB9F}" type="datetimeFigureOut">
              <a:rPr lang="ru-RU" smtClean="0"/>
              <a:t>21.10.2013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5E7F-AE1A-4A71-A516-9D02415D4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963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F4F3-BBD2-4555-8B04-EB61AA65FB9F}" type="datetimeFigureOut">
              <a:rPr lang="ru-RU" smtClean="0"/>
              <a:t>21.10.2013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5E7F-AE1A-4A71-A516-9D02415D4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396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F4F3-BBD2-4555-8B04-EB61AA65FB9F}" type="datetimeFigureOut">
              <a:rPr lang="ru-RU" smtClean="0"/>
              <a:t>21.10.2013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5E7F-AE1A-4A71-A516-9D02415D4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348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F4F3-BBD2-4555-8B04-EB61AA65FB9F}" type="datetimeFigureOut">
              <a:rPr lang="ru-RU" smtClean="0"/>
              <a:t>21.10.2013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5E7F-AE1A-4A71-A516-9D02415D4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516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F4F3-BBD2-4555-8B04-EB61AA65FB9F}" type="datetimeFigureOut">
              <a:rPr lang="ru-RU" smtClean="0"/>
              <a:t>21.10.2013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5E7F-AE1A-4A71-A516-9D02415D4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934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F4F3-BBD2-4555-8B04-EB61AA65FB9F}" type="datetimeFigureOut">
              <a:rPr lang="ru-RU" smtClean="0"/>
              <a:t>21.10.2013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5E7F-AE1A-4A71-A516-9D02415D4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570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F4F3-BBD2-4555-8B04-EB61AA65FB9F}" type="datetimeFigureOut">
              <a:rPr lang="ru-RU" smtClean="0"/>
              <a:t>21.10.2013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5E7F-AE1A-4A71-A516-9D02415D4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491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1F4F3-BBD2-4555-8B04-EB61AA65FB9F}" type="datetimeFigureOut">
              <a:rPr lang="ru-RU" smtClean="0"/>
              <a:t>21.10.2013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35E7F-AE1A-4A71-A516-9D02415D4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93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300163"/>
            <a:ext cx="8428037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8122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80728"/>
            <a:ext cx="8388424" cy="445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7815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4864"/>
            <a:ext cx="9086253" cy="2887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8779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0648"/>
            <a:ext cx="6408712" cy="752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79" y="1268760"/>
            <a:ext cx="7841050" cy="1248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8444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704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5404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9011812" cy="4366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8702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124" y="476672"/>
            <a:ext cx="5279161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92896"/>
            <a:ext cx="5532428" cy="121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118" y="4149080"/>
            <a:ext cx="4149175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891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" y="620688"/>
            <a:ext cx="9290290" cy="537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5148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8318349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197" y="1268760"/>
            <a:ext cx="5773741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988840"/>
            <a:ext cx="4176774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44" y="3212976"/>
            <a:ext cx="6907790" cy="162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041" y="5373216"/>
            <a:ext cx="3620144" cy="870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7308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5530" cy="5517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84953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Office PowerPoint</Application>
  <PresentationFormat>Экран (4:3)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ASTI</dc:creator>
  <cp:lastModifiedBy>Vyacheslav Maksimov</cp:lastModifiedBy>
  <cp:revision>6</cp:revision>
  <dcterms:created xsi:type="dcterms:W3CDTF">2011-10-18T06:05:05Z</dcterms:created>
  <dcterms:modified xsi:type="dcterms:W3CDTF">2013-10-21T05:03:36Z</dcterms:modified>
</cp:coreProperties>
</file>