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0" r:id="rId3"/>
    <p:sldId id="294" r:id="rId4"/>
    <p:sldId id="295" r:id="rId5"/>
    <p:sldId id="293" r:id="rId6"/>
    <p:sldId id="302" r:id="rId7"/>
    <p:sldId id="287" r:id="rId8"/>
    <p:sldId id="286" r:id="rId9"/>
    <p:sldId id="289" r:id="rId10"/>
    <p:sldId id="288" r:id="rId11"/>
    <p:sldId id="290" r:id="rId12"/>
    <p:sldId id="266" r:id="rId13"/>
    <p:sldId id="291" r:id="rId14"/>
    <p:sldId id="274" r:id="rId15"/>
    <p:sldId id="263" r:id="rId16"/>
    <p:sldId id="262" r:id="rId17"/>
    <p:sldId id="296" r:id="rId18"/>
    <p:sldId id="300" r:id="rId19"/>
    <p:sldId id="301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996633"/>
    <a:srgbClr val="000066"/>
    <a:srgbClr val="CC0000"/>
    <a:srgbClr val="FF5050"/>
    <a:srgbClr val="AFAFC9"/>
    <a:srgbClr val="CCCCFF"/>
    <a:srgbClr val="9999FF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13" Type="http://schemas.openxmlformats.org/officeDocument/2006/relationships/image" Target="../media/image44.emf"/><Relationship Id="rId3" Type="http://schemas.openxmlformats.org/officeDocument/2006/relationships/image" Target="../media/image34.emf"/><Relationship Id="rId7" Type="http://schemas.openxmlformats.org/officeDocument/2006/relationships/image" Target="../media/image38.emf"/><Relationship Id="rId12" Type="http://schemas.openxmlformats.org/officeDocument/2006/relationships/image" Target="../media/image43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Relationship Id="rId6" Type="http://schemas.openxmlformats.org/officeDocument/2006/relationships/image" Target="../media/image37.emf"/><Relationship Id="rId11" Type="http://schemas.openxmlformats.org/officeDocument/2006/relationships/image" Target="../media/image42.emf"/><Relationship Id="rId5" Type="http://schemas.openxmlformats.org/officeDocument/2006/relationships/image" Target="../media/image36.emf"/><Relationship Id="rId10" Type="http://schemas.openxmlformats.org/officeDocument/2006/relationships/image" Target="../media/image41.emf"/><Relationship Id="rId4" Type="http://schemas.openxmlformats.org/officeDocument/2006/relationships/image" Target="../media/image35.emf"/><Relationship Id="rId9" Type="http://schemas.openxmlformats.org/officeDocument/2006/relationships/image" Target="../media/image40.emf"/><Relationship Id="rId14" Type="http://schemas.openxmlformats.org/officeDocument/2006/relationships/image" Target="../media/image45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4" Type="http://schemas.openxmlformats.org/officeDocument/2006/relationships/image" Target="../media/image5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F48BFF-421D-44AE-A441-54B0327FF2E1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036E4-0544-45D6-8674-5B464BE43D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576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036E4-0544-45D6-8674-5B464BE43D8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716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930D6-DC98-4019-95D4-ABCDEB9BB1A5}" type="datetimeFigureOut">
              <a:rPr lang="ru-RU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BF852-2713-4EF7-934D-991D1DC68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817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39DD7-9E55-41FC-874E-77F5B96B223C}" type="datetimeFigureOut">
              <a:rPr lang="ru-RU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860D7-8C30-4D98-911A-AB449D834B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664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166F0-B6F4-4AC7-8EB7-6AC5A3C6CA2D}" type="datetimeFigureOut">
              <a:rPr lang="ru-RU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EA39F-CFDD-44F7-8777-F2B95D96CE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012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4C1EC-ABE0-4876-9FA9-120E347F2421}" type="datetimeFigureOut">
              <a:rPr lang="ru-RU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BC6B7-CB14-4AEB-87F1-78C9D4EC0D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540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66800-3D0F-4E62-BEB7-419435EEC49D}" type="datetimeFigureOut">
              <a:rPr lang="ru-RU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2FF34-543E-498E-BA0F-79FBED2D56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947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15182-1623-43EF-97DF-87FEFE4E2891}" type="datetimeFigureOut">
              <a:rPr lang="ru-RU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13598-8806-47EF-BC0F-15BA6E2912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463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EB1E5-67EF-4C75-9EA6-8484BD8CCB10}" type="datetimeFigureOut">
              <a:rPr lang="ru-RU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3DCFB-76F3-4AB6-BD66-BB83495E6D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725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5D685-2E90-4F89-9287-2B8D9419D1C0}" type="datetimeFigureOut">
              <a:rPr lang="ru-RU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E98C8-9B68-4901-9848-E0952B8448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662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0346E-670E-4BA8-9816-9293995D29DE}" type="datetimeFigureOut">
              <a:rPr lang="ru-RU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D33F7-0AED-4CD2-9FBE-AC830CA51D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29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FE859-80CB-495B-B5DE-00B5BA0F7452}" type="datetimeFigureOut">
              <a:rPr lang="ru-RU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E9AE-C60C-4777-A70B-7DE572325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06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CE867-58B1-4C81-A4E5-B111A72FC4D1}" type="datetimeFigureOut">
              <a:rPr lang="ru-RU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40CB0-2049-4DE5-89CC-1836F616F0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733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0E1E5-1A55-4DF4-84E4-FE2BAC626154}" type="datetimeFigureOut">
              <a:rPr lang="ru-RU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68403-BEAC-480A-80D9-97608F1514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469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00F5C-DE8B-4308-94F5-5CB80AF2B8F0}" type="datetimeFigureOut">
              <a:rPr lang="ru-RU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DF97A-35AB-4740-B346-A615BB9514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360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1F32FB-640B-468B-98FF-613D46B64918}" type="datetimeFigureOut">
              <a:rPr lang="ru-RU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0D47C8-09B7-4E30-802B-F435A432EE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.lanbook.com/book/50533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36.emf"/><Relationship Id="rId18" Type="http://schemas.openxmlformats.org/officeDocument/2006/relationships/oleObject" Target="../embeddings/oleObject12.bin"/><Relationship Id="rId26" Type="http://schemas.openxmlformats.org/officeDocument/2006/relationships/image" Target="../media/image47.emf"/><Relationship Id="rId3" Type="http://schemas.openxmlformats.org/officeDocument/2006/relationships/image" Target="../media/image46.png"/><Relationship Id="rId21" Type="http://schemas.openxmlformats.org/officeDocument/2006/relationships/image" Target="../media/image40.emf"/><Relationship Id="rId7" Type="http://schemas.openxmlformats.org/officeDocument/2006/relationships/image" Target="../media/image33.emf"/><Relationship Id="rId12" Type="http://schemas.openxmlformats.org/officeDocument/2006/relationships/oleObject" Target="../embeddings/oleObject9.bin"/><Relationship Id="rId17" Type="http://schemas.openxmlformats.org/officeDocument/2006/relationships/image" Target="../media/image38.emf"/><Relationship Id="rId25" Type="http://schemas.openxmlformats.org/officeDocument/2006/relationships/image" Target="../media/image42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1.bin"/><Relationship Id="rId20" Type="http://schemas.openxmlformats.org/officeDocument/2006/relationships/oleObject" Target="../embeddings/oleObject13.bin"/><Relationship Id="rId29" Type="http://schemas.openxmlformats.org/officeDocument/2006/relationships/oleObject" Target="../embeddings/oleObject17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35.emf"/><Relationship Id="rId24" Type="http://schemas.openxmlformats.org/officeDocument/2006/relationships/oleObject" Target="../embeddings/oleObject15.bin"/><Relationship Id="rId32" Type="http://schemas.openxmlformats.org/officeDocument/2006/relationships/image" Target="../media/image45.emf"/><Relationship Id="rId5" Type="http://schemas.openxmlformats.org/officeDocument/2006/relationships/image" Target="../media/image32.emf"/><Relationship Id="rId15" Type="http://schemas.openxmlformats.org/officeDocument/2006/relationships/image" Target="../media/image37.emf"/><Relationship Id="rId23" Type="http://schemas.openxmlformats.org/officeDocument/2006/relationships/image" Target="../media/image41.emf"/><Relationship Id="rId28" Type="http://schemas.openxmlformats.org/officeDocument/2006/relationships/image" Target="../media/image43.emf"/><Relationship Id="rId10" Type="http://schemas.openxmlformats.org/officeDocument/2006/relationships/oleObject" Target="../embeddings/oleObject8.bin"/><Relationship Id="rId19" Type="http://schemas.openxmlformats.org/officeDocument/2006/relationships/image" Target="../media/image39.emf"/><Relationship Id="rId31" Type="http://schemas.openxmlformats.org/officeDocument/2006/relationships/oleObject" Target="../embeddings/oleObject1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34.emf"/><Relationship Id="rId14" Type="http://schemas.openxmlformats.org/officeDocument/2006/relationships/oleObject" Target="../embeddings/oleObject10.bin"/><Relationship Id="rId22" Type="http://schemas.openxmlformats.org/officeDocument/2006/relationships/oleObject" Target="../embeddings/oleObject14.bin"/><Relationship Id="rId27" Type="http://schemas.openxmlformats.org/officeDocument/2006/relationships/oleObject" Target="../embeddings/oleObject16.bin"/><Relationship Id="rId30" Type="http://schemas.openxmlformats.org/officeDocument/2006/relationships/image" Target="../media/image44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51.emf"/><Relationship Id="rId4" Type="http://schemas.openxmlformats.org/officeDocument/2006/relationships/image" Target="../media/image48.emf"/><Relationship Id="rId9" Type="http://schemas.openxmlformats.org/officeDocument/2006/relationships/oleObject" Target="../embeddings/oleObject2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319591" y="2257449"/>
            <a:ext cx="5393568" cy="132343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Органическая химия</a:t>
            </a:r>
          </a:p>
          <a:p>
            <a:pPr algn="ctr"/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Лекционный курс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2463800" y="5003800"/>
            <a:ext cx="1841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sz="3200" b="1">
              <a:solidFill>
                <a:srgbClr val="FF0000"/>
              </a:solidFill>
              <a:latin typeface="Arial" charset="0"/>
            </a:endParaRPr>
          </a:p>
          <a:p>
            <a:endParaRPr lang="ru-RU" sz="3200"/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4139952" y="4875480"/>
            <a:ext cx="466324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1600" b="1" dirty="0" err="1">
                <a:latin typeface="+mn-lt"/>
              </a:rPr>
              <a:t>Краснокутская</a:t>
            </a:r>
            <a:r>
              <a:rPr lang="ru-RU" sz="1600" b="1" dirty="0">
                <a:latin typeface="+mn-lt"/>
              </a:rPr>
              <a:t>  Елена Александровна, </a:t>
            </a:r>
          </a:p>
          <a:p>
            <a:r>
              <a:rPr lang="ru-RU" sz="1600" b="1" dirty="0">
                <a:latin typeface="+mn-lt"/>
              </a:rPr>
              <a:t>д.х.н., профессор, </a:t>
            </a:r>
          </a:p>
          <a:p>
            <a:r>
              <a:rPr lang="ru-RU" sz="1600" b="1" dirty="0">
                <a:latin typeface="+mn-lt"/>
              </a:rPr>
              <a:t>заведующий  кафедрой – руководитель </a:t>
            </a:r>
          </a:p>
          <a:p>
            <a:r>
              <a:rPr lang="ru-RU" sz="1600" b="1" dirty="0">
                <a:latin typeface="+mn-lt"/>
              </a:rPr>
              <a:t>Научно-образовательного центра Н.М. </a:t>
            </a:r>
            <a:r>
              <a:rPr lang="ru-RU" sz="1600" b="1" dirty="0" err="1">
                <a:latin typeface="+mn-lt"/>
              </a:rPr>
              <a:t>Кижнера</a:t>
            </a:r>
            <a:endParaRPr lang="ru-RU" sz="1600" b="1" dirty="0">
              <a:latin typeface="+mn-lt"/>
            </a:endParaRPr>
          </a:p>
          <a:p>
            <a:endParaRPr lang="ru-RU" sz="1600" b="1" dirty="0">
              <a:latin typeface="+mn-lt"/>
            </a:endParaRPr>
          </a:p>
          <a:p>
            <a:r>
              <a:rPr lang="en-US" sz="1600" b="1" dirty="0">
                <a:latin typeface="+mn-lt"/>
              </a:rPr>
              <a:t>eak@tpu.ru</a:t>
            </a:r>
            <a:endParaRPr lang="ru-RU" sz="1600" b="1" dirty="0">
              <a:latin typeface="+mn-lt"/>
            </a:endParaRPr>
          </a:p>
        </p:txBody>
      </p:sp>
      <p:pic>
        <p:nvPicPr>
          <p:cNvPr id="7" name="Picture 63" descr="Y:\ИШНПТ\НОЦ НМКижнера\БИОХ\Краснокутская\Фото\IMG_3085.JPG">
            <a:extLst>
              <a:ext uri="{FF2B5EF4-FFF2-40B4-BE49-F238E27FC236}">
                <a16:creationId xmlns:a16="http://schemas.microsoft.com/office/drawing/2014/main" id="{7DD6437C-8AF0-4082-A2BB-F3B28DEA7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623" y="286787"/>
            <a:ext cx="2977362" cy="396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Лекция №1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8382" y="1450067"/>
            <a:ext cx="8229600" cy="5041155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CC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66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09600" indent="-609600">
              <a:buFont typeface="Arial" charset="0"/>
              <a:buAutoNum type="arabicPeriod"/>
            </a:pPr>
            <a:r>
              <a:rPr lang="ru-RU" sz="2800" b="1" dirty="0">
                <a:latin typeface="+mj-lt"/>
              </a:rPr>
              <a:t>Введение</a:t>
            </a:r>
          </a:p>
          <a:p>
            <a:r>
              <a:rPr lang="ru-RU" sz="2800" b="1" dirty="0">
                <a:latin typeface="+mj-lt"/>
              </a:rPr>
              <a:t>Структура курса</a:t>
            </a:r>
          </a:p>
          <a:p>
            <a:r>
              <a:rPr lang="ru-RU" sz="2800" b="1" dirty="0">
                <a:latin typeface="+mj-lt"/>
              </a:rPr>
              <a:t>Информационные источники</a:t>
            </a:r>
          </a:p>
          <a:p>
            <a:pPr marL="609600" indent="-609600">
              <a:buFont typeface="Arial" charset="0"/>
              <a:buNone/>
            </a:pPr>
            <a:r>
              <a:rPr lang="ru-RU" sz="2800" b="1" dirty="0">
                <a:latin typeface="+mj-lt"/>
              </a:rPr>
              <a:t>2. Этапы развития органической химии</a:t>
            </a:r>
          </a:p>
          <a:p>
            <a:pPr marL="609600" indent="-609600">
              <a:buFont typeface="Arial" charset="0"/>
              <a:buNone/>
            </a:pPr>
            <a:r>
              <a:rPr lang="ru-RU" sz="2800" b="1" dirty="0">
                <a:latin typeface="+mj-lt"/>
              </a:rPr>
              <a:t>3. Основы теории строения органических соединений</a:t>
            </a:r>
          </a:p>
          <a:p>
            <a:r>
              <a:rPr lang="ru-RU" sz="2800" b="1" dirty="0">
                <a:latin typeface="+mj-lt"/>
              </a:rPr>
              <a:t>Классификация органических соединений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3D4305-B9A7-8D43-24C8-62F9DB47C6C1}"/>
              </a:ext>
            </a:extLst>
          </p:cNvPr>
          <p:cNvSpPr txBox="1"/>
          <p:nvPr/>
        </p:nvSpPr>
        <p:spPr>
          <a:xfrm>
            <a:off x="2986114" y="404664"/>
            <a:ext cx="2324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Структура курса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20267F-1A91-ABE5-011E-61D65D899ADA}"/>
              </a:ext>
            </a:extLst>
          </p:cNvPr>
          <p:cNvSpPr txBox="1"/>
          <p:nvPr/>
        </p:nvSpPr>
        <p:spPr>
          <a:xfrm>
            <a:off x="1619672" y="1700808"/>
            <a:ext cx="396897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Лекции                              </a:t>
            </a:r>
            <a:r>
              <a:rPr lang="en-US" sz="2400" b="1" dirty="0" smtClean="0"/>
              <a:t>24</a:t>
            </a:r>
            <a:r>
              <a:rPr lang="ru-RU" sz="2400" b="1" dirty="0" smtClean="0"/>
              <a:t> </a:t>
            </a:r>
            <a:r>
              <a:rPr lang="ru-RU" sz="2400" b="1" dirty="0"/>
              <a:t>ч.</a:t>
            </a:r>
          </a:p>
          <a:p>
            <a:r>
              <a:rPr lang="ru-RU" sz="2400" b="1" dirty="0"/>
              <a:t>Практические занятия </a:t>
            </a:r>
            <a:r>
              <a:rPr lang="en-US" sz="2400" b="1" dirty="0" smtClean="0"/>
              <a:t>16</a:t>
            </a:r>
            <a:r>
              <a:rPr lang="ru-RU" sz="2400" b="1" dirty="0" smtClean="0"/>
              <a:t> </a:t>
            </a:r>
            <a:r>
              <a:rPr lang="ru-RU" sz="2400" b="1" dirty="0"/>
              <a:t>ч.</a:t>
            </a:r>
          </a:p>
          <a:p>
            <a:r>
              <a:rPr lang="ru-RU" sz="2400" b="1" dirty="0"/>
              <a:t>Лабораторные занятия </a:t>
            </a:r>
            <a:r>
              <a:rPr lang="en-US" sz="2400" b="1" dirty="0" smtClean="0"/>
              <a:t>16</a:t>
            </a:r>
            <a:r>
              <a:rPr lang="ru-RU" sz="2400" b="1" dirty="0" smtClean="0"/>
              <a:t> </a:t>
            </a:r>
            <a:r>
              <a:rPr lang="ru-RU" sz="2400" b="1" dirty="0"/>
              <a:t>ч.</a:t>
            </a:r>
          </a:p>
          <a:p>
            <a:endParaRPr lang="ru-RU" sz="2400" b="1" dirty="0"/>
          </a:p>
          <a:p>
            <a:r>
              <a:rPr lang="ru-RU" sz="2400" b="1" dirty="0"/>
              <a:t>САР                                     </a:t>
            </a:r>
            <a:r>
              <a:rPr lang="en-US" sz="2400" b="1" dirty="0" smtClean="0"/>
              <a:t>52</a:t>
            </a:r>
            <a:r>
              <a:rPr lang="ru-RU" sz="2400" b="1" dirty="0" smtClean="0"/>
              <a:t> </a:t>
            </a:r>
            <a:r>
              <a:rPr lang="ru-RU" sz="2400" b="1" dirty="0"/>
              <a:t>ч</a:t>
            </a:r>
          </a:p>
          <a:p>
            <a:endParaRPr lang="ru-RU" sz="2400" b="1" dirty="0"/>
          </a:p>
          <a:p>
            <a:r>
              <a:rPr lang="ru-RU" sz="2400" b="1" dirty="0" smtClean="0"/>
              <a:t>ЗАЧЕТ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206009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531D469-C0C5-A22D-A6F1-DAC40130167E}"/>
              </a:ext>
            </a:extLst>
          </p:cNvPr>
          <p:cNvSpPr txBox="1"/>
          <p:nvPr/>
        </p:nvSpPr>
        <p:spPr>
          <a:xfrm>
            <a:off x="2339752" y="230152"/>
            <a:ext cx="4151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Информационные источники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3A06BF-E8F8-9945-9CBF-26CB22146056}"/>
              </a:ext>
            </a:extLst>
          </p:cNvPr>
          <p:cNvSpPr txBox="1"/>
          <p:nvPr/>
        </p:nvSpPr>
        <p:spPr>
          <a:xfrm>
            <a:off x="179512" y="1225689"/>
            <a:ext cx="9105313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800" dirty="0"/>
              <a:t>Д. Б. Березин, О.В. </a:t>
            </a:r>
            <a:r>
              <a:rPr lang="ru-RU" sz="1800" dirty="0" err="1"/>
              <a:t>Шухто</a:t>
            </a:r>
            <a:r>
              <a:rPr lang="ru-RU" sz="1800" dirty="0"/>
              <a:t>, С.А. </a:t>
            </a:r>
            <a:r>
              <a:rPr lang="ru-RU" sz="1800" dirty="0" err="1"/>
              <a:t>Сырбу</a:t>
            </a:r>
            <a:r>
              <a:rPr lang="ru-RU" sz="1800" dirty="0"/>
              <a:t>, О.И. Койфман</a:t>
            </a:r>
          </a:p>
          <a:p>
            <a:r>
              <a:rPr lang="ru-RU" sz="1800" dirty="0"/>
              <a:t>       Органическая химия. — Санкт-Петербург: Лань, 2014. — 238 с. </a:t>
            </a:r>
          </a:p>
          <a:p>
            <a:r>
              <a:rPr lang="ru-RU" sz="1800" dirty="0"/>
              <a:t>2. Краснокутская Е.А., Филимонов В.Д. </a:t>
            </a:r>
          </a:p>
          <a:p>
            <a:r>
              <a:rPr lang="ru-RU" sz="1800" dirty="0"/>
              <a:t>    Основы теории реакционной способности органических соединений.</a:t>
            </a:r>
          </a:p>
          <a:p>
            <a:r>
              <a:rPr lang="ru-RU" sz="1800" dirty="0"/>
              <a:t>    Томск: Изд-во ТПУ, 2016. — 81 с.</a:t>
            </a:r>
          </a:p>
          <a:p>
            <a:r>
              <a:rPr lang="ru-RU" sz="1800" u="sng" dirty="0"/>
              <a:t>https://www.lib.tpu.ru/fulltext2/m/2019/m075</a:t>
            </a:r>
            <a:r>
              <a:rPr lang="ru-RU" sz="1800" dirty="0"/>
              <a:t>.pdf. </a:t>
            </a:r>
          </a:p>
          <a:p>
            <a:r>
              <a:rPr lang="ru-RU" sz="1800" dirty="0"/>
              <a:t>3. </a:t>
            </a:r>
            <a:r>
              <a:rPr lang="ru-RU" sz="1800" dirty="0" err="1"/>
              <a:t>Боровлев</a:t>
            </a:r>
            <a:r>
              <a:rPr lang="ru-RU" sz="1800" dirty="0"/>
              <a:t>, И. В. </a:t>
            </a:r>
          </a:p>
          <a:p>
            <a:r>
              <a:rPr lang="ru-RU" sz="1800" dirty="0"/>
              <a:t>   Органическая химия: термины и основные реакции. </a:t>
            </a:r>
            <a:r>
              <a:rPr lang="ru-RU" dirty="0"/>
              <a:t>— Москва : Лаборатория знаний, </a:t>
            </a:r>
          </a:p>
          <a:p>
            <a:r>
              <a:rPr lang="ru-RU" dirty="0"/>
              <a:t>   2013. — 359 с. </a:t>
            </a:r>
          </a:p>
          <a:p>
            <a:r>
              <a:rPr lang="ru-RU" dirty="0"/>
              <a:t> </a:t>
            </a:r>
            <a:r>
              <a:rPr lang="ru-RU" u="sng" dirty="0"/>
              <a:t>https://e.lanbook.com/book/4362 . </a:t>
            </a:r>
          </a:p>
          <a:p>
            <a:r>
              <a:rPr lang="ru-RU" dirty="0"/>
              <a:t>4. </a:t>
            </a:r>
            <a:r>
              <a:rPr lang="ru-RU" dirty="0" err="1"/>
              <a:t>Хельвинкель</a:t>
            </a:r>
            <a:r>
              <a:rPr lang="ru-RU" dirty="0"/>
              <a:t>, Д. </a:t>
            </a:r>
          </a:p>
          <a:p>
            <a:r>
              <a:rPr lang="ru-RU" dirty="0"/>
              <a:t>    Систематическая номенклатура органических соединений. Москва : Лаборатория </a:t>
            </a:r>
          </a:p>
          <a:p>
            <a:r>
              <a:rPr lang="ru-RU" dirty="0"/>
              <a:t>     знаний, 2014. — 231 с. </a:t>
            </a:r>
          </a:p>
          <a:p>
            <a:r>
              <a:rPr lang="ru-RU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https://e.lanbook.com/book/50533</a:t>
            </a:r>
            <a:r>
              <a:rPr lang="ru-RU" u="sng" dirty="0"/>
              <a:t>.</a:t>
            </a:r>
          </a:p>
          <a:p>
            <a:r>
              <a:rPr lang="ru-RU" dirty="0"/>
              <a:t>5. </a:t>
            </a:r>
            <a:r>
              <a:rPr lang="ru-RU" dirty="0">
                <a:latin typeface="+mn-lt"/>
              </a:rPr>
              <a:t>Сайкс П. </a:t>
            </a:r>
          </a:p>
          <a:p>
            <a:r>
              <a:rPr lang="ru-RU" dirty="0">
                <a:latin typeface="+mn-lt"/>
              </a:rPr>
              <a:t>    Механизмы реакций в органической химии. </a:t>
            </a:r>
            <a:r>
              <a:rPr lang="x-none" sz="1600" dirty="0">
                <a:latin typeface="+mn-lt"/>
              </a:rPr>
              <a:t>—</a:t>
            </a:r>
            <a:r>
              <a:rPr lang="ru-RU" sz="1600" dirty="0">
                <a:latin typeface="+mn-lt"/>
              </a:rPr>
              <a:t>Москва: Химия, 1977. </a:t>
            </a:r>
            <a:r>
              <a:rPr lang="x-none" sz="1600" dirty="0">
                <a:latin typeface="+mn-lt"/>
              </a:rPr>
              <a:t>—</a:t>
            </a:r>
            <a:r>
              <a:rPr lang="ru-RU" sz="1600" dirty="0">
                <a:latin typeface="+mn-lt"/>
              </a:rPr>
              <a:t>319 с.</a:t>
            </a:r>
          </a:p>
          <a:p>
            <a:r>
              <a:rPr lang="ru-RU" dirty="0"/>
              <a:t> 6. Смит М. </a:t>
            </a:r>
          </a:p>
          <a:p>
            <a:r>
              <a:rPr lang="ru-RU" dirty="0"/>
              <a:t>      Органическая химия Марча: углубленный курс для университетов и химических вузов .</a:t>
            </a:r>
          </a:p>
          <a:p>
            <a:r>
              <a:rPr lang="ru-RU" dirty="0"/>
              <a:t>      Москва : Лаборатория знаний, 2020. в 4-х томах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5961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21F430-2876-4DD6-ADE6-ED96077C0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248"/>
            <a:ext cx="4993635" cy="68655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FDD654-9406-460E-8D3A-9111D35AB211}"/>
              </a:ext>
            </a:extLst>
          </p:cNvPr>
          <p:cNvSpPr txBox="1"/>
          <p:nvPr/>
        </p:nvSpPr>
        <p:spPr>
          <a:xfrm>
            <a:off x="5724128" y="5445224"/>
            <a:ext cx="29173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Конспект лекций </a:t>
            </a:r>
          </a:p>
          <a:p>
            <a:r>
              <a:rPr lang="ru-RU" sz="2000" b="1" dirty="0"/>
              <a:t>студента Д. Менделеева</a:t>
            </a:r>
          </a:p>
        </p:txBody>
      </p:sp>
    </p:spTree>
    <p:extLst>
      <p:ext uri="{BB962C8B-B14F-4D97-AF65-F5344CB8AC3E}">
        <p14:creationId xmlns:p14="http://schemas.microsoft.com/office/powerpoint/2010/main" val="920697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395288" y="0"/>
            <a:ext cx="8477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b="1">
                <a:solidFill>
                  <a:srgbClr val="990000"/>
                </a:solidFill>
                <a:latin typeface="Arial" charset="0"/>
              </a:rPr>
              <a:t>Чем обогатила современную цивилизацию органическая химия?</a:t>
            </a:r>
          </a:p>
        </p:txBody>
      </p:sp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592138" y="11445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>
              <a:latin typeface="Arial" charset="0"/>
            </a:endParaRPr>
          </a:p>
        </p:txBody>
      </p:sp>
      <p:pic>
        <p:nvPicPr>
          <p:cNvPr id="14340" name="Picture 11" descr="Изображение “http://images.km.ru/images/health/2002/05/olekarstvahb4.jpg” не может быть показано, так как содержит ошибки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713"/>
            <a:ext cx="1800225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300"/>
            <a:ext cx="183515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5084763"/>
            <a:ext cx="1760537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213"/>
            <a:ext cx="183515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800" y="3500438"/>
            <a:ext cx="172720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5143500"/>
            <a:ext cx="219551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92150"/>
            <a:ext cx="1728787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2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7063"/>
            <a:ext cx="1830388" cy="24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1835150" y="931863"/>
            <a:ext cx="16033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b="1">
                <a:solidFill>
                  <a:srgbClr val="990000"/>
                </a:solidFill>
                <a:latin typeface="Arial" charset="0"/>
              </a:rPr>
              <a:t>Медицинские </a:t>
            </a:r>
          </a:p>
          <a:p>
            <a:r>
              <a:rPr lang="ru-RU" sz="1600" b="1">
                <a:solidFill>
                  <a:srgbClr val="990000"/>
                </a:solidFill>
                <a:latin typeface="Arial" charset="0"/>
              </a:rPr>
              <a:t>препараты</a:t>
            </a:r>
          </a:p>
          <a:p>
            <a:endParaRPr lang="ru-RU" sz="1600" b="1">
              <a:solidFill>
                <a:srgbClr val="990000"/>
              </a:solidFill>
              <a:latin typeface="Arial" charset="0"/>
            </a:endParaRPr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1835150" y="2133600"/>
            <a:ext cx="12080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b="1">
                <a:solidFill>
                  <a:srgbClr val="990000"/>
                </a:solidFill>
                <a:latin typeface="Arial" charset="0"/>
              </a:rPr>
              <a:t>Пищевые </a:t>
            </a:r>
          </a:p>
          <a:p>
            <a:r>
              <a:rPr lang="ru-RU" sz="1600" b="1">
                <a:solidFill>
                  <a:srgbClr val="990000"/>
                </a:solidFill>
                <a:latin typeface="Arial" charset="0"/>
              </a:rPr>
              <a:t>добавки</a:t>
            </a: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1835150" y="3381375"/>
            <a:ext cx="12493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b="1">
                <a:solidFill>
                  <a:srgbClr val="990000"/>
                </a:solidFill>
                <a:latin typeface="Arial" charset="0"/>
              </a:rPr>
              <a:t>Красители</a:t>
            </a:r>
          </a:p>
          <a:p>
            <a:endParaRPr lang="ru-RU" sz="1600" b="1">
              <a:solidFill>
                <a:srgbClr val="990000"/>
              </a:solidFill>
              <a:latin typeface="Arial" charset="0"/>
            </a:endParaRPr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1908175" y="4581525"/>
            <a:ext cx="768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b="1">
                <a:solidFill>
                  <a:srgbClr val="990000"/>
                </a:solidFill>
                <a:latin typeface="Arial" charset="0"/>
              </a:rPr>
              <a:t>Мыла</a:t>
            </a:r>
          </a:p>
        </p:txBody>
      </p:sp>
      <p:pic>
        <p:nvPicPr>
          <p:cNvPr id="14352" name="Picture 2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938" y="692150"/>
            <a:ext cx="1135062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6588125" y="2205038"/>
            <a:ext cx="22494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b="1">
                <a:solidFill>
                  <a:srgbClr val="990000"/>
                </a:solidFill>
                <a:latin typeface="Arial" charset="0"/>
              </a:rPr>
              <a:t>Косметические и </a:t>
            </a:r>
          </a:p>
          <a:p>
            <a:r>
              <a:rPr lang="ru-RU" sz="1600" b="1">
                <a:solidFill>
                  <a:srgbClr val="990000"/>
                </a:solidFill>
                <a:latin typeface="Arial" charset="0"/>
              </a:rPr>
              <a:t>душистые вещества</a:t>
            </a:r>
          </a:p>
        </p:txBody>
      </p:sp>
      <p:pic>
        <p:nvPicPr>
          <p:cNvPr id="14354" name="Picture 1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00" y="5084763"/>
            <a:ext cx="1419225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5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8" y="5084763"/>
            <a:ext cx="1468437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6" name="Picture 27" descr="Buroil0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628775"/>
            <a:ext cx="1920875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7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500438"/>
            <a:ext cx="1457325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6196013" y="3141663"/>
            <a:ext cx="29479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b="1">
                <a:solidFill>
                  <a:srgbClr val="990000"/>
                </a:solidFill>
                <a:latin typeface="Arial" charset="0"/>
              </a:rPr>
              <a:t>Искусственные материалы</a:t>
            </a:r>
          </a:p>
        </p:txBody>
      </p:sp>
      <p:sp>
        <p:nvSpPr>
          <p:cNvPr id="3102" name="Text Box 30"/>
          <p:cNvSpPr txBox="1">
            <a:spLocks noChangeArrowheads="1"/>
          </p:cNvSpPr>
          <p:nvPr/>
        </p:nvSpPr>
        <p:spPr bwMode="auto">
          <a:xfrm>
            <a:off x="3635375" y="1125538"/>
            <a:ext cx="18780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>
                <a:solidFill>
                  <a:srgbClr val="990000"/>
                </a:solidFill>
                <a:latin typeface="Arial" charset="0"/>
              </a:rPr>
              <a:t>Углеводороды</a:t>
            </a:r>
          </a:p>
        </p:txBody>
      </p:sp>
    </p:spTree>
    <p:extLst>
      <p:ext uri="{BB962C8B-B14F-4D97-AF65-F5344CB8AC3E}">
        <p14:creationId xmlns:p14="http://schemas.microsoft.com/office/powerpoint/2010/main" val="1235346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556FBB-8E56-48D8-BCEF-73BA94E61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042" y="1834259"/>
            <a:ext cx="2609850" cy="33337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07EA71-D8EC-4A28-8E51-86DF399527EC}"/>
              </a:ext>
            </a:extLst>
          </p:cNvPr>
          <p:cNvSpPr txBox="1"/>
          <p:nvPr/>
        </p:nvSpPr>
        <p:spPr>
          <a:xfrm>
            <a:off x="6519161" y="5464167"/>
            <a:ext cx="232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/>
              <a:t>Йёнс</a:t>
            </a:r>
            <a:r>
              <a:rPr lang="ru-RU" b="1" dirty="0"/>
              <a:t> Якоб Берцелиус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8CB629-FDBB-4D69-936E-ADAD36A61E20}"/>
              </a:ext>
            </a:extLst>
          </p:cNvPr>
          <p:cNvSpPr txBox="1"/>
          <p:nvPr/>
        </p:nvSpPr>
        <p:spPr>
          <a:xfrm>
            <a:off x="6519161" y="5833499"/>
            <a:ext cx="2509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20.08.1779 – 07.08.1848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A46A5-15B5-48F4-8153-C3219B9B5F99}"/>
              </a:ext>
            </a:extLst>
          </p:cNvPr>
          <p:cNvSpPr txBox="1"/>
          <p:nvPr/>
        </p:nvSpPr>
        <p:spPr>
          <a:xfrm>
            <a:off x="208049" y="936589"/>
            <a:ext cx="8727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Виталистическая теория происхождения органических веществ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C381EA-2664-41F8-923D-7B3F0F344352}"/>
              </a:ext>
            </a:extLst>
          </p:cNvPr>
          <p:cNvSpPr txBox="1"/>
          <p:nvPr/>
        </p:nvSpPr>
        <p:spPr>
          <a:xfrm>
            <a:off x="827584" y="1446979"/>
            <a:ext cx="31647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spiritus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vitae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”, “жизненная” сила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92B906-DACC-43CA-AB17-5BB595D017E5}"/>
              </a:ext>
            </a:extLst>
          </p:cNvPr>
          <p:cNvSpPr txBox="1"/>
          <p:nvPr/>
        </p:nvSpPr>
        <p:spPr>
          <a:xfrm>
            <a:off x="96176" y="4226720"/>
            <a:ext cx="626506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«Органическая химия – это раздел химии, изучающий вещества, выделенные из организмов и растений…»</a:t>
            </a:r>
          </a:p>
          <a:p>
            <a:r>
              <a:rPr lang="ru-RU" b="1" dirty="0"/>
              <a:t>                                                                       Й.Я. Берцелиус</a:t>
            </a:r>
          </a:p>
          <a:p>
            <a:endParaRPr lang="ru-RU" b="1" dirty="0"/>
          </a:p>
          <a:p>
            <a:endParaRPr lang="ru-RU" b="1" dirty="0"/>
          </a:p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При этом считалось, что эти вещества могут быть получены только в живых системах, благодаря «жизненной силе».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980CE2-F02C-4C64-85E8-C56E103BAB15}"/>
              </a:ext>
            </a:extLst>
          </p:cNvPr>
          <p:cNvSpPr txBox="1"/>
          <p:nvPr/>
        </p:nvSpPr>
        <p:spPr>
          <a:xfrm>
            <a:off x="208049" y="2326919"/>
            <a:ext cx="64332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«органический» сохранилось с давних времен (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XVII </a:t>
            </a:r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в.), когда все вещества, в зависимости от источника происхождения, делили на «неорганические» (полученные из минералов) и «органические» (соединения животного или растительного происхождения).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1815E4-9ED5-BAFD-B265-B83410B985B1}"/>
              </a:ext>
            </a:extLst>
          </p:cNvPr>
          <p:cNvSpPr txBox="1"/>
          <p:nvPr/>
        </p:nvSpPr>
        <p:spPr>
          <a:xfrm>
            <a:off x="1511532" y="117211"/>
            <a:ext cx="5987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+mj-lt"/>
              </a:rPr>
              <a:t>Этапы развития органической химии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990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7A7078-5BC2-45A1-9554-DB912BC7C4C5}"/>
              </a:ext>
            </a:extLst>
          </p:cNvPr>
          <p:cNvSpPr txBox="1"/>
          <p:nvPr/>
        </p:nvSpPr>
        <p:spPr>
          <a:xfrm>
            <a:off x="1239564" y="55580"/>
            <a:ext cx="6268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Этапы в развитии органической химии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DBD78E-84B5-4C8A-B59D-E5C334858E01}"/>
              </a:ext>
            </a:extLst>
          </p:cNvPr>
          <p:cNvSpPr txBox="1"/>
          <p:nvPr/>
        </p:nvSpPr>
        <p:spPr>
          <a:xfrm>
            <a:off x="506742" y="578800"/>
            <a:ext cx="8100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Аналитический период и накопление знаний </a:t>
            </a:r>
          </a:p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(конец XVIII века–60-ые годы XIX века)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ECB405-E8EF-4AA1-B15C-EFC102CBFFDE}"/>
              </a:ext>
            </a:extLst>
          </p:cNvPr>
          <p:cNvSpPr txBox="1"/>
          <p:nvPr/>
        </p:nvSpPr>
        <p:spPr>
          <a:xfrm>
            <a:off x="163800" y="5743988"/>
            <a:ext cx="8604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Наиболее важным направлением в развитии органической химии в этот период было определение качественного и количественного состава органических соединений.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8774B6-AA86-A5DE-F47C-B2AC88E59F0A}"/>
              </a:ext>
            </a:extLst>
          </p:cNvPr>
          <p:cNvSpPr txBox="1"/>
          <p:nvPr/>
        </p:nvSpPr>
        <p:spPr>
          <a:xfrm>
            <a:off x="150661" y="4675325"/>
            <a:ext cx="860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02122"/>
                </a:solidFill>
                <a:effectLst/>
              </a:rPr>
              <a:t>Органические соединения, наряду с углеродом, содержат (H), (O), (N), (S),(P),</a:t>
            </a:r>
            <a:r>
              <a:rPr lang="ru-RU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 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F, Cl, Br,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I),</a:t>
            </a:r>
            <a:r>
              <a:rPr lang="ru-RU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 (B</a:t>
            </a:r>
            <a:r>
              <a:rPr lang="ru-RU" b="0" i="0" dirty="0">
                <a:solidFill>
                  <a:srgbClr val="202122"/>
                </a:solidFill>
                <a:effectLst/>
              </a:rPr>
              <a:t>) и некоторые металлы.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15B582-DD53-3458-08E5-2809872623E8}"/>
              </a:ext>
            </a:extLst>
          </p:cNvPr>
          <p:cNvSpPr txBox="1"/>
          <p:nvPr/>
        </p:nvSpPr>
        <p:spPr>
          <a:xfrm>
            <a:off x="539552" y="61653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95B811FC-8274-218B-4863-954401B911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1049542"/>
              </p:ext>
            </p:extLst>
          </p:nvPr>
        </p:nvGraphicFramePr>
        <p:xfrm>
          <a:off x="2195736" y="1743188"/>
          <a:ext cx="2910912" cy="1038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CS ChemDraw Drawing" r:id="rId3" imgW="1953185" imgH="696271" progId="ChemDraw.Document.6.0">
                  <p:embed/>
                </p:oleObj>
              </mc:Choice>
              <mc:Fallback>
                <p:oleObj name="CS ChemDraw Drawing" r:id="rId3" imgW="1953185" imgH="69627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95736" y="1743188"/>
                        <a:ext cx="2910912" cy="10389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9E885010-BC2B-ECA1-7E81-C812832F2B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9219451"/>
              </p:ext>
            </p:extLst>
          </p:nvPr>
        </p:nvGraphicFramePr>
        <p:xfrm>
          <a:off x="7013521" y="606180"/>
          <a:ext cx="2130479" cy="2390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CS ChemDraw Drawing" r:id="rId5" imgW="1704688" imgH="1913702" progId="ChemDraw.Document.6.0">
                  <p:embed/>
                </p:oleObj>
              </mc:Choice>
              <mc:Fallback>
                <p:oleObj name="CS ChemDraw Drawing" r:id="rId5" imgW="1704688" imgH="191370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13521" y="606180"/>
                        <a:ext cx="2130479" cy="23903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7E52105-D04E-A6DC-569D-DA1C00672853}"/>
              </a:ext>
            </a:extLst>
          </p:cNvPr>
          <p:cNvSpPr txBox="1"/>
          <p:nvPr/>
        </p:nvSpPr>
        <p:spPr>
          <a:xfrm>
            <a:off x="150661" y="3072915"/>
            <a:ext cx="8604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202122"/>
                </a:solidFill>
                <a:effectLst/>
              </a:rPr>
              <a:t>Органические соединения, органические вещества </a:t>
            </a:r>
            <a:r>
              <a:rPr lang="ru-RU" b="0" i="1" dirty="0">
                <a:solidFill>
                  <a:srgbClr val="202122"/>
                </a:solidFill>
                <a:effectLst/>
              </a:rPr>
              <a:t>— класс химических веществ, объединяющий почти все химические соединения, в состав которых входят атомы углерода, связанные с атомами других химических элементов.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2B4A8D-AE3D-A803-E9AD-B801B9CCDB19}"/>
              </a:ext>
            </a:extLst>
          </p:cNvPr>
          <p:cNvSpPr txBox="1"/>
          <p:nvPr/>
        </p:nvSpPr>
        <p:spPr>
          <a:xfrm>
            <a:off x="1043608" y="4135730"/>
            <a:ext cx="63153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С-атом в органических соединениях четырехвалентен!</a:t>
            </a:r>
          </a:p>
        </p:txBody>
      </p:sp>
    </p:spTree>
    <p:extLst>
      <p:ext uri="{BB962C8B-B14F-4D97-AF65-F5344CB8AC3E}">
        <p14:creationId xmlns:p14="http://schemas.microsoft.com/office/powerpoint/2010/main" val="2085965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5030274"/>
              </p:ext>
            </p:extLst>
          </p:nvPr>
        </p:nvGraphicFramePr>
        <p:xfrm>
          <a:off x="307261" y="1079062"/>
          <a:ext cx="5400600" cy="2490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CS ChemDraw Drawing" r:id="rId3" imgW="6024235" imgH="2762640" progId="ChemDraw.Document.6.0">
                  <p:embed/>
                </p:oleObj>
              </mc:Choice>
              <mc:Fallback>
                <p:oleObj name="CS ChemDraw Drawing" r:id="rId3" imgW="6024235" imgH="2762640" progId="ChemDraw.Document.6.0">
                  <p:embed/>
                  <p:pic>
                    <p:nvPicPr>
                      <p:cNvPr id="6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261" y="1079062"/>
                        <a:ext cx="5400600" cy="24909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CB7A407-4F1F-4F80-83CC-F33E132D7A3D}"/>
              </a:ext>
            </a:extLst>
          </p:cNvPr>
          <p:cNvSpPr txBox="1"/>
          <p:nvPr/>
        </p:nvSpPr>
        <p:spPr>
          <a:xfrm>
            <a:off x="336071" y="93319"/>
            <a:ext cx="8530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 Период становления и развития классической структурной теории (1861–1914 г.)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A22D6F-73E1-42AE-9B4B-324760965566}"/>
              </a:ext>
            </a:extLst>
          </p:cNvPr>
          <p:cNvSpPr txBox="1"/>
          <p:nvPr/>
        </p:nvSpPr>
        <p:spPr>
          <a:xfrm>
            <a:off x="5795177" y="1430267"/>
            <a:ext cx="3138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Органический синтез стал основным направлением исследований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65CB97-CEC0-4567-9D5B-4D9FBAB5EE5F}"/>
              </a:ext>
            </a:extLst>
          </p:cNvPr>
          <p:cNvSpPr txBox="1"/>
          <p:nvPr/>
        </p:nvSpPr>
        <p:spPr>
          <a:xfrm>
            <a:off x="208614" y="5208662"/>
            <a:ext cx="865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Началось формирование самостоятельных областей органической химии: химия нефти, химия углеводов, химия гетероциклических соединений, химия красителей.</a:t>
            </a:r>
          </a:p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Полученные знания послужили основой создания химических технологий и быстро развивающейся химической промышленности.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D5C128-DF3F-4394-570D-4934782682CB}"/>
              </a:ext>
            </a:extLst>
          </p:cNvPr>
          <p:cNvSpPr txBox="1"/>
          <p:nvPr/>
        </p:nvSpPr>
        <p:spPr>
          <a:xfrm>
            <a:off x="1331640" y="8943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A0DEC7-8A13-23D0-53F8-C0FCA5F9B47C}"/>
              </a:ext>
            </a:extLst>
          </p:cNvPr>
          <p:cNvSpPr txBox="1"/>
          <p:nvPr/>
        </p:nvSpPr>
        <p:spPr>
          <a:xfrm>
            <a:off x="188725" y="3725726"/>
            <a:ext cx="8677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Органический синтез – раздел органической химии, изучающий пути и методы </a:t>
            </a:r>
          </a:p>
          <a:p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                искусственного создания органических соединений в</a:t>
            </a:r>
          </a:p>
          <a:p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                лаборатории и промышленном масштабе  </a:t>
            </a:r>
          </a:p>
        </p:txBody>
      </p:sp>
    </p:spTree>
    <p:extLst>
      <p:ext uri="{BB962C8B-B14F-4D97-AF65-F5344CB8AC3E}">
        <p14:creationId xmlns:p14="http://schemas.microsoft.com/office/powerpoint/2010/main" val="1876078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E29ECBB-DBAC-40F6-8FB1-630AC4887121}"/>
              </a:ext>
            </a:extLst>
          </p:cNvPr>
          <p:cNvSpPr txBox="1"/>
          <p:nvPr/>
        </p:nvSpPr>
        <p:spPr>
          <a:xfrm>
            <a:off x="205252" y="3611"/>
            <a:ext cx="893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 Период физической органической химии </a:t>
            </a:r>
          </a:p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(1914 г.–середина 70-ых г. XX века)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1C8BB1-5430-4776-9959-208729DEDB18}"/>
              </a:ext>
            </a:extLst>
          </p:cNvPr>
          <p:cNvSpPr txBox="1"/>
          <p:nvPr/>
        </p:nvSpPr>
        <p:spPr>
          <a:xfrm>
            <a:off x="58362" y="779912"/>
            <a:ext cx="8856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	</a:t>
            </a:r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Вследствие мощного междисциплинарного взаимодействия с физикой и математикой произошло полное обновление методического арсенала исследований структуры и реакционной способности органических соединений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75DBC5-9B45-4FAB-87FD-B0E2682E9208}"/>
              </a:ext>
            </a:extLst>
          </p:cNvPr>
          <p:cNvSpPr txBox="1"/>
          <p:nvPr/>
        </p:nvSpPr>
        <p:spPr>
          <a:xfrm>
            <a:off x="-14953" y="1920676"/>
            <a:ext cx="87129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Установление структуры органических веществ: методы УФ-, ИК-, ЯМР-спектроскопии, масс-спектрометрии, рентгеноструктурного анализа.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Различные виды хроматографии стали основными методами анализа, разделения, очистки и идентификации органических веществ.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12E5A2-02B9-4987-B1D2-4C68B12BF500}"/>
              </a:ext>
            </a:extLst>
          </p:cNvPr>
          <p:cNvSpPr txBox="1"/>
          <p:nvPr/>
        </p:nvSpPr>
        <p:spPr>
          <a:xfrm>
            <a:off x="58362" y="3107827"/>
            <a:ext cx="87129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Главным направлением в этот период становится изучение механизмов химических реакций и построение теории, которая описывает связь реакционной способности органических соединений с их строением.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A6B870-07F7-48B9-BBAE-41E4EC6C0F4A}"/>
              </a:ext>
            </a:extLst>
          </p:cNvPr>
          <p:cNvSpPr txBox="1"/>
          <p:nvPr/>
        </p:nvSpPr>
        <p:spPr>
          <a:xfrm>
            <a:off x="148734" y="4258941"/>
            <a:ext cx="8856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Дальнейшее разделение органической химии на самостоятельные области: химия высокомолекулярных соединений,  биоорганическая химия, биохимия, молекулярная биология, элементоорганических соединений.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88C129-4B94-494E-BF45-C496DACD518D}"/>
              </a:ext>
            </a:extLst>
          </p:cNvPr>
          <p:cNvSpPr txBox="1"/>
          <p:nvPr/>
        </p:nvSpPr>
        <p:spPr>
          <a:xfrm>
            <a:off x="0" y="5345009"/>
            <a:ext cx="88569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Полная химизация сельского хозяйства, пищевой промышленности, производства синтетических моющих средств, пластиков и полимерных материалов, энергетического комплекса. Промышленность тяжелого и тонкого органического синтеза стала важнейшей отраслью экономики развитых стран. </a:t>
            </a:r>
          </a:p>
        </p:txBody>
      </p:sp>
    </p:spTree>
    <p:extLst>
      <p:ext uri="{BB962C8B-B14F-4D97-AF65-F5344CB8AC3E}">
        <p14:creationId xmlns:p14="http://schemas.microsoft.com/office/powerpoint/2010/main" val="2389313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C78902-BA6D-4EF3-BAEC-22FD9A227A84}"/>
              </a:ext>
            </a:extLst>
          </p:cNvPr>
          <p:cNvSpPr txBox="1"/>
          <p:nvPr/>
        </p:nvSpPr>
        <p:spPr>
          <a:xfrm>
            <a:off x="493272" y="46760"/>
            <a:ext cx="7503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4. Современный период (с середины 70-ых г. XX века)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6E972F-E346-4F38-8592-DD06C63CD978}"/>
              </a:ext>
            </a:extLst>
          </p:cNvPr>
          <p:cNvSpPr txBox="1"/>
          <p:nvPr/>
        </p:nvSpPr>
        <p:spPr>
          <a:xfrm>
            <a:off x="266604" y="549420"/>
            <a:ext cx="8640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Методический арсенал и теоретическая база органической химии достигли той степени развития, при которой эффективное решение задач на молекулярном уровне любой мыслимой степени сложности зачастую стало чисто технической проблемой</a:t>
            </a:r>
            <a:r>
              <a:rPr lang="ru-RU" dirty="0"/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447463-0B1A-46F0-B8AF-4F23651B5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708920"/>
            <a:ext cx="19050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0118FF6A-05DF-4782-8E4E-1AABCAC66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37" y="2103580"/>
            <a:ext cx="3981792" cy="4178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AFA3A6F4-E8F7-400D-9F53-A7E80A9A1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9588" y="5914474"/>
            <a:ext cx="23526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b="1" dirty="0">
                <a:latin typeface="Arial" charset="0"/>
              </a:rPr>
              <a:t>   Роберт </a:t>
            </a:r>
            <a:r>
              <a:rPr lang="ru-RU" sz="1600" b="1" dirty="0" err="1">
                <a:latin typeface="Arial" charset="0"/>
              </a:rPr>
              <a:t>Вудворд</a:t>
            </a:r>
            <a:endParaRPr lang="ru-RU" sz="1600" b="1" dirty="0">
              <a:latin typeface="Arial" charset="0"/>
            </a:endParaRPr>
          </a:p>
          <a:p>
            <a:r>
              <a:rPr lang="ru-RU" sz="1600" b="1" dirty="0">
                <a:latin typeface="Arial" charset="0"/>
              </a:rPr>
              <a:t>(10.04.1917–8.07.1979)</a:t>
            </a:r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5E461F76-C442-4932-8473-184808DC5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2116" y="6204986"/>
            <a:ext cx="2605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400" b="1" dirty="0">
                <a:latin typeface="+mn-lt"/>
              </a:rPr>
              <a:t>Витамин В12 (</a:t>
            </a:r>
            <a:r>
              <a:rPr lang="ru-RU" sz="1400" b="1" dirty="0" err="1">
                <a:latin typeface="+mn-lt"/>
              </a:rPr>
              <a:t>цианкобаламин</a:t>
            </a:r>
            <a:r>
              <a:rPr lang="ru-RU" sz="1400" b="1" dirty="0">
                <a:latin typeface="+mn-lt"/>
              </a:rPr>
              <a:t>)</a:t>
            </a:r>
          </a:p>
          <a:p>
            <a:r>
              <a:rPr lang="ru-RU" sz="1400" b="1" dirty="0" err="1">
                <a:latin typeface="+mn-lt"/>
              </a:rPr>
              <a:t>Вудворд</a:t>
            </a:r>
            <a:r>
              <a:rPr lang="ru-RU" sz="1400" b="1" dirty="0">
                <a:latin typeface="+mn-lt"/>
              </a:rPr>
              <a:t>, </a:t>
            </a:r>
            <a:r>
              <a:rPr lang="ru-RU" sz="1400" b="1" dirty="0" err="1">
                <a:latin typeface="+mn-lt"/>
              </a:rPr>
              <a:t>Эшенмозер</a:t>
            </a:r>
            <a:r>
              <a:rPr lang="ru-RU" sz="1400" b="1" dirty="0">
                <a:latin typeface="+mn-lt"/>
              </a:rPr>
              <a:t>, 1973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49A2EF-F2EA-478D-BD4B-E61AD46FBA5B}"/>
              </a:ext>
            </a:extLst>
          </p:cNvPr>
          <p:cNvSpPr txBox="1"/>
          <p:nvPr/>
        </p:nvSpPr>
        <p:spPr>
          <a:xfrm>
            <a:off x="266604" y="1781738"/>
            <a:ext cx="8784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Органический синтез стал более ориентированным на решение практических задач </a:t>
            </a:r>
          </a:p>
        </p:txBody>
      </p:sp>
    </p:spTree>
    <p:extLst>
      <p:ext uri="{BB962C8B-B14F-4D97-AF65-F5344CB8AC3E}">
        <p14:creationId xmlns:p14="http://schemas.microsoft.com/office/powerpoint/2010/main" val="3456387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3"/>
          <p:cNvSpPr txBox="1">
            <a:spLocks noChangeArrowheads="1"/>
          </p:cNvSpPr>
          <p:nvPr/>
        </p:nvSpPr>
        <p:spPr bwMode="auto">
          <a:xfrm>
            <a:off x="960215" y="116632"/>
            <a:ext cx="71632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Органический синтез – наука или искусство?</a:t>
            </a:r>
          </a:p>
        </p:txBody>
      </p:sp>
      <p:pic>
        <p:nvPicPr>
          <p:cNvPr id="1331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836712"/>
            <a:ext cx="7921575" cy="574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278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973138" y="0"/>
            <a:ext cx="6491288" cy="6858000"/>
          </a:xfrm>
          <a:noFill/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600200" y="27289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>
              <a:latin typeface="Arial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79388" y="24923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ru-RU" sz="4400" b="1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Химия в интересах устойчивого  развития.</a:t>
            </a:r>
            <a:br>
              <a:rPr lang="ru-RU" sz="4400" b="1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ru-RU" sz="4400" b="1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«Зеленая» химия</a:t>
            </a:r>
            <a:r>
              <a:rPr lang="ru-RU" sz="4400" b="1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832100" y="333375"/>
            <a:ext cx="63119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«Невозможно решать проблемы, используя для этой</a:t>
            </a:r>
          </a:p>
          <a:p>
            <a:pPr>
              <a:defRPr/>
            </a:pPr>
            <a:r>
              <a:rPr lang="ru-RU" b="1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цели тот же самый метод рассуждений, который</a:t>
            </a:r>
          </a:p>
          <a:p>
            <a:pPr>
              <a:defRPr/>
            </a:pPr>
            <a:r>
              <a:rPr lang="ru-RU" b="1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мы использовали, когда создавали их» </a:t>
            </a:r>
            <a:endParaRPr lang="en-US" b="1">
              <a:solidFill>
                <a:srgbClr val="33CC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en-US" b="1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					</a:t>
            </a:r>
            <a:r>
              <a:rPr lang="ru-RU" b="1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А. Эйнштейн</a:t>
            </a:r>
          </a:p>
        </p:txBody>
      </p:sp>
    </p:spTree>
    <p:extLst>
      <p:ext uri="{BB962C8B-B14F-4D97-AF65-F5344CB8AC3E}">
        <p14:creationId xmlns:p14="http://schemas.microsoft.com/office/powerpoint/2010/main" val="3244475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043876" y="404664"/>
            <a:ext cx="49046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j-lt"/>
                <a:cs typeface="+mn-cs"/>
              </a:rPr>
              <a:t>Предмет органической химии</a:t>
            </a:r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543588" y="1772442"/>
            <a:ext cx="7561262" cy="259238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CC0000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3135975" y="1196179"/>
            <a:ext cx="2303463" cy="2160588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+mn-cs"/>
              </a:rPr>
              <a:t>Органическое</a:t>
            </a:r>
          </a:p>
          <a:p>
            <a:pPr algn="ctr">
              <a:defRPr/>
            </a:pPr>
            <a:r>
              <a:rPr lang="ru-RU" sz="2000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+mn-cs"/>
              </a:rPr>
              <a:t> вещество</a:t>
            </a:r>
          </a:p>
        </p:txBody>
      </p:sp>
      <p:sp>
        <p:nvSpPr>
          <p:cNvPr id="10246" name="Oval 6"/>
          <p:cNvSpPr>
            <a:spLocks noChangeArrowheads="1"/>
          </p:cNvSpPr>
          <p:nvPr/>
        </p:nvSpPr>
        <p:spPr bwMode="auto">
          <a:xfrm>
            <a:off x="4421867" y="3329728"/>
            <a:ext cx="1966893" cy="1800423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 dirty="0"/>
              <a:t>Установление </a:t>
            </a:r>
          </a:p>
          <a:p>
            <a:pPr algn="ctr"/>
            <a:r>
              <a:rPr lang="ru-RU" sz="1600" b="1" dirty="0"/>
              <a:t>закономерностей </a:t>
            </a:r>
          </a:p>
          <a:p>
            <a:pPr algn="ctr"/>
            <a:r>
              <a:rPr lang="ru-RU" sz="1600" b="1" dirty="0"/>
              <a:t>реакций</a:t>
            </a:r>
            <a:endParaRPr lang="ru-RU" sz="1600" b="1" dirty="0">
              <a:latin typeface="Arial" charset="0"/>
            </a:endParaRPr>
          </a:p>
        </p:txBody>
      </p:sp>
      <p:sp>
        <p:nvSpPr>
          <p:cNvPr id="10247" name="Oval 7"/>
          <p:cNvSpPr>
            <a:spLocks noChangeArrowheads="1"/>
          </p:cNvSpPr>
          <p:nvPr/>
        </p:nvSpPr>
        <p:spPr bwMode="auto">
          <a:xfrm>
            <a:off x="6228184" y="2174593"/>
            <a:ext cx="2160240" cy="1812625"/>
          </a:xfrm>
          <a:prstGeom prst="ellipse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 dirty="0">
                <a:latin typeface="Arial" charset="0"/>
              </a:rPr>
              <a:t>Синтез </a:t>
            </a:r>
          </a:p>
          <a:p>
            <a:pPr algn="ctr"/>
            <a:r>
              <a:rPr lang="ru-RU" sz="1600" b="1" dirty="0">
                <a:latin typeface="Arial" charset="0"/>
              </a:rPr>
              <a:t>органических</a:t>
            </a:r>
          </a:p>
          <a:p>
            <a:pPr algn="ctr"/>
            <a:r>
              <a:rPr lang="ru-RU" sz="1600" b="1" dirty="0">
                <a:latin typeface="Arial" charset="0"/>
              </a:rPr>
              <a:t> соединений, </a:t>
            </a:r>
          </a:p>
          <a:p>
            <a:pPr algn="ctr"/>
            <a:r>
              <a:rPr lang="ru-RU" sz="1600" b="1" dirty="0">
                <a:latin typeface="Arial" charset="0"/>
              </a:rPr>
              <a:t>имеющих </a:t>
            </a:r>
          </a:p>
          <a:p>
            <a:pPr algn="ctr"/>
            <a:r>
              <a:rPr lang="ru-RU" sz="1600" b="1" dirty="0">
                <a:latin typeface="Arial" charset="0"/>
              </a:rPr>
              <a:t>практическое </a:t>
            </a:r>
          </a:p>
          <a:p>
            <a:pPr algn="ctr"/>
            <a:r>
              <a:rPr lang="ru-RU" sz="1600" b="1" dirty="0">
                <a:latin typeface="Arial" charset="0"/>
              </a:rPr>
              <a:t>значение</a:t>
            </a:r>
          </a:p>
          <a:p>
            <a:pPr algn="ctr"/>
            <a:endParaRPr lang="ru-RU" sz="1600" b="1" dirty="0">
              <a:latin typeface="Arial" charset="0"/>
            </a:endParaRPr>
          </a:p>
        </p:txBody>
      </p:sp>
      <p:sp>
        <p:nvSpPr>
          <p:cNvPr id="10248" name="Oval 8"/>
          <p:cNvSpPr>
            <a:spLocks noChangeArrowheads="1"/>
          </p:cNvSpPr>
          <p:nvPr/>
        </p:nvSpPr>
        <p:spPr bwMode="auto">
          <a:xfrm>
            <a:off x="2307871" y="3300908"/>
            <a:ext cx="1871662" cy="1728788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0066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 dirty="0">
                <a:latin typeface="Arial" charset="0"/>
              </a:rPr>
              <a:t>Установление </a:t>
            </a:r>
          </a:p>
          <a:p>
            <a:pPr algn="ctr"/>
            <a:r>
              <a:rPr lang="ru-RU" sz="1600" b="1" dirty="0">
                <a:latin typeface="Arial" charset="0"/>
              </a:rPr>
              <a:t>структуры </a:t>
            </a:r>
          </a:p>
          <a:p>
            <a:pPr algn="ctr"/>
            <a:r>
              <a:rPr lang="ru-RU" sz="1600" b="1" dirty="0">
                <a:latin typeface="Arial" charset="0"/>
              </a:rPr>
              <a:t>органического</a:t>
            </a:r>
          </a:p>
          <a:p>
            <a:pPr algn="ctr"/>
            <a:r>
              <a:rPr lang="ru-RU" sz="1600" b="1" dirty="0">
                <a:latin typeface="Arial" charset="0"/>
              </a:rPr>
              <a:t>соединения</a:t>
            </a:r>
          </a:p>
        </p:txBody>
      </p:sp>
      <p:sp>
        <p:nvSpPr>
          <p:cNvPr id="10249" name="Oval 9"/>
          <p:cNvSpPr>
            <a:spLocks noChangeArrowheads="1"/>
          </p:cNvSpPr>
          <p:nvPr/>
        </p:nvSpPr>
        <p:spPr bwMode="auto">
          <a:xfrm>
            <a:off x="251520" y="2060848"/>
            <a:ext cx="2128359" cy="1800225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FFCC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C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 dirty="0">
                <a:latin typeface="Arial" charset="0"/>
              </a:rPr>
              <a:t>Выделение </a:t>
            </a:r>
          </a:p>
          <a:p>
            <a:pPr algn="ctr"/>
            <a:r>
              <a:rPr lang="ru-RU" sz="1600" b="1" dirty="0">
                <a:latin typeface="Arial" charset="0"/>
              </a:rPr>
              <a:t>индивидуальных</a:t>
            </a:r>
          </a:p>
          <a:p>
            <a:pPr algn="ctr"/>
            <a:r>
              <a:rPr lang="ru-RU" sz="1600" b="1" dirty="0">
                <a:latin typeface="Arial" charset="0"/>
              </a:rPr>
              <a:t> соединений </a:t>
            </a:r>
          </a:p>
          <a:p>
            <a:pPr algn="ctr"/>
            <a:r>
              <a:rPr lang="ru-RU" sz="1600" b="1" dirty="0">
                <a:latin typeface="Arial" charset="0"/>
              </a:rPr>
              <a:t>из природных </a:t>
            </a:r>
          </a:p>
          <a:p>
            <a:pPr algn="ctr"/>
            <a:r>
              <a:rPr lang="ru-RU" sz="1600" b="1" dirty="0">
                <a:latin typeface="Arial" charset="0"/>
              </a:rPr>
              <a:t>веществ</a:t>
            </a:r>
          </a:p>
        </p:txBody>
      </p:sp>
    </p:spTree>
    <p:extLst>
      <p:ext uri="{BB962C8B-B14F-4D97-AF65-F5344CB8AC3E}">
        <p14:creationId xmlns:p14="http://schemas.microsoft.com/office/powerpoint/2010/main" val="1866493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12"/>
          <p:cNvSpPr>
            <a:spLocks noChangeArrowheads="1"/>
          </p:cNvSpPr>
          <p:nvPr/>
        </p:nvSpPr>
        <p:spPr bwMode="auto">
          <a:xfrm>
            <a:off x="3708400" y="4652963"/>
            <a:ext cx="433388" cy="288925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2"/>
                </a:solidFill>
                <a:latin typeface="Constantia" pitchFamily="18" charset="0"/>
              </a:defRPr>
            </a:lvl2pPr>
            <a:lvl3pPr marL="1143000" indent="-228600">
              <a:spcBef>
                <a:spcPts val="300"/>
              </a:spcBef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ts val="338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pic>
        <p:nvPicPr>
          <p:cNvPr id="18435" name="Picture 11" descr="IMG_17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-1989138"/>
            <a:ext cx="5305425" cy="3978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олилиния 16"/>
          <p:cNvSpPr/>
          <p:nvPr/>
        </p:nvSpPr>
        <p:spPr>
          <a:xfrm>
            <a:off x="1449388" y="2260600"/>
            <a:ext cx="7564437" cy="3182938"/>
          </a:xfrm>
          <a:custGeom>
            <a:avLst/>
            <a:gdLst>
              <a:gd name="connsiteX0" fmla="*/ 8626 w 7565366"/>
              <a:gd name="connsiteY0" fmla="*/ 3183147 h 3183147"/>
              <a:gd name="connsiteX1" fmla="*/ 51758 w 7565366"/>
              <a:gd name="connsiteY1" fmla="*/ 3174521 h 3183147"/>
              <a:gd name="connsiteX2" fmla="*/ 86264 w 7565366"/>
              <a:gd name="connsiteY2" fmla="*/ 3157268 h 3183147"/>
              <a:gd name="connsiteX3" fmla="*/ 112143 w 7565366"/>
              <a:gd name="connsiteY3" fmla="*/ 3148641 h 3183147"/>
              <a:gd name="connsiteX4" fmla="*/ 146649 w 7565366"/>
              <a:gd name="connsiteY4" fmla="*/ 3071004 h 3183147"/>
              <a:gd name="connsiteX5" fmla="*/ 155275 w 7565366"/>
              <a:gd name="connsiteY5" fmla="*/ 3045124 h 3183147"/>
              <a:gd name="connsiteX6" fmla="*/ 163902 w 7565366"/>
              <a:gd name="connsiteY6" fmla="*/ 2855343 h 3183147"/>
              <a:gd name="connsiteX7" fmla="*/ 172528 w 7565366"/>
              <a:gd name="connsiteY7" fmla="*/ 2786332 h 3183147"/>
              <a:gd name="connsiteX8" fmla="*/ 181154 w 7565366"/>
              <a:gd name="connsiteY8" fmla="*/ 2751826 h 3183147"/>
              <a:gd name="connsiteX9" fmla="*/ 189781 w 7565366"/>
              <a:gd name="connsiteY9" fmla="*/ 2700068 h 3183147"/>
              <a:gd name="connsiteX10" fmla="*/ 215660 w 7565366"/>
              <a:gd name="connsiteY10" fmla="*/ 2544792 h 3183147"/>
              <a:gd name="connsiteX11" fmla="*/ 232913 w 7565366"/>
              <a:gd name="connsiteY11" fmla="*/ 2389517 h 3183147"/>
              <a:gd name="connsiteX12" fmla="*/ 250166 w 7565366"/>
              <a:gd name="connsiteY12" fmla="*/ 2337758 h 3183147"/>
              <a:gd name="connsiteX13" fmla="*/ 250166 w 7565366"/>
              <a:gd name="connsiteY13" fmla="*/ 1923690 h 3183147"/>
              <a:gd name="connsiteX14" fmla="*/ 232913 w 7565366"/>
              <a:gd name="connsiteY14" fmla="*/ 1820173 h 3183147"/>
              <a:gd name="connsiteX15" fmla="*/ 224287 w 7565366"/>
              <a:gd name="connsiteY15" fmla="*/ 1742536 h 3183147"/>
              <a:gd name="connsiteX16" fmla="*/ 207034 w 7565366"/>
              <a:gd name="connsiteY16" fmla="*/ 1690777 h 3183147"/>
              <a:gd name="connsiteX17" fmla="*/ 198407 w 7565366"/>
              <a:gd name="connsiteY17" fmla="*/ 1664898 h 3183147"/>
              <a:gd name="connsiteX18" fmla="*/ 181154 w 7565366"/>
              <a:gd name="connsiteY18" fmla="*/ 1595887 h 3183147"/>
              <a:gd name="connsiteX19" fmla="*/ 146649 w 7565366"/>
              <a:gd name="connsiteY19" fmla="*/ 1544128 h 3183147"/>
              <a:gd name="connsiteX20" fmla="*/ 112143 w 7565366"/>
              <a:gd name="connsiteY20" fmla="*/ 1492370 h 3183147"/>
              <a:gd name="connsiteX21" fmla="*/ 77637 w 7565366"/>
              <a:gd name="connsiteY21" fmla="*/ 1440611 h 3183147"/>
              <a:gd name="connsiteX22" fmla="*/ 60385 w 7565366"/>
              <a:gd name="connsiteY22" fmla="*/ 1414732 h 3183147"/>
              <a:gd name="connsiteX23" fmla="*/ 34505 w 7565366"/>
              <a:gd name="connsiteY23" fmla="*/ 1397479 h 3183147"/>
              <a:gd name="connsiteX24" fmla="*/ 8626 w 7565366"/>
              <a:gd name="connsiteY24" fmla="*/ 1337094 h 3183147"/>
              <a:gd name="connsiteX25" fmla="*/ 0 w 7565366"/>
              <a:gd name="connsiteY25" fmla="*/ 1311215 h 3183147"/>
              <a:gd name="connsiteX26" fmla="*/ 8626 w 7565366"/>
              <a:gd name="connsiteY26" fmla="*/ 1276709 h 3183147"/>
              <a:gd name="connsiteX27" fmla="*/ 86264 w 7565366"/>
              <a:gd name="connsiteY27" fmla="*/ 1233577 h 3183147"/>
              <a:gd name="connsiteX28" fmla="*/ 138022 w 7565366"/>
              <a:gd name="connsiteY28" fmla="*/ 1207698 h 3183147"/>
              <a:gd name="connsiteX29" fmla="*/ 172528 w 7565366"/>
              <a:gd name="connsiteY29" fmla="*/ 1181819 h 3183147"/>
              <a:gd name="connsiteX30" fmla="*/ 224287 w 7565366"/>
              <a:gd name="connsiteY30" fmla="*/ 1164566 h 3183147"/>
              <a:gd name="connsiteX31" fmla="*/ 250166 w 7565366"/>
              <a:gd name="connsiteY31" fmla="*/ 1155939 h 3183147"/>
              <a:gd name="connsiteX32" fmla="*/ 276045 w 7565366"/>
              <a:gd name="connsiteY32" fmla="*/ 1147313 h 3183147"/>
              <a:gd name="connsiteX33" fmla="*/ 301924 w 7565366"/>
              <a:gd name="connsiteY33" fmla="*/ 1138687 h 3183147"/>
              <a:gd name="connsiteX34" fmla="*/ 448573 w 7565366"/>
              <a:gd name="connsiteY34" fmla="*/ 1130060 h 3183147"/>
              <a:gd name="connsiteX35" fmla="*/ 483079 w 7565366"/>
              <a:gd name="connsiteY35" fmla="*/ 1138687 h 3183147"/>
              <a:gd name="connsiteX36" fmla="*/ 569343 w 7565366"/>
              <a:gd name="connsiteY36" fmla="*/ 1155939 h 3183147"/>
              <a:gd name="connsiteX37" fmla="*/ 595222 w 7565366"/>
              <a:gd name="connsiteY37" fmla="*/ 1164566 h 3183147"/>
              <a:gd name="connsiteX38" fmla="*/ 646981 w 7565366"/>
              <a:gd name="connsiteY38" fmla="*/ 1190445 h 3183147"/>
              <a:gd name="connsiteX39" fmla="*/ 715992 w 7565366"/>
              <a:gd name="connsiteY39" fmla="*/ 1181819 h 3183147"/>
              <a:gd name="connsiteX40" fmla="*/ 698739 w 7565366"/>
              <a:gd name="connsiteY40" fmla="*/ 1130060 h 3183147"/>
              <a:gd name="connsiteX41" fmla="*/ 646981 w 7565366"/>
              <a:gd name="connsiteY41" fmla="*/ 1078302 h 3183147"/>
              <a:gd name="connsiteX42" fmla="*/ 621102 w 7565366"/>
              <a:gd name="connsiteY42" fmla="*/ 1026543 h 3183147"/>
              <a:gd name="connsiteX43" fmla="*/ 603849 w 7565366"/>
              <a:gd name="connsiteY43" fmla="*/ 1000664 h 3183147"/>
              <a:gd name="connsiteX44" fmla="*/ 603849 w 7565366"/>
              <a:gd name="connsiteY44" fmla="*/ 828136 h 3183147"/>
              <a:gd name="connsiteX45" fmla="*/ 621102 w 7565366"/>
              <a:gd name="connsiteY45" fmla="*/ 767751 h 3183147"/>
              <a:gd name="connsiteX46" fmla="*/ 698739 w 7565366"/>
              <a:gd name="connsiteY46" fmla="*/ 724619 h 3183147"/>
              <a:gd name="connsiteX47" fmla="*/ 854015 w 7565366"/>
              <a:gd name="connsiteY47" fmla="*/ 750498 h 3183147"/>
              <a:gd name="connsiteX48" fmla="*/ 862641 w 7565366"/>
              <a:gd name="connsiteY48" fmla="*/ 776377 h 3183147"/>
              <a:gd name="connsiteX49" fmla="*/ 914400 w 7565366"/>
              <a:gd name="connsiteY49" fmla="*/ 828136 h 3183147"/>
              <a:gd name="connsiteX50" fmla="*/ 948905 w 7565366"/>
              <a:gd name="connsiteY50" fmla="*/ 879894 h 3183147"/>
              <a:gd name="connsiteX51" fmla="*/ 966158 w 7565366"/>
              <a:gd name="connsiteY51" fmla="*/ 931653 h 3183147"/>
              <a:gd name="connsiteX52" fmla="*/ 974785 w 7565366"/>
              <a:gd name="connsiteY52" fmla="*/ 957532 h 3183147"/>
              <a:gd name="connsiteX53" fmla="*/ 983411 w 7565366"/>
              <a:gd name="connsiteY53" fmla="*/ 983411 h 3183147"/>
              <a:gd name="connsiteX54" fmla="*/ 992037 w 7565366"/>
              <a:gd name="connsiteY54" fmla="*/ 871268 h 3183147"/>
              <a:gd name="connsiteX55" fmla="*/ 1009290 w 7565366"/>
              <a:gd name="connsiteY55" fmla="*/ 819509 h 3183147"/>
              <a:gd name="connsiteX56" fmla="*/ 1061049 w 7565366"/>
              <a:gd name="connsiteY56" fmla="*/ 785004 h 3183147"/>
              <a:gd name="connsiteX57" fmla="*/ 1086928 w 7565366"/>
              <a:gd name="connsiteY57" fmla="*/ 776377 h 3183147"/>
              <a:gd name="connsiteX58" fmla="*/ 1173192 w 7565366"/>
              <a:gd name="connsiteY58" fmla="*/ 759124 h 3183147"/>
              <a:gd name="connsiteX59" fmla="*/ 1224951 w 7565366"/>
              <a:gd name="connsiteY59" fmla="*/ 741871 h 3183147"/>
              <a:gd name="connsiteX60" fmla="*/ 1242204 w 7565366"/>
              <a:gd name="connsiteY60" fmla="*/ 715992 h 3183147"/>
              <a:gd name="connsiteX61" fmla="*/ 1259456 w 7565366"/>
              <a:gd name="connsiteY61" fmla="*/ 681487 h 3183147"/>
              <a:gd name="connsiteX62" fmla="*/ 1293962 w 7565366"/>
              <a:gd name="connsiteY62" fmla="*/ 646981 h 3183147"/>
              <a:gd name="connsiteX63" fmla="*/ 1319841 w 7565366"/>
              <a:gd name="connsiteY63" fmla="*/ 612475 h 3183147"/>
              <a:gd name="connsiteX64" fmla="*/ 1328468 w 7565366"/>
              <a:gd name="connsiteY64" fmla="*/ 517585 h 3183147"/>
              <a:gd name="connsiteX65" fmla="*/ 1337094 w 7565366"/>
              <a:gd name="connsiteY65" fmla="*/ 422694 h 3183147"/>
              <a:gd name="connsiteX66" fmla="*/ 1388853 w 7565366"/>
              <a:gd name="connsiteY66" fmla="*/ 396815 h 3183147"/>
              <a:gd name="connsiteX67" fmla="*/ 1431985 w 7565366"/>
              <a:gd name="connsiteY67" fmla="*/ 388188 h 3183147"/>
              <a:gd name="connsiteX68" fmla="*/ 1457864 w 7565366"/>
              <a:gd name="connsiteY68" fmla="*/ 379562 h 3183147"/>
              <a:gd name="connsiteX69" fmla="*/ 1544128 w 7565366"/>
              <a:gd name="connsiteY69" fmla="*/ 370936 h 3183147"/>
              <a:gd name="connsiteX70" fmla="*/ 1613139 w 7565366"/>
              <a:gd name="connsiteY70" fmla="*/ 353683 h 3183147"/>
              <a:gd name="connsiteX71" fmla="*/ 1664898 w 7565366"/>
              <a:gd name="connsiteY71" fmla="*/ 336430 h 3183147"/>
              <a:gd name="connsiteX72" fmla="*/ 1751162 w 7565366"/>
              <a:gd name="connsiteY72" fmla="*/ 276045 h 3183147"/>
              <a:gd name="connsiteX73" fmla="*/ 1785668 w 7565366"/>
              <a:gd name="connsiteY73" fmla="*/ 241539 h 3183147"/>
              <a:gd name="connsiteX74" fmla="*/ 1828800 w 7565366"/>
              <a:gd name="connsiteY74" fmla="*/ 215660 h 3183147"/>
              <a:gd name="connsiteX75" fmla="*/ 1889185 w 7565366"/>
              <a:gd name="connsiteY75" fmla="*/ 163902 h 3183147"/>
              <a:gd name="connsiteX76" fmla="*/ 1923690 w 7565366"/>
              <a:gd name="connsiteY76" fmla="*/ 138022 h 3183147"/>
              <a:gd name="connsiteX77" fmla="*/ 1932317 w 7565366"/>
              <a:gd name="connsiteY77" fmla="*/ 112143 h 3183147"/>
              <a:gd name="connsiteX78" fmla="*/ 2009954 w 7565366"/>
              <a:gd name="connsiteY78" fmla="*/ 43132 h 3183147"/>
              <a:gd name="connsiteX79" fmla="*/ 2380890 w 7565366"/>
              <a:gd name="connsiteY79" fmla="*/ 43132 h 3183147"/>
              <a:gd name="connsiteX80" fmla="*/ 2389517 w 7565366"/>
              <a:gd name="connsiteY80" fmla="*/ 17253 h 3183147"/>
              <a:gd name="connsiteX81" fmla="*/ 2415396 w 7565366"/>
              <a:gd name="connsiteY81" fmla="*/ 0 h 3183147"/>
              <a:gd name="connsiteX82" fmla="*/ 2518913 w 7565366"/>
              <a:gd name="connsiteY82" fmla="*/ 8626 h 3183147"/>
              <a:gd name="connsiteX83" fmla="*/ 2570671 w 7565366"/>
              <a:gd name="connsiteY83" fmla="*/ 25879 h 3183147"/>
              <a:gd name="connsiteX84" fmla="*/ 2596551 w 7565366"/>
              <a:gd name="connsiteY84" fmla="*/ 43132 h 3183147"/>
              <a:gd name="connsiteX85" fmla="*/ 2622430 w 7565366"/>
              <a:gd name="connsiteY85" fmla="*/ 51758 h 3183147"/>
              <a:gd name="connsiteX86" fmla="*/ 2639683 w 7565366"/>
              <a:gd name="connsiteY86" fmla="*/ 77637 h 3183147"/>
              <a:gd name="connsiteX87" fmla="*/ 2648309 w 7565366"/>
              <a:gd name="connsiteY87" fmla="*/ 250166 h 3183147"/>
              <a:gd name="connsiteX88" fmla="*/ 2631056 w 7565366"/>
              <a:gd name="connsiteY88" fmla="*/ 276045 h 3183147"/>
              <a:gd name="connsiteX89" fmla="*/ 2605177 w 7565366"/>
              <a:gd name="connsiteY89" fmla="*/ 293298 h 3183147"/>
              <a:gd name="connsiteX90" fmla="*/ 2596551 w 7565366"/>
              <a:gd name="connsiteY90" fmla="*/ 370936 h 3183147"/>
              <a:gd name="connsiteX91" fmla="*/ 2613804 w 7565366"/>
              <a:gd name="connsiteY91" fmla="*/ 396815 h 3183147"/>
              <a:gd name="connsiteX92" fmla="*/ 2743200 w 7565366"/>
              <a:gd name="connsiteY92" fmla="*/ 388188 h 3183147"/>
              <a:gd name="connsiteX93" fmla="*/ 2769079 w 7565366"/>
              <a:gd name="connsiteY93" fmla="*/ 379562 h 3183147"/>
              <a:gd name="connsiteX94" fmla="*/ 2855343 w 7565366"/>
              <a:gd name="connsiteY94" fmla="*/ 362309 h 3183147"/>
              <a:gd name="connsiteX95" fmla="*/ 3217653 w 7565366"/>
              <a:gd name="connsiteY95" fmla="*/ 362309 h 3183147"/>
              <a:gd name="connsiteX96" fmla="*/ 3269411 w 7565366"/>
              <a:gd name="connsiteY96" fmla="*/ 327804 h 3183147"/>
              <a:gd name="connsiteX97" fmla="*/ 3321170 w 7565366"/>
              <a:gd name="connsiteY97" fmla="*/ 310551 h 3183147"/>
              <a:gd name="connsiteX98" fmla="*/ 3347049 w 7565366"/>
              <a:gd name="connsiteY98" fmla="*/ 301924 h 3183147"/>
              <a:gd name="connsiteX99" fmla="*/ 3407434 w 7565366"/>
              <a:gd name="connsiteY99" fmla="*/ 284671 h 3183147"/>
              <a:gd name="connsiteX100" fmla="*/ 3459192 w 7565366"/>
              <a:gd name="connsiteY100" fmla="*/ 301924 h 3183147"/>
              <a:gd name="connsiteX101" fmla="*/ 3536830 w 7565366"/>
              <a:gd name="connsiteY101" fmla="*/ 345056 h 3183147"/>
              <a:gd name="connsiteX102" fmla="*/ 3554083 w 7565366"/>
              <a:gd name="connsiteY102" fmla="*/ 370936 h 3183147"/>
              <a:gd name="connsiteX103" fmla="*/ 3579962 w 7565366"/>
              <a:gd name="connsiteY103" fmla="*/ 379562 h 3183147"/>
              <a:gd name="connsiteX104" fmla="*/ 3605841 w 7565366"/>
              <a:gd name="connsiteY104" fmla="*/ 396815 h 3183147"/>
              <a:gd name="connsiteX105" fmla="*/ 3631720 w 7565366"/>
              <a:gd name="connsiteY105" fmla="*/ 405441 h 3183147"/>
              <a:gd name="connsiteX106" fmla="*/ 3726611 w 7565366"/>
              <a:gd name="connsiteY106" fmla="*/ 422694 h 3183147"/>
              <a:gd name="connsiteX107" fmla="*/ 3769743 w 7565366"/>
              <a:gd name="connsiteY107" fmla="*/ 457200 h 3183147"/>
              <a:gd name="connsiteX108" fmla="*/ 3821502 w 7565366"/>
              <a:gd name="connsiteY108" fmla="*/ 491705 h 3183147"/>
              <a:gd name="connsiteX109" fmla="*/ 3847381 w 7565366"/>
              <a:gd name="connsiteY109" fmla="*/ 508958 h 3183147"/>
              <a:gd name="connsiteX110" fmla="*/ 3916392 w 7565366"/>
              <a:gd name="connsiteY110" fmla="*/ 526211 h 3183147"/>
              <a:gd name="connsiteX111" fmla="*/ 4045788 w 7565366"/>
              <a:gd name="connsiteY111" fmla="*/ 517585 h 3183147"/>
              <a:gd name="connsiteX112" fmla="*/ 4071668 w 7565366"/>
              <a:gd name="connsiteY112" fmla="*/ 508958 h 3183147"/>
              <a:gd name="connsiteX113" fmla="*/ 4114800 w 7565366"/>
              <a:gd name="connsiteY113" fmla="*/ 500332 h 3183147"/>
              <a:gd name="connsiteX114" fmla="*/ 4140679 w 7565366"/>
              <a:gd name="connsiteY114" fmla="*/ 439947 h 3183147"/>
              <a:gd name="connsiteX115" fmla="*/ 4149305 w 7565366"/>
              <a:gd name="connsiteY115" fmla="*/ 414068 h 3183147"/>
              <a:gd name="connsiteX116" fmla="*/ 4235570 w 7565366"/>
              <a:gd name="connsiteY116" fmla="*/ 327804 h 3183147"/>
              <a:gd name="connsiteX117" fmla="*/ 4270075 w 7565366"/>
              <a:gd name="connsiteY117" fmla="*/ 310551 h 3183147"/>
              <a:gd name="connsiteX118" fmla="*/ 4321834 w 7565366"/>
              <a:gd name="connsiteY118" fmla="*/ 276045 h 3183147"/>
              <a:gd name="connsiteX119" fmla="*/ 4718649 w 7565366"/>
              <a:gd name="connsiteY119" fmla="*/ 293298 h 3183147"/>
              <a:gd name="connsiteX120" fmla="*/ 4744528 w 7565366"/>
              <a:gd name="connsiteY120" fmla="*/ 301924 h 3183147"/>
              <a:gd name="connsiteX121" fmla="*/ 4796287 w 7565366"/>
              <a:gd name="connsiteY121" fmla="*/ 336430 h 3183147"/>
              <a:gd name="connsiteX122" fmla="*/ 4830792 w 7565366"/>
              <a:gd name="connsiteY122" fmla="*/ 353683 h 3183147"/>
              <a:gd name="connsiteX123" fmla="*/ 4856671 w 7565366"/>
              <a:gd name="connsiteY123" fmla="*/ 379562 h 3183147"/>
              <a:gd name="connsiteX124" fmla="*/ 4891177 w 7565366"/>
              <a:gd name="connsiteY124" fmla="*/ 388188 h 3183147"/>
              <a:gd name="connsiteX125" fmla="*/ 5046453 w 7565366"/>
              <a:gd name="connsiteY125" fmla="*/ 405441 h 3183147"/>
              <a:gd name="connsiteX126" fmla="*/ 5460520 w 7565366"/>
              <a:gd name="connsiteY126" fmla="*/ 396815 h 3183147"/>
              <a:gd name="connsiteX127" fmla="*/ 5512279 w 7565366"/>
              <a:gd name="connsiteY127" fmla="*/ 379562 h 3183147"/>
              <a:gd name="connsiteX128" fmla="*/ 5546785 w 7565366"/>
              <a:gd name="connsiteY128" fmla="*/ 370936 h 3183147"/>
              <a:gd name="connsiteX129" fmla="*/ 5598543 w 7565366"/>
              <a:gd name="connsiteY129" fmla="*/ 405441 h 3183147"/>
              <a:gd name="connsiteX130" fmla="*/ 5624422 w 7565366"/>
              <a:gd name="connsiteY130" fmla="*/ 422694 h 3183147"/>
              <a:gd name="connsiteX131" fmla="*/ 5840083 w 7565366"/>
              <a:gd name="connsiteY131" fmla="*/ 405441 h 3183147"/>
              <a:gd name="connsiteX132" fmla="*/ 5926347 w 7565366"/>
              <a:gd name="connsiteY132" fmla="*/ 388188 h 3183147"/>
              <a:gd name="connsiteX133" fmla="*/ 6003985 w 7565366"/>
              <a:gd name="connsiteY133" fmla="*/ 353683 h 3183147"/>
              <a:gd name="connsiteX134" fmla="*/ 6064370 w 7565366"/>
              <a:gd name="connsiteY134" fmla="*/ 327804 h 3183147"/>
              <a:gd name="connsiteX135" fmla="*/ 6124754 w 7565366"/>
              <a:gd name="connsiteY135" fmla="*/ 301924 h 3183147"/>
              <a:gd name="connsiteX136" fmla="*/ 6228271 w 7565366"/>
              <a:gd name="connsiteY136" fmla="*/ 293298 h 3183147"/>
              <a:gd name="connsiteX137" fmla="*/ 6280030 w 7565366"/>
              <a:gd name="connsiteY137" fmla="*/ 284671 h 3183147"/>
              <a:gd name="connsiteX138" fmla="*/ 6323162 w 7565366"/>
              <a:gd name="connsiteY138" fmla="*/ 276045 h 3183147"/>
              <a:gd name="connsiteX139" fmla="*/ 6564702 w 7565366"/>
              <a:gd name="connsiteY139" fmla="*/ 267419 h 3183147"/>
              <a:gd name="connsiteX140" fmla="*/ 6625087 w 7565366"/>
              <a:gd name="connsiteY140" fmla="*/ 258792 h 3183147"/>
              <a:gd name="connsiteX141" fmla="*/ 6676845 w 7565366"/>
              <a:gd name="connsiteY141" fmla="*/ 250166 h 3183147"/>
              <a:gd name="connsiteX142" fmla="*/ 6745856 w 7565366"/>
              <a:gd name="connsiteY142" fmla="*/ 241539 h 3183147"/>
              <a:gd name="connsiteX143" fmla="*/ 7047781 w 7565366"/>
              <a:gd name="connsiteY143" fmla="*/ 250166 h 3183147"/>
              <a:gd name="connsiteX144" fmla="*/ 7065034 w 7565366"/>
              <a:gd name="connsiteY144" fmla="*/ 276045 h 3183147"/>
              <a:gd name="connsiteX145" fmla="*/ 7090913 w 7565366"/>
              <a:gd name="connsiteY145" fmla="*/ 293298 h 3183147"/>
              <a:gd name="connsiteX146" fmla="*/ 7228936 w 7565366"/>
              <a:gd name="connsiteY146" fmla="*/ 345056 h 3183147"/>
              <a:gd name="connsiteX147" fmla="*/ 7272068 w 7565366"/>
              <a:gd name="connsiteY147" fmla="*/ 353683 h 3183147"/>
              <a:gd name="connsiteX148" fmla="*/ 7315200 w 7565366"/>
              <a:gd name="connsiteY148" fmla="*/ 396815 h 3183147"/>
              <a:gd name="connsiteX149" fmla="*/ 7358332 w 7565366"/>
              <a:gd name="connsiteY149" fmla="*/ 431321 h 3183147"/>
              <a:gd name="connsiteX150" fmla="*/ 7384211 w 7565366"/>
              <a:gd name="connsiteY150" fmla="*/ 457200 h 3183147"/>
              <a:gd name="connsiteX151" fmla="*/ 7461849 w 7565366"/>
              <a:gd name="connsiteY151" fmla="*/ 483079 h 3183147"/>
              <a:gd name="connsiteX152" fmla="*/ 7522234 w 7565366"/>
              <a:gd name="connsiteY152" fmla="*/ 517585 h 3183147"/>
              <a:gd name="connsiteX153" fmla="*/ 7556739 w 7565366"/>
              <a:gd name="connsiteY153" fmla="*/ 595222 h 3183147"/>
              <a:gd name="connsiteX154" fmla="*/ 7565366 w 7565366"/>
              <a:gd name="connsiteY154" fmla="*/ 621102 h 3183147"/>
              <a:gd name="connsiteX155" fmla="*/ 7556739 w 7565366"/>
              <a:gd name="connsiteY155" fmla="*/ 646981 h 3183147"/>
              <a:gd name="connsiteX156" fmla="*/ 7479102 w 7565366"/>
              <a:gd name="connsiteY156" fmla="*/ 707366 h 3183147"/>
              <a:gd name="connsiteX157" fmla="*/ 7453222 w 7565366"/>
              <a:gd name="connsiteY157" fmla="*/ 724619 h 3183147"/>
              <a:gd name="connsiteX158" fmla="*/ 7401464 w 7565366"/>
              <a:gd name="connsiteY158" fmla="*/ 776377 h 3183147"/>
              <a:gd name="connsiteX159" fmla="*/ 7375585 w 7565366"/>
              <a:gd name="connsiteY159" fmla="*/ 802256 h 3183147"/>
              <a:gd name="connsiteX160" fmla="*/ 7349705 w 7565366"/>
              <a:gd name="connsiteY160" fmla="*/ 819509 h 3183147"/>
              <a:gd name="connsiteX161" fmla="*/ 7341079 w 7565366"/>
              <a:gd name="connsiteY161" fmla="*/ 983411 h 3183147"/>
              <a:gd name="connsiteX162" fmla="*/ 7358332 w 7565366"/>
              <a:gd name="connsiteY162" fmla="*/ 1061049 h 3183147"/>
              <a:gd name="connsiteX163" fmla="*/ 7332453 w 7565366"/>
              <a:gd name="connsiteY163" fmla="*/ 1112807 h 3183147"/>
              <a:gd name="connsiteX164" fmla="*/ 7272068 w 7565366"/>
              <a:gd name="connsiteY164" fmla="*/ 1147313 h 3183147"/>
              <a:gd name="connsiteX165" fmla="*/ 7185804 w 7565366"/>
              <a:gd name="connsiteY165" fmla="*/ 1190445 h 3183147"/>
              <a:gd name="connsiteX166" fmla="*/ 7159924 w 7565366"/>
              <a:gd name="connsiteY166" fmla="*/ 1207698 h 3183147"/>
              <a:gd name="connsiteX167" fmla="*/ 7134045 w 7565366"/>
              <a:gd name="connsiteY167" fmla="*/ 1216324 h 3183147"/>
              <a:gd name="connsiteX168" fmla="*/ 7116792 w 7565366"/>
              <a:gd name="connsiteY168" fmla="*/ 1242204 h 3183147"/>
              <a:gd name="connsiteX169" fmla="*/ 7090913 w 7565366"/>
              <a:gd name="connsiteY169" fmla="*/ 1268083 h 3183147"/>
              <a:gd name="connsiteX170" fmla="*/ 7065034 w 7565366"/>
              <a:gd name="connsiteY170" fmla="*/ 1328468 h 3183147"/>
              <a:gd name="connsiteX171" fmla="*/ 7047781 w 7565366"/>
              <a:gd name="connsiteY171" fmla="*/ 1388853 h 3183147"/>
              <a:gd name="connsiteX172" fmla="*/ 7030528 w 7565366"/>
              <a:gd name="connsiteY172" fmla="*/ 1423358 h 3183147"/>
              <a:gd name="connsiteX173" fmla="*/ 7013275 w 7565366"/>
              <a:gd name="connsiteY173" fmla="*/ 1483743 h 3183147"/>
              <a:gd name="connsiteX174" fmla="*/ 7039154 w 7565366"/>
              <a:gd name="connsiteY174" fmla="*/ 1587260 h 3183147"/>
              <a:gd name="connsiteX175" fmla="*/ 7065034 w 7565366"/>
              <a:gd name="connsiteY175" fmla="*/ 1647645 h 3183147"/>
              <a:gd name="connsiteX176" fmla="*/ 7090913 w 7565366"/>
              <a:gd name="connsiteY176" fmla="*/ 1682151 h 3183147"/>
              <a:gd name="connsiteX177" fmla="*/ 7116792 w 7565366"/>
              <a:gd name="connsiteY177" fmla="*/ 1725283 h 3183147"/>
              <a:gd name="connsiteX178" fmla="*/ 7142671 w 7565366"/>
              <a:gd name="connsiteY178" fmla="*/ 1794294 h 3183147"/>
              <a:gd name="connsiteX179" fmla="*/ 7168551 w 7565366"/>
              <a:gd name="connsiteY179" fmla="*/ 1871932 h 3183147"/>
              <a:gd name="connsiteX180" fmla="*/ 7211683 w 7565366"/>
              <a:gd name="connsiteY180" fmla="*/ 1923690 h 3183147"/>
              <a:gd name="connsiteX181" fmla="*/ 7228936 w 7565366"/>
              <a:gd name="connsiteY181" fmla="*/ 1889185 h 3183147"/>
              <a:gd name="connsiteX182" fmla="*/ 7185804 w 7565366"/>
              <a:gd name="connsiteY182" fmla="*/ 1863305 h 3183147"/>
              <a:gd name="connsiteX183" fmla="*/ 7116792 w 7565366"/>
              <a:gd name="connsiteY183" fmla="*/ 1820173 h 3183147"/>
              <a:gd name="connsiteX184" fmla="*/ 7073660 w 7565366"/>
              <a:gd name="connsiteY184" fmla="*/ 1811547 h 3183147"/>
              <a:gd name="connsiteX185" fmla="*/ 7004649 w 7565366"/>
              <a:gd name="connsiteY185" fmla="*/ 1820173 h 3183147"/>
              <a:gd name="connsiteX186" fmla="*/ 6892505 w 7565366"/>
              <a:gd name="connsiteY186" fmla="*/ 1940943 h 3183147"/>
              <a:gd name="connsiteX187" fmla="*/ 6780362 w 7565366"/>
              <a:gd name="connsiteY187" fmla="*/ 2035834 h 3183147"/>
              <a:gd name="connsiteX188" fmla="*/ 6728604 w 7565366"/>
              <a:gd name="connsiteY188" fmla="*/ 2096219 h 3183147"/>
              <a:gd name="connsiteX189" fmla="*/ 6668219 w 7565366"/>
              <a:gd name="connsiteY189" fmla="*/ 2156604 h 3183147"/>
              <a:gd name="connsiteX190" fmla="*/ 6607834 w 7565366"/>
              <a:gd name="connsiteY190" fmla="*/ 2234241 h 3183147"/>
              <a:gd name="connsiteX191" fmla="*/ 6607834 w 7565366"/>
              <a:gd name="connsiteY191" fmla="*/ 2303253 h 3183147"/>
              <a:gd name="connsiteX192" fmla="*/ 6633713 w 7565366"/>
              <a:gd name="connsiteY192" fmla="*/ 2320505 h 3183147"/>
              <a:gd name="connsiteX193" fmla="*/ 6642339 w 7565366"/>
              <a:gd name="connsiteY193" fmla="*/ 2346385 h 3183147"/>
              <a:gd name="connsiteX194" fmla="*/ 6590581 w 7565366"/>
              <a:gd name="connsiteY194" fmla="*/ 2389517 h 3183147"/>
              <a:gd name="connsiteX195" fmla="*/ 6581954 w 7565366"/>
              <a:gd name="connsiteY195" fmla="*/ 2363637 h 3183147"/>
              <a:gd name="connsiteX196" fmla="*/ 6538822 w 7565366"/>
              <a:gd name="connsiteY196" fmla="*/ 2355011 h 3183147"/>
              <a:gd name="connsiteX197" fmla="*/ 6676845 w 7565366"/>
              <a:gd name="connsiteY197" fmla="*/ 2208362 h 3183147"/>
              <a:gd name="connsiteX198" fmla="*/ 6763109 w 7565366"/>
              <a:gd name="connsiteY198" fmla="*/ 2113471 h 3183147"/>
              <a:gd name="connsiteX199" fmla="*/ 6866626 w 7565366"/>
              <a:gd name="connsiteY199" fmla="*/ 2035834 h 3183147"/>
              <a:gd name="connsiteX200" fmla="*/ 6918385 w 7565366"/>
              <a:gd name="connsiteY200" fmla="*/ 2001328 h 3183147"/>
              <a:gd name="connsiteX201" fmla="*/ 6978770 w 7565366"/>
              <a:gd name="connsiteY201" fmla="*/ 2018581 h 318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7565366" h="3183147">
                <a:moveTo>
                  <a:pt x="8626" y="3183147"/>
                </a:moveTo>
                <a:cubicBezTo>
                  <a:pt x="23003" y="3180272"/>
                  <a:pt x="37848" y="3179157"/>
                  <a:pt x="51758" y="3174521"/>
                </a:cubicBezTo>
                <a:cubicBezTo>
                  <a:pt x="63958" y="3170454"/>
                  <a:pt x="74444" y="3162334"/>
                  <a:pt x="86264" y="3157268"/>
                </a:cubicBezTo>
                <a:cubicBezTo>
                  <a:pt x="94622" y="3153686"/>
                  <a:pt x="103517" y="3151517"/>
                  <a:pt x="112143" y="3148641"/>
                </a:cubicBezTo>
                <a:cubicBezTo>
                  <a:pt x="139483" y="3107632"/>
                  <a:pt x="126119" y="3132596"/>
                  <a:pt x="146649" y="3071004"/>
                </a:cubicBezTo>
                <a:lnTo>
                  <a:pt x="155275" y="3045124"/>
                </a:lnTo>
                <a:cubicBezTo>
                  <a:pt x="158151" y="2981864"/>
                  <a:pt x="159690" y="2918528"/>
                  <a:pt x="163902" y="2855343"/>
                </a:cubicBezTo>
                <a:cubicBezTo>
                  <a:pt x="165444" y="2832212"/>
                  <a:pt x="168717" y="2809199"/>
                  <a:pt x="172528" y="2786332"/>
                </a:cubicBezTo>
                <a:cubicBezTo>
                  <a:pt x="174477" y="2774637"/>
                  <a:pt x="178829" y="2763452"/>
                  <a:pt x="181154" y="2751826"/>
                </a:cubicBezTo>
                <a:cubicBezTo>
                  <a:pt x="184584" y="2734675"/>
                  <a:pt x="187186" y="2717365"/>
                  <a:pt x="189781" y="2700068"/>
                </a:cubicBezTo>
                <a:cubicBezTo>
                  <a:pt x="211078" y="2558090"/>
                  <a:pt x="196481" y="2621511"/>
                  <a:pt x="215660" y="2544792"/>
                </a:cubicBezTo>
                <a:cubicBezTo>
                  <a:pt x="217079" y="2530604"/>
                  <a:pt x="228336" y="2410877"/>
                  <a:pt x="232913" y="2389517"/>
                </a:cubicBezTo>
                <a:cubicBezTo>
                  <a:pt x="236724" y="2371734"/>
                  <a:pt x="250166" y="2337758"/>
                  <a:pt x="250166" y="2337758"/>
                </a:cubicBezTo>
                <a:cubicBezTo>
                  <a:pt x="270199" y="2157453"/>
                  <a:pt x="263684" y="2248125"/>
                  <a:pt x="250166" y="1923690"/>
                </a:cubicBezTo>
                <a:cubicBezTo>
                  <a:pt x="247415" y="1857656"/>
                  <a:pt x="247370" y="1863547"/>
                  <a:pt x="232913" y="1820173"/>
                </a:cubicBezTo>
                <a:cubicBezTo>
                  <a:pt x="230038" y="1794294"/>
                  <a:pt x="229393" y="1768069"/>
                  <a:pt x="224287" y="1742536"/>
                </a:cubicBezTo>
                <a:cubicBezTo>
                  <a:pt x="220720" y="1724703"/>
                  <a:pt x="212785" y="1708030"/>
                  <a:pt x="207034" y="1690777"/>
                </a:cubicBezTo>
                <a:cubicBezTo>
                  <a:pt x="204158" y="1682151"/>
                  <a:pt x="200190" y="1673814"/>
                  <a:pt x="198407" y="1664898"/>
                </a:cubicBezTo>
                <a:cubicBezTo>
                  <a:pt x="196016" y="1652942"/>
                  <a:pt x="189445" y="1610811"/>
                  <a:pt x="181154" y="1595887"/>
                </a:cubicBezTo>
                <a:cubicBezTo>
                  <a:pt x="171084" y="1577761"/>
                  <a:pt x="158151" y="1561381"/>
                  <a:pt x="146649" y="1544128"/>
                </a:cubicBezTo>
                <a:lnTo>
                  <a:pt x="112143" y="1492370"/>
                </a:lnTo>
                <a:lnTo>
                  <a:pt x="77637" y="1440611"/>
                </a:lnTo>
                <a:cubicBezTo>
                  <a:pt x="71886" y="1431985"/>
                  <a:pt x="69011" y="1420483"/>
                  <a:pt x="60385" y="1414732"/>
                </a:cubicBezTo>
                <a:lnTo>
                  <a:pt x="34505" y="1397479"/>
                </a:lnTo>
                <a:cubicBezTo>
                  <a:pt x="14276" y="1336788"/>
                  <a:pt x="40605" y="1411712"/>
                  <a:pt x="8626" y="1337094"/>
                </a:cubicBezTo>
                <a:cubicBezTo>
                  <a:pt x="5044" y="1328736"/>
                  <a:pt x="2875" y="1319841"/>
                  <a:pt x="0" y="1311215"/>
                </a:cubicBezTo>
                <a:cubicBezTo>
                  <a:pt x="2875" y="1299713"/>
                  <a:pt x="819" y="1285631"/>
                  <a:pt x="8626" y="1276709"/>
                </a:cubicBezTo>
                <a:cubicBezTo>
                  <a:pt x="50933" y="1228358"/>
                  <a:pt x="48177" y="1252621"/>
                  <a:pt x="86264" y="1233577"/>
                </a:cubicBezTo>
                <a:cubicBezTo>
                  <a:pt x="153146" y="1200135"/>
                  <a:pt x="72981" y="1229377"/>
                  <a:pt x="138022" y="1207698"/>
                </a:cubicBezTo>
                <a:cubicBezTo>
                  <a:pt x="149524" y="1199072"/>
                  <a:pt x="159668" y="1188249"/>
                  <a:pt x="172528" y="1181819"/>
                </a:cubicBezTo>
                <a:cubicBezTo>
                  <a:pt x="188794" y="1173686"/>
                  <a:pt x="207034" y="1170317"/>
                  <a:pt x="224287" y="1164566"/>
                </a:cubicBezTo>
                <a:lnTo>
                  <a:pt x="250166" y="1155939"/>
                </a:lnTo>
                <a:lnTo>
                  <a:pt x="276045" y="1147313"/>
                </a:lnTo>
                <a:lnTo>
                  <a:pt x="301924" y="1138687"/>
                </a:lnTo>
                <a:cubicBezTo>
                  <a:pt x="359666" y="1100193"/>
                  <a:pt x="324153" y="1116235"/>
                  <a:pt x="448573" y="1130060"/>
                </a:cubicBezTo>
                <a:cubicBezTo>
                  <a:pt x="460357" y="1131369"/>
                  <a:pt x="471453" y="1136362"/>
                  <a:pt x="483079" y="1138687"/>
                </a:cubicBezTo>
                <a:cubicBezTo>
                  <a:pt x="539558" y="1149983"/>
                  <a:pt x="522595" y="1142582"/>
                  <a:pt x="569343" y="1155939"/>
                </a:cubicBezTo>
                <a:cubicBezTo>
                  <a:pt x="578086" y="1158437"/>
                  <a:pt x="587089" y="1160499"/>
                  <a:pt x="595222" y="1164566"/>
                </a:cubicBezTo>
                <a:cubicBezTo>
                  <a:pt x="662105" y="1198008"/>
                  <a:pt x="581941" y="1168766"/>
                  <a:pt x="646981" y="1190445"/>
                </a:cubicBezTo>
                <a:cubicBezTo>
                  <a:pt x="669985" y="1187570"/>
                  <a:pt x="700905" y="1199421"/>
                  <a:pt x="715992" y="1181819"/>
                </a:cubicBezTo>
                <a:cubicBezTo>
                  <a:pt x="727827" y="1168011"/>
                  <a:pt x="706872" y="1146326"/>
                  <a:pt x="698739" y="1130060"/>
                </a:cubicBezTo>
                <a:cubicBezTo>
                  <a:pt x="682689" y="1097959"/>
                  <a:pt x="673250" y="1095814"/>
                  <a:pt x="646981" y="1078302"/>
                </a:cubicBezTo>
                <a:cubicBezTo>
                  <a:pt x="597532" y="1004127"/>
                  <a:pt x="656820" y="1097978"/>
                  <a:pt x="621102" y="1026543"/>
                </a:cubicBezTo>
                <a:cubicBezTo>
                  <a:pt x="616465" y="1017270"/>
                  <a:pt x="609600" y="1009290"/>
                  <a:pt x="603849" y="1000664"/>
                </a:cubicBezTo>
                <a:cubicBezTo>
                  <a:pt x="585073" y="925566"/>
                  <a:pt x="590469" y="961937"/>
                  <a:pt x="603849" y="828136"/>
                </a:cubicBezTo>
                <a:cubicBezTo>
                  <a:pt x="603874" y="827885"/>
                  <a:pt x="617013" y="771840"/>
                  <a:pt x="621102" y="767751"/>
                </a:cubicBezTo>
                <a:cubicBezTo>
                  <a:pt x="650766" y="738087"/>
                  <a:pt x="666195" y="735466"/>
                  <a:pt x="698739" y="724619"/>
                </a:cubicBezTo>
                <a:cubicBezTo>
                  <a:pt x="711362" y="725460"/>
                  <a:pt x="822656" y="711298"/>
                  <a:pt x="854015" y="750498"/>
                </a:cubicBezTo>
                <a:cubicBezTo>
                  <a:pt x="859695" y="757598"/>
                  <a:pt x="857058" y="769199"/>
                  <a:pt x="862641" y="776377"/>
                </a:cubicBezTo>
                <a:cubicBezTo>
                  <a:pt x="877621" y="795637"/>
                  <a:pt x="914400" y="828136"/>
                  <a:pt x="914400" y="828136"/>
                </a:cubicBezTo>
                <a:cubicBezTo>
                  <a:pt x="942937" y="913749"/>
                  <a:pt x="895059" y="782971"/>
                  <a:pt x="948905" y="879894"/>
                </a:cubicBezTo>
                <a:cubicBezTo>
                  <a:pt x="957737" y="895792"/>
                  <a:pt x="960407" y="914400"/>
                  <a:pt x="966158" y="931653"/>
                </a:cubicBezTo>
                <a:lnTo>
                  <a:pt x="974785" y="957532"/>
                </a:lnTo>
                <a:lnTo>
                  <a:pt x="983411" y="983411"/>
                </a:lnTo>
                <a:cubicBezTo>
                  <a:pt x="986286" y="946030"/>
                  <a:pt x="986190" y="908301"/>
                  <a:pt x="992037" y="871268"/>
                </a:cubicBezTo>
                <a:cubicBezTo>
                  <a:pt x="994873" y="853304"/>
                  <a:pt x="994158" y="829597"/>
                  <a:pt x="1009290" y="819509"/>
                </a:cubicBezTo>
                <a:cubicBezTo>
                  <a:pt x="1026543" y="808007"/>
                  <a:pt x="1041378" y="791562"/>
                  <a:pt x="1061049" y="785004"/>
                </a:cubicBezTo>
                <a:cubicBezTo>
                  <a:pt x="1069675" y="782128"/>
                  <a:pt x="1078068" y="778422"/>
                  <a:pt x="1086928" y="776377"/>
                </a:cubicBezTo>
                <a:cubicBezTo>
                  <a:pt x="1115501" y="769783"/>
                  <a:pt x="1145373" y="768397"/>
                  <a:pt x="1173192" y="759124"/>
                </a:cubicBezTo>
                <a:lnTo>
                  <a:pt x="1224951" y="741871"/>
                </a:lnTo>
                <a:cubicBezTo>
                  <a:pt x="1230702" y="733245"/>
                  <a:pt x="1237060" y="724994"/>
                  <a:pt x="1242204" y="715992"/>
                </a:cubicBezTo>
                <a:cubicBezTo>
                  <a:pt x="1248584" y="704827"/>
                  <a:pt x="1251741" y="691774"/>
                  <a:pt x="1259456" y="681487"/>
                </a:cubicBezTo>
                <a:cubicBezTo>
                  <a:pt x="1269216" y="668474"/>
                  <a:pt x="1283251" y="659223"/>
                  <a:pt x="1293962" y="646981"/>
                </a:cubicBezTo>
                <a:cubicBezTo>
                  <a:pt x="1303430" y="636161"/>
                  <a:pt x="1311215" y="623977"/>
                  <a:pt x="1319841" y="612475"/>
                </a:cubicBezTo>
                <a:cubicBezTo>
                  <a:pt x="1341731" y="546807"/>
                  <a:pt x="1340660" y="578550"/>
                  <a:pt x="1328468" y="517585"/>
                </a:cubicBezTo>
                <a:cubicBezTo>
                  <a:pt x="1331343" y="485955"/>
                  <a:pt x="1327754" y="453050"/>
                  <a:pt x="1337094" y="422694"/>
                </a:cubicBezTo>
                <a:cubicBezTo>
                  <a:pt x="1340608" y="411272"/>
                  <a:pt x="1379389" y="399181"/>
                  <a:pt x="1388853" y="396815"/>
                </a:cubicBezTo>
                <a:cubicBezTo>
                  <a:pt x="1403077" y="393259"/>
                  <a:pt x="1417761" y="391744"/>
                  <a:pt x="1431985" y="388188"/>
                </a:cubicBezTo>
                <a:cubicBezTo>
                  <a:pt x="1440806" y="385983"/>
                  <a:pt x="1448877" y="380945"/>
                  <a:pt x="1457864" y="379562"/>
                </a:cubicBezTo>
                <a:cubicBezTo>
                  <a:pt x="1486426" y="375168"/>
                  <a:pt x="1515373" y="373811"/>
                  <a:pt x="1544128" y="370936"/>
                </a:cubicBezTo>
                <a:cubicBezTo>
                  <a:pt x="1567132" y="365185"/>
                  <a:pt x="1590644" y="361181"/>
                  <a:pt x="1613139" y="353683"/>
                </a:cubicBezTo>
                <a:lnTo>
                  <a:pt x="1664898" y="336430"/>
                </a:lnTo>
                <a:cubicBezTo>
                  <a:pt x="1684399" y="323429"/>
                  <a:pt x="1730729" y="293924"/>
                  <a:pt x="1751162" y="276045"/>
                </a:cubicBezTo>
                <a:cubicBezTo>
                  <a:pt x="1763404" y="265334"/>
                  <a:pt x="1772828" y="251526"/>
                  <a:pt x="1785668" y="241539"/>
                </a:cubicBezTo>
                <a:cubicBezTo>
                  <a:pt x="1798903" y="231245"/>
                  <a:pt x="1814849" y="224960"/>
                  <a:pt x="1828800" y="215660"/>
                </a:cubicBezTo>
                <a:cubicBezTo>
                  <a:pt x="1885547" y="177829"/>
                  <a:pt x="1842547" y="203878"/>
                  <a:pt x="1889185" y="163902"/>
                </a:cubicBezTo>
                <a:cubicBezTo>
                  <a:pt x="1900101" y="154545"/>
                  <a:pt x="1912188" y="146649"/>
                  <a:pt x="1923690" y="138022"/>
                </a:cubicBezTo>
                <a:cubicBezTo>
                  <a:pt x="1926566" y="129396"/>
                  <a:pt x="1926734" y="119321"/>
                  <a:pt x="1932317" y="112143"/>
                </a:cubicBezTo>
                <a:cubicBezTo>
                  <a:pt x="1964134" y="71235"/>
                  <a:pt x="1975362" y="66194"/>
                  <a:pt x="2009954" y="43132"/>
                </a:cubicBezTo>
                <a:cubicBezTo>
                  <a:pt x="2058414" y="44927"/>
                  <a:pt x="2302104" y="61670"/>
                  <a:pt x="2380890" y="43132"/>
                </a:cubicBezTo>
                <a:cubicBezTo>
                  <a:pt x="2389741" y="41049"/>
                  <a:pt x="2383837" y="24353"/>
                  <a:pt x="2389517" y="17253"/>
                </a:cubicBezTo>
                <a:cubicBezTo>
                  <a:pt x="2395994" y="9157"/>
                  <a:pt x="2406770" y="5751"/>
                  <a:pt x="2415396" y="0"/>
                </a:cubicBezTo>
                <a:cubicBezTo>
                  <a:pt x="2449902" y="2875"/>
                  <a:pt x="2484759" y="2934"/>
                  <a:pt x="2518913" y="8626"/>
                </a:cubicBezTo>
                <a:cubicBezTo>
                  <a:pt x="2536852" y="11616"/>
                  <a:pt x="2570671" y="25879"/>
                  <a:pt x="2570671" y="25879"/>
                </a:cubicBezTo>
                <a:cubicBezTo>
                  <a:pt x="2579298" y="31630"/>
                  <a:pt x="2587278" y="38495"/>
                  <a:pt x="2596551" y="43132"/>
                </a:cubicBezTo>
                <a:cubicBezTo>
                  <a:pt x="2604684" y="47198"/>
                  <a:pt x="2615330" y="46078"/>
                  <a:pt x="2622430" y="51758"/>
                </a:cubicBezTo>
                <a:cubicBezTo>
                  <a:pt x="2630526" y="58235"/>
                  <a:pt x="2633932" y="69011"/>
                  <a:pt x="2639683" y="77637"/>
                </a:cubicBezTo>
                <a:cubicBezTo>
                  <a:pt x="2665400" y="154787"/>
                  <a:pt x="2667772" y="139877"/>
                  <a:pt x="2648309" y="250166"/>
                </a:cubicBezTo>
                <a:cubicBezTo>
                  <a:pt x="2646507" y="260376"/>
                  <a:pt x="2638387" y="268714"/>
                  <a:pt x="2631056" y="276045"/>
                </a:cubicBezTo>
                <a:cubicBezTo>
                  <a:pt x="2623725" y="283376"/>
                  <a:pt x="2613803" y="287547"/>
                  <a:pt x="2605177" y="293298"/>
                </a:cubicBezTo>
                <a:cubicBezTo>
                  <a:pt x="2590799" y="336431"/>
                  <a:pt x="2579297" y="336430"/>
                  <a:pt x="2596551" y="370936"/>
                </a:cubicBezTo>
                <a:cubicBezTo>
                  <a:pt x="2601188" y="380209"/>
                  <a:pt x="2608053" y="388189"/>
                  <a:pt x="2613804" y="396815"/>
                </a:cubicBezTo>
                <a:cubicBezTo>
                  <a:pt x="2656936" y="393939"/>
                  <a:pt x="2700237" y="392962"/>
                  <a:pt x="2743200" y="388188"/>
                </a:cubicBezTo>
                <a:cubicBezTo>
                  <a:pt x="2752237" y="387184"/>
                  <a:pt x="2760336" y="382060"/>
                  <a:pt x="2769079" y="379562"/>
                </a:cubicBezTo>
                <a:cubicBezTo>
                  <a:pt x="2805108" y="369269"/>
                  <a:pt x="2814677" y="369087"/>
                  <a:pt x="2855343" y="362309"/>
                </a:cubicBezTo>
                <a:cubicBezTo>
                  <a:pt x="2939964" y="365988"/>
                  <a:pt x="3126855" y="380469"/>
                  <a:pt x="3217653" y="362309"/>
                </a:cubicBezTo>
                <a:cubicBezTo>
                  <a:pt x="3237985" y="358243"/>
                  <a:pt x="3249740" y="334361"/>
                  <a:pt x="3269411" y="327804"/>
                </a:cubicBezTo>
                <a:lnTo>
                  <a:pt x="3321170" y="310551"/>
                </a:lnTo>
                <a:cubicBezTo>
                  <a:pt x="3329796" y="307675"/>
                  <a:pt x="3338227" y="304129"/>
                  <a:pt x="3347049" y="301924"/>
                </a:cubicBezTo>
                <a:cubicBezTo>
                  <a:pt x="3390376" y="291093"/>
                  <a:pt x="3370307" y="297047"/>
                  <a:pt x="3407434" y="284671"/>
                </a:cubicBezTo>
                <a:cubicBezTo>
                  <a:pt x="3424687" y="290422"/>
                  <a:pt x="3444060" y="291836"/>
                  <a:pt x="3459192" y="301924"/>
                </a:cubicBezTo>
                <a:cubicBezTo>
                  <a:pt x="3518517" y="341474"/>
                  <a:pt x="3491279" y="329873"/>
                  <a:pt x="3536830" y="345056"/>
                </a:cubicBezTo>
                <a:cubicBezTo>
                  <a:pt x="3542581" y="353683"/>
                  <a:pt x="3545987" y="364459"/>
                  <a:pt x="3554083" y="370936"/>
                </a:cubicBezTo>
                <a:cubicBezTo>
                  <a:pt x="3561183" y="376616"/>
                  <a:pt x="3571829" y="375496"/>
                  <a:pt x="3579962" y="379562"/>
                </a:cubicBezTo>
                <a:cubicBezTo>
                  <a:pt x="3589235" y="384199"/>
                  <a:pt x="3596568" y="392178"/>
                  <a:pt x="3605841" y="396815"/>
                </a:cubicBezTo>
                <a:cubicBezTo>
                  <a:pt x="3613974" y="400881"/>
                  <a:pt x="3622977" y="402943"/>
                  <a:pt x="3631720" y="405441"/>
                </a:cubicBezTo>
                <a:cubicBezTo>
                  <a:pt x="3672399" y="417064"/>
                  <a:pt x="3677731" y="415711"/>
                  <a:pt x="3726611" y="422694"/>
                </a:cubicBezTo>
                <a:cubicBezTo>
                  <a:pt x="3765196" y="480571"/>
                  <a:pt x="3719743" y="423866"/>
                  <a:pt x="3769743" y="457200"/>
                </a:cubicBezTo>
                <a:cubicBezTo>
                  <a:pt x="3834356" y="500276"/>
                  <a:pt x="3759970" y="471196"/>
                  <a:pt x="3821502" y="491705"/>
                </a:cubicBezTo>
                <a:cubicBezTo>
                  <a:pt x="3830128" y="497456"/>
                  <a:pt x="3838108" y="504321"/>
                  <a:pt x="3847381" y="508958"/>
                </a:cubicBezTo>
                <a:cubicBezTo>
                  <a:pt x="3865068" y="517802"/>
                  <a:pt x="3899982" y="522929"/>
                  <a:pt x="3916392" y="526211"/>
                </a:cubicBezTo>
                <a:cubicBezTo>
                  <a:pt x="3959524" y="523336"/>
                  <a:pt x="4002825" y="522359"/>
                  <a:pt x="4045788" y="517585"/>
                </a:cubicBezTo>
                <a:cubicBezTo>
                  <a:pt x="4054826" y="516581"/>
                  <a:pt x="4062846" y="511163"/>
                  <a:pt x="4071668" y="508958"/>
                </a:cubicBezTo>
                <a:cubicBezTo>
                  <a:pt x="4085892" y="505402"/>
                  <a:pt x="4100423" y="503207"/>
                  <a:pt x="4114800" y="500332"/>
                </a:cubicBezTo>
                <a:cubicBezTo>
                  <a:pt x="4132753" y="428517"/>
                  <a:pt x="4110892" y="499520"/>
                  <a:pt x="4140679" y="439947"/>
                </a:cubicBezTo>
                <a:cubicBezTo>
                  <a:pt x="4144745" y="431814"/>
                  <a:pt x="4144889" y="422017"/>
                  <a:pt x="4149305" y="414068"/>
                </a:cubicBezTo>
                <a:cubicBezTo>
                  <a:pt x="4175849" y="366288"/>
                  <a:pt x="4186021" y="352579"/>
                  <a:pt x="4235570" y="327804"/>
                </a:cubicBezTo>
                <a:cubicBezTo>
                  <a:pt x="4247072" y="322053"/>
                  <a:pt x="4259048" y="317167"/>
                  <a:pt x="4270075" y="310551"/>
                </a:cubicBezTo>
                <a:cubicBezTo>
                  <a:pt x="4287856" y="299883"/>
                  <a:pt x="4321834" y="276045"/>
                  <a:pt x="4321834" y="276045"/>
                </a:cubicBezTo>
                <a:cubicBezTo>
                  <a:pt x="4485288" y="279937"/>
                  <a:pt x="4587626" y="255862"/>
                  <a:pt x="4718649" y="293298"/>
                </a:cubicBezTo>
                <a:cubicBezTo>
                  <a:pt x="4727392" y="295796"/>
                  <a:pt x="4735902" y="299049"/>
                  <a:pt x="4744528" y="301924"/>
                </a:cubicBezTo>
                <a:cubicBezTo>
                  <a:pt x="4761781" y="313426"/>
                  <a:pt x="4777741" y="327157"/>
                  <a:pt x="4796287" y="336430"/>
                </a:cubicBezTo>
                <a:cubicBezTo>
                  <a:pt x="4807789" y="342181"/>
                  <a:pt x="4820328" y="346209"/>
                  <a:pt x="4830792" y="353683"/>
                </a:cubicBezTo>
                <a:cubicBezTo>
                  <a:pt x="4840719" y="360774"/>
                  <a:pt x="4846079" y="373509"/>
                  <a:pt x="4856671" y="379562"/>
                </a:cubicBezTo>
                <a:cubicBezTo>
                  <a:pt x="4866965" y="385444"/>
                  <a:pt x="4879603" y="385616"/>
                  <a:pt x="4891177" y="388188"/>
                </a:cubicBezTo>
                <a:cubicBezTo>
                  <a:pt x="4958861" y="403229"/>
                  <a:pt x="4950917" y="398092"/>
                  <a:pt x="5046453" y="405441"/>
                </a:cubicBezTo>
                <a:cubicBezTo>
                  <a:pt x="5184475" y="402566"/>
                  <a:pt x="5322680" y="404473"/>
                  <a:pt x="5460520" y="396815"/>
                </a:cubicBezTo>
                <a:cubicBezTo>
                  <a:pt x="5478678" y="395806"/>
                  <a:pt x="5494636" y="383973"/>
                  <a:pt x="5512279" y="379562"/>
                </a:cubicBezTo>
                <a:lnTo>
                  <a:pt x="5546785" y="370936"/>
                </a:lnTo>
                <a:lnTo>
                  <a:pt x="5598543" y="405441"/>
                </a:lnTo>
                <a:lnTo>
                  <a:pt x="5624422" y="422694"/>
                </a:lnTo>
                <a:cubicBezTo>
                  <a:pt x="5696309" y="416943"/>
                  <a:pt x="5769367" y="419584"/>
                  <a:pt x="5840083" y="405441"/>
                </a:cubicBezTo>
                <a:lnTo>
                  <a:pt x="5926347" y="388188"/>
                </a:lnTo>
                <a:cubicBezTo>
                  <a:pt x="6002483" y="337433"/>
                  <a:pt x="5880776" y="415289"/>
                  <a:pt x="6003985" y="353683"/>
                </a:cubicBezTo>
                <a:cubicBezTo>
                  <a:pt x="6118421" y="296464"/>
                  <a:pt x="5975520" y="365882"/>
                  <a:pt x="6064370" y="327804"/>
                </a:cubicBezTo>
                <a:cubicBezTo>
                  <a:pt x="6080842" y="320745"/>
                  <a:pt x="6105178" y="304534"/>
                  <a:pt x="6124754" y="301924"/>
                </a:cubicBezTo>
                <a:cubicBezTo>
                  <a:pt x="6159076" y="297348"/>
                  <a:pt x="6193765" y="296173"/>
                  <a:pt x="6228271" y="293298"/>
                </a:cubicBezTo>
                <a:lnTo>
                  <a:pt x="6280030" y="284671"/>
                </a:lnTo>
                <a:cubicBezTo>
                  <a:pt x="6294456" y="282048"/>
                  <a:pt x="6308527" y="276932"/>
                  <a:pt x="6323162" y="276045"/>
                </a:cubicBezTo>
                <a:cubicBezTo>
                  <a:pt x="6403579" y="271171"/>
                  <a:pt x="6484189" y="270294"/>
                  <a:pt x="6564702" y="267419"/>
                </a:cubicBezTo>
                <a:lnTo>
                  <a:pt x="6625087" y="258792"/>
                </a:lnTo>
                <a:cubicBezTo>
                  <a:pt x="6642374" y="256132"/>
                  <a:pt x="6659530" y="252640"/>
                  <a:pt x="6676845" y="250166"/>
                </a:cubicBezTo>
                <a:cubicBezTo>
                  <a:pt x="6699795" y="246887"/>
                  <a:pt x="6722852" y="244415"/>
                  <a:pt x="6745856" y="241539"/>
                </a:cubicBezTo>
                <a:cubicBezTo>
                  <a:pt x="6846498" y="244415"/>
                  <a:pt x="6947682" y="239344"/>
                  <a:pt x="7047781" y="250166"/>
                </a:cubicBezTo>
                <a:cubicBezTo>
                  <a:pt x="7058089" y="251280"/>
                  <a:pt x="7057703" y="268714"/>
                  <a:pt x="7065034" y="276045"/>
                </a:cubicBezTo>
                <a:cubicBezTo>
                  <a:pt x="7072365" y="283376"/>
                  <a:pt x="7081500" y="288953"/>
                  <a:pt x="7090913" y="293298"/>
                </a:cubicBezTo>
                <a:cubicBezTo>
                  <a:pt x="7099364" y="297198"/>
                  <a:pt x="7203405" y="339950"/>
                  <a:pt x="7228936" y="345056"/>
                </a:cubicBezTo>
                <a:lnTo>
                  <a:pt x="7272068" y="353683"/>
                </a:lnTo>
                <a:cubicBezTo>
                  <a:pt x="7318070" y="422688"/>
                  <a:pt x="7257694" y="339310"/>
                  <a:pt x="7315200" y="396815"/>
                </a:cubicBezTo>
                <a:cubicBezTo>
                  <a:pt x="7354221" y="435835"/>
                  <a:pt x="7307950" y="414526"/>
                  <a:pt x="7358332" y="431321"/>
                </a:cubicBezTo>
                <a:cubicBezTo>
                  <a:pt x="7366958" y="439947"/>
                  <a:pt x="7373547" y="451275"/>
                  <a:pt x="7384211" y="457200"/>
                </a:cubicBezTo>
                <a:cubicBezTo>
                  <a:pt x="7461905" y="500363"/>
                  <a:pt x="7410063" y="457185"/>
                  <a:pt x="7461849" y="483079"/>
                </a:cubicBezTo>
                <a:cubicBezTo>
                  <a:pt x="7505627" y="504969"/>
                  <a:pt x="7485654" y="493199"/>
                  <a:pt x="7522234" y="517585"/>
                </a:cubicBezTo>
                <a:cubicBezTo>
                  <a:pt x="7549575" y="558596"/>
                  <a:pt x="7536208" y="533627"/>
                  <a:pt x="7556739" y="595222"/>
                </a:cubicBezTo>
                <a:lnTo>
                  <a:pt x="7565366" y="621102"/>
                </a:lnTo>
                <a:cubicBezTo>
                  <a:pt x="7562490" y="629728"/>
                  <a:pt x="7561783" y="639415"/>
                  <a:pt x="7556739" y="646981"/>
                </a:cubicBezTo>
                <a:cubicBezTo>
                  <a:pt x="7540523" y="671305"/>
                  <a:pt x="7499666" y="693656"/>
                  <a:pt x="7479102" y="707366"/>
                </a:cubicBezTo>
                <a:cubicBezTo>
                  <a:pt x="7470475" y="713117"/>
                  <a:pt x="7460553" y="717288"/>
                  <a:pt x="7453222" y="724619"/>
                </a:cubicBezTo>
                <a:lnTo>
                  <a:pt x="7401464" y="776377"/>
                </a:lnTo>
                <a:cubicBezTo>
                  <a:pt x="7392838" y="785003"/>
                  <a:pt x="7385736" y="795489"/>
                  <a:pt x="7375585" y="802256"/>
                </a:cubicBezTo>
                <a:lnTo>
                  <a:pt x="7349705" y="819509"/>
                </a:lnTo>
                <a:cubicBezTo>
                  <a:pt x="7307718" y="882493"/>
                  <a:pt x="7328097" y="840605"/>
                  <a:pt x="7341079" y="983411"/>
                </a:cubicBezTo>
                <a:cubicBezTo>
                  <a:pt x="7344875" y="1025165"/>
                  <a:pt x="7347462" y="1028441"/>
                  <a:pt x="7358332" y="1061049"/>
                </a:cubicBezTo>
                <a:cubicBezTo>
                  <a:pt x="7351316" y="1082095"/>
                  <a:pt x="7349174" y="1096086"/>
                  <a:pt x="7332453" y="1112807"/>
                </a:cubicBezTo>
                <a:cubicBezTo>
                  <a:pt x="7317534" y="1127726"/>
                  <a:pt x="7288980" y="1137166"/>
                  <a:pt x="7272068" y="1147313"/>
                </a:cubicBezTo>
                <a:cubicBezTo>
                  <a:pt x="7198708" y="1191329"/>
                  <a:pt x="7247136" y="1175113"/>
                  <a:pt x="7185804" y="1190445"/>
                </a:cubicBezTo>
                <a:cubicBezTo>
                  <a:pt x="7177177" y="1196196"/>
                  <a:pt x="7169197" y="1203061"/>
                  <a:pt x="7159924" y="1207698"/>
                </a:cubicBezTo>
                <a:cubicBezTo>
                  <a:pt x="7151791" y="1211764"/>
                  <a:pt x="7141145" y="1210644"/>
                  <a:pt x="7134045" y="1216324"/>
                </a:cubicBezTo>
                <a:cubicBezTo>
                  <a:pt x="7125949" y="1222801"/>
                  <a:pt x="7123429" y="1234239"/>
                  <a:pt x="7116792" y="1242204"/>
                </a:cubicBezTo>
                <a:cubicBezTo>
                  <a:pt x="7108982" y="1251576"/>
                  <a:pt x="7099539" y="1259457"/>
                  <a:pt x="7090913" y="1268083"/>
                </a:cubicBezTo>
                <a:cubicBezTo>
                  <a:pt x="7070687" y="1328764"/>
                  <a:pt x="7097008" y="1253863"/>
                  <a:pt x="7065034" y="1328468"/>
                </a:cubicBezTo>
                <a:cubicBezTo>
                  <a:pt x="7044172" y="1377144"/>
                  <a:pt x="7069676" y="1330466"/>
                  <a:pt x="7047781" y="1388853"/>
                </a:cubicBezTo>
                <a:cubicBezTo>
                  <a:pt x="7043266" y="1400894"/>
                  <a:pt x="7035594" y="1411538"/>
                  <a:pt x="7030528" y="1423358"/>
                </a:cubicBezTo>
                <a:cubicBezTo>
                  <a:pt x="7023105" y="1440679"/>
                  <a:pt x="7017651" y="1466239"/>
                  <a:pt x="7013275" y="1483743"/>
                </a:cubicBezTo>
                <a:cubicBezTo>
                  <a:pt x="7024891" y="1553435"/>
                  <a:pt x="7016372" y="1518914"/>
                  <a:pt x="7039154" y="1587260"/>
                </a:cubicBezTo>
                <a:cubicBezTo>
                  <a:pt x="7047539" y="1612414"/>
                  <a:pt x="7049809" y="1623284"/>
                  <a:pt x="7065034" y="1647645"/>
                </a:cubicBezTo>
                <a:cubicBezTo>
                  <a:pt x="7072654" y="1659837"/>
                  <a:pt x="7082938" y="1670188"/>
                  <a:pt x="7090913" y="1682151"/>
                </a:cubicBezTo>
                <a:cubicBezTo>
                  <a:pt x="7100213" y="1696102"/>
                  <a:pt x="7108166" y="1710906"/>
                  <a:pt x="7116792" y="1725283"/>
                </a:cubicBezTo>
                <a:cubicBezTo>
                  <a:pt x="7133436" y="1808498"/>
                  <a:pt x="7113055" y="1735061"/>
                  <a:pt x="7142671" y="1794294"/>
                </a:cubicBezTo>
                <a:cubicBezTo>
                  <a:pt x="7212717" y="1934388"/>
                  <a:pt x="7119119" y="1756593"/>
                  <a:pt x="7168551" y="1871932"/>
                </a:cubicBezTo>
                <a:cubicBezTo>
                  <a:pt x="7177558" y="1892949"/>
                  <a:pt x="7196138" y="1908145"/>
                  <a:pt x="7211683" y="1923690"/>
                </a:cubicBezTo>
                <a:cubicBezTo>
                  <a:pt x="7217434" y="1912188"/>
                  <a:pt x="7234001" y="1901005"/>
                  <a:pt x="7228936" y="1889185"/>
                </a:cubicBezTo>
                <a:cubicBezTo>
                  <a:pt x="7222331" y="1873774"/>
                  <a:pt x="7199755" y="1872606"/>
                  <a:pt x="7185804" y="1863305"/>
                </a:cubicBezTo>
                <a:cubicBezTo>
                  <a:pt x="7156293" y="1843631"/>
                  <a:pt x="7150489" y="1831405"/>
                  <a:pt x="7116792" y="1820173"/>
                </a:cubicBezTo>
                <a:cubicBezTo>
                  <a:pt x="7102882" y="1815537"/>
                  <a:pt x="7088037" y="1814422"/>
                  <a:pt x="7073660" y="1811547"/>
                </a:cubicBezTo>
                <a:cubicBezTo>
                  <a:pt x="7050656" y="1814422"/>
                  <a:pt x="7025104" y="1809264"/>
                  <a:pt x="7004649" y="1820173"/>
                </a:cubicBezTo>
                <a:cubicBezTo>
                  <a:pt x="6974738" y="1836126"/>
                  <a:pt x="6916950" y="1917784"/>
                  <a:pt x="6892505" y="1940943"/>
                </a:cubicBezTo>
                <a:cubicBezTo>
                  <a:pt x="6856957" y="1974620"/>
                  <a:pt x="6812229" y="1998655"/>
                  <a:pt x="6780362" y="2035834"/>
                </a:cubicBezTo>
                <a:cubicBezTo>
                  <a:pt x="6763109" y="2055962"/>
                  <a:pt x="6746643" y="2076792"/>
                  <a:pt x="6728604" y="2096219"/>
                </a:cubicBezTo>
                <a:cubicBezTo>
                  <a:pt x="6709234" y="2117079"/>
                  <a:pt x="6686964" y="2135181"/>
                  <a:pt x="6668219" y="2156604"/>
                </a:cubicBezTo>
                <a:cubicBezTo>
                  <a:pt x="6646630" y="2181277"/>
                  <a:pt x="6627962" y="2208362"/>
                  <a:pt x="6607834" y="2234241"/>
                </a:cubicBezTo>
                <a:cubicBezTo>
                  <a:pt x="6601560" y="2259337"/>
                  <a:pt x="6591103" y="2278157"/>
                  <a:pt x="6607834" y="2303253"/>
                </a:cubicBezTo>
                <a:cubicBezTo>
                  <a:pt x="6613585" y="2311879"/>
                  <a:pt x="6625087" y="2314754"/>
                  <a:pt x="6633713" y="2320505"/>
                </a:cubicBezTo>
                <a:cubicBezTo>
                  <a:pt x="6636588" y="2329132"/>
                  <a:pt x="6645215" y="2337758"/>
                  <a:pt x="6642339" y="2346385"/>
                </a:cubicBezTo>
                <a:cubicBezTo>
                  <a:pt x="6637595" y="2360617"/>
                  <a:pt x="6602419" y="2381625"/>
                  <a:pt x="6590581" y="2389517"/>
                </a:cubicBezTo>
                <a:cubicBezTo>
                  <a:pt x="6587705" y="2380890"/>
                  <a:pt x="6589520" y="2368681"/>
                  <a:pt x="6581954" y="2363637"/>
                </a:cubicBezTo>
                <a:cubicBezTo>
                  <a:pt x="6569754" y="2355504"/>
                  <a:pt x="6531176" y="2367522"/>
                  <a:pt x="6538822" y="2355011"/>
                </a:cubicBezTo>
                <a:cubicBezTo>
                  <a:pt x="6573826" y="2297731"/>
                  <a:pt x="6633158" y="2259330"/>
                  <a:pt x="6676845" y="2208362"/>
                </a:cubicBezTo>
                <a:cubicBezTo>
                  <a:pt x="6704465" y="2176139"/>
                  <a:pt x="6731164" y="2141866"/>
                  <a:pt x="6763109" y="2113471"/>
                </a:cubicBezTo>
                <a:cubicBezTo>
                  <a:pt x="6817199" y="2065391"/>
                  <a:pt x="6802487" y="2087146"/>
                  <a:pt x="6866626" y="2035834"/>
                </a:cubicBezTo>
                <a:cubicBezTo>
                  <a:pt x="6912782" y="1998908"/>
                  <a:pt x="6870610" y="2017252"/>
                  <a:pt x="6918385" y="2001328"/>
                </a:cubicBezTo>
                <a:lnTo>
                  <a:pt x="6978770" y="2018581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pic>
        <p:nvPicPr>
          <p:cNvPr id="18437" name="Picture 12" descr="Кижнер"/>
          <p:cNvPicPr>
            <a:picLocks noChangeAspect="1" noChangeArrowheads="1"/>
          </p:cNvPicPr>
          <p:nvPr/>
        </p:nvPicPr>
        <p:blipFill>
          <a:blip r:embed="rId4" cstate="print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-1323975"/>
            <a:ext cx="5256213" cy="342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2" descr="KartaRus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475" y="1514475"/>
            <a:ext cx="1058545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олилиния 19"/>
          <p:cNvSpPr/>
          <p:nvPr/>
        </p:nvSpPr>
        <p:spPr>
          <a:xfrm>
            <a:off x="1155700" y="2251075"/>
            <a:ext cx="7977188" cy="3873500"/>
          </a:xfrm>
          <a:custGeom>
            <a:avLst/>
            <a:gdLst>
              <a:gd name="connsiteX0" fmla="*/ 250166 w 7977313"/>
              <a:gd name="connsiteY0" fmla="*/ 3226280 h 3873261"/>
              <a:gd name="connsiteX1" fmla="*/ 345056 w 7977313"/>
              <a:gd name="connsiteY1" fmla="*/ 3217653 h 3873261"/>
              <a:gd name="connsiteX2" fmla="*/ 439947 w 7977313"/>
              <a:gd name="connsiteY2" fmla="*/ 3191774 h 3873261"/>
              <a:gd name="connsiteX3" fmla="*/ 500332 w 7977313"/>
              <a:gd name="connsiteY3" fmla="*/ 3148642 h 3873261"/>
              <a:gd name="connsiteX4" fmla="*/ 526211 w 7977313"/>
              <a:gd name="connsiteY4" fmla="*/ 3122763 h 3873261"/>
              <a:gd name="connsiteX5" fmla="*/ 526211 w 7977313"/>
              <a:gd name="connsiteY5" fmla="*/ 2976114 h 3873261"/>
              <a:gd name="connsiteX6" fmla="*/ 543464 w 7977313"/>
              <a:gd name="connsiteY6" fmla="*/ 2777706 h 3873261"/>
              <a:gd name="connsiteX7" fmla="*/ 560717 w 7977313"/>
              <a:gd name="connsiteY7" fmla="*/ 2725948 h 3873261"/>
              <a:gd name="connsiteX8" fmla="*/ 577969 w 7977313"/>
              <a:gd name="connsiteY8" fmla="*/ 2674189 h 3873261"/>
              <a:gd name="connsiteX9" fmla="*/ 595222 w 7977313"/>
              <a:gd name="connsiteY9" fmla="*/ 2648310 h 3873261"/>
              <a:gd name="connsiteX10" fmla="*/ 612475 w 7977313"/>
              <a:gd name="connsiteY10" fmla="*/ 2587925 h 3873261"/>
              <a:gd name="connsiteX11" fmla="*/ 629728 w 7977313"/>
              <a:gd name="connsiteY11" fmla="*/ 2553419 h 3873261"/>
              <a:gd name="connsiteX12" fmla="*/ 638354 w 7977313"/>
              <a:gd name="connsiteY12" fmla="*/ 2493034 h 3873261"/>
              <a:gd name="connsiteX13" fmla="*/ 646981 w 7977313"/>
              <a:gd name="connsiteY13" fmla="*/ 2467155 h 3873261"/>
              <a:gd name="connsiteX14" fmla="*/ 655607 w 7977313"/>
              <a:gd name="connsiteY14" fmla="*/ 2389517 h 3873261"/>
              <a:gd name="connsiteX15" fmla="*/ 664234 w 7977313"/>
              <a:gd name="connsiteY15" fmla="*/ 2346385 h 3873261"/>
              <a:gd name="connsiteX16" fmla="*/ 655607 w 7977313"/>
              <a:gd name="connsiteY16" fmla="*/ 2182483 h 3873261"/>
              <a:gd name="connsiteX17" fmla="*/ 621102 w 7977313"/>
              <a:gd name="connsiteY17" fmla="*/ 2113472 h 3873261"/>
              <a:gd name="connsiteX18" fmla="*/ 595222 w 7977313"/>
              <a:gd name="connsiteY18" fmla="*/ 2044461 h 3873261"/>
              <a:gd name="connsiteX19" fmla="*/ 569343 w 7977313"/>
              <a:gd name="connsiteY19" fmla="*/ 1984076 h 3873261"/>
              <a:gd name="connsiteX20" fmla="*/ 577969 w 7977313"/>
              <a:gd name="connsiteY20" fmla="*/ 1768415 h 3873261"/>
              <a:gd name="connsiteX21" fmla="*/ 595222 w 7977313"/>
              <a:gd name="connsiteY21" fmla="*/ 1742536 h 3873261"/>
              <a:gd name="connsiteX22" fmla="*/ 655607 w 7977313"/>
              <a:gd name="connsiteY22" fmla="*/ 1682151 h 3873261"/>
              <a:gd name="connsiteX23" fmla="*/ 785003 w 7977313"/>
              <a:gd name="connsiteY23" fmla="*/ 1595887 h 3873261"/>
              <a:gd name="connsiteX24" fmla="*/ 810883 w 7977313"/>
              <a:gd name="connsiteY24" fmla="*/ 1578634 h 3873261"/>
              <a:gd name="connsiteX25" fmla="*/ 836762 w 7977313"/>
              <a:gd name="connsiteY25" fmla="*/ 1561381 h 3873261"/>
              <a:gd name="connsiteX26" fmla="*/ 862641 w 7977313"/>
              <a:gd name="connsiteY26" fmla="*/ 1552755 h 3873261"/>
              <a:gd name="connsiteX27" fmla="*/ 914400 w 7977313"/>
              <a:gd name="connsiteY27" fmla="*/ 1518249 h 3873261"/>
              <a:gd name="connsiteX28" fmla="*/ 940279 w 7977313"/>
              <a:gd name="connsiteY28" fmla="*/ 1466491 h 3873261"/>
              <a:gd name="connsiteX29" fmla="*/ 974785 w 7977313"/>
              <a:gd name="connsiteY29" fmla="*/ 1388853 h 3873261"/>
              <a:gd name="connsiteX30" fmla="*/ 992037 w 7977313"/>
              <a:gd name="connsiteY30" fmla="*/ 1276710 h 3873261"/>
              <a:gd name="connsiteX31" fmla="*/ 1009290 w 7977313"/>
              <a:gd name="connsiteY31" fmla="*/ 1250831 h 3873261"/>
              <a:gd name="connsiteX32" fmla="*/ 1026543 w 7977313"/>
              <a:gd name="connsiteY32" fmla="*/ 1199072 h 3873261"/>
              <a:gd name="connsiteX33" fmla="*/ 1026543 w 7977313"/>
              <a:gd name="connsiteY33" fmla="*/ 1017917 h 3873261"/>
              <a:gd name="connsiteX34" fmla="*/ 1009290 w 7977313"/>
              <a:gd name="connsiteY34" fmla="*/ 992038 h 3873261"/>
              <a:gd name="connsiteX35" fmla="*/ 1000664 w 7977313"/>
              <a:gd name="connsiteY35" fmla="*/ 966159 h 3873261"/>
              <a:gd name="connsiteX36" fmla="*/ 983411 w 7977313"/>
              <a:gd name="connsiteY36" fmla="*/ 940280 h 3873261"/>
              <a:gd name="connsiteX37" fmla="*/ 966158 w 7977313"/>
              <a:gd name="connsiteY37" fmla="*/ 888521 h 3873261"/>
              <a:gd name="connsiteX38" fmla="*/ 957532 w 7977313"/>
              <a:gd name="connsiteY38" fmla="*/ 862642 h 3873261"/>
              <a:gd name="connsiteX39" fmla="*/ 983411 w 7977313"/>
              <a:gd name="connsiteY39" fmla="*/ 759125 h 3873261"/>
              <a:gd name="connsiteX40" fmla="*/ 1000664 w 7977313"/>
              <a:gd name="connsiteY40" fmla="*/ 733246 h 3873261"/>
              <a:gd name="connsiteX41" fmla="*/ 1026543 w 7977313"/>
              <a:gd name="connsiteY41" fmla="*/ 724619 h 3873261"/>
              <a:gd name="connsiteX42" fmla="*/ 1095554 w 7977313"/>
              <a:gd name="connsiteY42" fmla="*/ 698740 h 3873261"/>
              <a:gd name="connsiteX43" fmla="*/ 1147313 w 7977313"/>
              <a:gd name="connsiteY43" fmla="*/ 707366 h 3873261"/>
              <a:gd name="connsiteX44" fmla="*/ 1207698 w 7977313"/>
              <a:gd name="connsiteY44" fmla="*/ 715993 h 3873261"/>
              <a:gd name="connsiteX45" fmla="*/ 1259456 w 7977313"/>
              <a:gd name="connsiteY45" fmla="*/ 733246 h 3873261"/>
              <a:gd name="connsiteX46" fmla="*/ 1285335 w 7977313"/>
              <a:gd name="connsiteY46" fmla="*/ 741872 h 3873261"/>
              <a:gd name="connsiteX47" fmla="*/ 1345720 w 7977313"/>
              <a:gd name="connsiteY47" fmla="*/ 750498 h 3873261"/>
              <a:gd name="connsiteX48" fmla="*/ 1466490 w 7977313"/>
              <a:gd name="connsiteY48" fmla="*/ 741872 h 3873261"/>
              <a:gd name="connsiteX49" fmla="*/ 1526875 w 7977313"/>
              <a:gd name="connsiteY49" fmla="*/ 724619 h 3873261"/>
              <a:gd name="connsiteX50" fmla="*/ 1570007 w 7977313"/>
              <a:gd name="connsiteY50" fmla="*/ 672861 h 3873261"/>
              <a:gd name="connsiteX51" fmla="*/ 1587260 w 7977313"/>
              <a:gd name="connsiteY51" fmla="*/ 621102 h 3873261"/>
              <a:gd name="connsiteX52" fmla="*/ 1621766 w 7977313"/>
              <a:gd name="connsiteY52" fmla="*/ 586597 h 3873261"/>
              <a:gd name="connsiteX53" fmla="*/ 1656271 w 7977313"/>
              <a:gd name="connsiteY53" fmla="*/ 534838 h 3873261"/>
              <a:gd name="connsiteX54" fmla="*/ 1673524 w 7977313"/>
              <a:gd name="connsiteY54" fmla="*/ 508959 h 3873261"/>
              <a:gd name="connsiteX55" fmla="*/ 1690777 w 7977313"/>
              <a:gd name="connsiteY55" fmla="*/ 483080 h 3873261"/>
              <a:gd name="connsiteX56" fmla="*/ 1708030 w 7977313"/>
              <a:gd name="connsiteY56" fmla="*/ 431321 h 3873261"/>
              <a:gd name="connsiteX57" fmla="*/ 1716656 w 7977313"/>
              <a:gd name="connsiteY57" fmla="*/ 405442 h 3873261"/>
              <a:gd name="connsiteX58" fmla="*/ 1742535 w 7977313"/>
              <a:gd name="connsiteY58" fmla="*/ 388189 h 3873261"/>
              <a:gd name="connsiteX59" fmla="*/ 1811547 w 7977313"/>
              <a:gd name="connsiteY59" fmla="*/ 327804 h 3873261"/>
              <a:gd name="connsiteX60" fmla="*/ 1863305 w 7977313"/>
              <a:gd name="connsiteY60" fmla="*/ 293298 h 3873261"/>
              <a:gd name="connsiteX61" fmla="*/ 1915064 w 7977313"/>
              <a:gd name="connsiteY61" fmla="*/ 267419 h 3873261"/>
              <a:gd name="connsiteX62" fmla="*/ 1923690 w 7977313"/>
              <a:gd name="connsiteY62" fmla="*/ 241540 h 3873261"/>
              <a:gd name="connsiteX63" fmla="*/ 1949569 w 7977313"/>
              <a:gd name="connsiteY63" fmla="*/ 232914 h 3873261"/>
              <a:gd name="connsiteX64" fmla="*/ 2001328 w 7977313"/>
              <a:gd name="connsiteY64" fmla="*/ 207034 h 3873261"/>
              <a:gd name="connsiteX65" fmla="*/ 2260120 w 7977313"/>
              <a:gd name="connsiteY65" fmla="*/ 207034 h 3873261"/>
              <a:gd name="connsiteX66" fmla="*/ 2277373 w 7977313"/>
              <a:gd name="connsiteY66" fmla="*/ 181155 h 3873261"/>
              <a:gd name="connsiteX67" fmla="*/ 2303252 w 7977313"/>
              <a:gd name="connsiteY67" fmla="*/ 94891 h 3873261"/>
              <a:gd name="connsiteX68" fmla="*/ 2320505 w 7977313"/>
              <a:gd name="connsiteY68" fmla="*/ 43132 h 3873261"/>
              <a:gd name="connsiteX69" fmla="*/ 2346385 w 7977313"/>
              <a:gd name="connsiteY69" fmla="*/ 17253 h 3873261"/>
              <a:gd name="connsiteX70" fmla="*/ 2398143 w 7977313"/>
              <a:gd name="connsiteY70" fmla="*/ 0 h 3873261"/>
              <a:gd name="connsiteX71" fmla="*/ 2475781 w 7977313"/>
              <a:gd name="connsiteY71" fmla="*/ 8627 h 3873261"/>
              <a:gd name="connsiteX72" fmla="*/ 2553418 w 7977313"/>
              <a:gd name="connsiteY72" fmla="*/ 51759 h 3873261"/>
              <a:gd name="connsiteX73" fmla="*/ 2708694 w 7977313"/>
              <a:gd name="connsiteY73" fmla="*/ 60385 h 3873261"/>
              <a:gd name="connsiteX74" fmla="*/ 2743200 w 7977313"/>
              <a:gd name="connsiteY74" fmla="*/ 69012 h 3873261"/>
              <a:gd name="connsiteX75" fmla="*/ 2769079 w 7977313"/>
              <a:gd name="connsiteY75" fmla="*/ 77638 h 3873261"/>
              <a:gd name="connsiteX76" fmla="*/ 2838090 w 7977313"/>
              <a:gd name="connsiteY76" fmla="*/ 94891 h 3873261"/>
              <a:gd name="connsiteX77" fmla="*/ 2863969 w 7977313"/>
              <a:gd name="connsiteY77" fmla="*/ 120770 h 3873261"/>
              <a:gd name="connsiteX78" fmla="*/ 2872596 w 7977313"/>
              <a:gd name="connsiteY78" fmla="*/ 146649 h 3873261"/>
              <a:gd name="connsiteX79" fmla="*/ 2898475 w 7977313"/>
              <a:gd name="connsiteY79" fmla="*/ 163902 h 3873261"/>
              <a:gd name="connsiteX80" fmla="*/ 2898475 w 7977313"/>
              <a:gd name="connsiteY80" fmla="*/ 267419 h 3873261"/>
              <a:gd name="connsiteX81" fmla="*/ 2881222 w 7977313"/>
              <a:gd name="connsiteY81" fmla="*/ 293298 h 3873261"/>
              <a:gd name="connsiteX82" fmla="*/ 2855343 w 7977313"/>
              <a:gd name="connsiteY82" fmla="*/ 301925 h 3873261"/>
              <a:gd name="connsiteX83" fmla="*/ 2829464 w 7977313"/>
              <a:gd name="connsiteY83" fmla="*/ 319178 h 3873261"/>
              <a:gd name="connsiteX84" fmla="*/ 2803585 w 7977313"/>
              <a:gd name="connsiteY84" fmla="*/ 345057 h 3873261"/>
              <a:gd name="connsiteX85" fmla="*/ 2777705 w 7977313"/>
              <a:gd name="connsiteY85" fmla="*/ 362310 h 3873261"/>
              <a:gd name="connsiteX86" fmla="*/ 2725947 w 7977313"/>
              <a:gd name="connsiteY86" fmla="*/ 405442 h 3873261"/>
              <a:gd name="connsiteX87" fmla="*/ 2708694 w 7977313"/>
              <a:gd name="connsiteY87" fmla="*/ 431321 h 3873261"/>
              <a:gd name="connsiteX88" fmla="*/ 2708694 w 7977313"/>
              <a:gd name="connsiteY88" fmla="*/ 517585 h 3873261"/>
              <a:gd name="connsiteX89" fmla="*/ 2734573 w 7977313"/>
              <a:gd name="connsiteY89" fmla="*/ 526212 h 3873261"/>
              <a:gd name="connsiteX90" fmla="*/ 2794958 w 7977313"/>
              <a:gd name="connsiteY90" fmla="*/ 508959 h 3873261"/>
              <a:gd name="connsiteX91" fmla="*/ 2855343 w 7977313"/>
              <a:gd name="connsiteY91" fmla="*/ 483080 h 3873261"/>
              <a:gd name="connsiteX92" fmla="*/ 2881222 w 7977313"/>
              <a:gd name="connsiteY92" fmla="*/ 465827 h 3873261"/>
              <a:gd name="connsiteX93" fmla="*/ 2915728 w 7977313"/>
              <a:gd name="connsiteY93" fmla="*/ 439948 h 3873261"/>
              <a:gd name="connsiteX94" fmla="*/ 2967486 w 7977313"/>
              <a:gd name="connsiteY94" fmla="*/ 422695 h 3873261"/>
              <a:gd name="connsiteX95" fmla="*/ 3105509 w 7977313"/>
              <a:gd name="connsiteY95" fmla="*/ 405442 h 3873261"/>
              <a:gd name="connsiteX96" fmla="*/ 3209026 w 7977313"/>
              <a:gd name="connsiteY96" fmla="*/ 379563 h 3873261"/>
              <a:gd name="connsiteX97" fmla="*/ 3355675 w 7977313"/>
              <a:gd name="connsiteY97" fmla="*/ 388189 h 3873261"/>
              <a:gd name="connsiteX98" fmla="*/ 3407434 w 7977313"/>
              <a:gd name="connsiteY98" fmla="*/ 405442 h 3873261"/>
              <a:gd name="connsiteX99" fmla="*/ 3441939 w 7977313"/>
              <a:gd name="connsiteY99" fmla="*/ 414068 h 3873261"/>
              <a:gd name="connsiteX100" fmla="*/ 3528203 w 7977313"/>
              <a:gd name="connsiteY100" fmla="*/ 439948 h 3873261"/>
              <a:gd name="connsiteX101" fmla="*/ 3597215 w 7977313"/>
              <a:gd name="connsiteY101" fmla="*/ 431321 h 3873261"/>
              <a:gd name="connsiteX102" fmla="*/ 3579962 w 7977313"/>
              <a:gd name="connsiteY102" fmla="*/ 327804 h 3873261"/>
              <a:gd name="connsiteX103" fmla="*/ 3614468 w 7977313"/>
              <a:gd name="connsiteY103" fmla="*/ 310551 h 3873261"/>
              <a:gd name="connsiteX104" fmla="*/ 3674852 w 7977313"/>
              <a:gd name="connsiteY104" fmla="*/ 319178 h 3873261"/>
              <a:gd name="connsiteX105" fmla="*/ 3735237 w 7977313"/>
              <a:gd name="connsiteY105" fmla="*/ 336431 h 3873261"/>
              <a:gd name="connsiteX106" fmla="*/ 3812875 w 7977313"/>
              <a:gd name="connsiteY106" fmla="*/ 353683 h 3873261"/>
              <a:gd name="connsiteX107" fmla="*/ 3847381 w 7977313"/>
              <a:gd name="connsiteY107" fmla="*/ 362310 h 3873261"/>
              <a:gd name="connsiteX108" fmla="*/ 3890513 w 7977313"/>
              <a:gd name="connsiteY108" fmla="*/ 370936 h 3873261"/>
              <a:gd name="connsiteX109" fmla="*/ 3942271 w 7977313"/>
              <a:gd name="connsiteY109" fmla="*/ 396815 h 3873261"/>
              <a:gd name="connsiteX110" fmla="*/ 3968151 w 7977313"/>
              <a:gd name="connsiteY110" fmla="*/ 405442 h 3873261"/>
              <a:gd name="connsiteX111" fmla="*/ 4019909 w 7977313"/>
              <a:gd name="connsiteY111" fmla="*/ 439948 h 3873261"/>
              <a:gd name="connsiteX112" fmla="*/ 4071668 w 7977313"/>
              <a:gd name="connsiteY112" fmla="*/ 457200 h 3873261"/>
              <a:gd name="connsiteX113" fmla="*/ 4080294 w 7977313"/>
              <a:gd name="connsiteY113" fmla="*/ 500332 h 3873261"/>
              <a:gd name="connsiteX114" fmla="*/ 4088920 w 7977313"/>
              <a:gd name="connsiteY114" fmla="*/ 526212 h 3873261"/>
              <a:gd name="connsiteX115" fmla="*/ 4114800 w 7977313"/>
              <a:gd name="connsiteY115" fmla="*/ 534838 h 3873261"/>
              <a:gd name="connsiteX116" fmla="*/ 4166558 w 7977313"/>
              <a:gd name="connsiteY116" fmla="*/ 569344 h 3873261"/>
              <a:gd name="connsiteX117" fmla="*/ 4192437 w 7977313"/>
              <a:gd name="connsiteY117" fmla="*/ 552091 h 3873261"/>
              <a:gd name="connsiteX118" fmla="*/ 4218317 w 7977313"/>
              <a:gd name="connsiteY118" fmla="*/ 543464 h 3873261"/>
              <a:gd name="connsiteX119" fmla="*/ 4261449 w 7977313"/>
              <a:gd name="connsiteY119" fmla="*/ 534838 h 3873261"/>
              <a:gd name="connsiteX120" fmla="*/ 4287328 w 7977313"/>
              <a:gd name="connsiteY120" fmla="*/ 526212 h 3873261"/>
              <a:gd name="connsiteX121" fmla="*/ 4399471 w 7977313"/>
              <a:gd name="connsiteY121" fmla="*/ 517585 h 3873261"/>
              <a:gd name="connsiteX122" fmla="*/ 4459856 w 7977313"/>
              <a:gd name="connsiteY122" fmla="*/ 474453 h 3873261"/>
              <a:gd name="connsiteX123" fmla="*/ 4511615 w 7977313"/>
              <a:gd name="connsiteY123" fmla="*/ 439948 h 3873261"/>
              <a:gd name="connsiteX124" fmla="*/ 4520241 w 7977313"/>
              <a:gd name="connsiteY124" fmla="*/ 353683 h 3873261"/>
              <a:gd name="connsiteX125" fmla="*/ 4572000 w 7977313"/>
              <a:gd name="connsiteY125" fmla="*/ 319178 h 3873261"/>
              <a:gd name="connsiteX126" fmla="*/ 4623758 w 7977313"/>
              <a:gd name="connsiteY126" fmla="*/ 301925 h 3873261"/>
              <a:gd name="connsiteX127" fmla="*/ 4710022 w 7977313"/>
              <a:gd name="connsiteY127" fmla="*/ 284672 h 3873261"/>
              <a:gd name="connsiteX128" fmla="*/ 4753154 w 7977313"/>
              <a:gd name="connsiteY128" fmla="*/ 293298 h 3873261"/>
              <a:gd name="connsiteX129" fmla="*/ 4804913 w 7977313"/>
              <a:gd name="connsiteY129" fmla="*/ 310551 h 3873261"/>
              <a:gd name="connsiteX130" fmla="*/ 4925683 w 7977313"/>
              <a:gd name="connsiteY130" fmla="*/ 319178 h 3873261"/>
              <a:gd name="connsiteX131" fmla="*/ 5011947 w 7977313"/>
              <a:gd name="connsiteY131" fmla="*/ 345057 h 3873261"/>
              <a:gd name="connsiteX132" fmla="*/ 5080958 w 7977313"/>
              <a:gd name="connsiteY132" fmla="*/ 353683 h 3873261"/>
              <a:gd name="connsiteX133" fmla="*/ 5132717 w 7977313"/>
              <a:gd name="connsiteY133" fmla="*/ 370936 h 3873261"/>
              <a:gd name="connsiteX134" fmla="*/ 5158596 w 7977313"/>
              <a:gd name="connsiteY134" fmla="*/ 379563 h 3873261"/>
              <a:gd name="connsiteX135" fmla="*/ 5210354 w 7977313"/>
              <a:gd name="connsiteY135" fmla="*/ 414068 h 3873261"/>
              <a:gd name="connsiteX136" fmla="*/ 5236234 w 7977313"/>
              <a:gd name="connsiteY136" fmla="*/ 431321 h 3873261"/>
              <a:gd name="connsiteX137" fmla="*/ 5339751 w 7977313"/>
              <a:gd name="connsiteY137" fmla="*/ 414068 h 3873261"/>
              <a:gd name="connsiteX138" fmla="*/ 5365630 w 7977313"/>
              <a:gd name="connsiteY138" fmla="*/ 405442 h 3873261"/>
              <a:gd name="connsiteX139" fmla="*/ 5417388 w 7977313"/>
              <a:gd name="connsiteY139" fmla="*/ 396815 h 3873261"/>
              <a:gd name="connsiteX140" fmla="*/ 5469147 w 7977313"/>
              <a:gd name="connsiteY140" fmla="*/ 379563 h 3873261"/>
              <a:gd name="connsiteX141" fmla="*/ 5495026 w 7977313"/>
              <a:gd name="connsiteY141" fmla="*/ 370936 h 3873261"/>
              <a:gd name="connsiteX142" fmla="*/ 5641675 w 7977313"/>
              <a:gd name="connsiteY142" fmla="*/ 379563 h 3873261"/>
              <a:gd name="connsiteX143" fmla="*/ 5719313 w 7977313"/>
              <a:gd name="connsiteY143" fmla="*/ 405442 h 3873261"/>
              <a:gd name="connsiteX144" fmla="*/ 5745192 w 7977313"/>
              <a:gd name="connsiteY144" fmla="*/ 414068 h 3873261"/>
              <a:gd name="connsiteX145" fmla="*/ 5771071 w 7977313"/>
              <a:gd name="connsiteY145" fmla="*/ 431321 h 3873261"/>
              <a:gd name="connsiteX146" fmla="*/ 5796951 w 7977313"/>
              <a:gd name="connsiteY146" fmla="*/ 457200 h 3873261"/>
              <a:gd name="connsiteX147" fmla="*/ 5848709 w 7977313"/>
              <a:gd name="connsiteY147" fmla="*/ 474453 h 3873261"/>
              <a:gd name="connsiteX148" fmla="*/ 5917720 w 7977313"/>
              <a:gd name="connsiteY148" fmla="*/ 491706 h 3873261"/>
              <a:gd name="connsiteX149" fmla="*/ 6029864 w 7977313"/>
              <a:gd name="connsiteY149" fmla="*/ 483080 h 3873261"/>
              <a:gd name="connsiteX150" fmla="*/ 6055743 w 7977313"/>
              <a:gd name="connsiteY150" fmla="*/ 465827 h 3873261"/>
              <a:gd name="connsiteX151" fmla="*/ 6176513 w 7977313"/>
              <a:gd name="connsiteY151" fmla="*/ 457200 h 3873261"/>
              <a:gd name="connsiteX152" fmla="*/ 6357668 w 7977313"/>
              <a:gd name="connsiteY152" fmla="*/ 448574 h 3873261"/>
              <a:gd name="connsiteX153" fmla="*/ 6392173 w 7977313"/>
              <a:gd name="connsiteY153" fmla="*/ 457200 h 3873261"/>
              <a:gd name="connsiteX154" fmla="*/ 6443932 w 7977313"/>
              <a:gd name="connsiteY154" fmla="*/ 474453 h 3873261"/>
              <a:gd name="connsiteX155" fmla="*/ 6469811 w 7977313"/>
              <a:gd name="connsiteY155" fmla="*/ 465827 h 3873261"/>
              <a:gd name="connsiteX156" fmla="*/ 6461185 w 7977313"/>
              <a:gd name="connsiteY156" fmla="*/ 439948 h 3873261"/>
              <a:gd name="connsiteX157" fmla="*/ 6435305 w 7977313"/>
              <a:gd name="connsiteY157" fmla="*/ 422695 h 3873261"/>
              <a:gd name="connsiteX158" fmla="*/ 6383547 w 7977313"/>
              <a:gd name="connsiteY158" fmla="*/ 388189 h 3873261"/>
              <a:gd name="connsiteX159" fmla="*/ 6374920 w 7977313"/>
              <a:gd name="connsiteY159" fmla="*/ 362310 h 3873261"/>
              <a:gd name="connsiteX160" fmla="*/ 6357668 w 7977313"/>
              <a:gd name="connsiteY160" fmla="*/ 336431 h 3873261"/>
              <a:gd name="connsiteX161" fmla="*/ 6366294 w 7977313"/>
              <a:gd name="connsiteY161" fmla="*/ 301925 h 3873261"/>
              <a:gd name="connsiteX162" fmla="*/ 6754483 w 7977313"/>
              <a:gd name="connsiteY162" fmla="*/ 319178 h 3873261"/>
              <a:gd name="connsiteX163" fmla="*/ 6780362 w 7977313"/>
              <a:gd name="connsiteY163" fmla="*/ 327804 h 3873261"/>
              <a:gd name="connsiteX164" fmla="*/ 6866626 w 7977313"/>
              <a:gd name="connsiteY164" fmla="*/ 336431 h 3873261"/>
              <a:gd name="connsiteX165" fmla="*/ 6944264 w 7977313"/>
              <a:gd name="connsiteY165" fmla="*/ 353683 h 3873261"/>
              <a:gd name="connsiteX166" fmla="*/ 6996022 w 7977313"/>
              <a:gd name="connsiteY166" fmla="*/ 370936 h 3873261"/>
              <a:gd name="connsiteX167" fmla="*/ 7185803 w 7977313"/>
              <a:gd name="connsiteY167" fmla="*/ 388189 h 3873261"/>
              <a:gd name="connsiteX168" fmla="*/ 7246188 w 7977313"/>
              <a:gd name="connsiteY168" fmla="*/ 396815 h 3873261"/>
              <a:gd name="connsiteX169" fmla="*/ 7306573 w 7977313"/>
              <a:gd name="connsiteY169" fmla="*/ 414068 h 3873261"/>
              <a:gd name="connsiteX170" fmla="*/ 7332452 w 7977313"/>
              <a:gd name="connsiteY170" fmla="*/ 431321 h 3873261"/>
              <a:gd name="connsiteX171" fmla="*/ 7366958 w 7977313"/>
              <a:gd name="connsiteY171" fmla="*/ 439948 h 3873261"/>
              <a:gd name="connsiteX172" fmla="*/ 7418717 w 7977313"/>
              <a:gd name="connsiteY172" fmla="*/ 457200 h 3873261"/>
              <a:gd name="connsiteX173" fmla="*/ 7470475 w 7977313"/>
              <a:gd name="connsiteY173" fmla="*/ 483080 h 3873261"/>
              <a:gd name="connsiteX174" fmla="*/ 7530860 w 7977313"/>
              <a:gd name="connsiteY174" fmla="*/ 500332 h 3873261"/>
              <a:gd name="connsiteX175" fmla="*/ 7556739 w 7977313"/>
              <a:gd name="connsiteY175" fmla="*/ 508959 h 3873261"/>
              <a:gd name="connsiteX176" fmla="*/ 7573992 w 7977313"/>
              <a:gd name="connsiteY176" fmla="*/ 534838 h 3873261"/>
              <a:gd name="connsiteX177" fmla="*/ 7625751 w 7977313"/>
              <a:gd name="connsiteY177" fmla="*/ 569344 h 3873261"/>
              <a:gd name="connsiteX178" fmla="*/ 7643003 w 7977313"/>
              <a:gd name="connsiteY178" fmla="*/ 543464 h 3873261"/>
              <a:gd name="connsiteX179" fmla="*/ 7617124 w 7977313"/>
              <a:gd name="connsiteY179" fmla="*/ 526212 h 3873261"/>
              <a:gd name="connsiteX180" fmla="*/ 7686135 w 7977313"/>
              <a:gd name="connsiteY180" fmla="*/ 491706 h 3873261"/>
              <a:gd name="connsiteX181" fmla="*/ 7746520 w 7977313"/>
              <a:gd name="connsiteY181" fmla="*/ 500332 h 3873261"/>
              <a:gd name="connsiteX182" fmla="*/ 7806905 w 7977313"/>
              <a:gd name="connsiteY182" fmla="*/ 517585 h 3873261"/>
              <a:gd name="connsiteX183" fmla="*/ 7832785 w 7977313"/>
              <a:gd name="connsiteY183" fmla="*/ 534838 h 3873261"/>
              <a:gd name="connsiteX184" fmla="*/ 7867290 w 7977313"/>
              <a:gd name="connsiteY184" fmla="*/ 586597 h 3873261"/>
              <a:gd name="connsiteX185" fmla="*/ 7884543 w 7977313"/>
              <a:gd name="connsiteY185" fmla="*/ 612476 h 3873261"/>
              <a:gd name="connsiteX186" fmla="*/ 7910422 w 7977313"/>
              <a:gd name="connsiteY186" fmla="*/ 629729 h 3873261"/>
              <a:gd name="connsiteX187" fmla="*/ 7927675 w 7977313"/>
              <a:gd name="connsiteY187" fmla="*/ 690114 h 3873261"/>
              <a:gd name="connsiteX188" fmla="*/ 7944928 w 7977313"/>
              <a:gd name="connsiteY188" fmla="*/ 715993 h 3873261"/>
              <a:gd name="connsiteX189" fmla="*/ 7962181 w 7977313"/>
              <a:gd name="connsiteY189" fmla="*/ 767751 h 3873261"/>
              <a:gd name="connsiteX190" fmla="*/ 7910422 w 7977313"/>
              <a:gd name="connsiteY190" fmla="*/ 802257 h 3873261"/>
              <a:gd name="connsiteX191" fmla="*/ 7737894 w 7977313"/>
              <a:gd name="connsiteY191" fmla="*/ 776378 h 3873261"/>
              <a:gd name="connsiteX192" fmla="*/ 7712015 w 7977313"/>
              <a:gd name="connsiteY192" fmla="*/ 767751 h 3873261"/>
              <a:gd name="connsiteX193" fmla="*/ 7660256 w 7977313"/>
              <a:gd name="connsiteY193" fmla="*/ 733246 h 3873261"/>
              <a:gd name="connsiteX194" fmla="*/ 7608498 w 7977313"/>
              <a:gd name="connsiteY194" fmla="*/ 715993 h 3873261"/>
              <a:gd name="connsiteX195" fmla="*/ 7513607 w 7977313"/>
              <a:gd name="connsiteY195" fmla="*/ 698740 h 3873261"/>
              <a:gd name="connsiteX196" fmla="*/ 7487728 w 7977313"/>
              <a:gd name="connsiteY196" fmla="*/ 681487 h 3873261"/>
              <a:gd name="connsiteX197" fmla="*/ 7418717 w 7977313"/>
              <a:gd name="connsiteY197" fmla="*/ 664234 h 3873261"/>
              <a:gd name="connsiteX198" fmla="*/ 7366958 w 7977313"/>
              <a:gd name="connsiteY198" fmla="*/ 672861 h 3873261"/>
              <a:gd name="connsiteX199" fmla="*/ 7418717 w 7977313"/>
              <a:gd name="connsiteY199" fmla="*/ 707366 h 3873261"/>
              <a:gd name="connsiteX200" fmla="*/ 7487728 w 7977313"/>
              <a:gd name="connsiteY200" fmla="*/ 724619 h 3873261"/>
              <a:gd name="connsiteX201" fmla="*/ 7513607 w 7977313"/>
              <a:gd name="connsiteY201" fmla="*/ 741872 h 3873261"/>
              <a:gd name="connsiteX202" fmla="*/ 7522234 w 7977313"/>
              <a:gd name="connsiteY202" fmla="*/ 767751 h 3873261"/>
              <a:gd name="connsiteX203" fmla="*/ 7461849 w 7977313"/>
              <a:gd name="connsiteY203" fmla="*/ 862642 h 3873261"/>
              <a:gd name="connsiteX204" fmla="*/ 7341079 w 7977313"/>
              <a:gd name="connsiteY204" fmla="*/ 871268 h 3873261"/>
              <a:gd name="connsiteX205" fmla="*/ 7349705 w 7977313"/>
              <a:gd name="connsiteY205" fmla="*/ 897148 h 3873261"/>
              <a:gd name="connsiteX206" fmla="*/ 7384211 w 7977313"/>
              <a:gd name="connsiteY206" fmla="*/ 905774 h 3873261"/>
              <a:gd name="connsiteX207" fmla="*/ 7470475 w 7977313"/>
              <a:gd name="connsiteY207" fmla="*/ 931653 h 3873261"/>
              <a:gd name="connsiteX208" fmla="*/ 7565366 w 7977313"/>
              <a:gd name="connsiteY208" fmla="*/ 957532 h 3873261"/>
              <a:gd name="connsiteX209" fmla="*/ 7599871 w 7977313"/>
              <a:gd name="connsiteY209" fmla="*/ 966159 h 3873261"/>
              <a:gd name="connsiteX210" fmla="*/ 7634377 w 7977313"/>
              <a:gd name="connsiteY210" fmla="*/ 983412 h 3873261"/>
              <a:gd name="connsiteX211" fmla="*/ 7651630 w 7977313"/>
              <a:gd name="connsiteY211" fmla="*/ 1009291 h 3873261"/>
              <a:gd name="connsiteX212" fmla="*/ 7703388 w 7977313"/>
              <a:gd name="connsiteY212" fmla="*/ 1043797 h 3873261"/>
              <a:gd name="connsiteX213" fmla="*/ 7668883 w 7977313"/>
              <a:gd name="connsiteY213" fmla="*/ 1130061 h 3873261"/>
              <a:gd name="connsiteX214" fmla="*/ 7643003 w 7977313"/>
              <a:gd name="connsiteY214" fmla="*/ 1147314 h 3873261"/>
              <a:gd name="connsiteX215" fmla="*/ 7617124 w 7977313"/>
              <a:gd name="connsiteY215" fmla="*/ 1164566 h 3873261"/>
              <a:gd name="connsiteX216" fmla="*/ 7591245 w 7977313"/>
              <a:gd name="connsiteY216" fmla="*/ 1181819 h 3873261"/>
              <a:gd name="connsiteX217" fmla="*/ 7573992 w 7977313"/>
              <a:gd name="connsiteY217" fmla="*/ 1233578 h 3873261"/>
              <a:gd name="connsiteX218" fmla="*/ 7565366 w 7977313"/>
              <a:gd name="connsiteY218" fmla="*/ 1259457 h 3873261"/>
              <a:gd name="connsiteX219" fmla="*/ 7539486 w 7977313"/>
              <a:gd name="connsiteY219" fmla="*/ 1276710 h 3873261"/>
              <a:gd name="connsiteX220" fmla="*/ 7522234 w 7977313"/>
              <a:gd name="connsiteY220" fmla="*/ 1302589 h 3873261"/>
              <a:gd name="connsiteX221" fmla="*/ 7522234 w 7977313"/>
              <a:gd name="connsiteY221" fmla="*/ 1492370 h 3873261"/>
              <a:gd name="connsiteX222" fmla="*/ 7341079 w 7977313"/>
              <a:gd name="connsiteY222" fmla="*/ 1500997 h 3873261"/>
              <a:gd name="connsiteX223" fmla="*/ 7263441 w 7977313"/>
              <a:gd name="connsiteY223" fmla="*/ 1509623 h 3873261"/>
              <a:gd name="connsiteX224" fmla="*/ 7211683 w 7977313"/>
              <a:gd name="connsiteY224" fmla="*/ 1526876 h 3873261"/>
              <a:gd name="connsiteX225" fmla="*/ 7185803 w 7977313"/>
              <a:gd name="connsiteY225" fmla="*/ 1535502 h 3873261"/>
              <a:gd name="connsiteX226" fmla="*/ 7151298 w 7977313"/>
              <a:gd name="connsiteY226" fmla="*/ 1587261 h 3873261"/>
              <a:gd name="connsiteX227" fmla="*/ 7159924 w 7977313"/>
              <a:gd name="connsiteY227" fmla="*/ 1682151 h 3873261"/>
              <a:gd name="connsiteX228" fmla="*/ 7177177 w 7977313"/>
              <a:gd name="connsiteY228" fmla="*/ 1733910 h 3873261"/>
              <a:gd name="connsiteX229" fmla="*/ 7185803 w 7977313"/>
              <a:gd name="connsiteY229" fmla="*/ 1768415 h 3873261"/>
              <a:gd name="connsiteX230" fmla="*/ 7203056 w 7977313"/>
              <a:gd name="connsiteY230" fmla="*/ 1820174 h 3873261"/>
              <a:gd name="connsiteX231" fmla="*/ 7220309 w 7977313"/>
              <a:gd name="connsiteY231" fmla="*/ 1846053 h 3873261"/>
              <a:gd name="connsiteX232" fmla="*/ 7254815 w 7977313"/>
              <a:gd name="connsiteY232" fmla="*/ 1854680 h 3873261"/>
              <a:gd name="connsiteX233" fmla="*/ 7280694 w 7977313"/>
              <a:gd name="connsiteY233" fmla="*/ 1863306 h 3873261"/>
              <a:gd name="connsiteX234" fmla="*/ 7306573 w 7977313"/>
              <a:gd name="connsiteY234" fmla="*/ 1880559 h 3873261"/>
              <a:gd name="connsiteX235" fmla="*/ 7349705 w 7977313"/>
              <a:gd name="connsiteY235" fmla="*/ 1889185 h 3873261"/>
              <a:gd name="connsiteX236" fmla="*/ 7358332 w 7977313"/>
              <a:gd name="connsiteY236" fmla="*/ 1915064 h 3873261"/>
              <a:gd name="connsiteX237" fmla="*/ 7401464 w 7977313"/>
              <a:gd name="connsiteY237" fmla="*/ 1966823 h 3873261"/>
              <a:gd name="connsiteX238" fmla="*/ 7435969 w 7977313"/>
              <a:gd name="connsiteY238" fmla="*/ 2018581 h 3873261"/>
              <a:gd name="connsiteX239" fmla="*/ 7453222 w 7977313"/>
              <a:gd name="connsiteY239" fmla="*/ 2044461 h 3873261"/>
              <a:gd name="connsiteX240" fmla="*/ 7470475 w 7977313"/>
              <a:gd name="connsiteY240" fmla="*/ 2096219 h 3873261"/>
              <a:gd name="connsiteX241" fmla="*/ 7479102 w 7977313"/>
              <a:gd name="connsiteY241" fmla="*/ 2165231 h 3873261"/>
              <a:gd name="connsiteX242" fmla="*/ 7496354 w 7977313"/>
              <a:gd name="connsiteY242" fmla="*/ 2268748 h 3873261"/>
              <a:gd name="connsiteX243" fmla="*/ 7504981 w 7977313"/>
              <a:gd name="connsiteY243" fmla="*/ 2294627 h 3873261"/>
              <a:gd name="connsiteX244" fmla="*/ 7479102 w 7977313"/>
              <a:gd name="connsiteY244" fmla="*/ 2484408 h 3873261"/>
              <a:gd name="connsiteX245" fmla="*/ 7479102 w 7977313"/>
              <a:gd name="connsiteY245" fmla="*/ 2665563 h 3873261"/>
              <a:gd name="connsiteX246" fmla="*/ 7444596 w 7977313"/>
              <a:gd name="connsiteY246" fmla="*/ 2674189 h 3873261"/>
              <a:gd name="connsiteX247" fmla="*/ 7349705 w 7977313"/>
              <a:gd name="connsiteY247" fmla="*/ 2665563 h 3873261"/>
              <a:gd name="connsiteX248" fmla="*/ 7341079 w 7977313"/>
              <a:gd name="connsiteY248" fmla="*/ 2570672 h 3873261"/>
              <a:gd name="connsiteX249" fmla="*/ 7306573 w 7977313"/>
              <a:gd name="connsiteY249" fmla="*/ 2493034 h 3873261"/>
              <a:gd name="connsiteX250" fmla="*/ 7280694 w 7977313"/>
              <a:gd name="connsiteY250" fmla="*/ 2467155 h 3873261"/>
              <a:gd name="connsiteX251" fmla="*/ 7237562 w 7977313"/>
              <a:gd name="connsiteY251" fmla="*/ 2424023 h 3873261"/>
              <a:gd name="connsiteX252" fmla="*/ 7185803 w 7977313"/>
              <a:gd name="connsiteY252" fmla="*/ 2380891 h 3873261"/>
              <a:gd name="connsiteX253" fmla="*/ 7177177 w 7977313"/>
              <a:gd name="connsiteY253" fmla="*/ 2355012 h 3873261"/>
              <a:gd name="connsiteX254" fmla="*/ 7142671 w 7977313"/>
              <a:gd name="connsiteY254" fmla="*/ 2303253 h 3873261"/>
              <a:gd name="connsiteX255" fmla="*/ 7090913 w 7977313"/>
              <a:gd name="connsiteY255" fmla="*/ 2260121 h 3873261"/>
              <a:gd name="connsiteX256" fmla="*/ 7047781 w 7977313"/>
              <a:gd name="connsiteY256" fmla="*/ 2216989 h 3873261"/>
              <a:gd name="connsiteX257" fmla="*/ 6996022 w 7977313"/>
              <a:gd name="connsiteY257" fmla="*/ 2165231 h 3873261"/>
              <a:gd name="connsiteX258" fmla="*/ 6987396 w 7977313"/>
              <a:gd name="connsiteY258" fmla="*/ 2130725 h 3873261"/>
              <a:gd name="connsiteX259" fmla="*/ 6970143 w 7977313"/>
              <a:gd name="connsiteY259" fmla="*/ 2104846 h 3873261"/>
              <a:gd name="connsiteX260" fmla="*/ 6996022 w 7977313"/>
              <a:gd name="connsiteY260" fmla="*/ 2009955 h 3873261"/>
              <a:gd name="connsiteX261" fmla="*/ 7013275 w 7977313"/>
              <a:gd name="connsiteY261" fmla="*/ 1958197 h 3873261"/>
              <a:gd name="connsiteX262" fmla="*/ 7030528 w 7977313"/>
              <a:gd name="connsiteY262" fmla="*/ 1880559 h 3873261"/>
              <a:gd name="connsiteX263" fmla="*/ 7021902 w 7977313"/>
              <a:gd name="connsiteY263" fmla="*/ 1751163 h 3873261"/>
              <a:gd name="connsiteX264" fmla="*/ 7013275 w 7977313"/>
              <a:gd name="connsiteY264" fmla="*/ 1570008 h 3873261"/>
              <a:gd name="connsiteX265" fmla="*/ 6996022 w 7977313"/>
              <a:gd name="connsiteY265" fmla="*/ 1509623 h 3873261"/>
              <a:gd name="connsiteX266" fmla="*/ 6987396 w 7977313"/>
              <a:gd name="connsiteY266" fmla="*/ 1457864 h 3873261"/>
              <a:gd name="connsiteX267" fmla="*/ 6978769 w 7977313"/>
              <a:gd name="connsiteY267" fmla="*/ 1397480 h 3873261"/>
              <a:gd name="connsiteX268" fmla="*/ 6961517 w 7977313"/>
              <a:gd name="connsiteY268" fmla="*/ 1345721 h 3873261"/>
              <a:gd name="connsiteX269" fmla="*/ 6935637 w 7977313"/>
              <a:gd name="connsiteY269" fmla="*/ 1328468 h 3873261"/>
              <a:gd name="connsiteX270" fmla="*/ 6832120 w 7977313"/>
              <a:gd name="connsiteY270" fmla="*/ 1311215 h 3873261"/>
              <a:gd name="connsiteX271" fmla="*/ 6840747 w 7977313"/>
              <a:gd name="connsiteY271" fmla="*/ 1354348 h 3873261"/>
              <a:gd name="connsiteX272" fmla="*/ 6858000 w 7977313"/>
              <a:gd name="connsiteY272" fmla="*/ 1406106 h 3873261"/>
              <a:gd name="connsiteX273" fmla="*/ 6866626 w 7977313"/>
              <a:gd name="connsiteY273" fmla="*/ 1431985 h 3873261"/>
              <a:gd name="connsiteX274" fmla="*/ 6875252 w 7977313"/>
              <a:gd name="connsiteY274" fmla="*/ 1457864 h 3873261"/>
              <a:gd name="connsiteX275" fmla="*/ 6866626 w 7977313"/>
              <a:gd name="connsiteY275" fmla="*/ 1509623 h 3873261"/>
              <a:gd name="connsiteX276" fmla="*/ 6814868 w 7977313"/>
              <a:gd name="connsiteY276" fmla="*/ 1535502 h 3873261"/>
              <a:gd name="connsiteX277" fmla="*/ 6788988 w 7977313"/>
              <a:gd name="connsiteY277" fmla="*/ 1526876 h 3873261"/>
              <a:gd name="connsiteX278" fmla="*/ 6728603 w 7977313"/>
              <a:gd name="connsiteY278" fmla="*/ 1509623 h 3873261"/>
              <a:gd name="connsiteX279" fmla="*/ 6659592 w 7977313"/>
              <a:gd name="connsiteY279" fmla="*/ 1440612 h 3873261"/>
              <a:gd name="connsiteX280" fmla="*/ 6607834 w 7977313"/>
              <a:gd name="connsiteY280" fmla="*/ 1423359 h 3873261"/>
              <a:gd name="connsiteX281" fmla="*/ 6573328 w 7977313"/>
              <a:gd name="connsiteY281" fmla="*/ 1440612 h 3873261"/>
              <a:gd name="connsiteX282" fmla="*/ 6547449 w 7977313"/>
              <a:gd name="connsiteY282" fmla="*/ 1449238 h 3873261"/>
              <a:gd name="connsiteX283" fmla="*/ 6538822 w 7977313"/>
              <a:gd name="connsiteY283" fmla="*/ 1483744 h 3873261"/>
              <a:gd name="connsiteX284" fmla="*/ 6530196 w 7977313"/>
              <a:gd name="connsiteY284" fmla="*/ 1509623 h 3873261"/>
              <a:gd name="connsiteX285" fmla="*/ 6547449 w 7977313"/>
              <a:gd name="connsiteY285" fmla="*/ 1656272 h 3873261"/>
              <a:gd name="connsiteX286" fmla="*/ 6564702 w 7977313"/>
              <a:gd name="connsiteY286" fmla="*/ 1708031 h 3873261"/>
              <a:gd name="connsiteX287" fmla="*/ 6581954 w 7977313"/>
              <a:gd name="connsiteY287" fmla="*/ 1733910 h 3873261"/>
              <a:gd name="connsiteX288" fmla="*/ 6616460 w 7977313"/>
              <a:gd name="connsiteY288" fmla="*/ 1777042 h 3873261"/>
              <a:gd name="connsiteX289" fmla="*/ 6625086 w 7977313"/>
              <a:gd name="connsiteY289" fmla="*/ 1802921 h 3873261"/>
              <a:gd name="connsiteX290" fmla="*/ 6590581 w 7977313"/>
              <a:gd name="connsiteY290" fmla="*/ 1863306 h 3873261"/>
              <a:gd name="connsiteX291" fmla="*/ 6564702 w 7977313"/>
              <a:gd name="connsiteY291" fmla="*/ 1871932 h 3873261"/>
              <a:gd name="connsiteX292" fmla="*/ 6512943 w 7977313"/>
              <a:gd name="connsiteY292" fmla="*/ 1863306 h 3873261"/>
              <a:gd name="connsiteX293" fmla="*/ 6461185 w 7977313"/>
              <a:gd name="connsiteY293" fmla="*/ 1846053 h 3873261"/>
              <a:gd name="connsiteX294" fmla="*/ 6426679 w 7977313"/>
              <a:gd name="connsiteY294" fmla="*/ 1837427 h 3873261"/>
              <a:gd name="connsiteX295" fmla="*/ 6400800 w 7977313"/>
              <a:gd name="connsiteY295" fmla="*/ 1820174 h 3873261"/>
              <a:gd name="connsiteX296" fmla="*/ 6374920 w 7977313"/>
              <a:gd name="connsiteY296" fmla="*/ 1811548 h 3873261"/>
              <a:gd name="connsiteX297" fmla="*/ 6142007 w 7977313"/>
              <a:gd name="connsiteY297" fmla="*/ 1820174 h 3873261"/>
              <a:gd name="connsiteX298" fmla="*/ 6072996 w 7977313"/>
              <a:gd name="connsiteY298" fmla="*/ 1828800 h 3873261"/>
              <a:gd name="connsiteX299" fmla="*/ 5943600 w 7977313"/>
              <a:gd name="connsiteY299" fmla="*/ 1846053 h 3873261"/>
              <a:gd name="connsiteX300" fmla="*/ 5917720 w 7977313"/>
              <a:gd name="connsiteY300" fmla="*/ 1863306 h 3873261"/>
              <a:gd name="connsiteX301" fmla="*/ 5900468 w 7977313"/>
              <a:gd name="connsiteY301" fmla="*/ 1915064 h 3873261"/>
              <a:gd name="connsiteX302" fmla="*/ 5891841 w 7977313"/>
              <a:gd name="connsiteY302" fmla="*/ 1975449 h 3873261"/>
              <a:gd name="connsiteX303" fmla="*/ 5865962 w 7977313"/>
              <a:gd name="connsiteY303" fmla="*/ 2035834 h 3873261"/>
              <a:gd name="connsiteX304" fmla="*/ 5831456 w 7977313"/>
              <a:gd name="connsiteY304" fmla="*/ 2087593 h 3873261"/>
              <a:gd name="connsiteX305" fmla="*/ 5805577 w 7977313"/>
              <a:gd name="connsiteY305" fmla="*/ 2165231 h 3873261"/>
              <a:gd name="connsiteX306" fmla="*/ 5796951 w 7977313"/>
              <a:gd name="connsiteY306" fmla="*/ 2191110 h 3873261"/>
              <a:gd name="connsiteX307" fmla="*/ 5779698 w 7977313"/>
              <a:gd name="connsiteY307" fmla="*/ 2216989 h 3873261"/>
              <a:gd name="connsiteX308" fmla="*/ 5805577 w 7977313"/>
              <a:gd name="connsiteY308" fmla="*/ 2398144 h 3873261"/>
              <a:gd name="connsiteX309" fmla="*/ 5848709 w 7977313"/>
              <a:gd name="connsiteY309" fmla="*/ 2441276 h 3873261"/>
              <a:gd name="connsiteX310" fmla="*/ 5874588 w 7977313"/>
              <a:gd name="connsiteY310" fmla="*/ 2467155 h 3873261"/>
              <a:gd name="connsiteX311" fmla="*/ 5926347 w 7977313"/>
              <a:gd name="connsiteY311" fmla="*/ 2484408 h 3873261"/>
              <a:gd name="connsiteX312" fmla="*/ 5986732 w 7977313"/>
              <a:gd name="connsiteY312" fmla="*/ 2510287 h 3873261"/>
              <a:gd name="connsiteX313" fmla="*/ 6064369 w 7977313"/>
              <a:gd name="connsiteY313" fmla="*/ 2518914 h 3873261"/>
              <a:gd name="connsiteX314" fmla="*/ 6159260 w 7977313"/>
              <a:gd name="connsiteY314" fmla="*/ 2536166 h 3873261"/>
              <a:gd name="connsiteX315" fmla="*/ 6219645 w 7977313"/>
              <a:gd name="connsiteY315" fmla="*/ 2544793 h 3873261"/>
              <a:gd name="connsiteX316" fmla="*/ 6245524 w 7977313"/>
              <a:gd name="connsiteY316" fmla="*/ 2596551 h 3873261"/>
              <a:gd name="connsiteX317" fmla="*/ 6254151 w 7977313"/>
              <a:gd name="connsiteY317" fmla="*/ 2639683 h 3873261"/>
              <a:gd name="connsiteX318" fmla="*/ 6280030 w 7977313"/>
              <a:gd name="connsiteY318" fmla="*/ 2665563 h 3873261"/>
              <a:gd name="connsiteX319" fmla="*/ 6297283 w 7977313"/>
              <a:gd name="connsiteY319" fmla="*/ 2691442 h 3873261"/>
              <a:gd name="connsiteX320" fmla="*/ 6340415 w 7977313"/>
              <a:gd name="connsiteY320" fmla="*/ 2769080 h 3873261"/>
              <a:gd name="connsiteX321" fmla="*/ 6357668 w 7977313"/>
              <a:gd name="connsiteY321" fmla="*/ 2803585 h 3873261"/>
              <a:gd name="connsiteX322" fmla="*/ 6418052 w 7977313"/>
              <a:gd name="connsiteY322" fmla="*/ 2881223 h 3873261"/>
              <a:gd name="connsiteX323" fmla="*/ 6435305 w 7977313"/>
              <a:gd name="connsiteY323" fmla="*/ 2932981 h 3873261"/>
              <a:gd name="connsiteX324" fmla="*/ 6443932 w 7977313"/>
              <a:gd name="connsiteY324" fmla="*/ 2958861 h 3873261"/>
              <a:gd name="connsiteX325" fmla="*/ 6426679 w 7977313"/>
              <a:gd name="connsiteY325" fmla="*/ 2984740 h 3873261"/>
              <a:gd name="connsiteX326" fmla="*/ 6443932 w 7977313"/>
              <a:gd name="connsiteY326" fmla="*/ 3045125 h 3873261"/>
              <a:gd name="connsiteX327" fmla="*/ 6461185 w 7977313"/>
              <a:gd name="connsiteY327" fmla="*/ 3183148 h 3873261"/>
              <a:gd name="connsiteX328" fmla="*/ 6478437 w 7977313"/>
              <a:gd name="connsiteY328" fmla="*/ 3209027 h 3873261"/>
              <a:gd name="connsiteX329" fmla="*/ 6469811 w 7977313"/>
              <a:gd name="connsiteY329" fmla="*/ 3364302 h 3873261"/>
              <a:gd name="connsiteX330" fmla="*/ 6452558 w 7977313"/>
              <a:gd name="connsiteY330" fmla="*/ 3467819 h 3873261"/>
              <a:gd name="connsiteX331" fmla="*/ 6443932 w 7977313"/>
              <a:gd name="connsiteY331" fmla="*/ 3519578 h 3873261"/>
              <a:gd name="connsiteX332" fmla="*/ 6435305 w 7977313"/>
              <a:gd name="connsiteY332" fmla="*/ 3786997 h 3873261"/>
              <a:gd name="connsiteX333" fmla="*/ 6409426 w 7977313"/>
              <a:gd name="connsiteY333" fmla="*/ 3804249 h 3873261"/>
              <a:gd name="connsiteX334" fmla="*/ 6340415 w 7977313"/>
              <a:gd name="connsiteY334" fmla="*/ 3864634 h 3873261"/>
              <a:gd name="connsiteX335" fmla="*/ 6297283 w 7977313"/>
              <a:gd name="connsiteY335" fmla="*/ 3873261 h 3873261"/>
              <a:gd name="connsiteX336" fmla="*/ 6219645 w 7977313"/>
              <a:gd name="connsiteY336" fmla="*/ 3847381 h 3873261"/>
              <a:gd name="connsiteX337" fmla="*/ 6185139 w 7977313"/>
              <a:gd name="connsiteY337" fmla="*/ 3812876 h 3873261"/>
              <a:gd name="connsiteX338" fmla="*/ 6167886 w 7977313"/>
              <a:gd name="connsiteY338" fmla="*/ 3752491 h 3873261"/>
              <a:gd name="connsiteX339" fmla="*/ 6150634 w 7977313"/>
              <a:gd name="connsiteY339" fmla="*/ 3674853 h 3873261"/>
              <a:gd name="connsiteX340" fmla="*/ 6167886 w 7977313"/>
              <a:gd name="connsiteY340" fmla="*/ 3597215 h 3873261"/>
              <a:gd name="connsiteX341" fmla="*/ 6185139 w 7977313"/>
              <a:gd name="connsiteY341" fmla="*/ 3571336 h 3873261"/>
              <a:gd name="connsiteX342" fmla="*/ 6211018 w 7977313"/>
              <a:gd name="connsiteY342" fmla="*/ 3485072 h 3873261"/>
              <a:gd name="connsiteX343" fmla="*/ 6228271 w 7977313"/>
              <a:gd name="connsiteY343" fmla="*/ 3450566 h 3873261"/>
              <a:gd name="connsiteX344" fmla="*/ 6219645 w 7977313"/>
              <a:gd name="connsiteY344" fmla="*/ 3329797 h 3873261"/>
              <a:gd name="connsiteX345" fmla="*/ 6211018 w 7977313"/>
              <a:gd name="connsiteY345" fmla="*/ 3303917 h 3873261"/>
              <a:gd name="connsiteX346" fmla="*/ 6185139 w 7977313"/>
              <a:gd name="connsiteY346" fmla="*/ 3278038 h 3873261"/>
              <a:gd name="connsiteX347" fmla="*/ 6159260 w 7977313"/>
              <a:gd name="connsiteY347" fmla="*/ 3269412 h 3873261"/>
              <a:gd name="connsiteX348" fmla="*/ 6142007 w 7977313"/>
              <a:gd name="connsiteY348" fmla="*/ 3243532 h 3873261"/>
              <a:gd name="connsiteX349" fmla="*/ 5891841 w 7977313"/>
              <a:gd name="connsiteY349" fmla="*/ 3234906 h 3873261"/>
              <a:gd name="connsiteX350" fmla="*/ 5857335 w 7977313"/>
              <a:gd name="connsiteY350" fmla="*/ 3226280 h 3873261"/>
              <a:gd name="connsiteX351" fmla="*/ 5814203 w 7977313"/>
              <a:gd name="connsiteY351" fmla="*/ 3183148 h 3873261"/>
              <a:gd name="connsiteX352" fmla="*/ 5788324 w 7977313"/>
              <a:gd name="connsiteY352" fmla="*/ 3165895 h 3873261"/>
              <a:gd name="connsiteX353" fmla="*/ 5771071 w 7977313"/>
              <a:gd name="connsiteY353" fmla="*/ 3140015 h 3873261"/>
              <a:gd name="connsiteX354" fmla="*/ 5719313 w 7977313"/>
              <a:gd name="connsiteY354" fmla="*/ 3096883 h 3873261"/>
              <a:gd name="connsiteX355" fmla="*/ 5684807 w 7977313"/>
              <a:gd name="connsiteY355" fmla="*/ 3045125 h 3873261"/>
              <a:gd name="connsiteX356" fmla="*/ 5667554 w 7977313"/>
              <a:gd name="connsiteY356" fmla="*/ 3019246 h 3873261"/>
              <a:gd name="connsiteX357" fmla="*/ 5641675 w 7977313"/>
              <a:gd name="connsiteY357" fmla="*/ 3001993 h 3873261"/>
              <a:gd name="connsiteX358" fmla="*/ 5615796 w 7977313"/>
              <a:gd name="connsiteY358" fmla="*/ 2950234 h 3873261"/>
              <a:gd name="connsiteX359" fmla="*/ 5572664 w 7977313"/>
              <a:gd name="connsiteY359" fmla="*/ 2898476 h 3873261"/>
              <a:gd name="connsiteX360" fmla="*/ 5546785 w 7977313"/>
              <a:gd name="connsiteY360" fmla="*/ 2881223 h 3873261"/>
              <a:gd name="connsiteX361" fmla="*/ 5520905 w 7977313"/>
              <a:gd name="connsiteY361" fmla="*/ 2872597 h 3873261"/>
              <a:gd name="connsiteX362" fmla="*/ 5469147 w 7977313"/>
              <a:gd name="connsiteY362" fmla="*/ 2838091 h 3873261"/>
              <a:gd name="connsiteX363" fmla="*/ 5443268 w 7977313"/>
              <a:gd name="connsiteY363" fmla="*/ 2829464 h 3873261"/>
              <a:gd name="connsiteX364" fmla="*/ 5417388 w 7977313"/>
              <a:gd name="connsiteY364" fmla="*/ 2812212 h 3873261"/>
              <a:gd name="connsiteX365" fmla="*/ 5374256 w 7977313"/>
              <a:gd name="connsiteY365" fmla="*/ 2803585 h 3873261"/>
              <a:gd name="connsiteX366" fmla="*/ 5348377 w 7977313"/>
              <a:gd name="connsiteY366" fmla="*/ 2794959 h 3873261"/>
              <a:gd name="connsiteX367" fmla="*/ 5313871 w 7977313"/>
              <a:gd name="connsiteY367" fmla="*/ 2786332 h 3873261"/>
              <a:gd name="connsiteX368" fmla="*/ 5287992 w 7977313"/>
              <a:gd name="connsiteY368" fmla="*/ 2769080 h 3873261"/>
              <a:gd name="connsiteX369" fmla="*/ 5244860 w 7977313"/>
              <a:gd name="connsiteY369" fmla="*/ 2760453 h 3873261"/>
              <a:gd name="connsiteX370" fmla="*/ 5218981 w 7977313"/>
              <a:gd name="connsiteY370" fmla="*/ 2751827 h 3873261"/>
              <a:gd name="connsiteX371" fmla="*/ 4942935 w 7977313"/>
              <a:gd name="connsiteY371" fmla="*/ 2725948 h 3873261"/>
              <a:gd name="connsiteX372" fmla="*/ 4917056 w 7977313"/>
              <a:gd name="connsiteY372" fmla="*/ 2743200 h 3873261"/>
              <a:gd name="connsiteX373" fmla="*/ 4899803 w 7977313"/>
              <a:gd name="connsiteY373" fmla="*/ 2769080 h 3873261"/>
              <a:gd name="connsiteX374" fmla="*/ 4891177 w 7977313"/>
              <a:gd name="connsiteY374" fmla="*/ 3140015 h 3873261"/>
              <a:gd name="connsiteX375" fmla="*/ 4830792 w 7977313"/>
              <a:gd name="connsiteY375" fmla="*/ 3165895 h 3873261"/>
              <a:gd name="connsiteX376" fmla="*/ 4710022 w 7977313"/>
              <a:gd name="connsiteY376" fmla="*/ 3157268 h 3873261"/>
              <a:gd name="connsiteX377" fmla="*/ 4649637 w 7977313"/>
              <a:gd name="connsiteY377" fmla="*/ 3165895 h 3873261"/>
              <a:gd name="connsiteX378" fmla="*/ 4554747 w 7977313"/>
              <a:gd name="connsiteY378" fmla="*/ 3191774 h 3873261"/>
              <a:gd name="connsiteX379" fmla="*/ 4502988 w 7977313"/>
              <a:gd name="connsiteY379" fmla="*/ 3234906 h 3873261"/>
              <a:gd name="connsiteX380" fmla="*/ 4477109 w 7977313"/>
              <a:gd name="connsiteY380" fmla="*/ 3243532 h 3873261"/>
              <a:gd name="connsiteX381" fmla="*/ 4451230 w 7977313"/>
              <a:gd name="connsiteY381" fmla="*/ 3260785 h 3873261"/>
              <a:gd name="connsiteX382" fmla="*/ 4347713 w 7977313"/>
              <a:gd name="connsiteY382" fmla="*/ 3252159 h 3873261"/>
              <a:gd name="connsiteX383" fmla="*/ 4270075 w 7977313"/>
              <a:gd name="connsiteY383" fmla="*/ 3234906 h 3873261"/>
              <a:gd name="connsiteX384" fmla="*/ 4244196 w 7977313"/>
              <a:gd name="connsiteY384" fmla="*/ 3209027 h 3873261"/>
              <a:gd name="connsiteX385" fmla="*/ 4192437 w 7977313"/>
              <a:gd name="connsiteY385" fmla="*/ 3191774 h 3873261"/>
              <a:gd name="connsiteX386" fmla="*/ 4166558 w 7977313"/>
              <a:gd name="connsiteY386" fmla="*/ 3174521 h 3873261"/>
              <a:gd name="connsiteX387" fmla="*/ 4028535 w 7977313"/>
              <a:gd name="connsiteY387" fmla="*/ 3157268 h 3873261"/>
              <a:gd name="connsiteX388" fmla="*/ 4002656 w 7977313"/>
              <a:gd name="connsiteY388" fmla="*/ 3148642 h 3873261"/>
              <a:gd name="connsiteX389" fmla="*/ 3916392 w 7977313"/>
              <a:gd name="connsiteY389" fmla="*/ 3174521 h 3873261"/>
              <a:gd name="connsiteX390" fmla="*/ 3890513 w 7977313"/>
              <a:gd name="connsiteY390" fmla="*/ 3183148 h 3873261"/>
              <a:gd name="connsiteX391" fmla="*/ 3864634 w 7977313"/>
              <a:gd name="connsiteY391" fmla="*/ 3209027 h 3873261"/>
              <a:gd name="connsiteX392" fmla="*/ 3786996 w 7977313"/>
              <a:gd name="connsiteY392" fmla="*/ 3209027 h 3873261"/>
              <a:gd name="connsiteX393" fmla="*/ 3752490 w 7977313"/>
              <a:gd name="connsiteY393" fmla="*/ 3157268 h 3873261"/>
              <a:gd name="connsiteX394" fmla="*/ 3735237 w 7977313"/>
              <a:gd name="connsiteY394" fmla="*/ 3131389 h 3873261"/>
              <a:gd name="connsiteX395" fmla="*/ 3709358 w 7977313"/>
              <a:gd name="connsiteY395" fmla="*/ 3114136 h 3873261"/>
              <a:gd name="connsiteX396" fmla="*/ 3692105 w 7977313"/>
              <a:gd name="connsiteY396" fmla="*/ 3088257 h 3873261"/>
              <a:gd name="connsiteX397" fmla="*/ 3666226 w 7977313"/>
              <a:gd name="connsiteY397" fmla="*/ 3079631 h 3873261"/>
              <a:gd name="connsiteX398" fmla="*/ 3640347 w 7977313"/>
              <a:gd name="connsiteY398" fmla="*/ 3062378 h 3873261"/>
              <a:gd name="connsiteX399" fmla="*/ 3605841 w 7977313"/>
              <a:gd name="connsiteY399" fmla="*/ 3045125 h 3873261"/>
              <a:gd name="connsiteX400" fmla="*/ 3510951 w 7977313"/>
              <a:gd name="connsiteY400" fmla="*/ 3053751 h 3873261"/>
              <a:gd name="connsiteX401" fmla="*/ 3485071 w 7977313"/>
              <a:gd name="connsiteY401" fmla="*/ 3062378 h 3873261"/>
              <a:gd name="connsiteX402" fmla="*/ 3450566 w 7977313"/>
              <a:gd name="connsiteY402" fmla="*/ 3114136 h 3873261"/>
              <a:gd name="connsiteX403" fmla="*/ 3433313 w 7977313"/>
              <a:gd name="connsiteY403" fmla="*/ 3140015 h 3873261"/>
              <a:gd name="connsiteX404" fmla="*/ 3459192 w 7977313"/>
              <a:gd name="connsiteY404" fmla="*/ 3217653 h 3873261"/>
              <a:gd name="connsiteX405" fmla="*/ 3467818 w 7977313"/>
              <a:gd name="connsiteY405" fmla="*/ 3243532 h 3873261"/>
              <a:gd name="connsiteX406" fmla="*/ 3459192 w 7977313"/>
              <a:gd name="connsiteY406" fmla="*/ 3286664 h 3873261"/>
              <a:gd name="connsiteX407" fmla="*/ 3433313 w 7977313"/>
              <a:gd name="connsiteY407" fmla="*/ 3295291 h 3873261"/>
              <a:gd name="connsiteX408" fmla="*/ 3372928 w 7977313"/>
              <a:gd name="connsiteY408" fmla="*/ 3286664 h 3873261"/>
              <a:gd name="connsiteX409" fmla="*/ 3312543 w 7977313"/>
              <a:gd name="connsiteY409" fmla="*/ 3269412 h 3873261"/>
              <a:gd name="connsiteX410" fmla="*/ 3286664 w 7977313"/>
              <a:gd name="connsiteY410" fmla="*/ 3260785 h 3873261"/>
              <a:gd name="connsiteX411" fmla="*/ 3234905 w 7977313"/>
              <a:gd name="connsiteY411" fmla="*/ 3209027 h 3873261"/>
              <a:gd name="connsiteX412" fmla="*/ 3174520 w 7977313"/>
              <a:gd name="connsiteY412" fmla="*/ 3183148 h 3873261"/>
              <a:gd name="connsiteX413" fmla="*/ 3036498 w 7977313"/>
              <a:gd name="connsiteY413" fmla="*/ 3191774 h 3873261"/>
              <a:gd name="connsiteX414" fmla="*/ 3001992 w 7977313"/>
              <a:gd name="connsiteY414" fmla="*/ 3243532 h 3873261"/>
              <a:gd name="connsiteX415" fmla="*/ 2976113 w 7977313"/>
              <a:gd name="connsiteY415" fmla="*/ 3260785 h 3873261"/>
              <a:gd name="connsiteX416" fmla="*/ 2967486 w 7977313"/>
              <a:gd name="connsiteY416" fmla="*/ 3286664 h 3873261"/>
              <a:gd name="connsiteX417" fmla="*/ 2915728 w 7977313"/>
              <a:gd name="connsiteY417" fmla="*/ 3312544 h 3873261"/>
              <a:gd name="connsiteX418" fmla="*/ 2863969 w 7977313"/>
              <a:gd name="connsiteY418" fmla="*/ 3338423 h 3873261"/>
              <a:gd name="connsiteX419" fmla="*/ 2846717 w 7977313"/>
              <a:gd name="connsiteY419" fmla="*/ 3364302 h 3873261"/>
              <a:gd name="connsiteX420" fmla="*/ 2838090 w 7977313"/>
              <a:gd name="connsiteY420" fmla="*/ 3424687 h 3873261"/>
              <a:gd name="connsiteX421" fmla="*/ 2786332 w 7977313"/>
              <a:gd name="connsiteY421" fmla="*/ 3441940 h 3873261"/>
              <a:gd name="connsiteX422" fmla="*/ 2760452 w 7977313"/>
              <a:gd name="connsiteY422" fmla="*/ 3450566 h 3873261"/>
              <a:gd name="connsiteX423" fmla="*/ 2734573 w 7977313"/>
              <a:gd name="connsiteY423" fmla="*/ 3467819 h 3873261"/>
              <a:gd name="connsiteX424" fmla="*/ 2700068 w 7977313"/>
              <a:gd name="connsiteY424" fmla="*/ 3519578 h 3873261"/>
              <a:gd name="connsiteX425" fmla="*/ 2656935 w 7977313"/>
              <a:gd name="connsiteY425" fmla="*/ 3605842 h 3873261"/>
              <a:gd name="connsiteX426" fmla="*/ 2605177 w 7977313"/>
              <a:gd name="connsiteY426" fmla="*/ 3623095 h 3873261"/>
              <a:gd name="connsiteX427" fmla="*/ 2579298 w 7977313"/>
              <a:gd name="connsiteY427" fmla="*/ 3631721 h 3873261"/>
              <a:gd name="connsiteX428" fmla="*/ 2570671 w 7977313"/>
              <a:gd name="connsiteY428" fmla="*/ 3657600 h 3873261"/>
              <a:gd name="connsiteX429" fmla="*/ 2510286 w 7977313"/>
              <a:gd name="connsiteY429" fmla="*/ 3735238 h 3873261"/>
              <a:gd name="connsiteX430" fmla="*/ 2458528 w 7977313"/>
              <a:gd name="connsiteY430" fmla="*/ 3778370 h 3873261"/>
              <a:gd name="connsiteX431" fmla="*/ 2449902 w 7977313"/>
              <a:gd name="connsiteY431" fmla="*/ 3804249 h 3873261"/>
              <a:gd name="connsiteX432" fmla="*/ 2398143 w 7977313"/>
              <a:gd name="connsiteY432" fmla="*/ 3830129 h 3873261"/>
              <a:gd name="connsiteX433" fmla="*/ 2372264 w 7977313"/>
              <a:gd name="connsiteY433" fmla="*/ 3847381 h 3873261"/>
              <a:gd name="connsiteX434" fmla="*/ 1949569 w 7977313"/>
              <a:gd name="connsiteY434" fmla="*/ 3838755 h 3873261"/>
              <a:gd name="connsiteX435" fmla="*/ 1811547 w 7977313"/>
              <a:gd name="connsiteY435" fmla="*/ 3804249 h 3873261"/>
              <a:gd name="connsiteX436" fmla="*/ 1777041 w 7977313"/>
              <a:gd name="connsiteY436" fmla="*/ 3795623 h 3873261"/>
              <a:gd name="connsiteX437" fmla="*/ 1656271 w 7977313"/>
              <a:gd name="connsiteY437" fmla="*/ 3804249 h 3873261"/>
              <a:gd name="connsiteX438" fmla="*/ 1595886 w 7977313"/>
              <a:gd name="connsiteY438" fmla="*/ 3821502 h 3873261"/>
              <a:gd name="connsiteX439" fmla="*/ 1423358 w 7977313"/>
              <a:gd name="connsiteY439" fmla="*/ 3812876 h 3873261"/>
              <a:gd name="connsiteX440" fmla="*/ 1345720 w 7977313"/>
              <a:gd name="connsiteY440" fmla="*/ 3786997 h 3873261"/>
              <a:gd name="connsiteX441" fmla="*/ 1224951 w 7977313"/>
              <a:gd name="connsiteY441" fmla="*/ 3769744 h 3873261"/>
              <a:gd name="connsiteX442" fmla="*/ 1121434 w 7977313"/>
              <a:gd name="connsiteY442" fmla="*/ 3752491 h 3873261"/>
              <a:gd name="connsiteX443" fmla="*/ 1000664 w 7977313"/>
              <a:gd name="connsiteY443" fmla="*/ 3743864 h 3873261"/>
              <a:gd name="connsiteX444" fmla="*/ 957532 w 7977313"/>
              <a:gd name="connsiteY444" fmla="*/ 3735238 h 3873261"/>
              <a:gd name="connsiteX445" fmla="*/ 888520 w 7977313"/>
              <a:gd name="connsiteY445" fmla="*/ 3717985 h 3873261"/>
              <a:gd name="connsiteX446" fmla="*/ 785003 w 7977313"/>
              <a:gd name="connsiteY446" fmla="*/ 3709359 h 3873261"/>
              <a:gd name="connsiteX447" fmla="*/ 569343 w 7977313"/>
              <a:gd name="connsiteY447" fmla="*/ 3717985 h 3873261"/>
              <a:gd name="connsiteX448" fmla="*/ 534837 w 7977313"/>
              <a:gd name="connsiteY448" fmla="*/ 3735238 h 3873261"/>
              <a:gd name="connsiteX449" fmla="*/ 508958 w 7977313"/>
              <a:gd name="connsiteY449" fmla="*/ 3743864 h 3873261"/>
              <a:gd name="connsiteX450" fmla="*/ 396815 w 7977313"/>
              <a:gd name="connsiteY450" fmla="*/ 3769744 h 3873261"/>
              <a:gd name="connsiteX451" fmla="*/ 250166 w 7977313"/>
              <a:gd name="connsiteY451" fmla="*/ 3761117 h 3873261"/>
              <a:gd name="connsiteX452" fmla="*/ 198407 w 7977313"/>
              <a:gd name="connsiteY452" fmla="*/ 3743864 h 3873261"/>
              <a:gd name="connsiteX453" fmla="*/ 138022 w 7977313"/>
              <a:gd name="connsiteY453" fmla="*/ 3709359 h 3873261"/>
              <a:gd name="connsiteX454" fmla="*/ 86264 w 7977313"/>
              <a:gd name="connsiteY454" fmla="*/ 3674853 h 3873261"/>
              <a:gd name="connsiteX455" fmla="*/ 69011 w 7977313"/>
              <a:gd name="connsiteY455" fmla="*/ 3648974 h 3873261"/>
              <a:gd name="connsiteX456" fmla="*/ 43132 w 7977313"/>
              <a:gd name="connsiteY456" fmla="*/ 3623095 h 3873261"/>
              <a:gd name="connsiteX457" fmla="*/ 25879 w 7977313"/>
              <a:gd name="connsiteY457" fmla="*/ 3571336 h 3873261"/>
              <a:gd name="connsiteX458" fmla="*/ 8626 w 7977313"/>
              <a:gd name="connsiteY458" fmla="*/ 3519578 h 3873261"/>
              <a:gd name="connsiteX459" fmla="*/ 0 w 7977313"/>
              <a:gd name="connsiteY459" fmla="*/ 3493698 h 3873261"/>
              <a:gd name="connsiteX460" fmla="*/ 43132 w 7977313"/>
              <a:gd name="connsiteY460" fmla="*/ 3424687 h 3873261"/>
              <a:gd name="connsiteX461" fmla="*/ 77637 w 7977313"/>
              <a:gd name="connsiteY461" fmla="*/ 3416061 h 3873261"/>
              <a:gd name="connsiteX462" fmla="*/ 172528 w 7977313"/>
              <a:gd name="connsiteY462" fmla="*/ 3355676 h 3873261"/>
              <a:gd name="connsiteX463" fmla="*/ 198407 w 7977313"/>
              <a:gd name="connsiteY463" fmla="*/ 3347049 h 3873261"/>
              <a:gd name="connsiteX464" fmla="*/ 250166 w 7977313"/>
              <a:gd name="connsiteY464" fmla="*/ 3312544 h 3873261"/>
              <a:gd name="connsiteX465" fmla="*/ 267418 w 7977313"/>
              <a:gd name="connsiteY465" fmla="*/ 3286664 h 3873261"/>
              <a:gd name="connsiteX466" fmla="*/ 276045 w 7977313"/>
              <a:gd name="connsiteY466" fmla="*/ 3260785 h 3873261"/>
              <a:gd name="connsiteX467" fmla="*/ 301924 w 7977313"/>
              <a:gd name="connsiteY467" fmla="*/ 3234906 h 3873261"/>
              <a:gd name="connsiteX468" fmla="*/ 396815 w 7977313"/>
              <a:gd name="connsiteY468" fmla="*/ 3226280 h 3873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</a:cxnLst>
            <a:rect l="l" t="t" r="r" b="b"/>
            <a:pathLst>
              <a:path w="7977313" h="3873261">
                <a:moveTo>
                  <a:pt x="250166" y="3226280"/>
                </a:moveTo>
                <a:cubicBezTo>
                  <a:pt x="281796" y="3223404"/>
                  <a:pt x="313684" y="3222607"/>
                  <a:pt x="345056" y="3217653"/>
                </a:cubicBezTo>
                <a:cubicBezTo>
                  <a:pt x="382025" y="3211816"/>
                  <a:pt x="407243" y="3202675"/>
                  <a:pt x="439947" y="3191774"/>
                </a:cubicBezTo>
                <a:cubicBezTo>
                  <a:pt x="460425" y="3178122"/>
                  <a:pt x="481611" y="3164688"/>
                  <a:pt x="500332" y="3148642"/>
                </a:cubicBezTo>
                <a:cubicBezTo>
                  <a:pt x="509595" y="3140703"/>
                  <a:pt x="517585" y="3131389"/>
                  <a:pt x="526211" y="3122763"/>
                </a:cubicBezTo>
                <a:cubicBezTo>
                  <a:pt x="549688" y="3052326"/>
                  <a:pt x="526211" y="3133777"/>
                  <a:pt x="526211" y="2976114"/>
                </a:cubicBezTo>
                <a:cubicBezTo>
                  <a:pt x="526211" y="2952233"/>
                  <a:pt x="532682" y="2824428"/>
                  <a:pt x="543464" y="2777706"/>
                </a:cubicBezTo>
                <a:cubicBezTo>
                  <a:pt x="547553" y="2759986"/>
                  <a:pt x="554966" y="2743201"/>
                  <a:pt x="560717" y="2725948"/>
                </a:cubicBezTo>
                <a:cubicBezTo>
                  <a:pt x="560717" y="2725947"/>
                  <a:pt x="577968" y="2674190"/>
                  <a:pt x="577969" y="2674189"/>
                </a:cubicBezTo>
                <a:lnTo>
                  <a:pt x="595222" y="2648310"/>
                </a:lnTo>
                <a:cubicBezTo>
                  <a:pt x="599598" y="2630805"/>
                  <a:pt x="605051" y="2605247"/>
                  <a:pt x="612475" y="2587925"/>
                </a:cubicBezTo>
                <a:cubicBezTo>
                  <a:pt x="617541" y="2576105"/>
                  <a:pt x="623977" y="2564921"/>
                  <a:pt x="629728" y="2553419"/>
                </a:cubicBezTo>
                <a:cubicBezTo>
                  <a:pt x="632603" y="2533291"/>
                  <a:pt x="634366" y="2512972"/>
                  <a:pt x="638354" y="2493034"/>
                </a:cubicBezTo>
                <a:cubicBezTo>
                  <a:pt x="640137" y="2484118"/>
                  <a:pt x="645486" y="2476124"/>
                  <a:pt x="646981" y="2467155"/>
                </a:cubicBezTo>
                <a:cubicBezTo>
                  <a:pt x="651262" y="2441471"/>
                  <a:pt x="651925" y="2415294"/>
                  <a:pt x="655607" y="2389517"/>
                </a:cubicBezTo>
                <a:cubicBezTo>
                  <a:pt x="657681" y="2375002"/>
                  <a:pt x="661358" y="2360762"/>
                  <a:pt x="664234" y="2346385"/>
                </a:cubicBezTo>
                <a:cubicBezTo>
                  <a:pt x="661358" y="2291751"/>
                  <a:pt x="665569" y="2236278"/>
                  <a:pt x="655607" y="2182483"/>
                </a:cubicBezTo>
                <a:cubicBezTo>
                  <a:pt x="650924" y="2157194"/>
                  <a:pt x="627340" y="2138423"/>
                  <a:pt x="621102" y="2113472"/>
                </a:cubicBezTo>
                <a:cubicBezTo>
                  <a:pt x="605195" y="2049848"/>
                  <a:pt x="622290" y="2107621"/>
                  <a:pt x="595222" y="2044461"/>
                </a:cubicBezTo>
                <a:cubicBezTo>
                  <a:pt x="557144" y="1955611"/>
                  <a:pt x="626562" y="2098512"/>
                  <a:pt x="569343" y="1984076"/>
                </a:cubicBezTo>
                <a:cubicBezTo>
                  <a:pt x="572218" y="1912189"/>
                  <a:pt x="570305" y="1839950"/>
                  <a:pt x="577969" y="1768415"/>
                </a:cubicBezTo>
                <a:cubicBezTo>
                  <a:pt x="579073" y="1758106"/>
                  <a:pt x="590585" y="1751809"/>
                  <a:pt x="595222" y="1742536"/>
                </a:cubicBezTo>
                <a:cubicBezTo>
                  <a:pt x="621794" y="1689394"/>
                  <a:pt x="570316" y="1739013"/>
                  <a:pt x="655607" y="1682151"/>
                </a:cubicBezTo>
                <a:lnTo>
                  <a:pt x="785003" y="1595887"/>
                </a:lnTo>
                <a:lnTo>
                  <a:pt x="810883" y="1578634"/>
                </a:lnTo>
                <a:cubicBezTo>
                  <a:pt x="819509" y="1572883"/>
                  <a:pt x="826926" y="1564659"/>
                  <a:pt x="836762" y="1561381"/>
                </a:cubicBezTo>
                <a:lnTo>
                  <a:pt x="862641" y="1552755"/>
                </a:lnTo>
                <a:cubicBezTo>
                  <a:pt x="879894" y="1541253"/>
                  <a:pt x="907843" y="1537921"/>
                  <a:pt x="914400" y="1518249"/>
                </a:cubicBezTo>
                <a:cubicBezTo>
                  <a:pt x="926304" y="1482534"/>
                  <a:pt x="917982" y="1499936"/>
                  <a:pt x="940279" y="1466491"/>
                </a:cubicBezTo>
                <a:cubicBezTo>
                  <a:pt x="960811" y="1404896"/>
                  <a:pt x="947444" y="1429864"/>
                  <a:pt x="974785" y="1388853"/>
                </a:cubicBezTo>
                <a:cubicBezTo>
                  <a:pt x="976516" y="1373270"/>
                  <a:pt x="980831" y="1302857"/>
                  <a:pt x="992037" y="1276710"/>
                </a:cubicBezTo>
                <a:cubicBezTo>
                  <a:pt x="996121" y="1267181"/>
                  <a:pt x="1005079" y="1260305"/>
                  <a:pt x="1009290" y="1250831"/>
                </a:cubicBezTo>
                <a:cubicBezTo>
                  <a:pt x="1016676" y="1234212"/>
                  <a:pt x="1026543" y="1199072"/>
                  <a:pt x="1026543" y="1199072"/>
                </a:cubicBezTo>
                <a:cubicBezTo>
                  <a:pt x="1037537" y="1122110"/>
                  <a:pt x="1043246" y="1112568"/>
                  <a:pt x="1026543" y="1017917"/>
                </a:cubicBezTo>
                <a:cubicBezTo>
                  <a:pt x="1024741" y="1007707"/>
                  <a:pt x="1015041" y="1000664"/>
                  <a:pt x="1009290" y="992038"/>
                </a:cubicBezTo>
                <a:cubicBezTo>
                  <a:pt x="1006415" y="983412"/>
                  <a:pt x="1004730" y="974292"/>
                  <a:pt x="1000664" y="966159"/>
                </a:cubicBezTo>
                <a:cubicBezTo>
                  <a:pt x="996027" y="956886"/>
                  <a:pt x="987622" y="949754"/>
                  <a:pt x="983411" y="940280"/>
                </a:cubicBezTo>
                <a:cubicBezTo>
                  <a:pt x="976025" y="923661"/>
                  <a:pt x="971909" y="905774"/>
                  <a:pt x="966158" y="888521"/>
                </a:cubicBezTo>
                <a:lnTo>
                  <a:pt x="957532" y="862642"/>
                </a:lnTo>
                <a:cubicBezTo>
                  <a:pt x="961844" y="836770"/>
                  <a:pt x="968221" y="781910"/>
                  <a:pt x="983411" y="759125"/>
                </a:cubicBezTo>
                <a:cubicBezTo>
                  <a:pt x="989162" y="750499"/>
                  <a:pt x="992568" y="739723"/>
                  <a:pt x="1000664" y="733246"/>
                </a:cubicBezTo>
                <a:cubicBezTo>
                  <a:pt x="1007764" y="727566"/>
                  <a:pt x="1018410" y="728686"/>
                  <a:pt x="1026543" y="724619"/>
                </a:cubicBezTo>
                <a:cubicBezTo>
                  <a:pt x="1085773" y="695003"/>
                  <a:pt x="1012342" y="715382"/>
                  <a:pt x="1095554" y="698740"/>
                </a:cubicBezTo>
                <a:lnTo>
                  <a:pt x="1147313" y="707366"/>
                </a:lnTo>
                <a:cubicBezTo>
                  <a:pt x="1167409" y="710458"/>
                  <a:pt x="1187886" y="711421"/>
                  <a:pt x="1207698" y="715993"/>
                </a:cubicBezTo>
                <a:cubicBezTo>
                  <a:pt x="1225418" y="720082"/>
                  <a:pt x="1242203" y="727495"/>
                  <a:pt x="1259456" y="733246"/>
                </a:cubicBezTo>
                <a:cubicBezTo>
                  <a:pt x="1268082" y="736121"/>
                  <a:pt x="1276333" y="740586"/>
                  <a:pt x="1285335" y="741872"/>
                </a:cubicBezTo>
                <a:lnTo>
                  <a:pt x="1345720" y="750498"/>
                </a:lnTo>
                <a:cubicBezTo>
                  <a:pt x="1385977" y="747623"/>
                  <a:pt x="1426378" y="746329"/>
                  <a:pt x="1466490" y="741872"/>
                </a:cubicBezTo>
                <a:cubicBezTo>
                  <a:pt x="1482743" y="740066"/>
                  <a:pt x="1510513" y="730073"/>
                  <a:pt x="1526875" y="724619"/>
                </a:cubicBezTo>
                <a:cubicBezTo>
                  <a:pt x="1543126" y="708368"/>
                  <a:pt x="1560399" y="694478"/>
                  <a:pt x="1570007" y="672861"/>
                </a:cubicBezTo>
                <a:cubicBezTo>
                  <a:pt x="1577393" y="656242"/>
                  <a:pt x="1574400" y="633961"/>
                  <a:pt x="1587260" y="621102"/>
                </a:cubicBezTo>
                <a:cubicBezTo>
                  <a:pt x="1598762" y="609600"/>
                  <a:pt x="1611605" y="599299"/>
                  <a:pt x="1621766" y="586597"/>
                </a:cubicBezTo>
                <a:cubicBezTo>
                  <a:pt x="1634719" y="570405"/>
                  <a:pt x="1644769" y="552091"/>
                  <a:pt x="1656271" y="534838"/>
                </a:cubicBezTo>
                <a:lnTo>
                  <a:pt x="1673524" y="508959"/>
                </a:lnTo>
                <a:lnTo>
                  <a:pt x="1690777" y="483080"/>
                </a:lnTo>
                <a:lnTo>
                  <a:pt x="1708030" y="431321"/>
                </a:lnTo>
                <a:cubicBezTo>
                  <a:pt x="1710905" y="422695"/>
                  <a:pt x="1709090" y="410486"/>
                  <a:pt x="1716656" y="405442"/>
                </a:cubicBezTo>
                <a:lnTo>
                  <a:pt x="1742535" y="388189"/>
                </a:lnTo>
                <a:cubicBezTo>
                  <a:pt x="1791420" y="314864"/>
                  <a:pt x="1710902" y="428449"/>
                  <a:pt x="1811547" y="327804"/>
                </a:cubicBezTo>
                <a:cubicBezTo>
                  <a:pt x="1860601" y="278750"/>
                  <a:pt x="1813371" y="318264"/>
                  <a:pt x="1863305" y="293298"/>
                </a:cubicBezTo>
                <a:cubicBezTo>
                  <a:pt x="1930196" y="259853"/>
                  <a:pt x="1850017" y="289103"/>
                  <a:pt x="1915064" y="267419"/>
                </a:cubicBezTo>
                <a:cubicBezTo>
                  <a:pt x="1917939" y="258793"/>
                  <a:pt x="1917260" y="247970"/>
                  <a:pt x="1923690" y="241540"/>
                </a:cubicBezTo>
                <a:cubicBezTo>
                  <a:pt x="1930120" y="235110"/>
                  <a:pt x="1941436" y="236980"/>
                  <a:pt x="1949569" y="232914"/>
                </a:cubicBezTo>
                <a:cubicBezTo>
                  <a:pt x="2016467" y="199466"/>
                  <a:pt x="1936274" y="228720"/>
                  <a:pt x="2001328" y="207034"/>
                </a:cubicBezTo>
                <a:cubicBezTo>
                  <a:pt x="2077513" y="212113"/>
                  <a:pt x="2183935" y="224960"/>
                  <a:pt x="2260120" y="207034"/>
                </a:cubicBezTo>
                <a:cubicBezTo>
                  <a:pt x="2270212" y="204659"/>
                  <a:pt x="2273162" y="190629"/>
                  <a:pt x="2277373" y="181155"/>
                </a:cubicBezTo>
                <a:cubicBezTo>
                  <a:pt x="2296145" y="138920"/>
                  <a:pt x="2291670" y="133499"/>
                  <a:pt x="2303252" y="94891"/>
                </a:cubicBezTo>
                <a:cubicBezTo>
                  <a:pt x="2308478" y="77472"/>
                  <a:pt x="2307645" y="55991"/>
                  <a:pt x="2320505" y="43132"/>
                </a:cubicBezTo>
                <a:cubicBezTo>
                  <a:pt x="2329132" y="34506"/>
                  <a:pt x="2335721" y="23178"/>
                  <a:pt x="2346385" y="17253"/>
                </a:cubicBezTo>
                <a:cubicBezTo>
                  <a:pt x="2362282" y="8421"/>
                  <a:pt x="2398143" y="0"/>
                  <a:pt x="2398143" y="0"/>
                </a:cubicBezTo>
                <a:cubicBezTo>
                  <a:pt x="2424022" y="2876"/>
                  <a:pt x="2451079" y="393"/>
                  <a:pt x="2475781" y="8627"/>
                </a:cubicBezTo>
                <a:cubicBezTo>
                  <a:pt x="2514277" y="21459"/>
                  <a:pt x="2517002" y="48291"/>
                  <a:pt x="2553418" y="51759"/>
                </a:cubicBezTo>
                <a:cubicBezTo>
                  <a:pt x="2605023" y="56674"/>
                  <a:pt x="2656935" y="57510"/>
                  <a:pt x="2708694" y="60385"/>
                </a:cubicBezTo>
                <a:cubicBezTo>
                  <a:pt x="2720196" y="63261"/>
                  <a:pt x="2731800" y="65755"/>
                  <a:pt x="2743200" y="69012"/>
                </a:cubicBezTo>
                <a:cubicBezTo>
                  <a:pt x="2751943" y="71510"/>
                  <a:pt x="2760258" y="75433"/>
                  <a:pt x="2769079" y="77638"/>
                </a:cubicBezTo>
                <a:lnTo>
                  <a:pt x="2838090" y="94891"/>
                </a:lnTo>
                <a:cubicBezTo>
                  <a:pt x="2846716" y="103517"/>
                  <a:pt x="2857202" y="110619"/>
                  <a:pt x="2863969" y="120770"/>
                </a:cubicBezTo>
                <a:cubicBezTo>
                  <a:pt x="2869013" y="128336"/>
                  <a:pt x="2866916" y="139549"/>
                  <a:pt x="2872596" y="146649"/>
                </a:cubicBezTo>
                <a:cubicBezTo>
                  <a:pt x="2879073" y="154745"/>
                  <a:pt x="2889849" y="158151"/>
                  <a:pt x="2898475" y="163902"/>
                </a:cubicBezTo>
                <a:cubicBezTo>
                  <a:pt x="2912934" y="207277"/>
                  <a:pt x="2914985" y="201379"/>
                  <a:pt x="2898475" y="267419"/>
                </a:cubicBezTo>
                <a:cubicBezTo>
                  <a:pt x="2895960" y="277477"/>
                  <a:pt x="2889318" y="286821"/>
                  <a:pt x="2881222" y="293298"/>
                </a:cubicBezTo>
                <a:cubicBezTo>
                  <a:pt x="2874122" y="298978"/>
                  <a:pt x="2863476" y="297858"/>
                  <a:pt x="2855343" y="301925"/>
                </a:cubicBezTo>
                <a:cubicBezTo>
                  <a:pt x="2846070" y="306562"/>
                  <a:pt x="2837429" y="312541"/>
                  <a:pt x="2829464" y="319178"/>
                </a:cubicBezTo>
                <a:cubicBezTo>
                  <a:pt x="2820092" y="326988"/>
                  <a:pt x="2812957" y="337247"/>
                  <a:pt x="2803585" y="345057"/>
                </a:cubicBezTo>
                <a:cubicBezTo>
                  <a:pt x="2795620" y="351694"/>
                  <a:pt x="2785670" y="355673"/>
                  <a:pt x="2777705" y="362310"/>
                </a:cubicBezTo>
                <a:cubicBezTo>
                  <a:pt x="2711279" y="417665"/>
                  <a:pt x="2790205" y="362602"/>
                  <a:pt x="2725947" y="405442"/>
                </a:cubicBezTo>
                <a:cubicBezTo>
                  <a:pt x="2720196" y="414068"/>
                  <a:pt x="2713331" y="422048"/>
                  <a:pt x="2708694" y="431321"/>
                </a:cubicBezTo>
                <a:cubicBezTo>
                  <a:pt x="2695415" y="457878"/>
                  <a:pt x="2694809" y="489814"/>
                  <a:pt x="2708694" y="517585"/>
                </a:cubicBezTo>
                <a:cubicBezTo>
                  <a:pt x="2712760" y="525718"/>
                  <a:pt x="2725947" y="523336"/>
                  <a:pt x="2734573" y="526212"/>
                </a:cubicBezTo>
                <a:cubicBezTo>
                  <a:pt x="2745624" y="523449"/>
                  <a:pt x="2782586" y="515145"/>
                  <a:pt x="2794958" y="508959"/>
                </a:cubicBezTo>
                <a:cubicBezTo>
                  <a:pt x="2854531" y="479172"/>
                  <a:pt x="2783528" y="501033"/>
                  <a:pt x="2855343" y="483080"/>
                </a:cubicBezTo>
                <a:cubicBezTo>
                  <a:pt x="2863969" y="477329"/>
                  <a:pt x="2872786" y="471853"/>
                  <a:pt x="2881222" y="465827"/>
                </a:cubicBezTo>
                <a:cubicBezTo>
                  <a:pt x="2892921" y="457470"/>
                  <a:pt x="2902868" y="446378"/>
                  <a:pt x="2915728" y="439948"/>
                </a:cubicBezTo>
                <a:cubicBezTo>
                  <a:pt x="2931994" y="431815"/>
                  <a:pt x="2949843" y="427106"/>
                  <a:pt x="2967486" y="422695"/>
                </a:cubicBezTo>
                <a:cubicBezTo>
                  <a:pt x="3035583" y="405670"/>
                  <a:pt x="2990177" y="415053"/>
                  <a:pt x="3105509" y="405442"/>
                </a:cubicBezTo>
                <a:cubicBezTo>
                  <a:pt x="3173861" y="382658"/>
                  <a:pt x="3139329" y="391179"/>
                  <a:pt x="3209026" y="379563"/>
                </a:cubicBezTo>
                <a:cubicBezTo>
                  <a:pt x="3257909" y="382438"/>
                  <a:pt x="3307119" y="381856"/>
                  <a:pt x="3355675" y="388189"/>
                </a:cubicBezTo>
                <a:cubicBezTo>
                  <a:pt x="3373709" y="390541"/>
                  <a:pt x="3389791" y="401031"/>
                  <a:pt x="3407434" y="405442"/>
                </a:cubicBezTo>
                <a:cubicBezTo>
                  <a:pt x="3418936" y="408317"/>
                  <a:pt x="3430583" y="410661"/>
                  <a:pt x="3441939" y="414068"/>
                </a:cubicBezTo>
                <a:cubicBezTo>
                  <a:pt x="3546973" y="445578"/>
                  <a:pt x="3448657" y="420060"/>
                  <a:pt x="3528203" y="439948"/>
                </a:cubicBezTo>
                <a:cubicBezTo>
                  <a:pt x="3551207" y="437072"/>
                  <a:pt x="3583920" y="450313"/>
                  <a:pt x="3597215" y="431321"/>
                </a:cubicBezTo>
                <a:cubicBezTo>
                  <a:pt x="3610262" y="412682"/>
                  <a:pt x="3588902" y="354626"/>
                  <a:pt x="3579962" y="327804"/>
                </a:cubicBezTo>
                <a:cubicBezTo>
                  <a:pt x="3591464" y="322053"/>
                  <a:pt x="3601661" y="311715"/>
                  <a:pt x="3614468" y="310551"/>
                </a:cubicBezTo>
                <a:cubicBezTo>
                  <a:pt x="3634717" y="308710"/>
                  <a:pt x="3654848" y="315541"/>
                  <a:pt x="3674852" y="319178"/>
                </a:cubicBezTo>
                <a:cubicBezTo>
                  <a:pt x="3711951" y="325923"/>
                  <a:pt x="3702888" y="327188"/>
                  <a:pt x="3735237" y="336431"/>
                </a:cubicBezTo>
                <a:cubicBezTo>
                  <a:pt x="3772049" y="346949"/>
                  <a:pt x="3772857" y="344790"/>
                  <a:pt x="3812875" y="353683"/>
                </a:cubicBezTo>
                <a:cubicBezTo>
                  <a:pt x="3824449" y="356255"/>
                  <a:pt x="3835807" y="359738"/>
                  <a:pt x="3847381" y="362310"/>
                </a:cubicBezTo>
                <a:cubicBezTo>
                  <a:pt x="3861694" y="365491"/>
                  <a:pt x="3876289" y="367380"/>
                  <a:pt x="3890513" y="370936"/>
                </a:cubicBezTo>
                <a:cubicBezTo>
                  <a:pt x="3933874" y="381776"/>
                  <a:pt x="3900108" y="375734"/>
                  <a:pt x="3942271" y="396815"/>
                </a:cubicBezTo>
                <a:cubicBezTo>
                  <a:pt x="3950404" y="400882"/>
                  <a:pt x="3959524" y="402566"/>
                  <a:pt x="3968151" y="405442"/>
                </a:cubicBezTo>
                <a:cubicBezTo>
                  <a:pt x="3993602" y="443620"/>
                  <a:pt x="3973489" y="426022"/>
                  <a:pt x="4019909" y="439948"/>
                </a:cubicBezTo>
                <a:cubicBezTo>
                  <a:pt x="4037328" y="445174"/>
                  <a:pt x="4071668" y="457200"/>
                  <a:pt x="4071668" y="457200"/>
                </a:cubicBezTo>
                <a:cubicBezTo>
                  <a:pt x="4074543" y="471577"/>
                  <a:pt x="4076738" y="486108"/>
                  <a:pt x="4080294" y="500332"/>
                </a:cubicBezTo>
                <a:cubicBezTo>
                  <a:pt x="4082499" y="509154"/>
                  <a:pt x="4082490" y="519782"/>
                  <a:pt x="4088920" y="526212"/>
                </a:cubicBezTo>
                <a:cubicBezTo>
                  <a:pt x="4095350" y="532642"/>
                  <a:pt x="4106173" y="531963"/>
                  <a:pt x="4114800" y="534838"/>
                </a:cubicBezTo>
                <a:cubicBezTo>
                  <a:pt x="4125573" y="545611"/>
                  <a:pt x="4145157" y="572911"/>
                  <a:pt x="4166558" y="569344"/>
                </a:cubicBezTo>
                <a:cubicBezTo>
                  <a:pt x="4176785" y="567640"/>
                  <a:pt x="4183164" y="556728"/>
                  <a:pt x="4192437" y="552091"/>
                </a:cubicBezTo>
                <a:cubicBezTo>
                  <a:pt x="4200570" y="548024"/>
                  <a:pt x="4209495" y="545669"/>
                  <a:pt x="4218317" y="543464"/>
                </a:cubicBezTo>
                <a:cubicBezTo>
                  <a:pt x="4232541" y="539908"/>
                  <a:pt x="4247225" y="538394"/>
                  <a:pt x="4261449" y="534838"/>
                </a:cubicBezTo>
                <a:cubicBezTo>
                  <a:pt x="4270270" y="532633"/>
                  <a:pt x="4278305" y="527340"/>
                  <a:pt x="4287328" y="526212"/>
                </a:cubicBezTo>
                <a:cubicBezTo>
                  <a:pt x="4324530" y="521562"/>
                  <a:pt x="4362090" y="520461"/>
                  <a:pt x="4399471" y="517585"/>
                </a:cubicBezTo>
                <a:cubicBezTo>
                  <a:pt x="4450591" y="500546"/>
                  <a:pt x="4401376" y="521237"/>
                  <a:pt x="4459856" y="474453"/>
                </a:cubicBezTo>
                <a:cubicBezTo>
                  <a:pt x="4476048" y="461500"/>
                  <a:pt x="4511615" y="439948"/>
                  <a:pt x="4511615" y="439948"/>
                </a:cubicBezTo>
                <a:cubicBezTo>
                  <a:pt x="4514490" y="411193"/>
                  <a:pt x="4507317" y="379531"/>
                  <a:pt x="4520241" y="353683"/>
                </a:cubicBezTo>
                <a:cubicBezTo>
                  <a:pt x="4529514" y="335137"/>
                  <a:pt x="4552329" y="325735"/>
                  <a:pt x="4572000" y="319178"/>
                </a:cubicBezTo>
                <a:cubicBezTo>
                  <a:pt x="4589253" y="313427"/>
                  <a:pt x="4605820" y="304915"/>
                  <a:pt x="4623758" y="301925"/>
                </a:cubicBezTo>
                <a:cubicBezTo>
                  <a:pt x="4687211" y="291349"/>
                  <a:pt x="4658548" y="297540"/>
                  <a:pt x="4710022" y="284672"/>
                </a:cubicBezTo>
                <a:cubicBezTo>
                  <a:pt x="4724399" y="287547"/>
                  <a:pt x="4739009" y="289440"/>
                  <a:pt x="4753154" y="293298"/>
                </a:cubicBezTo>
                <a:cubicBezTo>
                  <a:pt x="4770699" y="298083"/>
                  <a:pt x="4786773" y="309255"/>
                  <a:pt x="4804913" y="310551"/>
                </a:cubicBezTo>
                <a:lnTo>
                  <a:pt x="4925683" y="319178"/>
                </a:lnTo>
                <a:cubicBezTo>
                  <a:pt x="4948699" y="326850"/>
                  <a:pt x="4985868" y="340711"/>
                  <a:pt x="5011947" y="345057"/>
                </a:cubicBezTo>
                <a:cubicBezTo>
                  <a:pt x="5034814" y="348868"/>
                  <a:pt x="5057954" y="350808"/>
                  <a:pt x="5080958" y="353683"/>
                </a:cubicBezTo>
                <a:lnTo>
                  <a:pt x="5132717" y="370936"/>
                </a:lnTo>
                <a:cubicBezTo>
                  <a:pt x="5141343" y="373812"/>
                  <a:pt x="5151030" y="374519"/>
                  <a:pt x="5158596" y="379563"/>
                </a:cubicBezTo>
                <a:lnTo>
                  <a:pt x="5210354" y="414068"/>
                </a:lnTo>
                <a:lnTo>
                  <a:pt x="5236234" y="431321"/>
                </a:lnTo>
                <a:cubicBezTo>
                  <a:pt x="5270740" y="425570"/>
                  <a:pt x="5306564" y="425130"/>
                  <a:pt x="5339751" y="414068"/>
                </a:cubicBezTo>
                <a:cubicBezTo>
                  <a:pt x="5348377" y="411193"/>
                  <a:pt x="5356754" y="407415"/>
                  <a:pt x="5365630" y="405442"/>
                </a:cubicBezTo>
                <a:cubicBezTo>
                  <a:pt x="5382704" y="401648"/>
                  <a:pt x="5400420" y="401057"/>
                  <a:pt x="5417388" y="396815"/>
                </a:cubicBezTo>
                <a:cubicBezTo>
                  <a:pt x="5435031" y="392404"/>
                  <a:pt x="5451894" y="385314"/>
                  <a:pt x="5469147" y="379563"/>
                </a:cubicBezTo>
                <a:lnTo>
                  <a:pt x="5495026" y="370936"/>
                </a:lnTo>
                <a:cubicBezTo>
                  <a:pt x="5543909" y="373812"/>
                  <a:pt x="5593119" y="373230"/>
                  <a:pt x="5641675" y="379563"/>
                </a:cubicBezTo>
                <a:cubicBezTo>
                  <a:pt x="5641691" y="379565"/>
                  <a:pt x="5706366" y="401126"/>
                  <a:pt x="5719313" y="405442"/>
                </a:cubicBezTo>
                <a:lnTo>
                  <a:pt x="5745192" y="414068"/>
                </a:lnTo>
                <a:cubicBezTo>
                  <a:pt x="5753818" y="419819"/>
                  <a:pt x="5763106" y="424684"/>
                  <a:pt x="5771071" y="431321"/>
                </a:cubicBezTo>
                <a:cubicBezTo>
                  <a:pt x="5780443" y="439131"/>
                  <a:pt x="5786287" y="451275"/>
                  <a:pt x="5796951" y="457200"/>
                </a:cubicBezTo>
                <a:cubicBezTo>
                  <a:pt x="5812848" y="466032"/>
                  <a:pt x="5831456" y="468702"/>
                  <a:pt x="5848709" y="474453"/>
                </a:cubicBezTo>
                <a:cubicBezTo>
                  <a:pt x="5888501" y="487718"/>
                  <a:pt x="5865665" y="481296"/>
                  <a:pt x="5917720" y="491706"/>
                </a:cubicBezTo>
                <a:cubicBezTo>
                  <a:pt x="5955101" y="488831"/>
                  <a:pt x="5993014" y="489989"/>
                  <a:pt x="6029864" y="483080"/>
                </a:cubicBezTo>
                <a:cubicBezTo>
                  <a:pt x="6040054" y="481169"/>
                  <a:pt x="6045533" y="467629"/>
                  <a:pt x="6055743" y="465827"/>
                </a:cubicBezTo>
                <a:cubicBezTo>
                  <a:pt x="6095488" y="458813"/>
                  <a:pt x="6136256" y="460076"/>
                  <a:pt x="6176513" y="457200"/>
                </a:cubicBezTo>
                <a:cubicBezTo>
                  <a:pt x="6269281" y="426279"/>
                  <a:pt x="6210125" y="438738"/>
                  <a:pt x="6357668" y="448574"/>
                </a:cubicBezTo>
                <a:cubicBezTo>
                  <a:pt x="6369170" y="451449"/>
                  <a:pt x="6380817" y="453793"/>
                  <a:pt x="6392173" y="457200"/>
                </a:cubicBezTo>
                <a:cubicBezTo>
                  <a:pt x="6409592" y="462426"/>
                  <a:pt x="6443932" y="474453"/>
                  <a:pt x="6443932" y="474453"/>
                </a:cubicBezTo>
                <a:cubicBezTo>
                  <a:pt x="6452558" y="471578"/>
                  <a:pt x="6465744" y="473960"/>
                  <a:pt x="6469811" y="465827"/>
                </a:cubicBezTo>
                <a:cubicBezTo>
                  <a:pt x="6473878" y="457694"/>
                  <a:pt x="6466865" y="447048"/>
                  <a:pt x="6461185" y="439948"/>
                </a:cubicBezTo>
                <a:cubicBezTo>
                  <a:pt x="6454708" y="431852"/>
                  <a:pt x="6443270" y="429332"/>
                  <a:pt x="6435305" y="422695"/>
                </a:cubicBezTo>
                <a:cubicBezTo>
                  <a:pt x="6392226" y="386795"/>
                  <a:pt x="6429028" y="403349"/>
                  <a:pt x="6383547" y="388189"/>
                </a:cubicBezTo>
                <a:cubicBezTo>
                  <a:pt x="6380671" y="379563"/>
                  <a:pt x="6378987" y="370443"/>
                  <a:pt x="6374920" y="362310"/>
                </a:cubicBezTo>
                <a:cubicBezTo>
                  <a:pt x="6370284" y="353037"/>
                  <a:pt x="6359134" y="346694"/>
                  <a:pt x="6357668" y="336431"/>
                </a:cubicBezTo>
                <a:cubicBezTo>
                  <a:pt x="6355991" y="324694"/>
                  <a:pt x="6363419" y="313427"/>
                  <a:pt x="6366294" y="301925"/>
                </a:cubicBezTo>
                <a:lnTo>
                  <a:pt x="6754483" y="319178"/>
                </a:lnTo>
                <a:cubicBezTo>
                  <a:pt x="6763542" y="319966"/>
                  <a:pt x="6771375" y="326421"/>
                  <a:pt x="6780362" y="327804"/>
                </a:cubicBezTo>
                <a:cubicBezTo>
                  <a:pt x="6808924" y="332198"/>
                  <a:pt x="6837871" y="333555"/>
                  <a:pt x="6866626" y="336431"/>
                </a:cubicBezTo>
                <a:cubicBezTo>
                  <a:pt x="6940676" y="361113"/>
                  <a:pt x="6822795" y="323316"/>
                  <a:pt x="6944264" y="353683"/>
                </a:cubicBezTo>
                <a:cubicBezTo>
                  <a:pt x="6961907" y="358094"/>
                  <a:pt x="6977882" y="369640"/>
                  <a:pt x="6996022" y="370936"/>
                </a:cubicBezTo>
                <a:cubicBezTo>
                  <a:pt x="7114355" y="379389"/>
                  <a:pt x="7091427" y="375606"/>
                  <a:pt x="7185803" y="388189"/>
                </a:cubicBezTo>
                <a:cubicBezTo>
                  <a:pt x="7205957" y="390876"/>
                  <a:pt x="7226183" y="393178"/>
                  <a:pt x="7246188" y="396815"/>
                </a:cubicBezTo>
                <a:cubicBezTo>
                  <a:pt x="7270012" y="401147"/>
                  <a:pt x="7284404" y="406679"/>
                  <a:pt x="7306573" y="414068"/>
                </a:cubicBezTo>
                <a:cubicBezTo>
                  <a:pt x="7315199" y="419819"/>
                  <a:pt x="7322923" y="427237"/>
                  <a:pt x="7332452" y="431321"/>
                </a:cubicBezTo>
                <a:cubicBezTo>
                  <a:pt x="7343349" y="435991"/>
                  <a:pt x="7355602" y="436541"/>
                  <a:pt x="7366958" y="439948"/>
                </a:cubicBezTo>
                <a:cubicBezTo>
                  <a:pt x="7384377" y="445174"/>
                  <a:pt x="7401464" y="451449"/>
                  <a:pt x="7418717" y="457200"/>
                </a:cubicBezTo>
                <a:cubicBezTo>
                  <a:pt x="7483760" y="478881"/>
                  <a:pt x="7403591" y="449638"/>
                  <a:pt x="7470475" y="483080"/>
                </a:cubicBezTo>
                <a:cubicBezTo>
                  <a:pt x="7484264" y="489974"/>
                  <a:pt x="7517962" y="496647"/>
                  <a:pt x="7530860" y="500332"/>
                </a:cubicBezTo>
                <a:cubicBezTo>
                  <a:pt x="7539603" y="502830"/>
                  <a:pt x="7548113" y="506083"/>
                  <a:pt x="7556739" y="508959"/>
                </a:cubicBezTo>
                <a:cubicBezTo>
                  <a:pt x="7562490" y="517585"/>
                  <a:pt x="7566190" y="528011"/>
                  <a:pt x="7573992" y="534838"/>
                </a:cubicBezTo>
                <a:cubicBezTo>
                  <a:pt x="7589597" y="548492"/>
                  <a:pt x="7625751" y="569344"/>
                  <a:pt x="7625751" y="569344"/>
                </a:cubicBezTo>
                <a:cubicBezTo>
                  <a:pt x="7631502" y="560717"/>
                  <a:pt x="7645036" y="553630"/>
                  <a:pt x="7643003" y="543464"/>
                </a:cubicBezTo>
                <a:cubicBezTo>
                  <a:pt x="7640970" y="533298"/>
                  <a:pt x="7615091" y="536378"/>
                  <a:pt x="7617124" y="526212"/>
                </a:cubicBezTo>
                <a:cubicBezTo>
                  <a:pt x="7621755" y="503058"/>
                  <a:pt x="7670137" y="495705"/>
                  <a:pt x="7686135" y="491706"/>
                </a:cubicBezTo>
                <a:cubicBezTo>
                  <a:pt x="7706263" y="494581"/>
                  <a:pt x="7726515" y="496695"/>
                  <a:pt x="7746520" y="500332"/>
                </a:cubicBezTo>
                <a:cubicBezTo>
                  <a:pt x="7770344" y="504664"/>
                  <a:pt x="7784736" y="510196"/>
                  <a:pt x="7806905" y="517585"/>
                </a:cubicBezTo>
                <a:cubicBezTo>
                  <a:pt x="7815532" y="523336"/>
                  <a:pt x="7825958" y="527035"/>
                  <a:pt x="7832785" y="534838"/>
                </a:cubicBezTo>
                <a:cubicBezTo>
                  <a:pt x="7846439" y="550443"/>
                  <a:pt x="7855788" y="569344"/>
                  <a:pt x="7867290" y="586597"/>
                </a:cubicBezTo>
                <a:cubicBezTo>
                  <a:pt x="7873041" y="595223"/>
                  <a:pt x="7875917" y="606725"/>
                  <a:pt x="7884543" y="612476"/>
                </a:cubicBezTo>
                <a:lnTo>
                  <a:pt x="7910422" y="629729"/>
                </a:lnTo>
                <a:cubicBezTo>
                  <a:pt x="7913184" y="640778"/>
                  <a:pt x="7921490" y="677744"/>
                  <a:pt x="7927675" y="690114"/>
                </a:cubicBezTo>
                <a:cubicBezTo>
                  <a:pt x="7932311" y="699387"/>
                  <a:pt x="7939177" y="707367"/>
                  <a:pt x="7944928" y="715993"/>
                </a:cubicBezTo>
                <a:cubicBezTo>
                  <a:pt x="7950679" y="733246"/>
                  <a:pt x="7977313" y="757663"/>
                  <a:pt x="7962181" y="767751"/>
                </a:cubicBezTo>
                <a:lnTo>
                  <a:pt x="7910422" y="802257"/>
                </a:lnTo>
                <a:cubicBezTo>
                  <a:pt x="7859517" y="797167"/>
                  <a:pt x="7787006" y="792750"/>
                  <a:pt x="7737894" y="776378"/>
                </a:cubicBezTo>
                <a:cubicBezTo>
                  <a:pt x="7729268" y="773502"/>
                  <a:pt x="7719964" y="772167"/>
                  <a:pt x="7712015" y="767751"/>
                </a:cubicBezTo>
                <a:cubicBezTo>
                  <a:pt x="7693889" y="757681"/>
                  <a:pt x="7679927" y="739803"/>
                  <a:pt x="7660256" y="733246"/>
                </a:cubicBezTo>
                <a:cubicBezTo>
                  <a:pt x="7643003" y="727495"/>
                  <a:pt x="7626331" y="719560"/>
                  <a:pt x="7608498" y="715993"/>
                </a:cubicBezTo>
                <a:cubicBezTo>
                  <a:pt x="7548215" y="703936"/>
                  <a:pt x="7579829" y="709776"/>
                  <a:pt x="7513607" y="698740"/>
                </a:cubicBezTo>
                <a:cubicBezTo>
                  <a:pt x="7504981" y="692989"/>
                  <a:pt x="7497471" y="685030"/>
                  <a:pt x="7487728" y="681487"/>
                </a:cubicBezTo>
                <a:cubicBezTo>
                  <a:pt x="7465444" y="673384"/>
                  <a:pt x="7418717" y="664234"/>
                  <a:pt x="7418717" y="664234"/>
                </a:cubicBezTo>
                <a:lnTo>
                  <a:pt x="7366958" y="672861"/>
                </a:lnTo>
                <a:cubicBezTo>
                  <a:pt x="7366958" y="693596"/>
                  <a:pt x="7398601" y="702337"/>
                  <a:pt x="7418717" y="707366"/>
                </a:cubicBezTo>
                <a:lnTo>
                  <a:pt x="7487728" y="724619"/>
                </a:lnTo>
                <a:cubicBezTo>
                  <a:pt x="7496354" y="730370"/>
                  <a:pt x="7507130" y="733776"/>
                  <a:pt x="7513607" y="741872"/>
                </a:cubicBezTo>
                <a:cubicBezTo>
                  <a:pt x="7519287" y="748972"/>
                  <a:pt x="7522234" y="758658"/>
                  <a:pt x="7522234" y="767751"/>
                </a:cubicBezTo>
                <a:cubicBezTo>
                  <a:pt x="7522234" y="807751"/>
                  <a:pt x="7518736" y="858579"/>
                  <a:pt x="7461849" y="862642"/>
                </a:cubicBezTo>
                <a:lnTo>
                  <a:pt x="7341079" y="871268"/>
                </a:lnTo>
                <a:cubicBezTo>
                  <a:pt x="7343954" y="879895"/>
                  <a:pt x="7342604" y="891467"/>
                  <a:pt x="7349705" y="897148"/>
                </a:cubicBezTo>
                <a:cubicBezTo>
                  <a:pt x="7358963" y="904554"/>
                  <a:pt x="7373110" y="901611"/>
                  <a:pt x="7384211" y="905774"/>
                </a:cubicBezTo>
                <a:cubicBezTo>
                  <a:pt x="7464453" y="935864"/>
                  <a:pt x="7365104" y="914092"/>
                  <a:pt x="7470475" y="931653"/>
                </a:cubicBezTo>
                <a:cubicBezTo>
                  <a:pt x="7518853" y="947780"/>
                  <a:pt x="7487521" y="938071"/>
                  <a:pt x="7565366" y="957532"/>
                </a:cubicBezTo>
                <a:cubicBezTo>
                  <a:pt x="7576868" y="960407"/>
                  <a:pt x="7589267" y="960857"/>
                  <a:pt x="7599871" y="966159"/>
                </a:cubicBezTo>
                <a:lnTo>
                  <a:pt x="7634377" y="983412"/>
                </a:lnTo>
                <a:cubicBezTo>
                  <a:pt x="7640128" y="992038"/>
                  <a:pt x="7643828" y="1002464"/>
                  <a:pt x="7651630" y="1009291"/>
                </a:cubicBezTo>
                <a:cubicBezTo>
                  <a:pt x="7667235" y="1022945"/>
                  <a:pt x="7703388" y="1043797"/>
                  <a:pt x="7703388" y="1043797"/>
                </a:cubicBezTo>
                <a:cubicBezTo>
                  <a:pt x="7727198" y="1115226"/>
                  <a:pt x="7735773" y="1085468"/>
                  <a:pt x="7668883" y="1130061"/>
                </a:cubicBezTo>
                <a:lnTo>
                  <a:pt x="7643003" y="1147314"/>
                </a:lnTo>
                <a:lnTo>
                  <a:pt x="7617124" y="1164566"/>
                </a:lnTo>
                <a:lnTo>
                  <a:pt x="7591245" y="1181819"/>
                </a:lnTo>
                <a:lnTo>
                  <a:pt x="7573992" y="1233578"/>
                </a:lnTo>
                <a:cubicBezTo>
                  <a:pt x="7571117" y="1242204"/>
                  <a:pt x="7572932" y="1254413"/>
                  <a:pt x="7565366" y="1259457"/>
                </a:cubicBezTo>
                <a:lnTo>
                  <a:pt x="7539486" y="1276710"/>
                </a:lnTo>
                <a:cubicBezTo>
                  <a:pt x="7533735" y="1285336"/>
                  <a:pt x="7526870" y="1293316"/>
                  <a:pt x="7522234" y="1302589"/>
                </a:cubicBezTo>
                <a:cubicBezTo>
                  <a:pt x="7495071" y="1356916"/>
                  <a:pt x="7520557" y="1460502"/>
                  <a:pt x="7522234" y="1492370"/>
                </a:cubicBezTo>
                <a:cubicBezTo>
                  <a:pt x="7450461" y="1540218"/>
                  <a:pt x="7520508" y="1500997"/>
                  <a:pt x="7341079" y="1500997"/>
                </a:cubicBezTo>
                <a:cubicBezTo>
                  <a:pt x="7315040" y="1500997"/>
                  <a:pt x="7289320" y="1506748"/>
                  <a:pt x="7263441" y="1509623"/>
                </a:cubicBezTo>
                <a:lnTo>
                  <a:pt x="7211683" y="1526876"/>
                </a:lnTo>
                <a:lnTo>
                  <a:pt x="7185803" y="1535502"/>
                </a:lnTo>
                <a:cubicBezTo>
                  <a:pt x="7170242" y="1551063"/>
                  <a:pt x="7151298" y="1562291"/>
                  <a:pt x="7151298" y="1587261"/>
                </a:cubicBezTo>
                <a:cubicBezTo>
                  <a:pt x="7151298" y="1619021"/>
                  <a:pt x="7154405" y="1650874"/>
                  <a:pt x="7159924" y="1682151"/>
                </a:cubicBezTo>
                <a:cubicBezTo>
                  <a:pt x="7163084" y="1700061"/>
                  <a:pt x="7172766" y="1716267"/>
                  <a:pt x="7177177" y="1733910"/>
                </a:cubicBezTo>
                <a:cubicBezTo>
                  <a:pt x="7180052" y="1745412"/>
                  <a:pt x="7182396" y="1757059"/>
                  <a:pt x="7185803" y="1768415"/>
                </a:cubicBezTo>
                <a:cubicBezTo>
                  <a:pt x="7191029" y="1785834"/>
                  <a:pt x="7192968" y="1805042"/>
                  <a:pt x="7203056" y="1820174"/>
                </a:cubicBezTo>
                <a:cubicBezTo>
                  <a:pt x="7208807" y="1828800"/>
                  <a:pt x="7211683" y="1840302"/>
                  <a:pt x="7220309" y="1846053"/>
                </a:cubicBezTo>
                <a:cubicBezTo>
                  <a:pt x="7230174" y="1852630"/>
                  <a:pt x="7243415" y="1851423"/>
                  <a:pt x="7254815" y="1854680"/>
                </a:cubicBezTo>
                <a:cubicBezTo>
                  <a:pt x="7263558" y="1857178"/>
                  <a:pt x="7272068" y="1860431"/>
                  <a:pt x="7280694" y="1863306"/>
                </a:cubicBezTo>
                <a:cubicBezTo>
                  <a:pt x="7289320" y="1869057"/>
                  <a:pt x="7296865" y="1876919"/>
                  <a:pt x="7306573" y="1880559"/>
                </a:cubicBezTo>
                <a:cubicBezTo>
                  <a:pt x="7320301" y="1885707"/>
                  <a:pt x="7337505" y="1881052"/>
                  <a:pt x="7349705" y="1889185"/>
                </a:cubicBezTo>
                <a:cubicBezTo>
                  <a:pt x="7357271" y="1894229"/>
                  <a:pt x="7354265" y="1906931"/>
                  <a:pt x="7358332" y="1915064"/>
                </a:cubicBezTo>
                <a:cubicBezTo>
                  <a:pt x="7376830" y="1952059"/>
                  <a:pt x="7374751" y="1932478"/>
                  <a:pt x="7401464" y="1966823"/>
                </a:cubicBezTo>
                <a:cubicBezTo>
                  <a:pt x="7414194" y="1983190"/>
                  <a:pt x="7424467" y="2001328"/>
                  <a:pt x="7435969" y="2018581"/>
                </a:cubicBezTo>
                <a:cubicBezTo>
                  <a:pt x="7441720" y="2027208"/>
                  <a:pt x="7449943" y="2034625"/>
                  <a:pt x="7453222" y="2044461"/>
                </a:cubicBezTo>
                <a:lnTo>
                  <a:pt x="7470475" y="2096219"/>
                </a:lnTo>
                <a:cubicBezTo>
                  <a:pt x="7473351" y="2119223"/>
                  <a:pt x="7476038" y="2142251"/>
                  <a:pt x="7479102" y="2165231"/>
                </a:cubicBezTo>
                <a:cubicBezTo>
                  <a:pt x="7483275" y="2196526"/>
                  <a:pt x="7488447" y="2237122"/>
                  <a:pt x="7496354" y="2268748"/>
                </a:cubicBezTo>
                <a:cubicBezTo>
                  <a:pt x="7498559" y="2277570"/>
                  <a:pt x="7502105" y="2286001"/>
                  <a:pt x="7504981" y="2294627"/>
                </a:cubicBezTo>
                <a:cubicBezTo>
                  <a:pt x="7486419" y="2461685"/>
                  <a:pt x="7500358" y="2399380"/>
                  <a:pt x="7479102" y="2484408"/>
                </a:cubicBezTo>
                <a:cubicBezTo>
                  <a:pt x="7495624" y="2550500"/>
                  <a:pt x="7504861" y="2572830"/>
                  <a:pt x="7479102" y="2665563"/>
                </a:cubicBezTo>
                <a:cubicBezTo>
                  <a:pt x="7475929" y="2676986"/>
                  <a:pt x="7456098" y="2671314"/>
                  <a:pt x="7444596" y="2674189"/>
                </a:cubicBezTo>
                <a:cubicBezTo>
                  <a:pt x="7412966" y="2671314"/>
                  <a:pt x="7372163" y="2688021"/>
                  <a:pt x="7349705" y="2665563"/>
                </a:cubicBezTo>
                <a:cubicBezTo>
                  <a:pt x="7327247" y="2643105"/>
                  <a:pt x="7346599" y="2601949"/>
                  <a:pt x="7341079" y="2570672"/>
                </a:cubicBezTo>
                <a:cubicBezTo>
                  <a:pt x="7336027" y="2542041"/>
                  <a:pt x="7325089" y="2515253"/>
                  <a:pt x="7306573" y="2493034"/>
                </a:cubicBezTo>
                <a:cubicBezTo>
                  <a:pt x="7298763" y="2483662"/>
                  <a:pt x="7288504" y="2476527"/>
                  <a:pt x="7280694" y="2467155"/>
                </a:cubicBezTo>
                <a:cubicBezTo>
                  <a:pt x="7244751" y="2424023"/>
                  <a:pt x="7285007" y="2455653"/>
                  <a:pt x="7237562" y="2424023"/>
                </a:cubicBezTo>
                <a:cubicBezTo>
                  <a:pt x="7177878" y="2334499"/>
                  <a:pt x="7273364" y="2468452"/>
                  <a:pt x="7185803" y="2380891"/>
                </a:cubicBezTo>
                <a:cubicBezTo>
                  <a:pt x="7179373" y="2374461"/>
                  <a:pt x="7181593" y="2362961"/>
                  <a:pt x="7177177" y="2355012"/>
                </a:cubicBezTo>
                <a:cubicBezTo>
                  <a:pt x="7167107" y="2336886"/>
                  <a:pt x="7159924" y="2314755"/>
                  <a:pt x="7142671" y="2303253"/>
                </a:cubicBezTo>
                <a:cubicBezTo>
                  <a:pt x="7117225" y="2286289"/>
                  <a:pt x="7111669" y="2285028"/>
                  <a:pt x="7090913" y="2260121"/>
                </a:cubicBezTo>
                <a:cubicBezTo>
                  <a:pt x="7021083" y="2176326"/>
                  <a:pt x="7129112" y="2289283"/>
                  <a:pt x="7047781" y="2216989"/>
                </a:cubicBezTo>
                <a:cubicBezTo>
                  <a:pt x="7029545" y="2200779"/>
                  <a:pt x="6996022" y="2165231"/>
                  <a:pt x="6996022" y="2165231"/>
                </a:cubicBezTo>
                <a:cubicBezTo>
                  <a:pt x="6993147" y="2153729"/>
                  <a:pt x="6992066" y="2141622"/>
                  <a:pt x="6987396" y="2130725"/>
                </a:cubicBezTo>
                <a:cubicBezTo>
                  <a:pt x="6983312" y="2121196"/>
                  <a:pt x="6971429" y="2115134"/>
                  <a:pt x="6970143" y="2104846"/>
                </a:cubicBezTo>
                <a:cubicBezTo>
                  <a:pt x="6967926" y="2087110"/>
                  <a:pt x="6992006" y="2022004"/>
                  <a:pt x="6996022" y="2009955"/>
                </a:cubicBezTo>
                <a:lnTo>
                  <a:pt x="7013275" y="1958197"/>
                </a:lnTo>
                <a:cubicBezTo>
                  <a:pt x="7024227" y="1903439"/>
                  <a:pt x="7018346" y="1929289"/>
                  <a:pt x="7030528" y="1880559"/>
                </a:cubicBezTo>
                <a:cubicBezTo>
                  <a:pt x="7027653" y="1837427"/>
                  <a:pt x="7024300" y="1794324"/>
                  <a:pt x="7021902" y="1751163"/>
                </a:cubicBezTo>
                <a:cubicBezTo>
                  <a:pt x="7018549" y="1690803"/>
                  <a:pt x="7018096" y="1630269"/>
                  <a:pt x="7013275" y="1570008"/>
                </a:cubicBezTo>
                <a:cubicBezTo>
                  <a:pt x="7012134" y="1555750"/>
                  <a:pt x="7000966" y="1524454"/>
                  <a:pt x="6996022" y="1509623"/>
                </a:cubicBezTo>
                <a:cubicBezTo>
                  <a:pt x="6993147" y="1492370"/>
                  <a:pt x="6990056" y="1475152"/>
                  <a:pt x="6987396" y="1457864"/>
                </a:cubicBezTo>
                <a:cubicBezTo>
                  <a:pt x="6984304" y="1437768"/>
                  <a:pt x="6983341" y="1417292"/>
                  <a:pt x="6978769" y="1397480"/>
                </a:cubicBezTo>
                <a:cubicBezTo>
                  <a:pt x="6974680" y="1379760"/>
                  <a:pt x="6976649" y="1355809"/>
                  <a:pt x="6961517" y="1345721"/>
                </a:cubicBezTo>
                <a:lnTo>
                  <a:pt x="6935637" y="1328468"/>
                </a:lnTo>
                <a:cubicBezTo>
                  <a:pt x="6911417" y="1292137"/>
                  <a:pt x="6903442" y="1263667"/>
                  <a:pt x="6832120" y="1311215"/>
                </a:cubicBezTo>
                <a:cubicBezTo>
                  <a:pt x="6819920" y="1319348"/>
                  <a:pt x="6836889" y="1340202"/>
                  <a:pt x="6840747" y="1354348"/>
                </a:cubicBezTo>
                <a:cubicBezTo>
                  <a:pt x="6845532" y="1371893"/>
                  <a:pt x="6852249" y="1388853"/>
                  <a:pt x="6858000" y="1406106"/>
                </a:cubicBezTo>
                <a:lnTo>
                  <a:pt x="6866626" y="1431985"/>
                </a:lnTo>
                <a:lnTo>
                  <a:pt x="6875252" y="1457864"/>
                </a:lnTo>
                <a:cubicBezTo>
                  <a:pt x="6872377" y="1475117"/>
                  <a:pt x="6874448" y="1493979"/>
                  <a:pt x="6866626" y="1509623"/>
                </a:cubicBezTo>
                <a:cubicBezTo>
                  <a:pt x="6859937" y="1523002"/>
                  <a:pt x="6827117" y="1531419"/>
                  <a:pt x="6814868" y="1535502"/>
                </a:cubicBezTo>
                <a:cubicBezTo>
                  <a:pt x="6806241" y="1532627"/>
                  <a:pt x="6797731" y="1529374"/>
                  <a:pt x="6788988" y="1526876"/>
                </a:cubicBezTo>
                <a:cubicBezTo>
                  <a:pt x="6713165" y="1505212"/>
                  <a:pt x="6790655" y="1530305"/>
                  <a:pt x="6728603" y="1509623"/>
                </a:cubicBezTo>
                <a:cubicBezTo>
                  <a:pt x="6694740" y="1458827"/>
                  <a:pt x="6707823" y="1459904"/>
                  <a:pt x="6659592" y="1440612"/>
                </a:cubicBezTo>
                <a:cubicBezTo>
                  <a:pt x="6642707" y="1433858"/>
                  <a:pt x="6607834" y="1423359"/>
                  <a:pt x="6607834" y="1423359"/>
                </a:cubicBezTo>
                <a:cubicBezTo>
                  <a:pt x="6596332" y="1429110"/>
                  <a:pt x="6585148" y="1435546"/>
                  <a:pt x="6573328" y="1440612"/>
                </a:cubicBezTo>
                <a:cubicBezTo>
                  <a:pt x="6564970" y="1444194"/>
                  <a:pt x="6553129" y="1442138"/>
                  <a:pt x="6547449" y="1449238"/>
                </a:cubicBezTo>
                <a:cubicBezTo>
                  <a:pt x="6540043" y="1458496"/>
                  <a:pt x="6542079" y="1472344"/>
                  <a:pt x="6538822" y="1483744"/>
                </a:cubicBezTo>
                <a:cubicBezTo>
                  <a:pt x="6536324" y="1492487"/>
                  <a:pt x="6533071" y="1500997"/>
                  <a:pt x="6530196" y="1509623"/>
                </a:cubicBezTo>
                <a:cubicBezTo>
                  <a:pt x="6535868" y="1583361"/>
                  <a:pt x="6530950" y="1601277"/>
                  <a:pt x="6547449" y="1656272"/>
                </a:cubicBezTo>
                <a:cubicBezTo>
                  <a:pt x="6552675" y="1673691"/>
                  <a:pt x="6554614" y="1692899"/>
                  <a:pt x="6564702" y="1708031"/>
                </a:cubicBezTo>
                <a:cubicBezTo>
                  <a:pt x="6570453" y="1716657"/>
                  <a:pt x="6577318" y="1724637"/>
                  <a:pt x="6581954" y="1733910"/>
                </a:cubicBezTo>
                <a:cubicBezTo>
                  <a:pt x="6602787" y="1775576"/>
                  <a:pt x="6572836" y="1747959"/>
                  <a:pt x="6616460" y="1777042"/>
                </a:cubicBezTo>
                <a:cubicBezTo>
                  <a:pt x="6619335" y="1785668"/>
                  <a:pt x="6625086" y="1793828"/>
                  <a:pt x="6625086" y="1802921"/>
                </a:cubicBezTo>
                <a:cubicBezTo>
                  <a:pt x="6625086" y="1830440"/>
                  <a:pt x="6612923" y="1848411"/>
                  <a:pt x="6590581" y="1863306"/>
                </a:cubicBezTo>
                <a:cubicBezTo>
                  <a:pt x="6583015" y="1868350"/>
                  <a:pt x="6573328" y="1869057"/>
                  <a:pt x="6564702" y="1871932"/>
                </a:cubicBezTo>
                <a:cubicBezTo>
                  <a:pt x="6547449" y="1869057"/>
                  <a:pt x="6529912" y="1867548"/>
                  <a:pt x="6512943" y="1863306"/>
                </a:cubicBezTo>
                <a:cubicBezTo>
                  <a:pt x="6495300" y="1858895"/>
                  <a:pt x="6478828" y="1850463"/>
                  <a:pt x="6461185" y="1846053"/>
                </a:cubicBezTo>
                <a:lnTo>
                  <a:pt x="6426679" y="1837427"/>
                </a:lnTo>
                <a:cubicBezTo>
                  <a:pt x="6418053" y="1831676"/>
                  <a:pt x="6410073" y="1824810"/>
                  <a:pt x="6400800" y="1820174"/>
                </a:cubicBezTo>
                <a:cubicBezTo>
                  <a:pt x="6392667" y="1816107"/>
                  <a:pt x="6384013" y="1811548"/>
                  <a:pt x="6374920" y="1811548"/>
                </a:cubicBezTo>
                <a:cubicBezTo>
                  <a:pt x="6297229" y="1811548"/>
                  <a:pt x="6219645" y="1817299"/>
                  <a:pt x="6142007" y="1820174"/>
                </a:cubicBezTo>
                <a:cubicBezTo>
                  <a:pt x="6119003" y="1823049"/>
                  <a:pt x="6096064" y="1826493"/>
                  <a:pt x="6072996" y="1828800"/>
                </a:cubicBezTo>
                <a:cubicBezTo>
                  <a:pt x="5952378" y="1840862"/>
                  <a:pt x="6004439" y="1825774"/>
                  <a:pt x="5943600" y="1846053"/>
                </a:cubicBezTo>
                <a:cubicBezTo>
                  <a:pt x="5934973" y="1851804"/>
                  <a:pt x="5923215" y="1854514"/>
                  <a:pt x="5917720" y="1863306"/>
                </a:cubicBezTo>
                <a:cubicBezTo>
                  <a:pt x="5908082" y="1878728"/>
                  <a:pt x="5900468" y="1915064"/>
                  <a:pt x="5900468" y="1915064"/>
                </a:cubicBezTo>
                <a:cubicBezTo>
                  <a:pt x="5897592" y="1935192"/>
                  <a:pt x="5895829" y="1955511"/>
                  <a:pt x="5891841" y="1975449"/>
                </a:cubicBezTo>
                <a:cubicBezTo>
                  <a:pt x="5888271" y="1993301"/>
                  <a:pt x="5874382" y="2021801"/>
                  <a:pt x="5865962" y="2035834"/>
                </a:cubicBezTo>
                <a:cubicBezTo>
                  <a:pt x="5855294" y="2053615"/>
                  <a:pt x="5831456" y="2087593"/>
                  <a:pt x="5831456" y="2087593"/>
                </a:cubicBezTo>
                <a:lnTo>
                  <a:pt x="5805577" y="2165231"/>
                </a:lnTo>
                <a:cubicBezTo>
                  <a:pt x="5802702" y="2173857"/>
                  <a:pt x="5801995" y="2183544"/>
                  <a:pt x="5796951" y="2191110"/>
                </a:cubicBezTo>
                <a:lnTo>
                  <a:pt x="5779698" y="2216989"/>
                </a:lnTo>
                <a:cubicBezTo>
                  <a:pt x="5781087" y="2235050"/>
                  <a:pt x="5784958" y="2367216"/>
                  <a:pt x="5805577" y="2398144"/>
                </a:cubicBezTo>
                <a:cubicBezTo>
                  <a:pt x="5837207" y="2445589"/>
                  <a:pt x="5805577" y="2405333"/>
                  <a:pt x="5848709" y="2441276"/>
                </a:cubicBezTo>
                <a:cubicBezTo>
                  <a:pt x="5858081" y="2449086"/>
                  <a:pt x="5863924" y="2461230"/>
                  <a:pt x="5874588" y="2467155"/>
                </a:cubicBezTo>
                <a:cubicBezTo>
                  <a:pt x="5890486" y="2475987"/>
                  <a:pt x="5910081" y="2476275"/>
                  <a:pt x="5926347" y="2484408"/>
                </a:cubicBezTo>
                <a:cubicBezTo>
                  <a:pt x="5942065" y="2492267"/>
                  <a:pt x="5967688" y="2507113"/>
                  <a:pt x="5986732" y="2510287"/>
                </a:cubicBezTo>
                <a:cubicBezTo>
                  <a:pt x="6012416" y="2514568"/>
                  <a:pt x="6038559" y="2515473"/>
                  <a:pt x="6064369" y="2518914"/>
                </a:cubicBezTo>
                <a:cubicBezTo>
                  <a:pt x="6136282" y="2528503"/>
                  <a:pt x="6094206" y="2525323"/>
                  <a:pt x="6159260" y="2536166"/>
                </a:cubicBezTo>
                <a:cubicBezTo>
                  <a:pt x="6179316" y="2539509"/>
                  <a:pt x="6199517" y="2541917"/>
                  <a:pt x="6219645" y="2544793"/>
                </a:cubicBezTo>
                <a:cubicBezTo>
                  <a:pt x="6236513" y="2570095"/>
                  <a:pt x="6238381" y="2567978"/>
                  <a:pt x="6245524" y="2596551"/>
                </a:cubicBezTo>
                <a:cubicBezTo>
                  <a:pt x="6249080" y="2610775"/>
                  <a:pt x="6247594" y="2626569"/>
                  <a:pt x="6254151" y="2639683"/>
                </a:cubicBezTo>
                <a:cubicBezTo>
                  <a:pt x="6259607" y="2650595"/>
                  <a:pt x="6272220" y="2656191"/>
                  <a:pt x="6280030" y="2665563"/>
                </a:cubicBezTo>
                <a:cubicBezTo>
                  <a:pt x="6286667" y="2673528"/>
                  <a:pt x="6291532" y="2682816"/>
                  <a:pt x="6297283" y="2691442"/>
                </a:cubicBezTo>
                <a:cubicBezTo>
                  <a:pt x="6321135" y="2763001"/>
                  <a:pt x="6281096" y="2650445"/>
                  <a:pt x="6340415" y="2769080"/>
                </a:cubicBezTo>
                <a:cubicBezTo>
                  <a:pt x="6346166" y="2780582"/>
                  <a:pt x="6350194" y="2793121"/>
                  <a:pt x="6357668" y="2803585"/>
                </a:cubicBezTo>
                <a:cubicBezTo>
                  <a:pt x="6385581" y="2842662"/>
                  <a:pt x="6398244" y="2821801"/>
                  <a:pt x="6418052" y="2881223"/>
                </a:cubicBezTo>
                <a:lnTo>
                  <a:pt x="6435305" y="2932981"/>
                </a:lnTo>
                <a:lnTo>
                  <a:pt x="6443932" y="2958861"/>
                </a:lnTo>
                <a:cubicBezTo>
                  <a:pt x="6438181" y="2967487"/>
                  <a:pt x="6428145" y="2974477"/>
                  <a:pt x="6426679" y="2984740"/>
                </a:cubicBezTo>
                <a:cubicBezTo>
                  <a:pt x="6425595" y="2992325"/>
                  <a:pt x="6440694" y="3035411"/>
                  <a:pt x="6443932" y="3045125"/>
                </a:cubicBezTo>
                <a:cubicBezTo>
                  <a:pt x="6445580" y="3066544"/>
                  <a:pt x="6442563" y="3145904"/>
                  <a:pt x="6461185" y="3183148"/>
                </a:cubicBezTo>
                <a:cubicBezTo>
                  <a:pt x="6465821" y="3192421"/>
                  <a:pt x="6472686" y="3200401"/>
                  <a:pt x="6478437" y="3209027"/>
                </a:cubicBezTo>
                <a:cubicBezTo>
                  <a:pt x="6475562" y="3260785"/>
                  <a:pt x="6473945" y="3312629"/>
                  <a:pt x="6469811" y="3364302"/>
                </a:cubicBezTo>
                <a:cubicBezTo>
                  <a:pt x="6466268" y="3408596"/>
                  <a:pt x="6460012" y="3426819"/>
                  <a:pt x="6452558" y="3467819"/>
                </a:cubicBezTo>
                <a:cubicBezTo>
                  <a:pt x="6449429" y="3485028"/>
                  <a:pt x="6446807" y="3502325"/>
                  <a:pt x="6443932" y="3519578"/>
                </a:cubicBezTo>
                <a:cubicBezTo>
                  <a:pt x="6441056" y="3608718"/>
                  <a:pt x="6446037" y="3698459"/>
                  <a:pt x="6435305" y="3786997"/>
                </a:cubicBezTo>
                <a:cubicBezTo>
                  <a:pt x="6434057" y="3797289"/>
                  <a:pt x="6417298" y="3797502"/>
                  <a:pt x="6409426" y="3804249"/>
                </a:cubicBezTo>
                <a:cubicBezTo>
                  <a:pt x="6389095" y="3821676"/>
                  <a:pt x="6366419" y="3853076"/>
                  <a:pt x="6340415" y="3864634"/>
                </a:cubicBezTo>
                <a:cubicBezTo>
                  <a:pt x="6327017" y="3870589"/>
                  <a:pt x="6311660" y="3870385"/>
                  <a:pt x="6297283" y="3873261"/>
                </a:cubicBezTo>
                <a:cubicBezTo>
                  <a:pt x="6272026" y="3869051"/>
                  <a:pt x="6238307" y="3870708"/>
                  <a:pt x="6219645" y="3847381"/>
                </a:cubicBezTo>
                <a:cubicBezTo>
                  <a:pt x="6186185" y="3805557"/>
                  <a:pt x="6241601" y="3831696"/>
                  <a:pt x="6185139" y="3812876"/>
                </a:cubicBezTo>
                <a:cubicBezTo>
                  <a:pt x="6176919" y="3788215"/>
                  <a:pt x="6173301" y="3779564"/>
                  <a:pt x="6167886" y="3752491"/>
                </a:cubicBezTo>
                <a:cubicBezTo>
                  <a:pt x="6152703" y="3676575"/>
                  <a:pt x="6167423" y="3725221"/>
                  <a:pt x="6150634" y="3674853"/>
                </a:cubicBezTo>
                <a:cubicBezTo>
                  <a:pt x="6153946" y="3654978"/>
                  <a:pt x="6157269" y="3618449"/>
                  <a:pt x="6167886" y="3597215"/>
                </a:cubicBezTo>
                <a:cubicBezTo>
                  <a:pt x="6172522" y="3587942"/>
                  <a:pt x="6180928" y="3580810"/>
                  <a:pt x="6185139" y="3571336"/>
                </a:cubicBezTo>
                <a:cubicBezTo>
                  <a:pt x="6232330" y="3465157"/>
                  <a:pt x="6180908" y="3565367"/>
                  <a:pt x="6211018" y="3485072"/>
                </a:cubicBezTo>
                <a:cubicBezTo>
                  <a:pt x="6215533" y="3473031"/>
                  <a:pt x="6222520" y="3462068"/>
                  <a:pt x="6228271" y="3450566"/>
                </a:cubicBezTo>
                <a:cubicBezTo>
                  <a:pt x="6225396" y="3410310"/>
                  <a:pt x="6224361" y="3369879"/>
                  <a:pt x="6219645" y="3329797"/>
                </a:cubicBezTo>
                <a:cubicBezTo>
                  <a:pt x="6218583" y="3320766"/>
                  <a:pt x="6216062" y="3311483"/>
                  <a:pt x="6211018" y="3303917"/>
                </a:cubicBezTo>
                <a:cubicBezTo>
                  <a:pt x="6204251" y="3293766"/>
                  <a:pt x="6195290" y="3284805"/>
                  <a:pt x="6185139" y="3278038"/>
                </a:cubicBezTo>
                <a:cubicBezTo>
                  <a:pt x="6177573" y="3272994"/>
                  <a:pt x="6167886" y="3272287"/>
                  <a:pt x="6159260" y="3269412"/>
                </a:cubicBezTo>
                <a:cubicBezTo>
                  <a:pt x="6153509" y="3260785"/>
                  <a:pt x="6152290" y="3244859"/>
                  <a:pt x="6142007" y="3243532"/>
                </a:cubicBezTo>
                <a:cubicBezTo>
                  <a:pt x="6059255" y="3232854"/>
                  <a:pt x="5975126" y="3239953"/>
                  <a:pt x="5891841" y="3234906"/>
                </a:cubicBezTo>
                <a:cubicBezTo>
                  <a:pt x="5880007" y="3234189"/>
                  <a:pt x="5868837" y="3229155"/>
                  <a:pt x="5857335" y="3226280"/>
                </a:cubicBezTo>
                <a:cubicBezTo>
                  <a:pt x="5788324" y="3180272"/>
                  <a:pt x="5871712" y="3240657"/>
                  <a:pt x="5814203" y="3183148"/>
                </a:cubicBezTo>
                <a:cubicBezTo>
                  <a:pt x="5806872" y="3175817"/>
                  <a:pt x="5796950" y="3171646"/>
                  <a:pt x="5788324" y="3165895"/>
                </a:cubicBezTo>
                <a:cubicBezTo>
                  <a:pt x="5782573" y="3157268"/>
                  <a:pt x="5777708" y="3147980"/>
                  <a:pt x="5771071" y="3140015"/>
                </a:cubicBezTo>
                <a:cubicBezTo>
                  <a:pt x="5750316" y="3115108"/>
                  <a:pt x="5744758" y="3113847"/>
                  <a:pt x="5719313" y="3096883"/>
                </a:cubicBezTo>
                <a:lnTo>
                  <a:pt x="5684807" y="3045125"/>
                </a:lnTo>
                <a:cubicBezTo>
                  <a:pt x="5679056" y="3036499"/>
                  <a:pt x="5676180" y="3024997"/>
                  <a:pt x="5667554" y="3019246"/>
                </a:cubicBezTo>
                <a:lnTo>
                  <a:pt x="5641675" y="3001993"/>
                </a:lnTo>
                <a:cubicBezTo>
                  <a:pt x="5592231" y="2927828"/>
                  <a:pt x="5651510" y="3021664"/>
                  <a:pt x="5615796" y="2950234"/>
                </a:cubicBezTo>
                <a:cubicBezTo>
                  <a:pt x="5606103" y="2930848"/>
                  <a:pt x="5589015" y="2912102"/>
                  <a:pt x="5572664" y="2898476"/>
                </a:cubicBezTo>
                <a:cubicBezTo>
                  <a:pt x="5564699" y="2891839"/>
                  <a:pt x="5556058" y="2885859"/>
                  <a:pt x="5546785" y="2881223"/>
                </a:cubicBezTo>
                <a:cubicBezTo>
                  <a:pt x="5538652" y="2877156"/>
                  <a:pt x="5529532" y="2875472"/>
                  <a:pt x="5520905" y="2872597"/>
                </a:cubicBezTo>
                <a:cubicBezTo>
                  <a:pt x="5503652" y="2861095"/>
                  <a:pt x="5488818" y="2844649"/>
                  <a:pt x="5469147" y="2838091"/>
                </a:cubicBezTo>
                <a:cubicBezTo>
                  <a:pt x="5460521" y="2835215"/>
                  <a:pt x="5451401" y="2833530"/>
                  <a:pt x="5443268" y="2829464"/>
                </a:cubicBezTo>
                <a:cubicBezTo>
                  <a:pt x="5433995" y="2824827"/>
                  <a:pt x="5427096" y="2815852"/>
                  <a:pt x="5417388" y="2812212"/>
                </a:cubicBezTo>
                <a:cubicBezTo>
                  <a:pt x="5403659" y="2807064"/>
                  <a:pt x="5388480" y="2807141"/>
                  <a:pt x="5374256" y="2803585"/>
                </a:cubicBezTo>
                <a:cubicBezTo>
                  <a:pt x="5365435" y="2801380"/>
                  <a:pt x="5357120" y="2797457"/>
                  <a:pt x="5348377" y="2794959"/>
                </a:cubicBezTo>
                <a:cubicBezTo>
                  <a:pt x="5336977" y="2791702"/>
                  <a:pt x="5325373" y="2789208"/>
                  <a:pt x="5313871" y="2786332"/>
                </a:cubicBezTo>
                <a:cubicBezTo>
                  <a:pt x="5305245" y="2780581"/>
                  <a:pt x="5297699" y="2772720"/>
                  <a:pt x="5287992" y="2769080"/>
                </a:cubicBezTo>
                <a:cubicBezTo>
                  <a:pt x="5274263" y="2763932"/>
                  <a:pt x="5259084" y="2764009"/>
                  <a:pt x="5244860" y="2760453"/>
                </a:cubicBezTo>
                <a:cubicBezTo>
                  <a:pt x="5236039" y="2758248"/>
                  <a:pt x="5227607" y="2754702"/>
                  <a:pt x="5218981" y="2751827"/>
                </a:cubicBezTo>
                <a:cubicBezTo>
                  <a:pt x="5104970" y="2675820"/>
                  <a:pt x="5187942" y="2716524"/>
                  <a:pt x="4942935" y="2725948"/>
                </a:cubicBezTo>
                <a:cubicBezTo>
                  <a:pt x="4934309" y="2731699"/>
                  <a:pt x="4924387" y="2735869"/>
                  <a:pt x="4917056" y="2743200"/>
                </a:cubicBezTo>
                <a:cubicBezTo>
                  <a:pt x="4909725" y="2750531"/>
                  <a:pt x="4900478" y="2758734"/>
                  <a:pt x="4899803" y="2769080"/>
                </a:cubicBezTo>
                <a:cubicBezTo>
                  <a:pt x="4891754" y="2892496"/>
                  <a:pt x="4904835" y="3017093"/>
                  <a:pt x="4891177" y="3140015"/>
                </a:cubicBezTo>
                <a:cubicBezTo>
                  <a:pt x="4890357" y="3147394"/>
                  <a:pt x="4839300" y="3163059"/>
                  <a:pt x="4830792" y="3165895"/>
                </a:cubicBezTo>
                <a:cubicBezTo>
                  <a:pt x="4790535" y="3163019"/>
                  <a:pt x="4750381" y="3157268"/>
                  <a:pt x="4710022" y="3157268"/>
                </a:cubicBezTo>
                <a:cubicBezTo>
                  <a:pt x="4689689" y="3157268"/>
                  <a:pt x="4669575" y="3161907"/>
                  <a:pt x="4649637" y="3165895"/>
                </a:cubicBezTo>
                <a:cubicBezTo>
                  <a:pt x="4600994" y="3175624"/>
                  <a:pt x="4591927" y="3179381"/>
                  <a:pt x="4554747" y="3191774"/>
                </a:cubicBezTo>
                <a:cubicBezTo>
                  <a:pt x="4535668" y="3210853"/>
                  <a:pt x="4527009" y="3222896"/>
                  <a:pt x="4502988" y="3234906"/>
                </a:cubicBezTo>
                <a:cubicBezTo>
                  <a:pt x="4494855" y="3238972"/>
                  <a:pt x="4485735" y="3240657"/>
                  <a:pt x="4477109" y="3243532"/>
                </a:cubicBezTo>
                <a:cubicBezTo>
                  <a:pt x="4468483" y="3249283"/>
                  <a:pt x="4461575" y="3260095"/>
                  <a:pt x="4451230" y="3260785"/>
                </a:cubicBezTo>
                <a:cubicBezTo>
                  <a:pt x="4416681" y="3263088"/>
                  <a:pt x="4382101" y="3256205"/>
                  <a:pt x="4347713" y="3252159"/>
                </a:cubicBezTo>
                <a:cubicBezTo>
                  <a:pt x="4327036" y="3249726"/>
                  <a:pt x="4291247" y="3240199"/>
                  <a:pt x="4270075" y="3234906"/>
                </a:cubicBezTo>
                <a:cubicBezTo>
                  <a:pt x="4261449" y="3226280"/>
                  <a:pt x="4254860" y="3214952"/>
                  <a:pt x="4244196" y="3209027"/>
                </a:cubicBezTo>
                <a:cubicBezTo>
                  <a:pt x="4228298" y="3200195"/>
                  <a:pt x="4192437" y="3191774"/>
                  <a:pt x="4192437" y="3191774"/>
                </a:cubicBezTo>
                <a:cubicBezTo>
                  <a:pt x="4183811" y="3186023"/>
                  <a:pt x="4176087" y="3178605"/>
                  <a:pt x="4166558" y="3174521"/>
                </a:cubicBezTo>
                <a:cubicBezTo>
                  <a:pt x="4133686" y="3160433"/>
                  <a:pt x="4040990" y="3158306"/>
                  <a:pt x="4028535" y="3157268"/>
                </a:cubicBezTo>
                <a:cubicBezTo>
                  <a:pt x="4019909" y="3154393"/>
                  <a:pt x="4011749" y="3148642"/>
                  <a:pt x="4002656" y="3148642"/>
                </a:cubicBezTo>
                <a:cubicBezTo>
                  <a:pt x="3989618" y="3148642"/>
                  <a:pt x="3919404" y="3173517"/>
                  <a:pt x="3916392" y="3174521"/>
                </a:cubicBezTo>
                <a:lnTo>
                  <a:pt x="3890513" y="3183148"/>
                </a:lnTo>
                <a:cubicBezTo>
                  <a:pt x="3881887" y="3191774"/>
                  <a:pt x="3874785" y="3202260"/>
                  <a:pt x="3864634" y="3209027"/>
                </a:cubicBezTo>
                <a:cubicBezTo>
                  <a:pt x="3839151" y="3226015"/>
                  <a:pt x="3815043" y="3213701"/>
                  <a:pt x="3786996" y="3209027"/>
                </a:cubicBezTo>
                <a:lnTo>
                  <a:pt x="3752490" y="3157268"/>
                </a:lnTo>
                <a:cubicBezTo>
                  <a:pt x="3746739" y="3148642"/>
                  <a:pt x="3743863" y="3137140"/>
                  <a:pt x="3735237" y="3131389"/>
                </a:cubicBezTo>
                <a:lnTo>
                  <a:pt x="3709358" y="3114136"/>
                </a:lnTo>
                <a:cubicBezTo>
                  <a:pt x="3703607" y="3105510"/>
                  <a:pt x="3700201" y="3094734"/>
                  <a:pt x="3692105" y="3088257"/>
                </a:cubicBezTo>
                <a:cubicBezTo>
                  <a:pt x="3685005" y="3082577"/>
                  <a:pt x="3674359" y="3083697"/>
                  <a:pt x="3666226" y="3079631"/>
                </a:cubicBezTo>
                <a:cubicBezTo>
                  <a:pt x="3656953" y="3074994"/>
                  <a:pt x="3649349" y="3067522"/>
                  <a:pt x="3640347" y="3062378"/>
                </a:cubicBezTo>
                <a:cubicBezTo>
                  <a:pt x="3629182" y="3055998"/>
                  <a:pt x="3617343" y="3050876"/>
                  <a:pt x="3605841" y="3045125"/>
                </a:cubicBezTo>
                <a:cubicBezTo>
                  <a:pt x="3574211" y="3048000"/>
                  <a:pt x="3542392" y="3049259"/>
                  <a:pt x="3510951" y="3053751"/>
                </a:cubicBezTo>
                <a:cubicBezTo>
                  <a:pt x="3501949" y="3055037"/>
                  <a:pt x="3491501" y="3055948"/>
                  <a:pt x="3485071" y="3062378"/>
                </a:cubicBezTo>
                <a:cubicBezTo>
                  <a:pt x="3470409" y="3077040"/>
                  <a:pt x="3462068" y="3096883"/>
                  <a:pt x="3450566" y="3114136"/>
                </a:cubicBezTo>
                <a:lnTo>
                  <a:pt x="3433313" y="3140015"/>
                </a:lnTo>
                <a:lnTo>
                  <a:pt x="3459192" y="3217653"/>
                </a:lnTo>
                <a:lnTo>
                  <a:pt x="3467818" y="3243532"/>
                </a:lnTo>
                <a:cubicBezTo>
                  <a:pt x="3464943" y="3257909"/>
                  <a:pt x="3467325" y="3274464"/>
                  <a:pt x="3459192" y="3286664"/>
                </a:cubicBezTo>
                <a:cubicBezTo>
                  <a:pt x="3454148" y="3294230"/>
                  <a:pt x="3442406" y="3295291"/>
                  <a:pt x="3433313" y="3295291"/>
                </a:cubicBezTo>
                <a:cubicBezTo>
                  <a:pt x="3412980" y="3295291"/>
                  <a:pt x="3393056" y="3289540"/>
                  <a:pt x="3372928" y="3286664"/>
                </a:cubicBezTo>
                <a:cubicBezTo>
                  <a:pt x="3310859" y="3265975"/>
                  <a:pt x="3388392" y="3291083"/>
                  <a:pt x="3312543" y="3269412"/>
                </a:cubicBezTo>
                <a:cubicBezTo>
                  <a:pt x="3303800" y="3266914"/>
                  <a:pt x="3295290" y="3263661"/>
                  <a:pt x="3286664" y="3260785"/>
                </a:cubicBezTo>
                <a:cubicBezTo>
                  <a:pt x="3269411" y="3243532"/>
                  <a:pt x="3258052" y="3216743"/>
                  <a:pt x="3234905" y="3209027"/>
                </a:cubicBezTo>
                <a:cubicBezTo>
                  <a:pt x="3196827" y="3196333"/>
                  <a:pt x="3217159" y="3204466"/>
                  <a:pt x="3174520" y="3183148"/>
                </a:cubicBezTo>
                <a:cubicBezTo>
                  <a:pt x="3128513" y="3186023"/>
                  <a:pt x="3081606" y="3182278"/>
                  <a:pt x="3036498" y="3191774"/>
                </a:cubicBezTo>
                <a:cubicBezTo>
                  <a:pt x="3000527" y="3199347"/>
                  <a:pt x="3017205" y="3224516"/>
                  <a:pt x="3001992" y="3243532"/>
                </a:cubicBezTo>
                <a:cubicBezTo>
                  <a:pt x="2995515" y="3251628"/>
                  <a:pt x="2984739" y="3255034"/>
                  <a:pt x="2976113" y="3260785"/>
                </a:cubicBezTo>
                <a:cubicBezTo>
                  <a:pt x="2973237" y="3269411"/>
                  <a:pt x="2973166" y="3279564"/>
                  <a:pt x="2967486" y="3286664"/>
                </a:cubicBezTo>
                <a:cubicBezTo>
                  <a:pt x="2951005" y="3307265"/>
                  <a:pt x="2936565" y="3302125"/>
                  <a:pt x="2915728" y="3312544"/>
                </a:cubicBezTo>
                <a:cubicBezTo>
                  <a:pt x="2848848" y="3345985"/>
                  <a:pt x="2929010" y="3316745"/>
                  <a:pt x="2863969" y="3338423"/>
                </a:cubicBezTo>
                <a:cubicBezTo>
                  <a:pt x="2858218" y="3347049"/>
                  <a:pt x="2849696" y="3354372"/>
                  <a:pt x="2846717" y="3364302"/>
                </a:cubicBezTo>
                <a:cubicBezTo>
                  <a:pt x="2840874" y="3383777"/>
                  <a:pt x="2850573" y="3408637"/>
                  <a:pt x="2838090" y="3424687"/>
                </a:cubicBezTo>
                <a:cubicBezTo>
                  <a:pt x="2826925" y="3439042"/>
                  <a:pt x="2803585" y="3436189"/>
                  <a:pt x="2786332" y="3441940"/>
                </a:cubicBezTo>
                <a:lnTo>
                  <a:pt x="2760452" y="3450566"/>
                </a:lnTo>
                <a:cubicBezTo>
                  <a:pt x="2751826" y="3456317"/>
                  <a:pt x="2741400" y="3460016"/>
                  <a:pt x="2734573" y="3467819"/>
                </a:cubicBezTo>
                <a:cubicBezTo>
                  <a:pt x="2720919" y="3483424"/>
                  <a:pt x="2700068" y="3519578"/>
                  <a:pt x="2700068" y="3519578"/>
                </a:cubicBezTo>
                <a:cubicBezTo>
                  <a:pt x="2693886" y="3544304"/>
                  <a:pt x="2684945" y="3596505"/>
                  <a:pt x="2656935" y="3605842"/>
                </a:cubicBezTo>
                <a:lnTo>
                  <a:pt x="2605177" y="3623095"/>
                </a:lnTo>
                <a:lnTo>
                  <a:pt x="2579298" y="3631721"/>
                </a:lnTo>
                <a:cubicBezTo>
                  <a:pt x="2576422" y="3640347"/>
                  <a:pt x="2575087" y="3649651"/>
                  <a:pt x="2570671" y="3657600"/>
                </a:cubicBezTo>
                <a:cubicBezTo>
                  <a:pt x="2554084" y="3687456"/>
                  <a:pt x="2536305" y="3713556"/>
                  <a:pt x="2510286" y="3735238"/>
                </a:cubicBezTo>
                <a:cubicBezTo>
                  <a:pt x="2438234" y="3795281"/>
                  <a:pt x="2534125" y="3702773"/>
                  <a:pt x="2458528" y="3778370"/>
                </a:cubicBezTo>
                <a:cubicBezTo>
                  <a:pt x="2455653" y="3786996"/>
                  <a:pt x="2455582" y="3797149"/>
                  <a:pt x="2449902" y="3804249"/>
                </a:cubicBezTo>
                <a:cubicBezTo>
                  <a:pt x="2433422" y="3824849"/>
                  <a:pt x="2418978" y="3819711"/>
                  <a:pt x="2398143" y="3830129"/>
                </a:cubicBezTo>
                <a:cubicBezTo>
                  <a:pt x="2388870" y="3834765"/>
                  <a:pt x="2380890" y="3841630"/>
                  <a:pt x="2372264" y="3847381"/>
                </a:cubicBezTo>
                <a:cubicBezTo>
                  <a:pt x="2231366" y="3844506"/>
                  <a:pt x="2090315" y="3845911"/>
                  <a:pt x="1949569" y="3838755"/>
                </a:cubicBezTo>
                <a:cubicBezTo>
                  <a:pt x="1869732" y="3834696"/>
                  <a:pt x="1876079" y="3820381"/>
                  <a:pt x="1811547" y="3804249"/>
                </a:cubicBezTo>
                <a:lnTo>
                  <a:pt x="1777041" y="3795623"/>
                </a:lnTo>
                <a:cubicBezTo>
                  <a:pt x="1736784" y="3798498"/>
                  <a:pt x="1696383" y="3799792"/>
                  <a:pt x="1656271" y="3804249"/>
                </a:cubicBezTo>
                <a:cubicBezTo>
                  <a:pt x="1640031" y="3806053"/>
                  <a:pt x="1612238" y="3816052"/>
                  <a:pt x="1595886" y="3821502"/>
                </a:cubicBezTo>
                <a:cubicBezTo>
                  <a:pt x="1538377" y="3818627"/>
                  <a:pt x="1480560" y="3819476"/>
                  <a:pt x="1423358" y="3812876"/>
                </a:cubicBezTo>
                <a:cubicBezTo>
                  <a:pt x="1244050" y="3792187"/>
                  <a:pt x="1448316" y="3801654"/>
                  <a:pt x="1345720" y="3786997"/>
                </a:cubicBezTo>
                <a:cubicBezTo>
                  <a:pt x="1305464" y="3781246"/>
                  <a:pt x="1264826" y="3777719"/>
                  <a:pt x="1224951" y="3769744"/>
                </a:cubicBezTo>
                <a:cubicBezTo>
                  <a:pt x="1186427" y="3762039"/>
                  <a:pt x="1162295" y="3756383"/>
                  <a:pt x="1121434" y="3752491"/>
                </a:cubicBezTo>
                <a:cubicBezTo>
                  <a:pt x="1081257" y="3748665"/>
                  <a:pt x="1040921" y="3746740"/>
                  <a:pt x="1000664" y="3743864"/>
                </a:cubicBezTo>
                <a:cubicBezTo>
                  <a:pt x="986287" y="3740989"/>
                  <a:pt x="971819" y="3738535"/>
                  <a:pt x="957532" y="3735238"/>
                </a:cubicBezTo>
                <a:cubicBezTo>
                  <a:pt x="934427" y="3729906"/>
                  <a:pt x="912150" y="3719954"/>
                  <a:pt x="888520" y="3717985"/>
                </a:cubicBezTo>
                <a:lnTo>
                  <a:pt x="785003" y="3709359"/>
                </a:lnTo>
                <a:cubicBezTo>
                  <a:pt x="713116" y="3712234"/>
                  <a:pt x="640905" y="3710582"/>
                  <a:pt x="569343" y="3717985"/>
                </a:cubicBezTo>
                <a:cubicBezTo>
                  <a:pt x="556552" y="3719308"/>
                  <a:pt x="546657" y="3730172"/>
                  <a:pt x="534837" y="3735238"/>
                </a:cubicBezTo>
                <a:cubicBezTo>
                  <a:pt x="526479" y="3738820"/>
                  <a:pt x="517731" y="3741472"/>
                  <a:pt x="508958" y="3743864"/>
                </a:cubicBezTo>
                <a:cubicBezTo>
                  <a:pt x="451734" y="3759471"/>
                  <a:pt x="447114" y="3759683"/>
                  <a:pt x="396815" y="3769744"/>
                </a:cubicBezTo>
                <a:cubicBezTo>
                  <a:pt x="347932" y="3766868"/>
                  <a:pt x="298722" y="3767451"/>
                  <a:pt x="250166" y="3761117"/>
                </a:cubicBezTo>
                <a:cubicBezTo>
                  <a:pt x="232133" y="3758765"/>
                  <a:pt x="198407" y="3743864"/>
                  <a:pt x="198407" y="3743864"/>
                </a:cubicBezTo>
                <a:cubicBezTo>
                  <a:pt x="85214" y="3658969"/>
                  <a:pt x="222709" y="3756407"/>
                  <a:pt x="138022" y="3709359"/>
                </a:cubicBezTo>
                <a:cubicBezTo>
                  <a:pt x="119896" y="3699289"/>
                  <a:pt x="86264" y="3674853"/>
                  <a:pt x="86264" y="3674853"/>
                </a:cubicBezTo>
                <a:cubicBezTo>
                  <a:pt x="80513" y="3666227"/>
                  <a:pt x="75648" y="3656939"/>
                  <a:pt x="69011" y="3648974"/>
                </a:cubicBezTo>
                <a:cubicBezTo>
                  <a:pt x="61201" y="3639602"/>
                  <a:pt x="49057" y="3633759"/>
                  <a:pt x="43132" y="3623095"/>
                </a:cubicBezTo>
                <a:cubicBezTo>
                  <a:pt x="34300" y="3607197"/>
                  <a:pt x="31630" y="3588589"/>
                  <a:pt x="25879" y="3571336"/>
                </a:cubicBezTo>
                <a:lnTo>
                  <a:pt x="8626" y="3519578"/>
                </a:lnTo>
                <a:lnTo>
                  <a:pt x="0" y="3493698"/>
                </a:lnTo>
                <a:cubicBezTo>
                  <a:pt x="13870" y="3452086"/>
                  <a:pt x="5917" y="3440636"/>
                  <a:pt x="43132" y="3424687"/>
                </a:cubicBezTo>
                <a:cubicBezTo>
                  <a:pt x="54029" y="3420017"/>
                  <a:pt x="66135" y="3418936"/>
                  <a:pt x="77637" y="3416061"/>
                </a:cubicBezTo>
                <a:cubicBezTo>
                  <a:pt x="98151" y="3402385"/>
                  <a:pt x="148160" y="3367860"/>
                  <a:pt x="172528" y="3355676"/>
                </a:cubicBezTo>
                <a:cubicBezTo>
                  <a:pt x="180661" y="3351609"/>
                  <a:pt x="190458" y="3351465"/>
                  <a:pt x="198407" y="3347049"/>
                </a:cubicBezTo>
                <a:cubicBezTo>
                  <a:pt x="216533" y="3336979"/>
                  <a:pt x="250166" y="3312544"/>
                  <a:pt x="250166" y="3312544"/>
                </a:cubicBezTo>
                <a:cubicBezTo>
                  <a:pt x="255917" y="3303917"/>
                  <a:pt x="262781" y="3295937"/>
                  <a:pt x="267418" y="3286664"/>
                </a:cubicBezTo>
                <a:cubicBezTo>
                  <a:pt x="271484" y="3278531"/>
                  <a:pt x="271001" y="3268351"/>
                  <a:pt x="276045" y="3260785"/>
                </a:cubicBezTo>
                <a:cubicBezTo>
                  <a:pt x="282812" y="3250634"/>
                  <a:pt x="291332" y="3240959"/>
                  <a:pt x="301924" y="3234906"/>
                </a:cubicBezTo>
                <a:cubicBezTo>
                  <a:pt x="325563" y="3221398"/>
                  <a:pt x="376176" y="3226280"/>
                  <a:pt x="396815" y="3226280"/>
                </a:cubicBezTo>
              </a:path>
            </a:pathLst>
          </a:cu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3203575" y="4652963"/>
            <a:ext cx="431800" cy="288925"/>
          </a:xfrm>
          <a:prstGeom prst="ellipse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70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4" descr="\\homes2.tpu.ru\orgchem\kafedra\ЮБИЛЕЙ КАФ_110лет\Буклет\5_12_Биографии заведующих\5_Кижнер\Kizh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24" y="1633690"/>
            <a:ext cx="1235116" cy="166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Прямоугольник 5"/>
          <p:cNvSpPr>
            <a:spLocks noChangeArrowheads="1"/>
          </p:cNvSpPr>
          <p:nvPr/>
        </p:nvSpPr>
        <p:spPr bwMode="auto">
          <a:xfrm>
            <a:off x="1577861" y="1679971"/>
            <a:ext cx="2413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2"/>
                </a:solidFill>
                <a:latin typeface="Constantia" pitchFamily="18" charset="0"/>
              </a:defRPr>
            </a:lvl2pPr>
            <a:lvl3pPr marL="1143000" indent="-228600">
              <a:spcBef>
                <a:spcPts val="300"/>
              </a:spcBef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ts val="338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>
                <a:latin typeface="Calibri" pitchFamily="34" charset="0"/>
              </a:rPr>
              <a:t>Николай Матвеевич </a:t>
            </a:r>
            <a:r>
              <a:rPr lang="ru-RU" altLang="ru-RU" sz="1200" b="1" dirty="0" err="1">
                <a:latin typeface="Calibri" pitchFamily="34" charset="0"/>
              </a:rPr>
              <a:t>Кижнер</a:t>
            </a:r>
            <a:r>
              <a:rPr lang="ru-RU" altLang="ru-RU" sz="1200" b="1" dirty="0">
                <a:latin typeface="Calibri" pitchFamily="34" charset="0"/>
              </a:rPr>
              <a:t> 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>
                <a:latin typeface="Calibri" pitchFamily="34" charset="0"/>
              </a:rPr>
              <a:t>основатель направления «Новые реакции и реагенты для тонкого органического синтеза»</a:t>
            </a:r>
          </a:p>
        </p:txBody>
      </p:sp>
      <p:pic>
        <p:nvPicPr>
          <p:cNvPr id="19465" name="Picture 8" descr="N9"/>
          <p:cNvPicPr>
            <a:picLocks noChangeAspect="1" noChangeArrowheads="1"/>
          </p:cNvPicPr>
          <p:nvPr/>
        </p:nvPicPr>
        <p:blipFill>
          <a:blip r:embed="rId3" cstate="print">
            <a:lum bright="-12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21" y="4231412"/>
            <a:ext cx="1983923" cy="196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Прямоугольник 11"/>
          <p:cNvSpPr>
            <a:spLocks noChangeArrowheads="1"/>
          </p:cNvSpPr>
          <p:nvPr/>
        </p:nvSpPr>
        <p:spPr bwMode="auto">
          <a:xfrm>
            <a:off x="2237692" y="5530171"/>
            <a:ext cx="24693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200" b="1" dirty="0">
                <a:latin typeface="Calibri" pitchFamily="34" charset="0"/>
              </a:rPr>
              <a:t>Автономий Николаевич Новиков -</a:t>
            </a:r>
          </a:p>
          <a:p>
            <a:pPr eaLnBrk="1" hangingPunct="1"/>
            <a:r>
              <a:rPr lang="ru-RU" altLang="ru-RU" sz="1200" b="1" dirty="0">
                <a:latin typeface="Calibri" pitchFamily="34" charset="0"/>
              </a:rPr>
              <a:t>заведующий кафедрой </a:t>
            </a:r>
          </a:p>
          <a:p>
            <a:pPr eaLnBrk="1" hangingPunct="1"/>
            <a:r>
              <a:rPr lang="ru-RU" altLang="ru-RU" sz="1200" b="1" dirty="0">
                <a:latin typeface="Calibri" pitchFamily="34" charset="0"/>
              </a:rPr>
              <a:t>с 1979 по 1984г.г.</a:t>
            </a:r>
          </a:p>
        </p:txBody>
      </p:sp>
      <p:pic>
        <p:nvPicPr>
          <p:cNvPr id="1946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593" y="1679971"/>
            <a:ext cx="1127125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Прямоугольник 14"/>
          <p:cNvSpPr>
            <a:spLocks noChangeArrowheads="1"/>
          </p:cNvSpPr>
          <p:nvPr/>
        </p:nvSpPr>
        <p:spPr bwMode="auto">
          <a:xfrm>
            <a:off x="7080250" y="4076700"/>
            <a:ext cx="17859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chemeClr val="bg1"/>
                </a:solidFill>
                <a:latin typeface="Calibri" pitchFamily="34" charset="0"/>
              </a:rPr>
              <a:t>Леонид Петрович Кулев</a:t>
            </a:r>
          </a:p>
        </p:txBody>
      </p:sp>
      <p:sp>
        <p:nvSpPr>
          <p:cNvPr id="19470" name="TextBox 18"/>
          <p:cNvSpPr txBox="1">
            <a:spLocks noChangeArrowheads="1"/>
          </p:cNvSpPr>
          <p:nvPr/>
        </p:nvSpPr>
        <p:spPr bwMode="auto">
          <a:xfrm>
            <a:off x="283821" y="764704"/>
            <a:ext cx="32103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dirty="0">
                <a:latin typeface="Calibri" pitchFamily="34" charset="0"/>
              </a:rPr>
              <a:t>Кафедра органической химии</a:t>
            </a:r>
          </a:p>
          <a:p>
            <a:pPr algn="ctr" eaLnBrk="1" hangingPunct="1"/>
            <a:r>
              <a:rPr lang="ru-RU" altLang="ru-RU" dirty="0">
                <a:latin typeface="Calibri" pitchFamily="34" charset="0"/>
              </a:rPr>
              <a:t>(основана в 1901г.)</a:t>
            </a:r>
          </a:p>
        </p:txBody>
      </p:sp>
      <p:sp>
        <p:nvSpPr>
          <p:cNvPr id="19471" name="TextBox 19"/>
          <p:cNvSpPr txBox="1">
            <a:spLocks noChangeArrowheads="1"/>
          </p:cNvSpPr>
          <p:nvPr/>
        </p:nvSpPr>
        <p:spPr bwMode="auto">
          <a:xfrm>
            <a:off x="5173395" y="836712"/>
            <a:ext cx="33895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dirty="0">
                <a:latin typeface="Calibri" pitchFamily="34" charset="0"/>
              </a:rPr>
              <a:t>Кафедра технологии красителей</a:t>
            </a:r>
          </a:p>
          <a:p>
            <a:pPr eaLnBrk="1" hangingPunct="1"/>
            <a:r>
              <a:rPr lang="ru-RU" altLang="ru-RU" dirty="0">
                <a:latin typeface="Calibri" pitchFamily="34" charset="0"/>
              </a:rPr>
              <a:t>(основана в 1945г.)</a:t>
            </a:r>
          </a:p>
        </p:txBody>
      </p:sp>
      <p:sp>
        <p:nvSpPr>
          <p:cNvPr id="19473" name="TextBox 1"/>
          <p:cNvSpPr txBox="1">
            <a:spLocks noChangeArrowheads="1"/>
          </p:cNvSpPr>
          <p:nvPr/>
        </p:nvSpPr>
        <p:spPr bwMode="auto">
          <a:xfrm>
            <a:off x="6540500" y="1882775"/>
            <a:ext cx="23256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200" b="1">
                <a:solidFill>
                  <a:schemeClr val="bg1"/>
                </a:solidFill>
                <a:latin typeface="Calibri" pitchFamily="34" charset="0"/>
              </a:rPr>
              <a:t>Алексей Григорьевич Печенкин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09929" y="1679971"/>
            <a:ext cx="23614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Леонид Петрович </a:t>
            </a:r>
            <a:r>
              <a:rPr lang="ru-RU" sz="1200" b="1" dirty="0" err="1"/>
              <a:t>Кулев</a:t>
            </a:r>
            <a:r>
              <a:rPr lang="ru-RU" sz="1200" b="1" dirty="0"/>
              <a:t> -</a:t>
            </a:r>
          </a:p>
          <a:p>
            <a:r>
              <a:rPr lang="ru-RU" sz="1200" b="1" dirty="0"/>
              <a:t>основатель направления «Лекарственные препараты и материалы медицинского назначения»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5499" y="3410346"/>
            <a:ext cx="86866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Кафедра органической химии и технологии органического синтеза</a:t>
            </a:r>
          </a:p>
          <a:p>
            <a:pPr algn="ctr"/>
            <a:r>
              <a:rPr lang="ru-RU" dirty="0"/>
              <a:t>(основана в 1979г.) с 2011г. </a:t>
            </a:r>
            <a:r>
              <a:rPr lang="ru-RU" sz="2000" b="1" dirty="0"/>
              <a:t>Кафедра биотехнологии и органической химии</a:t>
            </a:r>
          </a:p>
        </p:txBody>
      </p:sp>
      <p:pic>
        <p:nvPicPr>
          <p:cNvPr id="22" name="Picture 29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907" y="4215606"/>
            <a:ext cx="1713817" cy="2178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41913" y="5659507"/>
            <a:ext cx="2442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Филимонов Виктор Дмитриевич -</a:t>
            </a:r>
          </a:p>
          <a:p>
            <a:r>
              <a:rPr lang="ru-RU" sz="1200" b="1" dirty="0"/>
              <a:t>заведующий кафедрой </a:t>
            </a:r>
          </a:p>
          <a:p>
            <a:r>
              <a:rPr lang="ru-RU" sz="1200" b="1" dirty="0"/>
              <a:t>с 1984 по 2014г.г.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3821" y="20470"/>
            <a:ext cx="3707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Новые реакции и реагенты для тонкого органического синтеза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6907" y="20471"/>
            <a:ext cx="4022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Лекарственные препараты и материалы медицинского назначения</a:t>
            </a:r>
          </a:p>
        </p:txBody>
      </p:sp>
    </p:spTree>
    <p:extLst>
      <p:ext uri="{BB962C8B-B14F-4D97-AF65-F5344CB8AC3E}">
        <p14:creationId xmlns:p14="http://schemas.microsoft.com/office/powerpoint/2010/main" val="934879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EEB3A80-59DD-4FEE-2F14-964B4299DC00}"/>
              </a:ext>
            </a:extLst>
          </p:cNvPr>
          <p:cNvSpPr txBox="1"/>
          <p:nvPr/>
        </p:nvSpPr>
        <p:spPr>
          <a:xfrm>
            <a:off x="244212" y="188640"/>
            <a:ext cx="8655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+mj-lt"/>
              </a:rPr>
              <a:t>3. Основы теории строения органических соединений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D03BF3-6822-24C8-DEB9-2AACA15067B7}"/>
              </a:ext>
            </a:extLst>
          </p:cNvPr>
          <p:cNvSpPr txBox="1"/>
          <p:nvPr/>
        </p:nvSpPr>
        <p:spPr>
          <a:xfrm>
            <a:off x="1835696" y="803542"/>
            <a:ext cx="4744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+mj-lt"/>
              </a:rPr>
              <a:t>Классы органических соединений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C9A87C-4CA3-6590-EF60-8DC0E018F4B8}"/>
              </a:ext>
            </a:extLst>
          </p:cNvPr>
          <p:cNvSpPr txBox="1"/>
          <p:nvPr/>
        </p:nvSpPr>
        <p:spPr>
          <a:xfrm>
            <a:off x="229452" y="1535869"/>
            <a:ext cx="8655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Физические и химические свойства органического соединения определяются строением углеродного скелета и его функциональными группами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3748C58-87C0-58FC-5670-7DE62228C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696" y="3114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C730AA84-1719-A894-6A7C-1E41CC5CBB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7734189"/>
              </p:ext>
            </p:extLst>
          </p:nvPr>
        </p:nvGraphicFramePr>
        <p:xfrm>
          <a:off x="311198" y="2339394"/>
          <a:ext cx="8408679" cy="124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CS ChemDraw Drawing" r:id="rId3" imgW="4258882" imgH="625772" progId="ChemDraw.Document.6.0">
                  <p:embed/>
                </p:oleObj>
              </mc:Choice>
              <mc:Fallback>
                <p:oleObj name="CS ChemDraw Drawing" r:id="rId3" imgW="4258882" imgH="625772" progId="ChemDraw.Document.6.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98" y="2339394"/>
                        <a:ext cx="8408679" cy="12415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CA397B9-B1CF-F20A-16BB-8DB3A2B915C9}"/>
              </a:ext>
            </a:extLst>
          </p:cNvPr>
          <p:cNvSpPr txBox="1"/>
          <p:nvPr/>
        </p:nvSpPr>
        <p:spPr>
          <a:xfrm>
            <a:off x="177228" y="4010504"/>
            <a:ext cx="86555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i="1" dirty="0">
                <a:effectLst/>
                <a:ea typeface="Times New Roman" panose="02020603050405020304" pitchFamily="18" charset="0"/>
              </a:rPr>
              <a:t>Функциональная группа </a:t>
            </a:r>
            <a:r>
              <a:rPr lang="ru-RU" sz="1800" dirty="0">
                <a:solidFill>
                  <a:srgbClr val="202122"/>
                </a:solidFill>
                <a:effectLst/>
                <a:ea typeface="Times New Roman" panose="02020603050405020304" pitchFamily="18" charset="0"/>
              </a:rPr>
              <a:t>— 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фрагмент молекулы, характерный для данного класса</a:t>
            </a:r>
          </a:p>
          <a:p>
            <a:r>
              <a:rPr lang="ru-RU" dirty="0">
                <a:ea typeface="Times New Roman" panose="02020603050405020304" pitchFamily="18" charset="0"/>
              </a:rPr>
              <a:t>                                                 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 органических соединений и определяющий его</a:t>
            </a:r>
          </a:p>
          <a:p>
            <a:r>
              <a:rPr lang="ru-RU" dirty="0">
                <a:ea typeface="Times New Roman" panose="02020603050405020304" pitchFamily="18" charset="0"/>
              </a:rPr>
              <a:t>                                                 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 химические свойства.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EBDB3E-8DED-0CB2-0985-9DC30C12832C}"/>
              </a:ext>
            </a:extLst>
          </p:cNvPr>
          <p:cNvSpPr txBox="1"/>
          <p:nvPr/>
        </p:nvSpPr>
        <p:spPr>
          <a:xfrm>
            <a:off x="459686" y="5363394"/>
            <a:ext cx="844517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effectLst/>
                <a:ea typeface="Times New Roman" panose="02020603050405020304" pitchFamily="18" charset="0"/>
              </a:rPr>
              <a:t>В случае, когда функциональные группы отсутствуют (</a:t>
            </a:r>
            <a:r>
              <a:rPr lang="ru-RU" sz="18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Х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 = Н, т.е. </a:t>
            </a:r>
            <a:r>
              <a:rPr lang="en-US" sz="2800" dirty="0">
                <a:effectLst/>
                <a:ea typeface="Times New Roman" panose="02020603050405020304" pitchFamily="18" charset="0"/>
              </a:rPr>
              <a:t>R</a:t>
            </a:r>
            <a:r>
              <a:rPr lang="ru-RU" sz="2800" dirty="0">
                <a:effectLst/>
                <a:ea typeface="Times New Roman" panose="02020603050405020304" pitchFamily="18" charset="0"/>
              </a:rPr>
              <a:t>-</a:t>
            </a:r>
            <a:r>
              <a:rPr lang="en-US" sz="2800" dirty="0">
                <a:effectLst/>
                <a:ea typeface="Times New Roman" panose="02020603050405020304" pitchFamily="18" charset="0"/>
              </a:rPr>
              <a:t>H</a:t>
            </a:r>
            <a:r>
              <a:rPr lang="ru-RU" sz="2800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) органические соединения называют углеводородами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6706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5" name="table">
            <a:extLst>
              <a:ext uri="{FF2B5EF4-FFF2-40B4-BE49-F238E27FC236}">
                <a16:creationId xmlns:a16="http://schemas.microsoft.com/office/drawing/2014/main" id="{A6AF4AC7-7F61-ED34-84A5-D4A11E058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05" y="239716"/>
            <a:ext cx="8480389" cy="657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16F27B4-4A8D-840A-F13A-7F0279684A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7123857"/>
              </p:ext>
            </p:extLst>
          </p:nvPr>
        </p:nvGraphicFramePr>
        <p:xfrm>
          <a:off x="2267744" y="1052736"/>
          <a:ext cx="414337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CS ChemDraw Drawing" r:id="rId4" imgW="414163" imgH="362349" progId="ChemDraw.Document.6.0">
                  <p:embed/>
                </p:oleObj>
              </mc:Choice>
              <mc:Fallback>
                <p:oleObj name="CS ChemDraw Drawing" r:id="rId4" imgW="414163" imgH="362349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67744" y="1052736"/>
                        <a:ext cx="414337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BC389F3E-C524-8DFA-593C-A3367669CE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984854"/>
              </p:ext>
            </p:extLst>
          </p:nvPr>
        </p:nvGraphicFramePr>
        <p:xfrm>
          <a:off x="2180430" y="1700808"/>
          <a:ext cx="588963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CS ChemDraw Drawing" r:id="rId6" imgW="589662" imgH="188755" progId="ChemDraw.Document.6.0">
                  <p:embed/>
                </p:oleObj>
              </mc:Choice>
              <mc:Fallback>
                <p:oleObj name="CS ChemDraw Drawing" r:id="rId6" imgW="589662" imgH="188755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80430" y="1700808"/>
                        <a:ext cx="588963" cy="188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67808AD-E4BB-B32E-3A16-50B4854633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593117"/>
              </p:ext>
            </p:extLst>
          </p:nvPr>
        </p:nvGraphicFramePr>
        <p:xfrm>
          <a:off x="3779912" y="1700807"/>
          <a:ext cx="500063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CS ChemDraw Drawing" r:id="rId8" imgW="500778" imgH="188376" progId="ChemDraw.Document.6.0">
                  <p:embed/>
                </p:oleObj>
              </mc:Choice>
              <mc:Fallback>
                <p:oleObj name="CS ChemDraw Drawing" r:id="rId8" imgW="500778" imgH="18837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779912" y="1700807"/>
                        <a:ext cx="500063" cy="188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5BCD9CB3-784F-3CC0-A18B-2C5F10A73D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8760203"/>
              </p:ext>
            </p:extLst>
          </p:nvPr>
        </p:nvGraphicFramePr>
        <p:xfrm>
          <a:off x="2331911" y="2175843"/>
          <a:ext cx="366713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CS ChemDraw Drawing" r:id="rId10" imgW="366884" imgH="417308" progId="ChemDraw.Document.6.0">
                  <p:embed/>
                </p:oleObj>
              </mc:Choice>
              <mc:Fallback>
                <p:oleObj name="CS ChemDraw Drawing" r:id="rId10" imgW="366884" imgH="41730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331911" y="2175843"/>
                        <a:ext cx="366713" cy="417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08571467-F2C8-C99C-1FAB-AB90927303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3301584"/>
              </p:ext>
            </p:extLst>
          </p:nvPr>
        </p:nvGraphicFramePr>
        <p:xfrm>
          <a:off x="3795953" y="2057574"/>
          <a:ext cx="395287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CS ChemDraw Drawing" r:id="rId12" imgW="395630" imgH="653441" progId="ChemDraw.Document.6.0">
                  <p:embed/>
                </p:oleObj>
              </mc:Choice>
              <mc:Fallback>
                <p:oleObj name="CS ChemDraw Drawing" r:id="rId12" imgW="395630" imgH="65344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795953" y="2057574"/>
                        <a:ext cx="395287" cy="654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DC478E71-1B0D-9A34-5227-5ECCC715EA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3243825"/>
              </p:ext>
            </p:extLst>
          </p:nvPr>
        </p:nvGraphicFramePr>
        <p:xfrm>
          <a:off x="2017586" y="2875778"/>
          <a:ext cx="1362075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CS ChemDraw Drawing" r:id="rId14" imgW="1362010" imgH="407832" progId="ChemDraw.Document.6.0">
                  <p:embed/>
                </p:oleObj>
              </mc:Choice>
              <mc:Fallback>
                <p:oleObj name="CS ChemDraw Drawing" r:id="rId14" imgW="1362010" imgH="40783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017586" y="2875778"/>
                        <a:ext cx="1362075" cy="407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6123DB53-5D96-62E2-342C-6BE2FE15F4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8952627"/>
              </p:ext>
            </p:extLst>
          </p:nvPr>
        </p:nvGraphicFramePr>
        <p:xfrm>
          <a:off x="2017586" y="3461068"/>
          <a:ext cx="549275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CS ChemDraw Drawing" r:id="rId16" imgW="549948" imgH="408211" progId="ChemDraw.Document.6.0">
                  <p:embed/>
                </p:oleObj>
              </mc:Choice>
              <mc:Fallback>
                <p:oleObj name="CS ChemDraw Drawing" r:id="rId16" imgW="549948" imgH="40821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017586" y="3461068"/>
                        <a:ext cx="549275" cy="407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D3F0C656-7D97-A9FA-7F05-BAA2D5C7BA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3083688"/>
              </p:ext>
            </p:extLst>
          </p:nvPr>
        </p:nvGraphicFramePr>
        <p:xfrm>
          <a:off x="2017586" y="3947089"/>
          <a:ext cx="7747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CS ChemDraw Drawing" r:id="rId18" imgW="775374" imgH="409727" progId="ChemDraw.Document.6.0">
                  <p:embed/>
                </p:oleObj>
              </mc:Choice>
              <mc:Fallback>
                <p:oleObj name="CS ChemDraw Drawing" r:id="rId18" imgW="775374" imgH="40972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017586" y="3947089"/>
                        <a:ext cx="774700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B50A0293-FE14-6C5F-13FC-469FA34741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248077"/>
              </p:ext>
            </p:extLst>
          </p:nvPr>
        </p:nvGraphicFramePr>
        <p:xfrm>
          <a:off x="2108866" y="4446526"/>
          <a:ext cx="366713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4" name="CS ChemDraw Drawing" r:id="rId20" imgW="366884" imgH="466202" progId="ChemDraw.Document.6.0">
                  <p:embed/>
                </p:oleObj>
              </mc:Choice>
              <mc:Fallback>
                <p:oleObj name="CS ChemDraw Drawing" r:id="rId20" imgW="366884" imgH="46620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108866" y="4446526"/>
                        <a:ext cx="366713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96957C87-2FE2-2311-E230-5D8463D10B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7051709"/>
              </p:ext>
            </p:extLst>
          </p:nvPr>
        </p:nvGraphicFramePr>
        <p:xfrm>
          <a:off x="2189076" y="5160383"/>
          <a:ext cx="3683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5" name="CS ChemDraw Drawing" r:id="rId22" imgW="368397" imgH="362349" progId="ChemDraw.Document.6.0">
                  <p:embed/>
                </p:oleObj>
              </mc:Choice>
              <mc:Fallback>
                <p:oleObj name="CS ChemDraw Drawing" r:id="rId22" imgW="368397" imgH="362349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189076" y="5160383"/>
                        <a:ext cx="368300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999EFDFB-A569-A42A-2253-41B7039A3A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8275250"/>
              </p:ext>
            </p:extLst>
          </p:nvPr>
        </p:nvGraphicFramePr>
        <p:xfrm>
          <a:off x="2108866" y="5805264"/>
          <a:ext cx="5016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" name="CS ChemDraw Drawing" r:id="rId24" imgW="501156" imgH="424888" progId="ChemDraw.Document.6.0">
                  <p:embed/>
                </p:oleObj>
              </mc:Choice>
              <mc:Fallback>
                <p:oleObj name="CS ChemDraw Drawing" r:id="rId24" imgW="501156" imgH="42488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108866" y="5805264"/>
                        <a:ext cx="501650" cy="42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502F56D-CD10-630D-8158-B0E50845CF31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086642" y="6509618"/>
            <a:ext cx="428625" cy="190500"/>
          </a:xfrm>
          <a:prstGeom prst="rect">
            <a:avLst/>
          </a:prstGeom>
        </p:spPr>
      </p:pic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35ED532E-67D1-1F4C-EA9E-472574CE6B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025370"/>
              </p:ext>
            </p:extLst>
          </p:nvPr>
        </p:nvGraphicFramePr>
        <p:xfrm>
          <a:off x="3697015" y="4528434"/>
          <a:ext cx="555625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" name="CS ChemDraw Drawing" r:id="rId27" imgW="556000" imgH="465823" progId="ChemDraw.Document.6.0">
                  <p:embed/>
                </p:oleObj>
              </mc:Choice>
              <mc:Fallback>
                <p:oleObj name="CS ChemDraw Drawing" r:id="rId27" imgW="556000" imgH="46582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3697015" y="4528434"/>
                        <a:ext cx="555625" cy="465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>
            <a:extLst>
              <a:ext uri="{FF2B5EF4-FFF2-40B4-BE49-F238E27FC236}">
                <a16:creationId xmlns:a16="http://schemas.microsoft.com/office/drawing/2014/main" id="{0639FBDC-A2B5-E676-55CB-2287F62A98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2562693"/>
              </p:ext>
            </p:extLst>
          </p:nvPr>
        </p:nvGraphicFramePr>
        <p:xfrm>
          <a:off x="3752130" y="5102688"/>
          <a:ext cx="5556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" name="CS ChemDraw Drawing" r:id="rId29" imgW="556000" imgH="495008" progId="ChemDraw.Document.6.0">
                  <p:embed/>
                </p:oleObj>
              </mc:Choice>
              <mc:Fallback>
                <p:oleObj name="CS ChemDraw Drawing" r:id="rId29" imgW="556000" imgH="49500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3752130" y="5102688"/>
                        <a:ext cx="555625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Объект 19">
            <a:extLst>
              <a:ext uri="{FF2B5EF4-FFF2-40B4-BE49-F238E27FC236}">
                <a16:creationId xmlns:a16="http://schemas.microsoft.com/office/drawing/2014/main" id="{B98464F8-96E6-D671-F002-6377901A4C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8952629"/>
              </p:ext>
            </p:extLst>
          </p:nvPr>
        </p:nvGraphicFramePr>
        <p:xfrm>
          <a:off x="3629545" y="5721787"/>
          <a:ext cx="690563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9" name="CS ChemDraw Drawing" r:id="rId31" imgW="689894" imgH="452178" progId="ChemDraw.Document.6.0">
                  <p:embed/>
                </p:oleObj>
              </mc:Choice>
              <mc:Fallback>
                <p:oleObj name="CS ChemDraw Drawing" r:id="rId31" imgW="689894" imgH="45217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629545" y="5721787"/>
                        <a:ext cx="690563" cy="452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5925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1F8C9B-F82D-C414-8DEA-E745F4CF95CE}"/>
              </a:ext>
            </a:extLst>
          </p:cNvPr>
          <p:cNvSpPr txBox="1"/>
          <p:nvPr/>
        </p:nvSpPr>
        <p:spPr>
          <a:xfrm>
            <a:off x="471382" y="80529"/>
            <a:ext cx="8097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Классификация органических соединений в зависимости от природы углеродного скелета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B151DBE-9D67-AF3E-DB68-4F9BECD98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0" y="920913"/>
            <a:ext cx="1009078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7B3E4677-80B9-E0E4-D004-71343C02B8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5807023"/>
              </p:ext>
            </p:extLst>
          </p:nvPr>
        </p:nvGraphicFramePr>
        <p:xfrm>
          <a:off x="407302" y="644487"/>
          <a:ext cx="7277531" cy="1489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CS ChemDraw Drawing" r:id="rId3" imgW="5673467" imgH="1163989" progId="ChemDraw.Document.6.0">
                  <p:embed/>
                </p:oleObj>
              </mc:Choice>
              <mc:Fallback>
                <p:oleObj name="CS ChemDraw Drawing" r:id="rId3" imgW="5673467" imgH="1163989" progId="ChemDraw.Document.6.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302" y="644487"/>
                        <a:ext cx="7277531" cy="14896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AC7018A-9CA8-C039-282E-F05AF3DA6D15}"/>
              </a:ext>
            </a:extLst>
          </p:cNvPr>
          <p:cNvSpPr txBox="1"/>
          <p:nvPr/>
        </p:nvSpPr>
        <p:spPr>
          <a:xfrm>
            <a:off x="113819" y="2274202"/>
            <a:ext cx="50101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202124"/>
                </a:solidFill>
                <a:effectLst/>
              </a:rPr>
              <a:t>Ароматические соединения </a:t>
            </a:r>
            <a:r>
              <a:rPr lang="ru-RU" b="0" i="0" dirty="0">
                <a:solidFill>
                  <a:srgbClr val="202124"/>
                </a:solidFill>
                <a:effectLst/>
              </a:rPr>
              <a:t>—</a:t>
            </a:r>
            <a:r>
              <a:rPr lang="ru-RU" i="0" dirty="0">
                <a:solidFill>
                  <a:srgbClr val="202124"/>
                </a:solidFill>
                <a:effectLst/>
              </a:rPr>
              <a:t> органические соединения, имеющие в своём составе ароматическое (бензольное) кольцо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FE47D0-9E4F-FC09-AC76-05F4B920B7D0}"/>
              </a:ext>
            </a:extLst>
          </p:cNvPr>
          <p:cNvSpPr txBox="1"/>
          <p:nvPr/>
        </p:nvSpPr>
        <p:spPr>
          <a:xfrm flipH="1">
            <a:off x="145116" y="3531603"/>
            <a:ext cx="865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i="1" dirty="0">
                <a:solidFill>
                  <a:srgbClr val="202122"/>
                </a:solidFill>
                <a:effectLst/>
                <a:ea typeface="Times New Roman" panose="02020603050405020304" pitchFamily="18" charset="0"/>
              </a:rPr>
              <a:t>Алифатические соединения </a:t>
            </a:r>
            <a:r>
              <a:rPr lang="ru-RU" sz="1800" dirty="0">
                <a:solidFill>
                  <a:srgbClr val="202122"/>
                </a:solidFill>
                <a:effectLst/>
                <a:ea typeface="Times New Roman" panose="02020603050405020304" pitchFamily="18" charset="0"/>
              </a:rPr>
              <a:t>— органические соединения, не содержащие ароматических структурных фрагментов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9B3322-5E16-6EC1-830F-7A5064A48CF7}"/>
              </a:ext>
            </a:extLst>
          </p:cNvPr>
          <p:cNvSpPr txBox="1"/>
          <p:nvPr/>
        </p:nvSpPr>
        <p:spPr>
          <a:xfrm>
            <a:off x="159461" y="4310725"/>
            <a:ext cx="44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i="1" dirty="0">
                <a:solidFill>
                  <a:srgbClr val="202122"/>
                </a:solidFill>
                <a:effectLst/>
                <a:ea typeface="Times New Roman" panose="02020603050405020304" pitchFamily="18" charset="0"/>
              </a:rPr>
              <a:t>Ациклические соединения </a:t>
            </a:r>
            <a:r>
              <a:rPr lang="ru-RU" sz="1800" dirty="0">
                <a:solidFill>
                  <a:srgbClr val="202122"/>
                </a:solidFill>
                <a:effectLst/>
                <a:ea typeface="Times New Roman" panose="02020603050405020304" pitchFamily="18" charset="0"/>
              </a:rPr>
              <a:t>— органические соединения, атомы углерода которых связаны друг с другом в цепи</a:t>
            </a:r>
            <a:endParaRPr lang="en-US" sz="1800" dirty="0">
              <a:solidFill>
                <a:srgbClr val="202122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5F7EC3-C7C2-4901-3A5E-983496698C94}"/>
              </a:ext>
            </a:extLst>
          </p:cNvPr>
          <p:cNvSpPr txBox="1"/>
          <p:nvPr/>
        </p:nvSpPr>
        <p:spPr>
          <a:xfrm>
            <a:off x="145116" y="5400709"/>
            <a:ext cx="45709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202122"/>
                </a:solidFill>
                <a:effectLst/>
                <a:ea typeface="Times New Roman" panose="02020603050405020304" pitchFamily="18" charset="0"/>
              </a:rPr>
              <a:t>Алициклические соединения </a:t>
            </a:r>
            <a:r>
              <a:rPr lang="ru-RU" sz="2000" dirty="0">
                <a:solidFill>
                  <a:srgbClr val="202122"/>
                </a:solidFill>
                <a:effectLst/>
                <a:ea typeface="Times New Roman" panose="02020603050405020304" pitchFamily="18" charset="0"/>
              </a:rPr>
              <a:t>—</a:t>
            </a:r>
            <a:r>
              <a:rPr lang="ru-RU" sz="2000" b="1" dirty="0">
                <a:solidFill>
                  <a:srgbClr val="202122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202122"/>
                </a:solidFill>
                <a:effectLst/>
                <a:ea typeface="Times New Roman" panose="02020603050405020304" pitchFamily="18" charset="0"/>
              </a:rPr>
              <a:t>органически</a:t>
            </a:r>
            <a:r>
              <a:rPr lang="ru-RU" sz="1800" dirty="0">
                <a:solidFill>
                  <a:srgbClr val="202122"/>
                </a:solidFill>
                <a:effectLst/>
                <a:ea typeface="Times New Roman" panose="02020603050405020304" pitchFamily="18" charset="0"/>
              </a:rPr>
              <a:t>е соединения, атомы углерода которых связаны друг с другом в циклы</a:t>
            </a:r>
            <a:endParaRPr lang="ru-RU" sz="18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24A8A1-0F17-4821-55AB-485502A7C563}"/>
              </a:ext>
            </a:extLst>
          </p:cNvPr>
          <p:cNvSpPr txBox="1"/>
          <p:nvPr/>
        </p:nvSpPr>
        <p:spPr>
          <a:xfrm>
            <a:off x="5106741" y="6301596"/>
            <a:ext cx="40874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(</a:t>
            </a:r>
            <a:r>
              <a:rPr lang="ru-RU" sz="1600" b="1" dirty="0"/>
              <a:t>8</a:t>
            </a:r>
            <a:r>
              <a:rPr lang="en-US" sz="1600" b="1" dirty="0"/>
              <a:t>-</a:t>
            </a:r>
            <a:r>
              <a:rPr lang="ru-RU" sz="1600" b="1" dirty="0"/>
              <a:t>метил</a:t>
            </a:r>
            <a:r>
              <a:rPr lang="en-US" sz="1600" b="1" dirty="0"/>
              <a:t>-</a:t>
            </a:r>
            <a:r>
              <a:rPr lang="ru-RU" sz="1600" b="1" dirty="0"/>
              <a:t>8</a:t>
            </a:r>
            <a:r>
              <a:rPr lang="en-US" sz="1600" b="1" dirty="0"/>
              <a:t>-</a:t>
            </a:r>
            <a:r>
              <a:rPr lang="ru-RU" sz="1600" b="1" dirty="0" err="1"/>
              <a:t>хлорнон</a:t>
            </a:r>
            <a:r>
              <a:rPr lang="en-US" sz="1600" b="1" dirty="0"/>
              <a:t>-</a:t>
            </a:r>
            <a:r>
              <a:rPr lang="ru-RU" sz="1600" b="1" dirty="0"/>
              <a:t>6</a:t>
            </a:r>
            <a:r>
              <a:rPr lang="en-US" sz="1600" b="1" dirty="0"/>
              <a:t>-</a:t>
            </a:r>
            <a:r>
              <a:rPr lang="ru-RU" sz="1600" b="1" dirty="0"/>
              <a:t>ин</a:t>
            </a:r>
            <a:r>
              <a:rPr lang="en-US" sz="1600" b="1" dirty="0"/>
              <a:t>-1-</a:t>
            </a:r>
            <a:r>
              <a:rPr lang="ru-RU" sz="1600" b="1" dirty="0"/>
              <a:t>ил</a:t>
            </a:r>
            <a:r>
              <a:rPr lang="en-US" sz="1600" b="1" dirty="0"/>
              <a:t>)</a:t>
            </a:r>
            <a:r>
              <a:rPr lang="ru-RU" sz="1600" b="1" dirty="0" err="1">
                <a:solidFill>
                  <a:srgbClr val="FF0000"/>
                </a:solidFill>
              </a:rPr>
              <a:t>циклопентан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E8B553-20FF-3A31-CEC7-55166F94DE99}"/>
              </a:ext>
            </a:extLst>
          </p:cNvPr>
          <p:cNvSpPr txBox="1"/>
          <p:nvPr/>
        </p:nvSpPr>
        <p:spPr>
          <a:xfrm>
            <a:off x="5070473" y="3079479"/>
            <a:ext cx="34983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(3-</a:t>
            </a:r>
            <a:r>
              <a:rPr lang="ru-RU" sz="1600" b="1" dirty="0"/>
              <a:t>метил</a:t>
            </a:r>
            <a:r>
              <a:rPr lang="en-US" sz="1600" b="1" dirty="0"/>
              <a:t>-3-</a:t>
            </a:r>
            <a:r>
              <a:rPr lang="ru-RU" sz="1600" b="1" dirty="0" err="1"/>
              <a:t>хлорбут</a:t>
            </a:r>
            <a:r>
              <a:rPr lang="en-US" sz="1600" b="1" dirty="0"/>
              <a:t>-1-</a:t>
            </a:r>
            <a:r>
              <a:rPr lang="ru-RU" sz="1600" b="1" dirty="0"/>
              <a:t>ин</a:t>
            </a:r>
            <a:r>
              <a:rPr lang="en-US" sz="1600" b="1" dirty="0"/>
              <a:t>-1-</a:t>
            </a:r>
            <a:r>
              <a:rPr lang="ru-RU" sz="1600" b="1" dirty="0"/>
              <a:t>ил</a:t>
            </a:r>
            <a:r>
              <a:rPr lang="en-US" sz="1600" b="1" dirty="0"/>
              <a:t>)</a:t>
            </a:r>
            <a:r>
              <a:rPr lang="ru-RU" sz="1600" b="1" dirty="0">
                <a:solidFill>
                  <a:srgbClr val="FF0000"/>
                </a:solidFill>
              </a:rPr>
              <a:t>бензол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AF76E8-8EC0-2B26-50E0-E4A997A1FE8B}"/>
              </a:ext>
            </a:extLst>
          </p:cNvPr>
          <p:cNvSpPr txBox="1"/>
          <p:nvPr/>
        </p:nvSpPr>
        <p:spPr>
          <a:xfrm>
            <a:off x="6583946" y="4883738"/>
            <a:ext cx="2343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2-</a:t>
            </a:r>
            <a:r>
              <a:rPr lang="ru-RU" sz="1600" b="1" dirty="0"/>
              <a:t>метил</a:t>
            </a:r>
            <a:r>
              <a:rPr lang="en-US" sz="1600" b="1" dirty="0"/>
              <a:t>-2-</a:t>
            </a:r>
            <a:r>
              <a:rPr lang="ru-RU" sz="1600" b="1" dirty="0" err="1"/>
              <a:t>хлор</a:t>
            </a:r>
            <a:r>
              <a:rPr lang="ru-RU" sz="1600" b="1" dirty="0" err="1">
                <a:solidFill>
                  <a:srgbClr val="FF0000"/>
                </a:solidFill>
              </a:rPr>
              <a:t>нон</a:t>
            </a:r>
            <a:r>
              <a:rPr lang="en-US" sz="1600" b="1" dirty="0">
                <a:solidFill>
                  <a:srgbClr val="FF0000"/>
                </a:solidFill>
              </a:rPr>
              <a:t>-3-</a:t>
            </a:r>
            <a:r>
              <a:rPr lang="ru-RU" sz="1600" b="1" dirty="0">
                <a:solidFill>
                  <a:srgbClr val="FF0000"/>
                </a:solidFill>
              </a:rPr>
              <a:t>ин</a:t>
            </a:r>
          </a:p>
        </p:txBody>
      </p:sp>
      <p:graphicFrame>
        <p:nvGraphicFramePr>
          <p:cNvPr id="23" name="Объект 22">
            <a:extLst>
              <a:ext uri="{FF2B5EF4-FFF2-40B4-BE49-F238E27FC236}">
                <a16:creationId xmlns:a16="http://schemas.microsoft.com/office/drawing/2014/main" id="{C831136B-8169-116F-739C-55A49A8CD5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9630023"/>
              </p:ext>
            </p:extLst>
          </p:nvPr>
        </p:nvGraphicFramePr>
        <p:xfrm>
          <a:off x="6378700" y="2266681"/>
          <a:ext cx="1997378" cy="817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CS ChemDraw Drawing" r:id="rId5" imgW="1333265" imgH="545418" progId="ChemDraw.Document.6.0">
                  <p:embed/>
                </p:oleObj>
              </mc:Choice>
              <mc:Fallback>
                <p:oleObj name="CS ChemDraw Drawing" r:id="rId5" imgW="1333265" imgH="54541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78700" y="2266681"/>
                        <a:ext cx="1997378" cy="817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Объект 23">
            <a:extLst>
              <a:ext uri="{FF2B5EF4-FFF2-40B4-BE49-F238E27FC236}">
                <a16:creationId xmlns:a16="http://schemas.microsoft.com/office/drawing/2014/main" id="{31A9DCCF-41B5-5336-43D8-8ECE66DC8A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9829320"/>
              </p:ext>
            </p:extLst>
          </p:nvPr>
        </p:nvGraphicFramePr>
        <p:xfrm>
          <a:off x="6059591" y="4217059"/>
          <a:ext cx="2898109" cy="751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CS ChemDraw Drawing" r:id="rId7" imgW="2098048" imgH="545039" progId="ChemDraw.Document.6.0">
                  <p:embed/>
                </p:oleObj>
              </mc:Choice>
              <mc:Fallback>
                <p:oleObj name="CS ChemDraw Drawing" r:id="rId7" imgW="2098048" imgH="545039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59591" y="4217059"/>
                        <a:ext cx="2898109" cy="7519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F8F47DFF-4FE4-4CA5-77CB-AE28598B0F38}"/>
              </a:ext>
            </a:extLst>
          </p:cNvPr>
          <p:cNvCxnSpPr>
            <a:cxnSpLocks/>
          </p:cNvCxnSpPr>
          <p:nvPr/>
        </p:nvCxnSpPr>
        <p:spPr>
          <a:xfrm flipV="1">
            <a:off x="272458" y="3455515"/>
            <a:ext cx="8654886" cy="408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Объект 29">
            <a:extLst>
              <a:ext uri="{FF2B5EF4-FFF2-40B4-BE49-F238E27FC236}">
                <a16:creationId xmlns:a16="http://schemas.microsoft.com/office/drawing/2014/main" id="{DAE3244B-8833-7356-7D07-42985ADD92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2807474"/>
              </p:ext>
            </p:extLst>
          </p:nvPr>
        </p:nvGraphicFramePr>
        <p:xfrm>
          <a:off x="5039959" y="5341417"/>
          <a:ext cx="3948242" cy="870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CS ChemDraw Drawing" r:id="rId9" imgW="2468714" imgH="545039" progId="ChemDraw.Document.6.0">
                  <p:embed/>
                </p:oleObj>
              </mc:Choice>
              <mc:Fallback>
                <p:oleObj name="CS ChemDraw Drawing" r:id="rId9" imgW="2468714" imgH="545039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39959" y="5341417"/>
                        <a:ext cx="3948242" cy="8708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33449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1545</TotalTime>
  <Words>1147</Words>
  <Application>Microsoft Office PowerPoint</Application>
  <PresentationFormat>Экран (4:3)</PresentationFormat>
  <Paragraphs>159</Paragraphs>
  <Slides>19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Тема Office</vt:lpstr>
      <vt:lpstr>CS ChemDraw Drawing</vt:lpstr>
      <vt:lpstr>Презентация PowerPoint</vt:lpstr>
      <vt:lpstr>Лекция №1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A. Krasnokutskaya</dc:creator>
  <cp:lastModifiedBy>Краснокутская Елена Александровна</cp:lastModifiedBy>
  <cp:revision>82</cp:revision>
  <dcterms:created xsi:type="dcterms:W3CDTF">2013-08-30T04:58:26Z</dcterms:created>
  <dcterms:modified xsi:type="dcterms:W3CDTF">2024-09-02T10:49:59Z</dcterms:modified>
</cp:coreProperties>
</file>