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71" r:id="rId2"/>
    <p:sldId id="272" r:id="rId3"/>
    <p:sldId id="273" r:id="rId4"/>
    <p:sldId id="275" r:id="rId5"/>
    <p:sldId id="277" r:id="rId6"/>
    <p:sldId id="276" r:id="rId7"/>
    <p:sldId id="278" r:id="rId8"/>
    <p:sldId id="279" r:id="rId9"/>
    <p:sldId id="280" r:id="rId10"/>
    <p:sldId id="281" r:id="rId11"/>
    <p:sldId id="282" r:id="rId12"/>
    <p:sldId id="283" r:id="rId13"/>
    <p:sldId id="284" r:id="rId14"/>
    <p:sldId id="285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1450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A9E98-17CD-4B97-825F-ED131D3D5158}" type="datetimeFigureOut">
              <a:rPr lang="ru-RU" smtClean="0"/>
              <a:pPr/>
              <a:t>27.08.2024</a:t>
            </a:fld>
            <a:endParaRPr lang="ru-RU" dirty="0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CEDA8F3-EE6D-4CA9-AF7F-1BB721A2DA2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C58A9E98-17CD-4B97-825F-ED131D3D5158}" type="datetimeFigureOut">
              <a:rPr lang="ru-RU" smtClean="0"/>
              <a:pPr/>
              <a:t>27.08.2024</a:t>
            </a:fld>
            <a:endParaRPr lang="ru-RU" dirty="0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5CEDA8F3-EE6D-4CA9-AF7F-1BB721A2DA2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A9E98-17CD-4B97-825F-ED131D3D5158}" type="datetimeFigureOut">
              <a:rPr lang="ru-RU" smtClean="0"/>
              <a:pPr/>
              <a:t>27.08.2024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DA8F3-EE6D-4CA9-AF7F-1BB721A2DA2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A9E98-17CD-4B97-825F-ED131D3D5158}" type="datetimeFigureOut">
              <a:rPr lang="ru-RU" smtClean="0"/>
              <a:pPr/>
              <a:t>27.08.2024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DA8F3-EE6D-4CA9-AF7F-1BB721A2DA2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DA8F3-EE6D-4CA9-AF7F-1BB721A2DA2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A9E98-17CD-4B97-825F-ED131D3D5158}" type="datetimeFigureOut">
              <a:rPr lang="ru-RU" smtClean="0"/>
              <a:pPr/>
              <a:t>27.08.2024</a:t>
            </a:fld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A9E98-17CD-4B97-825F-ED131D3D5158}" type="datetimeFigureOut">
              <a:rPr lang="ru-RU" smtClean="0"/>
              <a:pPr/>
              <a:t>27.08.2024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DA8F3-EE6D-4CA9-AF7F-1BB721A2DA2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A9E98-17CD-4B97-825F-ED131D3D5158}" type="datetimeFigureOut">
              <a:rPr lang="ru-RU" smtClean="0"/>
              <a:pPr/>
              <a:t>27.08.2024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DA8F3-EE6D-4CA9-AF7F-1BB721A2DA2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C58A9E98-17CD-4B97-825F-ED131D3D5158}" type="datetimeFigureOut">
              <a:rPr lang="ru-RU" smtClean="0"/>
              <a:pPr/>
              <a:t>27.08.2024</a:t>
            </a:fld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5CEDA8F3-EE6D-4CA9-AF7F-1BB721A2DA2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A9E98-17CD-4B97-825F-ED131D3D5158}" type="datetimeFigureOut">
              <a:rPr lang="ru-RU" smtClean="0"/>
              <a:pPr/>
              <a:t>27.08.2024</a:t>
            </a:fld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CEDA8F3-EE6D-4CA9-AF7F-1BB721A2DA2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A9E98-17CD-4B97-825F-ED131D3D5158}" type="datetimeFigureOut">
              <a:rPr lang="ru-RU" smtClean="0"/>
              <a:pPr/>
              <a:t>27.08.2024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DA8F3-EE6D-4CA9-AF7F-1BB721A2DA2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A9E98-17CD-4B97-825F-ED131D3D5158}" type="datetimeFigureOut">
              <a:rPr lang="ru-RU" smtClean="0"/>
              <a:pPr/>
              <a:t>27.08.2024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DA8F3-EE6D-4CA9-AF7F-1BB721A2DA2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C58A9E98-17CD-4B97-825F-ED131D3D5158}" type="datetimeFigureOut">
              <a:rPr lang="ru-RU" smtClean="0"/>
              <a:pPr/>
              <a:t>27.08.2024</a:t>
            </a:fld>
            <a:endParaRPr lang="ru-RU" dirty="0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5CEDA8F3-EE6D-4CA9-AF7F-1BB721A2DA2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143372" y="457200"/>
            <a:ext cx="4619628" cy="5757882"/>
          </a:xfrm>
        </p:spPr>
        <p:txBody>
          <a:bodyPr>
            <a:normAutofit/>
          </a:bodyPr>
          <a:lstStyle/>
          <a:p>
            <a:r>
              <a:rPr lang="ru-RU" sz="8000" dirty="0" smtClean="0"/>
              <a:t>Древняя Русь</a:t>
            </a:r>
            <a:br>
              <a:rPr lang="ru-RU" sz="8000" dirty="0" smtClean="0"/>
            </a:br>
            <a:endParaRPr lang="ru-RU" sz="8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785794"/>
            <a:ext cx="3495675" cy="476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8258204" cy="5900758"/>
          </a:xfrm>
        </p:spPr>
        <p:txBody>
          <a:bodyPr>
            <a:normAutofit/>
          </a:bodyPr>
          <a:lstStyle/>
          <a:p>
            <a:r>
              <a:rPr lang="en-US" dirty="0" smtClean="0"/>
              <a:t>476 </a:t>
            </a:r>
            <a:r>
              <a:rPr lang="ru-RU" dirty="0" smtClean="0"/>
              <a:t>г. н.э. – падение Западной Римской империи, конец истории Древнего мира, начало истории Средних веков.</a:t>
            </a:r>
          </a:p>
          <a:p>
            <a:r>
              <a:rPr lang="ru-RU" dirty="0" smtClean="0"/>
              <a:t>Первые письменные упоминания о славянах – конец 1-го тысячелетия до н.э.</a:t>
            </a:r>
          </a:p>
          <a:p>
            <a:r>
              <a:rPr lang="ru-RU" dirty="0" smtClean="0"/>
              <a:t>Первые века н.э. – великое переселение народов.</a:t>
            </a:r>
          </a:p>
          <a:p>
            <a:r>
              <a:rPr lang="en-US" dirty="0" smtClean="0"/>
              <a:t>II-VI </a:t>
            </a:r>
            <a:r>
              <a:rPr lang="ru-RU" dirty="0" smtClean="0"/>
              <a:t>вв. н.э. – расселение славян в Европе.</a:t>
            </a:r>
          </a:p>
          <a:p>
            <a:r>
              <a:rPr lang="ru-RU" dirty="0" smtClean="0"/>
              <a:t>Освоение Восточно-Европейской равнины – двумя потоками славян – через </a:t>
            </a:r>
            <a:r>
              <a:rPr lang="ru-RU" dirty="0" smtClean="0"/>
              <a:t>Поднепровье</a:t>
            </a:r>
            <a:r>
              <a:rPr lang="ru-RU" dirty="0" smtClean="0"/>
              <a:t> и </a:t>
            </a:r>
            <a:r>
              <a:rPr lang="ru-RU" dirty="0" smtClean="0"/>
              <a:t>Приильменье</a:t>
            </a:r>
            <a:endParaRPr lang="ru-RU" dirty="0" smtClean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00364" y="4857760"/>
            <a:ext cx="3286148" cy="157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143636" y="428604"/>
            <a:ext cx="2622412" cy="5857916"/>
          </a:xfrm>
        </p:spPr>
        <p:txBody>
          <a:bodyPr>
            <a:normAutofit/>
          </a:bodyPr>
          <a:lstStyle/>
          <a:p>
            <a:r>
              <a:rPr lang="ru-RU" sz="4000" dirty="0" smtClean="0"/>
              <a:t>Славяне в древности</a:t>
            </a:r>
            <a:endParaRPr lang="ru-RU" sz="4000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428604"/>
            <a:ext cx="5476903" cy="5857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07504" y="44624"/>
            <a:ext cx="8928992" cy="676875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500034" y="428604"/>
            <a:ext cx="5354377" cy="5929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929322" y="571480"/>
            <a:ext cx="2833678" cy="3214710"/>
          </a:xfrm>
        </p:spPr>
        <p:txBody>
          <a:bodyPr>
            <a:normAutofit/>
          </a:bodyPr>
          <a:lstStyle/>
          <a:p>
            <a:r>
              <a:rPr lang="ru-RU" sz="4400" dirty="0" smtClean="0"/>
              <a:t>Киевская Русь в</a:t>
            </a:r>
            <a:br>
              <a:rPr lang="ru-RU" sz="4400" dirty="0" smtClean="0"/>
            </a:br>
            <a:r>
              <a:rPr lang="en-US" sz="4400" dirty="0" smtClean="0"/>
              <a:t>IX-X</a:t>
            </a:r>
            <a:r>
              <a:rPr lang="ru-RU" sz="4400" dirty="0" smtClean="0"/>
              <a:t> в.в.</a:t>
            </a:r>
            <a:endParaRPr lang="ru-RU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043608" y="44624"/>
            <a:ext cx="7056784" cy="676875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619672" y="44624"/>
            <a:ext cx="5976664" cy="676875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857884" y="457200"/>
            <a:ext cx="2857520" cy="5900758"/>
          </a:xfrm>
        </p:spPr>
        <p:txBody>
          <a:bodyPr>
            <a:normAutofit/>
          </a:bodyPr>
          <a:lstStyle/>
          <a:p>
            <a:r>
              <a:rPr lang="ru-RU" sz="2400" dirty="0" smtClean="0"/>
              <a:t>Крещение князя Владимира I Святославовича (Святого)</a:t>
            </a:r>
            <a:br>
              <a:rPr lang="ru-RU" sz="2400" dirty="0" smtClean="0"/>
            </a:br>
            <a:r>
              <a:rPr lang="ru-RU" sz="2400" dirty="0" smtClean="0"/>
              <a:t>(980 – 1</a:t>
            </a:r>
            <a:r>
              <a:rPr lang="en-US" sz="2400" dirty="0" smtClean="0"/>
              <a:t>0</a:t>
            </a:r>
            <a:r>
              <a:rPr lang="ru-RU" sz="2400" dirty="0" smtClean="0"/>
              <a:t>15 гг.)</a:t>
            </a:r>
            <a:endParaRPr lang="ru-RU" sz="2400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5" y="428604"/>
            <a:ext cx="5214974" cy="5929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571472" y="142852"/>
            <a:ext cx="8072494" cy="65722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475656" y="29840"/>
            <a:ext cx="6192688" cy="676875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000760" y="428604"/>
            <a:ext cx="2786082" cy="5929354"/>
          </a:xfrm>
        </p:spPr>
        <p:txBody>
          <a:bodyPr/>
          <a:lstStyle/>
          <a:p>
            <a:r>
              <a:rPr lang="ru-RU" sz="2400" dirty="0" smtClean="0"/>
              <a:t>Феодальная раздробленность </a:t>
            </a:r>
            <a:r>
              <a:rPr lang="en-US" sz="2400" dirty="0" smtClean="0"/>
              <a:t>XII</a:t>
            </a:r>
            <a:r>
              <a:rPr lang="ru-RU" sz="2400" dirty="0" smtClean="0"/>
              <a:t> – </a:t>
            </a:r>
            <a:r>
              <a:rPr lang="en-US" sz="2400" dirty="0" smtClean="0"/>
              <a:t>XIII</a:t>
            </a:r>
            <a:r>
              <a:rPr lang="ru-RU" sz="2400" dirty="0" smtClean="0"/>
              <a:t> вв.</a:t>
            </a:r>
          </a:p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285728"/>
            <a:ext cx="5429288" cy="628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428728" y="44624"/>
            <a:ext cx="6215106" cy="6768752"/>
          </a:xfr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547664" y="44624"/>
            <a:ext cx="5904656" cy="6724128"/>
          </a:xfr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8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28596" y="3143248"/>
            <a:ext cx="5500726" cy="3357586"/>
          </a:xfrm>
          <a:noFill/>
        </p:spPr>
      </p:pic>
      <p:pic>
        <p:nvPicPr>
          <p:cNvPr id="9" name="Picture 6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6072198" y="428604"/>
            <a:ext cx="2714644" cy="5929354"/>
          </a:xfrm>
          <a:noFill/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928662" y="285728"/>
            <a:ext cx="4500594" cy="271464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596</TotalTime>
  <Words>88</Words>
  <Application>Microsoft Office PowerPoint</Application>
  <PresentationFormat>Экран (4:3)</PresentationFormat>
  <Paragraphs>10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7" baseType="lpstr">
      <vt:lpstr>Constantia</vt:lpstr>
      <vt:lpstr>Wingdings 2</vt:lpstr>
      <vt:lpstr>Бумажная</vt:lpstr>
      <vt:lpstr>Древняя Русь </vt:lpstr>
      <vt:lpstr>Презентация PowerPoint</vt:lpstr>
      <vt:lpstr>Презентация PowerPoint</vt:lpstr>
      <vt:lpstr>Презентация PowerPoint</vt:lpstr>
      <vt:lpstr>Киевская Русь в IX-X в.в.</vt:lpstr>
      <vt:lpstr>Презентация PowerPoint</vt:lpstr>
      <vt:lpstr>Презентация PowerPoint</vt:lpstr>
      <vt:lpstr>Крещение князя Владимира I Святославовича (Святого) (980 – 1015 гг.)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ИСТОРИЯ КАК НАУКА СЛАВЯНЕ В ДРЕВНОСТИ КИЕВСКАЯ РУСЬ</dc:title>
  <dc:creator>hrfghay</dc:creator>
  <cp:lastModifiedBy>Учетная запись Майкрософт</cp:lastModifiedBy>
  <cp:revision>276</cp:revision>
  <dcterms:created xsi:type="dcterms:W3CDTF">2011-11-19T12:22:25Z</dcterms:created>
  <dcterms:modified xsi:type="dcterms:W3CDTF">2024-08-27T06:22:02Z</dcterms:modified>
</cp:coreProperties>
</file>