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443026-586A-42AD-A3B5-C03F318730B8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DB00E6-95D4-46A0-947C-9D69E5F3274E}">
      <dgm:prSet phldrT="[Текст]"/>
      <dgm:spPr/>
      <dgm:t>
        <a:bodyPr/>
        <a:lstStyle/>
        <a:p>
          <a:r>
            <a:rPr lang="ru-RU" dirty="0" smtClean="0"/>
            <a:t>Персонал</a:t>
          </a:r>
          <a:endParaRPr lang="ru-RU" dirty="0"/>
        </a:p>
      </dgm:t>
    </dgm:pt>
    <dgm:pt modelId="{FDA8AC41-9E41-4D14-8A81-A14DEC362846}" type="parTrans" cxnId="{C87E69DA-3986-4A4E-BD72-DD692EB9D028}">
      <dgm:prSet/>
      <dgm:spPr/>
      <dgm:t>
        <a:bodyPr/>
        <a:lstStyle/>
        <a:p>
          <a:endParaRPr lang="ru-RU"/>
        </a:p>
      </dgm:t>
    </dgm:pt>
    <dgm:pt modelId="{52A66613-6280-48F8-9E25-44276A2F9201}" type="sibTrans" cxnId="{C87E69DA-3986-4A4E-BD72-DD692EB9D028}">
      <dgm:prSet/>
      <dgm:spPr/>
      <dgm:t>
        <a:bodyPr/>
        <a:lstStyle/>
        <a:p>
          <a:endParaRPr lang="ru-RU"/>
        </a:p>
      </dgm:t>
    </dgm:pt>
    <dgm:pt modelId="{63FB3542-8B02-4564-A297-63E2F06EA0F2}">
      <dgm:prSet phldrT="[Текст]"/>
      <dgm:spPr/>
      <dgm:t>
        <a:bodyPr/>
        <a:lstStyle/>
        <a:p>
          <a:r>
            <a:rPr lang="ru-RU" dirty="0" smtClean="0"/>
            <a:t>Технологическая</a:t>
          </a:r>
          <a:endParaRPr lang="ru-RU" dirty="0"/>
        </a:p>
      </dgm:t>
    </dgm:pt>
    <dgm:pt modelId="{8FDA8F79-5653-460B-80AA-4081A914B05C}" type="parTrans" cxnId="{231913A2-D74E-4302-B67A-4F0DFC75FC65}">
      <dgm:prSet/>
      <dgm:spPr/>
      <dgm:t>
        <a:bodyPr/>
        <a:lstStyle/>
        <a:p>
          <a:endParaRPr lang="ru-RU"/>
        </a:p>
      </dgm:t>
    </dgm:pt>
    <dgm:pt modelId="{350165BA-9728-4C21-A989-EBB389DB47E2}" type="sibTrans" cxnId="{231913A2-D74E-4302-B67A-4F0DFC75FC65}">
      <dgm:prSet/>
      <dgm:spPr/>
      <dgm:t>
        <a:bodyPr/>
        <a:lstStyle/>
        <a:p>
          <a:endParaRPr lang="ru-RU"/>
        </a:p>
      </dgm:t>
    </dgm:pt>
    <dgm:pt modelId="{D083F7A1-BAD0-47CC-98EA-1E3BBE5F5CAD}">
      <dgm:prSet phldrT="[Текст]"/>
      <dgm:spPr/>
      <dgm:t>
        <a:bodyPr/>
        <a:lstStyle/>
        <a:p>
          <a:r>
            <a:rPr lang="ru-RU" dirty="0" smtClean="0"/>
            <a:t>Формальная</a:t>
          </a:r>
          <a:endParaRPr lang="ru-RU" dirty="0"/>
        </a:p>
      </dgm:t>
    </dgm:pt>
    <dgm:pt modelId="{E32250F1-51AC-4E93-8FA0-51398862B346}" type="parTrans" cxnId="{0D08007F-94C2-40E8-83F9-646F11DEDD7B}">
      <dgm:prSet/>
      <dgm:spPr/>
      <dgm:t>
        <a:bodyPr/>
        <a:lstStyle/>
        <a:p>
          <a:endParaRPr lang="ru-RU"/>
        </a:p>
      </dgm:t>
    </dgm:pt>
    <dgm:pt modelId="{96674D58-E7C5-4C45-A73E-4AE79CA2CB26}" type="sibTrans" cxnId="{0D08007F-94C2-40E8-83F9-646F11DEDD7B}">
      <dgm:prSet/>
      <dgm:spPr/>
      <dgm:t>
        <a:bodyPr/>
        <a:lstStyle/>
        <a:p>
          <a:endParaRPr lang="ru-RU"/>
        </a:p>
      </dgm:t>
    </dgm:pt>
    <dgm:pt modelId="{8DA34F2D-1C22-42F0-B111-E835028E75A8}">
      <dgm:prSet phldrT="[Текст]"/>
      <dgm:spPr/>
      <dgm:t>
        <a:bodyPr/>
        <a:lstStyle/>
        <a:p>
          <a:r>
            <a:rPr lang="ru-RU" dirty="0" err="1" smtClean="0"/>
            <a:t>Внеформальная</a:t>
          </a:r>
          <a:endParaRPr lang="ru-RU" dirty="0"/>
        </a:p>
      </dgm:t>
    </dgm:pt>
    <dgm:pt modelId="{CDD865B0-D839-4DA2-8A45-20AA45EDF675}" type="parTrans" cxnId="{AFAA670D-4BD8-4F88-BA26-50088C9B23C1}">
      <dgm:prSet/>
      <dgm:spPr/>
      <dgm:t>
        <a:bodyPr/>
        <a:lstStyle/>
        <a:p>
          <a:endParaRPr lang="ru-RU"/>
        </a:p>
      </dgm:t>
    </dgm:pt>
    <dgm:pt modelId="{C2E6BF22-715C-441C-9C40-9E3D81DE9584}" type="sibTrans" cxnId="{AFAA670D-4BD8-4F88-BA26-50088C9B23C1}">
      <dgm:prSet/>
      <dgm:spPr/>
      <dgm:t>
        <a:bodyPr/>
        <a:lstStyle/>
        <a:p>
          <a:endParaRPr lang="ru-RU"/>
        </a:p>
      </dgm:t>
    </dgm:pt>
    <dgm:pt modelId="{EEFC24B6-7B45-4914-9443-550D7B737F9F}">
      <dgm:prSet phldrT="[Текст]"/>
      <dgm:spPr/>
      <dgm:t>
        <a:bodyPr/>
        <a:lstStyle/>
        <a:p>
          <a:r>
            <a:rPr lang="ru-RU" dirty="0" smtClean="0"/>
            <a:t>Неформальная</a:t>
          </a:r>
          <a:endParaRPr lang="ru-RU" dirty="0"/>
        </a:p>
      </dgm:t>
    </dgm:pt>
    <dgm:pt modelId="{10A2656E-F384-42D5-BA3A-6EE227532931}" type="parTrans" cxnId="{980A3276-7818-4104-A191-D55E78AC2FA6}">
      <dgm:prSet/>
      <dgm:spPr/>
      <dgm:t>
        <a:bodyPr/>
        <a:lstStyle/>
        <a:p>
          <a:endParaRPr lang="ru-RU"/>
        </a:p>
      </dgm:t>
    </dgm:pt>
    <dgm:pt modelId="{921FDDD9-6515-4BCC-A1DA-158E74EF99C9}" type="sibTrans" cxnId="{980A3276-7818-4104-A191-D55E78AC2FA6}">
      <dgm:prSet/>
      <dgm:spPr/>
      <dgm:t>
        <a:bodyPr/>
        <a:lstStyle/>
        <a:p>
          <a:endParaRPr lang="ru-RU"/>
        </a:p>
      </dgm:t>
    </dgm:pt>
    <dgm:pt modelId="{C071576B-2A6F-4C30-88B0-F11EDE9DBD3C}" type="pres">
      <dgm:prSet presAssocID="{76443026-586A-42AD-A3B5-C03F318730B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41AAFCB-E576-4943-9A3B-E877CF51651F}" type="pres">
      <dgm:prSet presAssocID="{76443026-586A-42AD-A3B5-C03F318730B8}" presName="matrix" presStyleCnt="0"/>
      <dgm:spPr/>
    </dgm:pt>
    <dgm:pt modelId="{71FB9D8C-CCDC-44E2-9C72-736BC8A39539}" type="pres">
      <dgm:prSet presAssocID="{76443026-586A-42AD-A3B5-C03F318730B8}" presName="tile1" presStyleLbl="node1" presStyleIdx="0" presStyleCnt="4"/>
      <dgm:spPr/>
    </dgm:pt>
    <dgm:pt modelId="{E1F3EB20-B792-47D1-BD5C-CB011B902E20}" type="pres">
      <dgm:prSet presAssocID="{76443026-586A-42AD-A3B5-C03F318730B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8CB4962-3095-4940-A53C-FAFB86AA51F0}" type="pres">
      <dgm:prSet presAssocID="{76443026-586A-42AD-A3B5-C03F318730B8}" presName="tile2" presStyleLbl="node1" presStyleIdx="1" presStyleCnt="4"/>
      <dgm:spPr/>
      <dgm:t>
        <a:bodyPr/>
        <a:lstStyle/>
        <a:p>
          <a:endParaRPr lang="ru-RU"/>
        </a:p>
      </dgm:t>
    </dgm:pt>
    <dgm:pt modelId="{55695B52-A416-4F60-A622-1C6E9110483D}" type="pres">
      <dgm:prSet presAssocID="{76443026-586A-42AD-A3B5-C03F318730B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5CB1CF-3127-4C00-9B15-DCAC33C26609}" type="pres">
      <dgm:prSet presAssocID="{76443026-586A-42AD-A3B5-C03F318730B8}" presName="tile3" presStyleLbl="node1" presStyleIdx="2" presStyleCnt="4"/>
      <dgm:spPr/>
    </dgm:pt>
    <dgm:pt modelId="{A4CA17D6-9DA1-4B28-A677-0FA2D59DB4FE}" type="pres">
      <dgm:prSet presAssocID="{76443026-586A-42AD-A3B5-C03F318730B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8D65552-CD96-46A1-8893-D4C79187DC4D}" type="pres">
      <dgm:prSet presAssocID="{76443026-586A-42AD-A3B5-C03F318730B8}" presName="tile4" presStyleLbl="node1" presStyleIdx="3" presStyleCnt="4"/>
      <dgm:spPr/>
      <dgm:t>
        <a:bodyPr/>
        <a:lstStyle/>
        <a:p>
          <a:endParaRPr lang="ru-RU"/>
        </a:p>
      </dgm:t>
    </dgm:pt>
    <dgm:pt modelId="{0A25A4A8-7E8A-4F42-9195-4B19FCCD88AA}" type="pres">
      <dgm:prSet presAssocID="{76443026-586A-42AD-A3B5-C03F318730B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1D0ADA-0C7E-455B-8BD1-80750C7FF1F1}" type="pres">
      <dgm:prSet presAssocID="{76443026-586A-42AD-A3B5-C03F318730B8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980A3276-7818-4104-A191-D55E78AC2FA6}" srcId="{ADDB00E6-95D4-46A0-947C-9D69E5F3274E}" destId="{EEFC24B6-7B45-4914-9443-550D7B737F9F}" srcOrd="3" destOrd="0" parTransId="{10A2656E-F384-42D5-BA3A-6EE227532931}" sibTransId="{921FDDD9-6515-4BCC-A1DA-158E74EF99C9}"/>
    <dgm:cxn modelId="{6B009F6C-57EC-4B98-875D-84668ED4DA7B}" type="presOf" srcId="{D083F7A1-BAD0-47CC-98EA-1E3BBE5F5CAD}" destId="{D8CB4962-3095-4940-A53C-FAFB86AA51F0}" srcOrd="0" destOrd="0" presId="urn:microsoft.com/office/officeart/2005/8/layout/matrix1"/>
    <dgm:cxn modelId="{D0031236-11F0-4943-9A17-E28CB0E1E8BB}" type="presOf" srcId="{EEFC24B6-7B45-4914-9443-550D7B737F9F}" destId="{0A25A4A8-7E8A-4F42-9195-4B19FCCD88AA}" srcOrd="1" destOrd="0" presId="urn:microsoft.com/office/officeart/2005/8/layout/matrix1"/>
    <dgm:cxn modelId="{AE61DB0A-3CEC-4DFF-8062-0F460CA42973}" type="presOf" srcId="{EEFC24B6-7B45-4914-9443-550D7B737F9F}" destId="{48D65552-CD96-46A1-8893-D4C79187DC4D}" srcOrd="0" destOrd="0" presId="urn:microsoft.com/office/officeart/2005/8/layout/matrix1"/>
    <dgm:cxn modelId="{C87E69DA-3986-4A4E-BD72-DD692EB9D028}" srcId="{76443026-586A-42AD-A3B5-C03F318730B8}" destId="{ADDB00E6-95D4-46A0-947C-9D69E5F3274E}" srcOrd="0" destOrd="0" parTransId="{FDA8AC41-9E41-4D14-8A81-A14DEC362846}" sibTransId="{52A66613-6280-48F8-9E25-44276A2F9201}"/>
    <dgm:cxn modelId="{37FBCC2C-E634-40D2-9BF1-60AC14A7A4DF}" type="presOf" srcId="{76443026-586A-42AD-A3B5-C03F318730B8}" destId="{C071576B-2A6F-4C30-88B0-F11EDE9DBD3C}" srcOrd="0" destOrd="0" presId="urn:microsoft.com/office/officeart/2005/8/layout/matrix1"/>
    <dgm:cxn modelId="{231913A2-D74E-4302-B67A-4F0DFC75FC65}" srcId="{ADDB00E6-95D4-46A0-947C-9D69E5F3274E}" destId="{63FB3542-8B02-4564-A297-63E2F06EA0F2}" srcOrd="0" destOrd="0" parTransId="{8FDA8F79-5653-460B-80AA-4081A914B05C}" sibTransId="{350165BA-9728-4C21-A989-EBB389DB47E2}"/>
    <dgm:cxn modelId="{7445EC0A-B824-4990-B733-426B1100CA2F}" type="presOf" srcId="{63FB3542-8B02-4564-A297-63E2F06EA0F2}" destId="{E1F3EB20-B792-47D1-BD5C-CB011B902E20}" srcOrd="1" destOrd="0" presId="urn:microsoft.com/office/officeart/2005/8/layout/matrix1"/>
    <dgm:cxn modelId="{4E1B8DCD-36B4-492F-92F2-75507651618D}" type="presOf" srcId="{63FB3542-8B02-4564-A297-63E2F06EA0F2}" destId="{71FB9D8C-CCDC-44E2-9C72-736BC8A39539}" srcOrd="0" destOrd="0" presId="urn:microsoft.com/office/officeart/2005/8/layout/matrix1"/>
    <dgm:cxn modelId="{6F7F1E0E-32F8-415F-BE50-29CEC55DB1AF}" type="presOf" srcId="{D083F7A1-BAD0-47CC-98EA-1E3BBE5F5CAD}" destId="{55695B52-A416-4F60-A622-1C6E9110483D}" srcOrd="1" destOrd="0" presId="urn:microsoft.com/office/officeart/2005/8/layout/matrix1"/>
    <dgm:cxn modelId="{4E7426B4-51A4-4C6A-ACAE-E518716C1237}" type="presOf" srcId="{8DA34F2D-1C22-42F0-B111-E835028E75A8}" destId="{A55CB1CF-3127-4C00-9B15-DCAC33C26609}" srcOrd="0" destOrd="0" presId="urn:microsoft.com/office/officeart/2005/8/layout/matrix1"/>
    <dgm:cxn modelId="{92C491E3-4035-4A81-9DCD-29AE2A27CE3B}" type="presOf" srcId="{ADDB00E6-95D4-46A0-947C-9D69E5F3274E}" destId="{2E1D0ADA-0C7E-455B-8BD1-80750C7FF1F1}" srcOrd="0" destOrd="0" presId="urn:microsoft.com/office/officeart/2005/8/layout/matrix1"/>
    <dgm:cxn modelId="{0D08007F-94C2-40E8-83F9-646F11DEDD7B}" srcId="{ADDB00E6-95D4-46A0-947C-9D69E5F3274E}" destId="{D083F7A1-BAD0-47CC-98EA-1E3BBE5F5CAD}" srcOrd="1" destOrd="0" parTransId="{E32250F1-51AC-4E93-8FA0-51398862B346}" sibTransId="{96674D58-E7C5-4C45-A73E-4AE79CA2CB26}"/>
    <dgm:cxn modelId="{AFAA670D-4BD8-4F88-BA26-50088C9B23C1}" srcId="{ADDB00E6-95D4-46A0-947C-9D69E5F3274E}" destId="{8DA34F2D-1C22-42F0-B111-E835028E75A8}" srcOrd="2" destOrd="0" parTransId="{CDD865B0-D839-4DA2-8A45-20AA45EDF675}" sibTransId="{C2E6BF22-715C-441C-9C40-9E3D81DE9584}"/>
    <dgm:cxn modelId="{7D2A0C05-1DE8-4754-90D2-1445B0B3DF2B}" type="presOf" srcId="{8DA34F2D-1C22-42F0-B111-E835028E75A8}" destId="{A4CA17D6-9DA1-4B28-A677-0FA2D59DB4FE}" srcOrd="1" destOrd="0" presId="urn:microsoft.com/office/officeart/2005/8/layout/matrix1"/>
    <dgm:cxn modelId="{CB3D6AF8-8E18-4FE7-8DE0-286FF8F48375}" type="presParOf" srcId="{C071576B-2A6F-4C30-88B0-F11EDE9DBD3C}" destId="{D41AAFCB-E576-4943-9A3B-E877CF51651F}" srcOrd="0" destOrd="0" presId="urn:microsoft.com/office/officeart/2005/8/layout/matrix1"/>
    <dgm:cxn modelId="{168E5F18-D582-4F0B-8C80-56259F621425}" type="presParOf" srcId="{D41AAFCB-E576-4943-9A3B-E877CF51651F}" destId="{71FB9D8C-CCDC-44E2-9C72-736BC8A39539}" srcOrd="0" destOrd="0" presId="urn:microsoft.com/office/officeart/2005/8/layout/matrix1"/>
    <dgm:cxn modelId="{4721E9DA-B342-4C0A-A704-F73F4009849D}" type="presParOf" srcId="{D41AAFCB-E576-4943-9A3B-E877CF51651F}" destId="{E1F3EB20-B792-47D1-BD5C-CB011B902E20}" srcOrd="1" destOrd="0" presId="urn:microsoft.com/office/officeart/2005/8/layout/matrix1"/>
    <dgm:cxn modelId="{84A5AAA0-2932-40C8-B47A-9BAF7FD54A10}" type="presParOf" srcId="{D41AAFCB-E576-4943-9A3B-E877CF51651F}" destId="{D8CB4962-3095-4940-A53C-FAFB86AA51F0}" srcOrd="2" destOrd="0" presId="urn:microsoft.com/office/officeart/2005/8/layout/matrix1"/>
    <dgm:cxn modelId="{1F3667E6-BB34-43C3-B8DA-B00EC95A647D}" type="presParOf" srcId="{D41AAFCB-E576-4943-9A3B-E877CF51651F}" destId="{55695B52-A416-4F60-A622-1C6E9110483D}" srcOrd="3" destOrd="0" presId="urn:microsoft.com/office/officeart/2005/8/layout/matrix1"/>
    <dgm:cxn modelId="{5D6EC506-941A-49BD-8319-ABEE950D57C5}" type="presParOf" srcId="{D41AAFCB-E576-4943-9A3B-E877CF51651F}" destId="{A55CB1CF-3127-4C00-9B15-DCAC33C26609}" srcOrd="4" destOrd="0" presId="urn:microsoft.com/office/officeart/2005/8/layout/matrix1"/>
    <dgm:cxn modelId="{A4335FB9-7540-48A8-9D95-6A29E9393EB7}" type="presParOf" srcId="{D41AAFCB-E576-4943-9A3B-E877CF51651F}" destId="{A4CA17D6-9DA1-4B28-A677-0FA2D59DB4FE}" srcOrd="5" destOrd="0" presId="urn:microsoft.com/office/officeart/2005/8/layout/matrix1"/>
    <dgm:cxn modelId="{684F36F3-A135-4C49-BB79-53FE520BC38A}" type="presParOf" srcId="{D41AAFCB-E576-4943-9A3B-E877CF51651F}" destId="{48D65552-CD96-46A1-8893-D4C79187DC4D}" srcOrd="6" destOrd="0" presId="urn:microsoft.com/office/officeart/2005/8/layout/matrix1"/>
    <dgm:cxn modelId="{B965241C-D971-4FA4-AF83-89F7CB84E4A7}" type="presParOf" srcId="{D41AAFCB-E576-4943-9A3B-E877CF51651F}" destId="{0A25A4A8-7E8A-4F42-9195-4B19FCCD88AA}" srcOrd="7" destOrd="0" presId="urn:microsoft.com/office/officeart/2005/8/layout/matrix1"/>
    <dgm:cxn modelId="{E05D074E-3742-4ECA-B2A9-1AD34881B9CD}" type="presParOf" srcId="{C071576B-2A6F-4C30-88B0-F11EDE9DBD3C}" destId="{2E1D0ADA-0C7E-455B-8BD1-80750C7FF1F1}" srcOrd="1" destOrd="0" presId="urn:microsoft.com/office/officeart/2005/8/layout/matrix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346C14-9E38-4D90-B4A8-673174D52DE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CA0A0D-C3E7-4137-9DEC-77C6ADDE9A56}">
      <dgm:prSet phldrT="[Текст]"/>
      <dgm:spPr/>
      <dgm:t>
        <a:bodyPr/>
        <a:lstStyle/>
        <a:p>
          <a:r>
            <a:rPr lang="ru-RU" dirty="0" smtClean="0"/>
            <a:t>Не выраженный</a:t>
          </a:r>
          <a:endParaRPr lang="ru-RU" dirty="0"/>
        </a:p>
      </dgm:t>
    </dgm:pt>
    <dgm:pt modelId="{62615BBE-F6EF-4007-8347-593C4BC5D571}" type="parTrans" cxnId="{E9A9D50F-2EB7-4F4C-BD87-28111F0F80CD}">
      <dgm:prSet/>
      <dgm:spPr/>
      <dgm:t>
        <a:bodyPr/>
        <a:lstStyle/>
        <a:p>
          <a:endParaRPr lang="ru-RU"/>
        </a:p>
      </dgm:t>
    </dgm:pt>
    <dgm:pt modelId="{86320D8D-25A8-4DB5-BC31-C57AED2E63E6}" type="sibTrans" cxnId="{E9A9D50F-2EB7-4F4C-BD87-28111F0F80CD}">
      <dgm:prSet/>
      <dgm:spPr/>
      <dgm:t>
        <a:bodyPr/>
        <a:lstStyle/>
        <a:p>
          <a:endParaRPr lang="ru-RU"/>
        </a:p>
      </dgm:t>
    </dgm:pt>
    <dgm:pt modelId="{931EA44A-0941-47EF-8794-A91BB301F0D1}">
      <dgm:prSet phldrT="[Текст]"/>
      <dgm:spPr/>
      <dgm:t>
        <a:bodyPr/>
        <a:lstStyle/>
        <a:p>
          <a:r>
            <a:rPr lang="ru-RU" dirty="0" smtClean="0"/>
            <a:t>Имитация бурной деятельности</a:t>
          </a:r>
          <a:endParaRPr lang="ru-RU" dirty="0"/>
        </a:p>
      </dgm:t>
    </dgm:pt>
    <dgm:pt modelId="{BA71E4FC-984F-4F17-9A07-22E5E6809AFB}" type="parTrans" cxnId="{6223EC92-46B2-4213-A066-8B65DA803E4D}">
      <dgm:prSet/>
      <dgm:spPr/>
      <dgm:t>
        <a:bodyPr/>
        <a:lstStyle/>
        <a:p>
          <a:endParaRPr lang="ru-RU"/>
        </a:p>
      </dgm:t>
    </dgm:pt>
    <dgm:pt modelId="{448BA941-3A3B-4B60-AF6F-813DE5C53A64}" type="sibTrans" cxnId="{6223EC92-46B2-4213-A066-8B65DA803E4D}">
      <dgm:prSet/>
      <dgm:spPr/>
      <dgm:t>
        <a:bodyPr/>
        <a:lstStyle/>
        <a:p>
          <a:endParaRPr lang="ru-RU"/>
        </a:p>
      </dgm:t>
    </dgm:pt>
    <dgm:pt modelId="{7DFF3B3B-9A46-462C-ADE3-CDE3DCA14A30}">
      <dgm:prSet phldrT="[Текст]"/>
      <dgm:spPr/>
      <dgm:t>
        <a:bodyPr/>
        <a:lstStyle/>
        <a:p>
          <a:r>
            <a:rPr lang="ru-RU" dirty="0" err="1" smtClean="0"/>
            <a:t>Фрустрационный</a:t>
          </a:r>
          <a:endParaRPr lang="ru-RU" dirty="0"/>
        </a:p>
      </dgm:t>
    </dgm:pt>
    <dgm:pt modelId="{59AA7258-6FDB-42E0-B3DB-10656C717C0B}" type="parTrans" cxnId="{6A4CF8EA-BD6D-40F4-99F7-5B21A63A9347}">
      <dgm:prSet/>
      <dgm:spPr/>
      <dgm:t>
        <a:bodyPr/>
        <a:lstStyle/>
        <a:p>
          <a:endParaRPr lang="ru-RU"/>
        </a:p>
      </dgm:t>
    </dgm:pt>
    <dgm:pt modelId="{9AF4FC9B-47CA-4B0B-874E-B77E9CF766C2}" type="sibTrans" cxnId="{6A4CF8EA-BD6D-40F4-99F7-5B21A63A9347}">
      <dgm:prSet/>
      <dgm:spPr/>
      <dgm:t>
        <a:bodyPr/>
        <a:lstStyle/>
        <a:p>
          <a:endParaRPr lang="ru-RU"/>
        </a:p>
      </dgm:t>
    </dgm:pt>
    <dgm:pt modelId="{85F5DEAC-3B41-47FE-8CF8-B70FF4630D72}">
      <dgm:prSet phldrT="[Текст]"/>
      <dgm:spPr/>
      <dgm:t>
        <a:bodyPr/>
        <a:lstStyle/>
        <a:p>
          <a:r>
            <a:rPr lang="ru-RU" dirty="0" smtClean="0"/>
            <a:t>Напряженный</a:t>
          </a:r>
          <a:endParaRPr lang="ru-RU" dirty="0"/>
        </a:p>
      </dgm:t>
    </dgm:pt>
    <dgm:pt modelId="{7AEA9762-027E-481E-8E66-D20247B0A50F}" type="parTrans" cxnId="{2601D395-1FE0-4488-99E5-C30E3561622D}">
      <dgm:prSet/>
      <dgm:spPr/>
      <dgm:t>
        <a:bodyPr/>
        <a:lstStyle/>
        <a:p>
          <a:endParaRPr lang="ru-RU"/>
        </a:p>
      </dgm:t>
    </dgm:pt>
    <dgm:pt modelId="{E0D2CED6-0942-41EF-843B-BF1869AB008D}" type="sibTrans" cxnId="{2601D395-1FE0-4488-99E5-C30E3561622D}">
      <dgm:prSet/>
      <dgm:spPr/>
      <dgm:t>
        <a:bodyPr/>
        <a:lstStyle/>
        <a:p>
          <a:endParaRPr lang="ru-RU"/>
        </a:p>
      </dgm:t>
    </dgm:pt>
    <dgm:pt modelId="{5BB87C86-31AA-43F1-BD6F-4268100BB5C9}">
      <dgm:prSet phldrT="[Текст]"/>
      <dgm:spPr/>
      <dgm:t>
        <a:bodyPr/>
        <a:lstStyle/>
        <a:p>
          <a:r>
            <a:rPr lang="ru-RU" dirty="0" smtClean="0"/>
            <a:t>Эмпирический</a:t>
          </a:r>
          <a:endParaRPr lang="ru-RU" dirty="0"/>
        </a:p>
      </dgm:t>
    </dgm:pt>
    <dgm:pt modelId="{0B46038C-4694-4061-BA74-34F923F67375}" type="parTrans" cxnId="{14E7942B-B33A-456E-B251-34422F4055EC}">
      <dgm:prSet/>
      <dgm:spPr/>
      <dgm:t>
        <a:bodyPr/>
        <a:lstStyle/>
        <a:p>
          <a:endParaRPr lang="ru-RU"/>
        </a:p>
      </dgm:t>
    </dgm:pt>
    <dgm:pt modelId="{51BED1BF-7D73-4D77-A5A2-0B61F5309263}" type="sibTrans" cxnId="{14E7942B-B33A-456E-B251-34422F4055EC}">
      <dgm:prSet/>
      <dgm:spPr/>
      <dgm:t>
        <a:bodyPr/>
        <a:lstStyle/>
        <a:p>
          <a:endParaRPr lang="ru-RU"/>
        </a:p>
      </dgm:t>
    </dgm:pt>
    <dgm:pt modelId="{A1C25582-090C-43DA-ADF0-1C353A8418E9}">
      <dgm:prSet/>
      <dgm:spPr/>
      <dgm:t>
        <a:bodyPr/>
        <a:lstStyle/>
        <a:p>
          <a:r>
            <a:rPr lang="ru-RU" dirty="0" smtClean="0"/>
            <a:t>Общее руководство</a:t>
          </a:r>
          <a:endParaRPr lang="ru-RU" dirty="0"/>
        </a:p>
      </dgm:t>
    </dgm:pt>
    <dgm:pt modelId="{CFF45E85-ED14-4573-A97B-E1C9052EA189}" type="parTrans" cxnId="{D12C16E4-0DF7-418E-9DE6-8448D6EF181D}">
      <dgm:prSet/>
      <dgm:spPr/>
    </dgm:pt>
    <dgm:pt modelId="{021EABDB-FA21-49E9-BF8B-4892616B02D7}" type="sibTrans" cxnId="{D12C16E4-0DF7-418E-9DE6-8448D6EF181D}">
      <dgm:prSet/>
      <dgm:spPr/>
    </dgm:pt>
    <dgm:pt modelId="{B7AE30BF-F176-4EFD-B0C5-FF2418878BCA}">
      <dgm:prSet/>
      <dgm:spPr/>
      <dgm:t>
        <a:bodyPr/>
        <a:lstStyle/>
        <a:p>
          <a:r>
            <a:rPr lang="ru-RU" dirty="0" smtClean="0"/>
            <a:t>Эвристический без организаторских способностей</a:t>
          </a:r>
          <a:endParaRPr lang="ru-RU" dirty="0"/>
        </a:p>
      </dgm:t>
    </dgm:pt>
    <dgm:pt modelId="{7FFA6C98-DBF1-4FEA-A78A-5269CC6FC0DA}" type="parTrans" cxnId="{BCA88A0B-B4CA-4293-ABF7-6BE026DA35AE}">
      <dgm:prSet/>
      <dgm:spPr/>
    </dgm:pt>
    <dgm:pt modelId="{D3465C53-70F9-49AF-8741-D9F733738B5B}" type="sibTrans" cxnId="{BCA88A0B-B4CA-4293-ABF7-6BE026DA35AE}">
      <dgm:prSet/>
      <dgm:spPr/>
    </dgm:pt>
    <dgm:pt modelId="{ED0CC8E0-8EC7-4FC5-B06C-662426EAF630}">
      <dgm:prSet/>
      <dgm:spPr/>
      <dgm:t>
        <a:bodyPr/>
        <a:lstStyle/>
        <a:p>
          <a:r>
            <a:rPr lang="ru-RU" dirty="0" smtClean="0"/>
            <a:t>Эвристический организаторский</a:t>
          </a:r>
          <a:endParaRPr lang="ru-RU" dirty="0"/>
        </a:p>
      </dgm:t>
    </dgm:pt>
    <dgm:pt modelId="{45A32D10-58ED-4EA9-B5E5-7C6EBE9749D1}" type="parTrans" cxnId="{9A1B7231-9144-43FA-83BB-ECAF348EF7A9}">
      <dgm:prSet/>
      <dgm:spPr/>
    </dgm:pt>
    <dgm:pt modelId="{794F76C4-D9F7-417A-89D0-09C52D4766FA}" type="sibTrans" cxnId="{9A1B7231-9144-43FA-83BB-ECAF348EF7A9}">
      <dgm:prSet/>
      <dgm:spPr/>
    </dgm:pt>
    <dgm:pt modelId="{A9B01A26-02C4-4218-8A56-A181AA7AA517}" type="pres">
      <dgm:prSet presAssocID="{3A346C14-9E38-4D90-B4A8-673174D52DED}" presName="diagram" presStyleCnt="0">
        <dgm:presLayoutVars>
          <dgm:dir/>
          <dgm:resizeHandles val="exact"/>
        </dgm:presLayoutVars>
      </dgm:prSet>
      <dgm:spPr/>
    </dgm:pt>
    <dgm:pt modelId="{CE177D61-D21E-4123-BF52-21DE768C3BFE}" type="pres">
      <dgm:prSet presAssocID="{17CA0A0D-C3E7-4137-9DEC-77C6ADDE9A56}" presName="node" presStyleLbl="node1" presStyleIdx="0" presStyleCnt="8">
        <dgm:presLayoutVars>
          <dgm:bulletEnabled val="1"/>
        </dgm:presLayoutVars>
      </dgm:prSet>
      <dgm:spPr/>
    </dgm:pt>
    <dgm:pt modelId="{9B0B4739-7298-49E3-8EEC-62B262FEC7E9}" type="pres">
      <dgm:prSet presAssocID="{86320D8D-25A8-4DB5-BC31-C57AED2E63E6}" presName="sibTrans" presStyleCnt="0"/>
      <dgm:spPr/>
    </dgm:pt>
    <dgm:pt modelId="{923BA077-90B1-4498-A9E5-D39CF97A1152}" type="pres">
      <dgm:prSet presAssocID="{931EA44A-0941-47EF-8794-A91BB301F0D1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8BA85C-883B-4AC1-B4B6-47C067F949BE}" type="pres">
      <dgm:prSet presAssocID="{448BA941-3A3B-4B60-AF6F-813DE5C53A64}" presName="sibTrans" presStyleCnt="0"/>
      <dgm:spPr/>
    </dgm:pt>
    <dgm:pt modelId="{5C003FC5-50CA-4677-9099-273DA5EE83E9}" type="pres">
      <dgm:prSet presAssocID="{A1C25582-090C-43DA-ADF0-1C353A8418E9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E61855-86DC-4A29-92D8-E1A8CFDE5FB3}" type="pres">
      <dgm:prSet presAssocID="{021EABDB-FA21-49E9-BF8B-4892616B02D7}" presName="sibTrans" presStyleCnt="0"/>
      <dgm:spPr/>
    </dgm:pt>
    <dgm:pt modelId="{895E3964-8B0F-44BD-8669-FB2955E28CB2}" type="pres">
      <dgm:prSet presAssocID="{7DFF3B3B-9A46-462C-ADE3-CDE3DCA14A30}" presName="node" presStyleLbl="node1" presStyleIdx="3" presStyleCnt="8">
        <dgm:presLayoutVars>
          <dgm:bulletEnabled val="1"/>
        </dgm:presLayoutVars>
      </dgm:prSet>
      <dgm:spPr/>
    </dgm:pt>
    <dgm:pt modelId="{ABF9C777-6A37-43FF-8195-A63C1BF0D920}" type="pres">
      <dgm:prSet presAssocID="{9AF4FC9B-47CA-4B0B-874E-B77E9CF766C2}" presName="sibTrans" presStyleCnt="0"/>
      <dgm:spPr/>
    </dgm:pt>
    <dgm:pt modelId="{907FA60A-7272-4781-9220-6F4ED0DA0F8C}" type="pres">
      <dgm:prSet presAssocID="{85F5DEAC-3B41-47FE-8CF8-B70FF4630D72}" presName="node" presStyleLbl="node1" presStyleIdx="4" presStyleCnt="8">
        <dgm:presLayoutVars>
          <dgm:bulletEnabled val="1"/>
        </dgm:presLayoutVars>
      </dgm:prSet>
      <dgm:spPr/>
    </dgm:pt>
    <dgm:pt modelId="{17C779D0-36A8-45D8-86D8-D2783668287B}" type="pres">
      <dgm:prSet presAssocID="{E0D2CED6-0942-41EF-843B-BF1869AB008D}" presName="sibTrans" presStyleCnt="0"/>
      <dgm:spPr/>
    </dgm:pt>
    <dgm:pt modelId="{1E976644-D8CA-465E-8F72-970E71CDD0CA}" type="pres">
      <dgm:prSet presAssocID="{5BB87C86-31AA-43F1-BD6F-4268100BB5C9}" presName="node" presStyleLbl="node1" presStyleIdx="5" presStyleCnt="8">
        <dgm:presLayoutVars>
          <dgm:bulletEnabled val="1"/>
        </dgm:presLayoutVars>
      </dgm:prSet>
      <dgm:spPr/>
    </dgm:pt>
    <dgm:pt modelId="{B67701FE-E59D-4EAC-9A46-988C753E5690}" type="pres">
      <dgm:prSet presAssocID="{51BED1BF-7D73-4D77-A5A2-0B61F5309263}" presName="sibTrans" presStyleCnt="0"/>
      <dgm:spPr/>
    </dgm:pt>
    <dgm:pt modelId="{C300A897-0198-443A-AD98-B562DB4F2E26}" type="pres">
      <dgm:prSet presAssocID="{B7AE30BF-F176-4EFD-B0C5-FF2418878BCA}" presName="node" presStyleLbl="node1" presStyleIdx="6" presStyleCnt="8">
        <dgm:presLayoutVars>
          <dgm:bulletEnabled val="1"/>
        </dgm:presLayoutVars>
      </dgm:prSet>
      <dgm:spPr/>
    </dgm:pt>
    <dgm:pt modelId="{F223E716-CA1C-4533-93A5-95BDE8939E86}" type="pres">
      <dgm:prSet presAssocID="{D3465C53-70F9-49AF-8741-D9F733738B5B}" presName="sibTrans" presStyleCnt="0"/>
      <dgm:spPr/>
    </dgm:pt>
    <dgm:pt modelId="{6C2A7F5D-907E-43B6-AF7D-9E125243A7A5}" type="pres">
      <dgm:prSet presAssocID="{ED0CC8E0-8EC7-4FC5-B06C-662426EAF630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F4A00E-9E42-46F5-A29B-2772C063CFF0}" type="presOf" srcId="{85F5DEAC-3B41-47FE-8CF8-B70FF4630D72}" destId="{907FA60A-7272-4781-9220-6F4ED0DA0F8C}" srcOrd="0" destOrd="0" presId="urn:microsoft.com/office/officeart/2005/8/layout/default"/>
    <dgm:cxn modelId="{BCA88A0B-B4CA-4293-ABF7-6BE026DA35AE}" srcId="{3A346C14-9E38-4D90-B4A8-673174D52DED}" destId="{B7AE30BF-F176-4EFD-B0C5-FF2418878BCA}" srcOrd="6" destOrd="0" parTransId="{7FFA6C98-DBF1-4FEA-A78A-5269CC6FC0DA}" sibTransId="{D3465C53-70F9-49AF-8741-D9F733738B5B}"/>
    <dgm:cxn modelId="{881EB8CF-3BFA-42E9-8175-C00BA59C1C75}" type="presOf" srcId="{3A346C14-9E38-4D90-B4A8-673174D52DED}" destId="{A9B01A26-02C4-4218-8A56-A181AA7AA517}" srcOrd="0" destOrd="0" presId="urn:microsoft.com/office/officeart/2005/8/layout/default"/>
    <dgm:cxn modelId="{B74CEBFC-42BF-4BBB-9B65-319AD1F366E5}" type="presOf" srcId="{17CA0A0D-C3E7-4137-9DEC-77C6ADDE9A56}" destId="{CE177D61-D21E-4123-BF52-21DE768C3BFE}" srcOrd="0" destOrd="0" presId="urn:microsoft.com/office/officeart/2005/8/layout/default"/>
    <dgm:cxn modelId="{A17CDE76-68FF-40A6-AC3A-14DD19065FFC}" type="presOf" srcId="{ED0CC8E0-8EC7-4FC5-B06C-662426EAF630}" destId="{6C2A7F5D-907E-43B6-AF7D-9E125243A7A5}" srcOrd="0" destOrd="0" presId="urn:microsoft.com/office/officeart/2005/8/layout/default"/>
    <dgm:cxn modelId="{2601D395-1FE0-4488-99E5-C30E3561622D}" srcId="{3A346C14-9E38-4D90-B4A8-673174D52DED}" destId="{85F5DEAC-3B41-47FE-8CF8-B70FF4630D72}" srcOrd="4" destOrd="0" parTransId="{7AEA9762-027E-481E-8E66-D20247B0A50F}" sibTransId="{E0D2CED6-0942-41EF-843B-BF1869AB008D}"/>
    <dgm:cxn modelId="{14E7942B-B33A-456E-B251-34422F4055EC}" srcId="{3A346C14-9E38-4D90-B4A8-673174D52DED}" destId="{5BB87C86-31AA-43F1-BD6F-4268100BB5C9}" srcOrd="5" destOrd="0" parTransId="{0B46038C-4694-4061-BA74-34F923F67375}" sibTransId="{51BED1BF-7D73-4D77-A5A2-0B61F5309263}"/>
    <dgm:cxn modelId="{8022E826-430D-4174-9F3A-AC98897028CD}" type="presOf" srcId="{B7AE30BF-F176-4EFD-B0C5-FF2418878BCA}" destId="{C300A897-0198-443A-AD98-B562DB4F2E26}" srcOrd="0" destOrd="0" presId="urn:microsoft.com/office/officeart/2005/8/layout/default"/>
    <dgm:cxn modelId="{E9A9D50F-2EB7-4F4C-BD87-28111F0F80CD}" srcId="{3A346C14-9E38-4D90-B4A8-673174D52DED}" destId="{17CA0A0D-C3E7-4137-9DEC-77C6ADDE9A56}" srcOrd="0" destOrd="0" parTransId="{62615BBE-F6EF-4007-8347-593C4BC5D571}" sibTransId="{86320D8D-25A8-4DB5-BC31-C57AED2E63E6}"/>
    <dgm:cxn modelId="{9207B62A-8835-4E55-8C54-089D32AAAEA3}" type="presOf" srcId="{5BB87C86-31AA-43F1-BD6F-4268100BB5C9}" destId="{1E976644-D8CA-465E-8F72-970E71CDD0CA}" srcOrd="0" destOrd="0" presId="urn:microsoft.com/office/officeart/2005/8/layout/default"/>
    <dgm:cxn modelId="{75FFB029-418E-4D60-9242-8854A172E85D}" type="presOf" srcId="{7DFF3B3B-9A46-462C-ADE3-CDE3DCA14A30}" destId="{895E3964-8B0F-44BD-8669-FB2955E28CB2}" srcOrd="0" destOrd="0" presId="urn:microsoft.com/office/officeart/2005/8/layout/default"/>
    <dgm:cxn modelId="{D45BE80D-BCF8-495F-9764-70A9BF4BA43C}" type="presOf" srcId="{A1C25582-090C-43DA-ADF0-1C353A8418E9}" destId="{5C003FC5-50CA-4677-9099-273DA5EE83E9}" srcOrd="0" destOrd="0" presId="urn:microsoft.com/office/officeart/2005/8/layout/default"/>
    <dgm:cxn modelId="{6223EC92-46B2-4213-A066-8B65DA803E4D}" srcId="{3A346C14-9E38-4D90-B4A8-673174D52DED}" destId="{931EA44A-0941-47EF-8794-A91BB301F0D1}" srcOrd="1" destOrd="0" parTransId="{BA71E4FC-984F-4F17-9A07-22E5E6809AFB}" sibTransId="{448BA941-3A3B-4B60-AF6F-813DE5C53A64}"/>
    <dgm:cxn modelId="{D12C16E4-0DF7-418E-9DE6-8448D6EF181D}" srcId="{3A346C14-9E38-4D90-B4A8-673174D52DED}" destId="{A1C25582-090C-43DA-ADF0-1C353A8418E9}" srcOrd="2" destOrd="0" parTransId="{CFF45E85-ED14-4573-A97B-E1C9052EA189}" sibTransId="{021EABDB-FA21-49E9-BF8B-4892616B02D7}"/>
    <dgm:cxn modelId="{F9444152-1DA1-4E49-B0AD-8D4A4EE38504}" type="presOf" srcId="{931EA44A-0941-47EF-8794-A91BB301F0D1}" destId="{923BA077-90B1-4498-A9E5-D39CF97A1152}" srcOrd="0" destOrd="0" presId="urn:microsoft.com/office/officeart/2005/8/layout/default"/>
    <dgm:cxn modelId="{6A4CF8EA-BD6D-40F4-99F7-5B21A63A9347}" srcId="{3A346C14-9E38-4D90-B4A8-673174D52DED}" destId="{7DFF3B3B-9A46-462C-ADE3-CDE3DCA14A30}" srcOrd="3" destOrd="0" parTransId="{59AA7258-6FDB-42E0-B3DB-10656C717C0B}" sibTransId="{9AF4FC9B-47CA-4B0B-874E-B77E9CF766C2}"/>
    <dgm:cxn modelId="{9A1B7231-9144-43FA-83BB-ECAF348EF7A9}" srcId="{3A346C14-9E38-4D90-B4A8-673174D52DED}" destId="{ED0CC8E0-8EC7-4FC5-B06C-662426EAF630}" srcOrd="7" destOrd="0" parTransId="{45A32D10-58ED-4EA9-B5E5-7C6EBE9749D1}" sibTransId="{794F76C4-D9F7-417A-89D0-09C52D4766FA}"/>
    <dgm:cxn modelId="{5BDC95F6-6C4C-47E5-874E-495EA329BF4C}" type="presParOf" srcId="{A9B01A26-02C4-4218-8A56-A181AA7AA517}" destId="{CE177D61-D21E-4123-BF52-21DE768C3BFE}" srcOrd="0" destOrd="0" presId="urn:microsoft.com/office/officeart/2005/8/layout/default"/>
    <dgm:cxn modelId="{B896E3D4-9363-4A79-8BA2-FC8AA192A868}" type="presParOf" srcId="{A9B01A26-02C4-4218-8A56-A181AA7AA517}" destId="{9B0B4739-7298-49E3-8EEC-62B262FEC7E9}" srcOrd="1" destOrd="0" presId="urn:microsoft.com/office/officeart/2005/8/layout/default"/>
    <dgm:cxn modelId="{1E96746C-048F-44B0-901A-5AA2CA1C8A87}" type="presParOf" srcId="{A9B01A26-02C4-4218-8A56-A181AA7AA517}" destId="{923BA077-90B1-4498-A9E5-D39CF97A1152}" srcOrd="2" destOrd="0" presId="urn:microsoft.com/office/officeart/2005/8/layout/default"/>
    <dgm:cxn modelId="{BDD8AC70-B3CB-47D5-B619-BDFFE1AD8EA5}" type="presParOf" srcId="{A9B01A26-02C4-4218-8A56-A181AA7AA517}" destId="{058BA85C-883B-4AC1-B4B6-47C067F949BE}" srcOrd="3" destOrd="0" presId="urn:microsoft.com/office/officeart/2005/8/layout/default"/>
    <dgm:cxn modelId="{D994DBAC-3E3C-4B4C-B031-3E6C49052400}" type="presParOf" srcId="{A9B01A26-02C4-4218-8A56-A181AA7AA517}" destId="{5C003FC5-50CA-4677-9099-273DA5EE83E9}" srcOrd="4" destOrd="0" presId="urn:microsoft.com/office/officeart/2005/8/layout/default"/>
    <dgm:cxn modelId="{49ABE4FB-7083-4833-9407-4F58CF4050A0}" type="presParOf" srcId="{A9B01A26-02C4-4218-8A56-A181AA7AA517}" destId="{DDE61855-86DC-4A29-92D8-E1A8CFDE5FB3}" srcOrd="5" destOrd="0" presId="urn:microsoft.com/office/officeart/2005/8/layout/default"/>
    <dgm:cxn modelId="{C0F500B7-5279-431A-BF72-571D3ACB88FE}" type="presParOf" srcId="{A9B01A26-02C4-4218-8A56-A181AA7AA517}" destId="{895E3964-8B0F-44BD-8669-FB2955E28CB2}" srcOrd="6" destOrd="0" presId="urn:microsoft.com/office/officeart/2005/8/layout/default"/>
    <dgm:cxn modelId="{729BD2EE-8FE3-4E3B-9821-01A1F54CF618}" type="presParOf" srcId="{A9B01A26-02C4-4218-8A56-A181AA7AA517}" destId="{ABF9C777-6A37-43FF-8195-A63C1BF0D920}" srcOrd="7" destOrd="0" presId="urn:microsoft.com/office/officeart/2005/8/layout/default"/>
    <dgm:cxn modelId="{3AFCF160-CBC8-4904-9058-79EB0CB33FDA}" type="presParOf" srcId="{A9B01A26-02C4-4218-8A56-A181AA7AA517}" destId="{907FA60A-7272-4781-9220-6F4ED0DA0F8C}" srcOrd="8" destOrd="0" presId="urn:microsoft.com/office/officeart/2005/8/layout/default"/>
    <dgm:cxn modelId="{5821BF6E-AD44-46FF-9A2D-8C52C1BB1316}" type="presParOf" srcId="{A9B01A26-02C4-4218-8A56-A181AA7AA517}" destId="{17C779D0-36A8-45D8-86D8-D2783668287B}" srcOrd="9" destOrd="0" presId="urn:microsoft.com/office/officeart/2005/8/layout/default"/>
    <dgm:cxn modelId="{891A50F3-44E6-4D9B-B779-27EF59A637D4}" type="presParOf" srcId="{A9B01A26-02C4-4218-8A56-A181AA7AA517}" destId="{1E976644-D8CA-465E-8F72-970E71CDD0CA}" srcOrd="10" destOrd="0" presId="urn:microsoft.com/office/officeart/2005/8/layout/default"/>
    <dgm:cxn modelId="{C53AC046-DC0B-4869-BB89-051BD7651DCB}" type="presParOf" srcId="{A9B01A26-02C4-4218-8A56-A181AA7AA517}" destId="{B67701FE-E59D-4EAC-9A46-988C753E5690}" srcOrd="11" destOrd="0" presId="urn:microsoft.com/office/officeart/2005/8/layout/default"/>
    <dgm:cxn modelId="{778350E9-E91E-4567-A561-2B9AC87D93E2}" type="presParOf" srcId="{A9B01A26-02C4-4218-8A56-A181AA7AA517}" destId="{C300A897-0198-443A-AD98-B562DB4F2E26}" srcOrd="12" destOrd="0" presId="urn:microsoft.com/office/officeart/2005/8/layout/default"/>
    <dgm:cxn modelId="{5A16AA41-4032-4797-80CB-A232E3598B2F}" type="presParOf" srcId="{A9B01A26-02C4-4218-8A56-A181AA7AA517}" destId="{F223E716-CA1C-4533-93A5-95BDE8939E86}" srcOrd="13" destOrd="0" presId="urn:microsoft.com/office/officeart/2005/8/layout/default"/>
    <dgm:cxn modelId="{3E3CC472-9463-47A6-8851-91A4DB645703}" type="presParOf" srcId="{A9B01A26-02C4-4218-8A56-A181AA7AA517}" destId="{6C2A7F5D-907E-43B6-AF7D-9E125243A7A5}" srcOrd="14" destOrd="0" presId="urn:microsoft.com/office/officeart/2005/8/layout/default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8EA128-9281-4025-AAA2-AB6976B87960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33D5F9-0E7A-4E5E-8692-608FDA9BD275}">
      <dgm:prSet phldrT="[Текст]"/>
      <dgm:spPr/>
      <dgm:t>
        <a:bodyPr/>
        <a:lstStyle/>
        <a:p>
          <a:r>
            <a:rPr lang="ru-RU" dirty="0" smtClean="0"/>
            <a:t>Управленческий потенциал</a:t>
          </a:r>
        </a:p>
        <a:p>
          <a:r>
            <a:rPr lang="ru-RU" dirty="0" smtClean="0"/>
            <a:t>лидера</a:t>
          </a:r>
          <a:endParaRPr lang="ru-RU" dirty="0"/>
        </a:p>
      </dgm:t>
    </dgm:pt>
    <dgm:pt modelId="{1F020D18-7C3D-40FF-BC3B-280312C471AC}" type="parTrans" cxnId="{83AB1417-9A91-4754-B735-18EC557CD5B0}">
      <dgm:prSet/>
      <dgm:spPr/>
      <dgm:t>
        <a:bodyPr/>
        <a:lstStyle/>
        <a:p>
          <a:endParaRPr lang="ru-RU"/>
        </a:p>
      </dgm:t>
    </dgm:pt>
    <dgm:pt modelId="{31471F6B-3028-4A2E-BCBA-6A8DF44A8304}" type="sibTrans" cxnId="{83AB1417-9A91-4754-B735-18EC557CD5B0}">
      <dgm:prSet/>
      <dgm:spPr/>
      <dgm:t>
        <a:bodyPr/>
        <a:lstStyle/>
        <a:p>
          <a:endParaRPr lang="ru-RU"/>
        </a:p>
      </dgm:t>
    </dgm:pt>
    <dgm:pt modelId="{384F8856-ECAD-48A7-B0D0-49B62D5ECCE7}">
      <dgm:prSet phldrT="[Текст]"/>
      <dgm:spPr/>
      <dgm:t>
        <a:bodyPr/>
        <a:lstStyle/>
        <a:p>
          <a:r>
            <a:rPr lang="ru-RU" dirty="0" smtClean="0"/>
            <a:t>Зрелость подчиненных </a:t>
          </a:r>
          <a:endParaRPr lang="ru-RU" dirty="0"/>
        </a:p>
      </dgm:t>
    </dgm:pt>
    <dgm:pt modelId="{AA0CFFC8-C3AA-4B79-81C4-378D43D48343}" type="parTrans" cxnId="{6CDCFEA8-02AC-4CCF-8831-37A4114D4595}">
      <dgm:prSet/>
      <dgm:spPr/>
      <dgm:t>
        <a:bodyPr/>
        <a:lstStyle/>
        <a:p>
          <a:endParaRPr lang="ru-RU"/>
        </a:p>
      </dgm:t>
    </dgm:pt>
    <dgm:pt modelId="{B20FBC6B-826E-4753-8C53-009A4046C252}" type="sibTrans" cxnId="{6CDCFEA8-02AC-4CCF-8831-37A4114D4595}">
      <dgm:prSet/>
      <dgm:spPr/>
      <dgm:t>
        <a:bodyPr/>
        <a:lstStyle/>
        <a:p>
          <a:endParaRPr lang="ru-RU"/>
        </a:p>
      </dgm:t>
    </dgm:pt>
    <dgm:pt modelId="{FA0FDEB4-DBCA-4A6E-B484-96208EF161E8}" type="pres">
      <dgm:prSet presAssocID="{5F8EA128-9281-4025-AAA2-AB6976B87960}" presName="diagram" presStyleCnt="0">
        <dgm:presLayoutVars>
          <dgm:dir/>
          <dgm:resizeHandles val="exact"/>
        </dgm:presLayoutVars>
      </dgm:prSet>
      <dgm:spPr/>
    </dgm:pt>
    <dgm:pt modelId="{68881807-07BB-409F-9824-55CA2D7756A3}" type="pres">
      <dgm:prSet presAssocID="{5133D5F9-0E7A-4E5E-8692-608FDA9BD275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72F1FD-63DA-4325-846E-BE87E87AC4E4}" type="pres">
      <dgm:prSet presAssocID="{384F8856-ECAD-48A7-B0D0-49B62D5ECCE7}" presName="arrow" presStyleLbl="node1" presStyleIdx="1" presStyleCnt="2">
        <dgm:presLayoutVars>
          <dgm:bulletEnabled val="1"/>
        </dgm:presLayoutVars>
      </dgm:prSet>
      <dgm:spPr/>
    </dgm:pt>
  </dgm:ptLst>
  <dgm:cxnLst>
    <dgm:cxn modelId="{5D86FE7E-866C-4E72-933E-22A3C889E3BF}" type="presOf" srcId="{5F8EA128-9281-4025-AAA2-AB6976B87960}" destId="{FA0FDEB4-DBCA-4A6E-B484-96208EF161E8}" srcOrd="0" destOrd="0" presId="urn:microsoft.com/office/officeart/2005/8/layout/arrow5"/>
    <dgm:cxn modelId="{83AB1417-9A91-4754-B735-18EC557CD5B0}" srcId="{5F8EA128-9281-4025-AAA2-AB6976B87960}" destId="{5133D5F9-0E7A-4E5E-8692-608FDA9BD275}" srcOrd="0" destOrd="0" parTransId="{1F020D18-7C3D-40FF-BC3B-280312C471AC}" sibTransId="{31471F6B-3028-4A2E-BCBA-6A8DF44A8304}"/>
    <dgm:cxn modelId="{6CDCFEA8-02AC-4CCF-8831-37A4114D4595}" srcId="{5F8EA128-9281-4025-AAA2-AB6976B87960}" destId="{384F8856-ECAD-48A7-B0D0-49B62D5ECCE7}" srcOrd="1" destOrd="0" parTransId="{AA0CFFC8-C3AA-4B79-81C4-378D43D48343}" sibTransId="{B20FBC6B-826E-4753-8C53-009A4046C252}"/>
    <dgm:cxn modelId="{1DF07789-1314-402C-8EF1-AF4ADAD6CD84}" type="presOf" srcId="{5133D5F9-0E7A-4E5E-8692-608FDA9BD275}" destId="{68881807-07BB-409F-9824-55CA2D7756A3}" srcOrd="0" destOrd="0" presId="urn:microsoft.com/office/officeart/2005/8/layout/arrow5"/>
    <dgm:cxn modelId="{5D9AB5DD-0B42-443F-9C5F-F396541922B8}" type="presOf" srcId="{384F8856-ECAD-48A7-B0D0-49B62D5ECCE7}" destId="{5772F1FD-63DA-4325-846E-BE87E87AC4E4}" srcOrd="0" destOrd="0" presId="urn:microsoft.com/office/officeart/2005/8/layout/arrow5"/>
    <dgm:cxn modelId="{1B6B9767-C26E-4D7E-82C3-F6001451E488}" type="presParOf" srcId="{FA0FDEB4-DBCA-4A6E-B484-96208EF161E8}" destId="{68881807-07BB-409F-9824-55CA2D7756A3}" srcOrd="0" destOrd="0" presId="urn:microsoft.com/office/officeart/2005/8/layout/arrow5"/>
    <dgm:cxn modelId="{EC0175B3-3AEE-49C9-9FC6-3188A43EC1FB}" type="presParOf" srcId="{FA0FDEB4-DBCA-4A6E-B484-96208EF161E8}" destId="{5772F1FD-63DA-4325-846E-BE87E87AC4E4}" srcOrd="1" destOrd="0" presId="urn:microsoft.com/office/officeart/2005/8/layout/arrow5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2ED072-3E7D-44D3-B5AD-002B3567E49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B1359A-FCD8-45D2-8534-CE22BA07A62C}">
      <dgm:prSet phldrT="[Текст]" custT="1"/>
      <dgm:spPr/>
      <dgm:t>
        <a:bodyPr/>
        <a:lstStyle/>
        <a:p>
          <a:r>
            <a:rPr lang="ru-RU" sz="1600" dirty="0" smtClean="0"/>
            <a:t>Надсмотрщик</a:t>
          </a:r>
          <a:endParaRPr lang="ru-RU" sz="1600" dirty="0"/>
        </a:p>
      </dgm:t>
    </dgm:pt>
    <dgm:pt modelId="{03082DBD-4BDE-4B8B-8197-051C293A3E3D}" type="parTrans" cxnId="{F6381A50-14B3-403C-ADAC-434118A27EF0}">
      <dgm:prSet/>
      <dgm:spPr/>
      <dgm:t>
        <a:bodyPr/>
        <a:lstStyle/>
        <a:p>
          <a:endParaRPr lang="ru-RU" sz="1600"/>
        </a:p>
      </dgm:t>
    </dgm:pt>
    <dgm:pt modelId="{E35D26EF-B7CA-4792-B619-523EEF96620B}" type="sibTrans" cxnId="{F6381A50-14B3-403C-ADAC-434118A27EF0}">
      <dgm:prSet/>
      <dgm:spPr/>
      <dgm:t>
        <a:bodyPr/>
        <a:lstStyle/>
        <a:p>
          <a:endParaRPr lang="ru-RU" sz="1600"/>
        </a:p>
      </dgm:t>
    </dgm:pt>
    <dgm:pt modelId="{A9073AA3-B73E-4CAC-AD6E-F546DF1927FE}">
      <dgm:prSet phldrT="[Текст]" custT="1"/>
      <dgm:spPr/>
      <dgm:t>
        <a:bodyPr/>
        <a:lstStyle/>
        <a:p>
          <a:r>
            <a:rPr lang="ru-RU" sz="1600" dirty="0" smtClean="0"/>
            <a:t>Компетентность персонала - низкая</a:t>
          </a:r>
          <a:endParaRPr lang="ru-RU" sz="1600" dirty="0"/>
        </a:p>
      </dgm:t>
    </dgm:pt>
    <dgm:pt modelId="{B2CF6FE0-CB5D-481B-9D82-67B5B867AD86}" type="parTrans" cxnId="{53483F49-C6F1-4AE3-BD5F-F3B8922F7C6B}">
      <dgm:prSet/>
      <dgm:spPr/>
      <dgm:t>
        <a:bodyPr/>
        <a:lstStyle/>
        <a:p>
          <a:endParaRPr lang="ru-RU" sz="1600"/>
        </a:p>
      </dgm:t>
    </dgm:pt>
    <dgm:pt modelId="{C4CC5BF5-DA5B-401A-98A9-CAEFB2817C24}" type="sibTrans" cxnId="{53483F49-C6F1-4AE3-BD5F-F3B8922F7C6B}">
      <dgm:prSet/>
      <dgm:spPr/>
      <dgm:t>
        <a:bodyPr/>
        <a:lstStyle/>
        <a:p>
          <a:endParaRPr lang="ru-RU" sz="1600"/>
        </a:p>
      </dgm:t>
    </dgm:pt>
    <dgm:pt modelId="{3EDD8809-2781-4D9D-9D16-E733AA4714A0}">
      <dgm:prSet phldrT="[Текст]" custT="1"/>
      <dgm:spPr/>
      <dgm:t>
        <a:bodyPr/>
        <a:lstStyle/>
        <a:p>
          <a:r>
            <a:rPr lang="ru-RU" sz="1600" dirty="0" smtClean="0"/>
            <a:t>Наставник</a:t>
          </a:r>
          <a:endParaRPr lang="ru-RU" sz="1600" dirty="0"/>
        </a:p>
      </dgm:t>
    </dgm:pt>
    <dgm:pt modelId="{514B6DF2-9DB7-4AD3-8AB4-1391BDDF7C02}" type="parTrans" cxnId="{A9499AD5-F3AB-4438-BA50-879554FDC4F5}">
      <dgm:prSet/>
      <dgm:spPr/>
      <dgm:t>
        <a:bodyPr/>
        <a:lstStyle/>
        <a:p>
          <a:endParaRPr lang="ru-RU" sz="1600"/>
        </a:p>
      </dgm:t>
    </dgm:pt>
    <dgm:pt modelId="{18BA1BD6-73CC-4B5D-BA82-518ADF5638C3}" type="sibTrans" cxnId="{A9499AD5-F3AB-4438-BA50-879554FDC4F5}">
      <dgm:prSet/>
      <dgm:spPr/>
      <dgm:t>
        <a:bodyPr/>
        <a:lstStyle/>
        <a:p>
          <a:endParaRPr lang="ru-RU" sz="1600"/>
        </a:p>
      </dgm:t>
    </dgm:pt>
    <dgm:pt modelId="{B7C997BE-DF35-4951-A2A5-C17D1A2A5384}">
      <dgm:prSet phldrT="[Текст]" custT="1"/>
      <dgm:spPr/>
      <dgm:t>
        <a:bodyPr/>
        <a:lstStyle/>
        <a:p>
          <a:r>
            <a:rPr lang="ru-RU" sz="1600" smtClean="0"/>
            <a:t>Компетентность персонала - низкая</a:t>
          </a:r>
          <a:endParaRPr lang="ru-RU" sz="1600" dirty="0"/>
        </a:p>
      </dgm:t>
    </dgm:pt>
    <dgm:pt modelId="{BF294CB3-999C-425D-BDD7-A5EF05FEC6A1}" type="parTrans" cxnId="{3F9522F8-6EAE-4E2B-93C3-6A9B6D0714B4}">
      <dgm:prSet/>
      <dgm:spPr/>
      <dgm:t>
        <a:bodyPr/>
        <a:lstStyle/>
        <a:p>
          <a:endParaRPr lang="ru-RU" sz="1600"/>
        </a:p>
      </dgm:t>
    </dgm:pt>
    <dgm:pt modelId="{8BB7CFC4-A84B-4AA2-95EE-22D93B4BD053}" type="sibTrans" cxnId="{3F9522F8-6EAE-4E2B-93C3-6A9B6D0714B4}">
      <dgm:prSet/>
      <dgm:spPr/>
      <dgm:t>
        <a:bodyPr/>
        <a:lstStyle/>
        <a:p>
          <a:endParaRPr lang="ru-RU" sz="1600"/>
        </a:p>
      </dgm:t>
    </dgm:pt>
    <dgm:pt modelId="{9C461148-8F30-4211-A586-E7CAE507381A}">
      <dgm:prSet custT="1"/>
      <dgm:spPr/>
      <dgm:t>
        <a:bodyPr/>
        <a:lstStyle/>
        <a:p>
          <a:r>
            <a:rPr lang="ru-RU" sz="1600" dirty="0" smtClean="0"/>
            <a:t>Лидер</a:t>
          </a:r>
          <a:endParaRPr lang="ru-RU" sz="1600" dirty="0"/>
        </a:p>
      </dgm:t>
    </dgm:pt>
    <dgm:pt modelId="{756392C6-B0CF-468D-8386-EC892055C379}" type="parTrans" cxnId="{EFA384B3-593C-4521-8674-DE3917D23DA2}">
      <dgm:prSet/>
      <dgm:spPr/>
      <dgm:t>
        <a:bodyPr/>
        <a:lstStyle/>
        <a:p>
          <a:endParaRPr lang="ru-RU" sz="1600"/>
        </a:p>
      </dgm:t>
    </dgm:pt>
    <dgm:pt modelId="{06AB7AF8-6959-42C9-9203-F3206F6A56D2}" type="sibTrans" cxnId="{EFA384B3-593C-4521-8674-DE3917D23DA2}">
      <dgm:prSet/>
      <dgm:spPr/>
      <dgm:t>
        <a:bodyPr/>
        <a:lstStyle/>
        <a:p>
          <a:endParaRPr lang="ru-RU" sz="1600"/>
        </a:p>
      </dgm:t>
    </dgm:pt>
    <dgm:pt modelId="{ACBD02A4-95F6-42DC-99C6-4293645E5E38}">
      <dgm:prSet custT="1"/>
      <dgm:spPr/>
      <dgm:t>
        <a:bodyPr/>
        <a:lstStyle/>
        <a:p>
          <a:endParaRPr lang="ru-RU" sz="1600"/>
        </a:p>
      </dgm:t>
    </dgm:pt>
    <dgm:pt modelId="{AD3FFAB7-463C-4244-9C85-18459AC75D39}" type="parTrans" cxnId="{B9F0975F-374F-4270-9859-DE3178521FB3}">
      <dgm:prSet/>
      <dgm:spPr/>
      <dgm:t>
        <a:bodyPr/>
        <a:lstStyle/>
        <a:p>
          <a:endParaRPr lang="ru-RU" sz="1600"/>
        </a:p>
      </dgm:t>
    </dgm:pt>
    <dgm:pt modelId="{E64A4454-2803-4317-ACA7-3BD39CB63195}" type="sibTrans" cxnId="{B9F0975F-374F-4270-9859-DE3178521FB3}">
      <dgm:prSet/>
      <dgm:spPr/>
      <dgm:t>
        <a:bodyPr/>
        <a:lstStyle/>
        <a:p>
          <a:endParaRPr lang="ru-RU" sz="1600"/>
        </a:p>
      </dgm:t>
    </dgm:pt>
    <dgm:pt modelId="{E144FB16-BCC4-4632-856C-6501C2C52410}">
      <dgm:prSet custT="1"/>
      <dgm:spPr/>
      <dgm:t>
        <a:bodyPr/>
        <a:lstStyle/>
        <a:p>
          <a:r>
            <a:rPr lang="ru-RU" sz="1600" dirty="0" smtClean="0"/>
            <a:t>Старший партнер</a:t>
          </a:r>
          <a:endParaRPr lang="ru-RU" sz="1600" dirty="0"/>
        </a:p>
      </dgm:t>
    </dgm:pt>
    <dgm:pt modelId="{3A346A9C-55E8-41A5-97AB-F60124B1BCD5}" type="parTrans" cxnId="{E1CCA99F-A54B-4E27-A0A7-C0FDEE053A6F}">
      <dgm:prSet/>
      <dgm:spPr/>
      <dgm:t>
        <a:bodyPr/>
        <a:lstStyle/>
        <a:p>
          <a:endParaRPr lang="ru-RU" sz="1600"/>
        </a:p>
      </dgm:t>
    </dgm:pt>
    <dgm:pt modelId="{9B9117E2-1FDA-44E7-BC47-7B42CE9DB53D}" type="sibTrans" cxnId="{E1CCA99F-A54B-4E27-A0A7-C0FDEE053A6F}">
      <dgm:prSet/>
      <dgm:spPr/>
      <dgm:t>
        <a:bodyPr/>
        <a:lstStyle/>
        <a:p>
          <a:endParaRPr lang="ru-RU" sz="1600"/>
        </a:p>
      </dgm:t>
    </dgm:pt>
    <dgm:pt modelId="{D368ABA5-161B-4579-B287-ED71870D8A56}">
      <dgm:prSet custT="1"/>
      <dgm:spPr/>
      <dgm:t>
        <a:bodyPr/>
        <a:lstStyle/>
        <a:p>
          <a:endParaRPr lang="ru-RU" sz="1600"/>
        </a:p>
      </dgm:t>
    </dgm:pt>
    <dgm:pt modelId="{744E41AE-2AD6-43B7-B1E3-FDF04C9530D9}" type="parTrans" cxnId="{B7F1C211-B639-40F8-9095-62F1C0958D2F}">
      <dgm:prSet/>
      <dgm:spPr/>
      <dgm:t>
        <a:bodyPr/>
        <a:lstStyle/>
        <a:p>
          <a:endParaRPr lang="ru-RU" sz="1600"/>
        </a:p>
      </dgm:t>
    </dgm:pt>
    <dgm:pt modelId="{43ECC5E6-2EB1-449C-82D5-345C0739D504}" type="sibTrans" cxnId="{B7F1C211-B639-40F8-9095-62F1C0958D2F}">
      <dgm:prSet/>
      <dgm:spPr/>
      <dgm:t>
        <a:bodyPr/>
        <a:lstStyle/>
        <a:p>
          <a:endParaRPr lang="ru-RU" sz="1600"/>
        </a:p>
      </dgm:t>
    </dgm:pt>
    <dgm:pt modelId="{20C87F70-E910-4010-9289-DDF3ACE33AD8}">
      <dgm:prSet phldrT="[Текст]" custT="1"/>
      <dgm:spPr/>
      <dgm:t>
        <a:bodyPr/>
        <a:lstStyle/>
        <a:p>
          <a:r>
            <a:rPr lang="ru-RU" sz="1600" dirty="0" smtClean="0"/>
            <a:t> П</a:t>
          </a:r>
          <a:r>
            <a:rPr lang="ru-RU" sz="1600" dirty="0" smtClean="0"/>
            <a:t>реданность персонала - низкая</a:t>
          </a:r>
          <a:endParaRPr lang="ru-RU" sz="1600" dirty="0"/>
        </a:p>
      </dgm:t>
    </dgm:pt>
    <dgm:pt modelId="{30EECD0B-BACC-4434-97CD-8DCE3415A667}" type="parTrans" cxnId="{AA750E6D-50B5-45AE-B19F-29A13749B36E}">
      <dgm:prSet/>
      <dgm:spPr/>
      <dgm:t>
        <a:bodyPr/>
        <a:lstStyle/>
        <a:p>
          <a:endParaRPr lang="ru-RU" sz="1600"/>
        </a:p>
      </dgm:t>
    </dgm:pt>
    <dgm:pt modelId="{818E51C1-6438-4A76-BBA4-1AA6952AC3DD}" type="sibTrans" cxnId="{AA750E6D-50B5-45AE-B19F-29A13749B36E}">
      <dgm:prSet/>
      <dgm:spPr/>
      <dgm:t>
        <a:bodyPr/>
        <a:lstStyle/>
        <a:p>
          <a:endParaRPr lang="ru-RU" sz="1600"/>
        </a:p>
      </dgm:t>
    </dgm:pt>
    <dgm:pt modelId="{DBB4696B-ECF9-40C9-B9FA-09F69716BA1A}">
      <dgm:prSet custT="1"/>
      <dgm:spPr/>
      <dgm:t>
        <a:bodyPr/>
        <a:lstStyle/>
        <a:p>
          <a:r>
            <a:rPr lang="ru-RU" sz="1600" dirty="0" smtClean="0"/>
            <a:t>Преданность персонала - высокая</a:t>
          </a:r>
          <a:endParaRPr lang="ru-RU" sz="1600" dirty="0"/>
        </a:p>
      </dgm:t>
    </dgm:pt>
    <dgm:pt modelId="{AA7E215D-F10A-4EDB-B56F-D24040F07A0E}" type="parTrans" cxnId="{E634ADF7-A2A9-4580-983C-45944343833B}">
      <dgm:prSet/>
      <dgm:spPr/>
      <dgm:t>
        <a:bodyPr/>
        <a:lstStyle/>
        <a:p>
          <a:endParaRPr lang="ru-RU" sz="1600"/>
        </a:p>
      </dgm:t>
    </dgm:pt>
    <dgm:pt modelId="{4C81A1A0-171A-481C-A947-994071F72689}" type="sibTrans" cxnId="{E634ADF7-A2A9-4580-983C-45944343833B}">
      <dgm:prSet/>
      <dgm:spPr/>
      <dgm:t>
        <a:bodyPr/>
        <a:lstStyle/>
        <a:p>
          <a:endParaRPr lang="ru-RU" sz="1600"/>
        </a:p>
      </dgm:t>
    </dgm:pt>
    <dgm:pt modelId="{8EB8BC89-26D8-4478-B040-AA1D30DB02D6}">
      <dgm:prSet custT="1"/>
      <dgm:spPr/>
      <dgm:t>
        <a:bodyPr/>
        <a:lstStyle/>
        <a:p>
          <a:r>
            <a:rPr lang="ru-RU" sz="1600" dirty="0" smtClean="0"/>
            <a:t>Компетентность персонала – умеренная или высокая</a:t>
          </a:r>
          <a:endParaRPr lang="ru-RU" sz="1600" dirty="0"/>
        </a:p>
      </dgm:t>
    </dgm:pt>
    <dgm:pt modelId="{3F708C4B-1016-40E7-8FEF-A4EACBC7A11E}" type="parTrans" cxnId="{F927359E-9145-4740-B53C-552EACBB6E38}">
      <dgm:prSet/>
      <dgm:spPr/>
      <dgm:t>
        <a:bodyPr/>
        <a:lstStyle/>
        <a:p>
          <a:endParaRPr lang="ru-RU" sz="1600"/>
        </a:p>
      </dgm:t>
    </dgm:pt>
    <dgm:pt modelId="{DDA5BFB6-A971-4402-9A41-5CD3EDF1A535}" type="sibTrans" cxnId="{F927359E-9145-4740-B53C-552EACBB6E38}">
      <dgm:prSet/>
      <dgm:spPr/>
      <dgm:t>
        <a:bodyPr/>
        <a:lstStyle/>
        <a:p>
          <a:endParaRPr lang="ru-RU" sz="1600"/>
        </a:p>
      </dgm:t>
    </dgm:pt>
    <dgm:pt modelId="{7C3E9C8A-0B66-49BE-802C-827F1A9A34AE}">
      <dgm:prSet custT="1"/>
      <dgm:spPr/>
      <dgm:t>
        <a:bodyPr/>
        <a:lstStyle/>
        <a:p>
          <a:r>
            <a:rPr lang="ru-RU" sz="1600" dirty="0" smtClean="0"/>
            <a:t>Преданность персонала - переменная</a:t>
          </a:r>
          <a:endParaRPr lang="ru-RU" sz="1600" dirty="0"/>
        </a:p>
      </dgm:t>
    </dgm:pt>
    <dgm:pt modelId="{07532D98-4A81-4E79-90D5-D8117850433F}" type="parTrans" cxnId="{297F3FD6-4185-4420-A42D-EE74A1574065}">
      <dgm:prSet/>
      <dgm:spPr/>
      <dgm:t>
        <a:bodyPr/>
        <a:lstStyle/>
        <a:p>
          <a:endParaRPr lang="ru-RU" sz="1600"/>
        </a:p>
      </dgm:t>
    </dgm:pt>
    <dgm:pt modelId="{B5E37E61-BEA7-4D4A-8EA5-9D3CFF5CC3F0}" type="sibTrans" cxnId="{297F3FD6-4185-4420-A42D-EE74A1574065}">
      <dgm:prSet/>
      <dgm:spPr/>
      <dgm:t>
        <a:bodyPr/>
        <a:lstStyle/>
        <a:p>
          <a:endParaRPr lang="ru-RU" sz="1600"/>
        </a:p>
      </dgm:t>
    </dgm:pt>
    <dgm:pt modelId="{BFDBB606-43AA-45A0-84A7-9888936DF33D}">
      <dgm:prSet custT="1"/>
      <dgm:spPr/>
      <dgm:t>
        <a:bodyPr/>
        <a:lstStyle/>
        <a:p>
          <a:r>
            <a:rPr lang="ru-RU" sz="1600" dirty="0" smtClean="0"/>
            <a:t>Компетентность персонала - высокая</a:t>
          </a:r>
          <a:endParaRPr lang="ru-RU" sz="1600" dirty="0"/>
        </a:p>
      </dgm:t>
    </dgm:pt>
    <dgm:pt modelId="{1FFB92C0-FF83-4563-9882-DEA79E71A571}" type="parTrans" cxnId="{0DDA7125-1420-4C48-B061-C99D232E9234}">
      <dgm:prSet/>
      <dgm:spPr/>
      <dgm:t>
        <a:bodyPr/>
        <a:lstStyle/>
        <a:p>
          <a:endParaRPr lang="ru-RU" sz="1600"/>
        </a:p>
      </dgm:t>
    </dgm:pt>
    <dgm:pt modelId="{DB395C4C-C40C-49EB-8FE7-A40120FEAD40}" type="sibTrans" cxnId="{0DDA7125-1420-4C48-B061-C99D232E9234}">
      <dgm:prSet/>
      <dgm:spPr/>
      <dgm:t>
        <a:bodyPr/>
        <a:lstStyle/>
        <a:p>
          <a:endParaRPr lang="ru-RU" sz="1600"/>
        </a:p>
      </dgm:t>
    </dgm:pt>
    <dgm:pt modelId="{0C71641F-1FCD-4E44-BBFE-0A892FCD36F9}">
      <dgm:prSet custT="1"/>
      <dgm:spPr/>
      <dgm:t>
        <a:bodyPr/>
        <a:lstStyle/>
        <a:p>
          <a:r>
            <a:rPr lang="ru-RU" sz="1600" dirty="0" smtClean="0"/>
            <a:t>Преданность персонала - высокая</a:t>
          </a:r>
          <a:endParaRPr lang="ru-RU" sz="1600" dirty="0"/>
        </a:p>
      </dgm:t>
    </dgm:pt>
    <dgm:pt modelId="{528E278A-CAA6-429A-B60D-C8F728DC82D0}" type="parTrans" cxnId="{E9ED19CF-889C-4B7F-8EE8-31DA31C23A75}">
      <dgm:prSet/>
      <dgm:spPr/>
      <dgm:t>
        <a:bodyPr/>
        <a:lstStyle/>
        <a:p>
          <a:endParaRPr lang="ru-RU" sz="1600"/>
        </a:p>
      </dgm:t>
    </dgm:pt>
    <dgm:pt modelId="{8E5CCFAD-7476-41EB-BADE-57A24ACFF85B}" type="sibTrans" cxnId="{E9ED19CF-889C-4B7F-8EE8-31DA31C23A75}">
      <dgm:prSet/>
      <dgm:spPr/>
      <dgm:t>
        <a:bodyPr/>
        <a:lstStyle/>
        <a:p>
          <a:endParaRPr lang="ru-RU" sz="1600"/>
        </a:p>
      </dgm:t>
    </dgm:pt>
    <dgm:pt modelId="{23FC313D-FC90-4C14-B953-26954ED73C35}" type="pres">
      <dgm:prSet presAssocID="{752ED072-3E7D-44D3-B5AD-002B3567E49C}" presName="Name0" presStyleCnt="0">
        <dgm:presLayoutVars>
          <dgm:dir/>
          <dgm:animLvl val="lvl"/>
          <dgm:resizeHandles val="exact"/>
        </dgm:presLayoutVars>
      </dgm:prSet>
      <dgm:spPr/>
    </dgm:pt>
    <dgm:pt modelId="{218D73F3-8902-4BB2-8722-FC174240B6BF}" type="pres">
      <dgm:prSet presAssocID="{2CB1359A-FCD8-45D2-8534-CE22BA07A62C}" presName="linNode" presStyleCnt="0"/>
      <dgm:spPr/>
    </dgm:pt>
    <dgm:pt modelId="{4F7D077E-BABA-43A9-83B2-9BDBC8C5F347}" type="pres">
      <dgm:prSet presAssocID="{2CB1359A-FCD8-45D2-8534-CE22BA07A62C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48292860-881F-4E6D-A2B9-1E0461278550}" type="pres">
      <dgm:prSet presAssocID="{2CB1359A-FCD8-45D2-8534-CE22BA07A62C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3BA2A9-2E6C-4168-86C2-FC698D7B81BB}" type="pres">
      <dgm:prSet presAssocID="{E35D26EF-B7CA-4792-B619-523EEF96620B}" presName="sp" presStyleCnt="0"/>
      <dgm:spPr/>
    </dgm:pt>
    <dgm:pt modelId="{0F70BCBC-552A-4333-83D2-7318A190022B}" type="pres">
      <dgm:prSet presAssocID="{3EDD8809-2781-4D9D-9D16-E733AA4714A0}" presName="linNode" presStyleCnt="0"/>
      <dgm:spPr/>
    </dgm:pt>
    <dgm:pt modelId="{6070A596-C34C-4DC3-93C9-E0684FB43B7C}" type="pres">
      <dgm:prSet presAssocID="{3EDD8809-2781-4D9D-9D16-E733AA4714A0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94E1FFBD-C0B2-4E10-9E73-F92AE7110017}" type="pres">
      <dgm:prSet presAssocID="{3EDD8809-2781-4D9D-9D16-E733AA4714A0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6924B-F061-47EC-B18B-32B321E128DB}" type="pres">
      <dgm:prSet presAssocID="{18BA1BD6-73CC-4B5D-BA82-518ADF5638C3}" presName="sp" presStyleCnt="0"/>
      <dgm:spPr/>
    </dgm:pt>
    <dgm:pt modelId="{8473F03D-FF35-4382-8B8C-CA7B60C3CF3F}" type="pres">
      <dgm:prSet presAssocID="{9C461148-8F30-4211-A586-E7CAE507381A}" presName="linNode" presStyleCnt="0"/>
      <dgm:spPr/>
    </dgm:pt>
    <dgm:pt modelId="{6A376108-AC04-42B7-8436-194C613E696F}" type="pres">
      <dgm:prSet presAssocID="{9C461148-8F30-4211-A586-E7CAE507381A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9B479071-8908-4EBE-9BFD-00315B266B2E}" type="pres">
      <dgm:prSet presAssocID="{9C461148-8F30-4211-A586-E7CAE507381A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817849-FF67-4F72-BBD5-0A75EE64449E}" type="pres">
      <dgm:prSet presAssocID="{06AB7AF8-6959-42C9-9203-F3206F6A56D2}" presName="sp" presStyleCnt="0"/>
      <dgm:spPr/>
    </dgm:pt>
    <dgm:pt modelId="{99363C51-4A7B-4765-AF83-D11F0AA871AF}" type="pres">
      <dgm:prSet presAssocID="{E144FB16-BCC4-4632-856C-6501C2C52410}" presName="linNode" presStyleCnt="0"/>
      <dgm:spPr/>
    </dgm:pt>
    <dgm:pt modelId="{9C601709-82CA-4AAB-9185-EEB5BA3C13D5}" type="pres">
      <dgm:prSet presAssocID="{E144FB16-BCC4-4632-856C-6501C2C52410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71B4E5CB-CD45-4669-BD9E-50FAC390AC84}" type="pres">
      <dgm:prSet presAssocID="{E144FB16-BCC4-4632-856C-6501C2C52410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3150C0A5-4A10-40ED-AD8C-7E2886C91723}" type="presOf" srcId="{E144FB16-BCC4-4632-856C-6501C2C52410}" destId="{9C601709-82CA-4AAB-9185-EEB5BA3C13D5}" srcOrd="0" destOrd="0" presId="urn:microsoft.com/office/officeart/2005/8/layout/vList5"/>
    <dgm:cxn modelId="{790158F5-F605-4846-A0D5-20D9609D4D80}" type="presOf" srcId="{8EB8BC89-26D8-4478-B040-AA1D30DB02D6}" destId="{9B479071-8908-4EBE-9BFD-00315B266B2E}" srcOrd="0" destOrd="1" presId="urn:microsoft.com/office/officeart/2005/8/layout/vList5"/>
    <dgm:cxn modelId="{297F3FD6-4185-4420-A42D-EE74A1574065}" srcId="{9C461148-8F30-4211-A586-E7CAE507381A}" destId="{7C3E9C8A-0B66-49BE-802C-827F1A9A34AE}" srcOrd="2" destOrd="0" parTransId="{07532D98-4A81-4E79-90D5-D8117850433F}" sibTransId="{B5E37E61-BEA7-4D4A-8EA5-9D3CFF5CC3F0}"/>
    <dgm:cxn modelId="{9B381A44-5FC4-44BF-8CC0-1430EDD9E319}" type="presOf" srcId="{A9073AA3-B73E-4CAC-AD6E-F546DF1927FE}" destId="{48292860-881F-4E6D-A2B9-1E0461278550}" srcOrd="0" destOrd="0" presId="urn:microsoft.com/office/officeart/2005/8/layout/vList5"/>
    <dgm:cxn modelId="{B7F1C211-B639-40F8-9095-62F1C0958D2F}" srcId="{E144FB16-BCC4-4632-856C-6501C2C52410}" destId="{D368ABA5-161B-4579-B287-ED71870D8A56}" srcOrd="0" destOrd="0" parTransId="{744E41AE-2AD6-43B7-B1E3-FDF04C9530D9}" sibTransId="{43ECC5E6-2EB1-449C-82D5-345C0739D504}"/>
    <dgm:cxn modelId="{120ACD8C-9277-4EFC-AA96-D448AE2C0B65}" type="presOf" srcId="{0C71641F-1FCD-4E44-BBFE-0A892FCD36F9}" destId="{71B4E5CB-CD45-4669-BD9E-50FAC390AC84}" srcOrd="0" destOrd="2" presId="urn:microsoft.com/office/officeart/2005/8/layout/vList5"/>
    <dgm:cxn modelId="{3F9522F8-6EAE-4E2B-93C3-6A9B6D0714B4}" srcId="{3EDD8809-2781-4D9D-9D16-E733AA4714A0}" destId="{B7C997BE-DF35-4951-A2A5-C17D1A2A5384}" srcOrd="0" destOrd="0" parTransId="{BF294CB3-999C-425D-BDD7-A5EF05FEC6A1}" sibTransId="{8BB7CFC4-A84B-4AA2-95EE-22D93B4BD053}"/>
    <dgm:cxn modelId="{F6381A50-14B3-403C-ADAC-434118A27EF0}" srcId="{752ED072-3E7D-44D3-B5AD-002B3567E49C}" destId="{2CB1359A-FCD8-45D2-8534-CE22BA07A62C}" srcOrd="0" destOrd="0" parTransId="{03082DBD-4BDE-4B8B-8197-051C293A3E3D}" sibTransId="{E35D26EF-B7CA-4792-B619-523EEF96620B}"/>
    <dgm:cxn modelId="{E634ADF7-A2A9-4580-983C-45944343833B}" srcId="{3EDD8809-2781-4D9D-9D16-E733AA4714A0}" destId="{DBB4696B-ECF9-40C9-B9FA-09F69716BA1A}" srcOrd="1" destOrd="0" parTransId="{AA7E215D-F10A-4EDB-B56F-D24040F07A0E}" sibTransId="{4C81A1A0-171A-481C-A947-994071F72689}"/>
    <dgm:cxn modelId="{E9ED19CF-889C-4B7F-8EE8-31DA31C23A75}" srcId="{E144FB16-BCC4-4632-856C-6501C2C52410}" destId="{0C71641F-1FCD-4E44-BBFE-0A892FCD36F9}" srcOrd="2" destOrd="0" parTransId="{528E278A-CAA6-429A-B60D-C8F728DC82D0}" sibTransId="{8E5CCFAD-7476-41EB-BADE-57A24ACFF85B}"/>
    <dgm:cxn modelId="{B9F0975F-374F-4270-9859-DE3178521FB3}" srcId="{9C461148-8F30-4211-A586-E7CAE507381A}" destId="{ACBD02A4-95F6-42DC-99C6-4293645E5E38}" srcOrd="0" destOrd="0" parTransId="{AD3FFAB7-463C-4244-9C85-18459AC75D39}" sibTransId="{E64A4454-2803-4317-ACA7-3BD39CB63195}"/>
    <dgm:cxn modelId="{0DDA7125-1420-4C48-B061-C99D232E9234}" srcId="{E144FB16-BCC4-4632-856C-6501C2C52410}" destId="{BFDBB606-43AA-45A0-84A7-9888936DF33D}" srcOrd="1" destOrd="0" parTransId="{1FFB92C0-FF83-4563-9882-DEA79E71A571}" sibTransId="{DB395C4C-C40C-49EB-8FE7-A40120FEAD40}"/>
    <dgm:cxn modelId="{EFA384B3-593C-4521-8674-DE3917D23DA2}" srcId="{752ED072-3E7D-44D3-B5AD-002B3567E49C}" destId="{9C461148-8F30-4211-A586-E7CAE507381A}" srcOrd="2" destOrd="0" parTransId="{756392C6-B0CF-468D-8386-EC892055C379}" sibTransId="{06AB7AF8-6959-42C9-9203-F3206F6A56D2}"/>
    <dgm:cxn modelId="{52765D38-3FB5-448F-ACF4-AC07D9E28335}" type="presOf" srcId="{DBB4696B-ECF9-40C9-B9FA-09F69716BA1A}" destId="{94E1FFBD-C0B2-4E10-9E73-F92AE7110017}" srcOrd="0" destOrd="1" presId="urn:microsoft.com/office/officeart/2005/8/layout/vList5"/>
    <dgm:cxn modelId="{A7A7AA43-2C34-4297-94CF-034A793822D9}" type="presOf" srcId="{3EDD8809-2781-4D9D-9D16-E733AA4714A0}" destId="{6070A596-C34C-4DC3-93C9-E0684FB43B7C}" srcOrd="0" destOrd="0" presId="urn:microsoft.com/office/officeart/2005/8/layout/vList5"/>
    <dgm:cxn modelId="{CE83DB1F-3C80-481F-B581-0AC3274DC34A}" type="presOf" srcId="{2CB1359A-FCD8-45D2-8534-CE22BA07A62C}" destId="{4F7D077E-BABA-43A9-83B2-9BDBC8C5F347}" srcOrd="0" destOrd="0" presId="urn:microsoft.com/office/officeart/2005/8/layout/vList5"/>
    <dgm:cxn modelId="{A9499AD5-F3AB-4438-BA50-879554FDC4F5}" srcId="{752ED072-3E7D-44D3-B5AD-002B3567E49C}" destId="{3EDD8809-2781-4D9D-9D16-E733AA4714A0}" srcOrd="1" destOrd="0" parTransId="{514B6DF2-9DB7-4AD3-8AB4-1391BDDF7C02}" sibTransId="{18BA1BD6-73CC-4B5D-BA82-518ADF5638C3}"/>
    <dgm:cxn modelId="{3D835A48-311B-4BCD-AB63-98533DE0808F}" type="presOf" srcId="{B7C997BE-DF35-4951-A2A5-C17D1A2A5384}" destId="{94E1FFBD-C0B2-4E10-9E73-F92AE7110017}" srcOrd="0" destOrd="0" presId="urn:microsoft.com/office/officeart/2005/8/layout/vList5"/>
    <dgm:cxn modelId="{F927359E-9145-4740-B53C-552EACBB6E38}" srcId="{9C461148-8F30-4211-A586-E7CAE507381A}" destId="{8EB8BC89-26D8-4478-B040-AA1D30DB02D6}" srcOrd="1" destOrd="0" parTransId="{3F708C4B-1016-40E7-8FEF-A4EACBC7A11E}" sibTransId="{DDA5BFB6-A971-4402-9A41-5CD3EDF1A535}"/>
    <dgm:cxn modelId="{E1CCA99F-A54B-4E27-A0A7-C0FDEE053A6F}" srcId="{752ED072-3E7D-44D3-B5AD-002B3567E49C}" destId="{E144FB16-BCC4-4632-856C-6501C2C52410}" srcOrd="3" destOrd="0" parTransId="{3A346A9C-55E8-41A5-97AB-F60124B1BCD5}" sibTransId="{9B9117E2-1FDA-44E7-BC47-7B42CE9DB53D}"/>
    <dgm:cxn modelId="{AA750E6D-50B5-45AE-B19F-29A13749B36E}" srcId="{2CB1359A-FCD8-45D2-8534-CE22BA07A62C}" destId="{20C87F70-E910-4010-9289-DDF3ACE33AD8}" srcOrd="1" destOrd="0" parTransId="{30EECD0B-BACC-4434-97CD-8DCE3415A667}" sibTransId="{818E51C1-6438-4A76-BBA4-1AA6952AC3DD}"/>
    <dgm:cxn modelId="{7278DC77-6F12-485A-8B32-634334DB16C5}" type="presOf" srcId="{9C461148-8F30-4211-A586-E7CAE507381A}" destId="{6A376108-AC04-42B7-8436-194C613E696F}" srcOrd="0" destOrd="0" presId="urn:microsoft.com/office/officeart/2005/8/layout/vList5"/>
    <dgm:cxn modelId="{E676A965-300C-4668-8863-9AA076597E01}" type="presOf" srcId="{20C87F70-E910-4010-9289-DDF3ACE33AD8}" destId="{48292860-881F-4E6D-A2B9-1E0461278550}" srcOrd="0" destOrd="1" presId="urn:microsoft.com/office/officeart/2005/8/layout/vList5"/>
    <dgm:cxn modelId="{A6CA1C80-0994-427B-91F4-667EC70E087C}" type="presOf" srcId="{D368ABA5-161B-4579-B287-ED71870D8A56}" destId="{71B4E5CB-CD45-4669-BD9E-50FAC390AC84}" srcOrd="0" destOrd="0" presId="urn:microsoft.com/office/officeart/2005/8/layout/vList5"/>
    <dgm:cxn modelId="{3386316F-CBEA-4901-88EC-6C9805294D33}" type="presOf" srcId="{BFDBB606-43AA-45A0-84A7-9888936DF33D}" destId="{71B4E5CB-CD45-4669-BD9E-50FAC390AC84}" srcOrd="0" destOrd="1" presId="urn:microsoft.com/office/officeart/2005/8/layout/vList5"/>
    <dgm:cxn modelId="{78D37BE7-5258-40D6-9B6B-7B25554D2F27}" type="presOf" srcId="{752ED072-3E7D-44D3-B5AD-002B3567E49C}" destId="{23FC313D-FC90-4C14-B953-26954ED73C35}" srcOrd="0" destOrd="0" presId="urn:microsoft.com/office/officeart/2005/8/layout/vList5"/>
    <dgm:cxn modelId="{53483F49-C6F1-4AE3-BD5F-F3B8922F7C6B}" srcId="{2CB1359A-FCD8-45D2-8534-CE22BA07A62C}" destId="{A9073AA3-B73E-4CAC-AD6E-F546DF1927FE}" srcOrd="0" destOrd="0" parTransId="{B2CF6FE0-CB5D-481B-9D82-67B5B867AD86}" sibTransId="{C4CC5BF5-DA5B-401A-98A9-CAEFB2817C24}"/>
    <dgm:cxn modelId="{8A8AFB63-02F8-4B93-ACA2-A2F6A9198AB6}" type="presOf" srcId="{ACBD02A4-95F6-42DC-99C6-4293645E5E38}" destId="{9B479071-8908-4EBE-9BFD-00315B266B2E}" srcOrd="0" destOrd="0" presId="urn:microsoft.com/office/officeart/2005/8/layout/vList5"/>
    <dgm:cxn modelId="{1E2B7647-C468-4CD8-B0AC-0C0436634582}" type="presOf" srcId="{7C3E9C8A-0B66-49BE-802C-827F1A9A34AE}" destId="{9B479071-8908-4EBE-9BFD-00315B266B2E}" srcOrd="0" destOrd="2" presId="urn:microsoft.com/office/officeart/2005/8/layout/vList5"/>
    <dgm:cxn modelId="{AC09C32C-FD06-4BFF-8B1F-A0FF852161F1}" type="presParOf" srcId="{23FC313D-FC90-4C14-B953-26954ED73C35}" destId="{218D73F3-8902-4BB2-8722-FC174240B6BF}" srcOrd="0" destOrd="0" presId="urn:microsoft.com/office/officeart/2005/8/layout/vList5"/>
    <dgm:cxn modelId="{69C375FB-7D4C-487F-A4FE-C15C8D6A5090}" type="presParOf" srcId="{218D73F3-8902-4BB2-8722-FC174240B6BF}" destId="{4F7D077E-BABA-43A9-83B2-9BDBC8C5F347}" srcOrd="0" destOrd="0" presId="urn:microsoft.com/office/officeart/2005/8/layout/vList5"/>
    <dgm:cxn modelId="{0F16D689-30E5-431D-B759-48BFE1E32EFF}" type="presParOf" srcId="{218D73F3-8902-4BB2-8722-FC174240B6BF}" destId="{48292860-881F-4E6D-A2B9-1E0461278550}" srcOrd="1" destOrd="0" presId="urn:microsoft.com/office/officeart/2005/8/layout/vList5"/>
    <dgm:cxn modelId="{CA836DCF-DF3C-43BD-95AE-98E1F3AFB12E}" type="presParOf" srcId="{23FC313D-FC90-4C14-B953-26954ED73C35}" destId="{7D3BA2A9-2E6C-4168-86C2-FC698D7B81BB}" srcOrd="1" destOrd="0" presId="urn:microsoft.com/office/officeart/2005/8/layout/vList5"/>
    <dgm:cxn modelId="{A41B9D5B-45A1-47BB-859A-2E0071041923}" type="presParOf" srcId="{23FC313D-FC90-4C14-B953-26954ED73C35}" destId="{0F70BCBC-552A-4333-83D2-7318A190022B}" srcOrd="2" destOrd="0" presId="urn:microsoft.com/office/officeart/2005/8/layout/vList5"/>
    <dgm:cxn modelId="{80A454CA-AB57-41F1-91EF-39ADFD948C8A}" type="presParOf" srcId="{0F70BCBC-552A-4333-83D2-7318A190022B}" destId="{6070A596-C34C-4DC3-93C9-E0684FB43B7C}" srcOrd="0" destOrd="0" presId="urn:microsoft.com/office/officeart/2005/8/layout/vList5"/>
    <dgm:cxn modelId="{AAD88F74-2E0A-4D28-8D34-735D57DB6F60}" type="presParOf" srcId="{0F70BCBC-552A-4333-83D2-7318A190022B}" destId="{94E1FFBD-C0B2-4E10-9E73-F92AE7110017}" srcOrd="1" destOrd="0" presId="urn:microsoft.com/office/officeart/2005/8/layout/vList5"/>
    <dgm:cxn modelId="{4341C050-E82E-4BA2-B4EF-9A60317ECA43}" type="presParOf" srcId="{23FC313D-FC90-4C14-B953-26954ED73C35}" destId="{EB36924B-F061-47EC-B18B-32B321E128DB}" srcOrd="3" destOrd="0" presId="urn:microsoft.com/office/officeart/2005/8/layout/vList5"/>
    <dgm:cxn modelId="{4629CCA4-A1B8-4651-AF36-E6FAB8198FAF}" type="presParOf" srcId="{23FC313D-FC90-4C14-B953-26954ED73C35}" destId="{8473F03D-FF35-4382-8B8C-CA7B60C3CF3F}" srcOrd="4" destOrd="0" presId="urn:microsoft.com/office/officeart/2005/8/layout/vList5"/>
    <dgm:cxn modelId="{B6741BD3-746D-42A6-BC07-DCAE404F88CF}" type="presParOf" srcId="{8473F03D-FF35-4382-8B8C-CA7B60C3CF3F}" destId="{6A376108-AC04-42B7-8436-194C613E696F}" srcOrd="0" destOrd="0" presId="urn:microsoft.com/office/officeart/2005/8/layout/vList5"/>
    <dgm:cxn modelId="{67FAC259-AD6F-4123-B2B2-E87B2E0CE43F}" type="presParOf" srcId="{8473F03D-FF35-4382-8B8C-CA7B60C3CF3F}" destId="{9B479071-8908-4EBE-9BFD-00315B266B2E}" srcOrd="1" destOrd="0" presId="urn:microsoft.com/office/officeart/2005/8/layout/vList5"/>
    <dgm:cxn modelId="{5C48F70C-7748-4749-8498-58ABABCC9C66}" type="presParOf" srcId="{23FC313D-FC90-4C14-B953-26954ED73C35}" destId="{5A817849-FF67-4F72-BBD5-0A75EE64449E}" srcOrd="5" destOrd="0" presId="urn:microsoft.com/office/officeart/2005/8/layout/vList5"/>
    <dgm:cxn modelId="{5781C0A2-100C-4D5A-B9C8-E8344F00E747}" type="presParOf" srcId="{23FC313D-FC90-4C14-B953-26954ED73C35}" destId="{99363C51-4A7B-4765-AF83-D11F0AA871AF}" srcOrd="6" destOrd="0" presId="urn:microsoft.com/office/officeart/2005/8/layout/vList5"/>
    <dgm:cxn modelId="{BE9638B6-F5E8-4D71-A37C-0A8F63978159}" type="presParOf" srcId="{99363C51-4A7B-4765-AF83-D11F0AA871AF}" destId="{9C601709-82CA-4AAB-9185-EEB5BA3C13D5}" srcOrd="0" destOrd="0" presId="urn:microsoft.com/office/officeart/2005/8/layout/vList5"/>
    <dgm:cxn modelId="{86E936FD-804B-44FF-9C6A-81E7F974B641}" type="presParOf" srcId="{99363C51-4A7B-4765-AF83-D11F0AA871AF}" destId="{71B4E5CB-CD45-4669-BD9E-50FAC390AC84}" srcOrd="1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25D48E2-0B5B-4A35-9BD6-F30F52076E52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8B87D4C-DBDB-4DB6-81F2-B72D9F528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48E2-0B5B-4A35-9BD6-F30F52076E52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87D4C-DBDB-4DB6-81F2-B72D9F528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48E2-0B5B-4A35-9BD6-F30F52076E52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87D4C-DBDB-4DB6-81F2-B72D9F528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48E2-0B5B-4A35-9BD6-F30F52076E52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87D4C-DBDB-4DB6-81F2-B72D9F528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25D48E2-0B5B-4A35-9BD6-F30F52076E52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B87D4C-DBDB-4DB6-81F2-B72D9F528A79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25D48E2-0B5B-4A35-9BD6-F30F52076E52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8B87D4C-DBDB-4DB6-81F2-B72D9F528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48E2-0B5B-4A35-9BD6-F30F52076E52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87D4C-DBDB-4DB6-81F2-B72D9F528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48E2-0B5B-4A35-9BD6-F30F52076E52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87D4C-DBDB-4DB6-81F2-B72D9F528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48E2-0B5B-4A35-9BD6-F30F52076E52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87D4C-DBDB-4DB6-81F2-B72D9F528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48E2-0B5B-4A35-9BD6-F30F52076E52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87D4C-DBDB-4DB6-81F2-B72D9F528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48E2-0B5B-4A35-9BD6-F30F52076E52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87D4C-DBDB-4DB6-81F2-B72D9F528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25D48E2-0B5B-4A35-9BD6-F30F52076E52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8B87D4C-DBDB-4DB6-81F2-B72D9F528A7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Лекция 2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i="1" dirty="0" smtClean="0"/>
              <a:t>РУКОВОДИТЕЛЬ </a:t>
            </a:r>
            <a:r>
              <a:rPr lang="ru-RU" b="1" i="1" dirty="0"/>
              <a:t>В СИСТЕМЕ УПРАВЛЕНИЯ</a:t>
            </a:r>
          </a:p>
          <a:p>
            <a:r>
              <a:rPr lang="ru-RU" b="1" i="1" dirty="0"/>
              <a:t>ПЕРСОНАЛОМ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0" lvl="2" indent="-457200">
              <a:buFont typeface="+mj-lt"/>
              <a:buAutoNum type="arabicPeriod"/>
            </a:pPr>
            <a:r>
              <a:rPr lang="ru-RU" sz="3600" dirty="0"/>
              <a:t>Система поведения персонала, или структура организации.</a:t>
            </a:r>
          </a:p>
          <a:p>
            <a:pPr marL="1371600" lvl="2" indent="-457200">
              <a:buFont typeface="+mj-lt"/>
              <a:buAutoNum type="arabicPeriod"/>
            </a:pPr>
            <a:r>
              <a:rPr lang="ru-RU" sz="3600" dirty="0"/>
              <a:t>Стратегические типы лидеров.</a:t>
            </a:r>
          </a:p>
          <a:p>
            <a:pPr marL="1371600" lvl="2" indent="-457200">
              <a:buFont typeface="+mj-lt"/>
              <a:buAutoNum type="arabicPeriod"/>
            </a:pPr>
            <a:r>
              <a:rPr lang="ru-RU" sz="3600" dirty="0"/>
              <a:t>Особенности стиля управления персоналом.</a:t>
            </a:r>
          </a:p>
          <a:p>
            <a:pPr marL="1371600" lvl="2" indent="-457200">
              <a:buFont typeface="+mj-lt"/>
              <a:buAutoNum type="arabicPeriod"/>
            </a:pPr>
            <a:r>
              <a:rPr lang="ru-RU" sz="3600" dirty="0"/>
              <a:t>Понятие диапазона управления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Термин «организация»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Картинки по запросу &quot;организация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571744"/>
            <a:ext cx="8161055" cy="3643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Функции управления организацией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Картинки по запросу &quot;функции организации файоль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302650"/>
            <a:ext cx="3786182" cy="3874475"/>
          </a:xfrm>
          <a:prstGeom prst="rect">
            <a:avLst/>
          </a:prstGeom>
          <a:noFill/>
        </p:spPr>
      </p:pic>
      <p:pic>
        <p:nvPicPr>
          <p:cNvPr id="16388" name="Picture 4" descr="Картинки по запросу &quot;функции организации файоль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214554"/>
            <a:ext cx="3136063" cy="43449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Картинки по запросу &quot;внутренняя и внешняя среда организаци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29686" cy="66930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Системы поведения персонала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Линейная организационная структура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8434" name="AutoShape 2" descr="Картинки по запросу &quot;линейная организационная структур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6" name="Picture 4" descr="Картинки по запросу &quot;линейная организационная структур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888" y="2214554"/>
            <a:ext cx="7046260" cy="36356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Функциональная структура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 descr="Картинки по запросу &quot;функциональная организационная структур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161540"/>
            <a:ext cx="6215106" cy="35687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Штабная структура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Картинки по запросу &quot;штабная организационная структур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055" y="2143116"/>
            <a:ext cx="8126545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Матричная структура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Картинки по запросу &quot;матричная организационная структур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357430"/>
            <a:ext cx="6179898" cy="4260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Стиль управления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Картинки по запросу &quot;стиль управления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214554"/>
            <a:ext cx="6442407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 лидерства (как, кем, где создается и реализуется стратегия)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ru-RU" b="1" dirty="0"/>
              <a:t>«</a:t>
            </a:r>
            <a:r>
              <a:rPr lang="ru-RU" i="1" dirty="0"/>
              <a:t>Менеджер классической школы управления»</a:t>
            </a:r>
            <a:r>
              <a:rPr lang="ru-RU" b="1" dirty="0"/>
              <a:t>. </a:t>
            </a:r>
            <a:endParaRPr lang="ru-RU" sz="2000" dirty="0"/>
          </a:p>
          <a:p>
            <a:pPr marL="971550" lvl="1" indent="-514350">
              <a:buFont typeface="+mj-lt"/>
              <a:buAutoNum type="arabicPeriod"/>
            </a:pPr>
            <a:r>
              <a:rPr lang="ru-RU" i="1" dirty="0"/>
              <a:t>«Целеустремленный стратег». </a:t>
            </a:r>
            <a:endParaRPr lang="ru-RU" sz="2000" dirty="0"/>
          </a:p>
          <a:p>
            <a:pPr marL="971550" lvl="1" indent="-514350">
              <a:buFont typeface="+mj-lt"/>
              <a:buAutoNum type="arabicPeriod"/>
            </a:pPr>
            <a:r>
              <a:rPr lang="ru-RU" i="1" dirty="0"/>
              <a:t>«Руководитель с десятью лицами». </a:t>
            </a:r>
            <a:endParaRPr lang="ru-RU" sz="2000" dirty="0"/>
          </a:p>
          <a:p>
            <a:pPr marL="914400" lvl="1" indent="-457200">
              <a:buFont typeface="+mj-lt"/>
              <a:buAutoNum type="arabicPeriod"/>
            </a:pPr>
            <a:r>
              <a:rPr lang="ru-RU" i="1" dirty="0" smtClean="0"/>
              <a:t>«</a:t>
            </a:r>
            <a:r>
              <a:rPr lang="ru-RU" i="1" dirty="0"/>
              <a:t>Специалист по политическим рискам». </a:t>
            </a:r>
            <a:endParaRPr lang="ru-RU" sz="2000" dirty="0"/>
          </a:p>
          <a:p>
            <a:pPr marL="971550" lvl="1" indent="-514350">
              <a:buFont typeface="+mj-lt"/>
              <a:buAutoNum type="arabicPeriod"/>
            </a:pPr>
            <a:r>
              <a:rPr lang="ru-RU" i="1" dirty="0"/>
              <a:t>«Жрец конкурентоспособности». </a:t>
            </a:r>
            <a:endParaRPr lang="ru-RU" sz="2000" dirty="0"/>
          </a:p>
          <a:p>
            <a:pPr marL="971550" lvl="1" indent="-514350">
              <a:buFont typeface="+mj-lt"/>
              <a:buAutoNum type="arabicPeriod"/>
            </a:pPr>
            <a:r>
              <a:rPr lang="ru-RU" i="1" dirty="0"/>
              <a:t>«Проницательный преобразователь». </a:t>
            </a:r>
            <a:endParaRPr lang="ru-RU" sz="2000" dirty="0"/>
          </a:p>
          <a:p>
            <a:pPr marL="971550" lvl="1" indent="-514350">
              <a:buFont typeface="+mj-lt"/>
              <a:buAutoNum type="arabicPeriod"/>
            </a:pPr>
            <a:r>
              <a:rPr lang="ru-RU" i="1" dirty="0" smtClean="0"/>
              <a:t>«</a:t>
            </a:r>
            <a:r>
              <a:rPr lang="ru-RU" i="1" dirty="0"/>
              <a:t>Адепт самоорганизации». </a:t>
            </a:r>
            <a:endParaRPr lang="ru-RU" sz="2000" dirty="0"/>
          </a:p>
          <a:p>
            <a:pPr marL="971550" lvl="1" indent="-514350">
              <a:buFont typeface="+mj-lt"/>
              <a:buAutoNum type="arabicPeriod"/>
            </a:pPr>
            <a:r>
              <a:rPr lang="ru-RU" i="1" dirty="0"/>
              <a:t>«Стратег решающего поворота</a:t>
            </a:r>
            <a:r>
              <a:rPr lang="ru-RU" i="1" dirty="0" smtClean="0"/>
              <a:t>».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i="1" dirty="0" smtClean="0"/>
              <a:t>«</a:t>
            </a:r>
            <a:r>
              <a:rPr lang="ru-RU" i="1" dirty="0"/>
              <a:t>Антикризисный лидер».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 лидерства (стиль управления)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/>
              <a:t>Харизматичный</a:t>
            </a:r>
            <a:r>
              <a:rPr lang="ru-RU" b="1" dirty="0"/>
              <a:t> лидер. </a:t>
            </a:r>
            <a:endParaRPr lang="ru-RU" dirty="0"/>
          </a:p>
          <a:p>
            <a:r>
              <a:rPr lang="ru-RU" b="1" dirty="0"/>
              <a:t>Дипломат. </a:t>
            </a:r>
            <a:endParaRPr lang="ru-RU" dirty="0"/>
          </a:p>
          <a:p>
            <a:r>
              <a:rPr lang="ru-RU" b="1" dirty="0" smtClean="0"/>
              <a:t>Гуманист</a:t>
            </a:r>
            <a:r>
              <a:rPr lang="ru-RU" b="1" dirty="0"/>
              <a:t>. </a:t>
            </a:r>
            <a:endParaRPr lang="ru-RU" dirty="0"/>
          </a:p>
          <a:p>
            <a:r>
              <a:rPr lang="ru-RU" b="1" dirty="0"/>
              <a:t>Демократ. </a:t>
            </a:r>
            <a:endParaRPr lang="ru-RU" dirty="0"/>
          </a:p>
          <a:p>
            <a:r>
              <a:rPr lang="ru-RU" b="1" dirty="0"/>
              <a:t>Бюрократ.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Личностный профиль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управленческих решений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 descr="Картинки по запросу &quot;решения уравновешенного тип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071678"/>
            <a:ext cx="5024426" cy="45794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Эффективность управления персоналом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Зрелость персонала и роль руководителя 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Диапазон управления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6" name="Picture 4" descr="Картинки по запросу &quot;диапазон управления персоналом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357430"/>
            <a:ext cx="7048566" cy="42291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101</TotalTime>
  <Words>204</Words>
  <Application>Microsoft Office PowerPoint</Application>
  <PresentationFormat>Экран (4:3)</PresentationFormat>
  <Paragraphs>65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Городская</vt:lpstr>
      <vt:lpstr>Лекция 2</vt:lpstr>
      <vt:lpstr>Вопросы</vt:lpstr>
      <vt:lpstr>Термин «организация»</vt:lpstr>
      <vt:lpstr>Функции управления организацией</vt:lpstr>
      <vt:lpstr>Слайд 5</vt:lpstr>
      <vt:lpstr>Системы поведения персонала</vt:lpstr>
      <vt:lpstr>Линейная организационная структура</vt:lpstr>
      <vt:lpstr>Функциональная структура</vt:lpstr>
      <vt:lpstr>Штабная структура</vt:lpstr>
      <vt:lpstr>Матричная структура</vt:lpstr>
      <vt:lpstr>Стиль управления</vt:lpstr>
      <vt:lpstr>Тип лидерства (как, кем, где создается и реализуется стратегия)</vt:lpstr>
      <vt:lpstr>Тип лидерства (стиль управления)</vt:lpstr>
      <vt:lpstr>Личностный профиль</vt:lpstr>
      <vt:lpstr>Типы управленческих решений</vt:lpstr>
      <vt:lpstr>Эффективность управления персоналом</vt:lpstr>
      <vt:lpstr>Зрелость персонала и роль руководителя </vt:lpstr>
      <vt:lpstr>Диапазон управления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2</dc:title>
  <dc:creator>Sergey</dc:creator>
  <cp:lastModifiedBy>Sergey</cp:lastModifiedBy>
  <cp:revision>11</cp:revision>
  <dcterms:created xsi:type="dcterms:W3CDTF">2021-02-07T06:08:43Z</dcterms:created>
  <dcterms:modified xsi:type="dcterms:W3CDTF">2021-02-07T07:50:40Z</dcterms:modified>
</cp:coreProperties>
</file>