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4526DE-2544-4321-9B98-641B28A3502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BC0CAA-0A37-449B-AA44-D681BCEC5B25}">
      <dgm:prSet phldrT="[Текст]" custT="1"/>
      <dgm:spPr/>
      <dgm:t>
        <a:bodyPr/>
        <a:lstStyle/>
        <a:p>
          <a:r>
            <a:rPr lang="ru-RU" sz="1850" baseline="0" dirty="0" smtClean="0"/>
            <a:t>должность</a:t>
          </a:r>
          <a:endParaRPr lang="ru-RU" sz="1850" baseline="0" dirty="0"/>
        </a:p>
      </dgm:t>
    </dgm:pt>
    <dgm:pt modelId="{306FDCAD-B92F-41D8-8589-E9F485582965}" type="parTrans" cxnId="{4530C916-0A69-4539-B5B9-22E543A08C2B}">
      <dgm:prSet/>
      <dgm:spPr/>
      <dgm:t>
        <a:bodyPr/>
        <a:lstStyle/>
        <a:p>
          <a:endParaRPr lang="ru-RU"/>
        </a:p>
      </dgm:t>
    </dgm:pt>
    <dgm:pt modelId="{D8679591-E35D-4C5D-BE76-B18D5FC2B2E2}" type="sibTrans" cxnId="{4530C916-0A69-4539-B5B9-22E543A08C2B}">
      <dgm:prSet/>
      <dgm:spPr/>
      <dgm:t>
        <a:bodyPr/>
        <a:lstStyle/>
        <a:p>
          <a:endParaRPr lang="ru-RU"/>
        </a:p>
      </dgm:t>
    </dgm:pt>
    <dgm:pt modelId="{CAAC98D0-C49A-471C-A775-17480F2DD8DC}">
      <dgm:prSet phldrT="[Текст]" custT="1"/>
      <dgm:spPr/>
      <dgm:t>
        <a:bodyPr/>
        <a:lstStyle/>
        <a:p>
          <a:r>
            <a:rPr lang="ru-RU" sz="1850" baseline="0" dirty="0" smtClean="0"/>
            <a:t>кадры</a:t>
          </a:r>
          <a:endParaRPr lang="ru-RU" sz="1850" baseline="0" dirty="0"/>
        </a:p>
      </dgm:t>
    </dgm:pt>
    <dgm:pt modelId="{579F7E40-8382-4D41-BE26-195D7D775734}" type="parTrans" cxnId="{439F1506-4812-4307-A578-CF522214A3DD}">
      <dgm:prSet/>
      <dgm:spPr/>
      <dgm:t>
        <a:bodyPr/>
        <a:lstStyle/>
        <a:p>
          <a:endParaRPr lang="ru-RU"/>
        </a:p>
      </dgm:t>
    </dgm:pt>
    <dgm:pt modelId="{9ED130D0-7E8A-4A8F-AA46-A54415EB3471}" type="sibTrans" cxnId="{439F1506-4812-4307-A578-CF522214A3DD}">
      <dgm:prSet/>
      <dgm:spPr/>
      <dgm:t>
        <a:bodyPr/>
        <a:lstStyle/>
        <a:p>
          <a:endParaRPr lang="ru-RU"/>
        </a:p>
      </dgm:t>
    </dgm:pt>
    <dgm:pt modelId="{362699E5-4502-4587-B3DC-7C82B7176455}">
      <dgm:prSet phldrT="[Текст]" custT="1"/>
      <dgm:spPr/>
      <dgm:t>
        <a:bodyPr/>
        <a:lstStyle/>
        <a:p>
          <a:r>
            <a:rPr lang="ru-RU" sz="1850" baseline="0" dirty="0" smtClean="0"/>
            <a:t>Человеческие ресурсы</a:t>
          </a:r>
          <a:endParaRPr lang="ru-RU" sz="1850" baseline="0" dirty="0"/>
        </a:p>
      </dgm:t>
    </dgm:pt>
    <dgm:pt modelId="{9E87080C-7955-43E4-BDFC-92CFD7669252}" type="parTrans" cxnId="{66A13AD5-5265-49F3-B21B-32CBCE12BB32}">
      <dgm:prSet/>
      <dgm:spPr/>
      <dgm:t>
        <a:bodyPr/>
        <a:lstStyle/>
        <a:p>
          <a:endParaRPr lang="ru-RU"/>
        </a:p>
      </dgm:t>
    </dgm:pt>
    <dgm:pt modelId="{F666FF48-1AF2-4E06-BC20-CCCF94CDA8DC}" type="sibTrans" cxnId="{66A13AD5-5265-49F3-B21B-32CBCE12BB32}">
      <dgm:prSet/>
      <dgm:spPr/>
      <dgm:t>
        <a:bodyPr/>
        <a:lstStyle/>
        <a:p>
          <a:endParaRPr lang="ru-RU"/>
        </a:p>
      </dgm:t>
    </dgm:pt>
    <dgm:pt modelId="{BABD10E0-01B3-4069-BA33-FBDB12AC3C13}">
      <dgm:prSet phldrT="[Текст]" custT="1"/>
      <dgm:spPr/>
      <dgm:t>
        <a:bodyPr/>
        <a:lstStyle/>
        <a:p>
          <a:r>
            <a:rPr lang="ru-RU" sz="3200" baseline="0" dirty="0" smtClean="0"/>
            <a:t>Персонал</a:t>
          </a:r>
          <a:endParaRPr lang="ru-RU" sz="3200" baseline="0" dirty="0"/>
        </a:p>
      </dgm:t>
    </dgm:pt>
    <dgm:pt modelId="{B9EF4F00-5CA8-4BA7-B6F8-E894D96CC0C6}" type="parTrans" cxnId="{8F90952F-1D18-42D4-A22E-D06334944BA0}">
      <dgm:prSet/>
      <dgm:spPr/>
      <dgm:t>
        <a:bodyPr/>
        <a:lstStyle/>
        <a:p>
          <a:endParaRPr lang="ru-RU"/>
        </a:p>
      </dgm:t>
    </dgm:pt>
    <dgm:pt modelId="{1F7E0D83-53A6-44DC-BDA3-2E205D6F8D41}" type="sibTrans" cxnId="{8F90952F-1D18-42D4-A22E-D06334944BA0}">
      <dgm:prSet/>
      <dgm:spPr/>
      <dgm:t>
        <a:bodyPr/>
        <a:lstStyle/>
        <a:p>
          <a:endParaRPr lang="ru-RU"/>
        </a:p>
      </dgm:t>
    </dgm:pt>
    <dgm:pt modelId="{3534AD62-152F-4C74-A7BB-BDBF91FC6B14}" type="pres">
      <dgm:prSet presAssocID="{AB4526DE-2544-4321-9B98-641B28A35020}" presName="Name0" presStyleCnt="0">
        <dgm:presLayoutVars>
          <dgm:chMax val="4"/>
          <dgm:resizeHandles val="exact"/>
        </dgm:presLayoutVars>
      </dgm:prSet>
      <dgm:spPr/>
    </dgm:pt>
    <dgm:pt modelId="{1AE48E14-8EDE-42F4-ACA7-765490C096A0}" type="pres">
      <dgm:prSet presAssocID="{AB4526DE-2544-4321-9B98-641B28A35020}" presName="ellipse" presStyleLbl="trBgShp" presStyleIdx="0" presStyleCnt="1"/>
      <dgm:spPr/>
    </dgm:pt>
    <dgm:pt modelId="{D44D6724-5069-48A0-B9E6-B9818E433905}" type="pres">
      <dgm:prSet presAssocID="{AB4526DE-2544-4321-9B98-641B28A35020}" presName="arrow1" presStyleLbl="fgShp" presStyleIdx="0" presStyleCnt="1"/>
      <dgm:spPr/>
    </dgm:pt>
    <dgm:pt modelId="{FB8A45E7-50D0-4835-ADB3-64242D3E4C7A}" type="pres">
      <dgm:prSet presAssocID="{AB4526DE-2544-4321-9B98-641B28A35020}" presName="rectangle" presStyleLbl="revTx" presStyleIdx="0" presStyleCnt="1" custScaleX="131038" custScaleY="115112">
        <dgm:presLayoutVars>
          <dgm:bulletEnabled val="1"/>
        </dgm:presLayoutVars>
      </dgm:prSet>
      <dgm:spPr/>
    </dgm:pt>
    <dgm:pt modelId="{2F337E3E-952B-4B45-922F-DAEA6FB47C86}" type="pres">
      <dgm:prSet presAssocID="{CAAC98D0-C49A-471C-A775-17480F2DD8DC}" presName="item1" presStyleLbl="node1" presStyleIdx="0" presStyleCnt="3" custScaleX="131038" custScaleY="115112">
        <dgm:presLayoutVars>
          <dgm:bulletEnabled val="1"/>
        </dgm:presLayoutVars>
      </dgm:prSet>
      <dgm:spPr/>
    </dgm:pt>
    <dgm:pt modelId="{7AFAFB03-34D4-40D7-B084-4F4F47897D73}" type="pres">
      <dgm:prSet presAssocID="{362699E5-4502-4587-B3DC-7C82B7176455}" presName="item2" presStyleLbl="node1" presStyleIdx="1" presStyleCnt="3" custScaleX="131038" custScaleY="115112">
        <dgm:presLayoutVars>
          <dgm:bulletEnabled val="1"/>
        </dgm:presLayoutVars>
      </dgm:prSet>
      <dgm:spPr/>
    </dgm:pt>
    <dgm:pt modelId="{BFF24D84-CCBF-4E31-8B81-B8D4CD769374}" type="pres">
      <dgm:prSet presAssocID="{BABD10E0-01B3-4069-BA33-FBDB12AC3C13}" presName="item3" presStyleLbl="node1" presStyleIdx="2" presStyleCnt="3" custScaleX="131038" custScaleY="115112">
        <dgm:presLayoutVars>
          <dgm:bulletEnabled val="1"/>
        </dgm:presLayoutVars>
      </dgm:prSet>
      <dgm:spPr/>
    </dgm:pt>
    <dgm:pt modelId="{213D433F-DB93-4492-84EF-9578FD206678}" type="pres">
      <dgm:prSet presAssocID="{AB4526DE-2544-4321-9B98-641B28A35020}" presName="funnel" presStyleLbl="trAlignAcc1" presStyleIdx="0" presStyleCnt="1" custScaleX="147919" custScaleY="130915"/>
      <dgm:spPr/>
    </dgm:pt>
  </dgm:ptLst>
  <dgm:cxnLst>
    <dgm:cxn modelId="{4530C916-0A69-4539-B5B9-22E543A08C2B}" srcId="{AB4526DE-2544-4321-9B98-641B28A35020}" destId="{85BC0CAA-0A37-449B-AA44-D681BCEC5B25}" srcOrd="0" destOrd="0" parTransId="{306FDCAD-B92F-41D8-8589-E9F485582965}" sibTransId="{D8679591-E35D-4C5D-BE76-B18D5FC2B2E2}"/>
    <dgm:cxn modelId="{F6754C31-79BF-4CC3-8340-11CFC1E2EA7D}" type="presOf" srcId="{BABD10E0-01B3-4069-BA33-FBDB12AC3C13}" destId="{FB8A45E7-50D0-4835-ADB3-64242D3E4C7A}" srcOrd="0" destOrd="0" presId="urn:microsoft.com/office/officeart/2005/8/layout/funnel1"/>
    <dgm:cxn modelId="{5CDD886B-1337-485C-A66A-F3C48C895500}" type="presOf" srcId="{CAAC98D0-C49A-471C-A775-17480F2DD8DC}" destId="{7AFAFB03-34D4-40D7-B084-4F4F47897D73}" srcOrd="0" destOrd="0" presId="urn:microsoft.com/office/officeart/2005/8/layout/funnel1"/>
    <dgm:cxn modelId="{66A13AD5-5265-49F3-B21B-32CBCE12BB32}" srcId="{AB4526DE-2544-4321-9B98-641B28A35020}" destId="{362699E5-4502-4587-B3DC-7C82B7176455}" srcOrd="2" destOrd="0" parTransId="{9E87080C-7955-43E4-BDFC-92CFD7669252}" sibTransId="{F666FF48-1AF2-4E06-BC20-CCCF94CDA8DC}"/>
    <dgm:cxn modelId="{84028D3C-87CE-4C2B-84AA-9BDE99F5ABB3}" type="presOf" srcId="{85BC0CAA-0A37-449B-AA44-D681BCEC5B25}" destId="{BFF24D84-CCBF-4E31-8B81-B8D4CD769374}" srcOrd="0" destOrd="0" presId="urn:microsoft.com/office/officeart/2005/8/layout/funnel1"/>
    <dgm:cxn modelId="{8F90952F-1D18-42D4-A22E-D06334944BA0}" srcId="{AB4526DE-2544-4321-9B98-641B28A35020}" destId="{BABD10E0-01B3-4069-BA33-FBDB12AC3C13}" srcOrd="3" destOrd="0" parTransId="{B9EF4F00-5CA8-4BA7-B6F8-E894D96CC0C6}" sibTransId="{1F7E0D83-53A6-44DC-BDA3-2E205D6F8D41}"/>
    <dgm:cxn modelId="{0D6FDB18-9127-45E3-88FD-02C8E8A0984D}" type="presOf" srcId="{362699E5-4502-4587-B3DC-7C82B7176455}" destId="{2F337E3E-952B-4B45-922F-DAEA6FB47C86}" srcOrd="0" destOrd="0" presId="urn:microsoft.com/office/officeart/2005/8/layout/funnel1"/>
    <dgm:cxn modelId="{439F1506-4812-4307-A578-CF522214A3DD}" srcId="{AB4526DE-2544-4321-9B98-641B28A35020}" destId="{CAAC98D0-C49A-471C-A775-17480F2DD8DC}" srcOrd="1" destOrd="0" parTransId="{579F7E40-8382-4D41-BE26-195D7D775734}" sibTransId="{9ED130D0-7E8A-4A8F-AA46-A54415EB3471}"/>
    <dgm:cxn modelId="{0AAA7BE0-272E-4394-8203-46E63B0FCBFA}" type="presOf" srcId="{AB4526DE-2544-4321-9B98-641B28A35020}" destId="{3534AD62-152F-4C74-A7BB-BDBF91FC6B14}" srcOrd="0" destOrd="0" presId="urn:microsoft.com/office/officeart/2005/8/layout/funnel1"/>
    <dgm:cxn modelId="{BD049CCA-CA12-4D3A-BA8E-2708C06A18DE}" type="presParOf" srcId="{3534AD62-152F-4C74-A7BB-BDBF91FC6B14}" destId="{1AE48E14-8EDE-42F4-ACA7-765490C096A0}" srcOrd="0" destOrd="0" presId="urn:microsoft.com/office/officeart/2005/8/layout/funnel1"/>
    <dgm:cxn modelId="{01B11B02-899E-4579-B62C-5BD373466853}" type="presParOf" srcId="{3534AD62-152F-4C74-A7BB-BDBF91FC6B14}" destId="{D44D6724-5069-48A0-B9E6-B9818E433905}" srcOrd="1" destOrd="0" presId="urn:microsoft.com/office/officeart/2005/8/layout/funnel1"/>
    <dgm:cxn modelId="{83FCFD75-3BA1-44D1-8F20-D50204DDBAA5}" type="presParOf" srcId="{3534AD62-152F-4C74-A7BB-BDBF91FC6B14}" destId="{FB8A45E7-50D0-4835-ADB3-64242D3E4C7A}" srcOrd="2" destOrd="0" presId="urn:microsoft.com/office/officeart/2005/8/layout/funnel1"/>
    <dgm:cxn modelId="{0793D041-17B9-49F4-A9BA-9E2A58E4DE36}" type="presParOf" srcId="{3534AD62-152F-4C74-A7BB-BDBF91FC6B14}" destId="{2F337E3E-952B-4B45-922F-DAEA6FB47C86}" srcOrd="3" destOrd="0" presId="urn:microsoft.com/office/officeart/2005/8/layout/funnel1"/>
    <dgm:cxn modelId="{ADA87E04-1F5B-41CF-9F5D-C5418C08B4F5}" type="presParOf" srcId="{3534AD62-152F-4C74-A7BB-BDBF91FC6B14}" destId="{7AFAFB03-34D4-40D7-B084-4F4F47897D73}" srcOrd="4" destOrd="0" presId="urn:microsoft.com/office/officeart/2005/8/layout/funnel1"/>
    <dgm:cxn modelId="{614BD9F1-FDAB-4676-9A0D-4CD054AD86DF}" type="presParOf" srcId="{3534AD62-152F-4C74-A7BB-BDBF91FC6B14}" destId="{BFF24D84-CCBF-4E31-8B81-B8D4CD769374}" srcOrd="5" destOrd="0" presId="urn:microsoft.com/office/officeart/2005/8/layout/funnel1"/>
    <dgm:cxn modelId="{A98B6736-237D-470A-A7DA-5D578ADA650B}" type="presParOf" srcId="{3534AD62-152F-4C74-A7BB-BDBF91FC6B14}" destId="{213D433F-DB93-4492-84EF-9578FD206678}" srcOrd="6" destOrd="0" presId="urn:microsoft.com/office/officeart/2005/8/layout/funne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50C377-26DB-4922-BAB4-3AB3B5D71DE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58681E38-4D9F-4EFA-B345-CDE7B0A22966}">
      <dgm:prSet phldrT="[Текст]" custT="1"/>
      <dgm:spPr/>
      <dgm:t>
        <a:bodyPr/>
        <a:lstStyle/>
        <a:p>
          <a:r>
            <a:rPr lang="ru-RU" sz="1800" baseline="0" dirty="0" smtClean="0"/>
            <a:t>Технократический подход</a:t>
          </a:r>
          <a:endParaRPr lang="ru-RU" sz="1800" baseline="0" dirty="0"/>
        </a:p>
      </dgm:t>
    </dgm:pt>
    <dgm:pt modelId="{6AEF70E9-720A-49FA-9D81-1A3AF24E51DD}" type="parTrans" cxnId="{5484EB0E-D300-4EA9-8BBB-4F9984724703}">
      <dgm:prSet/>
      <dgm:spPr/>
    </dgm:pt>
    <dgm:pt modelId="{608D43CB-2411-43F6-B9C0-F4C4240EA5E6}" type="sibTrans" cxnId="{5484EB0E-D300-4EA9-8BBB-4F9984724703}">
      <dgm:prSet/>
      <dgm:spPr/>
      <dgm:t>
        <a:bodyPr/>
        <a:lstStyle/>
        <a:p>
          <a:endParaRPr lang="ru-RU"/>
        </a:p>
      </dgm:t>
    </dgm:pt>
    <dgm:pt modelId="{2C368830-8450-47B8-80A6-7040C5EA449F}">
      <dgm:prSet phldrT="[Текст]" custT="1"/>
      <dgm:spPr/>
      <dgm:t>
        <a:bodyPr/>
        <a:lstStyle/>
        <a:p>
          <a:r>
            <a:rPr lang="ru-RU" sz="1800" baseline="0" dirty="0" smtClean="0"/>
            <a:t>Гуманистический  подход</a:t>
          </a:r>
          <a:endParaRPr lang="ru-RU" sz="1800" baseline="0" dirty="0"/>
        </a:p>
      </dgm:t>
    </dgm:pt>
    <dgm:pt modelId="{37805302-5309-4CCF-9056-C24E768CDF8A}" type="parTrans" cxnId="{BA923D66-CDC1-4292-8E68-784DB429B2F7}">
      <dgm:prSet/>
      <dgm:spPr/>
    </dgm:pt>
    <dgm:pt modelId="{EADF12B1-7E7F-4E5C-B06D-3B87FDA89650}" type="sibTrans" cxnId="{BA923D66-CDC1-4292-8E68-784DB429B2F7}">
      <dgm:prSet/>
      <dgm:spPr/>
      <dgm:t>
        <a:bodyPr/>
        <a:lstStyle/>
        <a:p>
          <a:endParaRPr lang="ru-RU"/>
        </a:p>
      </dgm:t>
    </dgm:pt>
    <dgm:pt modelId="{D21941CB-DFEA-49A8-8F8D-3E310A63DADE}">
      <dgm:prSet phldrT="[Текст]"/>
      <dgm:spPr/>
      <dgm:t>
        <a:bodyPr/>
        <a:lstStyle/>
        <a:p>
          <a:r>
            <a:rPr lang="en-US" dirty="0" smtClean="0"/>
            <a:t>HR-</a:t>
          </a:r>
          <a:r>
            <a:rPr lang="ru-RU" dirty="0" smtClean="0"/>
            <a:t>инжиниринг</a:t>
          </a:r>
          <a:endParaRPr lang="ru-RU" dirty="0"/>
        </a:p>
      </dgm:t>
    </dgm:pt>
    <dgm:pt modelId="{7502E238-F3EA-4BC8-993E-AA2B3E3849BE}" type="parTrans" cxnId="{AFC54598-5BC8-47F1-BAC6-542D74DE1B8F}">
      <dgm:prSet/>
      <dgm:spPr/>
    </dgm:pt>
    <dgm:pt modelId="{0001CA10-38DD-4929-95A6-5351F53FE673}" type="sibTrans" cxnId="{AFC54598-5BC8-47F1-BAC6-542D74DE1B8F}">
      <dgm:prSet/>
      <dgm:spPr/>
    </dgm:pt>
    <dgm:pt modelId="{6771AC9C-7848-4D60-91E6-C95090FE0868}" type="pres">
      <dgm:prSet presAssocID="{D950C377-26DB-4922-BAB4-3AB3B5D71DE6}" presName="Name0" presStyleCnt="0">
        <dgm:presLayoutVars>
          <dgm:dir/>
          <dgm:resizeHandles val="exact"/>
        </dgm:presLayoutVars>
      </dgm:prSet>
      <dgm:spPr/>
    </dgm:pt>
    <dgm:pt modelId="{76201D5D-DDC5-4C32-BE8C-62F990E53DDC}" type="pres">
      <dgm:prSet presAssocID="{D950C377-26DB-4922-BAB4-3AB3B5D71DE6}" presName="vNodes" presStyleCnt="0"/>
      <dgm:spPr/>
    </dgm:pt>
    <dgm:pt modelId="{00DD9170-207B-45BC-89FE-3F4D73EF1C49}" type="pres">
      <dgm:prSet presAssocID="{58681E38-4D9F-4EFA-B345-CDE7B0A22966}" presName="node" presStyleLbl="node1" presStyleIdx="0" presStyleCnt="3" custScaleX="181741">
        <dgm:presLayoutVars>
          <dgm:bulletEnabled val="1"/>
        </dgm:presLayoutVars>
      </dgm:prSet>
      <dgm:spPr/>
    </dgm:pt>
    <dgm:pt modelId="{F3A52368-CFAB-48CE-AF9D-1107BDE65072}" type="pres">
      <dgm:prSet presAssocID="{608D43CB-2411-43F6-B9C0-F4C4240EA5E6}" presName="spacerT" presStyleCnt="0"/>
      <dgm:spPr/>
    </dgm:pt>
    <dgm:pt modelId="{F5AB8E3C-0892-491C-B67F-35A309244E82}" type="pres">
      <dgm:prSet presAssocID="{608D43CB-2411-43F6-B9C0-F4C4240EA5E6}" presName="sibTrans" presStyleLbl="sibTrans2D1" presStyleIdx="0" presStyleCnt="2"/>
      <dgm:spPr/>
    </dgm:pt>
    <dgm:pt modelId="{08A111CE-2C85-4317-BA27-7998C8E0E60F}" type="pres">
      <dgm:prSet presAssocID="{608D43CB-2411-43F6-B9C0-F4C4240EA5E6}" presName="spacerB" presStyleCnt="0"/>
      <dgm:spPr/>
    </dgm:pt>
    <dgm:pt modelId="{A1F94A3F-ECA2-4D0D-84DF-1F5430B59949}" type="pres">
      <dgm:prSet presAssocID="{2C368830-8450-47B8-80A6-7040C5EA449F}" presName="node" presStyleLbl="node1" presStyleIdx="1" presStyleCnt="3" custScaleX="181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CB1CC-19F7-4453-AC53-37500EA844B7}" type="pres">
      <dgm:prSet presAssocID="{D950C377-26DB-4922-BAB4-3AB3B5D71DE6}" presName="sibTransLast" presStyleLbl="sibTrans2D1" presStyleIdx="1" presStyleCnt="2"/>
      <dgm:spPr/>
    </dgm:pt>
    <dgm:pt modelId="{DD3FF9FB-AA02-4B51-B19F-76C8C5EF42EA}" type="pres">
      <dgm:prSet presAssocID="{D950C377-26DB-4922-BAB4-3AB3B5D71DE6}" presName="connectorText" presStyleLbl="sibTrans2D1" presStyleIdx="1" presStyleCnt="2"/>
      <dgm:spPr/>
    </dgm:pt>
    <dgm:pt modelId="{C1857E7B-8615-4E49-95BA-7E8663AB24F6}" type="pres">
      <dgm:prSet presAssocID="{D950C377-26DB-4922-BAB4-3AB3B5D71DE6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49847D-4F3D-4DFA-A730-227A725EFFDF}" type="presOf" srcId="{EADF12B1-7E7F-4E5C-B06D-3B87FDA89650}" destId="{091CB1CC-19F7-4453-AC53-37500EA844B7}" srcOrd="0" destOrd="0" presId="urn:microsoft.com/office/officeart/2005/8/layout/equation2"/>
    <dgm:cxn modelId="{18918699-9AF8-4205-B4A2-C251F16662AF}" type="presOf" srcId="{608D43CB-2411-43F6-B9C0-F4C4240EA5E6}" destId="{F5AB8E3C-0892-491C-B67F-35A309244E82}" srcOrd="0" destOrd="0" presId="urn:microsoft.com/office/officeart/2005/8/layout/equation2"/>
    <dgm:cxn modelId="{D11EB1FA-2A85-4C78-BC17-B85641516978}" type="presOf" srcId="{D21941CB-DFEA-49A8-8F8D-3E310A63DADE}" destId="{C1857E7B-8615-4E49-95BA-7E8663AB24F6}" srcOrd="0" destOrd="0" presId="urn:microsoft.com/office/officeart/2005/8/layout/equation2"/>
    <dgm:cxn modelId="{AFC54598-5BC8-47F1-BAC6-542D74DE1B8F}" srcId="{D950C377-26DB-4922-BAB4-3AB3B5D71DE6}" destId="{D21941CB-DFEA-49A8-8F8D-3E310A63DADE}" srcOrd="2" destOrd="0" parTransId="{7502E238-F3EA-4BC8-993E-AA2B3E3849BE}" sibTransId="{0001CA10-38DD-4929-95A6-5351F53FE673}"/>
    <dgm:cxn modelId="{B2E0352A-965B-4872-954A-D2BDA6BB2FF0}" type="presOf" srcId="{EADF12B1-7E7F-4E5C-B06D-3B87FDA89650}" destId="{DD3FF9FB-AA02-4B51-B19F-76C8C5EF42EA}" srcOrd="1" destOrd="0" presId="urn:microsoft.com/office/officeart/2005/8/layout/equation2"/>
    <dgm:cxn modelId="{5484EB0E-D300-4EA9-8BBB-4F9984724703}" srcId="{D950C377-26DB-4922-BAB4-3AB3B5D71DE6}" destId="{58681E38-4D9F-4EFA-B345-CDE7B0A22966}" srcOrd="0" destOrd="0" parTransId="{6AEF70E9-720A-49FA-9D81-1A3AF24E51DD}" sibTransId="{608D43CB-2411-43F6-B9C0-F4C4240EA5E6}"/>
    <dgm:cxn modelId="{4C87F9B9-3F28-4715-A08C-6C0A348FDB55}" type="presOf" srcId="{2C368830-8450-47B8-80A6-7040C5EA449F}" destId="{A1F94A3F-ECA2-4D0D-84DF-1F5430B59949}" srcOrd="0" destOrd="0" presId="urn:microsoft.com/office/officeart/2005/8/layout/equation2"/>
    <dgm:cxn modelId="{7F7C8949-D7E2-4FE5-93E9-D0388C47753E}" type="presOf" srcId="{58681E38-4D9F-4EFA-B345-CDE7B0A22966}" destId="{00DD9170-207B-45BC-89FE-3F4D73EF1C49}" srcOrd="0" destOrd="0" presId="urn:microsoft.com/office/officeart/2005/8/layout/equation2"/>
    <dgm:cxn modelId="{79866CD6-773C-4469-B196-978BF256F52C}" type="presOf" srcId="{D950C377-26DB-4922-BAB4-3AB3B5D71DE6}" destId="{6771AC9C-7848-4D60-91E6-C95090FE0868}" srcOrd="0" destOrd="0" presId="urn:microsoft.com/office/officeart/2005/8/layout/equation2"/>
    <dgm:cxn modelId="{BA923D66-CDC1-4292-8E68-784DB429B2F7}" srcId="{D950C377-26DB-4922-BAB4-3AB3B5D71DE6}" destId="{2C368830-8450-47B8-80A6-7040C5EA449F}" srcOrd="1" destOrd="0" parTransId="{37805302-5309-4CCF-9056-C24E768CDF8A}" sibTransId="{EADF12B1-7E7F-4E5C-B06D-3B87FDA89650}"/>
    <dgm:cxn modelId="{5C462E6D-7337-4142-ABD8-407F700496EF}" type="presParOf" srcId="{6771AC9C-7848-4D60-91E6-C95090FE0868}" destId="{76201D5D-DDC5-4C32-BE8C-62F990E53DDC}" srcOrd="0" destOrd="0" presId="urn:microsoft.com/office/officeart/2005/8/layout/equation2"/>
    <dgm:cxn modelId="{2AE9F084-F048-4C1B-BFE9-DFD37BC2F822}" type="presParOf" srcId="{76201D5D-DDC5-4C32-BE8C-62F990E53DDC}" destId="{00DD9170-207B-45BC-89FE-3F4D73EF1C49}" srcOrd="0" destOrd="0" presId="urn:microsoft.com/office/officeart/2005/8/layout/equation2"/>
    <dgm:cxn modelId="{131ED180-561E-4DF6-BA82-4B6A126CE8EF}" type="presParOf" srcId="{76201D5D-DDC5-4C32-BE8C-62F990E53DDC}" destId="{F3A52368-CFAB-48CE-AF9D-1107BDE65072}" srcOrd="1" destOrd="0" presId="urn:microsoft.com/office/officeart/2005/8/layout/equation2"/>
    <dgm:cxn modelId="{94D4CE3D-6F28-42B5-9BB1-6D5531B825B6}" type="presParOf" srcId="{76201D5D-DDC5-4C32-BE8C-62F990E53DDC}" destId="{F5AB8E3C-0892-491C-B67F-35A309244E82}" srcOrd="2" destOrd="0" presId="urn:microsoft.com/office/officeart/2005/8/layout/equation2"/>
    <dgm:cxn modelId="{0AA62402-E814-47E5-8280-127D6FE8239D}" type="presParOf" srcId="{76201D5D-DDC5-4C32-BE8C-62F990E53DDC}" destId="{08A111CE-2C85-4317-BA27-7998C8E0E60F}" srcOrd="3" destOrd="0" presId="urn:microsoft.com/office/officeart/2005/8/layout/equation2"/>
    <dgm:cxn modelId="{A7CA2246-07BC-4D31-84C1-CD2E4A5C121E}" type="presParOf" srcId="{76201D5D-DDC5-4C32-BE8C-62F990E53DDC}" destId="{A1F94A3F-ECA2-4D0D-84DF-1F5430B59949}" srcOrd="4" destOrd="0" presId="urn:microsoft.com/office/officeart/2005/8/layout/equation2"/>
    <dgm:cxn modelId="{4D83D5F6-933A-4296-A096-CD43F44188B0}" type="presParOf" srcId="{6771AC9C-7848-4D60-91E6-C95090FE0868}" destId="{091CB1CC-19F7-4453-AC53-37500EA844B7}" srcOrd="1" destOrd="0" presId="urn:microsoft.com/office/officeart/2005/8/layout/equation2"/>
    <dgm:cxn modelId="{CF6B3FD7-A7BD-4D64-AF23-C1AF18E1990C}" type="presParOf" srcId="{091CB1CC-19F7-4453-AC53-37500EA844B7}" destId="{DD3FF9FB-AA02-4B51-B19F-76C8C5EF42EA}" srcOrd="0" destOrd="0" presId="urn:microsoft.com/office/officeart/2005/8/layout/equation2"/>
    <dgm:cxn modelId="{5EA05B7D-E517-4B81-B280-0C2204E82612}" type="presParOf" srcId="{6771AC9C-7848-4D60-91E6-C95090FE0868}" destId="{C1857E7B-8615-4E49-95BA-7E8663AB24F6}" srcOrd="2" destOrd="0" presId="urn:microsoft.com/office/officeart/2005/8/layout/equati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BF4CA8-D0FD-4289-B9BA-EEFD33AEB2B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2E9A175-FECE-4A5E-A6BC-F746DEC22DC1}">
      <dgm:prSet phldrT="[Текст]"/>
      <dgm:spPr/>
      <dgm:t>
        <a:bodyPr/>
        <a:lstStyle/>
        <a:p>
          <a:r>
            <a:rPr lang="ru-RU" dirty="0" smtClean="0"/>
            <a:t>Иерархия</a:t>
          </a:r>
          <a:endParaRPr lang="ru-RU" dirty="0"/>
        </a:p>
      </dgm:t>
    </dgm:pt>
    <dgm:pt modelId="{FC2413F9-77C8-4D24-B1CF-4E346C1F59DD}" type="parTrans" cxnId="{366B4EBE-7807-4903-8FD2-3A8D53D0869C}">
      <dgm:prSet/>
      <dgm:spPr/>
      <dgm:t>
        <a:bodyPr/>
        <a:lstStyle/>
        <a:p>
          <a:endParaRPr lang="ru-RU"/>
        </a:p>
      </dgm:t>
    </dgm:pt>
    <dgm:pt modelId="{9CE2B15D-1A3F-44ED-8752-80678C1DE1DA}" type="sibTrans" cxnId="{366B4EBE-7807-4903-8FD2-3A8D53D0869C}">
      <dgm:prSet/>
      <dgm:spPr/>
      <dgm:t>
        <a:bodyPr/>
        <a:lstStyle/>
        <a:p>
          <a:endParaRPr lang="ru-RU"/>
        </a:p>
      </dgm:t>
    </dgm:pt>
    <dgm:pt modelId="{284D3169-C1E9-436B-887B-B6A3649C8851}">
      <dgm:prSet phldrT="[Текст]"/>
      <dgm:spPr/>
      <dgm:t>
        <a:bodyPr/>
        <a:lstStyle/>
        <a:p>
          <a:r>
            <a:rPr lang="ru-RU" dirty="0" smtClean="0"/>
            <a:t>Системность</a:t>
          </a:r>
          <a:endParaRPr lang="ru-RU" dirty="0"/>
        </a:p>
      </dgm:t>
    </dgm:pt>
    <dgm:pt modelId="{8242F97B-325D-4DC8-83C1-2F2DE546B791}" type="parTrans" cxnId="{126128C8-DFAD-4193-9435-B815F22D1385}">
      <dgm:prSet/>
      <dgm:spPr/>
      <dgm:t>
        <a:bodyPr/>
        <a:lstStyle/>
        <a:p>
          <a:endParaRPr lang="ru-RU"/>
        </a:p>
      </dgm:t>
    </dgm:pt>
    <dgm:pt modelId="{0A08B388-45FC-4195-8D9A-7F7137F35923}" type="sibTrans" cxnId="{126128C8-DFAD-4193-9435-B815F22D1385}">
      <dgm:prSet/>
      <dgm:spPr/>
      <dgm:t>
        <a:bodyPr/>
        <a:lstStyle/>
        <a:p>
          <a:endParaRPr lang="ru-RU"/>
        </a:p>
      </dgm:t>
    </dgm:pt>
    <dgm:pt modelId="{F6F81537-1DA9-45BB-BFE6-430DCB5801B8}">
      <dgm:prSet phldrT="[Текст]"/>
      <dgm:spPr/>
      <dgm:t>
        <a:bodyPr/>
        <a:lstStyle/>
        <a:p>
          <a:r>
            <a:rPr lang="ru-RU" dirty="0" smtClean="0"/>
            <a:t>Синергия</a:t>
          </a:r>
          <a:endParaRPr lang="ru-RU" dirty="0"/>
        </a:p>
      </dgm:t>
    </dgm:pt>
    <dgm:pt modelId="{35F461A3-9E87-4262-BC83-A731642AED8D}" type="parTrans" cxnId="{9B68926F-1701-4FC5-B68C-62FD047C71B2}">
      <dgm:prSet/>
      <dgm:spPr/>
      <dgm:t>
        <a:bodyPr/>
        <a:lstStyle/>
        <a:p>
          <a:endParaRPr lang="ru-RU"/>
        </a:p>
      </dgm:t>
    </dgm:pt>
    <dgm:pt modelId="{E8CFC271-706E-431D-A73B-EF2951CA69EF}" type="sibTrans" cxnId="{9B68926F-1701-4FC5-B68C-62FD047C71B2}">
      <dgm:prSet/>
      <dgm:spPr/>
      <dgm:t>
        <a:bodyPr/>
        <a:lstStyle/>
        <a:p>
          <a:endParaRPr lang="ru-RU"/>
        </a:p>
      </dgm:t>
    </dgm:pt>
    <dgm:pt modelId="{1293CD25-D070-47B6-BCD3-4D9B827D3728}" type="pres">
      <dgm:prSet presAssocID="{93BF4CA8-D0FD-4289-B9BA-EEFD33AEB2B6}" presName="compositeShape" presStyleCnt="0">
        <dgm:presLayoutVars>
          <dgm:dir/>
          <dgm:resizeHandles/>
        </dgm:presLayoutVars>
      </dgm:prSet>
      <dgm:spPr/>
    </dgm:pt>
    <dgm:pt modelId="{9E7168AB-D495-4E1C-BD18-71FB1DF31A41}" type="pres">
      <dgm:prSet presAssocID="{93BF4CA8-D0FD-4289-B9BA-EEFD33AEB2B6}" presName="pyramid" presStyleLbl="node1" presStyleIdx="0" presStyleCnt="1"/>
      <dgm:spPr/>
    </dgm:pt>
    <dgm:pt modelId="{4E46852C-54C5-4B96-9844-5E72A1AA203E}" type="pres">
      <dgm:prSet presAssocID="{93BF4CA8-D0FD-4289-B9BA-EEFD33AEB2B6}" presName="theList" presStyleCnt="0"/>
      <dgm:spPr/>
    </dgm:pt>
    <dgm:pt modelId="{B89192E5-7E4D-4CBE-A2D6-E073C610B772}" type="pres">
      <dgm:prSet presAssocID="{A2E9A175-FECE-4A5E-A6BC-F746DEC22DC1}" presName="aNode" presStyleLbl="fgAcc1" presStyleIdx="0" presStyleCnt="3">
        <dgm:presLayoutVars>
          <dgm:bulletEnabled val="1"/>
        </dgm:presLayoutVars>
      </dgm:prSet>
      <dgm:spPr/>
    </dgm:pt>
    <dgm:pt modelId="{11ACD8CE-B527-4BC9-B457-9D37198070A9}" type="pres">
      <dgm:prSet presAssocID="{A2E9A175-FECE-4A5E-A6BC-F746DEC22DC1}" presName="aSpace" presStyleCnt="0"/>
      <dgm:spPr/>
    </dgm:pt>
    <dgm:pt modelId="{00BFA993-4066-4823-9BF7-0C83F06F7196}" type="pres">
      <dgm:prSet presAssocID="{284D3169-C1E9-436B-887B-B6A3649C8851}" presName="aNode" presStyleLbl="fgAcc1" presStyleIdx="1" presStyleCnt="3">
        <dgm:presLayoutVars>
          <dgm:bulletEnabled val="1"/>
        </dgm:presLayoutVars>
      </dgm:prSet>
      <dgm:spPr/>
    </dgm:pt>
    <dgm:pt modelId="{CCBF6AD7-5960-448A-8533-0CB64E425FC5}" type="pres">
      <dgm:prSet presAssocID="{284D3169-C1E9-436B-887B-B6A3649C8851}" presName="aSpace" presStyleCnt="0"/>
      <dgm:spPr/>
    </dgm:pt>
    <dgm:pt modelId="{CF5D7C6F-6EA3-4586-B0EC-76C435CD62E6}" type="pres">
      <dgm:prSet presAssocID="{F6F81537-1DA9-45BB-BFE6-430DCB5801B8}" presName="aNode" presStyleLbl="fgAcc1" presStyleIdx="2" presStyleCnt="3">
        <dgm:presLayoutVars>
          <dgm:bulletEnabled val="1"/>
        </dgm:presLayoutVars>
      </dgm:prSet>
      <dgm:spPr/>
    </dgm:pt>
    <dgm:pt modelId="{40686301-EA67-4AF1-9F7A-D93F219891EF}" type="pres">
      <dgm:prSet presAssocID="{F6F81537-1DA9-45BB-BFE6-430DCB5801B8}" presName="aSpace" presStyleCnt="0"/>
      <dgm:spPr/>
    </dgm:pt>
  </dgm:ptLst>
  <dgm:cxnLst>
    <dgm:cxn modelId="{126128C8-DFAD-4193-9435-B815F22D1385}" srcId="{93BF4CA8-D0FD-4289-B9BA-EEFD33AEB2B6}" destId="{284D3169-C1E9-436B-887B-B6A3649C8851}" srcOrd="1" destOrd="0" parTransId="{8242F97B-325D-4DC8-83C1-2F2DE546B791}" sibTransId="{0A08B388-45FC-4195-8D9A-7F7137F35923}"/>
    <dgm:cxn modelId="{098C4A4E-8765-4F4F-A7AB-AD1E8E7ABF2B}" type="presOf" srcId="{A2E9A175-FECE-4A5E-A6BC-F746DEC22DC1}" destId="{B89192E5-7E4D-4CBE-A2D6-E073C610B772}" srcOrd="0" destOrd="0" presId="urn:microsoft.com/office/officeart/2005/8/layout/pyramid2"/>
    <dgm:cxn modelId="{AB648E47-E61F-40F5-A28B-DAE8D82C9821}" type="presOf" srcId="{F6F81537-1DA9-45BB-BFE6-430DCB5801B8}" destId="{CF5D7C6F-6EA3-4586-B0EC-76C435CD62E6}" srcOrd="0" destOrd="0" presId="urn:microsoft.com/office/officeart/2005/8/layout/pyramid2"/>
    <dgm:cxn modelId="{9B68926F-1701-4FC5-B68C-62FD047C71B2}" srcId="{93BF4CA8-D0FD-4289-B9BA-EEFD33AEB2B6}" destId="{F6F81537-1DA9-45BB-BFE6-430DCB5801B8}" srcOrd="2" destOrd="0" parTransId="{35F461A3-9E87-4262-BC83-A731642AED8D}" sibTransId="{E8CFC271-706E-431D-A73B-EF2951CA69EF}"/>
    <dgm:cxn modelId="{0F062A8E-9FBB-4F58-94B7-18ABAC36EBD0}" type="presOf" srcId="{284D3169-C1E9-436B-887B-B6A3649C8851}" destId="{00BFA993-4066-4823-9BF7-0C83F06F7196}" srcOrd="0" destOrd="0" presId="urn:microsoft.com/office/officeart/2005/8/layout/pyramid2"/>
    <dgm:cxn modelId="{366B4EBE-7807-4903-8FD2-3A8D53D0869C}" srcId="{93BF4CA8-D0FD-4289-B9BA-EEFD33AEB2B6}" destId="{A2E9A175-FECE-4A5E-A6BC-F746DEC22DC1}" srcOrd="0" destOrd="0" parTransId="{FC2413F9-77C8-4D24-B1CF-4E346C1F59DD}" sibTransId="{9CE2B15D-1A3F-44ED-8752-80678C1DE1DA}"/>
    <dgm:cxn modelId="{87EEC285-E8A0-4064-BEC7-80674B8B2973}" type="presOf" srcId="{93BF4CA8-D0FD-4289-B9BA-EEFD33AEB2B6}" destId="{1293CD25-D070-47B6-BCD3-4D9B827D3728}" srcOrd="0" destOrd="0" presId="urn:microsoft.com/office/officeart/2005/8/layout/pyramid2"/>
    <dgm:cxn modelId="{7617B103-EAA7-442C-80B1-D031D459ADF5}" type="presParOf" srcId="{1293CD25-D070-47B6-BCD3-4D9B827D3728}" destId="{9E7168AB-D495-4E1C-BD18-71FB1DF31A41}" srcOrd="0" destOrd="0" presId="urn:microsoft.com/office/officeart/2005/8/layout/pyramid2"/>
    <dgm:cxn modelId="{AAC553FB-AED9-4159-830D-5DE844765703}" type="presParOf" srcId="{1293CD25-D070-47B6-BCD3-4D9B827D3728}" destId="{4E46852C-54C5-4B96-9844-5E72A1AA203E}" srcOrd="1" destOrd="0" presId="urn:microsoft.com/office/officeart/2005/8/layout/pyramid2"/>
    <dgm:cxn modelId="{B9186709-51A0-492B-B0B9-F21A9FA82D04}" type="presParOf" srcId="{4E46852C-54C5-4B96-9844-5E72A1AA203E}" destId="{B89192E5-7E4D-4CBE-A2D6-E073C610B772}" srcOrd="0" destOrd="0" presId="urn:microsoft.com/office/officeart/2005/8/layout/pyramid2"/>
    <dgm:cxn modelId="{4EAAD6C8-5B68-4D2D-BBED-19936F83828C}" type="presParOf" srcId="{4E46852C-54C5-4B96-9844-5E72A1AA203E}" destId="{11ACD8CE-B527-4BC9-B457-9D37198070A9}" srcOrd="1" destOrd="0" presId="urn:microsoft.com/office/officeart/2005/8/layout/pyramid2"/>
    <dgm:cxn modelId="{7FE9C693-34DE-41A0-8948-45798218D2B0}" type="presParOf" srcId="{4E46852C-54C5-4B96-9844-5E72A1AA203E}" destId="{00BFA993-4066-4823-9BF7-0C83F06F7196}" srcOrd="2" destOrd="0" presId="urn:microsoft.com/office/officeart/2005/8/layout/pyramid2"/>
    <dgm:cxn modelId="{323F2902-1BC3-48EA-A9EA-3822DAD96ABB}" type="presParOf" srcId="{4E46852C-54C5-4B96-9844-5E72A1AA203E}" destId="{CCBF6AD7-5960-448A-8533-0CB64E425FC5}" srcOrd="3" destOrd="0" presId="urn:microsoft.com/office/officeart/2005/8/layout/pyramid2"/>
    <dgm:cxn modelId="{0527805E-AC96-4C56-9D64-90D17F315354}" type="presParOf" srcId="{4E46852C-54C5-4B96-9844-5E72A1AA203E}" destId="{CF5D7C6F-6EA3-4586-B0EC-76C435CD62E6}" srcOrd="4" destOrd="0" presId="urn:microsoft.com/office/officeart/2005/8/layout/pyramid2"/>
    <dgm:cxn modelId="{44357595-9C4D-4F64-A0DE-FFD6181B59BC}" type="presParOf" srcId="{4E46852C-54C5-4B96-9844-5E72A1AA203E}" destId="{40686301-EA67-4AF1-9F7A-D93F219891EF}" srcOrd="5" destOrd="0" presId="urn:microsoft.com/office/officeart/2005/8/layout/pyramid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F61E5B-82A1-4A55-A255-61FED9FD5B7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AE7BBC-B2FC-4E87-8146-FF9F2B90673E}">
      <dgm:prSet phldrT="[Текст]" custT="1"/>
      <dgm:spPr/>
      <dgm:t>
        <a:bodyPr/>
        <a:lstStyle/>
        <a:p>
          <a:r>
            <a:rPr lang="ru-RU" sz="2800" dirty="0" smtClean="0"/>
            <a:t>Сообщение</a:t>
          </a:r>
          <a:endParaRPr lang="ru-RU" sz="2800" dirty="0"/>
        </a:p>
      </dgm:t>
    </dgm:pt>
    <dgm:pt modelId="{91B607F3-A640-4319-89F5-F7703D6F603D}" type="parTrans" cxnId="{9BC3FAE3-540E-47E4-A2CE-19AA2CBDCB27}">
      <dgm:prSet/>
      <dgm:spPr/>
      <dgm:t>
        <a:bodyPr/>
        <a:lstStyle/>
        <a:p>
          <a:endParaRPr lang="ru-RU"/>
        </a:p>
      </dgm:t>
    </dgm:pt>
    <dgm:pt modelId="{117DECCC-C0AB-45CC-99DE-17A1D2F1C427}" type="sibTrans" cxnId="{9BC3FAE3-540E-47E4-A2CE-19AA2CBDCB27}">
      <dgm:prSet/>
      <dgm:spPr/>
      <dgm:t>
        <a:bodyPr/>
        <a:lstStyle/>
        <a:p>
          <a:endParaRPr lang="ru-RU"/>
        </a:p>
      </dgm:t>
    </dgm:pt>
    <dgm:pt modelId="{49808EA7-0B1F-4072-B67F-33E3B92EAB1C}">
      <dgm:prSet phldrT="[Текст]" custT="1"/>
      <dgm:spPr/>
      <dgm:t>
        <a:bodyPr/>
        <a:lstStyle/>
        <a:p>
          <a:r>
            <a:rPr lang="ru-RU" sz="2800" dirty="0" smtClean="0"/>
            <a:t>подтверждение</a:t>
          </a:r>
          <a:endParaRPr lang="ru-RU" sz="2800" dirty="0"/>
        </a:p>
      </dgm:t>
    </dgm:pt>
    <dgm:pt modelId="{C14A0774-7643-4A3B-9A0A-C655226BD103}" type="parTrans" cxnId="{839CB32F-FDA7-431B-91E7-7F1809EB0925}">
      <dgm:prSet/>
      <dgm:spPr/>
      <dgm:t>
        <a:bodyPr/>
        <a:lstStyle/>
        <a:p>
          <a:endParaRPr lang="ru-RU"/>
        </a:p>
      </dgm:t>
    </dgm:pt>
    <dgm:pt modelId="{AC2CBB68-B74B-4164-850F-BE30361E7E3E}" type="sibTrans" cxnId="{839CB32F-FDA7-431B-91E7-7F1809EB0925}">
      <dgm:prSet/>
      <dgm:spPr/>
      <dgm:t>
        <a:bodyPr/>
        <a:lstStyle/>
        <a:p>
          <a:endParaRPr lang="ru-RU"/>
        </a:p>
      </dgm:t>
    </dgm:pt>
    <dgm:pt modelId="{CE4D3796-22B5-4A5F-BBB4-2B33744730DC}">
      <dgm:prSet phldrT="[Текст]"/>
      <dgm:spPr/>
      <dgm:t>
        <a:bodyPr/>
        <a:lstStyle/>
        <a:p>
          <a:r>
            <a:rPr lang="ru-RU" dirty="0" smtClean="0"/>
            <a:t>контроль</a:t>
          </a:r>
          <a:endParaRPr lang="ru-RU" dirty="0"/>
        </a:p>
      </dgm:t>
    </dgm:pt>
    <dgm:pt modelId="{92C88217-460D-430B-815E-F59050E88AFE}" type="parTrans" cxnId="{0F97344D-A97D-4036-9F98-4054D503BF9D}">
      <dgm:prSet/>
      <dgm:spPr/>
      <dgm:t>
        <a:bodyPr/>
        <a:lstStyle/>
        <a:p>
          <a:endParaRPr lang="ru-RU"/>
        </a:p>
      </dgm:t>
    </dgm:pt>
    <dgm:pt modelId="{027699B4-DAC0-4CB9-AB1C-601EB68CDB41}" type="sibTrans" cxnId="{0F97344D-A97D-4036-9F98-4054D503BF9D}">
      <dgm:prSet/>
      <dgm:spPr/>
      <dgm:t>
        <a:bodyPr/>
        <a:lstStyle/>
        <a:p>
          <a:endParaRPr lang="ru-RU"/>
        </a:p>
      </dgm:t>
    </dgm:pt>
    <dgm:pt modelId="{9195F550-FC50-4458-A4BC-7E08A483FCDF}">
      <dgm:prSet custT="1"/>
      <dgm:spPr/>
      <dgm:t>
        <a:bodyPr/>
        <a:lstStyle/>
        <a:p>
          <a:r>
            <a:rPr lang="ru-RU" sz="2800" dirty="0" smtClean="0"/>
            <a:t>действие</a:t>
          </a:r>
          <a:endParaRPr lang="ru-RU" sz="2800" dirty="0"/>
        </a:p>
      </dgm:t>
    </dgm:pt>
    <dgm:pt modelId="{B0D2E2AC-E6EF-406A-8E79-E5C62028AC28}" type="parTrans" cxnId="{9BE93C7E-E35E-4F60-80B7-986E01F958F9}">
      <dgm:prSet/>
      <dgm:spPr/>
      <dgm:t>
        <a:bodyPr/>
        <a:lstStyle/>
        <a:p>
          <a:endParaRPr lang="ru-RU"/>
        </a:p>
      </dgm:t>
    </dgm:pt>
    <dgm:pt modelId="{A95021CD-782E-4637-8FA4-37D2786D10F6}" type="sibTrans" cxnId="{9BE93C7E-E35E-4F60-80B7-986E01F958F9}">
      <dgm:prSet/>
      <dgm:spPr/>
      <dgm:t>
        <a:bodyPr/>
        <a:lstStyle/>
        <a:p>
          <a:endParaRPr lang="ru-RU"/>
        </a:p>
      </dgm:t>
    </dgm:pt>
    <dgm:pt modelId="{B9ADD16B-7BC6-49D7-9E7B-FB5872EC1264}">
      <dgm:prSet/>
      <dgm:spPr/>
      <dgm:t>
        <a:bodyPr/>
        <a:lstStyle/>
        <a:p>
          <a:r>
            <a:rPr lang="ru-RU" dirty="0" smtClean="0"/>
            <a:t>оценка</a:t>
          </a:r>
          <a:endParaRPr lang="ru-RU" dirty="0"/>
        </a:p>
      </dgm:t>
    </dgm:pt>
    <dgm:pt modelId="{0749F5FE-81FE-4306-B9F3-806480C4B702}" type="parTrans" cxnId="{E0BE3B4F-5543-4A73-AE63-A6493422EE57}">
      <dgm:prSet/>
      <dgm:spPr/>
      <dgm:t>
        <a:bodyPr/>
        <a:lstStyle/>
        <a:p>
          <a:endParaRPr lang="ru-RU"/>
        </a:p>
      </dgm:t>
    </dgm:pt>
    <dgm:pt modelId="{F55E44FE-DA9B-425B-AF04-DF964D743FFE}" type="sibTrans" cxnId="{E0BE3B4F-5543-4A73-AE63-A6493422EE57}">
      <dgm:prSet/>
      <dgm:spPr/>
      <dgm:t>
        <a:bodyPr/>
        <a:lstStyle/>
        <a:p>
          <a:endParaRPr lang="ru-RU"/>
        </a:p>
      </dgm:t>
    </dgm:pt>
    <dgm:pt modelId="{A50EDA1A-55AE-49FE-9450-E1556DAB28B3}" type="pres">
      <dgm:prSet presAssocID="{B9F61E5B-82A1-4A55-A255-61FED9FD5B7E}" presName="linearFlow" presStyleCnt="0">
        <dgm:presLayoutVars>
          <dgm:resizeHandles val="exact"/>
        </dgm:presLayoutVars>
      </dgm:prSet>
      <dgm:spPr/>
    </dgm:pt>
    <dgm:pt modelId="{EFB00DFA-B7C1-4BBB-8D4F-C9E2B69A73FC}" type="pres">
      <dgm:prSet presAssocID="{65AE7BBC-B2FC-4E87-8146-FF9F2B90673E}" presName="node" presStyleLbl="node1" presStyleIdx="0" presStyleCnt="5" custScaleX="137343">
        <dgm:presLayoutVars>
          <dgm:bulletEnabled val="1"/>
        </dgm:presLayoutVars>
      </dgm:prSet>
      <dgm:spPr/>
    </dgm:pt>
    <dgm:pt modelId="{3550A7B7-5487-4A83-9EBC-257C80ACA6B3}" type="pres">
      <dgm:prSet presAssocID="{117DECCC-C0AB-45CC-99DE-17A1D2F1C427}" presName="sibTrans" presStyleLbl="sibTrans2D1" presStyleIdx="0" presStyleCnt="4"/>
      <dgm:spPr/>
    </dgm:pt>
    <dgm:pt modelId="{6235BBC7-67F2-4DA8-9DB3-FC88E3E3B27E}" type="pres">
      <dgm:prSet presAssocID="{117DECCC-C0AB-45CC-99DE-17A1D2F1C427}" presName="connectorText" presStyleLbl="sibTrans2D1" presStyleIdx="0" presStyleCnt="4"/>
      <dgm:spPr/>
    </dgm:pt>
    <dgm:pt modelId="{D1238AF7-A4EB-41B7-A372-4E20621F3C2C}" type="pres">
      <dgm:prSet presAssocID="{49808EA7-0B1F-4072-B67F-33E3B92EAB1C}" presName="node" presStyleLbl="node1" presStyleIdx="1" presStyleCnt="5" custScaleX="137343">
        <dgm:presLayoutVars>
          <dgm:bulletEnabled val="1"/>
        </dgm:presLayoutVars>
      </dgm:prSet>
      <dgm:spPr/>
    </dgm:pt>
    <dgm:pt modelId="{BB9A1BFD-5891-4401-AA6B-6E91EA39A3CF}" type="pres">
      <dgm:prSet presAssocID="{AC2CBB68-B74B-4164-850F-BE30361E7E3E}" presName="sibTrans" presStyleLbl="sibTrans2D1" presStyleIdx="1" presStyleCnt="4"/>
      <dgm:spPr/>
    </dgm:pt>
    <dgm:pt modelId="{FA93907A-CF20-4C06-BF53-FC7F212485B6}" type="pres">
      <dgm:prSet presAssocID="{AC2CBB68-B74B-4164-850F-BE30361E7E3E}" presName="connectorText" presStyleLbl="sibTrans2D1" presStyleIdx="1" presStyleCnt="4"/>
      <dgm:spPr/>
    </dgm:pt>
    <dgm:pt modelId="{E74B68E1-B7B8-4269-A8FE-3CD8DA26A7DB}" type="pres">
      <dgm:prSet presAssocID="{9195F550-FC50-4458-A4BC-7E08A483FCDF}" presName="node" presStyleLbl="node1" presStyleIdx="2" presStyleCnt="5" custScaleX="143679">
        <dgm:presLayoutVars>
          <dgm:bulletEnabled val="1"/>
        </dgm:presLayoutVars>
      </dgm:prSet>
      <dgm:spPr/>
    </dgm:pt>
    <dgm:pt modelId="{B0989638-C209-41C1-A380-F7B67016EDA4}" type="pres">
      <dgm:prSet presAssocID="{A95021CD-782E-4637-8FA4-37D2786D10F6}" presName="sibTrans" presStyleLbl="sibTrans2D1" presStyleIdx="2" presStyleCnt="4"/>
      <dgm:spPr/>
    </dgm:pt>
    <dgm:pt modelId="{95FEA237-6EC6-41CD-A4F4-4D310DA94CEC}" type="pres">
      <dgm:prSet presAssocID="{A95021CD-782E-4637-8FA4-37D2786D10F6}" presName="connectorText" presStyleLbl="sibTrans2D1" presStyleIdx="2" presStyleCnt="4"/>
      <dgm:spPr/>
    </dgm:pt>
    <dgm:pt modelId="{BF5DEEB6-6E98-4A96-B65B-6F52AB478763}" type="pres">
      <dgm:prSet presAssocID="{CE4D3796-22B5-4A5F-BBB4-2B33744730DC}" presName="node" presStyleLbl="node1" presStyleIdx="3" presStyleCnt="5" custScaleX="143153" custLinFactNeighborX="2905" custLinFactNeighborY="-13569">
        <dgm:presLayoutVars>
          <dgm:bulletEnabled val="1"/>
        </dgm:presLayoutVars>
      </dgm:prSet>
      <dgm:spPr/>
    </dgm:pt>
    <dgm:pt modelId="{3AA0B134-EF40-4A3A-B81D-1FC26FD25818}" type="pres">
      <dgm:prSet presAssocID="{027699B4-DAC0-4CB9-AB1C-601EB68CDB41}" presName="sibTrans" presStyleLbl="sibTrans2D1" presStyleIdx="3" presStyleCnt="4"/>
      <dgm:spPr/>
    </dgm:pt>
    <dgm:pt modelId="{A371BE67-AB9D-4EE2-8A85-B4349A87F6E1}" type="pres">
      <dgm:prSet presAssocID="{027699B4-DAC0-4CB9-AB1C-601EB68CDB41}" presName="connectorText" presStyleLbl="sibTrans2D1" presStyleIdx="3" presStyleCnt="4"/>
      <dgm:spPr/>
    </dgm:pt>
    <dgm:pt modelId="{74CFE150-FA66-4C00-9697-DFD192E45A8F}" type="pres">
      <dgm:prSet presAssocID="{B9ADD16B-7BC6-49D7-9E7B-FB5872EC1264}" presName="node" presStyleLbl="node1" presStyleIdx="4" presStyleCnt="5" custScaleX="143679">
        <dgm:presLayoutVars>
          <dgm:bulletEnabled val="1"/>
        </dgm:presLayoutVars>
      </dgm:prSet>
      <dgm:spPr/>
    </dgm:pt>
  </dgm:ptLst>
  <dgm:cxnLst>
    <dgm:cxn modelId="{EA4FB27A-23D7-4DDB-863B-0B6860F44D37}" type="presOf" srcId="{027699B4-DAC0-4CB9-AB1C-601EB68CDB41}" destId="{A371BE67-AB9D-4EE2-8A85-B4349A87F6E1}" srcOrd="1" destOrd="0" presId="urn:microsoft.com/office/officeart/2005/8/layout/process2"/>
    <dgm:cxn modelId="{3CB7D13C-960C-4BA8-8EFC-3D4FC1EE98B2}" type="presOf" srcId="{65AE7BBC-B2FC-4E87-8146-FF9F2B90673E}" destId="{EFB00DFA-B7C1-4BBB-8D4F-C9E2B69A73FC}" srcOrd="0" destOrd="0" presId="urn:microsoft.com/office/officeart/2005/8/layout/process2"/>
    <dgm:cxn modelId="{115F1936-0229-4E56-A0D4-7D4A10A0F2D9}" type="presOf" srcId="{CE4D3796-22B5-4A5F-BBB4-2B33744730DC}" destId="{BF5DEEB6-6E98-4A96-B65B-6F52AB478763}" srcOrd="0" destOrd="0" presId="urn:microsoft.com/office/officeart/2005/8/layout/process2"/>
    <dgm:cxn modelId="{0F97344D-A97D-4036-9F98-4054D503BF9D}" srcId="{B9F61E5B-82A1-4A55-A255-61FED9FD5B7E}" destId="{CE4D3796-22B5-4A5F-BBB4-2B33744730DC}" srcOrd="3" destOrd="0" parTransId="{92C88217-460D-430B-815E-F59050E88AFE}" sibTransId="{027699B4-DAC0-4CB9-AB1C-601EB68CDB41}"/>
    <dgm:cxn modelId="{A0D23D46-7018-4834-97F5-1945EEA913DC}" type="presOf" srcId="{AC2CBB68-B74B-4164-850F-BE30361E7E3E}" destId="{BB9A1BFD-5891-4401-AA6B-6E91EA39A3CF}" srcOrd="0" destOrd="0" presId="urn:microsoft.com/office/officeart/2005/8/layout/process2"/>
    <dgm:cxn modelId="{2A490B7C-8BF0-46E6-94D2-B44A3AF5E9B2}" type="presOf" srcId="{B9ADD16B-7BC6-49D7-9E7B-FB5872EC1264}" destId="{74CFE150-FA66-4C00-9697-DFD192E45A8F}" srcOrd="0" destOrd="0" presId="urn:microsoft.com/office/officeart/2005/8/layout/process2"/>
    <dgm:cxn modelId="{FFEB2598-741B-47BC-BBDC-55A3904964BE}" type="presOf" srcId="{027699B4-DAC0-4CB9-AB1C-601EB68CDB41}" destId="{3AA0B134-EF40-4A3A-B81D-1FC26FD25818}" srcOrd="0" destOrd="0" presId="urn:microsoft.com/office/officeart/2005/8/layout/process2"/>
    <dgm:cxn modelId="{AF91C3F5-6034-458B-9B86-F3B63093DBD5}" type="presOf" srcId="{117DECCC-C0AB-45CC-99DE-17A1D2F1C427}" destId="{3550A7B7-5487-4A83-9EBC-257C80ACA6B3}" srcOrd="0" destOrd="0" presId="urn:microsoft.com/office/officeart/2005/8/layout/process2"/>
    <dgm:cxn modelId="{4DB0D6BF-4707-4CC9-A6FC-4081EDFB5098}" type="presOf" srcId="{49808EA7-0B1F-4072-B67F-33E3B92EAB1C}" destId="{D1238AF7-A4EB-41B7-A372-4E20621F3C2C}" srcOrd="0" destOrd="0" presId="urn:microsoft.com/office/officeart/2005/8/layout/process2"/>
    <dgm:cxn modelId="{DDE2DAE5-F0C2-4639-9B02-C53C448361C7}" type="presOf" srcId="{9195F550-FC50-4458-A4BC-7E08A483FCDF}" destId="{E74B68E1-B7B8-4269-A8FE-3CD8DA26A7DB}" srcOrd="0" destOrd="0" presId="urn:microsoft.com/office/officeart/2005/8/layout/process2"/>
    <dgm:cxn modelId="{839CB32F-FDA7-431B-91E7-7F1809EB0925}" srcId="{B9F61E5B-82A1-4A55-A255-61FED9FD5B7E}" destId="{49808EA7-0B1F-4072-B67F-33E3B92EAB1C}" srcOrd="1" destOrd="0" parTransId="{C14A0774-7643-4A3B-9A0A-C655226BD103}" sibTransId="{AC2CBB68-B74B-4164-850F-BE30361E7E3E}"/>
    <dgm:cxn modelId="{9BC3FAE3-540E-47E4-A2CE-19AA2CBDCB27}" srcId="{B9F61E5B-82A1-4A55-A255-61FED9FD5B7E}" destId="{65AE7BBC-B2FC-4E87-8146-FF9F2B90673E}" srcOrd="0" destOrd="0" parTransId="{91B607F3-A640-4319-89F5-F7703D6F603D}" sibTransId="{117DECCC-C0AB-45CC-99DE-17A1D2F1C427}"/>
    <dgm:cxn modelId="{75BF6B8C-0175-4195-8EFC-193C57CCC6BD}" type="presOf" srcId="{B9F61E5B-82A1-4A55-A255-61FED9FD5B7E}" destId="{A50EDA1A-55AE-49FE-9450-E1556DAB28B3}" srcOrd="0" destOrd="0" presId="urn:microsoft.com/office/officeart/2005/8/layout/process2"/>
    <dgm:cxn modelId="{336BB6FC-06C3-4948-BAA7-4946F0EA4555}" type="presOf" srcId="{AC2CBB68-B74B-4164-850F-BE30361E7E3E}" destId="{FA93907A-CF20-4C06-BF53-FC7F212485B6}" srcOrd="1" destOrd="0" presId="urn:microsoft.com/office/officeart/2005/8/layout/process2"/>
    <dgm:cxn modelId="{9BE93C7E-E35E-4F60-80B7-986E01F958F9}" srcId="{B9F61E5B-82A1-4A55-A255-61FED9FD5B7E}" destId="{9195F550-FC50-4458-A4BC-7E08A483FCDF}" srcOrd="2" destOrd="0" parTransId="{B0D2E2AC-E6EF-406A-8E79-E5C62028AC28}" sibTransId="{A95021CD-782E-4637-8FA4-37D2786D10F6}"/>
    <dgm:cxn modelId="{E53A04A1-A8D6-473A-A80E-C291BDA9B6AD}" type="presOf" srcId="{A95021CD-782E-4637-8FA4-37D2786D10F6}" destId="{B0989638-C209-41C1-A380-F7B67016EDA4}" srcOrd="0" destOrd="0" presId="urn:microsoft.com/office/officeart/2005/8/layout/process2"/>
    <dgm:cxn modelId="{E0BE3B4F-5543-4A73-AE63-A6493422EE57}" srcId="{B9F61E5B-82A1-4A55-A255-61FED9FD5B7E}" destId="{B9ADD16B-7BC6-49D7-9E7B-FB5872EC1264}" srcOrd="4" destOrd="0" parTransId="{0749F5FE-81FE-4306-B9F3-806480C4B702}" sibTransId="{F55E44FE-DA9B-425B-AF04-DF964D743FFE}"/>
    <dgm:cxn modelId="{13E29759-476E-4ADB-9D0B-42BE5F52B765}" type="presOf" srcId="{117DECCC-C0AB-45CC-99DE-17A1D2F1C427}" destId="{6235BBC7-67F2-4DA8-9DB3-FC88E3E3B27E}" srcOrd="1" destOrd="0" presId="urn:microsoft.com/office/officeart/2005/8/layout/process2"/>
    <dgm:cxn modelId="{521EBD3E-7F87-45BB-8858-9934D6A999AE}" type="presOf" srcId="{A95021CD-782E-4637-8FA4-37D2786D10F6}" destId="{95FEA237-6EC6-41CD-A4F4-4D310DA94CEC}" srcOrd="1" destOrd="0" presId="urn:microsoft.com/office/officeart/2005/8/layout/process2"/>
    <dgm:cxn modelId="{77FC4077-AF21-4F9D-8083-24C913D0DE18}" type="presParOf" srcId="{A50EDA1A-55AE-49FE-9450-E1556DAB28B3}" destId="{EFB00DFA-B7C1-4BBB-8D4F-C9E2B69A73FC}" srcOrd="0" destOrd="0" presId="urn:microsoft.com/office/officeart/2005/8/layout/process2"/>
    <dgm:cxn modelId="{E2E7D374-E105-4708-B3A4-2390EBC74565}" type="presParOf" srcId="{A50EDA1A-55AE-49FE-9450-E1556DAB28B3}" destId="{3550A7B7-5487-4A83-9EBC-257C80ACA6B3}" srcOrd="1" destOrd="0" presId="urn:microsoft.com/office/officeart/2005/8/layout/process2"/>
    <dgm:cxn modelId="{A52BE4A8-EF34-49BF-96FD-8E4DE1952D4B}" type="presParOf" srcId="{3550A7B7-5487-4A83-9EBC-257C80ACA6B3}" destId="{6235BBC7-67F2-4DA8-9DB3-FC88E3E3B27E}" srcOrd="0" destOrd="0" presId="urn:microsoft.com/office/officeart/2005/8/layout/process2"/>
    <dgm:cxn modelId="{D20518D0-94C0-4F15-9960-436CE7BCBF73}" type="presParOf" srcId="{A50EDA1A-55AE-49FE-9450-E1556DAB28B3}" destId="{D1238AF7-A4EB-41B7-A372-4E20621F3C2C}" srcOrd="2" destOrd="0" presId="urn:microsoft.com/office/officeart/2005/8/layout/process2"/>
    <dgm:cxn modelId="{412061A7-76ED-4A44-AAE1-A1F91FCBE3B3}" type="presParOf" srcId="{A50EDA1A-55AE-49FE-9450-E1556DAB28B3}" destId="{BB9A1BFD-5891-4401-AA6B-6E91EA39A3CF}" srcOrd="3" destOrd="0" presId="urn:microsoft.com/office/officeart/2005/8/layout/process2"/>
    <dgm:cxn modelId="{DBD61583-23BD-47B1-BCCF-9190D94614AA}" type="presParOf" srcId="{BB9A1BFD-5891-4401-AA6B-6E91EA39A3CF}" destId="{FA93907A-CF20-4C06-BF53-FC7F212485B6}" srcOrd="0" destOrd="0" presId="urn:microsoft.com/office/officeart/2005/8/layout/process2"/>
    <dgm:cxn modelId="{9AEF1830-8213-4032-BC79-79743CF7ED27}" type="presParOf" srcId="{A50EDA1A-55AE-49FE-9450-E1556DAB28B3}" destId="{E74B68E1-B7B8-4269-A8FE-3CD8DA26A7DB}" srcOrd="4" destOrd="0" presId="urn:microsoft.com/office/officeart/2005/8/layout/process2"/>
    <dgm:cxn modelId="{EC23D693-BECD-48F1-9E7E-53BD4D450695}" type="presParOf" srcId="{A50EDA1A-55AE-49FE-9450-E1556DAB28B3}" destId="{B0989638-C209-41C1-A380-F7B67016EDA4}" srcOrd="5" destOrd="0" presId="urn:microsoft.com/office/officeart/2005/8/layout/process2"/>
    <dgm:cxn modelId="{7DA81EA7-1D6D-4857-8138-F1125C1417F8}" type="presParOf" srcId="{B0989638-C209-41C1-A380-F7B67016EDA4}" destId="{95FEA237-6EC6-41CD-A4F4-4D310DA94CEC}" srcOrd="0" destOrd="0" presId="urn:microsoft.com/office/officeart/2005/8/layout/process2"/>
    <dgm:cxn modelId="{E3C35B06-EB38-42AA-A6E1-28C29756FCD6}" type="presParOf" srcId="{A50EDA1A-55AE-49FE-9450-E1556DAB28B3}" destId="{BF5DEEB6-6E98-4A96-B65B-6F52AB478763}" srcOrd="6" destOrd="0" presId="urn:microsoft.com/office/officeart/2005/8/layout/process2"/>
    <dgm:cxn modelId="{241B874D-CB6B-435B-BDB7-D1CF685DE9C2}" type="presParOf" srcId="{A50EDA1A-55AE-49FE-9450-E1556DAB28B3}" destId="{3AA0B134-EF40-4A3A-B81D-1FC26FD25818}" srcOrd="7" destOrd="0" presId="urn:microsoft.com/office/officeart/2005/8/layout/process2"/>
    <dgm:cxn modelId="{CCA7BB69-B16F-4B48-A9D1-2AB9F7CE37CB}" type="presParOf" srcId="{3AA0B134-EF40-4A3A-B81D-1FC26FD25818}" destId="{A371BE67-AB9D-4EE2-8A85-B4349A87F6E1}" srcOrd="0" destOrd="0" presId="urn:microsoft.com/office/officeart/2005/8/layout/process2"/>
    <dgm:cxn modelId="{14C2CA52-400A-4DDA-BE87-DC1C59F27F79}" type="presParOf" srcId="{A50EDA1A-55AE-49FE-9450-E1556DAB28B3}" destId="{74CFE150-FA66-4C00-9697-DFD192E45A8F}" srcOrd="8" destOrd="0" presId="urn:microsoft.com/office/officeart/2005/8/layout/process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F61E5B-82A1-4A55-A255-61FED9FD5B7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AE7BBC-B2FC-4E87-8146-FF9F2B90673E}">
      <dgm:prSet phldrT="[Текст]" custT="1"/>
      <dgm:spPr/>
      <dgm:t>
        <a:bodyPr/>
        <a:lstStyle/>
        <a:p>
          <a:r>
            <a:rPr lang="ru-RU" sz="2800" dirty="0" smtClean="0"/>
            <a:t>включение</a:t>
          </a:r>
          <a:endParaRPr lang="ru-RU" sz="2800" dirty="0"/>
        </a:p>
      </dgm:t>
    </dgm:pt>
    <dgm:pt modelId="{91B607F3-A640-4319-89F5-F7703D6F603D}" type="parTrans" cxnId="{9BC3FAE3-540E-47E4-A2CE-19AA2CBDCB27}">
      <dgm:prSet/>
      <dgm:spPr/>
      <dgm:t>
        <a:bodyPr/>
        <a:lstStyle/>
        <a:p>
          <a:endParaRPr lang="ru-RU"/>
        </a:p>
      </dgm:t>
    </dgm:pt>
    <dgm:pt modelId="{117DECCC-C0AB-45CC-99DE-17A1D2F1C427}" type="sibTrans" cxnId="{9BC3FAE3-540E-47E4-A2CE-19AA2CBDCB27}">
      <dgm:prSet/>
      <dgm:spPr/>
      <dgm:t>
        <a:bodyPr/>
        <a:lstStyle/>
        <a:p>
          <a:endParaRPr lang="ru-RU"/>
        </a:p>
      </dgm:t>
    </dgm:pt>
    <dgm:pt modelId="{49808EA7-0B1F-4072-B67F-33E3B92EAB1C}">
      <dgm:prSet phldrT="[Текст]" custT="1"/>
      <dgm:spPr/>
      <dgm:t>
        <a:bodyPr/>
        <a:lstStyle/>
        <a:p>
          <a:r>
            <a:rPr lang="ru-RU" sz="2800" dirty="0" smtClean="0"/>
            <a:t>привлекательность</a:t>
          </a:r>
          <a:endParaRPr lang="ru-RU" sz="2800" dirty="0"/>
        </a:p>
      </dgm:t>
    </dgm:pt>
    <dgm:pt modelId="{C14A0774-7643-4A3B-9A0A-C655226BD103}" type="parTrans" cxnId="{839CB32F-FDA7-431B-91E7-7F1809EB0925}">
      <dgm:prSet/>
      <dgm:spPr/>
      <dgm:t>
        <a:bodyPr/>
        <a:lstStyle/>
        <a:p>
          <a:endParaRPr lang="ru-RU"/>
        </a:p>
      </dgm:t>
    </dgm:pt>
    <dgm:pt modelId="{AC2CBB68-B74B-4164-850F-BE30361E7E3E}" type="sibTrans" cxnId="{839CB32F-FDA7-431B-91E7-7F1809EB0925}">
      <dgm:prSet/>
      <dgm:spPr/>
      <dgm:t>
        <a:bodyPr/>
        <a:lstStyle/>
        <a:p>
          <a:endParaRPr lang="ru-RU"/>
        </a:p>
      </dgm:t>
    </dgm:pt>
    <dgm:pt modelId="{9195F550-FC50-4458-A4BC-7E08A483FCDF}">
      <dgm:prSet custT="1"/>
      <dgm:spPr/>
      <dgm:t>
        <a:bodyPr/>
        <a:lstStyle/>
        <a:p>
          <a:r>
            <a:rPr lang="ru-RU" sz="2800" dirty="0" smtClean="0"/>
            <a:t>действие</a:t>
          </a:r>
          <a:endParaRPr lang="ru-RU" sz="2800" dirty="0"/>
        </a:p>
      </dgm:t>
    </dgm:pt>
    <dgm:pt modelId="{B0D2E2AC-E6EF-406A-8E79-E5C62028AC28}" type="parTrans" cxnId="{9BE93C7E-E35E-4F60-80B7-986E01F958F9}">
      <dgm:prSet/>
      <dgm:spPr/>
      <dgm:t>
        <a:bodyPr/>
        <a:lstStyle/>
        <a:p>
          <a:endParaRPr lang="ru-RU"/>
        </a:p>
      </dgm:t>
    </dgm:pt>
    <dgm:pt modelId="{A95021CD-782E-4637-8FA4-37D2786D10F6}" type="sibTrans" cxnId="{9BE93C7E-E35E-4F60-80B7-986E01F958F9}">
      <dgm:prSet/>
      <dgm:spPr/>
      <dgm:t>
        <a:bodyPr/>
        <a:lstStyle/>
        <a:p>
          <a:endParaRPr lang="ru-RU"/>
        </a:p>
      </dgm:t>
    </dgm:pt>
    <dgm:pt modelId="{58DA4C0A-F9C7-4B14-8F49-A727C7353C49}">
      <dgm:prSet/>
      <dgm:spPr/>
      <dgm:t>
        <a:bodyPr/>
        <a:lstStyle/>
        <a:p>
          <a:r>
            <a:rPr lang="ru-RU" dirty="0" smtClean="0"/>
            <a:t>осмысление</a:t>
          </a:r>
          <a:endParaRPr lang="ru-RU" dirty="0"/>
        </a:p>
      </dgm:t>
    </dgm:pt>
    <dgm:pt modelId="{A30508C5-F19D-4554-972E-6D5428BD2F40}" type="parTrans" cxnId="{9847EEF9-7E64-46CD-9DBF-E93F490DABE1}">
      <dgm:prSet/>
      <dgm:spPr/>
      <dgm:t>
        <a:bodyPr/>
        <a:lstStyle/>
        <a:p>
          <a:endParaRPr lang="ru-RU"/>
        </a:p>
      </dgm:t>
    </dgm:pt>
    <dgm:pt modelId="{DD61DF74-EEA2-444E-9B99-D05ECB11995D}" type="sibTrans" cxnId="{9847EEF9-7E64-46CD-9DBF-E93F490DABE1}">
      <dgm:prSet/>
      <dgm:spPr/>
      <dgm:t>
        <a:bodyPr/>
        <a:lstStyle/>
        <a:p>
          <a:endParaRPr lang="ru-RU"/>
        </a:p>
      </dgm:t>
    </dgm:pt>
    <dgm:pt modelId="{A50EDA1A-55AE-49FE-9450-E1556DAB28B3}" type="pres">
      <dgm:prSet presAssocID="{B9F61E5B-82A1-4A55-A255-61FED9FD5B7E}" presName="linearFlow" presStyleCnt="0">
        <dgm:presLayoutVars>
          <dgm:resizeHandles val="exact"/>
        </dgm:presLayoutVars>
      </dgm:prSet>
      <dgm:spPr/>
    </dgm:pt>
    <dgm:pt modelId="{EFB00DFA-B7C1-4BBB-8D4F-C9E2B69A73FC}" type="pres">
      <dgm:prSet presAssocID="{65AE7BBC-B2FC-4E87-8146-FF9F2B90673E}" presName="node" presStyleLbl="node1" presStyleIdx="0" presStyleCnt="4" custScaleX="137343">
        <dgm:presLayoutVars>
          <dgm:bulletEnabled val="1"/>
        </dgm:presLayoutVars>
      </dgm:prSet>
      <dgm:spPr/>
    </dgm:pt>
    <dgm:pt modelId="{3550A7B7-5487-4A83-9EBC-257C80ACA6B3}" type="pres">
      <dgm:prSet presAssocID="{117DECCC-C0AB-45CC-99DE-17A1D2F1C427}" presName="sibTrans" presStyleLbl="sibTrans2D1" presStyleIdx="0" presStyleCnt="3"/>
      <dgm:spPr/>
    </dgm:pt>
    <dgm:pt modelId="{6235BBC7-67F2-4DA8-9DB3-FC88E3E3B27E}" type="pres">
      <dgm:prSet presAssocID="{117DECCC-C0AB-45CC-99DE-17A1D2F1C427}" presName="connectorText" presStyleLbl="sibTrans2D1" presStyleIdx="0" presStyleCnt="3"/>
      <dgm:spPr/>
    </dgm:pt>
    <dgm:pt modelId="{D1238AF7-A4EB-41B7-A372-4E20621F3C2C}" type="pres">
      <dgm:prSet presAssocID="{49808EA7-0B1F-4072-B67F-33E3B92EAB1C}" presName="node" presStyleLbl="node1" presStyleIdx="1" presStyleCnt="4" custScaleX="150085">
        <dgm:presLayoutVars>
          <dgm:bulletEnabled val="1"/>
        </dgm:presLayoutVars>
      </dgm:prSet>
      <dgm:spPr/>
    </dgm:pt>
    <dgm:pt modelId="{BB9A1BFD-5891-4401-AA6B-6E91EA39A3CF}" type="pres">
      <dgm:prSet presAssocID="{AC2CBB68-B74B-4164-850F-BE30361E7E3E}" presName="sibTrans" presStyleLbl="sibTrans2D1" presStyleIdx="1" presStyleCnt="3"/>
      <dgm:spPr/>
    </dgm:pt>
    <dgm:pt modelId="{FA93907A-CF20-4C06-BF53-FC7F212485B6}" type="pres">
      <dgm:prSet presAssocID="{AC2CBB68-B74B-4164-850F-BE30361E7E3E}" presName="connectorText" presStyleLbl="sibTrans2D1" presStyleIdx="1" presStyleCnt="3"/>
      <dgm:spPr/>
    </dgm:pt>
    <dgm:pt modelId="{42E8D3E5-BBB8-47F8-BCFD-3DE32C9D5964}" type="pres">
      <dgm:prSet presAssocID="{58DA4C0A-F9C7-4B14-8F49-A727C7353C49}" presName="node" presStyleLbl="node1" presStyleIdx="2" presStyleCnt="4" custScaleX="141353">
        <dgm:presLayoutVars>
          <dgm:bulletEnabled val="1"/>
        </dgm:presLayoutVars>
      </dgm:prSet>
      <dgm:spPr/>
    </dgm:pt>
    <dgm:pt modelId="{16374A95-85ED-4618-8341-0D453B53668D}" type="pres">
      <dgm:prSet presAssocID="{DD61DF74-EEA2-444E-9B99-D05ECB11995D}" presName="sibTrans" presStyleLbl="sibTrans2D1" presStyleIdx="2" presStyleCnt="3"/>
      <dgm:spPr/>
    </dgm:pt>
    <dgm:pt modelId="{793E93E1-A215-4BDC-A34D-FEA860D9F36B}" type="pres">
      <dgm:prSet presAssocID="{DD61DF74-EEA2-444E-9B99-D05ECB11995D}" presName="connectorText" presStyleLbl="sibTrans2D1" presStyleIdx="2" presStyleCnt="3"/>
      <dgm:spPr/>
    </dgm:pt>
    <dgm:pt modelId="{E74B68E1-B7B8-4269-A8FE-3CD8DA26A7DB}" type="pres">
      <dgm:prSet presAssocID="{9195F550-FC50-4458-A4BC-7E08A483FCDF}" presName="node" presStyleLbl="node1" presStyleIdx="3" presStyleCnt="4" custScaleX="143679">
        <dgm:presLayoutVars>
          <dgm:bulletEnabled val="1"/>
        </dgm:presLayoutVars>
      </dgm:prSet>
      <dgm:spPr/>
    </dgm:pt>
  </dgm:ptLst>
  <dgm:cxnLst>
    <dgm:cxn modelId="{A1806DD7-64CD-4C08-AEB7-6FCE24273364}" type="presOf" srcId="{117DECCC-C0AB-45CC-99DE-17A1D2F1C427}" destId="{3550A7B7-5487-4A83-9EBC-257C80ACA6B3}" srcOrd="0" destOrd="0" presId="urn:microsoft.com/office/officeart/2005/8/layout/process2"/>
    <dgm:cxn modelId="{B7582D15-4656-40A3-A478-B8452227A217}" type="presOf" srcId="{65AE7BBC-B2FC-4E87-8146-FF9F2B90673E}" destId="{EFB00DFA-B7C1-4BBB-8D4F-C9E2B69A73FC}" srcOrd="0" destOrd="0" presId="urn:microsoft.com/office/officeart/2005/8/layout/process2"/>
    <dgm:cxn modelId="{C46BF8F5-0649-4503-A221-BC87D19A5F7A}" type="presOf" srcId="{AC2CBB68-B74B-4164-850F-BE30361E7E3E}" destId="{FA93907A-CF20-4C06-BF53-FC7F212485B6}" srcOrd="1" destOrd="0" presId="urn:microsoft.com/office/officeart/2005/8/layout/process2"/>
    <dgm:cxn modelId="{055E0AB9-6780-4B14-BF41-020E12E2A13C}" type="presOf" srcId="{49808EA7-0B1F-4072-B67F-33E3B92EAB1C}" destId="{D1238AF7-A4EB-41B7-A372-4E20621F3C2C}" srcOrd="0" destOrd="0" presId="urn:microsoft.com/office/officeart/2005/8/layout/process2"/>
    <dgm:cxn modelId="{8D66985D-49E4-4046-A793-2C78CA90D1EE}" type="presOf" srcId="{DD61DF74-EEA2-444E-9B99-D05ECB11995D}" destId="{793E93E1-A215-4BDC-A34D-FEA860D9F36B}" srcOrd="1" destOrd="0" presId="urn:microsoft.com/office/officeart/2005/8/layout/process2"/>
    <dgm:cxn modelId="{54E37C1F-8FD6-448F-8DFF-7A5D380E9D13}" type="presOf" srcId="{9195F550-FC50-4458-A4BC-7E08A483FCDF}" destId="{E74B68E1-B7B8-4269-A8FE-3CD8DA26A7DB}" srcOrd="0" destOrd="0" presId="urn:microsoft.com/office/officeart/2005/8/layout/process2"/>
    <dgm:cxn modelId="{306EDFAA-0A16-4DD1-9E93-956986B11FDF}" type="presOf" srcId="{DD61DF74-EEA2-444E-9B99-D05ECB11995D}" destId="{16374A95-85ED-4618-8341-0D453B53668D}" srcOrd="0" destOrd="0" presId="urn:microsoft.com/office/officeart/2005/8/layout/process2"/>
    <dgm:cxn modelId="{6293D80D-3862-4377-B950-75BF98E4FAC7}" type="presOf" srcId="{B9F61E5B-82A1-4A55-A255-61FED9FD5B7E}" destId="{A50EDA1A-55AE-49FE-9450-E1556DAB28B3}" srcOrd="0" destOrd="0" presId="urn:microsoft.com/office/officeart/2005/8/layout/process2"/>
    <dgm:cxn modelId="{839CB32F-FDA7-431B-91E7-7F1809EB0925}" srcId="{B9F61E5B-82A1-4A55-A255-61FED9FD5B7E}" destId="{49808EA7-0B1F-4072-B67F-33E3B92EAB1C}" srcOrd="1" destOrd="0" parTransId="{C14A0774-7643-4A3B-9A0A-C655226BD103}" sibTransId="{AC2CBB68-B74B-4164-850F-BE30361E7E3E}"/>
    <dgm:cxn modelId="{9847EEF9-7E64-46CD-9DBF-E93F490DABE1}" srcId="{B9F61E5B-82A1-4A55-A255-61FED9FD5B7E}" destId="{58DA4C0A-F9C7-4B14-8F49-A727C7353C49}" srcOrd="2" destOrd="0" parTransId="{A30508C5-F19D-4554-972E-6D5428BD2F40}" sibTransId="{DD61DF74-EEA2-444E-9B99-D05ECB11995D}"/>
    <dgm:cxn modelId="{67D6805C-1DC4-4414-9D15-8A78CA60F7F8}" type="presOf" srcId="{58DA4C0A-F9C7-4B14-8F49-A727C7353C49}" destId="{42E8D3E5-BBB8-47F8-BCFD-3DE32C9D5964}" srcOrd="0" destOrd="0" presId="urn:microsoft.com/office/officeart/2005/8/layout/process2"/>
    <dgm:cxn modelId="{9BC3FAE3-540E-47E4-A2CE-19AA2CBDCB27}" srcId="{B9F61E5B-82A1-4A55-A255-61FED9FD5B7E}" destId="{65AE7BBC-B2FC-4E87-8146-FF9F2B90673E}" srcOrd="0" destOrd="0" parTransId="{91B607F3-A640-4319-89F5-F7703D6F603D}" sibTransId="{117DECCC-C0AB-45CC-99DE-17A1D2F1C427}"/>
    <dgm:cxn modelId="{9BE93C7E-E35E-4F60-80B7-986E01F958F9}" srcId="{B9F61E5B-82A1-4A55-A255-61FED9FD5B7E}" destId="{9195F550-FC50-4458-A4BC-7E08A483FCDF}" srcOrd="3" destOrd="0" parTransId="{B0D2E2AC-E6EF-406A-8E79-E5C62028AC28}" sibTransId="{A95021CD-782E-4637-8FA4-37D2786D10F6}"/>
    <dgm:cxn modelId="{4CCB9E12-E953-45AC-93FD-6BC4EF692DD9}" type="presOf" srcId="{AC2CBB68-B74B-4164-850F-BE30361E7E3E}" destId="{BB9A1BFD-5891-4401-AA6B-6E91EA39A3CF}" srcOrd="0" destOrd="0" presId="urn:microsoft.com/office/officeart/2005/8/layout/process2"/>
    <dgm:cxn modelId="{3F2DF0E7-347E-4C99-98D9-148C14AA2791}" type="presOf" srcId="{117DECCC-C0AB-45CC-99DE-17A1D2F1C427}" destId="{6235BBC7-67F2-4DA8-9DB3-FC88E3E3B27E}" srcOrd="1" destOrd="0" presId="urn:microsoft.com/office/officeart/2005/8/layout/process2"/>
    <dgm:cxn modelId="{22BDAA0E-20A9-4312-859F-54121EAE3804}" type="presParOf" srcId="{A50EDA1A-55AE-49FE-9450-E1556DAB28B3}" destId="{EFB00DFA-B7C1-4BBB-8D4F-C9E2B69A73FC}" srcOrd="0" destOrd="0" presId="urn:microsoft.com/office/officeart/2005/8/layout/process2"/>
    <dgm:cxn modelId="{C3BAEE91-69B3-4E2E-8D6F-74B71C3BD381}" type="presParOf" srcId="{A50EDA1A-55AE-49FE-9450-E1556DAB28B3}" destId="{3550A7B7-5487-4A83-9EBC-257C80ACA6B3}" srcOrd="1" destOrd="0" presId="urn:microsoft.com/office/officeart/2005/8/layout/process2"/>
    <dgm:cxn modelId="{D32E74A0-42BB-437A-B54E-E2A3D4625BC4}" type="presParOf" srcId="{3550A7B7-5487-4A83-9EBC-257C80ACA6B3}" destId="{6235BBC7-67F2-4DA8-9DB3-FC88E3E3B27E}" srcOrd="0" destOrd="0" presId="urn:microsoft.com/office/officeart/2005/8/layout/process2"/>
    <dgm:cxn modelId="{C0B250AE-CE04-47BA-BC1F-BF91DE548AF2}" type="presParOf" srcId="{A50EDA1A-55AE-49FE-9450-E1556DAB28B3}" destId="{D1238AF7-A4EB-41B7-A372-4E20621F3C2C}" srcOrd="2" destOrd="0" presId="urn:microsoft.com/office/officeart/2005/8/layout/process2"/>
    <dgm:cxn modelId="{AC98F99D-C8FA-4900-A5D9-A93EA1F25698}" type="presParOf" srcId="{A50EDA1A-55AE-49FE-9450-E1556DAB28B3}" destId="{BB9A1BFD-5891-4401-AA6B-6E91EA39A3CF}" srcOrd="3" destOrd="0" presId="urn:microsoft.com/office/officeart/2005/8/layout/process2"/>
    <dgm:cxn modelId="{53D3BCA6-3E87-4140-96C8-D52DF8A18BDF}" type="presParOf" srcId="{BB9A1BFD-5891-4401-AA6B-6E91EA39A3CF}" destId="{FA93907A-CF20-4C06-BF53-FC7F212485B6}" srcOrd="0" destOrd="0" presId="urn:microsoft.com/office/officeart/2005/8/layout/process2"/>
    <dgm:cxn modelId="{3CB46AFC-F58D-4C48-B684-6E6BB3CF5C06}" type="presParOf" srcId="{A50EDA1A-55AE-49FE-9450-E1556DAB28B3}" destId="{42E8D3E5-BBB8-47F8-BCFD-3DE32C9D5964}" srcOrd="4" destOrd="0" presId="urn:microsoft.com/office/officeart/2005/8/layout/process2"/>
    <dgm:cxn modelId="{0BFD24EA-B8C1-4B04-B984-3EFFA71473DC}" type="presParOf" srcId="{A50EDA1A-55AE-49FE-9450-E1556DAB28B3}" destId="{16374A95-85ED-4618-8341-0D453B53668D}" srcOrd="5" destOrd="0" presId="urn:microsoft.com/office/officeart/2005/8/layout/process2"/>
    <dgm:cxn modelId="{94D0C922-7789-48D9-A99E-E26F67B369E6}" type="presParOf" srcId="{16374A95-85ED-4618-8341-0D453B53668D}" destId="{793E93E1-A215-4BDC-A34D-FEA860D9F36B}" srcOrd="0" destOrd="0" presId="urn:microsoft.com/office/officeart/2005/8/layout/process2"/>
    <dgm:cxn modelId="{388B3828-6C1F-4B38-9D75-D7315A566188}" type="presParOf" srcId="{A50EDA1A-55AE-49FE-9450-E1556DAB28B3}" destId="{E74B68E1-B7B8-4269-A8FE-3CD8DA26A7DB}" srcOrd="6" destOrd="0" presId="urn:microsoft.com/office/officeart/2005/8/layout/process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7D7FF7-721C-4733-B44C-73041D85EF4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147F4E4-F854-40E9-AE05-0CE076E88E06}">
      <dgm:prSet phldrT="[Текст]" custT="1"/>
      <dgm:spPr/>
      <dgm:t>
        <a:bodyPr/>
        <a:lstStyle/>
        <a:p>
          <a:r>
            <a:rPr lang="ru-RU" sz="1800" dirty="0" smtClean="0"/>
            <a:t>Персонал</a:t>
          </a:r>
          <a:endParaRPr lang="ru-RU" sz="1800" dirty="0"/>
        </a:p>
      </dgm:t>
    </dgm:pt>
    <dgm:pt modelId="{25E70E07-ACB3-447A-B95F-1A5958F51752}" type="parTrans" cxnId="{BEBC77E0-29C4-48F2-B20D-634F9EBE55F9}">
      <dgm:prSet/>
      <dgm:spPr/>
      <dgm:t>
        <a:bodyPr/>
        <a:lstStyle/>
        <a:p>
          <a:endParaRPr lang="ru-RU" sz="1800"/>
        </a:p>
      </dgm:t>
    </dgm:pt>
    <dgm:pt modelId="{8FF6ADBD-A04F-4993-A9F9-589DF4596971}" type="sibTrans" cxnId="{BEBC77E0-29C4-48F2-B20D-634F9EBE55F9}">
      <dgm:prSet/>
      <dgm:spPr/>
      <dgm:t>
        <a:bodyPr/>
        <a:lstStyle/>
        <a:p>
          <a:endParaRPr lang="ru-RU" sz="1800"/>
        </a:p>
      </dgm:t>
    </dgm:pt>
    <dgm:pt modelId="{D28C5D3A-4406-46DA-98C8-8AE26FFE7CC0}">
      <dgm:prSet phldrT="[Текст]" custT="1"/>
      <dgm:spPr/>
      <dgm:t>
        <a:bodyPr/>
        <a:lstStyle/>
        <a:p>
          <a:r>
            <a:rPr lang="ru-RU" sz="1800" dirty="0" smtClean="0"/>
            <a:t>Организационно-экономический</a:t>
          </a:r>
          <a:endParaRPr lang="ru-RU" sz="1800" dirty="0"/>
        </a:p>
      </dgm:t>
    </dgm:pt>
    <dgm:pt modelId="{BC950E12-EA44-4DF8-A27D-9C7130109308}" type="parTrans" cxnId="{2F274EE5-1831-48B3-864B-22E1A9133495}">
      <dgm:prSet/>
      <dgm:spPr/>
      <dgm:t>
        <a:bodyPr/>
        <a:lstStyle/>
        <a:p>
          <a:endParaRPr lang="ru-RU" sz="1800"/>
        </a:p>
      </dgm:t>
    </dgm:pt>
    <dgm:pt modelId="{08B495F3-9242-4818-8332-8564FD188269}" type="sibTrans" cxnId="{2F274EE5-1831-48B3-864B-22E1A9133495}">
      <dgm:prSet/>
      <dgm:spPr/>
      <dgm:t>
        <a:bodyPr/>
        <a:lstStyle/>
        <a:p>
          <a:endParaRPr lang="ru-RU" sz="1800"/>
        </a:p>
      </dgm:t>
    </dgm:pt>
    <dgm:pt modelId="{4F8D3F2B-A80B-4435-A1F1-C826F9704367}">
      <dgm:prSet phldrT="[Текст]" custT="1"/>
      <dgm:spPr/>
      <dgm:t>
        <a:bodyPr/>
        <a:lstStyle/>
        <a:p>
          <a:r>
            <a:rPr lang="ru-RU" sz="1800" dirty="0" smtClean="0"/>
            <a:t>Административно-управленческий</a:t>
          </a:r>
          <a:endParaRPr lang="ru-RU" sz="1800" dirty="0"/>
        </a:p>
      </dgm:t>
    </dgm:pt>
    <dgm:pt modelId="{155BEA8C-E01A-4223-8F2D-BAB36794ED30}" type="parTrans" cxnId="{D562A99F-2AD6-4B3F-8EF8-97F329F61A23}">
      <dgm:prSet/>
      <dgm:spPr/>
      <dgm:t>
        <a:bodyPr/>
        <a:lstStyle/>
        <a:p>
          <a:endParaRPr lang="ru-RU" sz="1800"/>
        </a:p>
      </dgm:t>
    </dgm:pt>
    <dgm:pt modelId="{13FAE7CF-4A75-4458-B008-2B01B4040F56}" type="sibTrans" cxnId="{D562A99F-2AD6-4B3F-8EF8-97F329F61A23}">
      <dgm:prSet/>
      <dgm:spPr/>
      <dgm:t>
        <a:bodyPr/>
        <a:lstStyle/>
        <a:p>
          <a:endParaRPr lang="ru-RU" sz="1800"/>
        </a:p>
      </dgm:t>
    </dgm:pt>
    <dgm:pt modelId="{C622E5A4-800C-4064-8DD5-35C29B7E9051}">
      <dgm:prSet phldrT="[Текст]" custT="1"/>
      <dgm:spPr/>
      <dgm:t>
        <a:bodyPr/>
        <a:lstStyle/>
        <a:p>
          <a:r>
            <a:rPr lang="ru-RU" sz="1800" dirty="0" smtClean="0"/>
            <a:t>Технико-технологический</a:t>
          </a:r>
          <a:endParaRPr lang="ru-RU" sz="1800" dirty="0"/>
        </a:p>
      </dgm:t>
    </dgm:pt>
    <dgm:pt modelId="{EB041FE2-1F87-4FEF-8A0F-6514A186C377}" type="parTrans" cxnId="{4E06F5DF-FFE8-4080-B624-2589F8C3086E}">
      <dgm:prSet/>
      <dgm:spPr/>
      <dgm:t>
        <a:bodyPr/>
        <a:lstStyle/>
        <a:p>
          <a:endParaRPr lang="ru-RU" sz="1800"/>
        </a:p>
      </dgm:t>
    </dgm:pt>
    <dgm:pt modelId="{AA375132-A83C-4935-ABC0-DF2786D37D0C}" type="sibTrans" cxnId="{4E06F5DF-FFE8-4080-B624-2589F8C3086E}">
      <dgm:prSet/>
      <dgm:spPr/>
      <dgm:t>
        <a:bodyPr/>
        <a:lstStyle/>
        <a:p>
          <a:endParaRPr lang="ru-RU" sz="1800"/>
        </a:p>
      </dgm:t>
    </dgm:pt>
    <dgm:pt modelId="{CA9BFFD5-2848-4989-AAFF-BD469603F823}">
      <dgm:prSet custT="1"/>
      <dgm:spPr/>
      <dgm:t>
        <a:bodyPr/>
        <a:lstStyle/>
        <a:p>
          <a:r>
            <a:rPr lang="ru-RU" sz="1800" dirty="0" smtClean="0"/>
            <a:t>правовой</a:t>
          </a:r>
          <a:endParaRPr lang="ru-RU" sz="1800" dirty="0"/>
        </a:p>
      </dgm:t>
    </dgm:pt>
    <dgm:pt modelId="{159A500F-7DE6-4844-BE74-168AD0828BCB}" type="parTrans" cxnId="{A92ADB77-9CD1-4A6C-A444-F66B1055B108}">
      <dgm:prSet/>
      <dgm:spPr/>
      <dgm:t>
        <a:bodyPr/>
        <a:lstStyle/>
        <a:p>
          <a:endParaRPr lang="ru-RU" sz="1800"/>
        </a:p>
      </dgm:t>
    </dgm:pt>
    <dgm:pt modelId="{C885AEF8-8913-4C08-954E-DF5B7B0A5D37}" type="sibTrans" cxnId="{A92ADB77-9CD1-4A6C-A444-F66B1055B108}">
      <dgm:prSet/>
      <dgm:spPr/>
      <dgm:t>
        <a:bodyPr/>
        <a:lstStyle/>
        <a:p>
          <a:endParaRPr lang="ru-RU" sz="1800"/>
        </a:p>
      </dgm:t>
    </dgm:pt>
    <dgm:pt modelId="{0A504B4E-4E69-4F16-8AB2-274EDAAD6BAC}">
      <dgm:prSet custT="1"/>
      <dgm:spPr/>
      <dgm:t>
        <a:bodyPr/>
        <a:lstStyle/>
        <a:p>
          <a:r>
            <a:rPr lang="ru-RU" sz="1800" dirty="0" smtClean="0"/>
            <a:t>Групповой</a:t>
          </a:r>
          <a:endParaRPr lang="ru-RU" sz="1800" dirty="0"/>
        </a:p>
      </dgm:t>
    </dgm:pt>
    <dgm:pt modelId="{3F1DA7A8-AF39-4C6F-8AF1-4050687C285D}" type="parTrans" cxnId="{FAC83A58-77FA-490B-ACC1-19265D8512D0}">
      <dgm:prSet/>
      <dgm:spPr/>
      <dgm:t>
        <a:bodyPr/>
        <a:lstStyle/>
        <a:p>
          <a:endParaRPr lang="ru-RU" sz="1800"/>
        </a:p>
      </dgm:t>
    </dgm:pt>
    <dgm:pt modelId="{46059C1E-56B4-49C3-AF2F-B9CB54C7F0FB}" type="sibTrans" cxnId="{FAC83A58-77FA-490B-ACC1-19265D8512D0}">
      <dgm:prSet/>
      <dgm:spPr/>
      <dgm:t>
        <a:bodyPr/>
        <a:lstStyle/>
        <a:p>
          <a:endParaRPr lang="ru-RU" sz="1800"/>
        </a:p>
      </dgm:t>
    </dgm:pt>
    <dgm:pt modelId="{93D84CF4-F279-4547-9FB7-F9840DCAE1A7}">
      <dgm:prSet custT="1"/>
      <dgm:spPr/>
      <dgm:t>
        <a:bodyPr/>
        <a:lstStyle/>
        <a:p>
          <a:r>
            <a:rPr lang="ru-RU" sz="1800" dirty="0" smtClean="0"/>
            <a:t>Личностный</a:t>
          </a:r>
          <a:endParaRPr lang="ru-RU" sz="1800" dirty="0"/>
        </a:p>
      </dgm:t>
    </dgm:pt>
    <dgm:pt modelId="{061342B7-9A43-46C9-9168-9CB7D1E6E7B6}" type="parTrans" cxnId="{8BEA3943-BC85-46A2-8C06-44D4E6A51C6C}">
      <dgm:prSet/>
      <dgm:spPr/>
      <dgm:t>
        <a:bodyPr/>
        <a:lstStyle/>
        <a:p>
          <a:endParaRPr lang="ru-RU" sz="1800"/>
        </a:p>
      </dgm:t>
    </dgm:pt>
    <dgm:pt modelId="{A825BBEB-489E-471F-8263-A41A4F0F12F9}" type="sibTrans" cxnId="{8BEA3943-BC85-46A2-8C06-44D4E6A51C6C}">
      <dgm:prSet/>
      <dgm:spPr/>
      <dgm:t>
        <a:bodyPr/>
        <a:lstStyle/>
        <a:p>
          <a:endParaRPr lang="ru-RU" sz="1800"/>
        </a:p>
      </dgm:t>
    </dgm:pt>
    <dgm:pt modelId="{90069D3A-FD62-4BBF-8E3B-23117A76BE82}" type="pres">
      <dgm:prSet presAssocID="{447D7FF7-721C-4733-B44C-73041D85EF4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D4EB32C-7D71-47EB-8BDB-4BB74244CC15}" type="pres">
      <dgm:prSet presAssocID="{B147F4E4-F854-40E9-AE05-0CE076E88E06}" presName="centerShape" presStyleLbl="node0" presStyleIdx="0" presStyleCnt="1"/>
      <dgm:spPr/>
    </dgm:pt>
    <dgm:pt modelId="{657E98AB-F548-4885-A622-0F36C0D6C686}" type="pres">
      <dgm:prSet presAssocID="{BC950E12-EA44-4DF8-A27D-9C7130109308}" presName="parTrans" presStyleLbl="bgSibTrans2D1" presStyleIdx="0" presStyleCnt="6"/>
      <dgm:spPr/>
    </dgm:pt>
    <dgm:pt modelId="{DCA29BC6-1924-44A1-85B8-D11068A6B7DB}" type="pres">
      <dgm:prSet presAssocID="{D28C5D3A-4406-46DA-98C8-8AE26FFE7CC0}" presName="node" presStyleLbl="node1" presStyleIdx="0" presStyleCnt="6" custScaleX="128363">
        <dgm:presLayoutVars>
          <dgm:bulletEnabled val="1"/>
        </dgm:presLayoutVars>
      </dgm:prSet>
      <dgm:spPr/>
    </dgm:pt>
    <dgm:pt modelId="{9148D088-9E88-4E98-8DE4-6CF9E48EF415}" type="pres">
      <dgm:prSet presAssocID="{155BEA8C-E01A-4223-8F2D-BAB36794ED30}" presName="parTrans" presStyleLbl="bgSibTrans2D1" presStyleIdx="1" presStyleCnt="6"/>
      <dgm:spPr/>
    </dgm:pt>
    <dgm:pt modelId="{F584F9A9-CD9D-4FAA-902C-695A7E98DF30}" type="pres">
      <dgm:prSet presAssocID="{4F8D3F2B-A80B-4435-A1F1-C826F9704367}" presName="node" presStyleLbl="node1" presStyleIdx="1" presStyleCnt="6" custScaleX="150880">
        <dgm:presLayoutVars>
          <dgm:bulletEnabled val="1"/>
        </dgm:presLayoutVars>
      </dgm:prSet>
      <dgm:spPr/>
    </dgm:pt>
    <dgm:pt modelId="{91BB06A2-48C4-4264-9AE4-28A09B1EE1E2}" type="pres">
      <dgm:prSet presAssocID="{EB041FE2-1F87-4FEF-8A0F-6514A186C377}" presName="parTrans" presStyleLbl="bgSibTrans2D1" presStyleIdx="2" presStyleCnt="6"/>
      <dgm:spPr/>
    </dgm:pt>
    <dgm:pt modelId="{19B2DA31-E63E-4373-951C-123F9E1A80F6}" type="pres">
      <dgm:prSet presAssocID="{C622E5A4-800C-4064-8DD5-35C29B7E9051}" presName="node" presStyleLbl="node1" presStyleIdx="2" presStyleCnt="6" custScaleX="1468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D6240-0003-4893-9524-D5EE32D417D9}" type="pres">
      <dgm:prSet presAssocID="{159A500F-7DE6-4844-BE74-168AD0828BCB}" presName="parTrans" presStyleLbl="bgSibTrans2D1" presStyleIdx="3" presStyleCnt="6"/>
      <dgm:spPr/>
    </dgm:pt>
    <dgm:pt modelId="{2C548A08-680D-4874-844F-A76D77D52F8C}" type="pres">
      <dgm:prSet presAssocID="{CA9BFFD5-2848-4989-AAFF-BD469603F823}" presName="node" presStyleLbl="node1" presStyleIdx="3" presStyleCnt="6">
        <dgm:presLayoutVars>
          <dgm:bulletEnabled val="1"/>
        </dgm:presLayoutVars>
      </dgm:prSet>
      <dgm:spPr/>
    </dgm:pt>
    <dgm:pt modelId="{8DEF00FD-7438-49B1-A785-C0037D6D6496}" type="pres">
      <dgm:prSet presAssocID="{3F1DA7A8-AF39-4C6F-8AF1-4050687C285D}" presName="parTrans" presStyleLbl="bgSibTrans2D1" presStyleIdx="4" presStyleCnt="6"/>
      <dgm:spPr/>
    </dgm:pt>
    <dgm:pt modelId="{DD3F0236-7853-44C1-8950-4D81D4E6324A}" type="pres">
      <dgm:prSet presAssocID="{0A504B4E-4E69-4F16-8AB2-274EDAAD6BAC}" presName="node" presStyleLbl="node1" presStyleIdx="4" presStyleCnt="6">
        <dgm:presLayoutVars>
          <dgm:bulletEnabled val="1"/>
        </dgm:presLayoutVars>
      </dgm:prSet>
      <dgm:spPr/>
    </dgm:pt>
    <dgm:pt modelId="{122EF6A7-2470-4534-9CB9-2AC31276E1A3}" type="pres">
      <dgm:prSet presAssocID="{061342B7-9A43-46C9-9168-9CB7D1E6E7B6}" presName="parTrans" presStyleLbl="bgSibTrans2D1" presStyleIdx="5" presStyleCnt="6"/>
      <dgm:spPr/>
    </dgm:pt>
    <dgm:pt modelId="{8F8537C8-0A8B-47AB-BBC2-ECD3C15F5B4E}" type="pres">
      <dgm:prSet presAssocID="{93D84CF4-F279-4547-9FB7-F9840DCAE1A7}" presName="node" presStyleLbl="node1" presStyleIdx="5" presStyleCnt="6">
        <dgm:presLayoutVars>
          <dgm:bulletEnabled val="1"/>
        </dgm:presLayoutVars>
      </dgm:prSet>
      <dgm:spPr/>
    </dgm:pt>
  </dgm:ptLst>
  <dgm:cxnLst>
    <dgm:cxn modelId="{2C09CCA9-C10B-4796-9C9B-2EC558D6D040}" type="presOf" srcId="{159A500F-7DE6-4844-BE74-168AD0828BCB}" destId="{32DD6240-0003-4893-9524-D5EE32D417D9}" srcOrd="0" destOrd="0" presId="urn:microsoft.com/office/officeart/2005/8/layout/radial4"/>
    <dgm:cxn modelId="{2F274EE5-1831-48B3-864B-22E1A9133495}" srcId="{B147F4E4-F854-40E9-AE05-0CE076E88E06}" destId="{D28C5D3A-4406-46DA-98C8-8AE26FFE7CC0}" srcOrd="0" destOrd="0" parTransId="{BC950E12-EA44-4DF8-A27D-9C7130109308}" sibTransId="{08B495F3-9242-4818-8332-8564FD188269}"/>
    <dgm:cxn modelId="{CC690FEE-ED44-4F8F-93C8-756604F3F876}" type="presOf" srcId="{447D7FF7-721C-4733-B44C-73041D85EF4F}" destId="{90069D3A-FD62-4BBF-8E3B-23117A76BE82}" srcOrd="0" destOrd="0" presId="urn:microsoft.com/office/officeart/2005/8/layout/radial4"/>
    <dgm:cxn modelId="{BEBC77E0-29C4-48F2-B20D-634F9EBE55F9}" srcId="{447D7FF7-721C-4733-B44C-73041D85EF4F}" destId="{B147F4E4-F854-40E9-AE05-0CE076E88E06}" srcOrd="0" destOrd="0" parTransId="{25E70E07-ACB3-447A-B95F-1A5958F51752}" sibTransId="{8FF6ADBD-A04F-4993-A9F9-589DF4596971}"/>
    <dgm:cxn modelId="{71DAE3F8-D476-45B7-8A72-BAF065671F12}" type="presOf" srcId="{B147F4E4-F854-40E9-AE05-0CE076E88E06}" destId="{AD4EB32C-7D71-47EB-8BDB-4BB74244CC15}" srcOrd="0" destOrd="0" presId="urn:microsoft.com/office/officeart/2005/8/layout/radial4"/>
    <dgm:cxn modelId="{D562A99F-2AD6-4B3F-8EF8-97F329F61A23}" srcId="{B147F4E4-F854-40E9-AE05-0CE076E88E06}" destId="{4F8D3F2B-A80B-4435-A1F1-C826F9704367}" srcOrd="1" destOrd="0" parTransId="{155BEA8C-E01A-4223-8F2D-BAB36794ED30}" sibTransId="{13FAE7CF-4A75-4458-B008-2B01B4040F56}"/>
    <dgm:cxn modelId="{1ECBE192-EE47-4540-864B-48825E197943}" type="presOf" srcId="{CA9BFFD5-2848-4989-AAFF-BD469603F823}" destId="{2C548A08-680D-4874-844F-A76D77D52F8C}" srcOrd="0" destOrd="0" presId="urn:microsoft.com/office/officeart/2005/8/layout/radial4"/>
    <dgm:cxn modelId="{97F175A4-0BC1-484E-8B84-1593C6CFDB64}" type="presOf" srcId="{EB041FE2-1F87-4FEF-8A0F-6514A186C377}" destId="{91BB06A2-48C4-4264-9AE4-28A09B1EE1E2}" srcOrd="0" destOrd="0" presId="urn:microsoft.com/office/officeart/2005/8/layout/radial4"/>
    <dgm:cxn modelId="{4E06F5DF-FFE8-4080-B624-2589F8C3086E}" srcId="{B147F4E4-F854-40E9-AE05-0CE076E88E06}" destId="{C622E5A4-800C-4064-8DD5-35C29B7E9051}" srcOrd="2" destOrd="0" parTransId="{EB041FE2-1F87-4FEF-8A0F-6514A186C377}" sibTransId="{AA375132-A83C-4935-ABC0-DF2786D37D0C}"/>
    <dgm:cxn modelId="{E6CFEA42-34C2-4F15-8C6B-BC9EFCE1F7C0}" type="presOf" srcId="{0A504B4E-4E69-4F16-8AB2-274EDAAD6BAC}" destId="{DD3F0236-7853-44C1-8950-4D81D4E6324A}" srcOrd="0" destOrd="0" presId="urn:microsoft.com/office/officeart/2005/8/layout/radial4"/>
    <dgm:cxn modelId="{B8724306-78FF-4922-8FB4-8006C78CE0AD}" type="presOf" srcId="{BC950E12-EA44-4DF8-A27D-9C7130109308}" destId="{657E98AB-F548-4885-A622-0F36C0D6C686}" srcOrd="0" destOrd="0" presId="urn:microsoft.com/office/officeart/2005/8/layout/radial4"/>
    <dgm:cxn modelId="{FBA85033-43BB-4B50-A9C8-19EDE18BB49E}" type="presOf" srcId="{4F8D3F2B-A80B-4435-A1F1-C826F9704367}" destId="{F584F9A9-CD9D-4FAA-902C-695A7E98DF30}" srcOrd="0" destOrd="0" presId="urn:microsoft.com/office/officeart/2005/8/layout/radial4"/>
    <dgm:cxn modelId="{8BEA3943-BC85-46A2-8C06-44D4E6A51C6C}" srcId="{B147F4E4-F854-40E9-AE05-0CE076E88E06}" destId="{93D84CF4-F279-4547-9FB7-F9840DCAE1A7}" srcOrd="5" destOrd="0" parTransId="{061342B7-9A43-46C9-9168-9CB7D1E6E7B6}" sibTransId="{A825BBEB-489E-471F-8263-A41A4F0F12F9}"/>
    <dgm:cxn modelId="{6ED746AB-0732-4E09-9610-21C6734CDB12}" type="presOf" srcId="{061342B7-9A43-46C9-9168-9CB7D1E6E7B6}" destId="{122EF6A7-2470-4534-9CB9-2AC31276E1A3}" srcOrd="0" destOrd="0" presId="urn:microsoft.com/office/officeart/2005/8/layout/radial4"/>
    <dgm:cxn modelId="{FAC83A58-77FA-490B-ACC1-19265D8512D0}" srcId="{B147F4E4-F854-40E9-AE05-0CE076E88E06}" destId="{0A504B4E-4E69-4F16-8AB2-274EDAAD6BAC}" srcOrd="4" destOrd="0" parTransId="{3F1DA7A8-AF39-4C6F-8AF1-4050687C285D}" sibTransId="{46059C1E-56B4-49C3-AF2F-B9CB54C7F0FB}"/>
    <dgm:cxn modelId="{526694EE-50AB-4692-A1F2-38D282679D4C}" type="presOf" srcId="{3F1DA7A8-AF39-4C6F-8AF1-4050687C285D}" destId="{8DEF00FD-7438-49B1-A785-C0037D6D6496}" srcOrd="0" destOrd="0" presId="urn:microsoft.com/office/officeart/2005/8/layout/radial4"/>
    <dgm:cxn modelId="{A92ADB77-9CD1-4A6C-A444-F66B1055B108}" srcId="{B147F4E4-F854-40E9-AE05-0CE076E88E06}" destId="{CA9BFFD5-2848-4989-AAFF-BD469603F823}" srcOrd="3" destOrd="0" parTransId="{159A500F-7DE6-4844-BE74-168AD0828BCB}" sibTransId="{C885AEF8-8913-4C08-954E-DF5B7B0A5D37}"/>
    <dgm:cxn modelId="{11D8DFC9-4CB3-439D-A491-3A6D96D42EAB}" type="presOf" srcId="{C622E5A4-800C-4064-8DD5-35C29B7E9051}" destId="{19B2DA31-E63E-4373-951C-123F9E1A80F6}" srcOrd="0" destOrd="0" presId="urn:microsoft.com/office/officeart/2005/8/layout/radial4"/>
    <dgm:cxn modelId="{E6876463-31D0-4558-A9A4-4B5F42BA989E}" type="presOf" srcId="{155BEA8C-E01A-4223-8F2D-BAB36794ED30}" destId="{9148D088-9E88-4E98-8DE4-6CF9E48EF415}" srcOrd="0" destOrd="0" presId="urn:microsoft.com/office/officeart/2005/8/layout/radial4"/>
    <dgm:cxn modelId="{C59CCF02-0C81-4419-AA1B-873DD0CF863A}" type="presOf" srcId="{D28C5D3A-4406-46DA-98C8-8AE26FFE7CC0}" destId="{DCA29BC6-1924-44A1-85B8-D11068A6B7DB}" srcOrd="0" destOrd="0" presId="urn:microsoft.com/office/officeart/2005/8/layout/radial4"/>
    <dgm:cxn modelId="{8ED72D80-204C-4B10-9629-C62DF4FF9646}" type="presOf" srcId="{93D84CF4-F279-4547-9FB7-F9840DCAE1A7}" destId="{8F8537C8-0A8B-47AB-BBC2-ECD3C15F5B4E}" srcOrd="0" destOrd="0" presId="urn:microsoft.com/office/officeart/2005/8/layout/radial4"/>
    <dgm:cxn modelId="{1606E914-51B9-4F86-B7A9-1937D5A34378}" type="presParOf" srcId="{90069D3A-FD62-4BBF-8E3B-23117A76BE82}" destId="{AD4EB32C-7D71-47EB-8BDB-4BB74244CC15}" srcOrd="0" destOrd="0" presId="urn:microsoft.com/office/officeart/2005/8/layout/radial4"/>
    <dgm:cxn modelId="{9F79A566-C7FB-4566-84E2-57DD3C40251A}" type="presParOf" srcId="{90069D3A-FD62-4BBF-8E3B-23117A76BE82}" destId="{657E98AB-F548-4885-A622-0F36C0D6C686}" srcOrd="1" destOrd="0" presId="urn:microsoft.com/office/officeart/2005/8/layout/radial4"/>
    <dgm:cxn modelId="{577B3F70-BBD5-41C3-AF48-EADCBF2F4FB5}" type="presParOf" srcId="{90069D3A-FD62-4BBF-8E3B-23117A76BE82}" destId="{DCA29BC6-1924-44A1-85B8-D11068A6B7DB}" srcOrd="2" destOrd="0" presId="urn:microsoft.com/office/officeart/2005/8/layout/radial4"/>
    <dgm:cxn modelId="{B7F0BD08-FDEA-462C-9D0E-C1F91FF1D570}" type="presParOf" srcId="{90069D3A-FD62-4BBF-8E3B-23117A76BE82}" destId="{9148D088-9E88-4E98-8DE4-6CF9E48EF415}" srcOrd="3" destOrd="0" presId="urn:microsoft.com/office/officeart/2005/8/layout/radial4"/>
    <dgm:cxn modelId="{06932DA2-E065-496D-8B1F-A9FBA9016BCC}" type="presParOf" srcId="{90069D3A-FD62-4BBF-8E3B-23117A76BE82}" destId="{F584F9A9-CD9D-4FAA-902C-695A7E98DF30}" srcOrd="4" destOrd="0" presId="urn:microsoft.com/office/officeart/2005/8/layout/radial4"/>
    <dgm:cxn modelId="{C4E5CD17-99C8-4478-93C6-DFD3EDA5F66C}" type="presParOf" srcId="{90069D3A-FD62-4BBF-8E3B-23117A76BE82}" destId="{91BB06A2-48C4-4264-9AE4-28A09B1EE1E2}" srcOrd="5" destOrd="0" presId="urn:microsoft.com/office/officeart/2005/8/layout/radial4"/>
    <dgm:cxn modelId="{D8BE0BED-1554-46A1-B98B-EB022E666188}" type="presParOf" srcId="{90069D3A-FD62-4BBF-8E3B-23117A76BE82}" destId="{19B2DA31-E63E-4373-951C-123F9E1A80F6}" srcOrd="6" destOrd="0" presId="urn:microsoft.com/office/officeart/2005/8/layout/radial4"/>
    <dgm:cxn modelId="{50EBE26C-452C-46A9-A482-E1D1D729E4C2}" type="presParOf" srcId="{90069D3A-FD62-4BBF-8E3B-23117A76BE82}" destId="{32DD6240-0003-4893-9524-D5EE32D417D9}" srcOrd="7" destOrd="0" presId="urn:microsoft.com/office/officeart/2005/8/layout/radial4"/>
    <dgm:cxn modelId="{2BE12D47-99F3-4D32-8F0A-992A68187E63}" type="presParOf" srcId="{90069D3A-FD62-4BBF-8E3B-23117A76BE82}" destId="{2C548A08-680D-4874-844F-A76D77D52F8C}" srcOrd="8" destOrd="0" presId="urn:microsoft.com/office/officeart/2005/8/layout/radial4"/>
    <dgm:cxn modelId="{5E474B23-6BB4-4697-903A-FE14A6BA04E4}" type="presParOf" srcId="{90069D3A-FD62-4BBF-8E3B-23117A76BE82}" destId="{8DEF00FD-7438-49B1-A785-C0037D6D6496}" srcOrd="9" destOrd="0" presId="urn:microsoft.com/office/officeart/2005/8/layout/radial4"/>
    <dgm:cxn modelId="{6EF67AF3-1073-4070-8640-262AAD3D2824}" type="presParOf" srcId="{90069D3A-FD62-4BBF-8E3B-23117A76BE82}" destId="{DD3F0236-7853-44C1-8950-4D81D4E6324A}" srcOrd="10" destOrd="0" presId="urn:microsoft.com/office/officeart/2005/8/layout/radial4"/>
    <dgm:cxn modelId="{650B9E0E-45D1-423F-AD6D-11609DEE64D6}" type="presParOf" srcId="{90069D3A-FD62-4BBF-8E3B-23117A76BE82}" destId="{122EF6A7-2470-4534-9CB9-2AC31276E1A3}" srcOrd="11" destOrd="0" presId="urn:microsoft.com/office/officeart/2005/8/layout/radial4"/>
    <dgm:cxn modelId="{872829E1-738F-4997-9D9F-2EDF4562EBB5}" type="presParOf" srcId="{90069D3A-FD62-4BBF-8E3B-23117A76BE82}" destId="{8F8537C8-0A8B-47AB-BBC2-ECD3C15F5B4E}" srcOrd="12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A81BD1C-2A94-41FB-AB87-E07450857856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CC94DFF-C672-4A0C-A9CE-4B11C64770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Управление персоналом – наука и вид профессиональной деятельности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ru-RU" dirty="0"/>
              <a:t>Теоретическая разработка проблемы управления персоналом.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Стратегическое управление персоналом.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Общие и специфические функции управления персоналом.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dirty="0"/>
              <a:t>Оценка эффективности управления персоналом.</a:t>
            </a:r>
            <a:endParaRPr lang="ru-RU" sz="2000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Эволюция взглядов на управление персоналом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2" name="Picture 8" descr="Картинки по запросу &quot;управление персоналом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071810"/>
            <a:ext cx="3372810" cy="2286016"/>
          </a:xfrm>
          <a:prstGeom prst="rect">
            <a:avLst/>
          </a:prstGeom>
          <a:noFill/>
        </p:spPr>
      </p:pic>
      <p:pic>
        <p:nvPicPr>
          <p:cNvPr id="1034" name="Picture 10" descr="Картинки по запросу &quot;управление персоналом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071678"/>
            <a:ext cx="3148010" cy="2215583"/>
          </a:xfrm>
          <a:prstGeom prst="rect">
            <a:avLst/>
          </a:prstGeom>
          <a:noFill/>
        </p:spPr>
      </p:pic>
      <p:pic>
        <p:nvPicPr>
          <p:cNvPr id="1036" name="Picture 12" descr="Картинки по запросу &quot;человек -винтик производства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286256"/>
            <a:ext cx="2857500" cy="2152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Эволюция взглядов на управление персоналом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100" y="1837398"/>
          <a:ext cx="7429552" cy="4366875"/>
        </p:xfrm>
        <a:graphic>
          <a:graphicData uri="http://schemas.openxmlformats.org/drawingml/2006/table">
            <a:tbl>
              <a:tblPr/>
              <a:tblGrid>
                <a:gridCol w="2434475"/>
                <a:gridCol w="4995077"/>
              </a:tblGrid>
              <a:tr h="145734">
                <a:tc>
                  <a:txBody>
                    <a:bodyPr/>
                    <a:lstStyle/>
                    <a:p>
                      <a:pPr marL="42799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Этап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176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Содержание этапа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545">
                <a:tc>
                  <a:txBody>
                    <a:bodyPr/>
                    <a:lstStyle/>
                    <a:p>
                      <a:pPr marL="67945" marR="62230"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1. Школа научного управления (тейлоризм) </a:t>
                      </a:r>
                      <a:r>
                        <a:rPr lang="ru-RU" sz="1400" b="0" i="0" spc="-635" baseline="0">
                          <a:latin typeface="Times New Roman"/>
                          <a:ea typeface="Times New Roman"/>
                        </a:rPr>
                        <a:t></a:t>
                      </a:r>
                      <a:r>
                        <a:rPr lang="ru-RU" sz="1400" b="0" i="0" spc="-290" baseline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1880-е-1920-е гг.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Разделение труда; исследование трудовых процессов; регламентация; анализ движений рабочего с целью</a:t>
                      </a:r>
                    </a:p>
                    <a:p>
                      <a:pPr marL="67945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устранения неудобных движений; введение учета и контроля; подбор кадров для выполнения работы.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9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2. Классическая (админи-</a:t>
                      </a:r>
                    </a:p>
                    <a:p>
                      <a:pPr marL="67945" marR="310515"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стративная) школа управления А.Файоля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Функции управления; принципы рационального управления организации; структура системы управле-</a:t>
                      </a:r>
                    </a:p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ния; роль руководителя в управлении.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480"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3. Школа человеческих отношений (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неоклассическая 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школа)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Влияние мотивации, социального взаимодействия и</a:t>
                      </a:r>
                    </a:p>
                    <a:p>
                      <a:pPr marL="67945" marR="3175"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межличностных отношений на результативность 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труда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606">
                <a:tc>
                  <a:txBody>
                    <a:bodyPr/>
                    <a:lstStyle/>
                    <a:p>
                      <a:pPr marL="67945" marR="68580"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4. Наука управления (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количественный 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подход)  50-е гг. ХХ в.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marR="205740" algn="just"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Математические методы в исследовании управления организациями и социальными группами;</a:t>
                      </a:r>
                      <a:r>
                        <a:rPr lang="ru-RU" sz="1400" b="0" i="0" spc="-15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исследование 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операций; экономико-математическое</a:t>
                      </a:r>
                      <a:r>
                        <a:rPr lang="ru-RU" sz="1400" b="0" i="0" spc="-155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моделирование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80">
                <a:tc>
                  <a:txBody>
                    <a:bodyPr/>
                    <a:lstStyle/>
                    <a:p>
                      <a:pPr marL="67945" marR="70485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5. Теория «человеческого капитала» М.Фридмена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Человеческий капитал  это здоровье, знания, </a:t>
                      </a:r>
                      <a:r>
                        <a:rPr lang="ru-RU" sz="1400" b="0" i="0" spc="-85" baseline="0">
                          <a:latin typeface="Times New Roman"/>
                          <a:ea typeface="Times New Roman"/>
                        </a:rPr>
                        <a:t>навыки, </a:t>
                      </a: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способности, мотивация и пр.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750"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6. Концепция</a:t>
                      </a:r>
                      <a:r>
                        <a:rPr lang="ru-RU" sz="1400" b="0" i="0" spc="-90" baseline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развития</a:t>
                      </a:r>
                    </a:p>
                    <a:p>
                      <a:pPr marL="67945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человеческих</a:t>
                      </a:r>
                      <a:r>
                        <a:rPr lang="ru-RU" sz="1400" b="0" i="0" spc="-95" baseline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ресурсов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Создание условий для добровольной интенсификации</a:t>
                      </a:r>
                    </a:p>
                    <a:p>
                      <a:pPr marL="67945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>
                          <a:latin typeface="Times New Roman"/>
                          <a:ea typeface="Times New Roman"/>
                        </a:rPr>
                        <a:t>труда; программы развития персонала.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9">
                <a:tc>
                  <a:txBody>
                    <a:bodyPr/>
                    <a:lstStyle/>
                    <a:p>
                      <a:pPr marL="67945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7. Современный 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подход</a:t>
                      </a:r>
                      <a:endParaRPr lang="ru-RU" sz="1400" b="0" i="0" baseline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9535" marR="0" indent="0" algn="l" defTabSz="914400" rtl="0" eaLnBrk="1" fontAlgn="auto" latinLnBrk="0" hangingPunct="1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Пер</a:t>
                      </a:r>
                      <a:r>
                        <a:rPr lang="ru-RU" sz="1400" b="0" i="0" baseline="0" dirty="0" smtClean="0">
                          <a:latin typeface="Times New Roman"/>
                          <a:ea typeface="Times New Roman"/>
                        </a:rPr>
                        <a:t>сонал 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 главное достояние организации; расходы</a:t>
                      </a:r>
                    </a:p>
                    <a:p>
                      <a:pPr marL="67945"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на персонал  долгосрочные инвестиции; сотрудники </a:t>
                      </a:r>
                      <a:r>
                        <a:rPr lang="ru-RU" sz="1400" b="0" i="0" spc="-1160" baseline="0" dirty="0">
                          <a:latin typeface="Times New Roman"/>
                          <a:ea typeface="Times New Roman"/>
                        </a:rPr>
                        <a:t></a:t>
                      </a:r>
                      <a:r>
                        <a:rPr lang="ru-RU" sz="1400" b="0" i="0" spc="-29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i="0" baseline="0" dirty="0">
                          <a:latin typeface="Times New Roman"/>
                          <a:ea typeface="Times New Roman"/>
                        </a:rPr>
                        <a:t>объект корпоративной стратегии.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Роль управления персоналом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</a:t>
            </a:r>
            <a:r>
              <a:rPr lang="en-US" dirty="0" smtClean="0"/>
              <a:t>HR</a:t>
            </a:r>
            <a:r>
              <a:rPr lang="ru-RU" dirty="0" smtClean="0"/>
              <a:t>-инжиниринга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Стили управления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Администрирование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Влияние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2"/>
          </p:nvPr>
        </p:nvGraphicFramePr>
        <p:xfrm>
          <a:off x="381000" y="2708275"/>
          <a:ext cx="4041775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718050" y="2708275"/>
          <a:ext cx="4041775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Кадровый процесс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Картинки по запросу &quot;управление человеческими ресурсам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8164" y="1991590"/>
            <a:ext cx="7564364" cy="4080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Факторы, воздействующие на персонал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Персонал-стратегии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Картинки по запросу &quot;персонал-стратеги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68"/>
            <a:ext cx="703734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ru-RU" dirty="0" err="1" smtClean="0"/>
              <a:t>персонал-стратегий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60" y="1428737"/>
          <a:ext cx="7858180" cy="4948428"/>
        </p:xfrm>
        <a:graphic>
          <a:graphicData uri="http://schemas.openxmlformats.org/drawingml/2006/table">
            <a:tbl>
              <a:tblPr/>
              <a:tblGrid>
                <a:gridCol w="1964545"/>
                <a:gridCol w="1964545"/>
                <a:gridCol w="1964545"/>
                <a:gridCol w="1964545"/>
              </a:tblGrid>
              <a:tr h="2404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Вариант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Прием на работу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Вознаграждение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Карьерный рост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Стратегия предпринимательства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Молодые, новаторы, индивидуально, мало правил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Привлечение к разработке и управлению, слабо формализованы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индивидуален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Стратегия динамического роста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Высококомпетентные спецы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Индивидуальный труд+групповая эффективность, более формализованы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Формализован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Стратегия прибыли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Стандартные процедуры, узконаправленный отбор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Строго формализовано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Строго формализовано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Стратегия ликвидации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Только оклад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Если требуется в будущем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Стратегия изменения курса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Внутренний отбор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Тем, кто готов меняться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Тем, кто готов меняться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&quot;функции управления персоналом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00042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Подходы в управлении персоналом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Системный подход </a:t>
            </a:r>
            <a:r>
              <a:rPr lang="ru-RU" i="1" dirty="0" smtClean="0"/>
              <a:t></a:t>
            </a:r>
            <a:endParaRPr lang="ru-RU" dirty="0" smtClean="0"/>
          </a:p>
          <a:p>
            <a:r>
              <a:rPr lang="ru-RU" i="1" dirty="0" smtClean="0"/>
              <a:t>Комплексный подход </a:t>
            </a:r>
            <a:r>
              <a:rPr lang="ru-RU" dirty="0" smtClean="0"/>
              <a:t></a:t>
            </a:r>
          </a:p>
          <a:p>
            <a:r>
              <a:rPr lang="ru-RU" i="1" dirty="0" smtClean="0"/>
              <a:t>Интеграционный подход </a:t>
            </a:r>
            <a:r>
              <a:rPr lang="ru-RU" dirty="0" smtClean="0"/>
              <a:t></a:t>
            </a:r>
          </a:p>
          <a:p>
            <a:r>
              <a:rPr lang="ru-RU" i="1" dirty="0" smtClean="0"/>
              <a:t>Маркетинговый </a:t>
            </a:r>
            <a:r>
              <a:rPr lang="ru-RU" i="1" dirty="0"/>
              <a:t>подход </a:t>
            </a:r>
            <a:r>
              <a:rPr lang="ru-RU" dirty="0" smtClean="0"/>
              <a:t></a:t>
            </a:r>
            <a:endParaRPr lang="ru-RU" dirty="0"/>
          </a:p>
          <a:p>
            <a:r>
              <a:rPr lang="ru-RU" i="1" dirty="0"/>
              <a:t>Функциональный подход </a:t>
            </a:r>
            <a:r>
              <a:rPr lang="ru-RU" dirty="0" smtClean="0"/>
              <a:t></a:t>
            </a:r>
            <a:endParaRPr lang="ru-RU" dirty="0"/>
          </a:p>
          <a:p>
            <a:r>
              <a:rPr lang="ru-RU" i="1" dirty="0"/>
              <a:t>Динамический подход </a:t>
            </a:r>
            <a:r>
              <a:rPr lang="ru-RU" dirty="0" smtClean="0"/>
              <a:t></a:t>
            </a:r>
            <a:endParaRPr lang="ru-RU" dirty="0"/>
          </a:p>
          <a:p>
            <a:r>
              <a:rPr lang="ru-RU" i="1" dirty="0"/>
              <a:t>Процессный подход </a:t>
            </a:r>
            <a:r>
              <a:rPr lang="ru-RU" dirty="0" smtClean="0"/>
              <a:t></a:t>
            </a:r>
            <a:endParaRPr lang="ru-RU" dirty="0"/>
          </a:p>
          <a:p>
            <a:r>
              <a:rPr lang="ru-RU" i="1" dirty="0"/>
              <a:t>Нормативный подход	</a:t>
            </a:r>
            <a:endParaRPr lang="ru-RU" dirty="0"/>
          </a:p>
          <a:p>
            <a:r>
              <a:rPr lang="ru-RU" i="1" dirty="0"/>
              <a:t>Административный подход </a:t>
            </a:r>
            <a:r>
              <a:rPr lang="ru-RU" dirty="0" smtClean="0"/>
              <a:t></a:t>
            </a:r>
            <a:endParaRPr lang="ru-RU" dirty="0"/>
          </a:p>
          <a:p>
            <a:r>
              <a:rPr lang="ru-RU" i="1" dirty="0"/>
              <a:t>Поведенческий </a:t>
            </a:r>
            <a:r>
              <a:rPr lang="ru-RU" i="1" dirty="0" smtClean="0"/>
              <a:t>подход</a:t>
            </a:r>
          </a:p>
          <a:p>
            <a:r>
              <a:rPr lang="ru-RU" i="1" dirty="0" smtClean="0"/>
              <a:t>Ситуационный </a:t>
            </a:r>
            <a:r>
              <a:rPr lang="ru-RU" i="1" dirty="0"/>
              <a:t>подход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Формально-оценочный метод оценки персоналом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628" name="AutoShape 4" descr="Картинки по запросу &quot;отдел кадро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Картинки по запросу &quot;отдел кадро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Картинки по запросу &quot;отдел кадро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4" name="Picture 10" descr="Картинки по запросу &quot;отдел кадров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46914"/>
            <a:ext cx="6715172" cy="4611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Экономический метод оценки персонала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Картинки по запросу &quot;эффективность персонал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214554"/>
            <a:ext cx="5857916" cy="4200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и по запросу &quot;социальная эффективность персонал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921" y="0"/>
            <a:ext cx="91559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119</TotalTime>
  <Words>390</Words>
  <Application>Microsoft Office PowerPoint</Application>
  <PresentationFormat>Экран 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Лекция 1</vt:lpstr>
      <vt:lpstr>Вопросы</vt:lpstr>
      <vt:lpstr>Эволюция взглядов на управление персоналом</vt:lpstr>
      <vt:lpstr>Эволюция взглядов на управление персоналом</vt:lpstr>
      <vt:lpstr>Термины</vt:lpstr>
      <vt:lpstr>Роль управления персоналом</vt:lpstr>
      <vt:lpstr>Принципы HR-инжиниринга</vt:lpstr>
      <vt:lpstr>Стили управления</vt:lpstr>
      <vt:lpstr>Кадровый процесс</vt:lpstr>
      <vt:lpstr>Факторы, воздействующие на персонал</vt:lpstr>
      <vt:lpstr>Персонал-стратегии</vt:lpstr>
      <vt:lpstr>Варианты персонал-стратегий</vt:lpstr>
      <vt:lpstr>Слайд 13</vt:lpstr>
      <vt:lpstr>Подходы в управлении персоналом</vt:lpstr>
      <vt:lpstr>Формально-оценочный метод оценки персоналом</vt:lpstr>
      <vt:lpstr>Экономический метод оценки персонала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>Sergey</dc:creator>
  <cp:lastModifiedBy>Sergey</cp:lastModifiedBy>
  <cp:revision>13</cp:revision>
  <dcterms:created xsi:type="dcterms:W3CDTF">2021-02-07T02:41:02Z</dcterms:created>
  <dcterms:modified xsi:type="dcterms:W3CDTF">2021-02-07T04:40:04Z</dcterms:modified>
</cp:coreProperties>
</file>