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52060-9D2D-4B43-8614-064DDC8CC7F3}" type="datetimeFigureOut">
              <a:rPr lang="ru-RU" smtClean="0"/>
              <a:pPr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20EA1-144A-4A90-9FCB-591403E0E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человеческими ресурсами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Учебный план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Лекций -12 часов</a:t>
            </a:r>
          </a:p>
          <a:p>
            <a:r>
              <a:rPr lang="ru-RU" dirty="0" smtClean="0"/>
              <a:t>Практик -24 часа</a:t>
            </a:r>
          </a:p>
          <a:p>
            <a:r>
              <a:rPr lang="ru-RU" dirty="0" smtClean="0"/>
              <a:t>Экзамен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подготовка </a:t>
            </a:r>
            <a:r>
              <a:rPr lang="ru-RU" dirty="0"/>
              <a:t>специалиста, способного самостоятельно разрабатывать и реализовывать системы работы с персоналом, соответствующие идейным и экономическим целям соответствующих организаций.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Перечень рекомендуемой литературы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ru-RU" dirty="0" smtClean="0"/>
              <a:t>Авдеев </a:t>
            </a:r>
            <a:r>
              <a:rPr lang="ru-RU" dirty="0"/>
              <a:t>В. В. Управление персоналом. Оптимизация командной работы. </a:t>
            </a:r>
            <a:r>
              <a:rPr lang="ru-RU" dirty="0" err="1"/>
              <a:t>Реинжиниринговая</a:t>
            </a:r>
            <a:r>
              <a:rPr lang="ru-RU" dirty="0"/>
              <a:t> технология. – М.: Финансы и статистика, 2006. </a:t>
            </a:r>
          </a:p>
          <a:p>
            <a:pPr lvl="0"/>
            <a:r>
              <a:rPr lang="ru-RU" dirty="0" err="1"/>
              <a:t>Аширов</a:t>
            </a:r>
            <a:r>
              <a:rPr lang="ru-RU" dirty="0"/>
              <a:t> Д. А. Управление персоналом. – М.: Проспект: </a:t>
            </a:r>
            <a:r>
              <a:rPr lang="ru-RU" dirty="0" err="1"/>
              <a:t>Велби</a:t>
            </a:r>
            <a:r>
              <a:rPr lang="ru-RU" dirty="0"/>
              <a:t>, 2007. </a:t>
            </a:r>
          </a:p>
          <a:p>
            <a:pPr lvl="0"/>
            <a:r>
              <a:rPr lang="ru-RU" dirty="0" err="1"/>
              <a:t>Багомедова</a:t>
            </a:r>
            <a:r>
              <a:rPr lang="ru-RU" dirty="0"/>
              <a:t> О. М. Диагностика соискателя. – М.: Журнал «Управление персоналом», 2005. </a:t>
            </a:r>
          </a:p>
          <a:p>
            <a:pPr lvl="0"/>
            <a:r>
              <a:rPr lang="ru-RU" dirty="0"/>
              <a:t>Веснин В. Р. Управление персоналом. – М.: Проспект, 2006.. </a:t>
            </a:r>
          </a:p>
          <a:p>
            <a:pPr lvl="0"/>
            <a:r>
              <a:rPr lang="ru-RU" dirty="0" err="1"/>
              <a:t>Десслер</a:t>
            </a:r>
            <a:r>
              <a:rPr lang="ru-RU" dirty="0"/>
              <a:t> Г. Управление персоналом. – М.: «Издательство БИНОМ», 1997. </a:t>
            </a:r>
          </a:p>
          <a:p>
            <a:pPr lvl="0"/>
            <a:r>
              <a:rPr lang="ru-RU" dirty="0"/>
              <a:t>Егоршин А.П. Управление персоналом. – Н. Новгород: НИМБ, 1997. </a:t>
            </a:r>
          </a:p>
          <a:p>
            <a:pPr lvl="0"/>
            <a:r>
              <a:rPr lang="ru-RU" dirty="0"/>
              <a:t>Кочеткова А.И. Психологические основы современного управления персоналом. – М.:ЗЕРЦАЛО, 1999. </a:t>
            </a:r>
          </a:p>
          <a:p>
            <a:pPr lvl="0"/>
            <a:r>
              <a:rPr lang="ru-RU" dirty="0"/>
              <a:t>Зайцев Г. Г. Управление деловой карьерой. –  М.: Академия, 2007. </a:t>
            </a:r>
          </a:p>
          <a:p>
            <a:pPr lvl="0"/>
            <a:r>
              <a:rPr lang="ru-RU" dirty="0"/>
              <a:t>Карташова Л. В. Управление человеческими ресурсами. – М.: ИНФРА-М, 2007. </a:t>
            </a:r>
          </a:p>
          <a:p>
            <a:pPr lvl="0"/>
            <a:r>
              <a:rPr lang="ru-RU" dirty="0" err="1"/>
              <a:t>Спивак</a:t>
            </a:r>
            <a:r>
              <a:rPr lang="ru-RU" dirty="0"/>
              <a:t> В. А. Управление персоналом для менеджеров. – М.: </a:t>
            </a:r>
            <a:r>
              <a:rPr lang="ru-RU" dirty="0" err="1"/>
              <a:t>Эксмо</a:t>
            </a:r>
            <a:r>
              <a:rPr lang="ru-RU" dirty="0"/>
              <a:t>, 2007.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WEB</a:t>
            </a:r>
            <a:r>
              <a:rPr lang="ru-RU" b="1" dirty="0" smtClean="0"/>
              <a:t>-ресурсы: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 </a:t>
            </a:r>
          </a:p>
          <a:p>
            <a:pPr lvl="0"/>
            <a:r>
              <a:rPr lang="en-US" dirty="0" smtClean="0"/>
              <a:t>http</a:t>
            </a:r>
            <a:r>
              <a:rPr lang="ru-RU" dirty="0"/>
              <a:t>://</a:t>
            </a:r>
            <a:r>
              <a:rPr lang="en-US" dirty="0"/>
              <a:t>www</a:t>
            </a:r>
            <a:r>
              <a:rPr lang="ru-RU" dirty="0"/>
              <a:t>.</a:t>
            </a:r>
            <a:r>
              <a:rPr lang="en-US" dirty="0" err="1"/>
              <a:t>kdelo</a:t>
            </a:r>
            <a:r>
              <a:rPr lang="ru-RU" dirty="0"/>
              <a:t>.</a:t>
            </a:r>
            <a:r>
              <a:rPr lang="en-US" dirty="0" err="1"/>
              <a:t>ru</a:t>
            </a:r>
            <a:r>
              <a:rPr lang="ru-RU" dirty="0"/>
              <a:t>    </a:t>
            </a:r>
          </a:p>
          <a:p>
            <a:pPr lvl="0"/>
            <a:r>
              <a:rPr lang="en-US" dirty="0"/>
              <a:t>http</a:t>
            </a:r>
            <a:r>
              <a:rPr lang="ru-RU" dirty="0"/>
              <a:t>://</a:t>
            </a:r>
            <a:r>
              <a:rPr lang="en-US" dirty="0"/>
              <a:t>www</a:t>
            </a:r>
            <a:r>
              <a:rPr lang="ru-RU" dirty="0"/>
              <a:t>.</a:t>
            </a:r>
            <a:r>
              <a:rPr lang="en-US" dirty="0" err="1"/>
              <a:t>hrm</a:t>
            </a:r>
            <a:r>
              <a:rPr lang="ru-RU" dirty="0"/>
              <a:t>.</a:t>
            </a:r>
            <a:r>
              <a:rPr lang="en-US" dirty="0" err="1"/>
              <a:t>ru</a:t>
            </a:r>
            <a:r>
              <a:rPr lang="ru-RU" dirty="0"/>
              <a:t>  </a:t>
            </a:r>
          </a:p>
          <a:p>
            <a:pPr lvl="0"/>
            <a:r>
              <a:rPr lang="en-US" dirty="0"/>
              <a:t>http</a:t>
            </a:r>
            <a:r>
              <a:rPr lang="ru-RU" dirty="0"/>
              <a:t>://</a:t>
            </a:r>
            <a:r>
              <a:rPr lang="en-US" dirty="0"/>
              <a:t>www</a:t>
            </a:r>
            <a:r>
              <a:rPr lang="ru-RU" dirty="0"/>
              <a:t>.</a:t>
            </a:r>
            <a:r>
              <a:rPr lang="en-US" dirty="0" err="1"/>
              <a:t>kadrovik</a:t>
            </a:r>
            <a:r>
              <a:rPr lang="ru-RU" dirty="0"/>
              <a:t>.</a:t>
            </a:r>
            <a:r>
              <a:rPr lang="en-US" dirty="0" err="1"/>
              <a:t>ru</a:t>
            </a:r>
            <a:endParaRPr lang="ru-RU" dirty="0"/>
          </a:p>
          <a:p>
            <a:pPr lvl="0"/>
            <a:r>
              <a:rPr lang="en-US" dirty="0"/>
              <a:t>http</a:t>
            </a:r>
            <a:r>
              <a:rPr lang="ru-RU" dirty="0"/>
              <a:t>://</a:t>
            </a:r>
            <a:r>
              <a:rPr lang="en-US" dirty="0"/>
              <a:t>www</a:t>
            </a:r>
            <a:r>
              <a:rPr lang="ru-RU" dirty="0"/>
              <a:t>.</a:t>
            </a:r>
            <a:r>
              <a:rPr lang="en-US" dirty="0"/>
              <a:t>hr</a:t>
            </a:r>
            <a:r>
              <a:rPr lang="ru-RU" dirty="0"/>
              <a:t>-</a:t>
            </a:r>
            <a:r>
              <a:rPr lang="en-US" dirty="0"/>
              <a:t>zone</a:t>
            </a:r>
            <a:r>
              <a:rPr lang="ru-RU" dirty="0"/>
              <a:t>.</a:t>
            </a:r>
            <a:r>
              <a:rPr lang="en-US" dirty="0"/>
              <a:t>net</a:t>
            </a:r>
            <a:endParaRPr lang="ru-RU" dirty="0"/>
          </a:p>
          <a:p>
            <a:r>
              <a:rPr lang="en-US" dirty="0" smtClean="0"/>
              <a:t>http</a:t>
            </a:r>
            <a:r>
              <a:rPr lang="ru-RU" dirty="0"/>
              <a:t>://</a:t>
            </a:r>
            <a:r>
              <a:rPr lang="en-US" dirty="0"/>
              <a:t>www</a:t>
            </a:r>
            <a:r>
              <a:rPr lang="ru-RU" dirty="0"/>
              <a:t>.</a:t>
            </a:r>
            <a:r>
              <a:rPr lang="en-US" dirty="0"/>
              <a:t>hr</a:t>
            </a:r>
            <a:r>
              <a:rPr lang="ru-RU" dirty="0"/>
              <a:t>-</a:t>
            </a:r>
            <a:r>
              <a:rPr lang="en-US" dirty="0"/>
              <a:t>practicum</a:t>
            </a:r>
            <a:r>
              <a:rPr lang="ru-RU" dirty="0"/>
              <a:t>.</a:t>
            </a:r>
            <a:r>
              <a:rPr lang="en-US" dirty="0" err="1"/>
              <a:t>ru</a:t>
            </a:r>
            <a:r>
              <a:rPr lang="ru-RU" dirty="0"/>
              <a:t>      </a:t>
            </a:r>
          </a:p>
          <a:p>
            <a:r>
              <a:rPr lang="en-US" smtClean="0"/>
              <a:t>http</a:t>
            </a:r>
            <a:r>
              <a:rPr lang="ru-RU" dirty="0"/>
              <a:t>://</a:t>
            </a:r>
            <a:r>
              <a:rPr lang="en-US" dirty="0"/>
              <a:t>www</a:t>
            </a:r>
            <a:r>
              <a:rPr lang="ru-RU" dirty="0"/>
              <a:t>.</a:t>
            </a:r>
            <a:r>
              <a:rPr lang="en-US" dirty="0"/>
              <a:t>psycho</a:t>
            </a:r>
            <a:r>
              <a:rPr lang="ru-RU" dirty="0"/>
              <a:t>.</a:t>
            </a:r>
            <a:r>
              <a:rPr lang="en-US" dirty="0" err="1"/>
              <a:t>ru</a:t>
            </a:r>
            <a:r>
              <a:rPr lang="ru-RU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211</Words>
  <Application>Microsoft Office PowerPoint</Application>
  <PresentationFormat>Экран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Управление человеческими ресурсами</vt:lpstr>
      <vt:lpstr>Учебный план</vt:lpstr>
      <vt:lpstr>Цель</vt:lpstr>
      <vt:lpstr>Перечень рекомендуемой литературы</vt:lpstr>
      <vt:lpstr>WEB-ресурсы: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человеческими ресурсами</dc:title>
  <dc:creator>Sergey</dc:creator>
  <cp:lastModifiedBy>Sergey</cp:lastModifiedBy>
  <cp:revision>2</cp:revision>
  <dcterms:created xsi:type="dcterms:W3CDTF">2020-09-01T07:53:39Z</dcterms:created>
  <dcterms:modified xsi:type="dcterms:W3CDTF">2020-09-08T01:00:25Z</dcterms:modified>
</cp:coreProperties>
</file>