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99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16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3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98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98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96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23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6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09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78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82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2654B-6A2A-40CB-BECB-1DB0B973C8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91C87-B369-4E15-8145-A306BD237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79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14" y="457460"/>
            <a:ext cx="10648950" cy="2085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14" y="2784764"/>
            <a:ext cx="107727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0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73" y="834216"/>
            <a:ext cx="1067752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1195387"/>
            <a:ext cx="1094422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76200"/>
            <a:ext cx="11229975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65" y="568988"/>
            <a:ext cx="10401300" cy="3076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65" y="3525289"/>
            <a:ext cx="106299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23" y="286182"/>
            <a:ext cx="10791825" cy="3209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98" y="3646170"/>
            <a:ext cx="108394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1209675"/>
            <a:ext cx="112680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5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76" y="1578379"/>
            <a:ext cx="110585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976437"/>
            <a:ext cx="108013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78" y="408017"/>
            <a:ext cx="11163300" cy="838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84" y="1246217"/>
            <a:ext cx="112776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7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22" y="701213"/>
            <a:ext cx="115919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8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509587"/>
            <a:ext cx="1151572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85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051" y="257695"/>
            <a:ext cx="8901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Архитектурные структуры и представления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76362"/>
            <a:ext cx="115824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49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271587"/>
            <a:ext cx="115062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01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" y="195435"/>
            <a:ext cx="11201400" cy="3590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12" y="3722370"/>
            <a:ext cx="10525125" cy="876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82" y="4434494"/>
            <a:ext cx="110680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7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" y="1457325"/>
            <a:ext cx="115919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76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36" y="364287"/>
            <a:ext cx="11858625" cy="676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7" y="1352550"/>
            <a:ext cx="105251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5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76212"/>
            <a:ext cx="10991850" cy="65055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13564" y="6350924"/>
            <a:ext cx="6899563" cy="330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408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90612"/>
            <a:ext cx="10820400" cy="46767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30531" y="5353396"/>
            <a:ext cx="7464829" cy="44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083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671637"/>
            <a:ext cx="10839450" cy="35147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559636" y="4788131"/>
            <a:ext cx="1853739" cy="415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9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11" y="1400261"/>
            <a:ext cx="10906125" cy="1247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45" y="2499187"/>
            <a:ext cx="110109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26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1190625"/>
            <a:ext cx="1115377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" y="1795462"/>
            <a:ext cx="1092517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2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" y="538162"/>
            <a:ext cx="1077277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89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776287"/>
            <a:ext cx="1152525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06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500062"/>
            <a:ext cx="116109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40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08" y="211021"/>
            <a:ext cx="10906125" cy="25622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958647" y="2635135"/>
            <a:ext cx="1496291" cy="19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43" y="2863733"/>
            <a:ext cx="113919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46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423987"/>
            <a:ext cx="1160145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0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490017"/>
            <a:ext cx="11268075" cy="3533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" y="4358206"/>
            <a:ext cx="11096625" cy="14001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95607" y="5370022"/>
            <a:ext cx="2984269" cy="33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235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37" y="319260"/>
            <a:ext cx="5895975" cy="600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" y="1114425"/>
            <a:ext cx="1092517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874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10189</TotalTime>
  <Words>4</Words>
  <Application>Microsoft Office PowerPoint</Application>
  <PresentationFormat>Широкоэкранный</PresentationFormat>
  <Paragraphs>1</Paragraphs>
  <Slides>30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</dc:creator>
  <cp:lastModifiedBy>dima</cp:lastModifiedBy>
  <cp:revision>8</cp:revision>
  <dcterms:created xsi:type="dcterms:W3CDTF">2019-03-29T02:25:28Z</dcterms:created>
  <dcterms:modified xsi:type="dcterms:W3CDTF">2019-04-19T02:19:40Z</dcterms:modified>
</cp:coreProperties>
</file>