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1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1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38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54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554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17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506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63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59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99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0E66C-BEFA-4C57-8161-0CA478AEC60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1546C-A635-41CB-A522-8D29A3DCB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2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-71438"/>
            <a:ext cx="11334750" cy="700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3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28600"/>
            <a:ext cx="106584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61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914400"/>
            <a:ext cx="11506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1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628650"/>
            <a:ext cx="116776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6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500062"/>
            <a:ext cx="10744200" cy="58578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6415" y="3857105"/>
            <a:ext cx="3300152" cy="3574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92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-4763"/>
            <a:ext cx="11496675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92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995362"/>
            <a:ext cx="11001375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9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1781175"/>
            <a:ext cx="11229975" cy="3295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43353" y="3582785"/>
            <a:ext cx="5328458" cy="764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71600" y="3915295"/>
            <a:ext cx="4887884" cy="415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8617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</dc:creator>
  <cp:lastModifiedBy>Кузнецов Дмитрий</cp:lastModifiedBy>
  <cp:revision>3</cp:revision>
  <dcterms:created xsi:type="dcterms:W3CDTF">2019-03-15T02:54:36Z</dcterms:created>
  <dcterms:modified xsi:type="dcterms:W3CDTF">2020-02-13T02:24:18Z</dcterms:modified>
</cp:coreProperties>
</file>