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6" r:id="rId2"/>
    <p:sldId id="277" r:id="rId3"/>
    <p:sldId id="314" r:id="rId4"/>
    <p:sldId id="315" r:id="rId5"/>
    <p:sldId id="316" r:id="rId6"/>
    <p:sldId id="317" r:id="rId7"/>
    <p:sldId id="320" r:id="rId8"/>
    <p:sldId id="321" r:id="rId9"/>
    <p:sldId id="323" r:id="rId10"/>
    <p:sldId id="324" r:id="rId11"/>
    <p:sldId id="325" r:id="rId12"/>
    <p:sldId id="326" r:id="rId13"/>
    <p:sldId id="327" r:id="rId14"/>
    <p:sldId id="328" r:id="rId15"/>
    <p:sldId id="329" r:id="rId16"/>
    <p:sldId id="330" r:id="rId17"/>
    <p:sldId id="331" r:id="rId18"/>
    <p:sldId id="332" r:id="rId19"/>
    <p:sldId id="333" r:id="rId20"/>
    <p:sldId id="334" r:id="rId21"/>
    <p:sldId id="335" r:id="rId22"/>
    <p:sldId id="336" r:id="rId23"/>
    <p:sldId id="337" r:id="rId24"/>
    <p:sldId id="338" r:id="rId25"/>
    <p:sldId id="339" r:id="rId26"/>
    <p:sldId id="340" r:id="rId27"/>
    <p:sldId id="341" r:id="rId28"/>
    <p:sldId id="342" r:id="rId29"/>
    <p:sldId id="298" r:id="rId3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BF44"/>
    <a:srgbClr val="004EA4"/>
    <a:srgbClr val="0076FB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987" autoAdjust="0"/>
    <p:restoredTop sz="97849" autoAdjust="0"/>
  </p:normalViewPr>
  <p:slideViewPr>
    <p:cSldViewPr snapToGrid="0">
      <p:cViewPr varScale="1">
        <p:scale>
          <a:sx n="68" d="100"/>
          <a:sy n="68" d="100"/>
        </p:scale>
        <p:origin x="-552" y="-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2.wdp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2.wdp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3.wdp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3.wdp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2.wdp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2.wdp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3.wdp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5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3.wdp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9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9999"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11" name="Прямоугольник 10"/>
          <p:cNvSpPr/>
          <p:nvPr userDrawn="1"/>
        </p:nvSpPr>
        <p:spPr>
          <a:xfrm>
            <a:off x="7767941" y="5595257"/>
            <a:ext cx="4424058" cy="126274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0" y="0"/>
            <a:ext cx="7767942" cy="6858000"/>
          </a:xfrm>
          <a:prstGeom prst="rect">
            <a:avLst/>
          </a:prstGeom>
          <a:solidFill>
            <a:schemeClr val="tx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06588" y="1132622"/>
            <a:ext cx="1992880" cy="464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Google Shape;357;p50"/>
          <p:cNvSpPr txBox="1"/>
          <p:nvPr userDrawn="1"/>
        </p:nvSpPr>
        <p:spPr>
          <a:xfrm>
            <a:off x="9033128" y="1162318"/>
            <a:ext cx="1321431" cy="405431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48355" tIns="48355" rIns="48355" bIns="48355">
            <a:spAutoFit/>
          </a:bodyPr>
          <a:lstStyle/>
          <a:p>
            <a:pPr>
              <a:defRPr sz="2600">
                <a:solidFill>
                  <a:srgbClr val="80BF44"/>
                </a:solidFill>
                <a:latin typeface="PFBeauSansPro-Bold"/>
                <a:ea typeface="PFBeauSansPro-Bold"/>
                <a:cs typeface="PFBeauSansPro-Bold"/>
                <a:sym typeface="PFBeauSansPro-Bold"/>
              </a:defRPr>
            </a:pPr>
            <a:r>
              <a:rPr lang="en-US" sz="2000" b="1" spc="423" dirty="0">
                <a:solidFill>
                  <a:srgbClr val="80BF44"/>
                </a:solidFill>
                <a:latin typeface="Calibri" panose="020F0502020204030204" pitchFamily="34" charset="0"/>
                <a:ea typeface="PFBeauSansPro-Bold"/>
                <a:cs typeface="Calibri" panose="020F0502020204030204" pitchFamily="34" charset="0"/>
                <a:sym typeface="PFBeauSansPro-Bold"/>
              </a:rPr>
              <a:t>tpu.ru</a:t>
            </a:r>
            <a:endParaRPr lang="ru-RU" sz="2000" b="1" spc="423" dirty="0">
              <a:solidFill>
                <a:srgbClr val="80BF44"/>
              </a:solidFill>
              <a:latin typeface="Calibri" panose="020F0502020204030204" pitchFamily="34" charset="0"/>
              <a:ea typeface="PFBeauSansPro-Bold"/>
              <a:cs typeface="Calibri" panose="020F0502020204030204" pitchFamily="34" charset="0"/>
              <a:sym typeface="PFBeauSansPro-Bold"/>
            </a:endParaRPr>
          </a:p>
        </p:txBody>
      </p:sp>
      <p:grpSp>
        <p:nvGrpSpPr>
          <p:cNvPr id="15" name="Группа 14"/>
          <p:cNvGrpSpPr/>
          <p:nvPr userDrawn="1"/>
        </p:nvGrpSpPr>
        <p:grpSpPr>
          <a:xfrm>
            <a:off x="1006587" y="6083120"/>
            <a:ext cx="4110429" cy="70030"/>
            <a:chOff x="838200" y="6083120"/>
            <a:chExt cx="4110429" cy="70030"/>
          </a:xfrm>
          <a:solidFill>
            <a:srgbClr val="80BF44"/>
          </a:solidFill>
        </p:grpSpPr>
        <p:sp>
          <p:nvSpPr>
            <p:cNvPr id="16" name="Прямоугольник 15"/>
            <p:cNvSpPr/>
            <p:nvPr/>
          </p:nvSpPr>
          <p:spPr>
            <a:xfrm>
              <a:off x="838200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Прямоугольник 16"/>
            <p:cNvSpPr/>
            <p:nvPr/>
          </p:nvSpPr>
          <p:spPr>
            <a:xfrm>
              <a:off x="1243612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Прямоугольник 17"/>
            <p:cNvSpPr/>
            <p:nvPr/>
          </p:nvSpPr>
          <p:spPr>
            <a:xfrm>
              <a:off x="1649024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2054436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2459848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Прямоугольник 20"/>
            <p:cNvSpPr/>
            <p:nvPr/>
          </p:nvSpPr>
          <p:spPr>
            <a:xfrm>
              <a:off x="2865260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Прямоугольник 21"/>
            <p:cNvSpPr/>
            <p:nvPr/>
          </p:nvSpPr>
          <p:spPr>
            <a:xfrm>
              <a:off x="3265822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Прямоугольник 22"/>
            <p:cNvSpPr/>
            <p:nvPr/>
          </p:nvSpPr>
          <p:spPr>
            <a:xfrm>
              <a:off x="3662363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4067775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Прямоугольник 24"/>
            <p:cNvSpPr/>
            <p:nvPr/>
          </p:nvSpPr>
          <p:spPr>
            <a:xfrm>
              <a:off x="4473187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Прямоугольник 25"/>
            <p:cNvSpPr/>
            <p:nvPr/>
          </p:nvSpPr>
          <p:spPr>
            <a:xfrm>
              <a:off x="4878599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6405" y="1597445"/>
            <a:ext cx="6851536" cy="2251628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6405" y="4332174"/>
            <a:ext cx="6851535" cy="126308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 smtClean="0"/>
              <a:t>Образец подзаголовка</a:t>
            </a:r>
            <a:endParaRPr lang="ru-RU" dirty="0"/>
          </a:p>
        </p:txBody>
      </p:sp>
      <p:sp>
        <p:nvSpPr>
          <p:cNvPr id="27" name="Прямоугольник 26"/>
          <p:cNvSpPr/>
          <p:nvPr userDrawn="1"/>
        </p:nvSpPr>
        <p:spPr>
          <a:xfrm>
            <a:off x="1006587" y="4048236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7820051" y="5844649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ФИО</a:t>
            </a:r>
          </a:p>
        </p:txBody>
      </p:sp>
      <p:sp>
        <p:nvSpPr>
          <p:cNvPr id="33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7820051" y="6216576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6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должность</a:t>
            </a:r>
          </a:p>
        </p:txBody>
      </p:sp>
      <p:sp>
        <p:nvSpPr>
          <p:cNvPr id="34" name="Текст 2"/>
          <p:cNvSpPr>
            <a:spLocks noGrp="1"/>
          </p:cNvSpPr>
          <p:nvPr>
            <p:ph type="body" idx="18" hasCustomPrompt="1"/>
          </p:nvPr>
        </p:nvSpPr>
        <p:spPr>
          <a:xfrm>
            <a:off x="5452398" y="5909909"/>
            <a:ext cx="2315542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>
                <a:solidFill>
                  <a:srgbClr val="80BF44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дата</a:t>
            </a:r>
          </a:p>
        </p:txBody>
      </p:sp>
    </p:spTree>
    <p:extLst>
      <p:ext uri="{BB962C8B-B14F-4D97-AF65-F5344CB8AC3E}">
        <p14:creationId xmlns:p14="http://schemas.microsoft.com/office/powerpoint/2010/main" xmlns="" val="5471359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72" t="19849" r="8016" b="8015"/>
          <a:stretch/>
        </p:blipFill>
        <p:spPr>
          <a:xfrm>
            <a:off x="2806" y="0"/>
            <a:ext cx="12189194" cy="6858000"/>
          </a:xfrm>
          <a:prstGeom prst="rect">
            <a:avLst/>
          </a:prstGeom>
        </p:spPr>
      </p:pic>
      <p:sp>
        <p:nvSpPr>
          <p:cNvPr id="27" name="Прямоугольник 26"/>
          <p:cNvSpPr/>
          <p:nvPr userDrawn="1"/>
        </p:nvSpPr>
        <p:spPr>
          <a:xfrm>
            <a:off x="0" y="0"/>
            <a:ext cx="7767942" cy="6858000"/>
          </a:xfrm>
          <a:prstGeom prst="rect">
            <a:avLst/>
          </a:prstGeom>
          <a:solidFill>
            <a:schemeClr val="tx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06588" y="1132622"/>
            <a:ext cx="1992880" cy="464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Google Shape;357;p50"/>
          <p:cNvSpPr txBox="1"/>
          <p:nvPr userDrawn="1"/>
        </p:nvSpPr>
        <p:spPr>
          <a:xfrm>
            <a:off x="6302628" y="1162318"/>
            <a:ext cx="1321431" cy="405431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48355" tIns="48355" rIns="48355" bIns="48355">
            <a:spAutoFit/>
          </a:bodyPr>
          <a:lstStyle/>
          <a:p>
            <a:pPr>
              <a:defRPr sz="2600">
                <a:solidFill>
                  <a:srgbClr val="80BF44"/>
                </a:solidFill>
                <a:latin typeface="PFBeauSansPro-Bold"/>
                <a:ea typeface="PFBeauSansPro-Bold"/>
                <a:cs typeface="PFBeauSansPro-Bold"/>
                <a:sym typeface="PFBeauSansPro-Bold"/>
              </a:defRPr>
            </a:pPr>
            <a:r>
              <a:rPr lang="en-US" sz="2000" b="1" spc="423" dirty="0">
                <a:solidFill>
                  <a:schemeClr val="bg1"/>
                </a:solidFill>
                <a:latin typeface="Calibri" panose="020F0502020204030204" pitchFamily="34" charset="0"/>
                <a:ea typeface="PFBeauSansPro-Bold"/>
                <a:cs typeface="Calibri" panose="020F0502020204030204" pitchFamily="34" charset="0"/>
                <a:sym typeface="PFBeauSansPro-Bold"/>
              </a:rPr>
              <a:t>tpu.ru</a:t>
            </a:r>
            <a:endParaRPr lang="ru-RU" sz="2000" b="1" spc="423" dirty="0">
              <a:solidFill>
                <a:schemeClr val="bg1"/>
              </a:solidFill>
              <a:latin typeface="Calibri" panose="020F0502020204030204" pitchFamily="34" charset="0"/>
              <a:ea typeface="PFBeauSansPro-Bold"/>
              <a:cs typeface="Calibri" panose="020F0502020204030204" pitchFamily="34" charset="0"/>
              <a:sym typeface="PFBeauSansPro-Bold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6405" y="1597445"/>
            <a:ext cx="6851536" cy="2251628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6405" y="4332174"/>
            <a:ext cx="6860964" cy="126308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 smtClean="0"/>
              <a:t>Образец подзаголовка</a:t>
            </a:r>
            <a:endParaRPr lang="ru-RU" dirty="0"/>
          </a:p>
        </p:txBody>
      </p:sp>
      <p:sp>
        <p:nvSpPr>
          <p:cNvPr id="28" name="Прямоугольник 27"/>
          <p:cNvSpPr/>
          <p:nvPr userDrawn="1"/>
        </p:nvSpPr>
        <p:spPr>
          <a:xfrm>
            <a:off x="7767941" y="5595257"/>
            <a:ext cx="4424058" cy="126274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9" name="Прямоугольник 28"/>
          <p:cNvSpPr/>
          <p:nvPr userDrawn="1"/>
        </p:nvSpPr>
        <p:spPr>
          <a:xfrm>
            <a:off x="1006587" y="4048236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7820051" y="5844649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ФИО</a:t>
            </a:r>
          </a:p>
        </p:txBody>
      </p:sp>
      <p:sp>
        <p:nvSpPr>
          <p:cNvPr id="31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7820051" y="6216576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6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должность</a:t>
            </a:r>
          </a:p>
        </p:txBody>
      </p:sp>
      <p:sp>
        <p:nvSpPr>
          <p:cNvPr id="32" name="Текст 2"/>
          <p:cNvSpPr>
            <a:spLocks noGrp="1"/>
          </p:cNvSpPr>
          <p:nvPr>
            <p:ph type="body" idx="18" hasCustomPrompt="1"/>
          </p:nvPr>
        </p:nvSpPr>
        <p:spPr>
          <a:xfrm>
            <a:off x="5452398" y="5909909"/>
            <a:ext cx="2315542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>
                <a:solidFill>
                  <a:srgbClr val="80BF44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дата</a:t>
            </a:r>
          </a:p>
        </p:txBody>
      </p:sp>
      <p:grpSp>
        <p:nvGrpSpPr>
          <p:cNvPr id="33" name="Группа 32"/>
          <p:cNvGrpSpPr/>
          <p:nvPr userDrawn="1"/>
        </p:nvGrpSpPr>
        <p:grpSpPr>
          <a:xfrm>
            <a:off x="1006587" y="6083120"/>
            <a:ext cx="4110429" cy="70030"/>
            <a:chOff x="838200" y="6083120"/>
            <a:chExt cx="4110429" cy="70030"/>
          </a:xfrm>
          <a:solidFill>
            <a:srgbClr val="80BF44"/>
          </a:solidFill>
        </p:grpSpPr>
        <p:sp>
          <p:nvSpPr>
            <p:cNvPr id="34" name="Прямоугольник 33"/>
            <p:cNvSpPr/>
            <p:nvPr/>
          </p:nvSpPr>
          <p:spPr>
            <a:xfrm>
              <a:off x="838200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5" name="Прямоугольник 34"/>
            <p:cNvSpPr/>
            <p:nvPr/>
          </p:nvSpPr>
          <p:spPr>
            <a:xfrm>
              <a:off x="1243612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6" name="Прямоугольник 35"/>
            <p:cNvSpPr/>
            <p:nvPr/>
          </p:nvSpPr>
          <p:spPr>
            <a:xfrm>
              <a:off x="1649024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7" name="Прямоугольник 36"/>
            <p:cNvSpPr/>
            <p:nvPr/>
          </p:nvSpPr>
          <p:spPr>
            <a:xfrm>
              <a:off x="2054436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8" name="Прямоугольник 37"/>
            <p:cNvSpPr/>
            <p:nvPr/>
          </p:nvSpPr>
          <p:spPr>
            <a:xfrm>
              <a:off x="2459848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9" name="Прямоугольник 38"/>
            <p:cNvSpPr/>
            <p:nvPr/>
          </p:nvSpPr>
          <p:spPr>
            <a:xfrm>
              <a:off x="2865260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0" name="Прямоугольник 39"/>
            <p:cNvSpPr/>
            <p:nvPr/>
          </p:nvSpPr>
          <p:spPr>
            <a:xfrm>
              <a:off x="3265822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1" name="Прямоугольник 40"/>
            <p:cNvSpPr/>
            <p:nvPr/>
          </p:nvSpPr>
          <p:spPr>
            <a:xfrm>
              <a:off x="3662363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2" name="Прямоугольник 41"/>
            <p:cNvSpPr/>
            <p:nvPr/>
          </p:nvSpPr>
          <p:spPr>
            <a:xfrm>
              <a:off x="4067775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3" name="Прямоугольник 42"/>
            <p:cNvSpPr/>
            <p:nvPr/>
          </p:nvSpPr>
          <p:spPr>
            <a:xfrm>
              <a:off x="4473187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4" name="Прямоугольник 43"/>
            <p:cNvSpPr/>
            <p:nvPr/>
          </p:nvSpPr>
          <p:spPr>
            <a:xfrm>
              <a:off x="4878599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xmlns="" val="29911345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31" t="15820"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12" name="Прямоугольник 1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06588" y="1132622"/>
            <a:ext cx="1992880" cy="464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6405" y="1597445"/>
            <a:ext cx="9144000" cy="2251628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6405" y="4332174"/>
            <a:ext cx="9144000" cy="126308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 smtClean="0"/>
              <a:t>Образец подзаголовка</a:t>
            </a:r>
            <a:endParaRPr lang="ru-RU" dirty="0"/>
          </a:p>
        </p:txBody>
      </p:sp>
      <p:sp>
        <p:nvSpPr>
          <p:cNvPr id="27" name="Google Shape;357;p50"/>
          <p:cNvSpPr txBox="1"/>
          <p:nvPr userDrawn="1"/>
        </p:nvSpPr>
        <p:spPr>
          <a:xfrm>
            <a:off x="10012317" y="1162318"/>
            <a:ext cx="1321431" cy="405431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48355" tIns="48355" rIns="48355" bIns="48355">
            <a:spAutoFit/>
          </a:bodyPr>
          <a:lstStyle/>
          <a:p>
            <a:pPr algn="r">
              <a:defRPr sz="2600">
                <a:solidFill>
                  <a:srgbClr val="80BF44"/>
                </a:solidFill>
                <a:latin typeface="PFBeauSansPro-Bold"/>
                <a:ea typeface="PFBeauSansPro-Bold"/>
                <a:cs typeface="PFBeauSansPro-Bold"/>
                <a:sym typeface="PFBeauSansPro-Bold"/>
              </a:defRPr>
            </a:pPr>
            <a:r>
              <a:rPr lang="en-US" sz="2000" b="1" spc="423" dirty="0">
                <a:solidFill>
                  <a:srgbClr val="80BF44"/>
                </a:solidFill>
                <a:latin typeface="Calibri" panose="020F0502020204030204" pitchFamily="34" charset="0"/>
                <a:ea typeface="PFBeauSansPro-Bold"/>
                <a:cs typeface="Calibri" panose="020F0502020204030204" pitchFamily="34" charset="0"/>
                <a:sym typeface="PFBeauSansPro-Bold"/>
              </a:rPr>
              <a:t>tpu.ru</a:t>
            </a:r>
            <a:endParaRPr lang="ru-RU" sz="2000" b="1" spc="423" dirty="0">
              <a:solidFill>
                <a:srgbClr val="80BF44"/>
              </a:solidFill>
              <a:latin typeface="Calibri" panose="020F0502020204030204" pitchFamily="34" charset="0"/>
              <a:ea typeface="PFBeauSansPro-Bold"/>
              <a:cs typeface="Calibri" panose="020F0502020204030204" pitchFamily="34" charset="0"/>
              <a:sym typeface="PFBeauSansPro-Bold"/>
            </a:endParaRPr>
          </a:p>
        </p:txBody>
      </p:sp>
      <p:cxnSp>
        <p:nvCxnSpPr>
          <p:cNvPr id="28" name="Прямая соединительная линия 27"/>
          <p:cNvCxnSpPr/>
          <p:nvPr userDrawn="1"/>
        </p:nvCxnSpPr>
        <p:spPr>
          <a:xfrm>
            <a:off x="916405" y="5595256"/>
            <a:ext cx="10417343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Прямоугольник 28"/>
          <p:cNvSpPr/>
          <p:nvPr userDrawn="1"/>
        </p:nvSpPr>
        <p:spPr>
          <a:xfrm>
            <a:off x="1006587" y="4048236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6961799" y="5844649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ФИО</a:t>
            </a:r>
          </a:p>
        </p:txBody>
      </p:sp>
      <p:sp>
        <p:nvSpPr>
          <p:cNvPr id="31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6961799" y="6216576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6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должность</a:t>
            </a:r>
          </a:p>
        </p:txBody>
      </p:sp>
      <p:sp>
        <p:nvSpPr>
          <p:cNvPr id="32" name="Текст 2"/>
          <p:cNvSpPr>
            <a:spLocks noGrp="1"/>
          </p:cNvSpPr>
          <p:nvPr>
            <p:ph type="body" idx="18" hasCustomPrompt="1"/>
          </p:nvPr>
        </p:nvSpPr>
        <p:spPr>
          <a:xfrm>
            <a:off x="916405" y="5844649"/>
            <a:ext cx="2315542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>
                <a:solidFill>
                  <a:srgbClr val="80BF44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дата</a:t>
            </a:r>
          </a:p>
        </p:txBody>
      </p:sp>
    </p:spTree>
    <p:extLst>
      <p:ext uri="{BB962C8B-B14F-4D97-AF65-F5344CB8AC3E}">
        <p14:creationId xmlns:p14="http://schemas.microsoft.com/office/powerpoint/2010/main" xmlns="" val="11634647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08" t="19012" r="154" b="43602"/>
          <a:stretch/>
        </p:blipFill>
        <p:spPr>
          <a:xfrm>
            <a:off x="0" y="0"/>
            <a:ext cx="12188858" cy="6858000"/>
          </a:xfrm>
          <a:prstGeom prst="rect">
            <a:avLst/>
          </a:prstGeom>
        </p:spPr>
      </p:pic>
      <p:sp>
        <p:nvSpPr>
          <p:cNvPr id="12" name="Прямоугольник 11"/>
          <p:cNvSpPr/>
          <p:nvPr userDrawn="1"/>
        </p:nvSpPr>
        <p:spPr>
          <a:xfrm>
            <a:off x="0" y="-28281"/>
            <a:ext cx="12192000" cy="6858000"/>
          </a:xfrm>
          <a:prstGeom prst="rect">
            <a:avLst/>
          </a:prstGeom>
          <a:solidFill>
            <a:schemeClr val="tx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06588" y="1132622"/>
            <a:ext cx="1992880" cy="464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6405" y="1625725"/>
            <a:ext cx="9144000" cy="2223347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6405" y="4332174"/>
            <a:ext cx="9144000" cy="126308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 smtClean="0"/>
              <a:t>Образец подзаголовка</a:t>
            </a:r>
            <a:endParaRPr lang="ru-RU" dirty="0"/>
          </a:p>
        </p:txBody>
      </p:sp>
      <p:sp>
        <p:nvSpPr>
          <p:cNvPr id="27" name="Google Shape;357;p50"/>
          <p:cNvSpPr txBox="1"/>
          <p:nvPr userDrawn="1"/>
        </p:nvSpPr>
        <p:spPr>
          <a:xfrm>
            <a:off x="10012317" y="1162318"/>
            <a:ext cx="1321431" cy="405431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48355" tIns="48355" rIns="48355" bIns="48355">
            <a:spAutoFit/>
          </a:bodyPr>
          <a:lstStyle/>
          <a:p>
            <a:pPr algn="r">
              <a:defRPr sz="2600">
                <a:solidFill>
                  <a:srgbClr val="80BF44"/>
                </a:solidFill>
                <a:latin typeface="PFBeauSansPro-Bold"/>
                <a:ea typeface="PFBeauSansPro-Bold"/>
                <a:cs typeface="PFBeauSansPro-Bold"/>
                <a:sym typeface="PFBeauSansPro-Bold"/>
              </a:defRPr>
            </a:pPr>
            <a:r>
              <a:rPr lang="en-US" sz="2000" b="1" spc="423" dirty="0">
                <a:solidFill>
                  <a:srgbClr val="80BF44"/>
                </a:solidFill>
                <a:latin typeface="Calibri" panose="020F0502020204030204" pitchFamily="34" charset="0"/>
                <a:ea typeface="PFBeauSansPro-Bold"/>
                <a:cs typeface="Calibri" panose="020F0502020204030204" pitchFamily="34" charset="0"/>
                <a:sym typeface="PFBeauSansPro-Bold"/>
              </a:rPr>
              <a:t>tpu.ru</a:t>
            </a:r>
            <a:endParaRPr lang="ru-RU" sz="2000" b="1" spc="423" dirty="0">
              <a:solidFill>
                <a:srgbClr val="80BF44"/>
              </a:solidFill>
              <a:latin typeface="Calibri" panose="020F0502020204030204" pitchFamily="34" charset="0"/>
              <a:ea typeface="PFBeauSansPro-Bold"/>
              <a:cs typeface="Calibri" panose="020F0502020204030204" pitchFamily="34" charset="0"/>
              <a:sym typeface="PFBeauSansPro-Bold"/>
            </a:endParaRPr>
          </a:p>
        </p:txBody>
      </p:sp>
      <p:cxnSp>
        <p:nvCxnSpPr>
          <p:cNvPr id="28" name="Прямая соединительная линия 27"/>
          <p:cNvCxnSpPr/>
          <p:nvPr userDrawn="1"/>
        </p:nvCxnSpPr>
        <p:spPr>
          <a:xfrm>
            <a:off x="916405" y="5595256"/>
            <a:ext cx="10417343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Прямоугольник 28"/>
          <p:cNvSpPr/>
          <p:nvPr userDrawn="1"/>
        </p:nvSpPr>
        <p:spPr>
          <a:xfrm>
            <a:off x="1006587" y="4048236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6961799" y="5844649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ФИО</a:t>
            </a:r>
          </a:p>
        </p:txBody>
      </p:sp>
      <p:sp>
        <p:nvSpPr>
          <p:cNvPr id="33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6961799" y="6216576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6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должность</a:t>
            </a:r>
          </a:p>
        </p:txBody>
      </p:sp>
      <p:sp>
        <p:nvSpPr>
          <p:cNvPr id="34" name="Текст 2"/>
          <p:cNvSpPr>
            <a:spLocks noGrp="1"/>
          </p:cNvSpPr>
          <p:nvPr>
            <p:ph type="body" idx="18" hasCustomPrompt="1"/>
          </p:nvPr>
        </p:nvSpPr>
        <p:spPr>
          <a:xfrm>
            <a:off x="916405" y="5844649"/>
            <a:ext cx="2315542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>
                <a:solidFill>
                  <a:srgbClr val="80BF44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дата</a:t>
            </a:r>
          </a:p>
        </p:txBody>
      </p:sp>
    </p:spTree>
    <p:extLst>
      <p:ext uri="{BB962C8B-B14F-4D97-AF65-F5344CB8AC3E}">
        <p14:creationId xmlns:p14="http://schemas.microsoft.com/office/powerpoint/2010/main" xmlns="" val="38638245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573" t="10484" r="15094" b="43126"/>
          <a:stretch/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12" name="Прямоугольник 11"/>
          <p:cNvSpPr/>
          <p:nvPr userDrawn="1"/>
        </p:nvSpPr>
        <p:spPr>
          <a:xfrm>
            <a:off x="-1" y="-1"/>
            <a:ext cx="12192001" cy="6829719"/>
          </a:xfrm>
          <a:prstGeom prst="rect">
            <a:avLst/>
          </a:prstGeom>
          <a:solidFill>
            <a:schemeClr val="tx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06588" y="1132622"/>
            <a:ext cx="1992880" cy="464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Google Shape;357;p50"/>
          <p:cNvSpPr txBox="1"/>
          <p:nvPr userDrawn="1"/>
        </p:nvSpPr>
        <p:spPr>
          <a:xfrm>
            <a:off x="10012317" y="1162318"/>
            <a:ext cx="1321431" cy="405431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48355" tIns="48355" rIns="48355" bIns="48355">
            <a:spAutoFit/>
          </a:bodyPr>
          <a:lstStyle/>
          <a:p>
            <a:pPr algn="r">
              <a:defRPr sz="2600">
                <a:solidFill>
                  <a:srgbClr val="80BF44"/>
                </a:solidFill>
                <a:latin typeface="PFBeauSansPro-Bold"/>
                <a:ea typeface="PFBeauSansPro-Bold"/>
                <a:cs typeface="PFBeauSansPro-Bold"/>
                <a:sym typeface="PFBeauSansPro-Bold"/>
              </a:defRPr>
            </a:pPr>
            <a:r>
              <a:rPr lang="en-US" sz="2000" b="1" spc="423" dirty="0">
                <a:solidFill>
                  <a:srgbClr val="80BF44"/>
                </a:solidFill>
                <a:latin typeface="Calibri" panose="020F0502020204030204" pitchFamily="34" charset="0"/>
                <a:ea typeface="PFBeauSansPro-Bold"/>
                <a:cs typeface="Calibri" panose="020F0502020204030204" pitchFamily="34" charset="0"/>
                <a:sym typeface="PFBeauSansPro-Bold"/>
              </a:rPr>
              <a:t>tpu.ru</a:t>
            </a:r>
            <a:endParaRPr lang="ru-RU" sz="2000" b="1" spc="423" dirty="0">
              <a:solidFill>
                <a:srgbClr val="80BF44"/>
              </a:solidFill>
              <a:latin typeface="Calibri" panose="020F0502020204030204" pitchFamily="34" charset="0"/>
              <a:ea typeface="PFBeauSansPro-Bold"/>
              <a:cs typeface="Calibri" panose="020F0502020204030204" pitchFamily="34" charset="0"/>
              <a:sym typeface="PFBeauSansPro-Bold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6405" y="1597445"/>
            <a:ext cx="9144000" cy="2251628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6405" y="4332174"/>
            <a:ext cx="9144000" cy="126308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 smtClean="0"/>
              <a:t>Образец подзаголовка</a:t>
            </a:r>
            <a:endParaRPr lang="ru-RU" dirty="0"/>
          </a:p>
        </p:txBody>
      </p:sp>
      <p:cxnSp>
        <p:nvCxnSpPr>
          <p:cNvPr id="7" name="Прямая соединительная линия 6"/>
          <p:cNvCxnSpPr/>
          <p:nvPr userDrawn="1"/>
        </p:nvCxnSpPr>
        <p:spPr>
          <a:xfrm>
            <a:off x="916405" y="5595256"/>
            <a:ext cx="10417343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Прямоугольник 26"/>
          <p:cNvSpPr/>
          <p:nvPr userDrawn="1"/>
        </p:nvSpPr>
        <p:spPr>
          <a:xfrm>
            <a:off x="1006587" y="4048236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6961799" y="5844649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ФИО</a:t>
            </a:r>
          </a:p>
        </p:txBody>
      </p:sp>
      <p:sp>
        <p:nvSpPr>
          <p:cNvPr id="31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6961799" y="6216576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6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должность</a:t>
            </a:r>
          </a:p>
        </p:txBody>
      </p:sp>
      <p:sp>
        <p:nvSpPr>
          <p:cNvPr id="32" name="Текст 2"/>
          <p:cNvSpPr>
            <a:spLocks noGrp="1"/>
          </p:cNvSpPr>
          <p:nvPr>
            <p:ph type="body" idx="18" hasCustomPrompt="1"/>
          </p:nvPr>
        </p:nvSpPr>
        <p:spPr>
          <a:xfrm>
            <a:off x="916405" y="5844649"/>
            <a:ext cx="2315542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>
                <a:solidFill>
                  <a:srgbClr val="80BF44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дата</a:t>
            </a:r>
          </a:p>
        </p:txBody>
      </p:sp>
    </p:spTree>
    <p:extLst>
      <p:ext uri="{BB962C8B-B14F-4D97-AF65-F5344CB8AC3E}">
        <p14:creationId xmlns:p14="http://schemas.microsoft.com/office/powerpoint/2010/main" xmlns="" val="5253630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19561" b="73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Прямоугольник 11"/>
          <p:cNvSpPr/>
          <p:nvPr userDrawn="1"/>
        </p:nvSpPr>
        <p:spPr>
          <a:xfrm>
            <a:off x="-1" y="-1"/>
            <a:ext cx="12192001" cy="6829719"/>
          </a:xfrm>
          <a:prstGeom prst="rect">
            <a:avLst/>
          </a:prstGeom>
          <a:solidFill>
            <a:schemeClr val="tx1">
              <a:alpha val="3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06588" y="1132622"/>
            <a:ext cx="1992880" cy="464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Google Shape;357;p50"/>
          <p:cNvSpPr txBox="1"/>
          <p:nvPr userDrawn="1"/>
        </p:nvSpPr>
        <p:spPr>
          <a:xfrm>
            <a:off x="9033128" y="1162318"/>
            <a:ext cx="1321431" cy="405431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48355" tIns="48355" rIns="48355" bIns="48355">
            <a:spAutoFit/>
          </a:bodyPr>
          <a:lstStyle/>
          <a:p>
            <a:pPr>
              <a:defRPr sz="2600">
                <a:solidFill>
                  <a:srgbClr val="80BF44"/>
                </a:solidFill>
                <a:latin typeface="PFBeauSansPro-Bold"/>
                <a:ea typeface="PFBeauSansPro-Bold"/>
                <a:cs typeface="PFBeauSansPro-Bold"/>
                <a:sym typeface="PFBeauSansPro-Bold"/>
              </a:defRPr>
            </a:pPr>
            <a:r>
              <a:rPr lang="en-US" sz="2000" b="1" spc="423" dirty="0">
                <a:solidFill>
                  <a:srgbClr val="80BF44"/>
                </a:solidFill>
                <a:latin typeface="Calibri" panose="020F0502020204030204" pitchFamily="34" charset="0"/>
                <a:ea typeface="PFBeauSansPro-Bold"/>
                <a:cs typeface="Calibri" panose="020F0502020204030204" pitchFamily="34" charset="0"/>
                <a:sym typeface="PFBeauSansPro-Bold"/>
              </a:rPr>
              <a:t>tpu.ru</a:t>
            </a:r>
            <a:endParaRPr lang="ru-RU" sz="2000" b="1" spc="423" dirty="0">
              <a:solidFill>
                <a:srgbClr val="80BF44"/>
              </a:solidFill>
              <a:latin typeface="Calibri" panose="020F0502020204030204" pitchFamily="34" charset="0"/>
              <a:ea typeface="PFBeauSansPro-Bold"/>
              <a:cs typeface="Calibri" panose="020F0502020204030204" pitchFamily="34" charset="0"/>
              <a:sym typeface="PFBeauSansPro-Bold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6405" y="1597445"/>
            <a:ext cx="9144000" cy="2251628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6405" y="4332174"/>
            <a:ext cx="9144000" cy="126308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 smtClean="0"/>
              <a:t>Образец подзаголовка</a:t>
            </a:r>
            <a:endParaRPr lang="ru-RU" dirty="0"/>
          </a:p>
        </p:txBody>
      </p:sp>
      <p:sp>
        <p:nvSpPr>
          <p:cNvPr id="27" name="Прямоугольник 26"/>
          <p:cNvSpPr/>
          <p:nvPr userDrawn="1"/>
        </p:nvSpPr>
        <p:spPr>
          <a:xfrm>
            <a:off x="1006587" y="4048236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6961799" y="5844649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ФИО</a:t>
            </a:r>
          </a:p>
        </p:txBody>
      </p:sp>
      <p:sp>
        <p:nvSpPr>
          <p:cNvPr id="29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6961799" y="6216576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6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должность</a:t>
            </a:r>
          </a:p>
        </p:txBody>
      </p:sp>
      <p:sp>
        <p:nvSpPr>
          <p:cNvPr id="30" name="Текст 2"/>
          <p:cNvSpPr>
            <a:spLocks noGrp="1"/>
          </p:cNvSpPr>
          <p:nvPr>
            <p:ph type="body" idx="18" hasCustomPrompt="1"/>
          </p:nvPr>
        </p:nvSpPr>
        <p:spPr>
          <a:xfrm>
            <a:off x="916405" y="5844649"/>
            <a:ext cx="2315542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>
                <a:solidFill>
                  <a:srgbClr val="80BF44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дата</a:t>
            </a:r>
          </a:p>
        </p:txBody>
      </p:sp>
    </p:spTree>
    <p:extLst>
      <p:ext uri="{BB962C8B-B14F-4D97-AF65-F5344CB8AC3E}">
        <p14:creationId xmlns:p14="http://schemas.microsoft.com/office/powerpoint/2010/main" xmlns="" val="29785385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4218"/>
          <a:stretch/>
        </p:blipFill>
        <p:spPr>
          <a:xfrm>
            <a:off x="0" y="0"/>
            <a:ext cx="12192000" cy="6972300"/>
          </a:xfrm>
          <a:prstGeom prst="rect">
            <a:avLst/>
          </a:prstGeom>
        </p:spPr>
      </p:pic>
      <p:sp>
        <p:nvSpPr>
          <p:cNvPr id="14" name="Google Shape;357;p50"/>
          <p:cNvSpPr txBox="1"/>
          <p:nvPr userDrawn="1"/>
        </p:nvSpPr>
        <p:spPr>
          <a:xfrm>
            <a:off x="9033128" y="1162318"/>
            <a:ext cx="1321431" cy="405431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48355" tIns="48355" rIns="48355" bIns="48355">
            <a:spAutoFit/>
          </a:bodyPr>
          <a:lstStyle/>
          <a:p>
            <a:pPr>
              <a:defRPr sz="2600">
                <a:solidFill>
                  <a:srgbClr val="80BF44"/>
                </a:solidFill>
                <a:latin typeface="PFBeauSansPro-Bold"/>
                <a:ea typeface="PFBeauSansPro-Bold"/>
                <a:cs typeface="PFBeauSansPro-Bold"/>
                <a:sym typeface="PFBeauSansPro-Bold"/>
              </a:defRPr>
            </a:pPr>
            <a:r>
              <a:rPr lang="en-US" sz="2000" b="1" spc="423" dirty="0">
                <a:solidFill>
                  <a:srgbClr val="80BF44"/>
                </a:solidFill>
                <a:latin typeface="Calibri" panose="020F0502020204030204" pitchFamily="34" charset="0"/>
                <a:ea typeface="PFBeauSansPro-Bold"/>
                <a:cs typeface="Calibri" panose="020F0502020204030204" pitchFamily="34" charset="0"/>
                <a:sym typeface="PFBeauSansPro-Bold"/>
              </a:rPr>
              <a:t>tpu.ru</a:t>
            </a:r>
            <a:endParaRPr lang="ru-RU" sz="2000" b="1" spc="423" dirty="0">
              <a:solidFill>
                <a:srgbClr val="80BF44"/>
              </a:solidFill>
              <a:latin typeface="Calibri" panose="020F0502020204030204" pitchFamily="34" charset="0"/>
              <a:ea typeface="PFBeauSansPro-Bold"/>
              <a:cs typeface="Calibri" panose="020F0502020204030204" pitchFamily="34" charset="0"/>
              <a:sym typeface="PFBeauSansPro-Bold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6405" y="1597445"/>
            <a:ext cx="9144000" cy="2251628"/>
          </a:xfrm>
        </p:spPr>
        <p:txBody>
          <a:bodyPr anchor="b"/>
          <a:lstStyle>
            <a:lvl1pPr algn="l">
              <a:defRPr sz="6000">
                <a:solidFill>
                  <a:schemeClr val="tx1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6405" y="4332174"/>
            <a:ext cx="9144000" cy="126308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 smtClean="0"/>
              <a:t>Образец подзаголовка</a:t>
            </a:r>
            <a:endParaRPr lang="ru-RU" dirty="0"/>
          </a:p>
        </p:txBody>
      </p:sp>
      <p:sp>
        <p:nvSpPr>
          <p:cNvPr id="27" name="Прямоугольник 26"/>
          <p:cNvSpPr/>
          <p:nvPr userDrawn="1"/>
        </p:nvSpPr>
        <p:spPr>
          <a:xfrm>
            <a:off x="1006587" y="4048236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6961799" y="5844649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ФИО</a:t>
            </a:r>
          </a:p>
        </p:txBody>
      </p:sp>
      <p:sp>
        <p:nvSpPr>
          <p:cNvPr id="29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6961799" y="6216576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6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должность</a:t>
            </a:r>
          </a:p>
        </p:txBody>
      </p:sp>
      <p:sp>
        <p:nvSpPr>
          <p:cNvPr id="30" name="Текст 2"/>
          <p:cNvSpPr>
            <a:spLocks noGrp="1"/>
          </p:cNvSpPr>
          <p:nvPr>
            <p:ph type="body" idx="18" hasCustomPrompt="1"/>
          </p:nvPr>
        </p:nvSpPr>
        <p:spPr>
          <a:xfrm>
            <a:off x="916405" y="5844649"/>
            <a:ext cx="2315542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>
                <a:solidFill>
                  <a:srgbClr val="80BF44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дата</a:t>
            </a:r>
          </a:p>
        </p:txBody>
      </p:sp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06587" y="1132622"/>
            <a:ext cx="1997695" cy="464823"/>
          </a:xfrm>
          <a:prstGeom prst="rect">
            <a:avLst/>
          </a:prstGeom>
        </p:spPr>
      </p:pic>
      <p:cxnSp>
        <p:nvCxnSpPr>
          <p:cNvPr id="11" name="Прямая соединительная линия 10"/>
          <p:cNvCxnSpPr/>
          <p:nvPr userDrawn="1"/>
        </p:nvCxnSpPr>
        <p:spPr>
          <a:xfrm>
            <a:off x="916405" y="5700031"/>
            <a:ext cx="1041734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1196813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Рисунок 4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84" t="33167" r="20607"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27" name="Прямоугольник 26"/>
          <p:cNvSpPr/>
          <p:nvPr userDrawn="1"/>
        </p:nvSpPr>
        <p:spPr>
          <a:xfrm>
            <a:off x="0" y="0"/>
            <a:ext cx="7767942" cy="6858000"/>
          </a:xfrm>
          <a:prstGeom prst="rect">
            <a:avLst/>
          </a:prstGeom>
          <a:solidFill>
            <a:schemeClr val="bg1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Google Shape;357;p50"/>
          <p:cNvSpPr txBox="1"/>
          <p:nvPr userDrawn="1"/>
        </p:nvSpPr>
        <p:spPr>
          <a:xfrm>
            <a:off x="6302628" y="1162318"/>
            <a:ext cx="1321431" cy="405431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48355" tIns="48355" rIns="48355" bIns="48355">
            <a:spAutoFit/>
          </a:bodyPr>
          <a:lstStyle/>
          <a:p>
            <a:pPr>
              <a:defRPr sz="2600">
                <a:solidFill>
                  <a:srgbClr val="80BF44"/>
                </a:solidFill>
                <a:latin typeface="PFBeauSansPro-Bold"/>
                <a:ea typeface="PFBeauSansPro-Bold"/>
                <a:cs typeface="PFBeauSansPro-Bold"/>
                <a:sym typeface="PFBeauSansPro-Bold"/>
              </a:defRPr>
            </a:pPr>
            <a:r>
              <a:rPr lang="en-US" sz="2000" b="1" spc="423" dirty="0">
                <a:solidFill>
                  <a:schemeClr val="tx1"/>
                </a:solidFill>
                <a:latin typeface="Calibri" panose="020F0502020204030204" pitchFamily="34" charset="0"/>
                <a:ea typeface="PFBeauSansPro-Bold"/>
                <a:cs typeface="Calibri" panose="020F0502020204030204" pitchFamily="34" charset="0"/>
                <a:sym typeface="PFBeauSansPro-Bold"/>
              </a:rPr>
              <a:t>tpu.ru</a:t>
            </a:r>
            <a:endParaRPr lang="ru-RU" sz="2000" b="1" spc="423" dirty="0">
              <a:solidFill>
                <a:schemeClr val="tx1"/>
              </a:solidFill>
              <a:latin typeface="Calibri" panose="020F0502020204030204" pitchFamily="34" charset="0"/>
              <a:ea typeface="PFBeauSansPro-Bold"/>
              <a:cs typeface="Calibri" panose="020F0502020204030204" pitchFamily="34" charset="0"/>
              <a:sym typeface="PFBeauSansPro-Bold"/>
            </a:endParaRPr>
          </a:p>
        </p:txBody>
      </p:sp>
      <p:sp>
        <p:nvSpPr>
          <p:cNvPr id="28" name="Прямоугольник 27"/>
          <p:cNvSpPr/>
          <p:nvPr userDrawn="1"/>
        </p:nvSpPr>
        <p:spPr>
          <a:xfrm>
            <a:off x="7767941" y="5595257"/>
            <a:ext cx="4424058" cy="126274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0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7820051" y="5844649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ФИО</a:t>
            </a:r>
          </a:p>
        </p:txBody>
      </p:sp>
      <p:sp>
        <p:nvSpPr>
          <p:cNvPr id="31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7820051" y="6216576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6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должность</a:t>
            </a:r>
          </a:p>
        </p:txBody>
      </p:sp>
      <p:sp>
        <p:nvSpPr>
          <p:cNvPr id="32" name="Текст 2"/>
          <p:cNvSpPr>
            <a:spLocks noGrp="1"/>
          </p:cNvSpPr>
          <p:nvPr>
            <p:ph type="body" idx="18" hasCustomPrompt="1"/>
          </p:nvPr>
        </p:nvSpPr>
        <p:spPr>
          <a:xfrm>
            <a:off x="5452398" y="5909909"/>
            <a:ext cx="2315542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>
                <a:solidFill>
                  <a:srgbClr val="80BF44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дата</a:t>
            </a:r>
          </a:p>
        </p:txBody>
      </p:sp>
      <p:grpSp>
        <p:nvGrpSpPr>
          <p:cNvPr id="33" name="Группа 32"/>
          <p:cNvGrpSpPr/>
          <p:nvPr userDrawn="1"/>
        </p:nvGrpSpPr>
        <p:grpSpPr>
          <a:xfrm>
            <a:off x="1006587" y="6083120"/>
            <a:ext cx="4110429" cy="70030"/>
            <a:chOff x="838200" y="6083120"/>
            <a:chExt cx="4110429" cy="70030"/>
          </a:xfrm>
          <a:solidFill>
            <a:srgbClr val="80BF44"/>
          </a:solidFill>
        </p:grpSpPr>
        <p:sp>
          <p:nvSpPr>
            <p:cNvPr id="34" name="Прямоугольник 33"/>
            <p:cNvSpPr/>
            <p:nvPr/>
          </p:nvSpPr>
          <p:spPr>
            <a:xfrm>
              <a:off x="838200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5" name="Прямоугольник 34"/>
            <p:cNvSpPr/>
            <p:nvPr/>
          </p:nvSpPr>
          <p:spPr>
            <a:xfrm>
              <a:off x="1243612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6" name="Прямоугольник 35"/>
            <p:cNvSpPr/>
            <p:nvPr/>
          </p:nvSpPr>
          <p:spPr>
            <a:xfrm>
              <a:off x="1649024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7" name="Прямоугольник 36"/>
            <p:cNvSpPr/>
            <p:nvPr/>
          </p:nvSpPr>
          <p:spPr>
            <a:xfrm>
              <a:off x="2054436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8" name="Прямоугольник 37"/>
            <p:cNvSpPr/>
            <p:nvPr/>
          </p:nvSpPr>
          <p:spPr>
            <a:xfrm>
              <a:off x="2459848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9" name="Прямоугольник 38"/>
            <p:cNvSpPr/>
            <p:nvPr/>
          </p:nvSpPr>
          <p:spPr>
            <a:xfrm>
              <a:off x="2865260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0" name="Прямоугольник 39"/>
            <p:cNvSpPr/>
            <p:nvPr/>
          </p:nvSpPr>
          <p:spPr>
            <a:xfrm>
              <a:off x="3265822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1" name="Прямоугольник 40"/>
            <p:cNvSpPr/>
            <p:nvPr/>
          </p:nvSpPr>
          <p:spPr>
            <a:xfrm>
              <a:off x="3662363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2" name="Прямоугольник 41"/>
            <p:cNvSpPr/>
            <p:nvPr/>
          </p:nvSpPr>
          <p:spPr>
            <a:xfrm>
              <a:off x="4067775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3" name="Прямоугольник 42"/>
            <p:cNvSpPr/>
            <p:nvPr/>
          </p:nvSpPr>
          <p:spPr>
            <a:xfrm>
              <a:off x="4473187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4" name="Прямоугольник 43"/>
            <p:cNvSpPr/>
            <p:nvPr/>
          </p:nvSpPr>
          <p:spPr>
            <a:xfrm>
              <a:off x="4878599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5" name="Заголовок 1"/>
          <p:cNvSpPr>
            <a:spLocks noGrp="1"/>
          </p:cNvSpPr>
          <p:nvPr>
            <p:ph type="ctrTitle"/>
          </p:nvPr>
        </p:nvSpPr>
        <p:spPr>
          <a:xfrm>
            <a:off x="916405" y="1597445"/>
            <a:ext cx="9144000" cy="2251628"/>
          </a:xfrm>
        </p:spPr>
        <p:txBody>
          <a:bodyPr anchor="b"/>
          <a:lstStyle>
            <a:lvl1pPr algn="l">
              <a:defRPr sz="6000">
                <a:solidFill>
                  <a:schemeClr val="tx1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26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6405" y="4332174"/>
            <a:ext cx="9144000" cy="126308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 smtClean="0"/>
              <a:t>Образец подзаголовка</a:t>
            </a:r>
            <a:endParaRPr lang="ru-RU" dirty="0"/>
          </a:p>
        </p:txBody>
      </p:sp>
      <p:sp>
        <p:nvSpPr>
          <p:cNvPr id="45" name="Прямоугольник 44"/>
          <p:cNvSpPr/>
          <p:nvPr userDrawn="1"/>
        </p:nvSpPr>
        <p:spPr>
          <a:xfrm>
            <a:off x="1006587" y="4048236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7" name="Рисунок 4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06587" y="1132622"/>
            <a:ext cx="1997695" cy="464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461729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оде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562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rightnessContrast bright="-5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06587" y="1271797"/>
            <a:ext cx="1777045" cy="414127"/>
          </a:xfrm>
          <a:prstGeom prst="rect">
            <a:avLst/>
          </a:prstGeom>
          <a:noFill/>
        </p:spPr>
      </p:pic>
      <p:sp>
        <p:nvSpPr>
          <p:cNvPr id="7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>
                <a:solidFill>
                  <a:schemeClr val="bg2">
                    <a:lumMod val="75000"/>
                  </a:schemeClr>
                </a:solidFill>
              </a:rPr>
              <a:pPr/>
              <a:t>‹#›</a:t>
            </a:fld>
            <a:endParaRPr lang="ru-RU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8201" y="1997693"/>
            <a:ext cx="4663440" cy="795672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ru-RU" dirty="0" smtClean="0"/>
              <a:t>СОДЕРЖАНИЕ</a:t>
            </a:r>
            <a:endParaRPr lang="ru-RU" dirty="0"/>
          </a:p>
        </p:txBody>
      </p:sp>
      <p:sp>
        <p:nvSpPr>
          <p:cNvPr id="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838200" y="2818433"/>
            <a:ext cx="10517188" cy="3140408"/>
          </a:xfrm>
        </p:spPr>
        <p:txBody>
          <a:bodyPr anchor="t">
            <a:normAutofit/>
          </a:bodyPr>
          <a:lstStyle>
            <a:lvl1pPr marL="457200" indent="-457200">
              <a:buSzPct val="150000"/>
              <a:buFont typeface="+mj-lt"/>
              <a:buAutoNum type="arabicPeriod"/>
              <a:defRPr sz="20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</p:spTree>
    <p:extLst>
      <p:ext uri="{BB962C8B-B14F-4D97-AF65-F5344CB8AC3E}">
        <p14:creationId xmlns:p14="http://schemas.microsoft.com/office/powerpoint/2010/main" xmlns="" val="41804287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одержание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562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rightnessContrast bright="-5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06587" y="1271797"/>
            <a:ext cx="1777045" cy="414127"/>
          </a:xfrm>
          <a:prstGeom prst="rect">
            <a:avLst/>
          </a:prstGeom>
          <a:noFill/>
        </p:spPr>
      </p:pic>
      <p:sp>
        <p:nvSpPr>
          <p:cNvPr id="7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>
                <a:solidFill>
                  <a:schemeClr val="bg2">
                    <a:lumMod val="75000"/>
                  </a:schemeClr>
                </a:solidFill>
              </a:rPr>
              <a:pPr/>
              <a:t>‹#›</a:t>
            </a:fld>
            <a:endParaRPr lang="ru-RU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4953000" y="1790700"/>
            <a:ext cx="6402388" cy="4701540"/>
          </a:xfrm>
        </p:spPr>
        <p:txBody>
          <a:bodyPr anchor="t">
            <a:normAutofit/>
          </a:bodyPr>
          <a:lstStyle>
            <a:lvl1pPr marL="457200" indent="-457200">
              <a:buSzPct val="150000"/>
              <a:buFont typeface="+mj-lt"/>
              <a:buAutoNum type="arabicPeriod"/>
              <a:defRPr sz="20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  <p:sp>
        <p:nvSpPr>
          <p:cNvPr id="9" name="Прямоугольник 8"/>
          <p:cNvSpPr/>
          <p:nvPr userDrawn="1"/>
        </p:nvSpPr>
        <p:spPr>
          <a:xfrm>
            <a:off x="0" y="2649203"/>
            <a:ext cx="4470400" cy="1322068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8201" y="2912401"/>
            <a:ext cx="3278187" cy="795672"/>
          </a:xfr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ru-RU" dirty="0" smtClean="0"/>
              <a:t>СОДЕРЖАНИЕ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6556676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одержание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73" b="15925"/>
          <a:stretch/>
        </p:blipFill>
        <p:spPr>
          <a:xfrm>
            <a:off x="0" y="0"/>
            <a:ext cx="12204700" cy="686562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06587" y="1271797"/>
            <a:ext cx="1779820" cy="414127"/>
          </a:xfrm>
          <a:prstGeom prst="rect">
            <a:avLst/>
          </a:prstGeom>
        </p:spPr>
      </p:pic>
      <p:sp>
        <p:nvSpPr>
          <p:cNvPr id="6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8201" y="1997693"/>
            <a:ext cx="4663440" cy="795672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ru-RU" dirty="0" smtClean="0"/>
              <a:t>СОДЕРЖАНИЕ</a:t>
            </a:r>
            <a:endParaRPr lang="ru-RU" dirty="0"/>
          </a:p>
        </p:txBody>
      </p:sp>
      <p:sp>
        <p:nvSpPr>
          <p:cNvPr id="10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838200" y="2818433"/>
            <a:ext cx="10517188" cy="3140408"/>
          </a:xfrm>
        </p:spPr>
        <p:txBody>
          <a:bodyPr anchor="t">
            <a:normAutofit/>
          </a:bodyPr>
          <a:lstStyle>
            <a:lvl1pPr marL="457200" indent="-457200">
              <a:buSzPct val="150000"/>
              <a:buFont typeface="+mj-lt"/>
              <a:buAutoNum type="arabicPeriod"/>
              <a:defRPr sz="20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</p:spTree>
    <p:extLst>
      <p:ext uri="{BB962C8B-B14F-4D97-AF65-F5344CB8AC3E}">
        <p14:creationId xmlns:p14="http://schemas.microsoft.com/office/powerpoint/2010/main" xmlns="" val="7791183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одержание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73" b="15925"/>
          <a:stretch/>
        </p:blipFill>
        <p:spPr>
          <a:xfrm>
            <a:off x="0" y="0"/>
            <a:ext cx="12204700" cy="686562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06587" y="1271797"/>
            <a:ext cx="1779820" cy="414127"/>
          </a:xfrm>
          <a:prstGeom prst="rect">
            <a:avLst/>
          </a:prstGeom>
        </p:spPr>
      </p:pic>
      <p:sp>
        <p:nvSpPr>
          <p:cNvPr id="6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4838700" y="1685924"/>
            <a:ext cx="6516688" cy="4272917"/>
          </a:xfrm>
        </p:spPr>
        <p:txBody>
          <a:bodyPr anchor="t">
            <a:normAutofit/>
          </a:bodyPr>
          <a:lstStyle>
            <a:lvl1pPr marL="457200" indent="-457200">
              <a:buSzPct val="150000"/>
              <a:buFont typeface="+mj-lt"/>
              <a:buAutoNum type="arabicPeriod"/>
              <a:defRPr sz="20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1" y="2649203"/>
            <a:ext cx="4470399" cy="1322068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8201" y="2957721"/>
            <a:ext cx="3497579" cy="795672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ru-RU" dirty="0" smtClean="0"/>
              <a:t>СОДЕРЖАНИЕ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2843239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азовый слайд чер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838200" y="1825625"/>
            <a:ext cx="10517188" cy="4351337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</p:spTree>
    <p:extLst>
      <p:ext uri="{BB962C8B-B14F-4D97-AF65-F5344CB8AC3E}">
        <p14:creationId xmlns:p14="http://schemas.microsoft.com/office/powerpoint/2010/main" xmlns="" val="247211988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азовый слайд черный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562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838200" y="1825625"/>
            <a:ext cx="10517188" cy="4351337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  <p:sp>
        <p:nvSpPr>
          <p:cNvPr id="5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rightnessContrast bright="-5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062774" y="904407"/>
            <a:ext cx="1030632" cy="24018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678775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азовый слайд черный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562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838200" y="1825625"/>
            <a:ext cx="10517188" cy="4351337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  <p:sp>
        <p:nvSpPr>
          <p:cNvPr id="6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rightnessContrast bright="-5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062774" y="904407"/>
            <a:ext cx="1030632" cy="24018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048526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азовый слайд черный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6172200" y="1825625"/>
            <a:ext cx="5181600" cy="4351336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  <p:sp>
        <p:nvSpPr>
          <p:cNvPr id="9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838200" y="1825625"/>
            <a:ext cx="5181600" cy="4351336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</p:spTree>
    <p:extLst>
      <p:ext uri="{BB962C8B-B14F-4D97-AF65-F5344CB8AC3E}">
        <p14:creationId xmlns:p14="http://schemas.microsoft.com/office/powerpoint/2010/main" xmlns="" val="162462891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азовый слайд черный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9210992" cy="1325563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Образец подзаголовка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Образец подзаголовка</a:t>
            </a:r>
          </a:p>
        </p:txBody>
      </p:sp>
      <p:sp>
        <p:nvSpPr>
          <p:cNvPr id="12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6172200" y="2674619"/>
            <a:ext cx="5181600" cy="3502341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  <p:sp>
        <p:nvSpPr>
          <p:cNvPr id="13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838200" y="2674619"/>
            <a:ext cx="5181600" cy="3502341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</p:spTree>
    <p:extLst>
      <p:ext uri="{BB962C8B-B14F-4D97-AF65-F5344CB8AC3E}">
        <p14:creationId xmlns:p14="http://schemas.microsoft.com/office/powerpoint/2010/main" xmlns="" val="198598784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азовый слайд черный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219324"/>
            <a:ext cx="3932237" cy="3649663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  <p:sp>
        <p:nvSpPr>
          <p:cNvPr id="9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5048250" y="1349375"/>
            <a:ext cx="6307138" cy="4519611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</p:spTree>
    <p:extLst>
      <p:ext uri="{BB962C8B-B14F-4D97-AF65-F5344CB8AC3E}">
        <p14:creationId xmlns:p14="http://schemas.microsoft.com/office/powerpoint/2010/main" xmlns="" val="321534599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азовый слайд черное-бело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8" t="1569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8" t="15638" r="50090" b="-93"/>
          <a:stretch/>
        </p:blipFill>
        <p:spPr>
          <a:xfrm>
            <a:off x="0" y="0"/>
            <a:ext cx="6076950" cy="686562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6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brightnessContrast bright="-7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067724" y="909229"/>
            <a:ext cx="1018505" cy="23735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2975756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азовый слайд бел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062773" y="908426"/>
            <a:ext cx="1028614" cy="239337"/>
          </a:xfrm>
          <a:prstGeom prst="rect">
            <a:avLst/>
          </a:prstGeom>
        </p:spPr>
      </p:pic>
      <p:sp>
        <p:nvSpPr>
          <p:cNvPr id="6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Текст 3"/>
          <p:cNvSpPr>
            <a:spLocks noGrp="1"/>
          </p:cNvSpPr>
          <p:nvPr>
            <p:ph type="body" sz="quarter" idx="12"/>
          </p:nvPr>
        </p:nvSpPr>
        <p:spPr>
          <a:xfrm>
            <a:off x="838199" y="1825625"/>
            <a:ext cx="10515601" cy="4351338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35014115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азовый слайд белый 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562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062773" y="908426"/>
            <a:ext cx="1028614" cy="239337"/>
          </a:xfrm>
          <a:prstGeom prst="rect">
            <a:avLst/>
          </a:prstGeom>
        </p:spPr>
      </p:pic>
      <p:sp>
        <p:nvSpPr>
          <p:cNvPr id="9" name="Номер слайда 5"/>
          <p:cNvSpPr txBox="1">
            <a:spLocks/>
          </p:cNvSpPr>
          <p:nvPr userDrawn="1"/>
        </p:nvSpPr>
        <p:spPr>
          <a:xfrm>
            <a:off x="11353800" y="845344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Текст 3"/>
          <p:cNvSpPr>
            <a:spLocks noGrp="1"/>
          </p:cNvSpPr>
          <p:nvPr>
            <p:ph type="body" sz="quarter" idx="12"/>
          </p:nvPr>
        </p:nvSpPr>
        <p:spPr>
          <a:xfrm>
            <a:off x="838199" y="1825625"/>
            <a:ext cx="10515601" cy="4351338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69682051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азовый слайд белый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344" b="13289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062773" y="908426"/>
            <a:ext cx="1028614" cy="239337"/>
          </a:xfrm>
          <a:prstGeom prst="rect">
            <a:avLst/>
          </a:prstGeom>
        </p:spPr>
      </p:pic>
      <p:sp>
        <p:nvSpPr>
          <p:cNvPr id="8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Текст 3"/>
          <p:cNvSpPr>
            <a:spLocks noGrp="1"/>
          </p:cNvSpPr>
          <p:nvPr>
            <p:ph type="body" sz="quarter" idx="12"/>
          </p:nvPr>
        </p:nvSpPr>
        <p:spPr>
          <a:xfrm>
            <a:off x="838199" y="1825625"/>
            <a:ext cx="10515601" cy="4351338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000">
                <a:solidFill>
                  <a:schemeClr val="tx1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00356448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Базовый слайд черный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6172200" y="1825625"/>
            <a:ext cx="5181600" cy="4351336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  <p:sp>
        <p:nvSpPr>
          <p:cNvPr id="9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838200" y="1825625"/>
            <a:ext cx="5181600" cy="4351336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062773" y="908426"/>
            <a:ext cx="1028614" cy="239337"/>
          </a:xfrm>
          <a:prstGeom prst="rect">
            <a:avLst/>
          </a:prstGeom>
        </p:spPr>
      </p:pic>
      <p:sp>
        <p:nvSpPr>
          <p:cNvPr id="7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7041046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Базовый слайд черный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9210992" cy="132556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Образец подзаголовка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Образец подзаголовка</a:t>
            </a:r>
          </a:p>
        </p:txBody>
      </p:sp>
      <p:sp>
        <p:nvSpPr>
          <p:cNvPr id="12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6172200" y="2674619"/>
            <a:ext cx="5181600" cy="3502341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  <p:sp>
        <p:nvSpPr>
          <p:cNvPr id="13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838200" y="2674619"/>
            <a:ext cx="5181600" cy="3502341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062773" y="908426"/>
            <a:ext cx="1028614" cy="239337"/>
          </a:xfrm>
          <a:prstGeom prst="rect">
            <a:avLst/>
          </a:prstGeom>
        </p:spPr>
      </p:pic>
      <p:sp>
        <p:nvSpPr>
          <p:cNvPr id="9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40772476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Базовый слайд черный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219324"/>
            <a:ext cx="3932237" cy="3649663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  <p:sp>
        <p:nvSpPr>
          <p:cNvPr id="9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5048250" y="1349375"/>
            <a:ext cx="6307138" cy="4519611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062773" y="908426"/>
            <a:ext cx="1028614" cy="239337"/>
          </a:xfrm>
          <a:prstGeom prst="rect">
            <a:avLst/>
          </a:prstGeom>
        </p:spPr>
      </p:pic>
      <p:sp>
        <p:nvSpPr>
          <p:cNvPr id="7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23146767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и текст чер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9218612" cy="1325563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839788" y="4657091"/>
            <a:ext cx="10515600" cy="823912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  <p:sp>
        <p:nvSpPr>
          <p:cNvPr id="15" name="Рисунок 2"/>
          <p:cNvSpPr>
            <a:spLocks noGrp="1"/>
          </p:cNvSpPr>
          <p:nvPr>
            <p:ph type="pic" idx="17"/>
          </p:nvPr>
        </p:nvSpPr>
        <p:spPr>
          <a:xfrm>
            <a:off x="839788" y="1825625"/>
            <a:ext cx="3221672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16" name="Рисунок 2"/>
          <p:cNvSpPr>
            <a:spLocks noGrp="1"/>
          </p:cNvSpPr>
          <p:nvPr>
            <p:ph type="pic" idx="18"/>
          </p:nvPr>
        </p:nvSpPr>
        <p:spPr>
          <a:xfrm>
            <a:off x="4485164" y="1825625"/>
            <a:ext cx="3221672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17" name="Рисунок 2"/>
          <p:cNvSpPr>
            <a:spLocks noGrp="1"/>
          </p:cNvSpPr>
          <p:nvPr>
            <p:ph type="pic" idx="19"/>
          </p:nvPr>
        </p:nvSpPr>
        <p:spPr>
          <a:xfrm>
            <a:off x="8133716" y="1825625"/>
            <a:ext cx="3221672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21574635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и текст черный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9226232" cy="1325563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839788" y="4657090"/>
            <a:ext cx="3221672" cy="1423669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  <p:sp>
        <p:nvSpPr>
          <p:cNvPr id="7" name="Текст 2"/>
          <p:cNvSpPr>
            <a:spLocks noGrp="1"/>
          </p:cNvSpPr>
          <p:nvPr>
            <p:ph type="body" idx="15" hasCustomPrompt="1"/>
          </p:nvPr>
        </p:nvSpPr>
        <p:spPr>
          <a:xfrm>
            <a:off x="4486752" y="4657090"/>
            <a:ext cx="3221672" cy="1423669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  <p:sp>
        <p:nvSpPr>
          <p:cNvPr id="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8133716" y="4657090"/>
            <a:ext cx="3221672" cy="1423669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  <p:sp>
        <p:nvSpPr>
          <p:cNvPr id="9" name="Рисунок 2"/>
          <p:cNvSpPr>
            <a:spLocks noGrp="1"/>
          </p:cNvSpPr>
          <p:nvPr>
            <p:ph type="pic" idx="17"/>
          </p:nvPr>
        </p:nvSpPr>
        <p:spPr>
          <a:xfrm>
            <a:off x="839788" y="1825625"/>
            <a:ext cx="3221672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10" name="Рисунок 2"/>
          <p:cNvSpPr>
            <a:spLocks noGrp="1"/>
          </p:cNvSpPr>
          <p:nvPr>
            <p:ph type="pic" idx="18"/>
          </p:nvPr>
        </p:nvSpPr>
        <p:spPr>
          <a:xfrm>
            <a:off x="4485164" y="1825625"/>
            <a:ext cx="3221672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11" name="Рисунок 2"/>
          <p:cNvSpPr>
            <a:spLocks noGrp="1"/>
          </p:cNvSpPr>
          <p:nvPr>
            <p:ph type="pic" idx="19"/>
          </p:nvPr>
        </p:nvSpPr>
        <p:spPr>
          <a:xfrm>
            <a:off x="8133716" y="1825625"/>
            <a:ext cx="3221672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73793381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и текст черный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9226232" cy="1325563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8133716" y="1825626"/>
            <a:ext cx="3221672" cy="4255134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  <p:sp>
        <p:nvSpPr>
          <p:cNvPr id="9" name="Рисунок 2"/>
          <p:cNvSpPr>
            <a:spLocks noGrp="1"/>
          </p:cNvSpPr>
          <p:nvPr>
            <p:ph type="pic" idx="1"/>
          </p:nvPr>
        </p:nvSpPr>
        <p:spPr>
          <a:xfrm>
            <a:off x="839788" y="1825626"/>
            <a:ext cx="7123112" cy="4255135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01376232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и текст черный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219325"/>
            <a:ext cx="3932237" cy="36210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11" name="Рисунок 2"/>
          <p:cNvSpPr>
            <a:spLocks noGrp="1"/>
          </p:cNvSpPr>
          <p:nvPr>
            <p:ph type="pic" idx="1"/>
          </p:nvPr>
        </p:nvSpPr>
        <p:spPr>
          <a:xfrm>
            <a:off x="5057775" y="1349376"/>
            <a:ext cx="6172200" cy="4491038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27419700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и текст бел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9222985" cy="132556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839788" y="4657090"/>
            <a:ext cx="10514012" cy="1423669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062773" y="908426"/>
            <a:ext cx="1028614" cy="239337"/>
          </a:xfrm>
          <a:prstGeom prst="rect">
            <a:avLst/>
          </a:prstGeom>
        </p:spPr>
      </p:pic>
      <p:sp>
        <p:nvSpPr>
          <p:cNvPr id="11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5" name="Рисунок 2"/>
          <p:cNvSpPr>
            <a:spLocks noGrp="1"/>
          </p:cNvSpPr>
          <p:nvPr>
            <p:ph type="pic" idx="17"/>
          </p:nvPr>
        </p:nvSpPr>
        <p:spPr>
          <a:xfrm>
            <a:off x="839788" y="1825625"/>
            <a:ext cx="3221672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16" name="Рисунок 2"/>
          <p:cNvSpPr>
            <a:spLocks noGrp="1"/>
          </p:cNvSpPr>
          <p:nvPr>
            <p:ph type="pic" idx="18"/>
          </p:nvPr>
        </p:nvSpPr>
        <p:spPr>
          <a:xfrm>
            <a:off x="4485164" y="1825625"/>
            <a:ext cx="3221672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17" name="Рисунок 2"/>
          <p:cNvSpPr>
            <a:spLocks noGrp="1"/>
          </p:cNvSpPr>
          <p:nvPr>
            <p:ph type="pic" idx="19"/>
          </p:nvPr>
        </p:nvSpPr>
        <p:spPr>
          <a:xfrm>
            <a:off x="8133716" y="1825625"/>
            <a:ext cx="3221672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75471007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и текст белый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9222985" cy="132556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839788" y="4657090"/>
            <a:ext cx="3221672" cy="1423669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  <p:sp>
        <p:nvSpPr>
          <p:cNvPr id="7" name="Текст 2"/>
          <p:cNvSpPr>
            <a:spLocks noGrp="1"/>
          </p:cNvSpPr>
          <p:nvPr>
            <p:ph type="body" idx="15" hasCustomPrompt="1"/>
          </p:nvPr>
        </p:nvSpPr>
        <p:spPr>
          <a:xfrm>
            <a:off x="4486752" y="4657090"/>
            <a:ext cx="3221672" cy="1423669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  <p:sp>
        <p:nvSpPr>
          <p:cNvPr id="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8133716" y="4657090"/>
            <a:ext cx="3221672" cy="1423669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062773" y="908426"/>
            <a:ext cx="1028614" cy="239337"/>
          </a:xfrm>
          <a:prstGeom prst="rect">
            <a:avLst/>
          </a:prstGeom>
        </p:spPr>
      </p:pic>
      <p:sp>
        <p:nvSpPr>
          <p:cNvPr id="11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5" name="Рисунок 2"/>
          <p:cNvSpPr>
            <a:spLocks noGrp="1"/>
          </p:cNvSpPr>
          <p:nvPr>
            <p:ph type="pic" idx="17"/>
          </p:nvPr>
        </p:nvSpPr>
        <p:spPr>
          <a:xfrm>
            <a:off x="839788" y="1825625"/>
            <a:ext cx="3221672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16" name="Рисунок 2"/>
          <p:cNvSpPr>
            <a:spLocks noGrp="1"/>
          </p:cNvSpPr>
          <p:nvPr>
            <p:ph type="pic" idx="18"/>
          </p:nvPr>
        </p:nvSpPr>
        <p:spPr>
          <a:xfrm>
            <a:off x="4485164" y="1825625"/>
            <a:ext cx="3221672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17" name="Рисунок 2"/>
          <p:cNvSpPr>
            <a:spLocks noGrp="1"/>
          </p:cNvSpPr>
          <p:nvPr>
            <p:ph type="pic" idx="19"/>
          </p:nvPr>
        </p:nvSpPr>
        <p:spPr>
          <a:xfrm>
            <a:off x="8133716" y="1825625"/>
            <a:ext cx="3221672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47551734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Рисунок и текст черный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9226232" cy="132556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8133716" y="1825626"/>
            <a:ext cx="3221672" cy="4255134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062773" y="908426"/>
            <a:ext cx="1028614" cy="239337"/>
          </a:xfrm>
          <a:prstGeom prst="rect">
            <a:avLst/>
          </a:prstGeom>
        </p:spPr>
      </p:pic>
      <p:sp>
        <p:nvSpPr>
          <p:cNvPr id="7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Рисунок 2"/>
          <p:cNvSpPr>
            <a:spLocks noGrp="1"/>
          </p:cNvSpPr>
          <p:nvPr>
            <p:ph type="pic" idx="1"/>
          </p:nvPr>
        </p:nvSpPr>
        <p:spPr>
          <a:xfrm>
            <a:off x="839788" y="1825626"/>
            <a:ext cx="7123112" cy="4255135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10735406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1_Рисунок и текст черный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057775" y="1349376"/>
            <a:ext cx="6172200" cy="4491038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219325"/>
            <a:ext cx="3932237" cy="3621088"/>
          </a:xfr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062773" y="908426"/>
            <a:ext cx="1028614" cy="239337"/>
          </a:xfrm>
          <a:prstGeom prst="rect">
            <a:avLst/>
          </a:prstGeom>
        </p:spPr>
      </p:pic>
      <p:sp>
        <p:nvSpPr>
          <p:cNvPr id="6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92755760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азделитель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3488" r="11520" b="11719"/>
          <a:stretch/>
        </p:blipFill>
        <p:spPr>
          <a:xfrm>
            <a:off x="0" y="-12700"/>
            <a:ext cx="12192000" cy="6870700"/>
          </a:xfrm>
          <a:prstGeom prst="rect">
            <a:avLst/>
          </a:prstGeom>
        </p:spPr>
      </p:pic>
      <p:sp>
        <p:nvSpPr>
          <p:cNvPr id="8" name="Прямоугольник 7"/>
          <p:cNvSpPr/>
          <p:nvPr userDrawn="1"/>
        </p:nvSpPr>
        <p:spPr>
          <a:xfrm>
            <a:off x="1006587" y="4375510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rightnessContrast bright="-5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06587" y="1271797"/>
            <a:ext cx="1777045" cy="414127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7" y="1992900"/>
            <a:ext cx="8523288" cy="212687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4711262"/>
            <a:ext cx="8523287" cy="141410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 smtClean="0"/>
              <a:t>Образец  подзаголовка</a:t>
            </a:r>
          </a:p>
        </p:txBody>
      </p:sp>
      <p:sp>
        <p:nvSpPr>
          <p:cNvPr id="10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>
                <a:solidFill>
                  <a:schemeClr val="bg2">
                    <a:lumMod val="75000"/>
                  </a:schemeClr>
                </a:solidFill>
              </a:rPr>
              <a:pPr/>
              <a:t>‹#›</a:t>
            </a:fld>
            <a:endParaRPr lang="ru-RU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3178719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азделитель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562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Прямоугольник 7"/>
          <p:cNvSpPr/>
          <p:nvPr userDrawn="1"/>
        </p:nvSpPr>
        <p:spPr>
          <a:xfrm>
            <a:off x="1006587" y="4375510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rightnessContrast bright="-5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06587" y="1271797"/>
            <a:ext cx="1777045" cy="414127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7" y="1992900"/>
            <a:ext cx="8523288" cy="212687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4711262"/>
            <a:ext cx="8523287" cy="141410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 smtClean="0"/>
              <a:t>Образец  подзаголовка</a:t>
            </a:r>
          </a:p>
        </p:txBody>
      </p:sp>
      <p:sp>
        <p:nvSpPr>
          <p:cNvPr id="10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>
                <a:solidFill>
                  <a:schemeClr val="bg2">
                    <a:lumMod val="75000"/>
                  </a:schemeClr>
                </a:solidFill>
              </a:rPr>
              <a:pPr/>
              <a:t>‹#›</a:t>
            </a:fld>
            <a:endParaRPr lang="ru-RU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6622399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азделитель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30887" r="18089" b="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 userDrawn="1"/>
        </p:nvSpPr>
        <p:spPr>
          <a:xfrm>
            <a:off x="0" y="2324100"/>
            <a:ext cx="9363075" cy="3238500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 userDrawn="1"/>
        </p:nvSpPr>
        <p:spPr>
          <a:xfrm>
            <a:off x="1006587" y="4083410"/>
            <a:ext cx="973705" cy="800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7" y="2324100"/>
            <a:ext cx="8523288" cy="150357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4419163"/>
            <a:ext cx="8523287" cy="88943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 smtClean="0"/>
              <a:t>Образец  подзаголовка</a:t>
            </a:r>
          </a:p>
        </p:txBody>
      </p:sp>
      <p:pic>
        <p:nvPicPr>
          <p:cNvPr id="14" name="Рисунок 1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06588" y="1271798"/>
            <a:ext cx="1779820" cy="414129"/>
          </a:xfrm>
          <a:prstGeom prst="rect">
            <a:avLst/>
          </a:prstGeom>
        </p:spPr>
      </p:pic>
      <p:sp>
        <p:nvSpPr>
          <p:cNvPr id="15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14701224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азделитель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30887" r="18089" b="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 userDrawn="1"/>
        </p:nvSpPr>
        <p:spPr>
          <a:xfrm>
            <a:off x="0" y="2717800"/>
            <a:ext cx="9363075" cy="2451100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7" y="2717800"/>
            <a:ext cx="8523288" cy="245110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06588" y="1271798"/>
            <a:ext cx="1779820" cy="414129"/>
          </a:xfrm>
          <a:prstGeom prst="rect">
            <a:avLst/>
          </a:prstGeom>
        </p:spPr>
      </p:pic>
      <p:sp>
        <p:nvSpPr>
          <p:cNvPr id="9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26713508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азделитель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5156"/>
          <a:stretch/>
        </p:blipFill>
        <p:spPr>
          <a:xfrm>
            <a:off x="0" y="0"/>
            <a:ext cx="12192000" cy="6896100"/>
          </a:xfrm>
          <a:prstGeom prst="rect">
            <a:avLst/>
          </a:prstGeom>
        </p:spPr>
      </p:pic>
      <p:sp>
        <p:nvSpPr>
          <p:cNvPr id="5" name="Прямоугольник 4"/>
          <p:cNvSpPr/>
          <p:nvPr userDrawn="1"/>
        </p:nvSpPr>
        <p:spPr>
          <a:xfrm>
            <a:off x="0" y="2324100"/>
            <a:ext cx="9363075" cy="3238500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 userDrawn="1"/>
        </p:nvSpPr>
        <p:spPr>
          <a:xfrm>
            <a:off x="1006587" y="4083410"/>
            <a:ext cx="973705" cy="800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7" y="2324100"/>
            <a:ext cx="8523288" cy="150357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4419163"/>
            <a:ext cx="8523287" cy="88943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 smtClean="0"/>
              <a:t>Образец  подзаголовка</a:t>
            </a:r>
          </a:p>
        </p:txBody>
      </p:sp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06587" y="1271797"/>
            <a:ext cx="1779820" cy="414127"/>
          </a:xfrm>
          <a:prstGeom prst="rect">
            <a:avLst/>
          </a:prstGeom>
        </p:spPr>
      </p:pic>
      <p:sp>
        <p:nvSpPr>
          <p:cNvPr id="14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04737147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азделитель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5156"/>
          <a:stretch/>
        </p:blipFill>
        <p:spPr>
          <a:xfrm>
            <a:off x="0" y="0"/>
            <a:ext cx="12192000" cy="6896100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2717800"/>
            <a:ext cx="9363075" cy="2451100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7" y="2717800"/>
            <a:ext cx="8523288" cy="245110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06587" y="1271797"/>
            <a:ext cx="1779820" cy="414127"/>
          </a:xfrm>
          <a:prstGeom prst="rect">
            <a:avLst/>
          </a:prstGeom>
        </p:spPr>
      </p:pic>
      <p:sp>
        <p:nvSpPr>
          <p:cNvPr id="10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40428762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Цита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210" b="24561"/>
          <a:stretch/>
        </p:blipFill>
        <p:spPr>
          <a:xfrm>
            <a:off x="0" y="-7620"/>
            <a:ext cx="12192000" cy="6865620"/>
          </a:xfrm>
          <a:prstGeom prst="rect">
            <a:avLst/>
          </a:prstGeom>
        </p:spPr>
      </p:pic>
      <p:sp>
        <p:nvSpPr>
          <p:cNvPr id="10" name="Заголовок 1">
            <a:extLst>
              <a:ext uri="{FF2B5EF4-FFF2-40B4-BE49-F238E27FC236}">
                <a16:creationId xmlns:a16="http://schemas.microsoft.com/office/drawing/2014/main" xmlns="" id="{2C6CBBCF-0DE3-E94F-9EA5-298B0C60DA2E}"/>
              </a:ext>
            </a:extLst>
          </p:cNvPr>
          <p:cNvSpPr txBox="1">
            <a:spLocks/>
          </p:cNvSpPr>
          <p:nvPr userDrawn="1"/>
        </p:nvSpPr>
        <p:spPr>
          <a:xfrm>
            <a:off x="1053147" y="1992367"/>
            <a:ext cx="1951475" cy="14634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4800"/>
              </a:spcAft>
            </a:pPr>
            <a:r>
              <a:rPr lang="ru-RU" altLang="ru-RU" sz="12000" b="1" dirty="0" smtClean="0">
                <a:ln w="28575">
                  <a:solidFill>
                    <a:srgbClr val="80BF44"/>
                  </a:solidFill>
                </a:ln>
                <a:solidFill>
                  <a:srgbClr val="00B0F0">
                    <a:alpha val="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  <a:endParaRPr lang="ru-RU" altLang="ru-RU" sz="12000" b="1" dirty="0">
              <a:ln w="28575">
                <a:solidFill>
                  <a:srgbClr val="80BF44"/>
                </a:solidFill>
              </a:ln>
              <a:solidFill>
                <a:srgbClr val="00B0F0">
                  <a:alpha val="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9222986" cy="1325563"/>
          </a:xfrm>
        </p:spPr>
        <p:txBody>
          <a:bodyPr/>
          <a:lstStyle>
            <a:lvl1pPr>
              <a:defRPr/>
            </a:lvl1pPr>
          </a:lstStyle>
          <a:p>
            <a:r>
              <a:rPr lang="ru-RU" dirty="0" smtClean="0"/>
              <a:t>ЦИТАТА</a:t>
            </a:r>
            <a:endParaRPr lang="ru-RU" dirty="0"/>
          </a:p>
        </p:txBody>
      </p:sp>
      <p:sp>
        <p:nvSpPr>
          <p:cNvPr id="11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3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2028884" y="2724084"/>
            <a:ext cx="7450396" cy="2122236"/>
          </a:xfrm>
        </p:spPr>
        <p:txBody>
          <a:bodyPr anchor="t">
            <a:normAutofit/>
          </a:bodyPr>
          <a:lstStyle>
            <a:lvl1pPr marL="0" indent="0">
              <a:buNone/>
              <a:defRPr sz="32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Цитата</a:t>
            </a:r>
          </a:p>
        </p:txBody>
      </p:sp>
      <p:pic>
        <p:nvPicPr>
          <p:cNvPr id="14" name="Рисунок 13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rightnessContrast bright="-5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062774" y="904407"/>
            <a:ext cx="1030632" cy="24018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29181273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Цитата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3356" b="12186"/>
          <a:stretch/>
        </p:blipFill>
        <p:spPr>
          <a:xfrm>
            <a:off x="0" y="-7620"/>
            <a:ext cx="12191999" cy="6865620"/>
          </a:xfrm>
          <a:prstGeom prst="rect">
            <a:avLst/>
          </a:prstGeom>
        </p:spPr>
      </p:pic>
      <p:sp>
        <p:nvSpPr>
          <p:cNvPr id="4" name="Прямоугольник 3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Заголовок 1">
            <a:extLst>
              <a:ext uri="{FF2B5EF4-FFF2-40B4-BE49-F238E27FC236}">
                <a16:creationId xmlns:a16="http://schemas.microsoft.com/office/drawing/2014/main" xmlns="" id="{2C6CBBCF-0DE3-E94F-9EA5-298B0C60DA2E}"/>
              </a:ext>
            </a:extLst>
          </p:cNvPr>
          <p:cNvSpPr txBox="1">
            <a:spLocks/>
          </p:cNvSpPr>
          <p:nvPr userDrawn="1"/>
        </p:nvSpPr>
        <p:spPr>
          <a:xfrm>
            <a:off x="1053147" y="1992367"/>
            <a:ext cx="1951475" cy="14634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4800"/>
              </a:spcAft>
            </a:pPr>
            <a:r>
              <a:rPr lang="ru-RU" altLang="ru-RU" sz="12000" b="1" dirty="0" smtClean="0">
                <a:ln w="28575">
                  <a:solidFill>
                    <a:srgbClr val="80BF44"/>
                  </a:solidFill>
                </a:ln>
                <a:solidFill>
                  <a:srgbClr val="00B0F0">
                    <a:alpha val="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  <a:endParaRPr lang="ru-RU" altLang="ru-RU" sz="12000" b="1" dirty="0">
              <a:ln w="28575">
                <a:solidFill>
                  <a:srgbClr val="80BF44"/>
                </a:solidFill>
              </a:ln>
              <a:solidFill>
                <a:srgbClr val="00B0F0">
                  <a:alpha val="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9222985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 smtClean="0"/>
              <a:t>ЦИТАТА</a:t>
            </a:r>
            <a:endParaRPr lang="ru-RU" dirty="0"/>
          </a:p>
        </p:txBody>
      </p:sp>
      <p:sp>
        <p:nvSpPr>
          <p:cNvPr id="11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3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2028884" y="2724084"/>
            <a:ext cx="7450396" cy="2122236"/>
          </a:xfrm>
        </p:spPr>
        <p:txBody>
          <a:bodyPr anchor="t">
            <a:normAutofit/>
          </a:bodyPr>
          <a:lstStyle>
            <a:lvl1pPr marL="0" indent="0">
              <a:buNone/>
              <a:defRPr sz="32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Цитата</a:t>
            </a:r>
          </a:p>
        </p:txBody>
      </p:sp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rightnessContrast bright="-5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062774" y="904407"/>
            <a:ext cx="1030632" cy="24018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17280881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а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0100"/>
          <a:stretch/>
        </p:blipFill>
        <p:spPr>
          <a:xfrm>
            <a:off x="0" y="7619"/>
            <a:ext cx="12192000" cy="6850381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7619"/>
            <a:ext cx="7767942" cy="6850381"/>
          </a:xfrm>
          <a:prstGeom prst="rect">
            <a:avLst/>
          </a:prstGeom>
          <a:solidFill>
            <a:schemeClr val="tx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0" y="5595257"/>
            <a:ext cx="7767942" cy="126274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33905" y="5097715"/>
            <a:ext cx="324324" cy="233304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00535" y="3856945"/>
            <a:ext cx="375122" cy="286552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76152" y="4485663"/>
            <a:ext cx="223888" cy="33478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1303336"/>
            <a:ext cx="6928154" cy="1325563"/>
          </a:xfrm>
        </p:spPr>
        <p:txBody>
          <a:bodyPr/>
          <a:lstStyle>
            <a:lvl1pPr>
              <a:defRPr baseline="0"/>
            </a:lvl1pPr>
          </a:lstStyle>
          <a:p>
            <a:r>
              <a:rPr lang="ru-RU" dirty="0" smtClean="0"/>
              <a:t>КОНТАКТНАЯ ИНФОРМАЦИЯ</a:t>
            </a:r>
            <a:endParaRPr lang="ru-RU" dirty="0"/>
          </a:p>
        </p:txBody>
      </p:sp>
      <p:sp>
        <p:nvSpPr>
          <p:cNvPr id="11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16" name="Рисунок 12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65587" y="799199"/>
            <a:ext cx="1992880" cy="464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Прямоугольник 16"/>
          <p:cNvSpPr/>
          <p:nvPr userDrawn="1"/>
        </p:nvSpPr>
        <p:spPr>
          <a:xfrm>
            <a:off x="965587" y="2367640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839788" y="2719109"/>
            <a:ext cx="6928154" cy="435571"/>
          </a:xfrm>
        </p:spPr>
        <p:txBody>
          <a:bodyPr anchor="t">
            <a:normAutofit/>
          </a:bodyPr>
          <a:lstStyle>
            <a:lvl1pPr marL="0" indent="0">
              <a:buNone/>
              <a:defRPr sz="24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ФИО</a:t>
            </a:r>
          </a:p>
        </p:txBody>
      </p:sp>
      <p:sp>
        <p:nvSpPr>
          <p:cNvPr id="24" name="Текст 2"/>
          <p:cNvSpPr>
            <a:spLocks noGrp="1"/>
          </p:cNvSpPr>
          <p:nvPr>
            <p:ph type="body" idx="15" hasCustomPrompt="1"/>
          </p:nvPr>
        </p:nvSpPr>
        <p:spPr>
          <a:xfrm>
            <a:off x="839788" y="3178543"/>
            <a:ext cx="6928154" cy="43557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должность</a:t>
            </a:r>
          </a:p>
        </p:txBody>
      </p:sp>
      <p:sp>
        <p:nvSpPr>
          <p:cNvPr id="25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1253005" y="3810786"/>
            <a:ext cx="6514937" cy="379656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адрес</a:t>
            </a:r>
          </a:p>
        </p:txBody>
      </p:sp>
      <p:sp>
        <p:nvSpPr>
          <p:cNvPr id="26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1253005" y="4468121"/>
            <a:ext cx="6514937" cy="379656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телефон</a:t>
            </a:r>
          </a:p>
        </p:txBody>
      </p:sp>
      <p:sp>
        <p:nvSpPr>
          <p:cNvPr id="27" name="Текст 2"/>
          <p:cNvSpPr>
            <a:spLocks noGrp="1"/>
          </p:cNvSpPr>
          <p:nvPr>
            <p:ph type="body" idx="18" hasCustomPrompt="1"/>
          </p:nvPr>
        </p:nvSpPr>
        <p:spPr>
          <a:xfrm>
            <a:off x="1253005" y="5024539"/>
            <a:ext cx="6514937" cy="379656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почта</a:t>
            </a:r>
          </a:p>
        </p:txBody>
      </p:sp>
      <p:sp>
        <p:nvSpPr>
          <p:cNvPr id="28" name="Текст 2"/>
          <p:cNvSpPr>
            <a:spLocks noGrp="1"/>
          </p:cNvSpPr>
          <p:nvPr>
            <p:ph type="body" idx="19" hasCustomPrompt="1"/>
          </p:nvPr>
        </p:nvSpPr>
        <p:spPr>
          <a:xfrm>
            <a:off x="1253005" y="6036800"/>
            <a:ext cx="6514937" cy="379656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err="1" smtClean="0"/>
              <a:t>соцсети</a:t>
            </a: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xmlns="" val="42971586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акты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34782" r="22706" b="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7767942" cy="6858000"/>
          </a:xfrm>
          <a:prstGeom prst="rect">
            <a:avLst/>
          </a:prstGeom>
          <a:solidFill>
            <a:schemeClr val="tx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0" y="5595257"/>
            <a:ext cx="7767942" cy="126274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33905" y="5097715"/>
            <a:ext cx="324324" cy="233304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00535" y="3856945"/>
            <a:ext cx="375122" cy="286552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76152" y="4485663"/>
            <a:ext cx="223888" cy="33478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1303336"/>
            <a:ext cx="6928154" cy="1325563"/>
          </a:xfrm>
        </p:spPr>
        <p:txBody>
          <a:bodyPr/>
          <a:lstStyle>
            <a:lvl1pPr>
              <a:defRPr baseline="0"/>
            </a:lvl1pPr>
          </a:lstStyle>
          <a:p>
            <a:r>
              <a:rPr lang="ru-RU" dirty="0" smtClean="0"/>
              <a:t>КОНТАКТНАЯ ИНФОРМАЦИЯ</a:t>
            </a:r>
            <a:endParaRPr lang="ru-RU" dirty="0"/>
          </a:p>
        </p:txBody>
      </p:sp>
      <p:sp>
        <p:nvSpPr>
          <p:cNvPr id="11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16" name="Рисунок 12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65587" y="799199"/>
            <a:ext cx="1992880" cy="464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Прямоугольник 16"/>
          <p:cNvSpPr/>
          <p:nvPr userDrawn="1"/>
        </p:nvSpPr>
        <p:spPr>
          <a:xfrm>
            <a:off x="965587" y="2367640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839788" y="2719109"/>
            <a:ext cx="6928154" cy="435571"/>
          </a:xfrm>
        </p:spPr>
        <p:txBody>
          <a:bodyPr anchor="t">
            <a:normAutofit/>
          </a:bodyPr>
          <a:lstStyle>
            <a:lvl1pPr marL="0" indent="0">
              <a:buNone/>
              <a:defRPr sz="24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ФИО</a:t>
            </a:r>
          </a:p>
        </p:txBody>
      </p:sp>
      <p:sp>
        <p:nvSpPr>
          <p:cNvPr id="24" name="Текст 2"/>
          <p:cNvSpPr>
            <a:spLocks noGrp="1"/>
          </p:cNvSpPr>
          <p:nvPr>
            <p:ph type="body" idx="15" hasCustomPrompt="1"/>
          </p:nvPr>
        </p:nvSpPr>
        <p:spPr>
          <a:xfrm>
            <a:off x="839788" y="3178543"/>
            <a:ext cx="6928154" cy="43557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должность</a:t>
            </a:r>
          </a:p>
        </p:txBody>
      </p:sp>
      <p:sp>
        <p:nvSpPr>
          <p:cNvPr id="25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1253005" y="3810786"/>
            <a:ext cx="6514937" cy="379656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адрес</a:t>
            </a:r>
          </a:p>
        </p:txBody>
      </p:sp>
      <p:sp>
        <p:nvSpPr>
          <p:cNvPr id="26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1253005" y="4468121"/>
            <a:ext cx="6514937" cy="379656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телефон</a:t>
            </a:r>
          </a:p>
        </p:txBody>
      </p:sp>
      <p:sp>
        <p:nvSpPr>
          <p:cNvPr id="27" name="Текст 2"/>
          <p:cNvSpPr>
            <a:spLocks noGrp="1"/>
          </p:cNvSpPr>
          <p:nvPr>
            <p:ph type="body" idx="18" hasCustomPrompt="1"/>
          </p:nvPr>
        </p:nvSpPr>
        <p:spPr>
          <a:xfrm>
            <a:off x="1253005" y="5024539"/>
            <a:ext cx="6514937" cy="379656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почта</a:t>
            </a:r>
          </a:p>
        </p:txBody>
      </p:sp>
      <p:sp>
        <p:nvSpPr>
          <p:cNvPr id="28" name="Текст 2"/>
          <p:cNvSpPr>
            <a:spLocks noGrp="1"/>
          </p:cNvSpPr>
          <p:nvPr>
            <p:ph type="body" idx="19" hasCustomPrompt="1"/>
          </p:nvPr>
        </p:nvSpPr>
        <p:spPr>
          <a:xfrm>
            <a:off x="1253005" y="6036800"/>
            <a:ext cx="6514937" cy="379656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err="1" smtClean="0"/>
              <a:t>соцсети</a:t>
            </a: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xmlns="" val="11820829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microsoft.com/office/2007/relationships/hdphoto" Target="../media/hdphoto1.wdp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 userDrawn="1"/>
        </p:nvSpPr>
        <p:spPr>
          <a:xfrm>
            <a:off x="0" y="0"/>
            <a:ext cx="12191999" cy="6857999"/>
          </a:xfrm>
          <a:prstGeom prst="rect">
            <a:avLst/>
          </a:prstGeom>
          <a:solidFill>
            <a:srgbClr val="080D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630071"/>
            <a:ext cx="8961953" cy="7956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2"/>
            <a:r>
              <a:rPr lang="ru-RU" dirty="0" smtClean="0"/>
              <a:t>Первый уровень</a:t>
            </a:r>
          </a:p>
          <a:p>
            <a:pPr lvl="3"/>
            <a:r>
              <a:rPr lang="ru-RU" dirty="0" smtClean="0"/>
              <a:t>Второй уровень</a:t>
            </a:r>
          </a:p>
          <a:p>
            <a:pPr lvl="4"/>
            <a:r>
              <a:rPr lang="ru-RU" dirty="0" smtClean="0"/>
              <a:t>Третий уровень</a:t>
            </a:r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45" cstate="print">
            <a:extLst>
              <a:ext uri="{BEBA8EAE-BF5A-486C-A8C5-ECC9F3942E4B}">
                <a14:imgProps xmlns:a14="http://schemas.microsoft.com/office/drawing/2010/main" xmlns="">
                  <a14:imgLayer r:embed="rId46">
                    <a14:imgEffect>
                      <a14:brightnessContrast bright="-7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067724" y="909229"/>
            <a:ext cx="1018505" cy="237355"/>
          </a:xfrm>
          <a:prstGeom prst="rect">
            <a:avLst/>
          </a:prstGeom>
          <a:noFill/>
        </p:spPr>
      </p:pic>
      <p:sp>
        <p:nvSpPr>
          <p:cNvPr id="9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8220150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60" r:id="rId3"/>
    <p:sldLayoutId id="2147483662" r:id="rId4"/>
    <p:sldLayoutId id="2147483663" r:id="rId5"/>
    <p:sldLayoutId id="2147483664" r:id="rId6"/>
    <p:sldLayoutId id="2147483694" r:id="rId7"/>
    <p:sldLayoutId id="2147483695" r:id="rId8"/>
    <p:sldLayoutId id="2147483679" r:id="rId9"/>
    <p:sldLayoutId id="2147483680" r:id="rId10"/>
    <p:sldLayoutId id="2147483681" r:id="rId11"/>
    <p:sldLayoutId id="2147483682" r:id="rId12"/>
    <p:sldLayoutId id="2147483650" r:id="rId13"/>
    <p:sldLayoutId id="2147483691" r:id="rId14"/>
    <p:sldLayoutId id="2147483692" r:id="rId15"/>
    <p:sldLayoutId id="2147483652" r:id="rId16"/>
    <p:sldLayoutId id="2147483653" r:id="rId17"/>
    <p:sldLayoutId id="2147483656" r:id="rId18"/>
    <p:sldLayoutId id="2147483696" r:id="rId19"/>
    <p:sldLayoutId id="2147483674" r:id="rId20"/>
    <p:sldLayoutId id="2147483665" r:id="rId21"/>
    <p:sldLayoutId id="2147483666" r:id="rId22"/>
    <p:sldLayoutId id="2147483688" r:id="rId23"/>
    <p:sldLayoutId id="2147483689" r:id="rId24"/>
    <p:sldLayoutId id="2147483690" r:id="rId25"/>
    <p:sldLayoutId id="2147483675" r:id="rId26"/>
    <p:sldLayoutId id="2147483676" r:id="rId27"/>
    <p:sldLayoutId id="2147483677" r:id="rId28"/>
    <p:sldLayoutId id="2147483657" r:id="rId29"/>
    <p:sldLayoutId id="2147483684" r:id="rId30"/>
    <p:sldLayoutId id="2147483685" r:id="rId31"/>
    <p:sldLayoutId id="2147483686" r:id="rId32"/>
    <p:sldLayoutId id="2147483687" r:id="rId33"/>
    <p:sldLayoutId id="2147483667" r:id="rId34"/>
    <p:sldLayoutId id="2147483670" r:id="rId35"/>
    <p:sldLayoutId id="2147483668" r:id="rId36"/>
    <p:sldLayoutId id="2147483671" r:id="rId37"/>
    <p:sldLayoutId id="2147483669" r:id="rId38"/>
    <p:sldLayoutId id="2147483672" r:id="rId39"/>
    <p:sldLayoutId id="2147483673" r:id="rId40"/>
    <p:sldLayoutId id="2147483683" r:id="rId41"/>
    <p:sldLayoutId id="2147483678" r:id="rId42"/>
    <p:sldLayoutId id="2147483693" r:id="rId4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000" b="1" kern="1200">
          <a:solidFill>
            <a:schemeClr val="bg1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" panose="05000000000000000000" pitchFamily="2" charset="2"/>
        <a:buChar char="§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360363" indent="-360363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360363" indent="-360363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360363" indent="-360363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6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6"/>
          </p:nvPr>
        </p:nvSpPr>
        <p:spPr/>
        <p:txBody>
          <a:bodyPr/>
          <a:lstStyle/>
          <a:p>
            <a:r>
              <a:rPr lang="ru-RU" dirty="0" smtClean="0"/>
              <a:t>Деменкова Лариса Геннадьевна, </a:t>
            </a:r>
            <a:r>
              <a:rPr lang="ru-RU" dirty="0" err="1" smtClean="0"/>
              <a:t>к.пед.н</a:t>
            </a:r>
            <a:r>
              <a:rPr lang="ru-RU" dirty="0" smtClean="0"/>
              <a:t>.,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7"/>
          </p:nvPr>
        </p:nvSpPr>
        <p:spPr/>
        <p:txBody>
          <a:bodyPr/>
          <a:lstStyle/>
          <a:p>
            <a:r>
              <a:rPr lang="ru-RU" dirty="0" smtClean="0"/>
              <a:t>Старший преподаватель ЮТИ  ТПУ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idx="18"/>
          </p:nvPr>
        </p:nvSpPr>
        <p:spPr/>
        <p:txBody>
          <a:bodyPr/>
          <a:lstStyle/>
          <a:p>
            <a:r>
              <a:rPr lang="ru-RU" dirty="0" smtClean="0"/>
              <a:t>Юрга </a:t>
            </a:r>
            <a:r>
              <a:rPr lang="ru-RU" dirty="0" smtClean="0"/>
              <a:t>2024</a:t>
            </a:r>
          </a:p>
          <a:p>
            <a:endParaRPr lang="ru-RU" dirty="0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Специальная оценка условий труда </a:t>
            </a:r>
            <a:endParaRPr lang="ru-RU" dirty="0"/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smtClean="0"/>
              <a:t>Лекция 4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4186855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477982" y="352980"/>
            <a:ext cx="8961953" cy="795672"/>
          </a:xfrm>
        </p:spPr>
        <p:txBody>
          <a:bodyPr/>
          <a:lstStyle/>
          <a:p>
            <a:r>
              <a:rPr lang="ru-RU" dirty="0" smtClean="0"/>
              <a:t>Понятие и цели СОУТ</a:t>
            </a:r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2"/>
          </p:nvPr>
        </p:nvSpPr>
        <p:spPr>
          <a:xfrm>
            <a:off x="415636" y="1288473"/>
            <a:ext cx="11333019" cy="5403272"/>
          </a:xfrm>
        </p:spPr>
        <p:txBody>
          <a:bodyPr>
            <a:noAutofit/>
          </a:bodyPr>
          <a:lstStyle/>
          <a:p>
            <a:pPr algn="just"/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16002" t="31923" r="24640" b="18462"/>
          <a:stretch>
            <a:fillRect/>
          </a:stretch>
        </p:blipFill>
        <p:spPr bwMode="auto">
          <a:xfrm>
            <a:off x="1004369" y="1436135"/>
            <a:ext cx="10714019" cy="50350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Нормативно-правовые акты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 l="15786" t="35962" r="18910" b="25577"/>
          <a:stretch>
            <a:fillRect/>
          </a:stretch>
        </p:blipFill>
        <p:spPr bwMode="auto">
          <a:xfrm>
            <a:off x="481960" y="2281296"/>
            <a:ext cx="11123885" cy="3683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Результаты СОУТ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 l="15137" t="31923" r="17288" b="16538"/>
          <a:stretch>
            <a:fillRect/>
          </a:stretch>
        </p:blipFill>
        <p:spPr bwMode="auto">
          <a:xfrm>
            <a:off x="436098" y="1255469"/>
            <a:ext cx="11310425" cy="48499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Комиссия по проведению СОУТ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 l="15785" t="37692" r="20532" b="17500"/>
          <a:stretch>
            <a:fillRect/>
          </a:stretch>
        </p:blipFill>
        <p:spPr bwMode="auto">
          <a:xfrm>
            <a:off x="311361" y="1550409"/>
            <a:ext cx="11336688" cy="44846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Требования к организации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 l="15786" t="32115" r="17720" b="13654"/>
          <a:stretch>
            <a:fillRect/>
          </a:stretch>
        </p:blipFill>
        <p:spPr bwMode="auto">
          <a:xfrm>
            <a:off x="576176" y="1645921"/>
            <a:ext cx="11142212" cy="46704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Овал 4"/>
          <p:cNvSpPr/>
          <p:nvPr/>
        </p:nvSpPr>
        <p:spPr>
          <a:xfrm>
            <a:off x="9889588" y="6077243"/>
            <a:ext cx="1463040" cy="39389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Подготовка к проведению СОУТ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 l="17299" t="31154" r="16423" b="16154"/>
          <a:stretch>
            <a:fillRect/>
          </a:stretch>
        </p:blipFill>
        <p:spPr bwMode="auto">
          <a:xfrm>
            <a:off x="331002" y="1420837"/>
            <a:ext cx="11860997" cy="53016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Подготовка к проведению СОУТ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 l="16650" t="31154" r="18910" b="18077"/>
          <a:stretch>
            <a:fillRect/>
          </a:stretch>
        </p:blipFill>
        <p:spPr bwMode="auto">
          <a:xfrm>
            <a:off x="419687" y="1505244"/>
            <a:ext cx="11425310" cy="5060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Проведение СОУТ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 l="17299" t="38846" r="19667" b="23462"/>
          <a:stretch>
            <a:fillRect/>
          </a:stretch>
        </p:blipFill>
        <p:spPr bwMode="auto">
          <a:xfrm>
            <a:off x="74932" y="1674055"/>
            <a:ext cx="11800063" cy="4234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Проведение СОУТ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 l="15786" t="33077" r="17720" b="18269"/>
          <a:stretch>
            <a:fillRect/>
          </a:stretch>
        </p:blipFill>
        <p:spPr bwMode="auto">
          <a:xfrm>
            <a:off x="194555" y="1814732"/>
            <a:ext cx="11571039" cy="47601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Проведение СОУТ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 l="16975" t="31923" r="14801" b="15385"/>
          <a:stretch>
            <a:fillRect/>
          </a:stretch>
        </p:blipFill>
        <p:spPr bwMode="auto">
          <a:xfrm>
            <a:off x="653583" y="1659988"/>
            <a:ext cx="11205481" cy="4865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Проведение СОУТ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 l="17624" t="35577" r="21613" b="24615"/>
          <a:stretch>
            <a:fillRect/>
          </a:stretch>
        </p:blipFill>
        <p:spPr bwMode="auto">
          <a:xfrm>
            <a:off x="306975" y="1955409"/>
            <a:ext cx="11649001" cy="42906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Проведение СОУТ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 l="16759" t="31154" r="17720" b="16154"/>
          <a:stretch>
            <a:fillRect/>
          </a:stretch>
        </p:blipFill>
        <p:spPr bwMode="auto">
          <a:xfrm>
            <a:off x="450166" y="1589649"/>
            <a:ext cx="11092734" cy="5015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Проведение СОУТ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 l="15569" t="31346" r="17396" b="14423"/>
          <a:stretch>
            <a:fillRect/>
          </a:stretch>
        </p:blipFill>
        <p:spPr bwMode="auto">
          <a:xfrm>
            <a:off x="365760" y="1308295"/>
            <a:ext cx="11537504" cy="52477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Проведение СОУТ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 l="14596" t="31923" r="15991" b="13846"/>
          <a:stretch>
            <a:fillRect/>
          </a:stretch>
        </p:blipFill>
        <p:spPr bwMode="auto">
          <a:xfrm>
            <a:off x="425921" y="1688123"/>
            <a:ext cx="11053315" cy="48551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9622302" y="6344529"/>
            <a:ext cx="1097280" cy="23915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Проведение СОУТ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9622302" y="6344529"/>
            <a:ext cx="1097280" cy="23915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rcRect l="14812" t="33654" r="20315" b="14808"/>
          <a:stretch>
            <a:fillRect/>
          </a:stretch>
        </p:blipFill>
        <p:spPr bwMode="auto">
          <a:xfrm>
            <a:off x="295422" y="1350498"/>
            <a:ext cx="11678073" cy="52162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Декларирование соответствия условий труда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9622302" y="6344529"/>
            <a:ext cx="1097280" cy="23915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/>
          <a:srcRect l="16110" t="32308" r="16639" b="16923"/>
          <a:stretch>
            <a:fillRect/>
          </a:stretch>
        </p:blipFill>
        <p:spPr bwMode="auto">
          <a:xfrm>
            <a:off x="505158" y="1688123"/>
            <a:ext cx="11633660" cy="49377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Исследование и измерение вредных и (или) опасных производственных факторов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9622302" y="6344529"/>
            <a:ext cx="1097280" cy="23915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/>
          <a:srcRect l="16326" t="35577" r="17937" b="18269"/>
          <a:stretch>
            <a:fillRect/>
          </a:stretch>
        </p:blipFill>
        <p:spPr bwMode="auto">
          <a:xfrm>
            <a:off x="449230" y="1941342"/>
            <a:ext cx="11367632" cy="44872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Исследование и измерение вредных и (или) опасных производственных факторов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9622302" y="6344529"/>
            <a:ext cx="1097280" cy="23915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print"/>
          <a:srcRect l="16867" t="32308" r="22045" b="20192"/>
          <a:stretch>
            <a:fillRect/>
          </a:stretch>
        </p:blipFill>
        <p:spPr bwMode="auto">
          <a:xfrm>
            <a:off x="714319" y="1852926"/>
            <a:ext cx="10596105" cy="4632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Исследование и измерение вредных и (или) опасных производственных факторов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9622302" y="6344529"/>
            <a:ext cx="1097280" cy="23915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 cstate="print"/>
          <a:srcRect l="18056" t="32500" r="19450" b="18269"/>
          <a:stretch>
            <a:fillRect/>
          </a:stretch>
        </p:blipFill>
        <p:spPr bwMode="auto">
          <a:xfrm>
            <a:off x="443571" y="1533378"/>
            <a:ext cx="11134140" cy="49313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Классификация условий труда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9622302" y="6344529"/>
            <a:ext cx="1097280" cy="23915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2" cstate="print"/>
          <a:srcRect l="16447" t="31010" r="16519" b="14183"/>
          <a:stretch>
            <a:fillRect/>
          </a:stretch>
        </p:blipFill>
        <p:spPr bwMode="auto">
          <a:xfrm>
            <a:off x="781622" y="1603717"/>
            <a:ext cx="10866427" cy="49950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Результаты проведения СОУТ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 cstate="print"/>
          <a:srcRect l="14488" t="31154" r="17504" b="14615"/>
          <a:stretch>
            <a:fillRect/>
          </a:stretch>
        </p:blipFill>
        <p:spPr bwMode="auto">
          <a:xfrm>
            <a:off x="422031" y="1351371"/>
            <a:ext cx="11493303" cy="5152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Отчёт о проведении СОУТ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 cstate="print"/>
          <a:srcRect l="15137" t="34808" r="17288" b="16538"/>
          <a:stretch>
            <a:fillRect/>
          </a:stretch>
        </p:blipFill>
        <p:spPr bwMode="auto">
          <a:xfrm>
            <a:off x="354195" y="1702191"/>
            <a:ext cx="11617300" cy="47026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 cstate="print"/>
          <a:srcRect l="13731" t="36923" r="20856" b="21538"/>
          <a:stretch>
            <a:fillRect/>
          </a:stretch>
        </p:blipFill>
        <p:spPr bwMode="auto">
          <a:xfrm>
            <a:off x="249896" y="1505243"/>
            <a:ext cx="11860173" cy="423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Проведение внеплановой СОУТ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 cstate="print"/>
          <a:srcRect l="15785" t="32500" r="19559" b="15769"/>
          <a:stretch>
            <a:fillRect/>
          </a:stretch>
        </p:blipFill>
        <p:spPr bwMode="auto">
          <a:xfrm>
            <a:off x="647114" y="1331656"/>
            <a:ext cx="11257815" cy="50641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Экспертиза качества СОУТ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 cstate="print"/>
          <a:srcRect l="19354" t="32692" r="20207" b="16539"/>
          <a:stretch>
            <a:fillRect/>
          </a:stretch>
        </p:blipFill>
        <p:spPr bwMode="auto">
          <a:xfrm>
            <a:off x="520505" y="1280160"/>
            <a:ext cx="10977597" cy="51844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Компенсации работникам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 cstate="print"/>
          <a:srcRect l="22806" t="34038" r="15450" b="19423"/>
          <a:stretch>
            <a:fillRect/>
          </a:stretch>
        </p:blipFill>
        <p:spPr bwMode="auto">
          <a:xfrm>
            <a:off x="731520" y="1497580"/>
            <a:ext cx="11338208" cy="48047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Компенсации работникам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 cstate="print"/>
          <a:srcRect l="17083" t="36538" r="19667" b="21539"/>
          <a:stretch>
            <a:fillRect/>
          </a:stretch>
        </p:blipFill>
        <p:spPr bwMode="auto">
          <a:xfrm>
            <a:off x="415125" y="1983545"/>
            <a:ext cx="11345466" cy="4227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СПАСИБО ЗА ВНИМАНИЕ!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dirty="0" smtClean="0"/>
              <a:t>Домашнее задание:  изучить презентацию </a:t>
            </a:r>
            <a:r>
              <a:rPr lang="ru-RU" smtClean="0"/>
              <a:t>и текстовый </a:t>
            </a:r>
            <a:r>
              <a:rPr lang="ru-RU" dirty="0" smtClean="0"/>
              <a:t>файл</a:t>
            </a:r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ПУ">
      <a:dk1>
        <a:sysClr val="windowText" lastClr="000000"/>
      </a:dk1>
      <a:lt1>
        <a:sysClr val="window" lastClr="FFFFFF"/>
      </a:lt1>
      <a:dk2>
        <a:srgbClr val="323F4F"/>
      </a:dk2>
      <a:lt2>
        <a:srgbClr val="E7E6E6"/>
      </a:lt2>
      <a:accent1>
        <a:srgbClr val="80BF44"/>
      </a:accent1>
      <a:accent2>
        <a:srgbClr val="209740"/>
      </a:accent2>
      <a:accent3>
        <a:srgbClr val="1768B0"/>
      </a:accent3>
      <a:accent4>
        <a:srgbClr val="B2D88E"/>
      </a:accent4>
      <a:accent5>
        <a:srgbClr val="5F9031"/>
      </a:accent5>
      <a:accent6>
        <a:srgbClr val="59A5E9"/>
      </a:accent6>
      <a:hlink>
        <a:srgbClr val="1768B0"/>
      </a:hlink>
      <a:folHlink>
        <a:srgbClr val="954F72"/>
      </a:folHlink>
    </a:clrScheme>
    <a:fontScheme name="Другая 1">
      <a:majorFont>
        <a:latin typeface="Calibri "/>
        <a:ea typeface=""/>
        <a:cs typeface=""/>
      </a:majorFont>
      <a:minorFont>
        <a:latin typeface="Calibri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7436</TotalTime>
  <Words>126</Words>
  <Application>Microsoft Office PowerPoint</Application>
  <PresentationFormat>Произвольный</PresentationFormat>
  <Paragraphs>33</Paragraphs>
  <Slides>29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0" baseType="lpstr">
      <vt:lpstr>Тема Office</vt:lpstr>
      <vt:lpstr>Специальная оценка условий труда </vt:lpstr>
      <vt:lpstr>Понятие и цели СОУТ</vt:lpstr>
      <vt:lpstr>Нормативно-правовые акты</vt:lpstr>
      <vt:lpstr>Результаты СОУТ</vt:lpstr>
      <vt:lpstr>Комиссия по проведению СОУТ</vt:lpstr>
      <vt:lpstr>Требования к организации</vt:lpstr>
      <vt:lpstr>Подготовка к проведению СОУТ</vt:lpstr>
      <vt:lpstr>Подготовка к проведению СОУТ</vt:lpstr>
      <vt:lpstr>Проведение СОУТ</vt:lpstr>
      <vt:lpstr>Проведение СОУТ</vt:lpstr>
      <vt:lpstr>Проведение СОУТ</vt:lpstr>
      <vt:lpstr>Проведение СОУТ</vt:lpstr>
      <vt:lpstr>Проведение СОУТ</vt:lpstr>
      <vt:lpstr>Проведение СОУТ</vt:lpstr>
      <vt:lpstr>Проведение СОУТ</vt:lpstr>
      <vt:lpstr>Проведение СОУТ</vt:lpstr>
      <vt:lpstr>Декларирование соответствия условий труда</vt:lpstr>
      <vt:lpstr>Исследование и измерение вредных и (или) опасных производственных факторов</vt:lpstr>
      <vt:lpstr>Исследование и измерение вредных и (или) опасных производственных факторов</vt:lpstr>
      <vt:lpstr>Исследование и измерение вредных и (или) опасных производственных факторов</vt:lpstr>
      <vt:lpstr>Классификация условий труда</vt:lpstr>
      <vt:lpstr>Результаты проведения СОУТ</vt:lpstr>
      <vt:lpstr>Отчёт о проведении СОУТ</vt:lpstr>
      <vt:lpstr>Слайд 24</vt:lpstr>
      <vt:lpstr>Проведение внеплановой СОУТ</vt:lpstr>
      <vt:lpstr>Экспертиза качества СОУТ</vt:lpstr>
      <vt:lpstr>Компенсации работникам</vt:lpstr>
      <vt:lpstr>Компенсации работникам</vt:lpstr>
      <vt:lpstr>СПАСИБО ЗА ВНИМАНИЕ!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Тришкина Екатерина Андреевна</dc:creator>
  <cp:lastModifiedBy>User</cp:lastModifiedBy>
  <cp:revision>327</cp:revision>
  <dcterms:created xsi:type="dcterms:W3CDTF">2020-11-19T09:51:55Z</dcterms:created>
  <dcterms:modified xsi:type="dcterms:W3CDTF">2024-11-26T07:01:44Z</dcterms:modified>
</cp:coreProperties>
</file>