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369" r:id="rId2"/>
    <p:sldId id="362" r:id="rId3"/>
    <p:sldId id="363" r:id="rId4"/>
    <p:sldId id="364" r:id="rId5"/>
    <p:sldId id="335" r:id="rId6"/>
    <p:sldId id="344" r:id="rId7"/>
    <p:sldId id="345" r:id="rId8"/>
    <p:sldId id="264" r:id="rId9"/>
    <p:sldId id="336" r:id="rId10"/>
    <p:sldId id="346" r:id="rId11"/>
    <p:sldId id="347" r:id="rId12"/>
    <p:sldId id="365" r:id="rId13"/>
    <p:sldId id="366" r:id="rId14"/>
    <p:sldId id="367" r:id="rId15"/>
    <p:sldId id="360" r:id="rId16"/>
    <p:sldId id="337" r:id="rId17"/>
    <p:sldId id="341" r:id="rId18"/>
    <p:sldId id="372" r:id="rId19"/>
    <p:sldId id="312" r:id="rId20"/>
    <p:sldId id="359" r:id="rId21"/>
    <p:sldId id="374" r:id="rId22"/>
    <p:sldId id="355" r:id="rId23"/>
    <p:sldId id="356" r:id="rId24"/>
    <p:sldId id="354" r:id="rId25"/>
    <p:sldId id="358" r:id="rId26"/>
    <p:sldId id="268" r:id="rId27"/>
    <p:sldId id="376" r:id="rId28"/>
    <p:sldId id="293" r:id="rId29"/>
    <p:sldId id="294" r:id="rId30"/>
    <p:sldId id="295" r:id="rId31"/>
    <p:sldId id="328" r:id="rId32"/>
    <p:sldId id="329" r:id="rId33"/>
    <p:sldId id="330" r:id="rId34"/>
    <p:sldId id="331" r:id="rId35"/>
    <p:sldId id="332" r:id="rId36"/>
    <p:sldId id="353" r:id="rId37"/>
    <p:sldId id="342" r:id="rId38"/>
    <p:sldId id="273" r:id="rId39"/>
    <p:sldId id="333" r:id="rId40"/>
    <p:sldId id="350" r:id="rId41"/>
    <p:sldId id="378" r:id="rId42"/>
    <p:sldId id="327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7" autoAdjust="0"/>
    <p:restoredTop sz="94660"/>
  </p:normalViewPr>
  <p:slideViewPr>
    <p:cSldViewPr>
      <p:cViewPr varScale="1">
        <p:scale>
          <a:sx n="68" d="100"/>
          <a:sy n="68" d="100"/>
        </p:scale>
        <p:origin x="6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52D7B-7C25-45DB-BD50-47B8B643C1D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A38E58-8F7D-44DC-8C59-0BFCBAB772B1}">
      <dgm:prSet phldrT="[Текст]" custT="1"/>
      <dgm:spPr/>
      <dgm:t>
        <a:bodyPr/>
        <a:lstStyle/>
        <a:p>
          <a:r>
            <a:rPr lang="ru-RU" sz="3600" dirty="0">
              <a:latin typeface="Times New Roman" pitchFamily="18" charset="0"/>
              <a:cs typeface="Times New Roman" pitchFamily="18" charset="0"/>
            </a:rPr>
            <a:t>Нефть</a:t>
          </a:r>
          <a:endParaRPr lang="ru-RU" sz="3600" dirty="0"/>
        </a:p>
      </dgm:t>
    </dgm:pt>
    <dgm:pt modelId="{5C42CE4F-3B33-4D6F-9108-32582AF4EA62}" type="parTrans" cxnId="{014B54C4-4C41-41D7-B951-30A004ED9DE8}">
      <dgm:prSet/>
      <dgm:spPr/>
      <dgm:t>
        <a:bodyPr/>
        <a:lstStyle/>
        <a:p>
          <a:endParaRPr lang="ru-RU"/>
        </a:p>
      </dgm:t>
    </dgm:pt>
    <dgm:pt modelId="{EAA4517E-1781-433F-85C1-54CCC0AD5CA6}" type="sibTrans" cxnId="{014B54C4-4C41-41D7-B951-30A004ED9DE8}">
      <dgm:prSet/>
      <dgm:spPr/>
      <dgm:t>
        <a:bodyPr/>
        <a:lstStyle/>
        <a:p>
          <a:endParaRPr lang="ru-RU"/>
        </a:p>
      </dgm:t>
    </dgm:pt>
    <dgm:pt modelId="{FB4FC1CA-CB53-4675-918C-23029E8095B3}">
      <dgm:prSet phldrT="[Текст]" custT="1"/>
      <dgm:spPr/>
      <dgm:t>
        <a:bodyPr/>
        <a:lstStyle/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коллоидно-дисперсная система</a:t>
          </a:r>
          <a:endParaRPr lang="ru-RU" sz="2400" dirty="0"/>
        </a:p>
      </dgm:t>
    </dgm:pt>
    <dgm:pt modelId="{8D1602DC-B28A-4FD6-B02E-EB626A2E1303}" type="parTrans" cxnId="{47A58E3C-7161-4A79-A32B-7E108D45A680}">
      <dgm:prSet/>
      <dgm:spPr/>
      <dgm:t>
        <a:bodyPr/>
        <a:lstStyle/>
        <a:p>
          <a:endParaRPr lang="ru-RU"/>
        </a:p>
      </dgm:t>
    </dgm:pt>
    <dgm:pt modelId="{9AD1E117-B7BB-4184-A5A8-C24F741ABEFF}" type="sibTrans" cxnId="{47A58E3C-7161-4A79-A32B-7E108D45A680}">
      <dgm:prSet/>
      <dgm:spPr/>
      <dgm:t>
        <a:bodyPr/>
        <a:lstStyle/>
        <a:p>
          <a:endParaRPr lang="ru-RU"/>
        </a:p>
      </dgm:t>
    </dgm:pt>
    <dgm:pt modelId="{D35C8BD4-EC54-44EC-8068-73F2B2252AEE}">
      <dgm:prSet phldrT="[Текст]" custT="1"/>
      <dgm:spPr/>
      <dgm:t>
        <a:bodyPr/>
        <a:lstStyle/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молекулярный раствор</a:t>
          </a:r>
          <a:endParaRPr lang="ru-RU" sz="2400" dirty="0"/>
        </a:p>
      </dgm:t>
    </dgm:pt>
    <dgm:pt modelId="{D59CFEF3-DFE1-4FF1-81B8-DF28FEDD2A0E}" type="parTrans" cxnId="{5EE0A05D-F205-4AC6-9DC3-1C23B17BF805}">
      <dgm:prSet/>
      <dgm:spPr/>
      <dgm:t>
        <a:bodyPr/>
        <a:lstStyle/>
        <a:p>
          <a:endParaRPr lang="ru-RU"/>
        </a:p>
      </dgm:t>
    </dgm:pt>
    <dgm:pt modelId="{64D9120C-5EBE-4525-9DCF-2EF1B369ECEB}" type="sibTrans" cxnId="{5EE0A05D-F205-4AC6-9DC3-1C23B17BF805}">
      <dgm:prSet/>
      <dgm:spPr/>
      <dgm:t>
        <a:bodyPr/>
        <a:lstStyle/>
        <a:p>
          <a:endParaRPr lang="ru-RU"/>
        </a:p>
      </dgm:t>
    </dgm:pt>
    <dgm:pt modelId="{4CAE1178-9D7C-466F-82CF-060E0FBE0C3D}" type="pres">
      <dgm:prSet presAssocID="{42C52D7B-7C25-45DB-BD50-47B8B643C1D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7452A3-2DC9-4E6C-BDF7-CE0CDCB420CA}" type="pres">
      <dgm:prSet presAssocID="{DAA38E58-8F7D-44DC-8C59-0BFCBAB772B1}" presName="hierRoot1" presStyleCnt="0"/>
      <dgm:spPr/>
    </dgm:pt>
    <dgm:pt modelId="{E3003639-C578-4325-AA81-4CD4BD07A2A2}" type="pres">
      <dgm:prSet presAssocID="{DAA38E58-8F7D-44DC-8C59-0BFCBAB772B1}" presName="composite" presStyleCnt="0"/>
      <dgm:spPr/>
    </dgm:pt>
    <dgm:pt modelId="{B0E4A708-EC9D-47E9-9B4F-26022FBF3797}" type="pres">
      <dgm:prSet presAssocID="{DAA38E58-8F7D-44DC-8C59-0BFCBAB772B1}" presName="background" presStyleLbl="node0" presStyleIdx="0" presStyleCnt="1"/>
      <dgm:spPr/>
    </dgm:pt>
    <dgm:pt modelId="{119A32D5-CACB-488A-972C-2ECE5847393C}" type="pres">
      <dgm:prSet presAssocID="{DAA38E58-8F7D-44DC-8C59-0BFCBAB772B1}" presName="text" presStyleLbl="fgAcc0" presStyleIdx="0" presStyleCnt="1" custScaleX="131876">
        <dgm:presLayoutVars>
          <dgm:chPref val="3"/>
        </dgm:presLayoutVars>
      </dgm:prSet>
      <dgm:spPr/>
    </dgm:pt>
    <dgm:pt modelId="{36D83DE1-A4DC-47AE-BEF9-D45699D6051C}" type="pres">
      <dgm:prSet presAssocID="{DAA38E58-8F7D-44DC-8C59-0BFCBAB772B1}" presName="hierChild2" presStyleCnt="0"/>
      <dgm:spPr/>
    </dgm:pt>
    <dgm:pt modelId="{FF87A184-3BFA-40CF-BB63-7D3ED3B85A77}" type="pres">
      <dgm:prSet presAssocID="{8D1602DC-B28A-4FD6-B02E-EB626A2E1303}" presName="Name10" presStyleLbl="parChTrans1D2" presStyleIdx="0" presStyleCnt="2"/>
      <dgm:spPr/>
    </dgm:pt>
    <dgm:pt modelId="{17D9661F-298A-4259-9188-4A4FEB65F1DD}" type="pres">
      <dgm:prSet presAssocID="{FB4FC1CA-CB53-4675-918C-23029E8095B3}" presName="hierRoot2" presStyleCnt="0"/>
      <dgm:spPr/>
    </dgm:pt>
    <dgm:pt modelId="{DCE3FA87-616C-4512-8840-D153BF324DEC}" type="pres">
      <dgm:prSet presAssocID="{FB4FC1CA-CB53-4675-918C-23029E8095B3}" presName="composite2" presStyleCnt="0"/>
      <dgm:spPr/>
    </dgm:pt>
    <dgm:pt modelId="{7957B3B2-6281-425C-850B-D314D7466006}" type="pres">
      <dgm:prSet presAssocID="{FB4FC1CA-CB53-4675-918C-23029E8095B3}" presName="background2" presStyleLbl="node2" presStyleIdx="0" presStyleCnt="2"/>
      <dgm:spPr/>
    </dgm:pt>
    <dgm:pt modelId="{42F1934B-E4D9-47AB-BD5B-23CBBFE8F693}" type="pres">
      <dgm:prSet presAssocID="{FB4FC1CA-CB53-4675-918C-23029E8095B3}" presName="text2" presStyleLbl="fgAcc2" presStyleIdx="0" presStyleCnt="2" custScaleX="159860" custLinFactNeighborX="-283" custLinFactNeighborY="-4169">
        <dgm:presLayoutVars>
          <dgm:chPref val="3"/>
        </dgm:presLayoutVars>
      </dgm:prSet>
      <dgm:spPr/>
    </dgm:pt>
    <dgm:pt modelId="{EC1BE3CE-968B-4735-8B8A-31E7EB27DA68}" type="pres">
      <dgm:prSet presAssocID="{FB4FC1CA-CB53-4675-918C-23029E8095B3}" presName="hierChild3" presStyleCnt="0"/>
      <dgm:spPr/>
    </dgm:pt>
    <dgm:pt modelId="{251DBEE4-DD46-4295-87D1-6AFF2EBF4747}" type="pres">
      <dgm:prSet presAssocID="{D59CFEF3-DFE1-4FF1-81B8-DF28FEDD2A0E}" presName="Name10" presStyleLbl="parChTrans1D2" presStyleIdx="1" presStyleCnt="2"/>
      <dgm:spPr/>
    </dgm:pt>
    <dgm:pt modelId="{210AC5F6-60E8-4FDA-9C1D-7DA9623E5B4F}" type="pres">
      <dgm:prSet presAssocID="{D35C8BD4-EC54-44EC-8068-73F2B2252AEE}" presName="hierRoot2" presStyleCnt="0"/>
      <dgm:spPr/>
    </dgm:pt>
    <dgm:pt modelId="{2A58E26E-6998-4406-B784-1AD528E3482E}" type="pres">
      <dgm:prSet presAssocID="{D35C8BD4-EC54-44EC-8068-73F2B2252AEE}" presName="composite2" presStyleCnt="0"/>
      <dgm:spPr/>
    </dgm:pt>
    <dgm:pt modelId="{BD50156A-1EA3-4044-A8F5-C3EE238F455C}" type="pres">
      <dgm:prSet presAssocID="{D35C8BD4-EC54-44EC-8068-73F2B2252AEE}" presName="background2" presStyleLbl="node2" presStyleIdx="1" presStyleCnt="2"/>
      <dgm:spPr/>
    </dgm:pt>
    <dgm:pt modelId="{F3D953FE-A87F-421C-8D5E-5623A0138610}" type="pres">
      <dgm:prSet presAssocID="{D35C8BD4-EC54-44EC-8068-73F2B2252AEE}" presName="text2" presStyleLbl="fgAcc2" presStyleIdx="1" presStyleCnt="2" custScaleX="199839" custScaleY="106641">
        <dgm:presLayoutVars>
          <dgm:chPref val="3"/>
        </dgm:presLayoutVars>
      </dgm:prSet>
      <dgm:spPr/>
    </dgm:pt>
    <dgm:pt modelId="{9212723B-93E5-41D1-A809-E0D0DE8ABDA2}" type="pres">
      <dgm:prSet presAssocID="{D35C8BD4-EC54-44EC-8068-73F2B2252AEE}" presName="hierChild3" presStyleCnt="0"/>
      <dgm:spPr/>
    </dgm:pt>
  </dgm:ptLst>
  <dgm:cxnLst>
    <dgm:cxn modelId="{A07C0C23-75F2-4735-A6CF-D2103FF5D141}" type="presOf" srcId="{FB4FC1CA-CB53-4675-918C-23029E8095B3}" destId="{42F1934B-E4D9-47AB-BD5B-23CBBFE8F693}" srcOrd="0" destOrd="0" presId="urn:microsoft.com/office/officeart/2005/8/layout/hierarchy1"/>
    <dgm:cxn modelId="{47A58E3C-7161-4A79-A32B-7E108D45A680}" srcId="{DAA38E58-8F7D-44DC-8C59-0BFCBAB772B1}" destId="{FB4FC1CA-CB53-4675-918C-23029E8095B3}" srcOrd="0" destOrd="0" parTransId="{8D1602DC-B28A-4FD6-B02E-EB626A2E1303}" sibTransId="{9AD1E117-B7BB-4184-A5A8-C24F741ABEFF}"/>
    <dgm:cxn modelId="{5EE0A05D-F205-4AC6-9DC3-1C23B17BF805}" srcId="{DAA38E58-8F7D-44DC-8C59-0BFCBAB772B1}" destId="{D35C8BD4-EC54-44EC-8068-73F2B2252AEE}" srcOrd="1" destOrd="0" parTransId="{D59CFEF3-DFE1-4FF1-81B8-DF28FEDD2A0E}" sibTransId="{64D9120C-5EBE-4525-9DCF-2EF1B369ECEB}"/>
    <dgm:cxn modelId="{A2E7C25D-86B4-4FFC-9DE3-37E9998B2F95}" type="presOf" srcId="{D35C8BD4-EC54-44EC-8068-73F2B2252AEE}" destId="{F3D953FE-A87F-421C-8D5E-5623A0138610}" srcOrd="0" destOrd="0" presId="urn:microsoft.com/office/officeart/2005/8/layout/hierarchy1"/>
    <dgm:cxn modelId="{383E0760-BDBB-499F-8640-9B7E6E8CFC85}" type="presOf" srcId="{DAA38E58-8F7D-44DC-8C59-0BFCBAB772B1}" destId="{119A32D5-CACB-488A-972C-2ECE5847393C}" srcOrd="0" destOrd="0" presId="urn:microsoft.com/office/officeart/2005/8/layout/hierarchy1"/>
    <dgm:cxn modelId="{D893DF60-5B78-48DA-87D7-97BEC13D0D7D}" type="presOf" srcId="{42C52D7B-7C25-45DB-BD50-47B8B643C1D1}" destId="{4CAE1178-9D7C-466F-82CF-060E0FBE0C3D}" srcOrd="0" destOrd="0" presId="urn:microsoft.com/office/officeart/2005/8/layout/hierarchy1"/>
    <dgm:cxn modelId="{7524DDB3-1185-4480-94A4-A43E2F356912}" type="presOf" srcId="{D59CFEF3-DFE1-4FF1-81B8-DF28FEDD2A0E}" destId="{251DBEE4-DD46-4295-87D1-6AFF2EBF4747}" srcOrd="0" destOrd="0" presId="urn:microsoft.com/office/officeart/2005/8/layout/hierarchy1"/>
    <dgm:cxn modelId="{014B54C4-4C41-41D7-B951-30A004ED9DE8}" srcId="{42C52D7B-7C25-45DB-BD50-47B8B643C1D1}" destId="{DAA38E58-8F7D-44DC-8C59-0BFCBAB772B1}" srcOrd="0" destOrd="0" parTransId="{5C42CE4F-3B33-4D6F-9108-32582AF4EA62}" sibTransId="{EAA4517E-1781-433F-85C1-54CCC0AD5CA6}"/>
    <dgm:cxn modelId="{DD68FCDD-CE67-4898-B031-AA26D9AC4D0E}" type="presOf" srcId="{8D1602DC-B28A-4FD6-B02E-EB626A2E1303}" destId="{FF87A184-3BFA-40CF-BB63-7D3ED3B85A77}" srcOrd="0" destOrd="0" presId="urn:microsoft.com/office/officeart/2005/8/layout/hierarchy1"/>
    <dgm:cxn modelId="{6BC8C426-A2C4-462C-9ECF-B5E0087E583A}" type="presParOf" srcId="{4CAE1178-9D7C-466F-82CF-060E0FBE0C3D}" destId="{3B7452A3-2DC9-4E6C-BDF7-CE0CDCB420CA}" srcOrd="0" destOrd="0" presId="urn:microsoft.com/office/officeart/2005/8/layout/hierarchy1"/>
    <dgm:cxn modelId="{CD83FC15-44F3-4A64-B103-D5A5053CCA0C}" type="presParOf" srcId="{3B7452A3-2DC9-4E6C-BDF7-CE0CDCB420CA}" destId="{E3003639-C578-4325-AA81-4CD4BD07A2A2}" srcOrd="0" destOrd="0" presId="urn:microsoft.com/office/officeart/2005/8/layout/hierarchy1"/>
    <dgm:cxn modelId="{7E75E7BB-7BBB-4022-B8EE-66D82EE626E0}" type="presParOf" srcId="{E3003639-C578-4325-AA81-4CD4BD07A2A2}" destId="{B0E4A708-EC9D-47E9-9B4F-26022FBF3797}" srcOrd="0" destOrd="0" presId="urn:microsoft.com/office/officeart/2005/8/layout/hierarchy1"/>
    <dgm:cxn modelId="{95FD0836-CE1F-418B-97BA-7008F025DB92}" type="presParOf" srcId="{E3003639-C578-4325-AA81-4CD4BD07A2A2}" destId="{119A32D5-CACB-488A-972C-2ECE5847393C}" srcOrd="1" destOrd="0" presId="urn:microsoft.com/office/officeart/2005/8/layout/hierarchy1"/>
    <dgm:cxn modelId="{818D6F13-EB6D-4CA8-9888-31B49497F3FC}" type="presParOf" srcId="{3B7452A3-2DC9-4E6C-BDF7-CE0CDCB420CA}" destId="{36D83DE1-A4DC-47AE-BEF9-D45699D6051C}" srcOrd="1" destOrd="0" presId="urn:microsoft.com/office/officeart/2005/8/layout/hierarchy1"/>
    <dgm:cxn modelId="{5F796B65-121A-43B8-86D1-FC26FBAB1F7D}" type="presParOf" srcId="{36D83DE1-A4DC-47AE-BEF9-D45699D6051C}" destId="{FF87A184-3BFA-40CF-BB63-7D3ED3B85A77}" srcOrd="0" destOrd="0" presId="urn:microsoft.com/office/officeart/2005/8/layout/hierarchy1"/>
    <dgm:cxn modelId="{43BF721C-F6DE-4417-93D0-FCEC7E190BBC}" type="presParOf" srcId="{36D83DE1-A4DC-47AE-BEF9-D45699D6051C}" destId="{17D9661F-298A-4259-9188-4A4FEB65F1DD}" srcOrd="1" destOrd="0" presId="urn:microsoft.com/office/officeart/2005/8/layout/hierarchy1"/>
    <dgm:cxn modelId="{CE127B35-1C45-40B9-AE24-036E35895B50}" type="presParOf" srcId="{17D9661F-298A-4259-9188-4A4FEB65F1DD}" destId="{DCE3FA87-616C-4512-8840-D153BF324DEC}" srcOrd="0" destOrd="0" presId="urn:microsoft.com/office/officeart/2005/8/layout/hierarchy1"/>
    <dgm:cxn modelId="{527F7ED1-6AD9-4109-8D25-A544292D90BD}" type="presParOf" srcId="{DCE3FA87-616C-4512-8840-D153BF324DEC}" destId="{7957B3B2-6281-425C-850B-D314D7466006}" srcOrd="0" destOrd="0" presId="urn:microsoft.com/office/officeart/2005/8/layout/hierarchy1"/>
    <dgm:cxn modelId="{3D7BD110-1355-496B-B4D0-D439FE8DA8AE}" type="presParOf" srcId="{DCE3FA87-616C-4512-8840-D153BF324DEC}" destId="{42F1934B-E4D9-47AB-BD5B-23CBBFE8F693}" srcOrd="1" destOrd="0" presId="urn:microsoft.com/office/officeart/2005/8/layout/hierarchy1"/>
    <dgm:cxn modelId="{2A5CFC0C-2848-4923-92E1-829ED2577725}" type="presParOf" srcId="{17D9661F-298A-4259-9188-4A4FEB65F1DD}" destId="{EC1BE3CE-968B-4735-8B8A-31E7EB27DA68}" srcOrd="1" destOrd="0" presId="urn:microsoft.com/office/officeart/2005/8/layout/hierarchy1"/>
    <dgm:cxn modelId="{58EED8A3-DDC8-4BCE-9596-19F4ED80808B}" type="presParOf" srcId="{36D83DE1-A4DC-47AE-BEF9-D45699D6051C}" destId="{251DBEE4-DD46-4295-87D1-6AFF2EBF4747}" srcOrd="2" destOrd="0" presId="urn:microsoft.com/office/officeart/2005/8/layout/hierarchy1"/>
    <dgm:cxn modelId="{9DE6319C-A8DF-44DE-A606-2E82D6847D4C}" type="presParOf" srcId="{36D83DE1-A4DC-47AE-BEF9-D45699D6051C}" destId="{210AC5F6-60E8-4FDA-9C1D-7DA9623E5B4F}" srcOrd="3" destOrd="0" presId="urn:microsoft.com/office/officeart/2005/8/layout/hierarchy1"/>
    <dgm:cxn modelId="{FACBFAB7-67E2-4BEA-A19E-F55590F762FD}" type="presParOf" srcId="{210AC5F6-60E8-4FDA-9C1D-7DA9623E5B4F}" destId="{2A58E26E-6998-4406-B784-1AD528E3482E}" srcOrd="0" destOrd="0" presId="urn:microsoft.com/office/officeart/2005/8/layout/hierarchy1"/>
    <dgm:cxn modelId="{1D6A122E-3F7A-41B0-9E08-1F4532E907F3}" type="presParOf" srcId="{2A58E26E-6998-4406-B784-1AD528E3482E}" destId="{BD50156A-1EA3-4044-A8F5-C3EE238F455C}" srcOrd="0" destOrd="0" presId="urn:microsoft.com/office/officeart/2005/8/layout/hierarchy1"/>
    <dgm:cxn modelId="{3829F92A-2B47-4B19-BD7B-18367BAFF585}" type="presParOf" srcId="{2A58E26E-6998-4406-B784-1AD528E3482E}" destId="{F3D953FE-A87F-421C-8D5E-5623A0138610}" srcOrd="1" destOrd="0" presId="urn:microsoft.com/office/officeart/2005/8/layout/hierarchy1"/>
    <dgm:cxn modelId="{AD3DFF77-ABE8-4BDE-B49D-3F51F7A986BE}" type="presParOf" srcId="{210AC5F6-60E8-4FDA-9C1D-7DA9623E5B4F}" destId="{9212723B-93E5-41D1-A809-E0D0DE8ABD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519221-8CA0-4175-AFF6-2956B5F79408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1D2031-1462-4EFE-A0E2-227AB5D95E28}">
      <dgm:prSet phldrT="[Текст]" custT="1"/>
      <dgm:spPr/>
      <dgm:t>
        <a:bodyPr/>
        <a:lstStyle/>
        <a:p>
          <a:r>
            <a:rPr lang="ru-RU" sz="2000" b="1" u="sng" dirty="0" err="1">
              <a:latin typeface="Times New Roman" pitchFamily="18" charset="0"/>
              <a:cs typeface="Times New Roman" pitchFamily="18" charset="0"/>
            </a:rPr>
            <a:t>Диспе́рсная</a:t>
          </a:r>
          <a:r>
            <a:rPr lang="ru-RU" sz="2000" b="1" u="sng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sng" dirty="0" err="1">
              <a:latin typeface="Times New Roman" pitchFamily="18" charset="0"/>
              <a:cs typeface="Times New Roman" pitchFamily="18" charset="0"/>
            </a:rPr>
            <a:t>систе́ма</a:t>
          </a:r>
          <a:endParaRPr lang="ru-RU" sz="2000" dirty="0"/>
        </a:p>
      </dgm:t>
    </dgm:pt>
    <dgm:pt modelId="{2F77451D-C445-4058-8310-A54E777D4DDE}" type="parTrans" cxnId="{FBB2AD2C-FC3A-479C-B410-1D798DCE1033}">
      <dgm:prSet/>
      <dgm:spPr/>
      <dgm:t>
        <a:bodyPr/>
        <a:lstStyle/>
        <a:p>
          <a:endParaRPr lang="ru-RU"/>
        </a:p>
      </dgm:t>
    </dgm:pt>
    <dgm:pt modelId="{D3E666AB-C32E-4832-9AFA-4B7C3E976DF9}" type="sibTrans" cxnId="{FBB2AD2C-FC3A-479C-B410-1D798DCE1033}">
      <dgm:prSet/>
      <dgm:spPr/>
      <dgm:t>
        <a:bodyPr/>
        <a:lstStyle/>
        <a:p>
          <a:endParaRPr lang="ru-RU"/>
        </a:p>
      </dgm:t>
    </dgm:pt>
    <dgm:pt modelId="{14A6148B-6B3C-4964-9D32-225D4448EFBF}">
      <dgm:prSet phldrT="[Текст]" custT="1"/>
      <dgm:spPr/>
      <dgm:t>
        <a:bodyPr/>
        <a:lstStyle/>
        <a:p>
          <a:r>
            <a:rPr lang="ru-RU" sz="20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Дисперсная фаза </a:t>
          </a:r>
          <a:endParaRPr lang="ru-RU" sz="2000" dirty="0"/>
        </a:p>
      </dgm:t>
    </dgm:pt>
    <dgm:pt modelId="{EDB6D062-18CD-4BB5-BAC7-AE4035FFD3F3}" type="parTrans" cxnId="{F5002656-02D6-4939-95DD-530993274D8B}">
      <dgm:prSet/>
      <dgm:spPr/>
      <dgm:t>
        <a:bodyPr/>
        <a:lstStyle/>
        <a:p>
          <a:endParaRPr lang="ru-RU"/>
        </a:p>
      </dgm:t>
    </dgm:pt>
    <dgm:pt modelId="{9ECBF68E-B70A-45AA-8EAE-C339B9CABB27}" type="sibTrans" cxnId="{F5002656-02D6-4939-95DD-530993274D8B}">
      <dgm:prSet/>
      <dgm:spPr/>
      <dgm:t>
        <a:bodyPr/>
        <a:lstStyle/>
        <a:p>
          <a:endParaRPr lang="ru-RU"/>
        </a:p>
      </dgm:t>
    </dgm:pt>
    <dgm:pt modelId="{00F9BE54-7595-48CA-B403-101E5DC9C08C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та фаза дисперсной системы, которая раздроблена до мельчайших частиц</a:t>
          </a:r>
          <a:endParaRPr lang="ru-RU" sz="2000" dirty="0"/>
        </a:p>
      </dgm:t>
    </dgm:pt>
    <dgm:pt modelId="{257BA91F-7184-4065-AC37-A9A1377C0F74}" type="parTrans" cxnId="{3C8AA20E-E3DE-4608-8D30-8112BE296E71}">
      <dgm:prSet/>
      <dgm:spPr/>
      <dgm:t>
        <a:bodyPr/>
        <a:lstStyle/>
        <a:p>
          <a:endParaRPr lang="ru-RU"/>
        </a:p>
      </dgm:t>
    </dgm:pt>
    <dgm:pt modelId="{15FC71D5-02DF-4429-BBEF-034DDAD048CC}" type="sibTrans" cxnId="{3C8AA20E-E3DE-4608-8D30-8112BE296E71}">
      <dgm:prSet/>
      <dgm:spPr/>
      <dgm:t>
        <a:bodyPr/>
        <a:lstStyle/>
        <a:p>
          <a:endParaRPr lang="ru-RU"/>
        </a:p>
      </dgm:t>
    </dgm:pt>
    <dgm:pt modelId="{09D76E95-938F-46AB-A24D-D8EA913B4241}">
      <dgm:prSet phldrT="[Текст]" custT="1"/>
      <dgm:spPr/>
      <dgm:t>
        <a:bodyPr/>
        <a:lstStyle/>
        <a:p>
          <a:r>
            <a:rPr lang="ru-RU" sz="20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Дисперсионная среда </a:t>
          </a:r>
          <a:endParaRPr lang="ru-RU" sz="2000" dirty="0"/>
        </a:p>
      </dgm:t>
    </dgm:pt>
    <dgm:pt modelId="{9F51FDF9-DAA8-42CB-9EC6-7DBA99A63BE2}" type="parTrans" cxnId="{8D9BAA76-FFEF-4119-B409-E4D8D93A762F}">
      <dgm:prSet/>
      <dgm:spPr/>
      <dgm:t>
        <a:bodyPr/>
        <a:lstStyle/>
        <a:p>
          <a:endParaRPr lang="ru-RU"/>
        </a:p>
      </dgm:t>
    </dgm:pt>
    <dgm:pt modelId="{0C7A9CB4-CF06-44BE-81B4-CB68E7251E24}" type="sibTrans" cxnId="{8D9BAA76-FFEF-4119-B409-E4D8D93A762F}">
      <dgm:prSet/>
      <dgm:spPr/>
      <dgm:t>
        <a:bodyPr/>
        <a:lstStyle/>
        <a:p>
          <a:endParaRPr lang="ru-RU"/>
        </a:p>
      </dgm:t>
    </dgm:pt>
    <dgm:pt modelId="{F0DCDAEA-FA29-43CF-A329-9E5564073857}">
      <dgm:prSet phldrT="[Текст]" custT="1"/>
      <dgm:spPr/>
      <dgm:t>
        <a:bodyPr/>
        <a:lstStyle/>
        <a:p>
          <a:r>
            <a:rPr lang="ru-RU" sz="2000" i="1" dirty="0">
              <a:latin typeface="Times New Roman" pitchFamily="18" charset="0"/>
              <a:cs typeface="Times New Roman" pitchFamily="18" charset="0"/>
            </a:rPr>
            <a:t>фаза, в которой распределено раздробленное вещество</a:t>
          </a:r>
          <a:endParaRPr lang="ru-RU" sz="2000" dirty="0"/>
        </a:p>
      </dgm:t>
    </dgm:pt>
    <dgm:pt modelId="{5D634AC3-17A3-4DAF-B8EB-6706421537E2}" type="parTrans" cxnId="{DFCC1547-096B-4247-9DD4-80AE347464E0}">
      <dgm:prSet/>
      <dgm:spPr/>
      <dgm:t>
        <a:bodyPr/>
        <a:lstStyle/>
        <a:p>
          <a:endParaRPr lang="ru-RU"/>
        </a:p>
      </dgm:t>
    </dgm:pt>
    <dgm:pt modelId="{81CD84E0-4D13-4162-AF57-39E49D729EB6}" type="sibTrans" cxnId="{DFCC1547-096B-4247-9DD4-80AE347464E0}">
      <dgm:prSet/>
      <dgm:spPr/>
      <dgm:t>
        <a:bodyPr/>
        <a:lstStyle/>
        <a:p>
          <a:endParaRPr lang="ru-RU"/>
        </a:p>
      </dgm:t>
    </dgm:pt>
    <dgm:pt modelId="{F184F42D-7829-41D7-8D13-47B153AB51DB}" type="pres">
      <dgm:prSet presAssocID="{69519221-8CA0-4175-AFF6-2956B5F794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E66E316-B3C3-4917-9917-0BC055D4CB6C}" type="pres">
      <dgm:prSet presAssocID="{69519221-8CA0-4175-AFF6-2956B5F79408}" presName="hierFlow" presStyleCnt="0"/>
      <dgm:spPr/>
    </dgm:pt>
    <dgm:pt modelId="{994C67E1-F94E-4E32-A1A8-1CAA35E2D6DB}" type="pres">
      <dgm:prSet presAssocID="{69519221-8CA0-4175-AFF6-2956B5F794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E0E2911-2716-4682-BD83-FDF7C646BA26}" type="pres">
      <dgm:prSet presAssocID="{961D2031-1462-4EFE-A0E2-227AB5D95E28}" presName="Name17" presStyleCnt="0"/>
      <dgm:spPr/>
    </dgm:pt>
    <dgm:pt modelId="{5940C53B-4385-45A6-AA9B-9C3146F1B4CB}" type="pres">
      <dgm:prSet presAssocID="{961D2031-1462-4EFE-A0E2-227AB5D95E28}" presName="level1Shape" presStyleLbl="node0" presStyleIdx="0" presStyleCnt="1">
        <dgm:presLayoutVars>
          <dgm:chPref val="3"/>
        </dgm:presLayoutVars>
      </dgm:prSet>
      <dgm:spPr/>
    </dgm:pt>
    <dgm:pt modelId="{1366A29F-56B5-472B-BBD7-22536EBD7FFC}" type="pres">
      <dgm:prSet presAssocID="{961D2031-1462-4EFE-A0E2-227AB5D95E28}" presName="hierChild2" presStyleCnt="0"/>
      <dgm:spPr/>
    </dgm:pt>
    <dgm:pt modelId="{5977BAB2-F8DF-4B01-A4D3-01D05B60527A}" type="pres">
      <dgm:prSet presAssocID="{EDB6D062-18CD-4BB5-BAC7-AE4035FFD3F3}" presName="Name25" presStyleLbl="parChTrans1D2" presStyleIdx="0" presStyleCnt="2"/>
      <dgm:spPr/>
    </dgm:pt>
    <dgm:pt modelId="{43C6496E-510B-4C1C-9C22-45BF69F9E1E9}" type="pres">
      <dgm:prSet presAssocID="{EDB6D062-18CD-4BB5-BAC7-AE4035FFD3F3}" presName="connTx" presStyleLbl="parChTrans1D2" presStyleIdx="0" presStyleCnt="2"/>
      <dgm:spPr/>
    </dgm:pt>
    <dgm:pt modelId="{24445E79-0602-4F09-A52A-B418D9935027}" type="pres">
      <dgm:prSet presAssocID="{14A6148B-6B3C-4964-9D32-225D4448EFBF}" presName="Name30" presStyleCnt="0"/>
      <dgm:spPr/>
    </dgm:pt>
    <dgm:pt modelId="{B9488E7E-8A91-494D-98B2-904CFAD7A3B4}" type="pres">
      <dgm:prSet presAssocID="{14A6148B-6B3C-4964-9D32-225D4448EFBF}" presName="level2Shape" presStyleLbl="node2" presStyleIdx="0" presStyleCnt="2"/>
      <dgm:spPr/>
    </dgm:pt>
    <dgm:pt modelId="{95DB8FD7-90B0-47E4-A04F-0708DE3FDBC1}" type="pres">
      <dgm:prSet presAssocID="{14A6148B-6B3C-4964-9D32-225D4448EFBF}" presName="hierChild3" presStyleCnt="0"/>
      <dgm:spPr/>
    </dgm:pt>
    <dgm:pt modelId="{8F4B9221-9C46-425A-8F86-1D35EEC953FB}" type="pres">
      <dgm:prSet presAssocID="{257BA91F-7184-4065-AC37-A9A1377C0F74}" presName="Name25" presStyleLbl="parChTrans1D3" presStyleIdx="0" presStyleCnt="2"/>
      <dgm:spPr/>
    </dgm:pt>
    <dgm:pt modelId="{14251B37-5A58-45CA-918F-509CCD9FE956}" type="pres">
      <dgm:prSet presAssocID="{257BA91F-7184-4065-AC37-A9A1377C0F74}" presName="connTx" presStyleLbl="parChTrans1D3" presStyleIdx="0" presStyleCnt="2"/>
      <dgm:spPr/>
    </dgm:pt>
    <dgm:pt modelId="{116F85F2-FE0C-4981-879C-F6EA829384E8}" type="pres">
      <dgm:prSet presAssocID="{00F9BE54-7595-48CA-B403-101E5DC9C08C}" presName="Name30" presStyleCnt="0"/>
      <dgm:spPr/>
    </dgm:pt>
    <dgm:pt modelId="{0F21AA01-6C03-45D6-936F-9ABEFF13FB66}" type="pres">
      <dgm:prSet presAssocID="{00F9BE54-7595-48CA-B403-101E5DC9C08C}" presName="level2Shape" presStyleLbl="node3" presStyleIdx="0" presStyleCnt="2" custScaleX="171531" custScaleY="140649"/>
      <dgm:spPr/>
    </dgm:pt>
    <dgm:pt modelId="{258247DB-5485-4EDC-8953-C8818EC636AA}" type="pres">
      <dgm:prSet presAssocID="{00F9BE54-7595-48CA-B403-101E5DC9C08C}" presName="hierChild3" presStyleCnt="0"/>
      <dgm:spPr/>
    </dgm:pt>
    <dgm:pt modelId="{67B07EC8-8237-4B0D-9ACD-A9003A2AF70C}" type="pres">
      <dgm:prSet presAssocID="{9F51FDF9-DAA8-42CB-9EC6-7DBA99A63BE2}" presName="Name25" presStyleLbl="parChTrans1D2" presStyleIdx="1" presStyleCnt="2"/>
      <dgm:spPr/>
    </dgm:pt>
    <dgm:pt modelId="{34E5BA76-E72A-4A4B-B99D-BC2F4042E038}" type="pres">
      <dgm:prSet presAssocID="{9F51FDF9-DAA8-42CB-9EC6-7DBA99A63BE2}" presName="connTx" presStyleLbl="parChTrans1D2" presStyleIdx="1" presStyleCnt="2"/>
      <dgm:spPr/>
    </dgm:pt>
    <dgm:pt modelId="{3788D62A-3FAF-4B0C-A1A3-4CD73E15803B}" type="pres">
      <dgm:prSet presAssocID="{09D76E95-938F-46AB-A24D-D8EA913B4241}" presName="Name30" presStyleCnt="0"/>
      <dgm:spPr/>
    </dgm:pt>
    <dgm:pt modelId="{EAE2EE21-C259-4FFE-8488-4B7604BB8B7A}" type="pres">
      <dgm:prSet presAssocID="{09D76E95-938F-46AB-A24D-D8EA913B4241}" presName="level2Shape" presStyleLbl="node2" presStyleIdx="1" presStyleCnt="2"/>
      <dgm:spPr/>
    </dgm:pt>
    <dgm:pt modelId="{04028815-E57D-46FA-A36A-3A2998903AF0}" type="pres">
      <dgm:prSet presAssocID="{09D76E95-938F-46AB-A24D-D8EA913B4241}" presName="hierChild3" presStyleCnt="0"/>
      <dgm:spPr/>
    </dgm:pt>
    <dgm:pt modelId="{7645C6F9-2407-476F-BF83-90B418537175}" type="pres">
      <dgm:prSet presAssocID="{5D634AC3-17A3-4DAF-B8EB-6706421537E2}" presName="Name25" presStyleLbl="parChTrans1D3" presStyleIdx="1" presStyleCnt="2"/>
      <dgm:spPr/>
    </dgm:pt>
    <dgm:pt modelId="{A327E85E-80B8-4AB8-A70E-976DD12CC624}" type="pres">
      <dgm:prSet presAssocID="{5D634AC3-17A3-4DAF-B8EB-6706421537E2}" presName="connTx" presStyleLbl="parChTrans1D3" presStyleIdx="1" presStyleCnt="2"/>
      <dgm:spPr/>
    </dgm:pt>
    <dgm:pt modelId="{8B1C2C8A-C37E-49AB-A7A9-42AA6F111C7A}" type="pres">
      <dgm:prSet presAssocID="{F0DCDAEA-FA29-43CF-A329-9E5564073857}" presName="Name30" presStyleCnt="0"/>
      <dgm:spPr/>
    </dgm:pt>
    <dgm:pt modelId="{C25B6A09-E528-4AF7-B46F-8AB5454E09AE}" type="pres">
      <dgm:prSet presAssocID="{F0DCDAEA-FA29-43CF-A329-9E5564073857}" presName="level2Shape" presStyleLbl="node3" presStyleIdx="1" presStyleCnt="2" custScaleX="162483" custScaleY="127936"/>
      <dgm:spPr/>
    </dgm:pt>
    <dgm:pt modelId="{22367314-BCA6-46E7-BEDC-F948D6FBEB09}" type="pres">
      <dgm:prSet presAssocID="{F0DCDAEA-FA29-43CF-A329-9E5564073857}" presName="hierChild3" presStyleCnt="0"/>
      <dgm:spPr/>
    </dgm:pt>
    <dgm:pt modelId="{CA8A1D1C-FDA5-4F5D-BD68-46DB10812843}" type="pres">
      <dgm:prSet presAssocID="{69519221-8CA0-4175-AFF6-2956B5F79408}" presName="bgShapesFlow" presStyleCnt="0"/>
      <dgm:spPr/>
    </dgm:pt>
  </dgm:ptLst>
  <dgm:cxnLst>
    <dgm:cxn modelId="{3C8AA20E-E3DE-4608-8D30-8112BE296E71}" srcId="{14A6148B-6B3C-4964-9D32-225D4448EFBF}" destId="{00F9BE54-7595-48CA-B403-101E5DC9C08C}" srcOrd="0" destOrd="0" parTransId="{257BA91F-7184-4065-AC37-A9A1377C0F74}" sibTransId="{15FC71D5-02DF-4429-BBEF-034DDAD048CC}"/>
    <dgm:cxn modelId="{FBB2AD2C-FC3A-479C-B410-1D798DCE1033}" srcId="{69519221-8CA0-4175-AFF6-2956B5F79408}" destId="{961D2031-1462-4EFE-A0E2-227AB5D95E28}" srcOrd="0" destOrd="0" parTransId="{2F77451D-C445-4058-8310-A54E777D4DDE}" sibTransId="{D3E666AB-C32E-4832-9AFA-4B7C3E976DF9}"/>
    <dgm:cxn modelId="{DFCC1547-096B-4247-9DD4-80AE347464E0}" srcId="{09D76E95-938F-46AB-A24D-D8EA913B4241}" destId="{F0DCDAEA-FA29-43CF-A329-9E5564073857}" srcOrd="0" destOrd="0" parTransId="{5D634AC3-17A3-4DAF-B8EB-6706421537E2}" sibTransId="{81CD84E0-4D13-4162-AF57-39E49D729EB6}"/>
    <dgm:cxn modelId="{FCE8BE50-D783-400D-B3DF-A20C6F2B182D}" type="presOf" srcId="{5D634AC3-17A3-4DAF-B8EB-6706421537E2}" destId="{7645C6F9-2407-476F-BF83-90B418537175}" srcOrd="0" destOrd="0" presId="urn:microsoft.com/office/officeart/2005/8/layout/hierarchy5"/>
    <dgm:cxn modelId="{19B0BC51-115C-497A-A587-8A3C7FA0D00F}" type="presOf" srcId="{00F9BE54-7595-48CA-B403-101E5DC9C08C}" destId="{0F21AA01-6C03-45D6-936F-9ABEFF13FB66}" srcOrd="0" destOrd="0" presId="urn:microsoft.com/office/officeart/2005/8/layout/hierarchy5"/>
    <dgm:cxn modelId="{F5002656-02D6-4939-95DD-530993274D8B}" srcId="{961D2031-1462-4EFE-A0E2-227AB5D95E28}" destId="{14A6148B-6B3C-4964-9D32-225D4448EFBF}" srcOrd="0" destOrd="0" parTransId="{EDB6D062-18CD-4BB5-BAC7-AE4035FFD3F3}" sibTransId="{9ECBF68E-B70A-45AA-8EAE-C339B9CABB27}"/>
    <dgm:cxn modelId="{8D9BAA76-FFEF-4119-B409-E4D8D93A762F}" srcId="{961D2031-1462-4EFE-A0E2-227AB5D95E28}" destId="{09D76E95-938F-46AB-A24D-D8EA913B4241}" srcOrd="1" destOrd="0" parTransId="{9F51FDF9-DAA8-42CB-9EC6-7DBA99A63BE2}" sibTransId="{0C7A9CB4-CF06-44BE-81B4-CB68E7251E24}"/>
    <dgm:cxn modelId="{2C3CD457-4619-4101-BAE0-8BB9927A5B61}" type="presOf" srcId="{257BA91F-7184-4065-AC37-A9A1377C0F74}" destId="{14251B37-5A58-45CA-918F-509CCD9FE956}" srcOrd="1" destOrd="0" presId="urn:microsoft.com/office/officeart/2005/8/layout/hierarchy5"/>
    <dgm:cxn modelId="{BE2C508F-516E-4940-9383-1286E233E272}" type="presOf" srcId="{14A6148B-6B3C-4964-9D32-225D4448EFBF}" destId="{B9488E7E-8A91-494D-98B2-904CFAD7A3B4}" srcOrd="0" destOrd="0" presId="urn:microsoft.com/office/officeart/2005/8/layout/hierarchy5"/>
    <dgm:cxn modelId="{3B54E69F-53A9-4875-8E85-A1F3DE6425FD}" type="presOf" srcId="{5D634AC3-17A3-4DAF-B8EB-6706421537E2}" destId="{A327E85E-80B8-4AB8-A70E-976DD12CC624}" srcOrd="1" destOrd="0" presId="urn:microsoft.com/office/officeart/2005/8/layout/hierarchy5"/>
    <dgm:cxn modelId="{F2C667A2-454E-46D6-8C50-723D33D0F8AC}" type="presOf" srcId="{9F51FDF9-DAA8-42CB-9EC6-7DBA99A63BE2}" destId="{34E5BA76-E72A-4A4B-B99D-BC2F4042E038}" srcOrd="1" destOrd="0" presId="urn:microsoft.com/office/officeart/2005/8/layout/hierarchy5"/>
    <dgm:cxn modelId="{257A76BD-6327-4A98-88F4-63FE3465AC52}" type="presOf" srcId="{F0DCDAEA-FA29-43CF-A329-9E5564073857}" destId="{C25B6A09-E528-4AF7-B46F-8AB5454E09AE}" srcOrd="0" destOrd="0" presId="urn:microsoft.com/office/officeart/2005/8/layout/hierarchy5"/>
    <dgm:cxn modelId="{903D94D0-DC3C-445B-8CB9-FA9430B76491}" type="presOf" srcId="{EDB6D062-18CD-4BB5-BAC7-AE4035FFD3F3}" destId="{5977BAB2-F8DF-4B01-A4D3-01D05B60527A}" srcOrd="0" destOrd="0" presId="urn:microsoft.com/office/officeart/2005/8/layout/hierarchy5"/>
    <dgm:cxn modelId="{04EC8ADC-A983-4EFA-9A36-257209B3BD0B}" type="presOf" srcId="{EDB6D062-18CD-4BB5-BAC7-AE4035FFD3F3}" destId="{43C6496E-510B-4C1C-9C22-45BF69F9E1E9}" srcOrd="1" destOrd="0" presId="urn:microsoft.com/office/officeart/2005/8/layout/hierarchy5"/>
    <dgm:cxn modelId="{ECC44CE1-6907-402C-A0F2-5BD061A42818}" type="presOf" srcId="{257BA91F-7184-4065-AC37-A9A1377C0F74}" destId="{8F4B9221-9C46-425A-8F86-1D35EEC953FB}" srcOrd="0" destOrd="0" presId="urn:microsoft.com/office/officeart/2005/8/layout/hierarchy5"/>
    <dgm:cxn modelId="{DAB016F1-AC79-42FB-8846-7ACB0CC8B5F5}" type="presOf" srcId="{9F51FDF9-DAA8-42CB-9EC6-7DBA99A63BE2}" destId="{67B07EC8-8237-4B0D-9ACD-A9003A2AF70C}" srcOrd="0" destOrd="0" presId="urn:microsoft.com/office/officeart/2005/8/layout/hierarchy5"/>
    <dgm:cxn modelId="{FE19EEF8-9011-4B30-9C7A-A1FE8FEE6962}" type="presOf" srcId="{69519221-8CA0-4175-AFF6-2956B5F79408}" destId="{F184F42D-7829-41D7-8D13-47B153AB51DB}" srcOrd="0" destOrd="0" presId="urn:microsoft.com/office/officeart/2005/8/layout/hierarchy5"/>
    <dgm:cxn modelId="{694132FC-9E24-4D78-B6D2-9F976B6C0D8B}" type="presOf" srcId="{961D2031-1462-4EFE-A0E2-227AB5D95E28}" destId="{5940C53B-4385-45A6-AA9B-9C3146F1B4CB}" srcOrd="0" destOrd="0" presId="urn:microsoft.com/office/officeart/2005/8/layout/hierarchy5"/>
    <dgm:cxn modelId="{EB92F5FC-DF3B-42CB-91E2-4045EE8DF8C1}" type="presOf" srcId="{09D76E95-938F-46AB-A24D-D8EA913B4241}" destId="{EAE2EE21-C259-4FFE-8488-4B7604BB8B7A}" srcOrd="0" destOrd="0" presId="urn:microsoft.com/office/officeart/2005/8/layout/hierarchy5"/>
    <dgm:cxn modelId="{9EB50597-8CD5-4A54-AC3C-5C9D1850DA41}" type="presParOf" srcId="{F184F42D-7829-41D7-8D13-47B153AB51DB}" destId="{4E66E316-B3C3-4917-9917-0BC055D4CB6C}" srcOrd="0" destOrd="0" presId="urn:microsoft.com/office/officeart/2005/8/layout/hierarchy5"/>
    <dgm:cxn modelId="{505AC705-211D-46ED-A595-75CB2121F52F}" type="presParOf" srcId="{4E66E316-B3C3-4917-9917-0BC055D4CB6C}" destId="{994C67E1-F94E-4E32-A1A8-1CAA35E2D6DB}" srcOrd="0" destOrd="0" presId="urn:microsoft.com/office/officeart/2005/8/layout/hierarchy5"/>
    <dgm:cxn modelId="{3A35B2FB-9C6D-4788-94DC-A29EC19D6805}" type="presParOf" srcId="{994C67E1-F94E-4E32-A1A8-1CAA35E2D6DB}" destId="{DE0E2911-2716-4682-BD83-FDF7C646BA26}" srcOrd="0" destOrd="0" presId="urn:microsoft.com/office/officeart/2005/8/layout/hierarchy5"/>
    <dgm:cxn modelId="{3B5C0468-5BC0-44AD-8CF2-BE888147CD67}" type="presParOf" srcId="{DE0E2911-2716-4682-BD83-FDF7C646BA26}" destId="{5940C53B-4385-45A6-AA9B-9C3146F1B4CB}" srcOrd="0" destOrd="0" presId="urn:microsoft.com/office/officeart/2005/8/layout/hierarchy5"/>
    <dgm:cxn modelId="{CF5241B6-6B29-4A03-986B-6762D6EA1E85}" type="presParOf" srcId="{DE0E2911-2716-4682-BD83-FDF7C646BA26}" destId="{1366A29F-56B5-472B-BBD7-22536EBD7FFC}" srcOrd="1" destOrd="0" presId="urn:microsoft.com/office/officeart/2005/8/layout/hierarchy5"/>
    <dgm:cxn modelId="{D1228AE2-8CFB-4A8F-8343-00B05135A9F7}" type="presParOf" srcId="{1366A29F-56B5-472B-BBD7-22536EBD7FFC}" destId="{5977BAB2-F8DF-4B01-A4D3-01D05B60527A}" srcOrd="0" destOrd="0" presId="urn:microsoft.com/office/officeart/2005/8/layout/hierarchy5"/>
    <dgm:cxn modelId="{DE8D585F-3699-417A-BE2C-1073AEE63C3E}" type="presParOf" srcId="{5977BAB2-F8DF-4B01-A4D3-01D05B60527A}" destId="{43C6496E-510B-4C1C-9C22-45BF69F9E1E9}" srcOrd="0" destOrd="0" presId="urn:microsoft.com/office/officeart/2005/8/layout/hierarchy5"/>
    <dgm:cxn modelId="{95B0CA48-1B25-4216-8E1C-C00A5DE57CD7}" type="presParOf" srcId="{1366A29F-56B5-472B-BBD7-22536EBD7FFC}" destId="{24445E79-0602-4F09-A52A-B418D9935027}" srcOrd="1" destOrd="0" presId="urn:microsoft.com/office/officeart/2005/8/layout/hierarchy5"/>
    <dgm:cxn modelId="{6E522BC5-98DD-44F8-AEAE-66256B3C3F18}" type="presParOf" srcId="{24445E79-0602-4F09-A52A-B418D9935027}" destId="{B9488E7E-8A91-494D-98B2-904CFAD7A3B4}" srcOrd="0" destOrd="0" presId="urn:microsoft.com/office/officeart/2005/8/layout/hierarchy5"/>
    <dgm:cxn modelId="{C33E2296-5B73-44B2-BE36-E20997BBA106}" type="presParOf" srcId="{24445E79-0602-4F09-A52A-B418D9935027}" destId="{95DB8FD7-90B0-47E4-A04F-0708DE3FDBC1}" srcOrd="1" destOrd="0" presId="urn:microsoft.com/office/officeart/2005/8/layout/hierarchy5"/>
    <dgm:cxn modelId="{EF4ED11C-7C54-468E-9692-6A3ECCDA78E7}" type="presParOf" srcId="{95DB8FD7-90B0-47E4-A04F-0708DE3FDBC1}" destId="{8F4B9221-9C46-425A-8F86-1D35EEC953FB}" srcOrd="0" destOrd="0" presId="urn:microsoft.com/office/officeart/2005/8/layout/hierarchy5"/>
    <dgm:cxn modelId="{6D815AB7-096B-4A2F-8C1C-ACC3B943DC8E}" type="presParOf" srcId="{8F4B9221-9C46-425A-8F86-1D35EEC953FB}" destId="{14251B37-5A58-45CA-918F-509CCD9FE956}" srcOrd="0" destOrd="0" presId="urn:microsoft.com/office/officeart/2005/8/layout/hierarchy5"/>
    <dgm:cxn modelId="{F9F1A64A-375E-4CDC-BBCC-0444260659DD}" type="presParOf" srcId="{95DB8FD7-90B0-47E4-A04F-0708DE3FDBC1}" destId="{116F85F2-FE0C-4981-879C-F6EA829384E8}" srcOrd="1" destOrd="0" presId="urn:microsoft.com/office/officeart/2005/8/layout/hierarchy5"/>
    <dgm:cxn modelId="{6B94BA66-4877-4422-9FC6-8A1C5EAED7EF}" type="presParOf" srcId="{116F85F2-FE0C-4981-879C-F6EA829384E8}" destId="{0F21AA01-6C03-45D6-936F-9ABEFF13FB66}" srcOrd="0" destOrd="0" presId="urn:microsoft.com/office/officeart/2005/8/layout/hierarchy5"/>
    <dgm:cxn modelId="{A1A68170-C40A-4DE9-936B-7352B335412C}" type="presParOf" srcId="{116F85F2-FE0C-4981-879C-F6EA829384E8}" destId="{258247DB-5485-4EDC-8953-C8818EC636AA}" srcOrd="1" destOrd="0" presId="urn:microsoft.com/office/officeart/2005/8/layout/hierarchy5"/>
    <dgm:cxn modelId="{D5D87379-4FD5-400C-9290-7CF33C4C14F9}" type="presParOf" srcId="{1366A29F-56B5-472B-BBD7-22536EBD7FFC}" destId="{67B07EC8-8237-4B0D-9ACD-A9003A2AF70C}" srcOrd="2" destOrd="0" presId="urn:microsoft.com/office/officeart/2005/8/layout/hierarchy5"/>
    <dgm:cxn modelId="{7F203012-BB84-440E-ADE2-0BA2B8BAFA36}" type="presParOf" srcId="{67B07EC8-8237-4B0D-9ACD-A9003A2AF70C}" destId="{34E5BA76-E72A-4A4B-B99D-BC2F4042E038}" srcOrd="0" destOrd="0" presId="urn:microsoft.com/office/officeart/2005/8/layout/hierarchy5"/>
    <dgm:cxn modelId="{37DB99BE-F073-4284-AEFB-61633E034E09}" type="presParOf" srcId="{1366A29F-56B5-472B-BBD7-22536EBD7FFC}" destId="{3788D62A-3FAF-4B0C-A1A3-4CD73E15803B}" srcOrd="3" destOrd="0" presId="urn:microsoft.com/office/officeart/2005/8/layout/hierarchy5"/>
    <dgm:cxn modelId="{87EB987C-6521-4FBF-81AA-33402842E26F}" type="presParOf" srcId="{3788D62A-3FAF-4B0C-A1A3-4CD73E15803B}" destId="{EAE2EE21-C259-4FFE-8488-4B7604BB8B7A}" srcOrd="0" destOrd="0" presId="urn:microsoft.com/office/officeart/2005/8/layout/hierarchy5"/>
    <dgm:cxn modelId="{B7C68668-5C39-42B6-AB92-3B1DCAE9BF8E}" type="presParOf" srcId="{3788D62A-3FAF-4B0C-A1A3-4CD73E15803B}" destId="{04028815-E57D-46FA-A36A-3A2998903AF0}" srcOrd="1" destOrd="0" presId="urn:microsoft.com/office/officeart/2005/8/layout/hierarchy5"/>
    <dgm:cxn modelId="{EA398D59-943A-4ED7-AFE9-763ED30093F5}" type="presParOf" srcId="{04028815-E57D-46FA-A36A-3A2998903AF0}" destId="{7645C6F9-2407-476F-BF83-90B418537175}" srcOrd="0" destOrd="0" presId="urn:microsoft.com/office/officeart/2005/8/layout/hierarchy5"/>
    <dgm:cxn modelId="{64FBE8D9-9199-4EE8-AD7D-DBB3051D9FA8}" type="presParOf" srcId="{7645C6F9-2407-476F-BF83-90B418537175}" destId="{A327E85E-80B8-4AB8-A70E-976DD12CC624}" srcOrd="0" destOrd="0" presId="urn:microsoft.com/office/officeart/2005/8/layout/hierarchy5"/>
    <dgm:cxn modelId="{9A91EDBE-B337-4EEF-8014-A4246C4D486B}" type="presParOf" srcId="{04028815-E57D-46FA-A36A-3A2998903AF0}" destId="{8B1C2C8A-C37E-49AB-A7A9-42AA6F111C7A}" srcOrd="1" destOrd="0" presId="urn:microsoft.com/office/officeart/2005/8/layout/hierarchy5"/>
    <dgm:cxn modelId="{C89CBC3A-36F6-4E25-B11C-829BA11D07E6}" type="presParOf" srcId="{8B1C2C8A-C37E-49AB-A7A9-42AA6F111C7A}" destId="{C25B6A09-E528-4AF7-B46F-8AB5454E09AE}" srcOrd="0" destOrd="0" presId="urn:microsoft.com/office/officeart/2005/8/layout/hierarchy5"/>
    <dgm:cxn modelId="{30F4BCDD-6EA1-4CBF-A6AC-3B5B70FEBC61}" type="presParOf" srcId="{8B1C2C8A-C37E-49AB-A7A9-42AA6F111C7A}" destId="{22367314-BCA6-46E7-BEDC-F948D6FBEB09}" srcOrd="1" destOrd="0" presId="urn:microsoft.com/office/officeart/2005/8/layout/hierarchy5"/>
    <dgm:cxn modelId="{BDF77CAA-3C09-4DDD-A0DB-AC34C4DF0373}" type="presParOf" srcId="{F184F42D-7829-41D7-8D13-47B153AB51DB}" destId="{CA8A1D1C-FDA5-4F5D-BD68-46DB10812843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C3DD47-27AA-4DC9-AD93-C7F44B7BB44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B9FB8F9-B8EC-4782-9E3B-5B1139EC1A85}">
      <dgm:prSet phldrT="[Текст]" custT="1"/>
      <dgm:spPr/>
      <dgm:t>
        <a:bodyPr/>
        <a:lstStyle/>
        <a:p>
          <a:r>
            <a:rPr lang="ru-RU" sz="3200" b="1" dirty="0">
              <a:latin typeface="Times New Roman" pitchFamily="18" charset="0"/>
              <a:cs typeface="Times New Roman" pitchFamily="18" charset="0"/>
            </a:rPr>
            <a:t>Фаза</a:t>
          </a:r>
          <a:endParaRPr lang="ru-RU" sz="3200" dirty="0"/>
        </a:p>
      </dgm:t>
    </dgm:pt>
    <dgm:pt modelId="{BD786F6C-9D78-4203-9051-7D7A583DE2BD}" type="parTrans" cxnId="{840BEF37-2668-4097-A642-707B76E5B134}">
      <dgm:prSet/>
      <dgm:spPr/>
      <dgm:t>
        <a:bodyPr/>
        <a:lstStyle/>
        <a:p>
          <a:endParaRPr lang="ru-RU"/>
        </a:p>
      </dgm:t>
    </dgm:pt>
    <dgm:pt modelId="{729BB460-CA62-462F-BEE2-F169E674798D}" type="sibTrans" cxnId="{840BEF37-2668-4097-A642-707B76E5B134}">
      <dgm:prSet/>
      <dgm:spPr/>
      <dgm:t>
        <a:bodyPr/>
        <a:lstStyle/>
        <a:p>
          <a:endParaRPr lang="ru-RU"/>
        </a:p>
      </dgm:t>
    </dgm:pt>
    <dgm:pt modelId="{88EB3E1B-A366-4B76-92B4-04B3FED16C45}">
      <dgm:prSet phldrT="[Текст]" custT="1"/>
      <dgm:spPr/>
      <dgm:t>
        <a:bodyPr/>
        <a:lstStyle/>
        <a:p>
          <a:r>
            <a:rPr lang="ru-RU" sz="2800" dirty="0">
              <a:latin typeface="Times New Roman" pitchFamily="18" charset="0"/>
              <a:cs typeface="Times New Roman" pitchFamily="18" charset="0"/>
            </a:rPr>
            <a:t>однородна по составу и строению</a:t>
          </a:r>
          <a:endParaRPr lang="ru-RU" sz="2800" dirty="0"/>
        </a:p>
      </dgm:t>
    </dgm:pt>
    <dgm:pt modelId="{C13A6B1D-B379-4C75-B008-E4CBF2D7ED58}" type="parTrans" cxnId="{20404E94-04E3-401A-9CBA-9D618353A1DD}">
      <dgm:prSet/>
      <dgm:spPr/>
      <dgm:t>
        <a:bodyPr/>
        <a:lstStyle/>
        <a:p>
          <a:endParaRPr lang="ru-RU"/>
        </a:p>
      </dgm:t>
    </dgm:pt>
    <dgm:pt modelId="{41F3C8C3-DA69-4481-B5F1-E762100103DB}" type="sibTrans" cxnId="{20404E94-04E3-401A-9CBA-9D618353A1DD}">
      <dgm:prSet/>
      <dgm:spPr/>
      <dgm:t>
        <a:bodyPr/>
        <a:lstStyle/>
        <a:p>
          <a:endParaRPr lang="ru-RU"/>
        </a:p>
      </dgm:t>
    </dgm:pt>
    <dgm:pt modelId="{EC867F47-C7CE-425E-9123-D5BFC53D1823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отделена от других частей системы </a:t>
          </a:r>
        </a:p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(других фаз)</a:t>
          </a:r>
        </a:p>
        <a:p>
          <a:r>
            <a:rPr lang="ru-RU" sz="2400" b="1" u="sng" dirty="0">
              <a:latin typeface="Times New Roman" pitchFamily="18" charset="0"/>
              <a:cs typeface="Times New Roman" pitchFamily="18" charset="0"/>
            </a:rPr>
            <a:t>границей раздела </a:t>
          </a:r>
        </a:p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2400" b="1" i="1" dirty="0">
              <a:latin typeface="Times New Roman" pitchFamily="18" charset="0"/>
              <a:cs typeface="Times New Roman" pitchFamily="18" charset="0"/>
            </a:rPr>
            <a:t>межфазной границей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)</a:t>
          </a:r>
          <a:endParaRPr lang="ru-RU" sz="2400" dirty="0"/>
        </a:p>
      </dgm:t>
    </dgm:pt>
    <dgm:pt modelId="{48C74DFD-FE33-43BB-B6C2-4380DCE80450}" type="parTrans" cxnId="{7A06BB3E-B065-45C2-A418-54AA11ED2B04}">
      <dgm:prSet/>
      <dgm:spPr/>
      <dgm:t>
        <a:bodyPr/>
        <a:lstStyle/>
        <a:p>
          <a:endParaRPr lang="ru-RU"/>
        </a:p>
      </dgm:t>
    </dgm:pt>
    <dgm:pt modelId="{3BE00CEA-00A1-4175-A9E9-859C552874EE}" type="sibTrans" cxnId="{7A06BB3E-B065-45C2-A418-54AA11ED2B04}">
      <dgm:prSet/>
      <dgm:spPr/>
      <dgm:t>
        <a:bodyPr/>
        <a:lstStyle/>
        <a:p>
          <a:endParaRPr lang="ru-RU"/>
        </a:p>
      </dgm:t>
    </dgm:pt>
    <dgm:pt modelId="{08C64E24-6E4C-4AA4-9565-604D918089E6}" type="pres">
      <dgm:prSet presAssocID="{D9C3DD47-27AA-4DC9-AD93-C7F44B7BB445}" presName="Name0" presStyleCnt="0">
        <dgm:presLayoutVars>
          <dgm:dir/>
          <dgm:resizeHandles val="exact"/>
        </dgm:presLayoutVars>
      </dgm:prSet>
      <dgm:spPr/>
    </dgm:pt>
    <dgm:pt modelId="{4FC609A0-F95F-4FB5-BFB0-06BE530F1EBB}" type="pres">
      <dgm:prSet presAssocID="{6B9FB8F9-B8EC-4782-9E3B-5B1139EC1A85}" presName="node" presStyleLbl="node1" presStyleIdx="0" presStyleCnt="3">
        <dgm:presLayoutVars>
          <dgm:bulletEnabled val="1"/>
        </dgm:presLayoutVars>
      </dgm:prSet>
      <dgm:spPr/>
    </dgm:pt>
    <dgm:pt modelId="{18D436C7-B135-4A85-AEBC-7148F4451DAD}" type="pres">
      <dgm:prSet presAssocID="{729BB460-CA62-462F-BEE2-F169E674798D}" presName="sibTrans" presStyleLbl="sibTrans2D1" presStyleIdx="0" presStyleCnt="2"/>
      <dgm:spPr/>
    </dgm:pt>
    <dgm:pt modelId="{A6DC7BD7-599B-428F-8D19-CB7216E3514B}" type="pres">
      <dgm:prSet presAssocID="{729BB460-CA62-462F-BEE2-F169E674798D}" presName="connectorText" presStyleLbl="sibTrans2D1" presStyleIdx="0" presStyleCnt="2"/>
      <dgm:spPr/>
    </dgm:pt>
    <dgm:pt modelId="{3425F821-8048-4FEE-87E7-EDBCAC26D603}" type="pres">
      <dgm:prSet presAssocID="{88EB3E1B-A366-4B76-92B4-04B3FED16C45}" presName="node" presStyleLbl="node1" presStyleIdx="1" presStyleCnt="3">
        <dgm:presLayoutVars>
          <dgm:bulletEnabled val="1"/>
        </dgm:presLayoutVars>
      </dgm:prSet>
      <dgm:spPr/>
    </dgm:pt>
    <dgm:pt modelId="{95DE0AE1-3CA3-42C6-ADE7-88DE7FA5E157}" type="pres">
      <dgm:prSet presAssocID="{41F3C8C3-DA69-4481-B5F1-E762100103DB}" presName="sibTrans" presStyleLbl="sibTrans2D1" presStyleIdx="1" presStyleCnt="2"/>
      <dgm:spPr/>
    </dgm:pt>
    <dgm:pt modelId="{96530F38-CE74-4E78-A551-A5A9853C6E88}" type="pres">
      <dgm:prSet presAssocID="{41F3C8C3-DA69-4481-B5F1-E762100103DB}" presName="connectorText" presStyleLbl="sibTrans2D1" presStyleIdx="1" presStyleCnt="2"/>
      <dgm:spPr/>
    </dgm:pt>
    <dgm:pt modelId="{9B01C541-6F8F-49E4-976E-BC4C2DBB1740}" type="pres">
      <dgm:prSet presAssocID="{EC867F47-C7CE-425E-9123-D5BFC53D1823}" presName="node" presStyleLbl="node1" presStyleIdx="2" presStyleCnt="3" custScaleX="128560">
        <dgm:presLayoutVars>
          <dgm:bulletEnabled val="1"/>
        </dgm:presLayoutVars>
      </dgm:prSet>
      <dgm:spPr/>
    </dgm:pt>
  </dgm:ptLst>
  <dgm:cxnLst>
    <dgm:cxn modelId="{840BEF37-2668-4097-A642-707B76E5B134}" srcId="{D9C3DD47-27AA-4DC9-AD93-C7F44B7BB445}" destId="{6B9FB8F9-B8EC-4782-9E3B-5B1139EC1A85}" srcOrd="0" destOrd="0" parTransId="{BD786F6C-9D78-4203-9051-7D7A583DE2BD}" sibTransId="{729BB460-CA62-462F-BEE2-F169E674798D}"/>
    <dgm:cxn modelId="{7747AB39-4A1A-4664-8F5C-7E0D7669C5CD}" type="presOf" srcId="{41F3C8C3-DA69-4481-B5F1-E762100103DB}" destId="{96530F38-CE74-4E78-A551-A5A9853C6E88}" srcOrd="1" destOrd="0" presId="urn:microsoft.com/office/officeart/2005/8/layout/process1"/>
    <dgm:cxn modelId="{7A06BB3E-B065-45C2-A418-54AA11ED2B04}" srcId="{D9C3DD47-27AA-4DC9-AD93-C7F44B7BB445}" destId="{EC867F47-C7CE-425E-9123-D5BFC53D1823}" srcOrd="2" destOrd="0" parTransId="{48C74DFD-FE33-43BB-B6C2-4380DCE80450}" sibTransId="{3BE00CEA-00A1-4175-A9E9-859C552874EE}"/>
    <dgm:cxn modelId="{82DDE973-119E-4162-A5BD-D26912196EF3}" type="presOf" srcId="{6B9FB8F9-B8EC-4782-9E3B-5B1139EC1A85}" destId="{4FC609A0-F95F-4FB5-BFB0-06BE530F1EBB}" srcOrd="0" destOrd="0" presId="urn:microsoft.com/office/officeart/2005/8/layout/process1"/>
    <dgm:cxn modelId="{3DC30D7D-457D-4E51-A8B2-EA5AB6E1A701}" type="presOf" srcId="{41F3C8C3-DA69-4481-B5F1-E762100103DB}" destId="{95DE0AE1-3CA3-42C6-ADE7-88DE7FA5E157}" srcOrd="0" destOrd="0" presId="urn:microsoft.com/office/officeart/2005/8/layout/process1"/>
    <dgm:cxn modelId="{20404E94-04E3-401A-9CBA-9D618353A1DD}" srcId="{D9C3DD47-27AA-4DC9-AD93-C7F44B7BB445}" destId="{88EB3E1B-A366-4B76-92B4-04B3FED16C45}" srcOrd="1" destOrd="0" parTransId="{C13A6B1D-B379-4C75-B008-E4CBF2D7ED58}" sibTransId="{41F3C8C3-DA69-4481-B5F1-E762100103DB}"/>
    <dgm:cxn modelId="{FB960DA5-0093-4CDE-AAF1-DC2E69539E27}" type="presOf" srcId="{D9C3DD47-27AA-4DC9-AD93-C7F44B7BB445}" destId="{08C64E24-6E4C-4AA4-9565-604D918089E6}" srcOrd="0" destOrd="0" presId="urn:microsoft.com/office/officeart/2005/8/layout/process1"/>
    <dgm:cxn modelId="{B7F9F0C7-7A15-439C-8929-B458E48E4B02}" type="presOf" srcId="{729BB460-CA62-462F-BEE2-F169E674798D}" destId="{18D436C7-B135-4A85-AEBC-7148F4451DAD}" srcOrd="0" destOrd="0" presId="urn:microsoft.com/office/officeart/2005/8/layout/process1"/>
    <dgm:cxn modelId="{C325DDE0-42A1-4639-B2C4-A62568CE1204}" type="presOf" srcId="{EC867F47-C7CE-425E-9123-D5BFC53D1823}" destId="{9B01C541-6F8F-49E4-976E-BC4C2DBB1740}" srcOrd="0" destOrd="0" presId="urn:microsoft.com/office/officeart/2005/8/layout/process1"/>
    <dgm:cxn modelId="{B10150ED-7857-43AB-8547-193404F2CF82}" type="presOf" srcId="{729BB460-CA62-462F-BEE2-F169E674798D}" destId="{A6DC7BD7-599B-428F-8D19-CB7216E3514B}" srcOrd="1" destOrd="0" presId="urn:microsoft.com/office/officeart/2005/8/layout/process1"/>
    <dgm:cxn modelId="{5A9F91F3-9FF1-4100-B0F3-2FEA6E8687F9}" type="presOf" srcId="{88EB3E1B-A366-4B76-92B4-04B3FED16C45}" destId="{3425F821-8048-4FEE-87E7-EDBCAC26D603}" srcOrd="0" destOrd="0" presId="urn:microsoft.com/office/officeart/2005/8/layout/process1"/>
    <dgm:cxn modelId="{E09AA3D3-F360-4E37-8F27-55C1A74161A8}" type="presParOf" srcId="{08C64E24-6E4C-4AA4-9565-604D918089E6}" destId="{4FC609A0-F95F-4FB5-BFB0-06BE530F1EBB}" srcOrd="0" destOrd="0" presId="urn:microsoft.com/office/officeart/2005/8/layout/process1"/>
    <dgm:cxn modelId="{25331E5D-17E6-4B12-9A9A-16B87758F379}" type="presParOf" srcId="{08C64E24-6E4C-4AA4-9565-604D918089E6}" destId="{18D436C7-B135-4A85-AEBC-7148F4451DAD}" srcOrd="1" destOrd="0" presId="urn:microsoft.com/office/officeart/2005/8/layout/process1"/>
    <dgm:cxn modelId="{57C78158-5DF5-40C8-BA08-6722D02E1BC4}" type="presParOf" srcId="{18D436C7-B135-4A85-AEBC-7148F4451DAD}" destId="{A6DC7BD7-599B-428F-8D19-CB7216E3514B}" srcOrd="0" destOrd="0" presId="urn:microsoft.com/office/officeart/2005/8/layout/process1"/>
    <dgm:cxn modelId="{ED15BD96-12E2-4DD2-8DEF-68318ACCB1CE}" type="presParOf" srcId="{08C64E24-6E4C-4AA4-9565-604D918089E6}" destId="{3425F821-8048-4FEE-87E7-EDBCAC26D603}" srcOrd="2" destOrd="0" presId="urn:microsoft.com/office/officeart/2005/8/layout/process1"/>
    <dgm:cxn modelId="{20D08B5B-577A-48E0-A3FC-13BE59FB35E7}" type="presParOf" srcId="{08C64E24-6E4C-4AA4-9565-604D918089E6}" destId="{95DE0AE1-3CA3-42C6-ADE7-88DE7FA5E157}" srcOrd="3" destOrd="0" presId="urn:microsoft.com/office/officeart/2005/8/layout/process1"/>
    <dgm:cxn modelId="{4D9D155D-230E-4C65-BF95-D57C4796A083}" type="presParOf" srcId="{95DE0AE1-3CA3-42C6-ADE7-88DE7FA5E157}" destId="{96530F38-CE74-4E78-A551-A5A9853C6E88}" srcOrd="0" destOrd="0" presId="urn:microsoft.com/office/officeart/2005/8/layout/process1"/>
    <dgm:cxn modelId="{CDC92190-A09F-4957-A6B1-24FFCB575927}" type="presParOf" srcId="{08C64E24-6E4C-4AA4-9565-604D918089E6}" destId="{9B01C541-6F8F-49E4-976E-BC4C2DBB174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104879-6B78-43B5-AAAF-BB5AB9F20A0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E1D36C-C344-4B27-801F-7CCCF5745E7A}">
      <dgm:prSet phldrT="[Текст]" custT="1"/>
      <dgm:spPr/>
      <dgm:t>
        <a:bodyPr/>
        <a:lstStyle/>
        <a:p>
          <a:r>
            <a:rPr lang="ru-RU" sz="3200" i="1" dirty="0">
              <a:latin typeface="Times New Roman" pitchFamily="18" charset="0"/>
              <a:cs typeface="Times New Roman" pitchFamily="18" charset="0"/>
            </a:rPr>
            <a:t>По числу фаз </a:t>
          </a:r>
          <a:endParaRPr lang="ru-RU" sz="3200" dirty="0"/>
        </a:p>
      </dgm:t>
    </dgm:pt>
    <dgm:pt modelId="{9D795608-3616-48DC-A989-BBD92A3549C0}" type="parTrans" cxnId="{4F5C37B7-C6C3-4A46-8762-7FF2CD873F89}">
      <dgm:prSet/>
      <dgm:spPr/>
      <dgm:t>
        <a:bodyPr/>
        <a:lstStyle/>
        <a:p>
          <a:endParaRPr lang="ru-RU"/>
        </a:p>
      </dgm:t>
    </dgm:pt>
    <dgm:pt modelId="{E5C0391D-E43F-4A88-8E15-831AB43EF1DE}" type="sibTrans" cxnId="{4F5C37B7-C6C3-4A46-8762-7FF2CD873F89}">
      <dgm:prSet/>
      <dgm:spPr/>
      <dgm:t>
        <a:bodyPr/>
        <a:lstStyle/>
        <a:p>
          <a:endParaRPr lang="ru-RU"/>
        </a:p>
      </dgm:t>
    </dgm:pt>
    <dgm:pt modelId="{70A61C15-7FE5-4200-AD66-D17A8485EE09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Гомогенная система </a:t>
          </a:r>
          <a:endParaRPr lang="ru-RU" dirty="0"/>
        </a:p>
      </dgm:t>
    </dgm:pt>
    <dgm:pt modelId="{87B0D77E-7221-4DCD-B0EE-5978608F408C}" type="parTrans" cxnId="{2899F468-530C-4EB8-8386-4C2A1873FC0B}">
      <dgm:prSet/>
      <dgm:spPr/>
      <dgm:t>
        <a:bodyPr/>
        <a:lstStyle/>
        <a:p>
          <a:endParaRPr lang="ru-RU"/>
        </a:p>
      </dgm:t>
    </dgm:pt>
    <dgm:pt modelId="{B1A0F760-C111-4686-BD12-32BADD1E943F}" type="sibTrans" cxnId="{2899F468-530C-4EB8-8386-4C2A1873FC0B}">
      <dgm:prSet/>
      <dgm:spPr/>
      <dgm:t>
        <a:bodyPr/>
        <a:lstStyle/>
        <a:p>
          <a:endParaRPr lang="ru-RU"/>
        </a:p>
      </dgm:t>
    </dgm:pt>
    <dgm:pt modelId="{155091B5-3E40-4FF0-A66C-D52D5C6E8262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Гетерогенная система </a:t>
          </a:r>
          <a:endParaRPr lang="ru-RU" dirty="0"/>
        </a:p>
      </dgm:t>
    </dgm:pt>
    <dgm:pt modelId="{89AA9BCD-B18D-4665-AB93-A652EDAB8775}" type="parTrans" cxnId="{D4EE100D-1546-4785-AF9A-500724565710}">
      <dgm:prSet/>
      <dgm:spPr/>
      <dgm:t>
        <a:bodyPr/>
        <a:lstStyle/>
        <a:p>
          <a:endParaRPr lang="ru-RU"/>
        </a:p>
      </dgm:t>
    </dgm:pt>
    <dgm:pt modelId="{7287EB48-78A2-4E31-BFFA-C934E14F1BCE}" type="sibTrans" cxnId="{D4EE100D-1546-4785-AF9A-500724565710}">
      <dgm:prSet/>
      <dgm:spPr/>
      <dgm:t>
        <a:bodyPr/>
        <a:lstStyle/>
        <a:p>
          <a:endParaRPr lang="ru-RU"/>
        </a:p>
      </dgm:t>
    </dgm:pt>
    <dgm:pt modelId="{E36D9863-763D-4788-AD4F-86405C89277C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система, состоящая из двух или большего числа фаз</a:t>
          </a:r>
          <a:endParaRPr lang="ru-RU" sz="2400" dirty="0"/>
        </a:p>
      </dgm:t>
    </dgm:pt>
    <dgm:pt modelId="{857F7021-69C6-4769-9E49-3B603BC67483}" type="parTrans" cxnId="{B3C1197B-21EF-4C31-A8AA-4E7DD5D967B8}">
      <dgm:prSet/>
      <dgm:spPr/>
      <dgm:t>
        <a:bodyPr/>
        <a:lstStyle/>
        <a:p>
          <a:endParaRPr lang="ru-RU"/>
        </a:p>
      </dgm:t>
    </dgm:pt>
    <dgm:pt modelId="{4380B89B-2A54-4266-A285-CFB9DD2CAB99}" type="sibTrans" cxnId="{B3C1197B-21EF-4C31-A8AA-4E7DD5D967B8}">
      <dgm:prSet/>
      <dgm:spPr/>
      <dgm:t>
        <a:bodyPr/>
        <a:lstStyle/>
        <a:p>
          <a:endParaRPr lang="ru-RU"/>
        </a:p>
      </dgm:t>
    </dgm:pt>
    <dgm:pt modelId="{E817BE5E-C88F-48F8-AF8E-937127FEF7D7}">
      <dgm:prSet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система, состоящая из одной фазы</a:t>
          </a:r>
          <a:endParaRPr lang="ru-RU" sz="2400" dirty="0"/>
        </a:p>
      </dgm:t>
    </dgm:pt>
    <dgm:pt modelId="{70C4BAD5-6684-4A46-985F-A12D437F19C1}" type="parTrans" cxnId="{07216AD0-9D80-4DEE-AE23-3E06FB8BB33D}">
      <dgm:prSet/>
      <dgm:spPr/>
      <dgm:t>
        <a:bodyPr/>
        <a:lstStyle/>
        <a:p>
          <a:endParaRPr lang="ru-RU"/>
        </a:p>
      </dgm:t>
    </dgm:pt>
    <dgm:pt modelId="{75FF16F0-C5AC-4D71-9D89-D948F11ECB7A}" type="sibTrans" cxnId="{07216AD0-9D80-4DEE-AE23-3E06FB8BB33D}">
      <dgm:prSet/>
      <dgm:spPr/>
      <dgm:t>
        <a:bodyPr/>
        <a:lstStyle/>
        <a:p>
          <a:endParaRPr lang="ru-RU"/>
        </a:p>
      </dgm:t>
    </dgm:pt>
    <dgm:pt modelId="{3217CA52-D7DD-42C3-B901-9E9736C417FC}" type="pres">
      <dgm:prSet presAssocID="{98104879-6B78-43B5-AAAF-BB5AB9F20A0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C550ECB-C086-47D3-8933-73A055BF17E8}" type="pres">
      <dgm:prSet presAssocID="{34E1D36C-C344-4B27-801F-7CCCF5745E7A}" presName="hierRoot1" presStyleCnt="0"/>
      <dgm:spPr/>
    </dgm:pt>
    <dgm:pt modelId="{3A991F42-0359-4391-A7AD-E5155DEDF21F}" type="pres">
      <dgm:prSet presAssocID="{34E1D36C-C344-4B27-801F-7CCCF5745E7A}" presName="composite" presStyleCnt="0"/>
      <dgm:spPr/>
    </dgm:pt>
    <dgm:pt modelId="{C673CEA0-FC65-45B5-B30F-CCEB288FB443}" type="pres">
      <dgm:prSet presAssocID="{34E1D36C-C344-4B27-801F-7CCCF5745E7A}" presName="background" presStyleLbl="node0" presStyleIdx="0" presStyleCnt="1"/>
      <dgm:spPr/>
    </dgm:pt>
    <dgm:pt modelId="{88BFA50F-F700-4E17-BD68-D75F5A61A66C}" type="pres">
      <dgm:prSet presAssocID="{34E1D36C-C344-4B27-801F-7CCCF5745E7A}" presName="text" presStyleLbl="fgAcc0" presStyleIdx="0" presStyleCnt="1">
        <dgm:presLayoutVars>
          <dgm:chPref val="3"/>
        </dgm:presLayoutVars>
      </dgm:prSet>
      <dgm:spPr/>
    </dgm:pt>
    <dgm:pt modelId="{315A5B8F-D2C5-49B7-BB93-99E224D2E11C}" type="pres">
      <dgm:prSet presAssocID="{34E1D36C-C344-4B27-801F-7CCCF5745E7A}" presName="hierChild2" presStyleCnt="0"/>
      <dgm:spPr/>
    </dgm:pt>
    <dgm:pt modelId="{80C6D1FF-5AE0-4022-9915-CE2D225E3577}" type="pres">
      <dgm:prSet presAssocID="{87B0D77E-7221-4DCD-B0EE-5978608F408C}" presName="Name10" presStyleLbl="parChTrans1D2" presStyleIdx="0" presStyleCnt="2"/>
      <dgm:spPr/>
    </dgm:pt>
    <dgm:pt modelId="{DAD22FEE-F864-4014-9FA1-08BF0A3AC90D}" type="pres">
      <dgm:prSet presAssocID="{70A61C15-7FE5-4200-AD66-D17A8485EE09}" presName="hierRoot2" presStyleCnt="0"/>
      <dgm:spPr/>
    </dgm:pt>
    <dgm:pt modelId="{C18983D9-ECF2-42E0-A946-5836D8739D1E}" type="pres">
      <dgm:prSet presAssocID="{70A61C15-7FE5-4200-AD66-D17A8485EE09}" presName="composite2" presStyleCnt="0"/>
      <dgm:spPr/>
    </dgm:pt>
    <dgm:pt modelId="{F1F3466F-1210-48A6-9913-FA533CFA6B3C}" type="pres">
      <dgm:prSet presAssocID="{70A61C15-7FE5-4200-AD66-D17A8485EE09}" presName="background2" presStyleLbl="node2" presStyleIdx="0" presStyleCnt="2"/>
      <dgm:spPr/>
    </dgm:pt>
    <dgm:pt modelId="{9D831892-F02A-4E1D-B0A4-C1B8B0944901}" type="pres">
      <dgm:prSet presAssocID="{70A61C15-7FE5-4200-AD66-D17A8485EE09}" presName="text2" presStyleLbl="fgAcc2" presStyleIdx="0" presStyleCnt="2">
        <dgm:presLayoutVars>
          <dgm:chPref val="3"/>
        </dgm:presLayoutVars>
      </dgm:prSet>
      <dgm:spPr/>
    </dgm:pt>
    <dgm:pt modelId="{2A529B77-B235-4F5F-AB07-4E6DB6D4ED03}" type="pres">
      <dgm:prSet presAssocID="{70A61C15-7FE5-4200-AD66-D17A8485EE09}" presName="hierChild3" presStyleCnt="0"/>
      <dgm:spPr/>
    </dgm:pt>
    <dgm:pt modelId="{1B9CA11E-BD61-4AAA-9E79-27F064B830F1}" type="pres">
      <dgm:prSet presAssocID="{70C4BAD5-6684-4A46-985F-A12D437F19C1}" presName="Name17" presStyleLbl="parChTrans1D3" presStyleIdx="0" presStyleCnt="2"/>
      <dgm:spPr/>
    </dgm:pt>
    <dgm:pt modelId="{0C9C3C01-5AB5-48B0-B7D5-EA391E0C041A}" type="pres">
      <dgm:prSet presAssocID="{E817BE5E-C88F-48F8-AF8E-937127FEF7D7}" presName="hierRoot3" presStyleCnt="0"/>
      <dgm:spPr/>
    </dgm:pt>
    <dgm:pt modelId="{91E0E3E5-EFD5-42EC-A04C-440ED97BEE95}" type="pres">
      <dgm:prSet presAssocID="{E817BE5E-C88F-48F8-AF8E-937127FEF7D7}" presName="composite3" presStyleCnt="0"/>
      <dgm:spPr/>
    </dgm:pt>
    <dgm:pt modelId="{6EC5FABD-5343-4BF9-AAA5-6D6A4F0937EC}" type="pres">
      <dgm:prSet presAssocID="{E817BE5E-C88F-48F8-AF8E-937127FEF7D7}" presName="background3" presStyleLbl="node3" presStyleIdx="0" presStyleCnt="2"/>
      <dgm:spPr/>
    </dgm:pt>
    <dgm:pt modelId="{8B7CA266-59E4-468D-9424-A3AA39449DF8}" type="pres">
      <dgm:prSet presAssocID="{E817BE5E-C88F-48F8-AF8E-937127FEF7D7}" presName="text3" presStyleLbl="fgAcc3" presStyleIdx="0" presStyleCnt="2" custScaleX="112705" custScaleY="126267">
        <dgm:presLayoutVars>
          <dgm:chPref val="3"/>
        </dgm:presLayoutVars>
      </dgm:prSet>
      <dgm:spPr/>
    </dgm:pt>
    <dgm:pt modelId="{34EBCE90-50FA-4127-8756-6B3156C3C4DE}" type="pres">
      <dgm:prSet presAssocID="{E817BE5E-C88F-48F8-AF8E-937127FEF7D7}" presName="hierChild4" presStyleCnt="0"/>
      <dgm:spPr/>
    </dgm:pt>
    <dgm:pt modelId="{B586FE28-B8D9-4F60-8E88-19CCA7BA1E03}" type="pres">
      <dgm:prSet presAssocID="{89AA9BCD-B18D-4665-AB93-A652EDAB8775}" presName="Name10" presStyleLbl="parChTrans1D2" presStyleIdx="1" presStyleCnt="2"/>
      <dgm:spPr/>
    </dgm:pt>
    <dgm:pt modelId="{35F29152-FA09-48A3-88E5-436020280924}" type="pres">
      <dgm:prSet presAssocID="{155091B5-3E40-4FF0-A66C-D52D5C6E8262}" presName="hierRoot2" presStyleCnt="0"/>
      <dgm:spPr/>
    </dgm:pt>
    <dgm:pt modelId="{6691A92F-2771-4923-A517-7771AB81594C}" type="pres">
      <dgm:prSet presAssocID="{155091B5-3E40-4FF0-A66C-D52D5C6E8262}" presName="composite2" presStyleCnt="0"/>
      <dgm:spPr/>
    </dgm:pt>
    <dgm:pt modelId="{2BFA5674-26A5-4E46-9D04-E5B84D0FD976}" type="pres">
      <dgm:prSet presAssocID="{155091B5-3E40-4FF0-A66C-D52D5C6E8262}" presName="background2" presStyleLbl="node2" presStyleIdx="1" presStyleCnt="2"/>
      <dgm:spPr/>
    </dgm:pt>
    <dgm:pt modelId="{C515A519-98A1-468F-86E2-33E808C8E7C4}" type="pres">
      <dgm:prSet presAssocID="{155091B5-3E40-4FF0-A66C-D52D5C6E8262}" presName="text2" presStyleLbl="fgAcc2" presStyleIdx="1" presStyleCnt="2">
        <dgm:presLayoutVars>
          <dgm:chPref val="3"/>
        </dgm:presLayoutVars>
      </dgm:prSet>
      <dgm:spPr/>
    </dgm:pt>
    <dgm:pt modelId="{D1B8B82F-DA74-428E-BB0C-A603FB748C3A}" type="pres">
      <dgm:prSet presAssocID="{155091B5-3E40-4FF0-A66C-D52D5C6E8262}" presName="hierChild3" presStyleCnt="0"/>
      <dgm:spPr/>
    </dgm:pt>
    <dgm:pt modelId="{B470BD4A-CE97-4F8B-BCCD-5E19EBE6912B}" type="pres">
      <dgm:prSet presAssocID="{857F7021-69C6-4769-9E49-3B603BC67483}" presName="Name17" presStyleLbl="parChTrans1D3" presStyleIdx="1" presStyleCnt="2"/>
      <dgm:spPr/>
    </dgm:pt>
    <dgm:pt modelId="{B2D00E00-A58C-4182-ABAF-D29AA46089ED}" type="pres">
      <dgm:prSet presAssocID="{E36D9863-763D-4788-AD4F-86405C89277C}" presName="hierRoot3" presStyleCnt="0"/>
      <dgm:spPr/>
    </dgm:pt>
    <dgm:pt modelId="{75DB9FC7-C41D-428F-BD8C-5CE01C658447}" type="pres">
      <dgm:prSet presAssocID="{E36D9863-763D-4788-AD4F-86405C89277C}" presName="composite3" presStyleCnt="0"/>
      <dgm:spPr/>
    </dgm:pt>
    <dgm:pt modelId="{069F6057-8945-4EBD-B80B-9ED0983E9790}" type="pres">
      <dgm:prSet presAssocID="{E36D9863-763D-4788-AD4F-86405C89277C}" presName="background3" presStyleLbl="node3" presStyleIdx="1" presStyleCnt="2"/>
      <dgm:spPr/>
    </dgm:pt>
    <dgm:pt modelId="{0B9A90D6-90AD-4CC2-956E-D202AE4F6802}" type="pres">
      <dgm:prSet presAssocID="{E36D9863-763D-4788-AD4F-86405C89277C}" presName="text3" presStyleLbl="fgAcc3" presStyleIdx="1" presStyleCnt="2" custScaleX="113411" custScaleY="128882">
        <dgm:presLayoutVars>
          <dgm:chPref val="3"/>
        </dgm:presLayoutVars>
      </dgm:prSet>
      <dgm:spPr/>
    </dgm:pt>
    <dgm:pt modelId="{DADCC49B-F37A-49CF-9EDF-55222480012C}" type="pres">
      <dgm:prSet presAssocID="{E36D9863-763D-4788-AD4F-86405C89277C}" presName="hierChild4" presStyleCnt="0"/>
      <dgm:spPr/>
    </dgm:pt>
  </dgm:ptLst>
  <dgm:cxnLst>
    <dgm:cxn modelId="{D4EE100D-1546-4785-AF9A-500724565710}" srcId="{34E1D36C-C344-4B27-801F-7CCCF5745E7A}" destId="{155091B5-3E40-4FF0-A66C-D52D5C6E8262}" srcOrd="1" destOrd="0" parTransId="{89AA9BCD-B18D-4665-AB93-A652EDAB8775}" sibTransId="{7287EB48-78A2-4E31-BFFA-C934E14F1BCE}"/>
    <dgm:cxn modelId="{BE8C9F5C-6509-4761-BFA8-4A6042560B90}" type="presOf" srcId="{E36D9863-763D-4788-AD4F-86405C89277C}" destId="{0B9A90D6-90AD-4CC2-956E-D202AE4F6802}" srcOrd="0" destOrd="0" presId="urn:microsoft.com/office/officeart/2005/8/layout/hierarchy1"/>
    <dgm:cxn modelId="{2B25F368-B77B-4EC6-AC13-FBAED1E5EEE2}" type="presOf" srcId="{89AA9BCD-B18D-4665-AB93-A652EDAB8775}" destId="{B586FE28-B8D9-4F60-8E88-19CCA7BA1E03}" srcOrd="0" destOrd="0" presId="urn:microsoft.com/office/officeart/2005/8/layout/hierarchy1"/>
    <dgm:cxn modelId="{2899F468-530C-4EB8-8386-4C2A1873FC0B}" srcId="{34E1D36C-C344-4B27-801F-7CCCF5745E7A}" destId="{70A61C15-7FE5-4200-AD66-D17A8485EE09}" srcOrd="0" destOrd="0" parTransId="{87B0D77E-7221-4DCD-B0EE-5978608F408C}" sibTransId="{B1A0F760-C111-4686-BD12-32BADD1E943F}"/>
    <dgm:cxn modelId="{FD0CFA4A-4729-4184-8757-85553B775CB7}" type="presOf" srcId="{34E1D36C-C344-4B27-801F-7CCCF5745E7A}" destId="{88BFA50F-F700-4E17-BD68-D75F5A61A66C}" srcOrd="0" destOrd="0" presId="urn:microsoft.com/office/officeart/2005/8/layout/hierarchy1"/>
    <dgm:cxn modelId="{23676E6B-B475-421E-8525-98CE515E1DC2}" type="presOf" srcId="{857F7021-69C6-4769-9E49-3B603BC67483}" destId="{B470BD4A-CE97-4F8B-BCCD-5E19EBE6912B}" srcOrd="0" destOrd="0" presId="urn:microsoft.com/office/officeart/2005/8/layout/hierarchy1"/>
    <dgm:cxn modelId="{B3C1197B-21EF-4C31-A8AA-4E7DD5D967B8}" srcId="{155091B5-3E40-4FF0-A66C-D52D5C6E8262}" destId="{E36D9863-763D-4788-AD4F-86405C89277C}" srcOrd="0" destOrd="0" parTransId="{857F7021-69C6-4769-9E49-3B603BC67483}" sibTransId="{4380B89B-2A54-4266-A285-CFB9DD2CAB99}"/>
    <dgm:cxn modelId="{9C5D6595-AF14-49E0-892E-861BDB47E5C9}" type="presOf" srcId="{87B0D77E-7221-4DCD-B0EE-5978608F408C}" destId="{80C6D1FF-5AE0-4022-9915-CE2D225E3577}" srcOrd="0" destOrd="0" presId="urn:microsoft.com/office/officeart/2005/8/layout/hierarchy1"/>
    <dgm:cxn modelId="{825E459E-C745-4715-914C-B9016E331820}" type="presOf" srcId="{70A61C15-7FE5-4200-AD66-D17A8485EE09}" destId="{9D831892-F02A-4E1D-B0A4-C1B8B0944901}" srcOrd="0" destOrd="0" presId="urn:microsoft.com/office/officeart/2005/8/layout/hierarchy1"/>
    <dgm:cxn modelId="{4F5C37B7-C6C3-4A46-8762-7FF2CD873F89}" srcId="{98104879-6B78-43B5-AAAF-BB5AB9F20A0A}" destId="{34E1D36C-C344-4B27-801F-7CCCF5745E7A}" srcOrd="0" destOrd="0" parTransId="{9D795608-3616-48DC-A989-BBD92A3549C0}" sibTransId="{E5C0391D-E43F-4A88-8E15-831AB43EF1DE}"/>
    <dgm:cxn modelId="{07216AD0-9D80-4DEE-AE23-3E06FB8BB33D}" srcId="{70A61C15-7FE5-4200-AD66-D17A8485EE09}" destId="{E817BE5E-C88F-48F8-AF8E-937127FEF7D7}" srcOrd="0" destOrd="0" parTransId="{70C4BAD5-6684-4A46-985F-A12D437F19C1}" sibTransId="{75FF16F0-C5AC-4D71-9D89-D948F11ECB7A}"/>
    <dgm:cxn modelId="{449918D5-F0E2-4629-BF8F-FA6DCFDB1773}" type="presOf" srcId="{155091B5-3E40-4FF0-A66C-D52D5C6E8262}" destId="{C515A519-98A1-468F-86E2-33E808C8E7C4}" srcOrd="0" destOrd="0" presId="urn:microsoft.com/office/officeart/2005/8/layout/hierarchy1"/>
    <dgm:cxn modelId="{62648AE0-37E2-489A-9CCA-762E8FF33313}" type="presOf" srcId="{98104879-6B78-43B5-AAAF-BB5AB9F20A0A}" destId="{3217CA52-D7DD-42C3-B901-9E9736C417FC}" srcOrd="0" destOrd="0" presId="urn:microsoft.com/office/officeart/2005/8/layout/hierarchy1"/>
    <dgm:cxn modelId="{E4044FF4-C608-482F-B6ED-F02E0F6F9100}" type="presOf" srcId="{E817BE5E-C88F-48F8-AF8E-937127FEF7D7}" destId="{8B7CA266-59E4-468D-9424-A3AA39449DF8}" srcOrd="0" destOrd="0" presId="urn:microsoft.com/office/officeart/2005/8/layout/hierarchy1"/>
    <dgm:cxn modelId="{935AAAFA-0902-44F3-83E4-559C65C46E8F}" type="presOf" srcId="{70C4BAD5-6684-4A46-985F-A12D437F19C1}" destId="{1B9CA11E-BD61-4AAA-9E79-27F064B830F1}" srcOrd="0" destOrd="0" presId="urn:microsoft.com/office/officeart/2005/8/layout/hierarchy1"/>
    <dgm:cxn modelId="{87B186E3-081D-44B5-8C8F-9DDA7FBD81E4}" type="presParOf" srcId="{3217CA52-D7DD-42C3-B901-9E9736C417FC}" destId="{FC550ECB-C086-47D3-8933-73A055BF17E8}" srcOrd="0" destOrd="0" presId="urn:microsoft.com/office/officeart/2005/8/layout/hierarchy1"/>
    <dgm:cxn modelId="{35C07197-6EAA-4429-82AE-B9C41E0D1E75}" type="presParOf" srcId="{FC550ECB-C086-47D3-8933-73A055BF17E8}" destId="{3A991F42-0359-4391-A7AD-E5155DEDF21F}" srcOrd="0" destOrd="0" presId="urn:microsoft.com/office/officeart/2005/8/layout/hierarchy1"/>
    <dgm:cxn modelId="{00FD231E-BAE5-4CDE-9225-F2A4EBF0583F}" type="presParOf" srcId="{3A991F42-0359-4391-A7AD-E5155DEDF21F}" destId="{C673CEA0-FC65-45B5-B30F-CCEB288FB443}" srcOrd="0" destOrd="0" presId="urn:microsoft.com/office/officeart/2005/8/layout/hierarchy1"/>
    <dgm:cxn modelId="{D4A55C5D-1D7B-42CC-B57D-97F0954A682D}" type="presParOf" srcId="{3A991F42-0359-4391-A7AD-E5155DEDF21F}" destId="{88BFA50F-F700-4E17-BD68-D75F5A61A66C}" srcOrd="1" destOrd="0" presId="urn:microsoft.com/office/officeart/2005/8/layout/hierarchy1"/>
    <dgm:cxn modelId="{EA66E0C6-E5A0-463F-ABAE-021E8AFF4CCF}" type="presParOf" srcId="{FC550ECB-C086-47D3-8933-73A055BF17E8}" destId="{315A5B8F-D2C5-49B7-BB93-99E224D2E11C}" srcOrd="1" destOrd="0" presId="urn:microsoft.com/office/officeart/2005/8/layout/hierarchy1"/>
    <dgm:cxn modelId="{860EAD26-4D6C-4AFC-8AD8-10694A8BCB91}" type="presParOf" srcId="{315A5B8F-D2C5-49B7-BB93-99E224D2E11C}" destId="{80C6D1FF-5AE0-4022-9915-CE2D225E3577}" srcOrd="0" destOrd="0" presId="urn:microsoft.com/office/officeart/2005/8/layout/hierarchy1"/>
    <dgm:cxn modelId="{90D9EAC3-4562-442C-9837-C0DB221A2B14}" type="presParOf" srcId="{315A5B8F-D2C5-49B7-BB93-99E224D2E11C}" destId="{DAD22FEE-F864-4014-9FA1-08BF0A3AC90D}" srcOrd="1" destOrd="0" presId="urn:microsoft.com/office/officeart/2005/8/layout/hierarchy1"/>
    <dgm:cxn modelId="{78CC78FF-2549-4044-937D-940F911C282F}" type="presParOf" srcId="{DAD22FEE-F864-4014-9FA1-08BF0A3AC90D}" destId="{C18983D9-ECF2-42E0-A946-5836D8739D1E}" srcOrd="0" destOrd="0" presId="urn:microsoft.com/office/officeart/2005/8/layout/hierarchy1"/>
    <dgm:cxn modelId="{6A502B91-1693-44E6-AFC1-B1152FFD5D8F}" type="presParOf" srcId="{C18983D9-ECF2-42E0-A946-5836D8739D1E}" destId="{F1F3466F-1210-48A6-9913-FA533CFA6B3C}" srcOrd="0" destOrd="0" presId="urn:microsoft.com/office/officeart/2005/8/layout/hierarchy1"/>
    <dgm:cxn modelId="{E5926459-C148-445E-942E-A73E4C865669}" type="presParOf" srcId="{C18983D9-ECF2-42E0-A946-5836D8739D1E}" destId="{9D831892-F02A-4E1D-B0A4-C1B8B0944901}" srcOrd="1" destOrd="0" presId="urn:microsoft.com/office/officeart/2005/8/layout/hierarchy1"/>
    <dgm:cxn modelId="{7F4CFC8A-0C54-4FE0-9580-9F2F500F2BEE}" type="presParOf" srcId="{DAD22FEE-F864-4014-9FA1-08BF0A3AC90D}" destId="{2A529B77-B235-4F5F-AB07-4E6DB6D4ED03}" srcOrd="1" destOrd="0" presId="urn:microsoft.com/office/officeart/2005/8/layout/hierarchy1"/>
    <dgm:cxn modelId="{C1E79853-62D3-4A58-910F-CE8538594AB0}" type="presParOf" srcId="{2A529B77-B235-4F5F-AB07-4E6DB6D4ED03}" destId="{1B9CA11E-BD61-4AAA-9E79-27F064B830F1}" srcOrd="0" destOrd="0" presId="urn:microsoft.com/office/officeart/2005/8/layout/hierarchy1"/>
    <dgm:cxn modelId="{3D34DAAF-C3C2-4D1B-BBE4-35D6A9E99EB0}" type="presParOf" srcId="{2A529B77-B235-4F5F-AB07-4E6DB6D4ED03}" destId="{0C9C3C01-5AB5-48B0-B7D5-EA391E0C041A}" srcOrd="1" destOrd="0" presId="urn:microsoft.com/office/officeart/2005/8/layout/hierarchy1"/>
    <dgm:cxn modelId="{5DA64D59-94BC-4CF5-971E-A6FD01F389D5}" type="presParOf" srcId="{0C9C3C01-5AB5-48B0-B7D5-EA391E0C041A}" destId="{91E0E3E5-EFD5-42EC-A04C-440ED97BEE95}" srcOrd="0" destOrd="0" presId="urn:microsoft.com/office/officeart/2005/8/layout/hierarchy1"/>
    <dgm:cxn modelId="{B92FFBE1-9705-41EF-B638-668F1AE17ED4}" type="presParOf" srcId="{91E0E3E5-EFD5-42EC-A04C-440ED97BEE95}" destId="{6EC5FABD-5343-4BF9-AAA5-6D6A4F0937EC}" srcOrd="0" destOrd="0" presId="urn:microsoft.com/office/officeart/2005/8/layout/hierarchy1"/>
    <dgm:cxn modelId="{5E410D35-D744-47C7-B070-78F8521024E9}" type="presParOf" srcId="{91E0E3E5-EFD5-42EC-A04C-440ED97BEE95}" destId="{8B7CA266-59E4-468D-9424-A3AA39449DF8}" srcOrd="1" destOrd="0" presId="urn:microsoft.com/office/officeart/2005/8/layout/hierarchy1"/>
    <dgm:cxn modelId="{483C1E55-3ECF-4316-993F-E8F4BB2E0CF8}" type="presParOf" srcId="{0C9C3C01-5AB5-48B0-B7D5-EA391E0C041A}" destId="{34EBCE90-50FA-4127-8756-6B3156C3C4DE}" srcOrd="1" destOrd="0" presId="urn:microsoft.com/office/officeart/2005/8/layout/hierarchy1"/>
    <dgm:cxn modelId="{637866E5-6080-41F2-BEAC-9E2AB9456A35}" type="presParOf" srcId="{315A5B8F-D2C5-49B7-BB93-99E224D2E11C}" destId="{B586FE28-B8D9-4F60-8E88-19CCA7BA1E03}" srcOrd="2" destOrd="0" presId="urn:microsoft.com/office/officeart/2005/8/layout/hierarchy1"/>
    <dgm:cxn modelId="{BD59268C-73DB-483F-B09B-43E25C0B9A88}" type="presParOf" srcId="{315A5B8F-D2C5-49B7-BB93-99E224D2E11C}" destId="{35F29152-FA09-48A3-88E5-436020280924}" srcOrd="3" destOrd="0" presId="urn:microsoft.com/office/officeart/2005/8/layout/hierarchy1"/>
    <dgm:cxn modelId="{1192FEAB-2CF1-416F-94C4-747E22E07711}" type="presParOf" srcId="{35F29152-FA09-48A3-88E5-436020280924}" destId="{6691A92F-2771-4923-A517-7771AB81594C}" srcOrd="0" destOrd="0" presId="urn:microsoft.com/office/officeart/2005/8/layout/hierarchy1"/>
    <dgm:cxn modelId="{345ACFE4-4D57-4CBD-9CC5-113F405FB6E6}" type="presParOf" srcId="{6691A92F-2771-4923-A517-7771AB81594C}" destId="{2BFA5674-26A5-4E46-9D04-E5B84D0FD976}" srcOrd="0" destOrd="0" presId="urn:microsoft.com/office/officeart/2005/8/layout/hierarchy1"/>
    <dgm:cxn modelId="{24B8695F-FED8-492D-8B2C-61166AD04A41}" type="presParOf" srcId="{6691A92F-2771-4923-A517-7771AB81594C}" destId="{C515A519-98A1-468F-86E2-33E808C8E7C4}" srcOrd="1" destOrd="0" presId="urn:microsoft.com/office/officeart/2005/8/layout/hierarchy1"/>
    <dgm:cxn modelId="{3985FBB4-4727-4B01-B702-94F7A8B5DF65}" type="presParOf" srcId="{35F29152-FA09-48A3-88E5-436020280924}" destId="{D1B8B82F-DA74-428E-BB0C-A603FB748C3A}" srcOrd="1" destOrd="0" presId="urn:microsoft.com/office/officeart/2005/8/layout/hierarchy1"/>
    <dgm:cxn modelId="{4F7C5E03-296F-41BE-ABF5-DD0DF8514867}" type="presParOf" srcId="{D1B8B82F-DA74-428E-BB0C-A603FB748C3A}" destId="{B470BD4A-CE97-4F8B-BCCD-5E19EBE6912B}" srcOrd="0" destOrd="0" presId="urn:microsoft.com/office/officeart/2005/8/layout/hierarchy1"/>
    <dgm:cxn modelId="{7362C4F2-82B3-436F-A0F8-51F493D47BC4}" type="presParOf" srcId="{D1B8B82F-DA74-428E-BB0C-A603FB748C3A}" destId="{B2D00E00-A58C-4182-ABAF-D29AA46089ED}" srcOrd="1" destOrd="0" presId="urn:microsoft.com/office/officeart/2005/8/layout/hierarchy1"/>
    <dgm:cxn modelId="{688EE0BD-1195-4457-B494-B489554425CD}" type="presParOf" srcId="{B2D00E00-A58C-4182-ABAF-D29AA46089ED}" destId="{75DB9FC7-C41D-428F-BD8C-5CE01C658447}" srcOrd="0" destOrd="0" presId="urn:microsoft.com/office/officeart/2005/8/layout/hierarchy1"/>
    <dgm:cxn modelId="{EF56F493-F308-4EAF-9E1D-D41D74492D34}" type="presParOf" srcId="{75DB9FC7-C41D-428F-BD8C-5CE01C658447}" destId="{069F6057-8945-4EBD-B80B-9ED0983E9790}" srcOrd="0" destOrd="0" presId="urn:microsoft.com/office/officeart/2005/8/layout/hierarchy1"/>
    <dgm:cxn modelId="{DCEB2240-82C1-4E68-B36C-1022998256BC}" type="presParOf" srcId="{75DB9FC7-C41D-428F-BD8C-5CE01C658447}" destId="{0B9A90D6-90AD-4CC2-956E-D202AE4F6802}" srcOrd="1" destOrd="0" presId="urn:microsoft.com/office/officeart/2005/8/layout/hierarchy1"/>
    <dgm:cxn modelId="{7FB880AA-3741-412E-A24C-F55B505DDC85}" type="presParOf" srcId="{B2D00E00-A58C-4182-ABAF-D29AA46089ED}" destId="{DADCC49B-F37A-49CF-9EDF-55222480012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5F98B7-CE70-473F-945A-F75B82C54B6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2F6413-448E-47B7-95EA-A2BEFAADBE01}">
      <dgm:prSet phldrT="[Текст]"/>
      <dgm:spPr/>
      <dgm:t>
        <a:bodyPr/>
        <a:lstStyle/>
        <a:p>
          <a:r>
            <a:rPr lang="ru-RU" dirty="0"/>
            <a:t>Т/Ж</a:t>
          </a:r>
        </a:p>
      </dgm:t>
    </dgm:pt>
    <dgm:pt modelId="{4F40513D-CEAD-4770-ADB3-A16722FBD34F}" type="parTrans" cxnId="{15A456A3-9DD5-4F5D-A73C-EA27DCECE43B}">
      <dgm:prSet/>
      <dgm:spPr/>
      <dgm:t>
        <a:bodyPr/>
        <a:lstStyle/>
        <a:p>
          <a:endParaRPr lang="ru-RU"/>
        </a:p>
      </dgm:t>
    </dgm:pt>
    <dgm:pt modelId="{963FF890-CF45-4804-A1EF-8A49D37ABFCD}" type="sibTrans" cxnId="{15A456A3-9DD5-4F5D-A73C-EA27DCECE43B}">
      <dgm:prSet/>
      <dgm:spPr/>
      <dgm:t>
        <a:bodyPr/>
        <a:lstStyle/>
        <a:p>
          <a:endParaRPr lang="ru-RU"/>
        </a:p>
      </dgm:t>
    </dgm:pt>
    <dgm:pt modelId="{0FFE176F-5216-47BC-BC7F-B4F3A2970E25}">
      <dgm:prSet phldrT="[Текст]"/>
      <dgm:spPr/>
      <dgm:t>
        <a:bodyPr/>
        <a:lstStyle/>
        <a:p>
          <a:r>
            <a:rPr lang="ru-RU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золей, гелей, суспензий.</a:t>
          </a:r>
          <a:r>
            <a: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dirty="0"/>
        </a:p>
      </dgm:t>
    </dgm:pt>
    <dgm:pt modelId="{4CA14FBD-63D6-4793-AB0B-94A54F55A154}" type="parTrans" cxnId="{12ACE135-8662-4EE0-A59A-F0EF9F0E800A}">
      <dgm:prSet/>
      <dgm:spPr/>
      <dgm:t>
        <a:bodyPr/>
        <a:lstStyle/>
        <a:p>
          <a:endParaRPr lang="ru-RU"/>
        </a:p>
      </dgm:t>
    </dgm:pt>
    <dgm:pt modelId="{1A806009-F69A-40E3-BEF7-D8DE4E7FB5A0}" type="sibTrans" cxnId="{12ACE135-8662-4EE0-A59A-F0EF9F0E800A}">
      <dgm:prSet/>
      <dgm:spPr/>
      <dgm:t>
        <a:bodyPr/>
        <a:lstStyle/>
        <a:p>
          <a:endParaRPr lang="ru-RU"/>
        </a:p>
      </dgm:t>
    </dgm:pt>
    <dgm:pt modelId="{0E0A22A7-AFEE-48D2-BD80-3182236DA2B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Нефтяные топлива и масла</a:t>
          </a:r>
          <a:endParaRPr lang="ru-RU" dirty="0"/>
        </a:p>
      </dgm:t>
    </dgm:pt>
    <dgm:pt modelId="{BF5D7BCB-BB01-4A0F-98DF-47665E4E82EE}" type="parTrans" cxnId="{762863B9-69EC-449C-847B-64CEB19E84DF}">
      <dgm:prSet/>
      <dgm:spPr/>
      <dgm:t>
        <a:bodyPr/>
        <a:lstStyle/>
        <a:p>
          <a:endParaRPr lang="ru-RU"/>
        </a:p>
      </dgm:t>
    </dgm:pt>
    <dgm:pt modelId="{9F9C06F9-E6C2-423F-B73D-B59E4FCED9E6}" type="sibTrans" cxnId="{762863B9-69EC-449C-847B-64CEB19E84DF}">
      <dgm:prSet/>
      <dgm:spPr/>
      <dgm:t>
        <a:bodyPr/>
        <a:lstStyle/>
        <a:p>
          <a:endParaRPr lang="ru-RU"/>
        </a:p>
      </dgm:t>
    </dgm:pt>
    <dgm:pt modelId="{219BEB8A-83A0-499E-B71F-651B46647A4E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Битумы</a:t>
          </a:r>
          <a:endParaRPr lang="ru-RU" dirty="0"/>
        </a:p>
      </dgm:t>
    </dgm:pt>
    <dgm:pt modelId="{3FEB051C-8CE9-49EE-A255-AC6486098BDE}" type="parTrans" cxnId="{00DBD2AA-1850-43D9-894D-AB35B2D898B8}">
      <dgm:prSet/>
      <dgm:spPr/>
      <dgm:t>
        <a:bodyPr/>
        <a:lstStyle/>
        <a:p>
          <a:endParaRPr lang="ru-RU"/>
        </a:p>
      </dgm:t>
    </dgm:pt>
    <dgm:pt modelId="{5D191F14-E3A2-47F2-8650-54B67EC77114}" type="sibTrans" cxnId="{00DBD2AA-1850-43D9-894D-AB35B2D898B8}">
      <dgm:prSet/>
      <dgm:spPr/>
      <dgm:t>
        <a:bodyPr/>
        <a:lstStyle/>
        <a:p>
          <a:endParaRPr lang="ru-RU"/>
        </a:p>
      </dgm:t>
    </dgm:pt>
    <dgm:pt modelId="{CA817D7A-D1E4-4E88-8345-EFCC2E78D17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Природные нефти </a:t>
          </a:r>
          <a:endParaRPr lang="ru-RU" dirty="0"/>
        </a:p>
      </dgm:t>
    </dgm:pt>
    <dgm:pt modelId="{0607858C-EB9B-4E14-B1A5-B7945D12524E}" type="parTrans" cxnId="{455936A1-FA6A-45FF-8977-1BF36015BD17}">
      <dgm:prSet/>
      <dgm:spPr/>
      <dgm:t>
        <a:bodyPr/>
        <a:lstStyle/>
        <a:p>
          <a:endParaRPr lang="ru-RU"/>
        </a:p>
      </dgm:t>
    </dgm:pt>
    <dgm:pt modelId="{574C27D6-D96D-424C-A089-F9E83FCDAF2A}" type="sibTrans" cxnId="{455936A1-FA6A-45FF-8977-1BF36015BD17}">
      <dgm:prSet/>
      <dgm:spPr/>
      <dgm:t>
        <a:bodyPr/>
        <a:lstStyle/>
        <a:p>
          <a:endParaRPr lang="ru-RU"/>
        </a:p>
      </dgm:t>
    </dgm:pt>
    <dgm:pt modelId="{7D99AAD3-80BA-4C42-A9E1-4229BB685780}">
      <dgm:prSet phldrT="[Текст]"/>
      <dgm:spPr/>
      <dgm:t>
        <a:bodyPr/>
        <a:lstStyle/>
        <a:p>
          <a:r>
            <a:rPr lang="ru-RU" dirty="0"/>
            <a:t>Буровые растворы</a:t>
          </a:r>
        </a:p>
      </dgm:t>
    </dgm:pt>
    <dgm:pt modelId="{4A57CB2B-E7DF-4D72-8C9D-CA45F3E3D991}" type="parTrans" cxnId="{58C6CF9F-B7CF-4A16-9EDA-0B27C2EAA566}">
      <dgm:prSet/>
      <dgm:spPr/>
      <dgm:t>
        <a:bodyPr/>
        <a:lstStyle/>
        <a:p>
          <a:endParaRPr lang="ru-RU"/>
        </a:p>
      </dgm:t>
    </dgm:pt>
    <dgm:pt modelId="{F387B2FF-E2DC-4CCD-B26F-0A78AB9459B0}" type="sibTrans" cxnId="{58C6CF9F-B7CF-4A16-9EDA-0B27C2EAA566}">
      <dgm:prSet/>
      <dgm:spPr/>
      <dgm:t>
        <a:bodyPr/>
        <a:lstStyle/>
        <a:p>
          <a:endParaRPr lang="ru-RU"/>
        </a:p>
      </dgm:t>
    </dgm:pt>
    <dgm:pt modelId="{5F0C55E7-60DC-49D2-8733-A22FECC527EE}" type="pres">
      <dgm:prSet presAssocID="{EC5F98B7-CE70-473F-945A-F75B82C54B6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E5CC0B7-83C2-44A9-90EE-B4938BE897F2}" type="pres">
      <dgm:prSet presAssocID="{9E2F6413-448E-47B7-95EA-A2BEFAADBE01}" presName="root1" presStyleCnt="0"/>
      <dgm:spPr/>
    </dgm:pt>
    <dgm:pt modelId="{08DF7A90-54F9-4751-AE89-285508BDEC00}" type="pres">
      <dgm:prSet presAssocID="{9E2F6413-448E-47B7-95EA-A2BEFAADBE01}" presName="LevelOneTextNode" presStyleLbl="node0" presStyleIdx="0" presStyleCnt="1">
        <dgm:presLayoutVars>
          <dgm:chPref val="3"/>
        </dgm:presLayoutVars>
      </dgm:prSet>
      <dgm:spPr/>
    </dgm:pt>
    <dgm:pt modelId="{5A990597-B5F9-466E-ABF2-5E6CAE28D583}" type="pres">
      <dgm:prSet presAssocID="{9E2F6413-448E-47B7-95EA-A2BEFAADBE01}" presName="level2hierChild" presStyleCnt="0"/>
      <dgm:spPr/>
    </dgm:pt>
    <dgm:pt modelId="{505AAB41-83A9-4FB5-95CD-446557A9C306}" type="pres">
      <dgm:prSet presAssocID="{4CA14FBD-63D6-4793-AB0B-94A54F55A154}" presName="conn2-1" presStyleLbl="parChTrans1D2" presStyleIdx="0" presStyleCnt="1"/>
      <dgm:spPr/>
    </dgm:pt>
    <dgm:pt modelId="{8505AE48-7736-43C3-8E8C-FCFC9C083842}" type="pres">
      <dgm:prSet presAssocID="{4CA14FBD-63D6-4793-AB0B-94A54F55A154}" presName="connTx" presStyleLbl="parChTrans1D2" presStyleIdx="0" presStyleCnt="1"/>
      <dgm:spPr/>
    </dgm:pt>
    <dgm:pt modelId="{B983FE63-51AE-466E-B9B2-75E491E31C83}" type="pres">
      <dgm:prSet presAssocID="{0FFE176F-5216-47BC-BC7F-B4F3A2970E25}" presName="root2" presStyleCnt="0"/>
      <dgm:spPr/>
    </dgm:pt>
    <dgm:pt modelId="{71E6575D-A3C0-4C45-8166-AF007B0EB2E8}" type="pres">
      <dgm:prSet presAssocID="{0FFE176F-5216-47BC-BC7F-B4F3A2970E25}" presName="LevelTwoTextNode" presStyleLbl="node2" presStyleIdx="0" presStyleCnt="1">
        <dgm:presLayoutVars>
          <dgm:chPref val="3"/>
        </dgm:presLayoutVars>
      </dgm:prSet>
      <dgm:spPr/>
    </dgm:pt>
    <dgm:pt modelId="{96365EA7-1616-4BF4-9CA5-3D1FFB8F447A}" type="pres">
      <dgm:prSet presAssocID="{0FFE176F-5216-47BC-BC7F-B4F3A2970E25}" presName="level3hierChild" presStyleCnt="0"/>
      <dgm:spPr/>
    </dgm:pt>
    <dgm:pt modelId="{AEEA32CB-8B56-4C16-957E-26C773734F85}" type="pres">
      <dgm:prSet presAssocID="{0607858C-EB9B-4E14-B1A5-B7945D12524E}" presName="conn2-1" presStyleLbl="parChTrans1D3" presStyleIdx="0" presStyleCnt="4"/>
      <dgm:spPr/>
    </dgm:pt>
    <dgm:pt modelId="{57659D33-C281-412B-9F70-BFAE975AF47A}" type="pres">
      <dgm:prSet presAssocID="{0607858C-EB9B-4E14-B1A5-B7945D12524E}" presName="connTx" presStyleLbl="parChTrans1D3" presStyleIdx="0" presStyleCnt="4"/>
      <dgm:spPr/>
    </dgm:pt>
    <dgm:pt modelId="{63D4E467-D019-4A8C-A0BA-135F90F2F33A}" type="pres">
      <dgm:prSet presAssocID="{CA817D7A-D1E4-4E88-8345-EFCC2E78D17A}" presName="root2" presStyleCnt="0"/>
      <dgm:spPr/>
    </dgm:pt>
    <dgm:pt modelId="{6F734665-8CF0-4365-98C0-CDE268B7FD89}" type="pres">
      <dgm:prSet presAssocID="{CA817D7A-D1E4-4E88-8345-EFCC2E78D17A}" presName="LevelTwoTextNode" presStyleLbl="node3" presStyleIdx="0" presStyleCnt="4">
        <dgm:presLayoutVars>
          <dgm:chPref val="3"/>
        </dgm:presLayoutVars>
      </dgm:prSet>
      <dgm:spPr/>
    </dgm:pt>
    <dgm:pt modelId="{4F5237B3-68AC-4AB6-878D-CB42F7121D95}" type="pres">
      <dgm:prSet presAssocID="{CA817D7A-D1E4-4E88-8345-EFCC2E78D17A}" presName="level3hierChild" presStyleCnt="0"/>
      <dgm:spPr/>
    </dgm:pt>
    <dgm:pt modelId="{2E0AC6A0-6E2C-4BCC-A445-AF0C0BBD0D59}" type="pres">
      <dgm:prSet presAssocID="{BF5D7BCB-BB01-4A0F-98DF-47665E4E82EE}" presName="conn2-1" presStyleLbl="parChTrans1D3" presStyleIdx="1" presStyleCnt="4"/>
      <dgm:spPr/>
    </dgm:pt>
    <dgm:pt modelId="{1BFE526B-0FD0-4710-B51E-368489245F3D}" type="pres">
      <dgm:prSet presAssocID="{BF5D7BCB-BB01-4A0F-98DF-47665E4E82EE}" presName="connTx" presStyleLbl="parChTrans1D3" presStyleIdx="1" presStyleCnt="4"/>
      <dgm:spPr/>
    </dgm:pt>
    <dgm:pt modelId="{539582E1-599F-458A-BA9C-6623661CDD63}" type="pres">
      <dgm:prSet presAssocID="{0E0A22A7-AFEE-48D2-BD80-3182236DA2B3}" presName="root2" presStyleCnt="0"/>
      <dgm:spPr/>
    </dgm:pt>
    <dgm:pt modelId="{8C5BA681-2EF0-46EE-B9AB-501B028F91D1}" type="pres">
      <dgm:prSet presAssocID="{0E0A22A7-AFEE-48D2-BD80-3182236DA2B3}" presName="LevelTwoTextNode" presStyleLbl="node3" presStyleIdx="1" presStyleCnt="4">
        <dgm:presLayoutVars>
          <dgm:chPref val="3"/>
        </dgm:presLayoutVars>
      </dgm:prSet>
      <dgm:spPr/>
    </dgm:pt>
    <dgm:pt modelId="{92ABD250-A5C6-4CED-80B4-89413D4798E3}" type="pres">
      <dgm:prSet presAssocID="{0E0A22A7-AFEE-48D2-BD80-3182236DA2B3}" presName="level3hierChild" presStyleCnt="0"/>
      <dgm:spPr/>
    </dgm:pt>
    <dgm:pt modelId="{A800BEF5-46AE-46B7-8B70-7D1E15B82E0E}" type="pres">
      <dgm:prSet presAssocID="{3FEB051C-8CE9-49EE-A255-AC6486098BDE}" presName="conn2-1" presStyleLbl="parChTrans1D3" presStyleIdx="2" presStyleCnt="4"/>
      <dgm:spPr/>
    </dgm:pt>
    <dgm:pt modelId="{604ED343-A45F-4472-887B-44754E402BD1}" type="pres">
      <dgm:prSet presAssocID="{3FEB051C-8CE9-49EE-A255-AC6486098BDE}" presName="connTx" presStyleLbl="parChTrans1D3" presStyleIdx="2" presStyleCnt="4"/>
      <dgm:spPr/>
    </dgm:pt>
    <dgm:pt modelId="{A895F28D-50D5-4CDE-9F93-A40CFE436F15}" type="pres">
      <dgm:prSet presAssocID="{219BEB8A-83A0-499E-B71F-651B46647A4E}" presName="root2" presStyleCnt="0"/>
      <dgm:spPr/>
    </dgm:pt>
    <dgm:pt modelId="{9B6D46E1-EF91-4FD3-927A-D4906919C2D3}" type="pres">
      <dgm:prSet presAssocID="{219BEB8A-83A0-499E-B71F-651B46647A4E}" presName="LevelTwoTextNode" presStyleLbl="node3" presStyleIdx="2" presStyleCnt="4">
        <dgm:presLayoutVars>
          <dgm:chPref val="3"/>
        </dgm:presLayoutVars>
      </dgm:prSet>
      <dgm:spPr/>
    </dgm:pt>
    <dgm:pt modelId="{2C725B3E-FBCD-4708-B9B7-575836067C7B}" type="pres">
      <dgm:prSet presAssocID="{219BEB8A-83A0-499E-B71F-651B46647A4E}" presName="level3hierChild" presStyleCnt="0"/>
      <dgm:spPr/>
    </dgm:pt>
    <dgm:pt modelId="{674FD08E-1467-4C1D-9611-790DB27B0E15}" type="pres">
      <dgm:prSet presAssocID="{4A57CB2B-E7DF-4D72-8C9D-CA45F3E3D991}" presName="conn2-1" presStyleLbl="parChTrans1D3" presStyleIdx="3" presStyleCnt="4"/>
      <dgm:spPr/>
    </dgm:pt>
    <dgm:pt modelId="{A23C856B-D2AF-495C-B350-F5E1E0A12CD2}" type="pres">
      <dgm:prSet presAssocID="{4A57CB2B-E7DF-4D72-8C9D-CA45F3E3D991}" presName="connTx" presStyleLbl="parChTrans1D3" presStyleIdx="3" presStyleCnt="4"/>
      <dgm:spPr/>
    </dgm:pt>
    <dgm:pt modelId="{C5C2C73C-51A1-4020-BC19-E5A8E04BFC95}" type="pres">
      <dgm:prSet presAssocID="{7D99AAD3-80BA-4C42-A9E1-4229BB685780}" presName="root2" presStyleCnt="0"/>
      <dgm:spPr/>
    </dgm:pt>
    <dgm:pt modelId="{9A0BE217-0963-4E2C-95D8-3559AA7E11D8}" type="pres">
      <dgm:prSet presAssocID="{7D99AAD3-80BA-4C42-A9E1-4229BB685780}" presName="LevelTwoTextNode" presStyleLbl="node3" presStyleIdx="3" presStyleCnt="4">
        <dgm:presLayoutVars>
          <dgm:chPref val="3"/>
        </dgm:presLayoutVars>
      </dgm:prSet>
      <dgm:spPr/>
    </dgm:pt>
    <dgm:pt modelId="{D32C5BBF-7DCD-4934-AB7D-36220F741481}" type="pres">
      <dgm:prSet presAssocID="{7D99AAD3-80BA-4C42-A9E1-4229BB685780}" presName="level3hierChild" presStyleCnt="0"/>
      <dgm:spPr/>
    </dgm:pt>
  </dgm:ptLst>
  <dgm:cxnLst>
    <dgm:cxn modelId="{5252FA03-71DC-4F1A-AE3B-66BC54615CCC}" type="presOf" srcId="{0607858C-EB9B-4E14-B1A5-B7945D12524E}" destId="{AEEA32CB-8B56-4C16-957E-26C773734F85}" srcOrd="0" destOrd="0" presId="urn:microsoft.com/office/officeart/2005/8/layout/hierarchy2"/>
    <dgm:cxn modelId="{349D0518-034D-4E71-BA3A-DCC76D4225DF}" type="presOf" srcId="{BF5D7BCB-BB01-4A0F-98DF-47665E4E82EE}" destId="{2E0AC6A0-6E2C-4BCC-A445-AF0C0BBD0D59}" srcOrd="0" destOrd="0" presId="urn:microsoft.com/office/officeart/2005/8/layout/hierarchy2"/>
    <dgm:cxn modelId="{B7619D1E-7E74-437C-B88E-7A97F6F3C8B5}" type="presOf" srcId="{4CA14FBD-63D6-4793-AB0B-94A54F55A154}" destId="{8505AE48-7736-43C3-8E8C-FCFC9C083842}" srcOrd="1" destOrd="0" presId="urn:microsoft.com/office/officeart/2005/8/layout/hierarchy2"/>
    <dgm:cxn modelId="{69741D20-2160-4D31-98AF-A46548DABB82}" type="presOf" srcId="{0E0A22A7-AFEE-48D2-BD80-3182236DA2B3}" destId="{8C5BA681-2EF0-46EE-B9AB-501B028F91D1}" srcOrd="0" destOrd="0" presId="urn:microsoft.com/office/officeart/2005/8/layout/hierarchy2"/>
    <dgm:cxn modelId="{CAC8C221-5758-4E27-832A-5BA0F56E6A9C}" type="presOf" srcId="{4CA14FBD-63D6-4793-AB0B-94A54F55A154}" destId="{505AAB41-83A9-4FB5-95CD-446557A9C306}" srcOrd="0" destOrd="0" presId="urn:microsoft.com/office/officeart/2005/8/layout/hierarchy2"/>
    <dgm:cxn modelId="{90A5CE29-1A32-4FAD-9ED8-A66FC065B7B2}" type="presOf" srcId="{219BEB8A-83A0-499E-B71F-651B46647A4E}" destId="{9B6D46E1-EF91-4FD3-927A-D4906919C2D3}" srcOrd="0" destOrd="0" presId="urn:microsoft.com/office/officeart/2005/8/layout/hierarchy2"/>
    <dgm:cxn modelId="{8A06B62E-3AA8-476F-994F-9CE35225E397}" type="presOf" srcId="{CA817D7A-D1E4-4E88-8345-EFCC2E78D17A}" destId="{6F734665-8CF0-4365-98C0-CDE268B7FD89}" srcOrd="0" destOrd="0" presId="urn:microsoft.com/office/officeart/2005/8/layout/hierarchy2"/>
    <dgm:cxn modelId="{B5BE3F2F-6541-42C3-B8B7-B9D261F0C219}" type="presOf" srcId="{3FEB051C-8CE9-49EE-A255-AC6486098BDE}" destId="{604ED343-A45F-4472-887B-44754E402BD1}" srcOrd="1" destOrd="0" presId="urn:microsoft.com/office/officeart/2005/8/layout/hierarchy2"/>
    <dgm:cxn modelId="{12ACE135-8662-4EE0-A59A-F0EF9F0E800A}" srcId="{9E2F6413-448E-47B7-95EA-A2BEFAADBE01}" destId="{0FFE176F-5216-47BC-BC7F-B4F3A2970E25}" srcOrd="0" destOrd="0" parTransId="{4CA14FBD-63D6-4793-AB0B-94A54F55A154}" sibTransId="{1A806009-F69A-40E3-BEF7-D8DE4E7FB5A0}"/>
    <dgm:cxn modelId="{4492783A-179D-478E-8490-FD9C5F30FA04}" type="presOf" srcId="{0607858C-EB9B-4E14-B1A5-B7945D12524E}" destId="{57659D33-C281-412B-9F70-BFAE975AF47A}" srcOrd="1" destOrd="0" presId="urn:microsoft.com/office/officeart/2005/8/layout/hierarchy2"/>
    <dgm:cxn modelId="{3B73A965-2EFE-4EFA-B6BF-6BEF3F8FC543}" type="presOf" srcId="{0FFE176F-5216-47BC-BC7F-B4F3A2970E25}" destId="{71E6575D-A3C0-4C45-8166-AF007B0EB2E8}" srcOrd="0" destOrd="0" presId="urn:microsoft.com/office/officeart/2005/8/layout/hierarchy2"/>
    <dgm:cxn modelId="{1A660583-04E7-4BBA-B07A-3DDC485164F0}" type="presOf" srcId="{7D99AAD3-80BA-4C42-A9E1-4229BB685780}" destId="{9A0BE217-0963-4E2C-95D8-3559AA7E11D8}" srcOrd="0" destOrd="0" presId="urn:microsoft.com/office/officeart/2005/8/layout/hierarchy2"/>
    <dgm:cxn modelId="{6A090996-C29E-47A8-8CE9-E4D980EFC12A}" type="presOf" srcId="{4A57CB2B-E7DF-4D72-8C9D-CA45F3E3D991}" destId="{674FD08E-1467-4C1D-9611-790DB27B0E15}" srcOrd="0" destOrd="0" presId="urn:microsoft.com/office/officeart/2005/8/layout/hierarchy2"/>
    <dgm:cxn modelId="{58C6CF9F-B7CF-4A16-9EDA-0B27C2EAA566}" srcId="{0FFE176F-5216-47BC-BC7F-B4F3A2970E25}" destId="{7D99AAD3-80BA-4C42-A9E1-4229BB685780}" srcOrd="3" destOrd="0" parTransId="{4A57CB2B-E7DF-4D72-8C9D-CA45F3E3D991}" sibTransId="{F387B2FF-E2DC-4CCD-B26F-0A78AB9459B0}"/>
    <dgm:cxn modelId="{455936A1-FA6A-45FF-8977-1BF36015BD17}" srcId="{0FFE176F-5216-47BC-BC7F-B4F3A2970E25}" destId="{CA817D7A-D1E4-4E88-8345-EFCC2E78D17A}" srcOrd="0" destOrd="0" parTransId="{0607858C-EB9B-4E14-B1A5-B7945D12524E}" sibTransId="{574C27D6-D96D-424C-A089-F9E83FCDAF2A}"/>
    <dgm:cxn modelId="{15A456A3-9DD5-4F5D-A73C-EA27DCECE43B}" srcId="{EC5F98B7-CE70-473F-945A-F75B82C54B68}" destId="{9E2F6413-448E-47B7-95EA-A2BEFAADBE01}" srcOrd="0" destOrd="0" parTransId="{4F40513D-CEAD-4770-ADB3-A16722FBD34F}" sibTransId="{963FF890-CF45-4804-A1EF-8A49D37ABFCD}"/>
    <dgm:cxn modelId="{39F9AFAA-E082-435D-9E1C-AA2F47A5EB69}" type="presOf" srcId="{3FEB051C-8CE9-49EE-A255-AC6486098BDE}" destId="{A800BEF5-46AE-46B7-8B70-7D1E15B82E0E}" srcOrd="0" destOrd="0" presId="urn:microsoft.com/office/officeart/2005/8/layout/hierarchy2"/>
    <dgm:cxn modelId="{00DBD2AA-1850-43D9-894D-AB35B2D898B8}" srcId="{0FFE176F-5216-47BC-BC7F-B4F3A2970E25}" destId="{219BEB8A-83A0-499E-B71F-651B46647A4E}" srcOrd="2" destOrd="0" parTransId="{3FEB051C-8CE9-49EE-A255-AC6486098BDE}" sibTransId="{5D191F14-E3A2-47F2-8650-54B67EC77114}"/>
    <dgm:cxn modelId="{762863B9-69EC-449C-847B-64CEB19E84DF}" srcId="{0FFE176F-5216-47BC-BC7F-B4F3A2970E25}" destId="{0E0A22A7-AFEE-48D2-BD80-3182236DA2B3}" srcOrd="1" destOrd="0" parTransId="{BF5D7BCB-BB01-4A0F-98DF-47665E4E82EE}" sibTransId="{9F9C06F9-E6C2-423F-B73D-B59E4FCED9E6}"/>
    <dgm:cxn modelId="{32E758C3-1629-4C46-AB42-942AFBA91E75}" type="presOf" srcId="{EC5F98B7-CE70-473F-945A-F75B82C54B68}" destId="{5F0C55E7-60DC-49D2-8733-A22FECC527EE}" srcOrd="0" destOrd="0" presId="urn:microsoft.com/office/officeart/2005/8/layout/hierarchy2"/>
    <dgm:cxn modelId="{C45444CA-80F4-4ACD-9275-57346CE47E74}" type="presOf" srcId="{4A57CB2B-E7DF-4D72-8C9D-CA45F3E3D991}" destId="{A23C856B-D2AF-495C-B350-F5E1E0A12CD2}" srcOrd="1" destOrd="0" presId="urn:microsoft.com/office/officeart/2005/8/layout/hierarchy2"/>
    <dgm:cxn modelId="{BFB4ABEE-5A4E-4F16-A6A0-471136F978E1}" type="presOf" srcId="{BF5D7BCB-BB01-4A0F-98DF-47665E4E82EE}" destId="{1BFE526B-0FD0-4710-B51E-368489245F3D}" srcOrd="1" destOrd="0" presId="urn:microsoft.com/office/officeart/2005/8/layout/hierarchy2"/>
    <dgm:cxn modelId="{F1B975F1-6DB4-47B4-BB79-4A00A62AEC20}" type="presOf" srcId="{9E2F6413-448E-47B7-95EA-A2BEFAADBE01}" destId="{08DF7A90-54F9-4751-AE89-285508BDEC00}" srcOrd="0" destOrd="0" presId="urn:microsoft.com/office/officeart/2005/8/layout/hierarchy2"/>
    <dgm:cxn modelId="{01ABEF0C-08E4-4553-95CE-43038F6075A8}" type="presParOf" srcId="{5F0C55E7-60DC-49D2-8733-A22FECC527EE}" destId="{EE5CC0B7-83C2-44A9-90EE-B4938BE897F2}" srcOrd="0" destOrd="0" presId="urn:microsoft.com/office/officeart/2005/8/layout/hierarchy2"/>
    <dgm:cxn modelId="{A7E03B53-7639-49EC-8D36-2A7E975E61E6}" type="presParOf" srcId="{EE5CC0B7-83C2-44A9-90EE-B4938BE897F2}" destId="{08DF7A90-54F9-4751-AE89-285508BDEC00}" srcOrd="0" destOrd="0" presId="urn:microsoft.com/office/officeart/2005/8/layout/hierarchy2"/>
    <dgm:cxn modelId="{4824C938-A13E-45D8-AC43-A146A0008027}" type="presParOf" srcId="{EE5CC0B7-83C2-44A9-90EE-B4938BE897F2}" destId="{5A990597-B5F9-466E-ABF2-5E6CAE28D583}" srcOrd="1" destOrd="0" presId="urn:microsoft.com/office/officeart/2005/8/layout/hierarchy2"/>
    <dgm:cxn modelId="{C2A17C77-9B1F-4B99-916A-BBBDF35DF75D}" type="presParOf" srcId="{5A990597-B5F9-466E-ABF2-5E6CAE28D583}" destId="{505AAB41-83A9-4FB5-95CD-446557A9C306}" srcOrd="0" destOrd="0" presId="urn:microsoft.com/office/officeart/2005/8/layout/hierarchy2"/>
    <dgm:cxn modelId="{BB90A52F-D22B-4619-877C-7A89E1141915}" type="presParOf" srcId="{505AAB41-83A9-4FB5-95CD-446557A9C306}" destId="{8505AE48-7736-43C3-8E8C-FCFC9C083842}" srcOrd="0" destOrd="0" presId="urn:microsoft.com/office/officeart/2005/8/layout/hierarchy2"/>
    <dgm:cxn modelId="{5AD09FB3-842C-4268-AD87-D9EE4D83F34B}" type="presParOf" srcId="{5A990597-B5F9-466E-ABF2-5E6CAE28D583}" destId="{B983FE63-51AE-466E-B9B2-75E491E31C83}" srcOrd="1" destOrd="0" presId="urn:microsoft.com/office/officeart/2005/8/layout/hierarchy2"/>
    <dgm:cxn modelId="{D28CC4B6-7839-40C0-BA72-9F5504A00F10}" type="presParOf" srcId="{B983FE63-51AE-466E-B9B2-75E491E31C83}" destId="{71E6575D-A3C0-4C45-8166-AF007B0EB2E8}" srcOrd="0" destOrd="0" presId="urn:microsoft.com/office/officeart/2005/8/layout/hierarchy2"/>
    <dgm:cxn modelId="{D2A26A97-DA80-486F-AD00-19D096AB267C}" type="presParOf" srcId="{B983FE63-51AE-466E-B9B2-75E491E31C83}" destId="{96365EA7-1616-4BF4-9CA5-3D1FFB8F447A}" srcOrd="1" destOrd="0" presId="urn:microsoft.com/office/officeart/2005/8/layout/hierarchy2"/>
    <dgm:cxn modelId="{4A189897-6D4D-4E49-917B-66F9C88D59EA}" type="presParOf" srcId="{96365EA7-1616-4BF4-9CA5-3D1FFB8F447A}" destId="{AEEA32CB-8B56-4C16-957E-26C773734F85}" srcOrd="0" destOrd="0" presId="urn:microsoft.com/office/officeart/2005/8/layout/hierarchy2"/>
    <dgm:cxn modelId="{F7A8DE02-4CC2-471C-8860-28FE6486659F}" type="presParOf" srcId="{AEEA32CB-8B56-4C16-957E-26C773734F85}" destId="{57659D33-C281-412B-9F70-BFAE975AF47A}" srcOrd="0" destOrd="0" presId="urn:microsoft.com/office/officeart/2005/8/layout/hierarchy2"/>
    <dgm:cxn modelId="{78A76F18-6994-4057-B2D3-AECB07E72AE6}" type="presParOf" srcId="{96365EA7-1616-4BF4-9CA5-3D1FFB8F447A}" destId="{63D4E467-D019-4A8C-A0BA-135F90F2F33A}" srcOrd="1" destOrd="0" presId="urn:microsoft.com/office/officeart/2005/8/layout/hierarchy2"/>
    <dgm:cxn modelId="{1538B63F-325C-4517-81A3-FA0A62BB1DE8}" type="presParOf" srcId="{63D4E467-D019-4A8C-A0BA-135F90F2F33A}" destId="{6F734665-8CF0-4365-98C0-CDE268B7FD89}" srcOrd="0" destOrd="0" presId="urn:microsoft.com/office/officeart/2005/8/layout/hierarchy2"/>
    <dgm:cxn modelId="{ED1C33AE-8300-48B4-A673-704C33EE0255}" type="presParOf" srcId="{63D4E467-D019-4A8C-A0BA-135F90F2F33A}" destId="{4F5237B3-68AC-4AB6-878D-CB42F7121D95}" srcOrd="1" destOrd="0" presId="urn:microsoft.com/office/officeart/2005/8/layout/hierarchy2"/>
    <dgm:cxn modelId="{0908CDCE-BA47-49C1-B39B-E0A52C769E4A}" type="presParOf" srcId="{96365EA7-1616-4BF4-9CA5-3D1FFB8F447A}" destId="{2E0AC6A0-6E2C-4BCC-A445-AF0C0BBD0D59}" srcOrd="2" destOrd="0" presId="urn:microsoft.com/office/officeart/2005/8/layout/hierarchy2"/>
    <dgm:cxn modelId="{E862DF7D-AD07-4823-B80D-B4417B611228}" type="presParOf" srcId="{2E0AC6A0-6E2C-4BCC-A445-AF0C0BBD0D59}" destId="{1BFE526B-0FD0-4710-B51E-368489245F3D}" srcOrd="0" destOrd="0" presId="urn:microsoft.com/office/officeart/2005/8/layout/hierarchy2"/>
    <dgm:cxn modelId="{F07A08B8-257F-4301-9BAE-4332873F8D94}" type="presParOf" srcId="{96365EA7-1616-4BF4-9CA5-3D1FFB8F447A}" destId="{539582E1-599F-458A-BA9C-6623661CDD63}" srcOrd="3" destOrd="0" presId="urn:microsoft.com/office/officeart/2005/8/layout/hierarchy2"/>
    <dgm:cxn modelId="{02D9B37F-E09F-4555-8A00-86EAD788A50B}" type="presParOf" srcId="{539582E1-599F-458A-BA9C-6623661CDD63}" destId="{8C5BA681-2EF0-46EE-B9AB-501B028F91D1}" srcOrd="0" destOrd="0" presId="urn:microsoft.com/office/officeart/2005/8/layout/hierarchy2"/>
    <dgm:cxn modelId="{DC45F649-0E33-4EC6-9208-722443F4F5B8}" type="presParOf" srcId="{539582E1-599F-458A-BA9C-6623661CDD63}" destId="{92ABD250-A5C6-4CED-80B4-89413D4798E3}" srcOrd="1" destOrd="0" presId="urn:microsoft.com/office/officeart/2005/8/layout/hierarchy2"/>
    <dgm:cxn modelId="{35EB3AC9-78E8-45FC-9685-14ADF7D32CA9}" type="presParOf" srcId="{96365EA7-1616-4BF4-9CA5-3D1FFB8F447A}" destId="{A800BEF5-46AE-46B7-8B70-7D1E15B82E0E}" srcOrd="4" destOrd="0" presId="urn:microsoft.com/office/officeart/2005/8/layout/hierarchy2"/>
    <dgm:cxn modelId="{73F34419-59FE-4180-BA69-FDEEFEC64645}" type="presParOf" srcId="{A800BEF5-46AE-46B7-8B70-7D1E15B82E0E}" destId="{604ED343-A45F-4472-887B-44754E402BD1}" srcOrd="0" destOrd="0" presId="urn:microsoft.com/office/officeart/2005/8/layout/hierarchy2"/>
    <dgm:cxn modelId="{B3632906-89A1-4E17-9D8B-805833FBCD11}" type="presParOf" srcId="{96365EA7-1616-4BF4-9CA5-3D1FFB8F447A}" destId="{A895F28D-50D5-4CDE-9F93-A40CFE436F15}" srcOrd="5" destOrd="0" presId="urn:microsoft.com/office/officeart/2005/8/layout/hierarchy2"/>
    <dgm:cxn modelId="{528F1F42-73A3-4B74-91A0-00393091B1A2}" type="presParOf" srcId="{A895F28D-50D5-4CDE-9F93-A40CFE436F15}" destId="{9B6D46E1-EF91-4FD3-927A-D4906919C2D3}" srcOrd="0" destOrd="0" presId="urn:microsoft.com/office/officeart/2005/8/layout/hierarchy2"/>
    <dgm:cxn modelId="{0B797CCF-F436-4704-9237-0F5BF7B97076}" type="presParOf" srcId="{A895F28D-50D5-4CDE-9F93-A40CFE436F15}" destId="{2C725B3E-FBCD-4708-B9B7-575836067C7B}" srcOrd="1" destOrd="0" presId="urn:microsoft.com/office/officeart/2005/8/layout/hierarchy2"/>
    <dgm:cxn modelId="{D2DB9EEA-B150-4AEA-9656-6132E1623577}" type="presParOf" srcId="{96365EA7-1616-4BF4-9CA5-3D1FFB8F447A}" destId="{674FD08E-1467-4C1D-9611-790DB27B0E15}" srcOrd="6" destOrd="0" presId="urn:microsoft.com/office/officeart/2005/8/layout/hierarchy2"/>
    <dgm:cxn modelId="{D30D07F1-77AD-43FC-8134-E5CAAEE0FB77}" type="presParOf" srcId="{674FD08E-1467-4C1D-9611-790DB27B0E15}" destId="{A23C856B-D2AF-495C-B350-F5E1E0A12CD2}" srcOrd="0" destOrd="0" presId="urn:microsoft.com/office/officeart/2005/8/layout/hierarchy2"/>
    <dgm:cxn modelId="{015B9010-CE14-4E4F-90E2-9EC88090AAFD}" type="presParOf" srcId="{96365EA7-1616-4BF4-9CA5-3D1FFB8F447A}" destId="{C5C2C73C-51A1-4020-BC19-E5A8E04BFC95}" srcOrd="7" destOrd="0" presId="urn:microsoft.com/office/officeart/2005/8/layout/hierarchy2"/>
    <dgm:cxn modelId="{7FF68E5B-A9B3-4F83-87D9-5153E09CC67E}" type="presParOf" srcId="{C5C2C73C-51A1-4020-BC19-E5A8E04BFC95}" destId="{9A0BE217-0963-4E2C-95D8-3559AA7E11D8}" srcOrd="0" destOrd="0" presId="urn:microsoft.com/office/officeart/2005/8/layout/hierarchy2"/>
    <dgm:cxn modelId="{A4C66FDD-BA62-48A8-8BA4-01876E046930}" type="presParOf" srcId="{C5C2C73C-51A1-4020-BC19-E5A8E04BFC95}" destId="{D32C5BBF-7DCD-4934-AB7D-36220F74148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E15ACD-12B8-46E5-B089-B32E4C5182D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3EB8C7-7542-4C60-B431-A47366EA93ED}">
      <dgm:prSet phldrT="[Текст]" custT="1"/>
      <dgm:spPr/>
      <dgm:t>
        <a:bodyPr/>
        <a:lstStyle/>
        <a:p>
          <a:r>
            <a: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ССЕ</a:t>
          </a:r>
        </a:p>
      </dgm:t>
    </dgm:pt>
    <dgm:pt modelId="{1E71FBF3-8E4B-478C-8CBF-CE5E1ADBAF8A}" type="parTrans" cxnId="{7192BCD8-E073-4420-9B4A-2F6D2CB5BB82}">
      <dgm:prSet/>
      <dgm:spPr/>
      <dgm:t>
        <a:bodyPr/>
        <a:lstStyle/>
        <a:p>
          <a:endParaRPr lang="ru-RU"/>
        </a:p>
      </dgm:t>
    </dgm:pt>
    <dgm:pt modelId="{C68BC3D7-3288-4663-A00F-33D522A39FF3}" type="sibTrans" cxnId="{7192BCD8-E073-4420-9B4A-2F6D2CB5BB82}">
      <dgm:prSet/>
      <dgm:spPr/>
      <dgm:t>
        <a:bodyPr/>
        <a:lstStyle/>
        <a:p>
          <a:endParaRPr lang="ru-RU"/>
        </a:p>
      </dgm:t>
    </dgm:pt>
    <dgm:pt modelId="{1110D67D-0DD6-4EC7-8C72-951600DDF089}">
      <dgm:prSet phldrT="[Текст]" custT="1"/>
      <dgm:spPr/>
      <dgm:t>
        <a:bodyPr/>
        <a:lstStyle/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свободнодисперсные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системы </a:t>
          </a:r>
        </a:p>
        <a:p>
          <a:r>
            <a: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Золи</a:t>
          </a:r>
          <a:endParaRPr lang="ru-RU" sz="3200" b="1" dirty="0">
            <a:solidFill>
              <a:srgbClr val="002060"/>
            </a:solidFill>
          </a:endParaRPr>
        </a:p>
      </dgm:t>
    </dgm:pt>
    <dgm:pt modelId="{5F3F2E2F-317D-499B-8018-BAEC91565539}" type="parTrans" cxnId="{F4042431-AE02-4CA5-B589-8BA729E99CBC}">
      <dgm:prSet/>
      <dgm:spPr/>
      <dgm:t>
        <a:bodyPr/>
        <a:lstStyle/>
        <a:p>
          <a:endParaRPr lang="ru-RU"/>
        </a:p>
      </dgm:t>
    </dgm:pt>
    <dgm:pt modelId="{9BF99ECF-6E89-481A-85FE-7DBFB83DAEED}" type="sibTrans" cxnId="{F4042431-AE02-4CA5-B589-8BA729E99CBC}">
      <dgm:prSet/>
      <dgm:spPr/>
      <dgm:t>
        <a:bodyPr/>
        <a:lstStyle/>
        <a:p>
          <a:endParaRPr lang="ru-RU"/>
        </a:p>
      </dgm:t>
    </dgm:pt>
    <dgm:pt modelId="{CB24946A-8F70-4F69-9BB4-08B08A0969D2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частицы дисперсной фазы не связаны друг с другом и могут переме­щаться по объёму жидкой фазы </a:t>
          </a:r>
          <a:endParaRPr lang="ru-RU" sz="2000" dirty="0"/>
        </a:p>
      </dgm:t>
    </dgm:pt>
    <dgm:pt modelId="{BC7E18C4-E165-4FF8-9A8C-AC7FBD061C32}" type="parTrans" cxnId="{D850BB7B-B7D1-4013-89E3-0C4215365A9F}">
      <dgm:prSet/>
      <dgm:spPr/>
      <dgm:t>
        <a:bodyPr/>
        <a:lstStyle/>
        <a:p>
          <a:endParaRPr lang="ru-RU"/>
        </a:p>
      </dgm:t>
    </dgm:pt>
    <dgm:pt modelId="{1F1632D4-FF03-410B-BBC7-C84CB06B944B}" type="sibTrans" cxnId="{D850BB7B-B7D1-4013-89E3-0C4215365A9F}">
      <dgm:prSet/>
      <dgm:spPr/>
      <dgm:t>
        <a:bodyPr/>
        <a:lstStyle/>
        <a:p>
          <a:endParaRPr lang="ru-RU"/>
        </a:p>
      </dgm:t>
    </dgm:pt>
    <dgm:pt modelId="{5FD71542-55BA-4E11-95D4-8A54A0FD7BE6}">
      <dgm:prSet phldrT="[Текст]" custT="1"/>
      <dgm:spPr/>
      <dgm:t>
        <a:bodyPr/>
        <a:lstStyle/>
        <a:p>
          <a:r>
            <a:rPr lang="ru-RU" sz="2400" b="1" dirty="0" err="1">
              <a:latin typeface="Times New Roman" pitchFamily="18" charset="0"/>
              <a:cs typeface="Times New Roman" pitchFamily="18" charset="0"/>
            </a:rPr>
            <a:t>связаннодисперсные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системы </a:t>
          </a:r>
        </a:p>
        <a:p>
          <a:r>
            <a: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Гели</a:t>
          </a:r>
          <a:endParaRPr lang="ru-RU" sz="2800" b="1" dirty="0">
            <a:solidFill>
              <a:srgbClr val="002060"/>
            </a:solidFill>
          </a:endParaRPr>
        </a:p>
      </dgm:t>
    </dgm:pt>
    <dgm:pt modelId="{D4646D53-FE61-4038-B294-BA160E4F8997}" type="parTrans" cxnId="{95936FCF-AA30-46D5-9D68-693F3703ACAB}">
      <dgm:prSet/>
      <dgm:spPr/>
      <dgm:t>
        <a:bodyPr/>
        <a:lstStyle/>
        <a:p>
          <a:endParaRPr lang="ru-RU"/>
        </a:p>
      </dgm:t>
    </dgm:pt>
    <dgm:pt modelId="{6E021DE5-637D-4531-9888-777327D516D9}" type="sibTrans" cxnId="{95936FCF-AA30-46D5-9D68-693F3703ACAB}">
      <dgm:prSet/>
      <dgm:spPr/>
      <dgm:t>
        <a:bodyPr/>
        <a:lstStyle/>
        <a:p>
          <a:endParaRPr lang="ru-RU"/>
        </a:p>
      </dgm:t>
    </dgm:pt>
    <dgm:pt modelId="{74B0BD24-0CB2-46DB-BA04-29199BE87D70}">
      <dgm:prSet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образует </a:t>
          </a:r>
          <a:r>
            <a:rPr lang="ru-RU" sz="2000" b="1" i="1" dirty="0">
              <a:latin typeface="Times New Roman" pitchFamily="18" charset="0"/>
              <a:cs typeface="Times New Roman" pitchFamily="18" charset="0"/>
            </a:rPr>
            <a:t>сплошной каркас 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(пространственную структуру), внутри которого со­держится дисперсионная среда</a:t>
          </a:r>
          <a:endParaRPr lang="ru-RU" sz="2000" dirty="0"/>
        </a:p>
      </dgm:t>
    </dgm:pt>
    <dgm:pt modelId="{7CBC31D6-795B-4F17-8EFA-C5A17C27CA4A}" type="parTrans" cxnId="{675D48C1-B98E-4275-AB8D-8E95C2972ECC}">
      <dgm:prSet/>
      <dgm:spPr/>
      <dgm:t>
        <a:bodyPr/>
        <a:lstStyle/>
        <a:p>
          <a:endParaRPr lang="ru-RU"/>
        </a:p>
      </dgm:t>
    </dgm:pt>
    <dgm:pt modelId="{F1808B8D-ADFB-4B9E-A523-683C391ACF63}" type="sibTrans" cxnId="{675D48C1-B98E-4275-AB8D-8E95C2972ECC}">
      <dgm:prSet/>
      <dgm:spPr/>
      <dgm:t>
        <a:bodyPr/>
        <a:lstStyle/>
        <a:p>
          <a:endParaRPr lang="ru-RU"/>
        </a:p>
      </dgm:t>
    </dgm:pt>
    <dgm:pt modelId="{EB04EA6C-95F5-449E-AF93-FCF5C667C1D3}" type="pres">
      <dgm:prSet presAssocID="{85E15ACD-12B8-46E5-B089-B32E4C5182D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E12E152-E00A-4AE9-8D3B-8A61D2C30ACA}" type="pres">
      <dgm:prSet presAssocID="{913EB8C7-7542-4C60-B431-A47366EA93ED}" presName="root1" presStyleCnt="0"/>
      <dgm:spPr/>
    </dgm:pt>
    <dgm:pt modelId="{F991C004-40C0-4DCE-A1F7-9D0985CF3419}" type="pres">
      <dgm:prSet presAssocID="{913EB8C7-7542-4C60-B431-A47366EA93ED}" presName="LevelOneTextNode" presStyleLbl="node0" presStyleIdx="0" presStyleCnt="1">
        <dgm:presLayoutVars>
          <dgm:chPref val="3"/>
        </dgm:presLayoutVars>
      </dgm:prSet>
      <dgm:spPr/>
    </dgm:pt>
    <dgm:pt modelId="{419FE6D6-1B24-4D21-BBB9-1DFFAF57375A}" type="pres">
      <dgm:prSet presAssocID="{913EB8C7-7542-4C60-B431-A47366EA93ED}" presName="level2hierChild" presStyleCnt="0"/>
      <dgm:spPr/>
    </dgm:pt>
    <dgm:pt modelId="{3F8481F8-6F26-445D-B0D3-59088824B30D}" type="pres">
      <dgm:prSet presAssocID="{5F3F2E2F-317D-499B-8018-BAEC91565539}" presName="conn2-1" presStyleLbl="parChTrans1D2" presStyleIdx="0" presStyleCnt="2"/>
      <dgm:spPr/>
    </dgm:pt>
    <dgm:pt modelId="{B97AE5EF-57F5-4BFA-9BA6-51964687E78E}" type="pres">
      <dgm:prSet presAssocID="{5F3F2E2F-317D-499B-8018-BAEC91565539}" presName="connTx" presStyleLbl="parChTrans1D2" presStyleIdx="0" presStyleCnt="2"/>
      <dgm:spPr/>
    </dgm:pt>
    <dgm:pt modelId="{C52D03B0-8CB9-4DF5-91AF-0AE8435ADB40}" type="pres">
      <dgm:prSet presAssocID="{1110D67D-0DD6-4EC7-8C72-951600DDF089}" presName="root2" presStyleCnt="0"/>
      <dgm:spPr/>
    </dgm:pt>
    <dgm:pt modelId="{7C363D97-C0B8-4C0B-9C97-ACB80B7866BE}" type="pres">
      <dgm:prSet presAssocID="{1110D67D-0DD6-4EC7-8C72-951600DDF089}" presName="LevelTwoTextNode" presStyleLbl="node2" presStyleIdx="0" presStyleCnt="2" custScaleX="222942" custScaleY="184167" custLinFactNeighborX="-31165" custLinFactNeighborY="-17289">
        <dgm:presLayoutVars>
          <dgm:chPref val="3"/>
        </dgm:presLayoutVars>
      </dgm:prSet>
      <dgm:spPr/>
    </dgm:pt>
    <dgm:pt modelId="{91421E28-47DA-4822-A217-153BFFE261EA}" type="pres">
      <dgm:prSet presAssocID="{1110D67D-0DD6-4EC7-8C72-951600DDF089}" presName="level3hierChild" presStyleCnt="0"/>
      <dgm:spPr/>
    </dgm:pt>
    <dgm:pt modelId="{EF41C6BC-AFAF-4033-9FED-1FE27856DDDB}" type="pres">
      <dgm:prSet presAssocID="{BC7E18C4-E165-4FF8-9A8C-AC7FBD061C32}" presName="conn2-1" presStyleLbl="parChTrans1D3" presStyleIdx="0" presStyleCnt="2"/>
      <dgm:spPr/>
    </dgm:pt>
    <dgm:pt modelId="{3EDDD920-86A7-4096-9017-5DFAA3322828}" type="pres">
      <dgm:prSet presAssocID="{BC7E18C4-E165-4FF8-9A8C-AC7FBD061C32}" presName="connTx" presStyleLbl="parChTrans1D3" presStyleIdx="0" presStyleCnt="2"/>
      <dgm:spPr/>
    </dgm:pt>
    <dgm:pt modelId="{4D664E2E-A0BE-4A5D-938A-994ECBEC2494}" type="pres">
      <dgm:prSet presAssocID="{CB24946A-8F70-4F69-9BB4-08B08A0969D2}" presName="root2" presStyleCnt="0"/>
      <dgm:spPr/>
    </dgm:pt>
    <dgm:pt modelId="{BBCE389B-3146-4690-9AF0-9DF40336BEF0}" type="pres">
      <dgm:prSet presAssocID="{CB24946A-8F70-4F69-9BB4-08B08A0969D2}" presName="LevelTwoTextNode" presStyleLbl="node3" presStyleIdx="0" presStyleCnt="2" custScaleX="233297" custScaleY="258898" custLinFactNeighborX="-37736" custLinFactNeighborY="-631">
        <dgm:presLayoutVars>
          <dgm:chPref val="3"/>
        </dgm:presLayoutVars>
      </dgm:prSet>
      <dgm:spPr/>
    </dgm:pt>
    <dgm:pt modelId="{513CFCBC-63E6-4A53-B905-06F45B3FB7BD}" type="pres">
      <dgm:prSet presAssocID="{CB24946A-8F70-4F69-9BB4-08B08A0969D2}" presName="level3hierChild" presStyleCnt="0"/>
      <dgm:spPr/>
    </dgm:pt>
    <dgm:pt modelId="{775F9679-6F5C-4C76-AAED-02088055AB67}" type="pres">
      <dgm:prSet presAssocID="{D4646D53-FE61-4038-B294-BA160E4F8997}" presName="conn2-1" presStyleLbl="parChTrans1D2" presStyleIdx="1" presStyleCnt="2"/>
      <dgm:spPr/>
    </dgm:pt>
    <dgm:pt modelId="{38434B3F-50FC-43FA-8793-E6AFE8A98D32}" type="pres">
      <dgm:prSet presAssocID="{D4646D53-FE61-4038-B294-BA160E4F8997}" presName="connTx" presStyleLbl="parChTrans1D2" presStyleIdx="1" presStyleCnt="2"/>
      <dgm:spPr/>
    </dgm:pt>
    <dgm:pt modelId="{3CCF36E0-B98B-473E-99DA-41B3EC6512EC}" type="pres">
      <dgm:prSet presAssocID="{5FD71542-55BA-4E11-95D4-8A54A0FD7BE6}" presName="root2" presStyleCnt="0"/>
      <dgm:spPr/>
    </dgm:pt>
    <dgm:pt modelId="{B256BFAC-EAB9-486C-9DD6-8E666A69B1BC}" type="pres">
      <dgm:prSet presAssocID="{5FD71542-55BA-4E11-95D4-8A54A0FD7BE6}" presName="LevelTwoTextNode" presStyleLbl="node2" presStyleIdx="1" presStyleCnt="2" custScaleX="237949" custScaleY="180894" custLinFactNeighborX="-35060" custLinFactNeighborY="17279">
        <dgm:presLayoutVars>
          <dgm:chPref val="3"/>
        </dgm:presLayoutVars>
      </dgm:prSet>
      <dgm:spPr/>
    </dgm:pt>
    <dgm:pt modelId="{BC029BA4-F2AF-423B-9D23-516003E334A8}" type="pres">
      <dgm:prSet presAssocID="{5FD71542-55BA-4E11-95D4-8A54A0FD7BE6}" presName="level3hierChild" presStyleCnt="0"/>
      <dgm:spPr/>
    </dgm:pt>
    <dgm:pt modelId="{CA06BFE6-D7A2-401E-B7C4-66B2FCA53D63}" type="pres">
      <dgm:prSet presAssocID="{7CBC31D6-795B-4F17-8EFA-C5A17C27CA4A}" presName="conn2-1" presStyleLbl="parChTrans1D3" presStyleIdx="1" presStyleCnt="2"/>
      <dgm:spPr/>
    </dgm:pt>
    <dgm:pt modelId="{6CAAF95F-E01B-4B11-9A13-318FC5C0B831}" type="pres">
      <dgm:prSet presAssocID="{7CBC31D6-795B-4F17-8EFA-C5A17C27CA4A}" presName="connTx" presStyleLbl="parChTrans1D3" presStyleIdx="1" presStyleCnt="2"/>
      <dgm:spPr/>
    </dgm:pt>
    <dgm:pt modelId="{F7224BC1-BFED-4C61-B1F5-8C94286B9DBF}" type="pres">
      <dgm:prSet presAssocID="{74B0BD24-0CB2-46DB-BA04-29199BE87D70}" presName="root2" presStyleCnt="0"/>
      <dgm:spPr/>
    </dgm:pt>
    <dgm:pt modelId="{75FCFC9B-E729-48DD-9957-A0BAC2277A1A}" type="pres">
      <dgm:prSet presAssocID="{74B0BD24-0CB2-46DB-BA04-29199BE87D70}" presName="LevelTwoTextNode" presStyleLbl="node3" presStyleIdx="1" presStyleCnt="2" custScaleX="235376" custScaleY="257239" custLinFactNeighborX="-54214" custLinFactNeighborY="14618">
        <dgm:presLayoutVars>
          <dgm:chPref val="3"/>
        </dgm:presLayoutVars>
      </dgm:prSet>
      <dgm:spPr/>
    </dgm:pt>
    <dgm:pt modelId="{C7CACE9F-DD94-4287-9DCD-30B0636EA394}" type="pres">
      <dgm:prSet presAssocID="{74B0BD24-0CB2-46DB-BA04-29199BE87D70}" presName="level3hierChild" presStyleCnt="0"/>
      <dgm:spPr/>
    </dgm:pt>
  </dgm:ptLst>
  <dgm:cxnLst>
    <dgm:cxn modelId="{5778DB0B-2072-4ABD-BFA1-C00A9C579569}" type="presOf" srcId="{74B0BD24-0CB2-46DB-BA04-29199BE87D70}" destId="{75FCFC9B-E729-48DD-9957-A0BAC2277A1A}" srcOrd="0" destOrd="0" presId="urn:microsoft.com/office/officeart/2005/8/layout/hierarchy2"/>
    <dgm:cxn modelId="{C8392C0C-3148-476F-996D-5E798B27C775}" type="presOf" srcId="{D4646D53-FE61-4038-B294-BA160E4F8997}" destId="{38434B3F-50FC-43FA-8793-E6AFE8A98D32}" srcOrd="1" destOrd="0" presId="urn:microsoft.com/office/officeart/2005/8/layout/hierarchy2"/>
    <dgm:cxn modelId="{F4042431-AE02-4CA5-B589-8BA729E99CBC}" srcId="{913EB8C7-7542-4C60-B431-A47366EA93ED}" destId="{1110D67D-0DD6-4EC7-8C72-951600DDF089}" srcOrd="0" destOrd="0" parTransId="{5F3F2E2F-317D-499B-8018-BAEC91565539}" sibTransId="{9BF99ECF-6E89-481A-85FE-7DBFB83DAEED}"/>
    <dgm:cxn modelId="{E3F99231-D93B-417F-B9B3-661E6CB31644}" type="presOf" srcId="{7CBC31D6-795B-4F17-8EFA-C5A17C27CA4A}" destId="{6CAAF95F-E01B-4B11-9A13-318FC5C0B831}" srcOrd="1" destOrd="0" presId="urn:microsoft.com/office/officeart/2005/8/layout/hierarchy2"/>
    <dgm:cxn modelId="{6561AF37-38D0-4B36-B228-592A1AA17788}" type="presOf" srcId="{5F3F2E2F-317D-499B-8018-BAEC91565539}" destId="{B97AE5EF-57F5-4BFA-9BA6-51964687E78E}" srcOrd="1" destOrd="0" presId="urn:microsoft.com/office/officeart/2005/8/layout/hierarchy2"/>
    <dgm:cxn modelId="{2A241760-F21F-4563-ACA7-50291C5D021F}" type="presOf" srcId="{5FD71542-55BA-4E11-95D4-8A54A0FD7BE6}" destId="{B256BFAC-EAB9-486C-9DD6-8E666A69B1BC}" srcOrd="0" destOrd="0" presId="urn:microsoft.com/office/officeart/2005/8/layout/hierarchy2"/>
    <dgm:cxn modelId="{89690A47-3FD9-46FD-A8B9-E84495994054}" type="presOf" srcId="{BC7E18C4-E165-4FF8-9A8C-AC7FBD061C32}" destId="{3EDDD920-86A7-4096-9017-5DFAA3322828}" srcOrd="1" destOrd="0" presId="urn:microsoft.com/office/officeart/2005/8/layout/hierarchy2"/>
    <dgm:cxn modelId="{F5297B68-F115-40CD-BEE0-93B17EC8FA0E}" type="presOf" srcId="{85E15ACD-12B8-46E5-B089-B32E4C5182D1}" destId="{EB04EA6C-95F5-449E-AF93-FCF5C667C1D3}" srcOrd="0" destOrd="0" presId="urn:microsoft.com/office/officeart/2005/8/layout/hierarchy2"/>
    <dgm:cxn modelId="{0088E258-0777-4916-A777-963BDF5880B7}" type="presOf" srcId="{913EB8C7-7542-4C60-B431-A47366EA93ED}" destId="{F991C004-40C0-4DCE-A1F7-9D0985CF3419}" srcOrd="0" destOrd="0" presId="urn:microsoft.com/office/officeart/2005/8/layout/hierarchy2"/>
    <dgm:cxn modelId="{C787697A-5F91-4660-9CB7-D2319D39DA15}" type="presOf" srcId="{1110D67D-0DD6-4EC7-8C72-951600DDF089}" destId="{7C363D97-C0B8-4C0B-9C97-ACB80B7866BE}" srcOrd="0" destOrd="0" presId="urn:microsoft.com/office/officeart/2005/8/layout/hierarchy2"/>
    <dgm:cxn modelId="{D850BB7B-B7D1-4013-89E3-0C4215365A9F}" srcId="{1110D67D-0DD6-4EC7-8C72-951600DDF089}" destId="{CB24946A-8F70-4F69-9BB4-08B08A0969D2}" srcOrd="0" destOrd="0" parTransId="{BC7E18C4-E165-4FF8-9A8C-AC7FBD061C32}" sibTransId="{1F1632D4-FF03-410B-BBC7-C84CB06B944B}"/>
    <dgm:cxn modelId="{6B9D5381-7F61-44DB-9721-99B5605BEAD0}" type="presOf" srcId="{7CBC31D6-795B-4F17-8EFA-C5A17C27CA4A}" destId="{CA06BFE6-D7A2-401E-B7C4-66B2FCA53D63}" srcOrd="0" destOrd="0" presId="urn:microsoft.com/office/officeart/2005/8/layout/hierarchy2"/>
    <dgm:cxn modelId="{9B1F4182-F17A-49AB-A2AF-C7B4655A7D6C}" type="presOf" srcId="{CB24946A-8F70-4F69-9BB4-08B08A0969D2}" destId="{BBCE389B-3146-4690-9AF0-9DF40336BEF0}" srcOrd="0" destOrd="0" presId="urn:microsoft.com/office/officeart/2005/8/layout/hierarchy2"/>
    <dgm:cxn modelId="{A5665EC0-F03D-4849-95FF-05DCF365FB7D}" type="presOf" srcId="{BC7E18C4-E165-4FF8-9A8C-AC7FBD061C32}" destId="{EF41C6BC-AFAF-4033-9FED-1FE27856DDDB}" srcOrd="0" destOrd="0" presId="urn:microsoft.com/office/officeart/2005/8/layout/hierarchy2"/>
    <dgm:cxn modelId="{675D48C1-B98E-4275-AB8D-8E95C2972ECC}" srcId="{5FD71542-55BA-4E11-95D4-8A54A0FD7BE6}" destId="{74B0BD24-0CB2-46DB-BA04-29199BE87D70}" srcOrd="0" destOrd="0" parTransId="{7CBC31D6-795B-4F17-8EFA-C5A17C27CA4A}" sibTransId="{F1808B8D-ADFB-4B9E-A523-683C391ACF63}"/>
    <dgm:cxn modelId="{75545DCB-4CED-49FD-BCCE-A61ECEFD92D0}" type="presOf" srcId="{D4646D53-FE61-4038-B294-BA160E4F8997}" destId="{775F9679-6F5C-4C76-AAED-02088055AB67}" srcOrd="0" destOrd="0" presId="urn:microsoft.com/office/officeart/2005/8/layout/hierarchy2"/>
    <dgm:cxn modelId="{7E2CBFCD-1122-41F1-ACC8-FD2D948D71C0}" type="presOf" srcId="{5F3F2E2F-317D-499B-8018-BAEC91565539}" destId="{3F8481F8-6F26-445D-B0D3-59088824B30D}" srcOrd="0" destOrd="0" presId="urn:microsoft.com/office/officeart/2005/8/layout/hierarchy2"/>
    <dgm:cxn modelId="{95936FCF-AA30-46D5-9D68-693F3703ACAB}" srcId="{913EB8C7-7542-4C60-B431-A47366EA93ED}" destId="{5FD71542-55BA-4E11-95D4-8A54A0FD7BE6}" srcOrd="1" destOrd="0" parTransId="{D4646D53-FE61-4038-B294-BA160E4F8997}" sibTransId="{6E021DE5-637D-4531-9888-777327D516D9}"/>
    <dgm:cxn modelId="{7192BCD8-E073-4420-9B4A-2F6D2CB5BB82}" srcId="{85E15ACD-12B8-46E5-B089-B32E4C5182D1}" destId="{913EB8C7-7542-4C60-B431-A47366EA93ED}" srcOrd="0" destOrd="0" parTransId="{1E71FBF3-8E4B-478C-8CBF-CE5E1ADBAF8A}" sibTransId="{C68BC3D7-3288-4663-A00F-33D522A39FF3}"/>
    <dgm:cxn modelId="{ADFC9775-4B02-480F-8A73-D7BFF2E5C9EB}" type="presParOf" srcId="{EB04EA6C-95F5-449E-AF93-FCF5C667C1D3}" destId="{4E12E152-E00A-4AE9-8D3B-8A61D2C30ACA}" srcOrd="0" destOrd="0" presId="urn:microsoft.com/office/officeart/2005/8/layout/hierarchy2"/>
    <dgm:cxn modelId="{C8E13A8A-6531-4776-8D98-440F8FF6BB1E}" type="presParOf" srcId="{4E12E152-E00A-4AE9-8D3B-8A61D2C30ACA}" destId="{F991C004-40C0-4DCE-A1F7-9D0985CF3419}" srcOrd="0" destOrd="0" presId="urn:microsoft.com/office/officeart/2005/8/layout/hierarchy2"/>
    <dgm:cxn modelId="{BB7A9736-55EF-4E91-9EAA-87BBE57717DA}" type="presParOf" srcId="{4E12E152-E00A-4AE9-8D3B-8A61D2C30ACA}" destId="{419FE6D6-1B24-4D21-BBB9-1DFFAF57375A}" srcOrd="1" destOrd="0" presId="urn:microsoft.com/office/officeart/2005/8/layout/hierarchy2"/>
    <dgm:cxn modelId="{D5B8D209-7C38-4FEF-9157-508ABD7AA046}" type="presParOf" srcId="{419FE6D6-1B24-4D21-BBB9-1DFFAF57375A}" destId="{3F8481F8-6F26-445D-B0D3-59088824B30D}" srcOrd="0" destOrd="0" presId="urn:microsoft.com/office/officeart/2005/8/layout/hierarchy2"/>
    <dgm:cxn modelId="{6FD4C394-8C29-4570-B9B0-A8D2FB92679C}" type="presParOf" srcId="{3F8481F8-6F26-445D-B0D3-59088824B30D}" destId="{B97AE5EF-57F5-4BFA-9BA6-51964687E78E}" srcOrd="0" destOrd="0" presId="urn:microsoft.com/office/officeart/2005/8/layout/hierarchy2"/>
    <dgm:cxn modelId="{675E5B09-897C-46DB-93B4-168158201444}" type="presParOf" srcId="{419FE6D6-1B24-4D21-BBB9-1DFFAF57375A}" destId="{C52D03B0-8CB9-4DF5-91AF-0AE8435ADB40}" srcOrd="1" destOrd="0" presId="urn:microsoft.com/office/officeart/2005/8/layout/hierarchy2"/>
    <dgm:cxn modelId="{3B570991-8FE2-4581-B289-E4854BCF6131}" type="presParOf" srcId="{C52D03B0-8CB9-4DF5-91AF-0AE8435ADB40}" destId="{7C363D97-C0B8-4C0B-9C97-ACB80B7866BE}" srcOrd="0" destOrd="0" presId="urn:microsoft.com/office/officeart/2005/8/layout/hierarchy2"/>
    <dgm:cxn modelId="{8077541C-EAB1-4ED9-A5A0-7CCB3DE2E023}" type="presParOf" srcId="{C52D03B0-8CB9-4DF5-91AF-0AE8435ADB40}" destId="{91421E28-47DA-4822-A217-153BFFE261EA}" srcOrd="1" destOrd="0" presId="urn:microsoft.com/office/officeart/2005/8/layout/hierarchy2"/>
    <dgm:cxn modelId="{8BAA5C85-50EF-480C-8BB6-9428839552B0}" type="presParOf" srcId="{91421E28-47DA-4822-A217-153BFFE261EA}" destId="{EF41C6BC-AFAF-4033-9FED-1FE27856DDDB}" srcOrd="0" destOrd="0" presId="urn:microsoft.com/office/officeart/2005/8/layout/hierarchy2"/>
    <dgm:cxn modelId="{043C4B67-7AA9-4144-8A74-B91926817801}" type="presParOf" srcId="{EF41C6BC-AFAF-4033-9FED-1FE27856DDDB}" destId="{3EDDD920-86A7-4096-9017-5DFAA3322828}" srcOrd="0" destOrd="0" presId="urn:microsoft.com/office/officeart/2005/8/layout/hierarchy2"/>
    <dgm:cxn modelId="{58678657-67A0-4EED-A9F1-4F9FD85B4CBC}" type="presParOf" srcId="{91421E28-47DA-4822-A217-153BFFE261EA}" destId="{4D664E2E-A0BE-4A5D-938A-994ECBEC2494}" srcOrd="1" destOrd="0" presId="urn:microsoft.com/office/officeart/2005/8/layout/hierarchy2"/>
    <dgm:cxn modelId="{E88690A4-7856-461E-8A8A-5979979DD651}" type="presParOf" srcId="{4D664E2E-A0BE-4A5D-938A-994ECBEC2494}" destId="{BBCE389B-3146-4690-9AF0-9DF40336BEF0}" srcOrd="0" destOrd="0" presId="urn:microsoft.com/office/officeart/2005/8/layout/hierarchy2"/>
    <dgm:cxn modelId="{55C65120-1D35-4B16-8DD2-C7B5D6648BBF}" type="presParOf" srcId="{4D664E2E-A0BE-4A5D-938A-994ECBEC2494}" destId="{513CFCBC-63E6-4A53-B905-06F45B3FB7BD}" srcOrd="1" destOrd="0" presId="urn:microsoft.com/office/officeart/2005/8/layout/hierarchy2"/>
    <dgm:cxn modelId="{50F2002C-BF28-4A61-946E-3CA13AEBB4B6}" type="presParOf" srcId="{419FE6D6-1B24-4D21-BBB9-1DFFAF57375A}" destId="{775F9679-6F5C-4C76-AAED-02088055AB67}" srcOrd="2" destOrd="0" presId="urn:microsoft.com/office/officeart/2005/8/layout/hierarchy2"/>
    <dgm:cxn modelId="{CD5255AE-FD4A-418B-83F9-07236D71C8C3}" type="presParOf" srcId="{775F9679-6F5C-4C76-AAED-02088055AB67}" destId="{38434B3F-50FC-43FA-8793-E6AFE8A98D32}" srcOrd="0" destOrd="0" presId="urn:microsoft.com/office/officeart/2005/8/layout/hierarchy2"/>
    <dgm:cxn modelId="{2DB2E7E5-B751-463B-9DDD-322940D6C0B8}" type="presParOf" srcId="{419FE6D6-1B24-4D21-BBB9-1DFFAF57375A}" destId="{3CCF36E0-B98B-473E-99DA-41B3EC6512EC}" srcOrd="3" destOrd="0" presId="urn:microsoft.com/office/officeart/2005/8/layout/hierarchy2"/>
    <dgm:cxn modelId="{474DB746-ACD7-413F-AB2C-1F9679D8A135}" type="presParOf" srcId="{3CCF36E0-B98B-473E-99DA-41B3EC6512EC}" destId="{B256BFAC-EAB9-486C-9DD6-8E666A69B1BC}" srcOrd="0" destOrd="0" presId="urn:microsoft.com/office/officeart/2005/8/layout/hierarchy2"/>
    <dgm:cxn modelId="{94505E9B-CF78-44CC-9CD1-B6BFD2C2CABE}" type="presParOf" srcId="{3CCF36E0-B98B-473E-99DA-41B3EC6512EC}" destId="{BC029BA4-F2AF-423B-9D23-516003E334A8}" srcOrd="1" destOrd="0" presId="urn:microsoft.com/office/officeart/2005/8/layout/hierarchy2"/>
    <dgm:cxn modelId="{8AEA9ED7-F49A-4EE7-B9D5-452BB30A4969}" type="presParOf" srcId="{BC029BA4-F2AF-423B-9D23-516003E334A8}" destId="{CA06BFE6-D7A2-401E-B7C4-66B2FCA53D63}" srcOrd="0" destOrd="0" presId="urn:microsoft.com/office/officeart/2005/8/layout/hierarchy2"/>
    <dgm:cxn modelId="{3B1173EF-5A57-4A48-9579-8FB733D3ED3E}" type="presParOf" srcId="{CA06BFE6-D7A2-401E-B7C4-66B2FCA53D63}" destId="{6CAAF95F-E01B-4B11-9A13-318FC5C0B831}" srcOrd="0" destOrd="0" presId="urn:microsoft.com/office/officeart/2005/8/layout/hierarchy2"/>
    <dgm:cxn modelId="{DBA57C47-6554-48D6-A08A-2A94CC827244}" type="presParOf" srcId="{BC029BA4-F2AF-423B-9D23-516003E334A8}" destId="{F7224BC1-BFED-4C61-B1F5-8C94286B9DBF}" srcOrd="1" destOrd="0" presId="urn:microsoft.com/office/officeart/2005/8/layout/hierarchy2"/>
    <dgm:cxn modelId="{5EE32789-089D-4DE3-978B-EFF67B52118E}" type="presParOf" srcId="{F7224BC1-BFED-4C61-B1F5-8C94286B9DBF}" destId="{75FCFC9B-E729-48DD-9957-A0BAC2277A1A}" srcOrd="0" destOrd="0" presId="urn:microsoft.com/office/officeart/2005/8/layout/hierarchy2"/>
    <dgm:cxn modelId="{AE3FB101-9A1B-4410-83FC-FA0C8783AB4A}" type="presParOf" srcId="{F7224BC1-BFED-4C61-B1F5-8C94286B9DBF}" destId="{C7CACE9F-DD94-4287-9DCD-30B0636EA39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D2A6CE-5275-4716-A0CC-F90A5081C27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98E629A-7594-45C7-86A6-9BA53F46F905}">
      <dgm:prSet phldrT="[Текст]" custT="1"/>
      <dgm:spPr/>
      <dgm:t>
        <a:bodyPr/>
        <a:lstStyle/>
        <a:p>
          <a:r>
            <a:rPr lang="ru-RU" sz="28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Нефтяные золи</a:t>
          </a:r>
          <a:r>
            <a: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dirty="0"/>
        </a:p>
      </dgm:t>
    </dgm:pt>
    <dgm:pt modelId="{5A1AA109-CAC6-4846-935D-B1E2A5F9286D}" type="parTrans" cxnId="{B3A85A2E-3A18-4A2C-978F-484438D0FE5C}">
      <dgm:prSet/>
      <dgm:spPr/>
      <dgm:t>
        <a:bodyPr/>
        <a:lstStyle/>
        <a:p>
          <a:endParaRPr lang="ru-RU"/>
        </a:p>
      </dgm:t>
    </dgm:pt>
    <dgm:pt modelId="{DA9CD272-DA5D-4734-BEF7-ED49C9BCB981}" type="sibTrans" cxnId="{B3A85A2E-3A18-4A2C-978F-484438D0FE5C}">
      <dgm:prSet/>
      <dgm:spPr/>
      <dgm:t>
        <a:bodyPr/>
        <a:lstStyle/>
        <a:p>
          <a:endParaRPr lang="ru-RU"/>
        </a:p>
      </dgm:t>
    </dgm:pt>
    <dgm:pt modelId="{19CFEA40-F57A-4936-8C13-F87748B46AE2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малоконцентрированные (концентрация дисперсной фазы менее нескольких %) дисперсности</a:t>
          </a:r>
          <a:endParaRPr lang="ru-RU" sz="2000" dirty="0"/>
        </a:p>
      </dgm:t>
    </dgm:pt>
    <dgm:pt modelId="{4A219D97-373E-4DFD-A39B-B61D0CC0BE11}" type="parTrans" cxnId="{30183889-7C57-4978-A654-3A2FAD820191}">
      <dgm:prSet/>
      <dgm:spPr/>
      <dgm:t>
        <a:bodyPr/>
        <a:lstStyle/>
        <a:p>
          <a:endParaRPr lang="ru-RU"/>
        </a:p>
      </dgm:t>
    </dgm:pt>
    <dgm:pt modelId="{49E71331-8F56-4273-B4A8-1A3F4E37115C}" type="sibTrans" cxnId="{30183889-7C57-4978-A654-3A2FAD820191}">
      <dgm:prSet/>
      <dgm:spPr/>
      <dgm:t>
        <a:bodyPr/>
        <a:lstStyle/>
        <a:p>
          <a:endParaRPr lang="ru-RU"/>
        </a:p>
      </dgm:t>
    </dgm:pt>
    <dgm:pt modelId="{A862E663-0B7D-4D71-AF0A-362A137E7D2A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легкие нефти, среднедистиллятные топлива, масла</a:t>
          </a:r>
          <a:endParaRPr lang="ru-RU" sz="2000" dirty="0"/>
        </a:p>
      </dgm:t>
    </dgm:pt>
    <dgm:pt modelId="{ECB15614-0CDD-4F43-AF12-148F2D4590D6}" type="parTrans" cxnId="{5DF0EF17-7FD5-431F-8304-45E41F271A2E}">
      <dgm:prSet/>
      <dgm:spPr/>
      <dgm:t>
        <a:bodyPr/>
        <a:lstStyle/>
        <a:p>
          <a:endParaRPr lang="ru-RU"/>
        </a:p>
      </dgm:t>
    </dgm:pt>
    <dgm:pt modelId="{C5006C6C-80A0-422C-B10E-BED71375FD99}" type="sibTrans" cxnId="{5DF0EF17-7FD5-431F-8304-45E41F271A2E}">
      <dgm:prSet/>
      <dgm:spPr/>
      <dgm:t>
        <a:bodyPr/>
        <a:lstStyle/>
        <a:p>
          <a:endParaRPr lang="ru-RU"/>
        </a:p>
      </dgm:t>
    </dgm:pt>
    <dgm:pt modelId="{6DFE2CB7-15F3-4DEC-9B60-B109C1F5EC2A}" type="pres">
      <dgm:prSet presAssocID="{C5D2A6CE-5275-4716-A0CC-F90A5081C275}" presName="Name0" presStyleCnt="0">
        <dgm:presLayoutVars>
          <dgm:dir/>
          <dgm:resizeHandles val="exact"/>
        </dgm:presLayoutVars>
      </dgm:prSet>
      <dgm:spPr/>
    </dgm:pt>
    <dgm:pt modelId="{038B7E4E-690B-4F6E-A4E0-64E985D12209}" type="pres">
      <dgm:prSet presAssocID="{C98E629A-7594-45C7-86A6-9BA53F46F905}" presName="node" presStyleLbl="node1" presStyleIdx="0" presStyleCnt="3" custScaleX="164968" custScaleY="74391">
        <dgm:presLayoutVars>
          <dgm:bulletEnabled val="1"/>
        </dgm:presLayoutVars>
      </dgm:prSet>
      <dgm:spPr/>
    </dgm:pt>
    <dgm:pt modelId="{77F9174A-D09A-45C0-971B-8C28D62ADC4A}" type="pres">
      <dgm:prSet presAssocID="{DA9CD272-DA5D-4734-BEF7-ED49C9BCB981}" presName="sibTrans" presStyleLbl="sibTrans2D1" presStyleIdx="0" presStyleCnt="2"/>
      <dgm:spPr/>
    </dgm:pt>
    <dgm:pt modelId="{56EB7E2B-ECDE-48BE-9D12-538A859E2304}" type="pres">
      <dgm:prSet presAssocID="{DA9CD272-DA5D-4734-BEF7-ED49C9BCB981}" presName="connectorText" presStyleLbl="sibTrans2D1" presStyleIdx="0" presStyleCnt="2"/>
      <dgm:spPr/>
    </dgm:pt>
    <dgm:pt modelId="{8D55CDDF-716A-486E-8BAC-EF30131177EF}" type="pres">
      <dgm:prSet presAssocID="{19CFEA40-F57A-4936-8C13-F87748B46AE2}" presName="node" presStyleLbl="node1" presStyleIdx="1" presStyleCnt="3" custScaleX="184666" custScaleY="102837">
        <dgm:presLayoutVars>
          <dgm:bulletEnabled val="1"/>
        </dgm:presLayoutVars>
      </dgm:prSet>
      <dgm:spPr/>
    </dgm:pt>
    <dgm:pt modelId="{A9816236-1A24-46AD-AAD0-8168E55AEA8F}" type="pres">
      <dgm:prSet presAssocID="{49E71331-8F56-4273-B4A8-1A3F4E37115C}" presName="sibTrans" presStyleLbl="sibTrans2D1" presStyleIdx="1" presStyleCnt="2"/>
      <dgm:spPr/>
    </dgm:pt>
    <dgm:pt modelId="{0748D1A9-894B-499A-BBDC-B18A880F9463}" type="pres">
      <dgm:prSet presAssocID="{49E71331-8F56-4273-B4A8-1A3F4E37115C}" presName="connectorText" presStyleLbl="sibTrans2D1" presStyleIdx="1" presStyleCnt="2"/>
      <dgm:spPr/>
    </dgm:pt>
    <dgm:pt modelId="{4AADB820-409A-4282-9122-F8139B9D9169}" type="pres">
      <dgm:prSet presAssocID="{A862E663-0B7D-4D71-AF0A-362A137E7D2A}" presName="node" presStyleLbl="node1" presStyleIdx="2" presStyleCnt="3" custScaleX="119950">
        <dgm:presLayoutVars>
          <dgm:bulletEnabled val="1"/>
        </dgm:presLayoutVars>
      </dgm:prSet>
      <dgm:spPr/>
    </dgm:pt>
  </dgm:ptLst>
  <dgm:cxnLst>
    <dgm:cxn modelId="{B75A6600-36F9-4EB6-9F1B-FBD9995FBB5B}" type="presOf" srcId="{C98E629A-7594-45C7-86A6-9BA53F46F905}" destId="{038B7E4E-690B-4F6E-A4E0-64E985D12209}" srcOrd="0" destOrd="0" presId="urn:microsoft.com/office/officeart/2005/8/layout/process1"/>
    <dgm:cxn modelId="{2C75310E-DD4E-4E78-B449-0C0EF4CB4B8B}" type="presOf" srcId="{19CFEA40-F57A-4936-8C13-F87748B46AE2}" destId="{8D55CDDF-716A-486E-8BAC-EF30131177EF}" srcOrd="0" destOrd="0" presId="urn:microsoft.com/office/officeart/2005/8/layout/process1"/>
    <dgm:cxn modelId="{5DF0EF17-7FD5-431F-8304-45E41F271A2E}" srcId="{C5D2A6CE-5275-4716-A0CC-F90A5081C275}" destId="{A862E663-0B7D-4D71-AF0A-362A137E7D2A}" srcOrd="2" destOrd="0" parTransId="{ECB15614-0CDD-4F43-AF12-148F2D4590D6}" sibTransId="{C5006C6C-80A0-422C-B10E-BED71375FD99}"/>
    <dgm:cxn modelId="{B3A85A2E-3A18-4A2C-978F-484438D0FE5C}" srcId="{C5D2A6CE-5275-4716-A0CC-F90A5081C275}" destId="{C98E629A-7594-45C7-86A6-9BA53F46F905}" srcOrd="0" destOrd="0" parTransId="{5A1AA109-CAC6-4846-935D-B1E2A5F9286D}" sibTransId="{DA9CD272-DA5D-4734-BEF7-ED49C9BCB981}"/>
    <dgm:cxn modelId="{FF796B40-29DA-4005-AA79-70B9A712913C}" type="presOf" srcId="{DA9CD272-DA5D-4734-BEF7-ED49C9BCB981}" destId="{77F9174A-D09A-45C0-971B-8C28D62ADC4A}" srcOrd="0" destOrd="0" presId="urn:microsoft.com/office/officeart/2005/8/layout/process1"/>
    <dgm:cxn modelId="{AC340F5C-97A3-4183-8E17-6E868D690A0A}" type="presOf" srcId="{A862E663-0B7D-4D71-AF0A-362A137E7D2A}" destId="{4AADB820-409A-4282-9122-F8139B9D9169}" srcOrd="0" destOrd="0" presId="urn:microsoft.com/office/officeart/2005/8/layout/process1"/>
    <dgm:cxn modelId="{30183889-7C57-4978-A654-3A2FAD820191}" srcId="{C5D2A6CE-5275-4716-A0CC-F90A5081C275}" destId="{19CFEA40-F57A-4936-8C13-F87748B46AE2}" srcOrd="1" destOrd="0" parTransId="{4A219D97-373E-4DFD-A39B-B61D0CC0BE11}" sibTransId="{49E71331-8F56-4273-B4A8-1A3F4E37115C}"/>
    <dgm:cxn modelId="{71F9D0A1-17E0-4921-8BF7-D91F00E9AFB8}" type="presOf" srcId="{DA9CD272-DA5D-4734-BEF7-ED49C9BCB981}" destId="{56EB7E2B-ECDE-48BE-9D12-538A859E2304}" srcOrd="1" destOrd="0" presId="urn:microsoft.com/office/officeart/2005/8/layout/process1"/>
    <dgm:cxn modelId="{A67B52C4-CF9F-473E-AD4B-1D4B1BA0FB56}" type="presOf" srcId="{49E71331-8F56-4273-B4A8-1A3F4E37115C}" destId="{0748D1A9-894B-499A-BBDC-B18A880F9463}" srcOrd="1" destOrd="0" presId="urn:microsoft.com/office/officeart/2005/8/layout/process1"/>
    <dgm:cxn modelId="{67E93AE8-5176-46CE-BE26-6D8DCC5711DA}" type="presOf" srcId="{C5D2A6CE-5275-4716-A0CC-F90A5081C275}" destId="{6DFE2CB7-15F3-4DEC-9B60-B109C1F5EC2A}" srcOrd="0" destOrd="0" presId="urn:microsoft.com/office/officeart/2005/8/layout/process1"/>
    <dgm:cxn modelId="{6FC6D0FB-CE53-4C14-98B7-0DFEF6997824}" type="presOf" srcId="{49E71331-8F56-4273-B4A8-1A3F4E37115C}" destId="{A9816236-1A24-46AD-AAD0-8168E55AEA8F}" srcOrd="0" destOrd="0" presId="urn:microsoft.com/office/officeart/2005/8/layout/process1"/>
    <dgm:cxn modelId="{85762F85-2532-44B0-975A-EC6AD0071794}" type="presParOf" srcId="{6DFE2CB7-15F3-4DEC-9B60-B109C1F5EC2A}" destId="{038B7E4E-690B-4F6E-A4E0-64E985D12209}" srcOrd="0" destOrd="0" presId="urn:microsoft.com/office/officeart/2005/8/layout/process1"/>
    <dgm:cxn modelId="{9F19FFB5-4103-4F30-8027-6E2D0FB4ECAC}" type="presParOf" srcId="{6DFE2CB7-15F3-4DEC-9B60-B109C1F5EC2A}" destId="{77F9174A-D09A-45C0-971B-8C28D62ADC4A}" srcOrd="1" destOrd="0" presId="urn:microsoft.com/office/officeart/2005/8/layout/process1"/>
    <dgm:cxn modelId="{9000B4B9-70E9-439C-B16D-E4F6243B1997}" type="presParOf" srcId="{77F9174A-D09A-45C0-971B-8C28D62ADC4A}" destId="{56EB7E2B-ECDE-48BE-9D12-538A859E2304}" srcOrd="0" destOrd="0" presId="urn:microsoft.com/office/officeart/2005/8/layout/process1"/>
    <dgm:cxn modelId="{D88CE4AF-483E-4C21-AC1B-1735E3AD0323}" type="presParOf" srcId="{6DFE2CB7-15F3-4DEC-9B60-B109C1F5EC2A}" destId="{8D55CDDF-716A-486E-8BAC-EF30131177EF}" srcOrd="2" destOrd="0" presId="urn:microsoft.com/office/officeart/2005/8/layout/process1"/>
    <dgm:cxn modelId="{26F23202-4FC4-466E-8DC9-36227E3CE9DD}" type="presParOf" srcId="{6DFE2CB7-15F3-4DEC-9B60-B109C1F5EC2A}" destId="{A9816236-1A24-46AD-AAD0-8168E55AEA8F}" srcOrd="3" destOrd="0" presId="urn:microsoft.com/office/officeart/2005/8/layout/process1"/>
    <dgm:cxn modelId="{C9147203-3323-481E-8ECD-5FDA60949849}" type="presParOf" srcId="{A9816236-1A24-46AD-AAD0-8168E55AEA8F}" destId="{0748D1A9-894B-499A-BBDC-B18A880F9463}" srcOrd="0" destOrd="0" presId="urn:microsoft.com/office/officeart/2005/8/layout/process1"/>
    <dgm:cxn modelId="{A792DAB3-0442-45C5-BA17-0E367ACCE5B4}" type="presParOf" srcId="{6DFE2CB7-15F3-4DEC-9B60-B109C1F5EC2A}" destId="{4AADB820-409A-4282-9122-F8139B9D916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A511EF-F78C-426E-96D8-7A9810C46C9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2947DB-9AEB-429C-A381-4B05CCFB37BD}">
      <dgm:prSet phldrT="[Текст]" custT="1"/>
      <dgm:spPr/>
      <dgm:t>
        <a:bodyPr/>
        <a:lstStyle/>
        <a:p>
          <a:r>
            <a:rPr lang="ru-RU" sz="32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Нефтяные гели</a:t>
          </a:r>
          <a:endParaRPr lang="ru-RU" sz="3200" dirty="0"/>
        </a:p>
      </dgm:t>
    </dgm:pt>
    <dgm:pt modelId="{91090A5F-1881-4DAF-BD35-EB4C877E6A71}" type="parTrans" cxnId="{3119C894-6600-4164-B247-1D7031F9CC22}">
      <dgm:prSet/>
      <dgm:spPr/>
      <dgm:t>
        <a:bodyPr/>
        <a:lstStyle/>
        <a:p>
          <a:endParaRPr lang="ru-RU"/>
        </a:p>
      </dgm:t>
    </dgm:pt>
    <dgm:pt modelId="{624C5470-F059-4BEB-A5CE-E1D523D018C1}" type="sibTrans" cxnId="{3119C894-6600-4164-B247-1D7031F9CC22}">
      <dgm:prSet/>
      <dgm:spPr/>
      <dgm:t>
        <a:bodyPr/>
        <a:lstStyle/>
        <a:p>
          <a:endParaRPr lang="ru-RU"/>
        </a:p>
      </dgm:t>
    </dgm:pt>
    <dgm:pt modelId="{5801CB4B-313C-444A-A692-82088A68D17A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высоковязкие нефти, природные битумы </a:t>
          </a:r>
          <a:endParaRPr lang="ru-RU" sz="2400" dirty="0"/>
        </a:p>
      </dgm:t>
    </dgm:pt>
    <dgm:pt modelId="{388EB967-AE5C-46DC-9201-076FB4C779A5}" type="parTrans" cxnId="{BEBD90CC-BF25-49DA-A29A-C4D38C99AA2E}">
      <dgm:prSet/>
      <dgm:spPr/>
      <dgm:t>
        <a:bodyPr/>
        <a:lstStyle/>
        <a:p>
          <a:endParaRPr lang="ru-RU"/>
        </a:p>
      </dgm:t>
    </dgm:pt>
    <dgm:pt modelId="{862D9952-C31C-462F-B7C8-78FA7CAF1721}" type="sibTrans" cxnId="{BEBD90CC-BF25-49DA-A29A-C4D38C99AA2E}">
      <dgm:prSet/>
      <dgm:spPr/>
      <dgm:t>
        <a:bodyPr/>
        <a:lstStyle/>
        <a:p>
          <a:endParaRPr lang="ru-RU"/>
        </a:p>
      </dgm:t>
    </dgm:pt>
    <dgm:pt modelId="{A3905F7B-9FBE-4CCE-858B-D01D9A7B72D9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гели для гидроразрыва пласта</a:t>
          </a:r>
          <a:endParaRPr lang="ru-RU" sz="2400" dirty="0"/>
        </a:p>
      </dgm:t>
    </dgm:pt>
    <dgm:pt modelId="{E1B4FD12-F37C-46AF-BF41-D3A7307F84C5}" type="parTrans" cxnId="{4AA49539-0D01-4F16-A04D-396EC6C3366C}">
      <dgm:prSet/>
      <dgm:spPr/>
      <dgm:t>
        <a:bodyPr/>
        <a:lstStyle/>
        <a:p>
          <a:endParaRPr lang="ru-RU"/>
        </a:p>
      </dgm:t>
    </dgm:pt>
    <dgm:pt modelId="{0DB28C71-3B50-41D0-8658-76FDB8969AED}" type="sibTrans" cxnId="{4AA49539-0D01-4F16-A04D-396EC6C3366C}">
      <dgm:prSet/>
      <dgm:spPr/>
      <dgm:t>
        <a:bodyPr/>
        <a:lstStyle/>
        <a:p>
          <a:endParaRPr lang="ru-RU"/>
        </a:p>
      </dgm:t>
    </dgm:pt>
    <dgm:pt modelId="{9D79660A-E8F2-48E9-AB17-84C7E9D1AF73}" type="pres">
      <dgm:prSet presAssocID="{78A511EF-F78C-426E-96D8-7A9810C46C9F}" presName="rootnode" presStyleCnt="0">
        <dgm:presLayoutVars>
          <dgm:chMax/>
          <dgm:chPref/>
          <dgm:dir/>
          <dgm:animLvl val="lvl"/>
        </dgm:presLayoutVars>
      </dgm:prSet>
      <dgm:spPr/>
    </dgm:pt>
    <dgm:pt modelId="{C817B017-E8EE-4555-9795-D26C9EF1B9A7}" type="pres">
      <dgm:prSet presAssocID="{042947DB-9AEB-429C-A381-4B05CCFB37BD}" presName="composite" presStyleCnt="0"/>
      <dgm:spPr/>
    </dgm:pt>
    <dgm:pt modelId="{B6783EBE-FC5B-4F7B-96AB-75BED89E9018}" type="pres">
      <dgm:prSet presAssocID="{042947DB-9AEB-429C-A381-4B05CCFB37BD}" presName="bentUpArrow1" presStyleLbl="alignImgPlace1" presStyleIdx="0" presStyleCnt="2" custScaleX="285282" custScaleY="359926" custLinFactX="-74729" custLinFactNeighborX="-100000" custLinFactNeighborY="-41908"/>
      <dgm:spPr/>
    </dgm:pt>
    <dgm:pt modelId="{E5036CFA-79F9-4C36-BF9F-B6DDD1EFB1E6}" type="pres">
      <dgm:prSet presAssocID="{042947DB-9AEB-429C-A381-4B05CCFB37BD}" presName="ParentText" presStyleLbl="node1" presStyleIdx="0" presStyleCnt="3" custScaleX="849304" custScaleY="629079" custLinFactY="-200000" custLinFactNeighborX="62054" custLinFactNeighborY="-293043">
        <dgm:presLayoutVars>
          <dgm:chMax val="1"/>
          <dgm:chPref val="1"/>
          <dgm:bulletEnabled val="1"/>
        </dgm:presLayoutVars>
      </dgm:prSet>
      <dgm:spPr/>
    </dgm:pt>
    <dgm:pt modelId="{074E3526-2EB6-447D-9A2F-231F16E4F126}" type="pres">
      <dgm:prSet presAssocID="{042947DB-9AEB-429C-A381-4B05CCFB37BD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14C4FECC-C8AA-469B-938B-C0BE254D77F8}" type="pres">
      <dgm:prSet presAssocID="{624C5470-F059-4BEB-A5CE-E1D523D018C1}" presName="sibTrans" presStyleCnt="0"/>
      <dgm:spPr/>
    </dgm:pt>
    <dgm:pt modelId="{D92C51F3-0D97-469F-9C2B-461FDB08CDAD}" type="pres">
      <dgm:prSet presAssocID="{5801CB4B-313C-444A-A692-82088A68D17A}" presName="composite" presStyleCnt="0"/>
      <dgm:spPr/>
    </dgm:pt>
    <dgm:pt modelId="{9737EFC8-1801-4463-9795-7B57854E175A}" type="pres">
      <dgm:prSet presAssocID="{5801CB4B-313C-444A-A692-82088A68D17A}" presName="bentUpArrow1" presStyleLbl="alignImgPlace1" presStyleIdx="1" presStyleCnt="2"/>
      <dgm:spPr/>
    </dgm:pt>
    <dgm:pt modelId="{F7C61D75-4ADB-4785-8A64-0D78DC9C046B}" type="pres">
      <dgm:prSet presAssocID="{5801CB4B-313C-444A-A692-82088A68D17A}" presName="ParentText" presStyleLbl="node1" presStyleIdx="1" presStyleCnt="3" custScaleX="892731" custScaleY="1130300" custLinFactY="-124439" custLinFactNeighborX="-21907" custLinFactNeighborY="-200000">
        <dgm:presLayoutVars>
          <dgm:chMax val="1"/>
          <dgm:chPref val="1"/>
          <dgm:bulletEnabled val="1"/>
        </dgm:presLayoutVars>
      </dgm:prSet>
      <dgm:spPr/>
    </dgm:pt>
    <dgm:pt modelId="{581FBD91-BC2A-4304-BE71-F0A1706BA96C}" type="pres">
      <dgm:prSet presAssocID="{5801CB4B-313C-444A-A692-82088A68D17A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12DA73EA-9584-41C0-92E7-D09D4105F3BA}" type="pres">
      <dgm:prSet presAssocID="{862D9952-C31C-462F-B7C8-78FA7CAF1721}" presName="sibTrans" presStyleCnt="0"/>
      <dgm:spPr/>
    </dgm:pt>
    <dgm:pt modelId="{66D371A3-BB7A-4AEA-A59D-B4A67B553A17}" type="pres">
      <dgm:prSet presAssocID="{A3905F7B-9FBE-4CCE-858B-D01D9A7B72D9}" presName="composite" presStyleCnt="0"/>
      <dgm:spPr/>
    </dgm:pt>
    <dgm:pt modelId="{123B96CC-82CA-484D-92B7-4020896EF5B3}" type="pres">
      <dgm:prSet presAssocID="{A3905F7B-9FBE-4CCE-858B-D01D9A7B72D9}" presName="ParentText" presStyleLbl="node1" presStyleIdx="2" presStyleCnt="3" custScaleX="513640" custScaleY="1352794" custLinFactX="-60287" custLinFactY="-81829" custLinFactNeighborX="-100000" custLinFactNeighborY="-100000">
        <dgm:presLayoutVars>
          <dgm:chMax val="1"/>
          <dgm:chPref val="1"/>
          <dgm:bulletEnabled val="1"/>
        </dgm:presLayoutVars>
      </dgm:prSet>
      <dgm:spPr/>
    </dgm:pt>
  </dgm:ptLst>
  <dgm:cxnLst>
    <dgm:cxn modelId="{8FB66E09-8D2A-4E81-9659-37C2207F8C14}" type="presOf" srcId="{78A511EF-F78C-426E-96D8-7A9810C46C9F}" destId="{9D79660A-E8F2-48E9-AB17-84C7E9D1AF73}" srcOrd="0" destOrd="0" presId="urn:microsoft.com/office/officeart/2005/8/layout/StepDownProcess"/>
    <dgm:cxn modelId="{AC58230B-5261-40A8-8E0D-A1DF680312A1}" type="presOf" srcId="{042947DB-9AEB-429C-A381-4B05CCFB37BD}" destId="{E5036CFA-79F9-4C36-BF9F-B6DDD1EFB1E6}" srcOrd="0" destOrd="0" presId="urn:microsoft.com/office/officeart/2005/8/layout/StepDownProcess"/>
    <dgm:cxn modelId="{4AA49539-0D01-4F16-A04D-396EC6C3366C}" srcId="{78A511EF-F78C-426E-96D8-7A9810C46C9F}" destId="{A3905F7B-9FBE-4CCE-858B-D01D9A7B72D9}" srcOrd="2" destOrd="0" parTransId="{E1B4FD12-F37C-46AF-BF41-D3A7307F84C5}" sibTransId="{0DB28C71-3B50-41D0-8658-76FDB8969AED}"/>
    <dgm:cxn modelId="{92EAFC40-3639-468F-9CDF-612ED1DA27F7}" type="presOf" srcId="{A3905F7B-9FBE-4CCE-858B-D01D9A7B72D9}" destId="{123B96CC-82CA-484D-92B7-4020896EF5B3}" srcOrd="0" destOrd="0" presId="urn:microsoft.com/office/officeart/2005/8/layout/StepDownProcess"/>
    <dgm:cxn modelId="{3119C894-6600-4164-B247-1D7031F9CC22}" srcId="{78A511EF-F78C-426E-96D8-7A9810C46C9F}" destId="{042947DB-9AEB-429C-A381-4B05CCFB37BD}" srcOrd="0" destOrd="0" parTransId="{91090A5F-1881-4DAF-BD35-EB4C877E6A71}" sibTransId="{624C5470-F059-4BEB-A5CE-E1D523D018C1}"/>
    <dgm:cxn modelId="{BEBD90CC-BF25-49DA-A29A-C4D38C99AA2E}" srcId="{78A511EF-F78C-426E-96D8-7A9810C46C9F}" destId="{5801CB4B-313C-444A-A692-82088A68D17A}" srcOrd="1" destOrd="0" parTransId="{388EB967-AE5C-46DC-9201-076FB4C779A5}" sibTransId="{862D9952-C31C-462F-B7C8-78FA7CAF1721}"/>
    <dgm:cxn modelId="{878252DD-14AE-483F-A528-CA133CED8E2D}" type="presOf" srcId="{5801CB4B-313C-444A-A692-82088A68D17A}" destId="{F7C61D75-4ADB-4785-8A64-0D78DC9C046B}" srcOrd="0" destOrd="0" presId="urn:microsoft.com/office/officeart/2005/8/layout/StepDownProcess"/>
    <dgm:cxn modelId="{EF2299B0-3DA7-452D-BADE-B1138D6CEF9E}" type="presParOf" srcId="{9D79660A-E8F2-48E9-AB17-84C7E9D1AF73}" destId="{C817B017-E8EE-4555-9795-D26C9EF1B9A7}" srcOrd="0" destOrd="0" presId="urn:microsoft.com/office/officeart/2005/8/layout/StepDownProcess"/>
    <dgm:cxn modelId="{1EFF41BC-EBF6-4205-B556-AEEC130F3C06}" type="presParOf" srcId="{C817B017-E8EE-4555-9795-D26C9EF1B9A7}" destId="{B6783EBE-FC5B-4F7B-96AB-75BED89E9018}" srcOrd="0" destOrd="0" presId="urn:microsoft.com/office/officeart/2005/8/layout/StepDownProcess"/>
    <dgm:cxn modelId="{AB39B06E-1C92-48B0-B9D8-9FB83E2B7102}" type="presParOf" srcId="{C817B017-E8EE-4555-9795-D26C9EF1B9A7}" destId="{E5036CFA-79F9-4C36-BF9F-B6DDD1EFB1E6}" srcOrd="1" destOrd="0" presId="urn:microsoft.com/office/officeart/2005/8/layout/StepDownProcess"/>
    <dgm:cxn modelId="{2B1BCEB8-3866-4EC9-BC1F-2899C6D8EB75}" type="presParOf" srcId="{C817B017-E8EE-4555-9795-D26C9EF1B9A7}" destId="{074E3526-2EB6-447D-9A2F-231F16E4F126}" srcOrd="2" destOrd="0" presId="urn:microsoft.com/office/officeart/2005/8/layout/StepDownProcess"/>
    <dgm:cxn modelId="{C081F17D-EA13-4D18-823F-4D9AA327D013}" type="presParOf" srcId="{9D79660A-E8F2-48E9-AB17-84C7E9D1AF73}" destId="{14C4FECC-C8AA-469B-938B-C0BE254D77F8}" srcOrd="1" destOrd="0" presId="urn:microsoft.com/office/officeart/2005/8/layout/StepDownProcess"/>
    <dgm:cxn modelId="{698553B4-37C8-435B-B3D0-5712F3BDF425}" type="presParOf" srcId="{9D79660A-E8F2-48E9-AB17-84C7E9D1AF73}" destId="{D92C51F3-0D97-469F-9C2B-461FDB08CDAD}" srcOrd="2" destOrd="0" presId="urn:microsoft.com/office/officeart/2005/8/layout/StepDownProcess"/>
    <dgm:cxn modelId="{56479972-D7B7-4DE7-ABF4-439C0837DA93}" type="presParOf" srcId="{D92C51F3-0D97-469F-9C2B-461FDB08CDAD}" destId="{9737EFC8-1801-4463-9795-7B57854E175A}" srcOrd="0" destOrd="0" presId="urn:microsoft.com/office/officeart/2005/8/layout/StepDownProcess"/>
    <dgm:cxn modelId="{2A239333-7D9F-41BC-887B-BB40F457F05C}" type="presParOf" srcId="{D92C51F3-0D97-469F-9C2B-461FDB08CDAD}" destId="{F7C61D75-4ADB-4785-8A64-0D78DC9C046B}" srcOrd="1" destOrd="0" presId="urn:microsoft.com/office/officeart/2005/8/layout/StepDownProcess"/>
    <dgm:cxn modelId="{EA096629-2D38-487C-A646-DB81CECB7DBC}" type="presParOf" srcId="{D92C51F3-0D97-469F-9C2B-461FDB08CDAD}" destId="{581FBD91-BC2A-4304-BE71-F0A1706BA96C}" srcOrd="2" destOrd="0" presId="urn:microsoft.com/office/officeart/2005/8/layout/StepDownProcess"/>
    <dgm:cxn modelId="{AA10601F-1513-460C-9AFB-E02D27B07EDD}" type="presParOf" srcId="{9D79660A-E8F2-48E9-AB17-84C7E9D1AF73}" destId="{12DA73EA-9584-41C0-92E7-D09D4105F3BA}" srcOrd="3" destOrd="0" presId="urn:microsoft.com/office/officeart/2005/8/layout/StepDownProcess"/>
    <dgm:cxn modelId="{B66C91FA-AF08-4788-A567-B9DD12AAADE8}" type="presParOf" srcId="{9D79660A-E8F2-48E9-AB17-84C7E9D1AF73}" destId="{66D371A3-BB7A-4AEA-A59D-B4A67B553A17}" srcOrd="4" destOrd="0" presId="urn:microsoft.com/office/officeart/2005/8/layout/StepDownProcess"/>
    <dgm:cxn modelId="{272F1400-38BF-42FF-AE54-730C186534AB}" type="presParOf" srcId="{66D371A3-BB7A-4AEA-A59D-B4A67B553A17}" destId="{123B96CC-82CA-484D-92B7-4020896EF5B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015F1EA-5A5D-44E9-823D-961BC6A5D298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87C810-200E-4EBD-9885-1FF1CC4A72BC}">
      <dgm:prSet phldrT="[Текст]"/>
      <dgm:spPr/>
      <dgm:t>
        <a:bodyPr/>
        <a:lstStyle/>
        <a:p>
          <a:r>
            <a:rPr lang="ru-RU" b="1" i="1" dirty="0">
              <a:latin typeface="Times New Roman" pitchFamily="18" charset="0"/>
              <a:cs typeface="Times New Roman" pitchFamily="18" charset="0"/>
            </a:rPr>
            <a:t>Лиофильные системы</a:t>
          </a:r>
          <a:endParaRPr lang="ru-RU" dirty="0"/>
        </a:p>
      </dgm:t>
    </dgm:pt>
    <dgm:pt modelId="{8D59EF36-325A-4A15-92B5-21370D336B5B}" type="parTrans" cxnId="{35644C87-07B3-4DAF-86F9-708854A715FD}">
      <dgm:prSet/>
      <dgm:spPr/>
      <dgm:t>
        <a:bodyPr/>
        <a:lstStyle/>
        <a:p>
          <a:endParaRPr lang="ru-RU"/>
        </a:p>
      </dgm:t>
    </dgm:pt>
    <dgm:pt modelId="{69B79190-AC68-472A-A2FD-105095BD5235}" type="sibTrans" cxnId="{35644C87-07B3-4DAF-86F9-708854A715FD}">
      <dgm:prSet/>
      <dgm:spPr/>
      <dgm:t>
        <a:bodyPr/>
        <a:lstStyle/>
        <a:p>
          <a:endParaRPr lang="ru-RU"/>
        </a:p>
      </dgm:t>
    </dgm:pt>
    <dgm:pt modelId="{E70B4527-E213-4044-8E82-5E171D4CD368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сильное межмолекулярное взаимодействие дисперсной фазы и дисперсионной среды;</a:t>
          </a:r>
          <a:endParaRPr lang="ru-RU" sz="2000" dirty="0"/>
        </a:p>
      </dgm:t>
    </dgm:pt>
    <dgm:pt modelId="{A7AD6C23-0ED3-4848-8AB2-183A9CF923F5}" type="parTrans" cxnId="{5C8658D3-1C82-4C0D-8C40-3B8194CC05B7}">
      <dgm:prSet/>
      <dgm:spPr/>
      <dgm:t>
        <a:bodyPr/>
        <a:lstStyle/>
        <a:p>
          <a:endParaRPr lang="ru-RU"/>
        </a:p>
      </dgm:t>
    </dgm:pt>
    <dgm:pt modelId="{87798B29-D2BB-4D31-920C-E9045B6E6880}" type="sibTrans" cxnId="{5C8658D3-1C82-4C0D-8C40-3B8194CC05B7}">
      <dgm:prSet/>
      <dgm:spPr/>
      <dgm:t>
        <a:bodyPr/>
        <a:lstStyle/>
        <a:p>
          <a:endParaRPr lang="ru-RU"/>
        </a:p>
      </dgm:t>
    </dgm:pt>
    <dgm:pt modelId="{3557CAFB-7EE1-4057-A9A2-6B3903484705}">
      <dgm:prSet phldrT="[Текст]" custT="1"/>
      <dgm:spPr/>
      <dgm:t>
        <a:bodyPr/>
        <a:lstStyle/>
        <a:p>
          <a:r>
            <a:rPr lang="ru-RU" sz="2000" i="1" dirty="0">
              <a:latin typeface="Times New Roman" pitchFamily="18" charset="0"/>
              <a:cs typeface="Times New Roman" pitchFamily="18" charset="0"/>
            </a:rPr>
            <a:t>термодинамически устойчивы 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против агрегирования частиц и характеризуются самопроизвольным диспергированием.</a:t>
          </a:r>
          <a:endParaRPr lang="ru-RU" sz="2000" dirty="0"/>
        </a:p>
      </dgm:t>
    </dgm:pt>
    <dgm:pt modelId="{6C152C28-E20E-4D59-A4CE-2E6B070BB099}" type="parTrans" cxnId="{4AD00EDA-F76D-439A-AE9C-F1A9F9EBDC3D}">
      <dgm:prSet/>
      <dgm:spPr/>
      <dgm:t>
        <a:bodyPr/>
        <a:lstStyle/>
        <a:p>
          <a:endParaRPr lang="ru-RU"/>
        </a:p>
      </dgm:t>
    </dgm:pt>
    <dgm:pt modelId="{0F8C3BD5-28F1-441F-9AFD-4FBB36548A65}" type="sibTrans" cxnId="{4AD00EDA-F76D-439A-AE9C-F1A9F9EBDC3D}">
      <dgm:prSet/>
      <dgm:spPr/>
      <dgm:t>
        <a:bodyPr/>
        <a:lstStyle/>
        <a:p>
          <a:endParaRPr lang="ru-RU"/>
        </a:p>
      </dgm:t>
    </dgm:pt>
    <dgm:pt modelId="{6E200496-5063-4719-90AC-8DE82B4FA762}">
      <dgm:prSet phldrT="[Текст]"/>
      <dgm:spPr/>
      <dgm:t>
        <a:bodyPr/>
        <a:lstStyle/>
        <a:p>
          <a:r>
            <a:rPr lang="ru-RU" b="1" i="1" dirty="0">
              <a:latin typeface="Times New Roman" pitchFamily="18" charset="0"/>
              <a:cs typeface="Times New Roman" pitchFamily="18" charset="0"/>
            </a:rPr>
            <a:t>Лиофобные системы</a:t>
          </a:r>
          <a:endParaRPr lang="ru-RU" dirty="0"/>
        </a:p>
      </dgm:t>
    </dgm:pt>
    <dgm:pt modelId="{7AC5D4EB-A9A5-4547-AF39-0AE5F2F686D5}" type="parTrans" cxnId="{0980D69A-157C-4CDB-B5FF-F2AAD9F511C6}">
      <dgm:prSet/>
      <dgm:spPr/>
      <dgm:t>
        <a:bodyPr/>
        <a:lstStyle/>
        <a:p>
          <a:endParaRPr lang="ru-RU"/>
        </a:p>
      </dgm:t>
    </dgm:pt>
    <dgm:pt modelId="{5472F154-0CEF-47F6-A12F-1A03364FE2F0}" type="sibTrans" cxnId="{0980D69A-157C-4CDB-B5FF-F2AAD9F511C6}">
      <dgm:prSet/>
      <dgm:spPr/>
      <dgm:t>
        <a:bodyPr/>
        <a:lstStyle/>
        <a:p>
          <a:endParaRPr lang="ru-RU"/>
        </a:p>
      </dgm:t>
    </dgm:pt>
    <dgm:pt modelId="{6880F3D2-66F5-42F4-B585-A4CC8296C64A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слабое взаимодействие дисперсной фазы и дисперсионной среды;</a:t>
          </a:r>
          <a:endParaRPr lang="ru-RU" dirty="0"/>
        </a:p>
      </dgm:t>
    </dgm:pt>
    <dgm:pt modelId="{982A94C9-16F8-497B-B611-62186B51DDF4}" type="parTrans" cxnId="{29161DA0-21A1-453F-A628-57686D0E8637}">
      <dgm:prSet/>
      <dgm:spPr/>
      <dgm:t>
        <a:bodyPr/>
        <a:lstStyle/>
        <a:p>
          <a:endParaRPr lang="ru-RU"/>
        </a:p>
      </dgm:t>
    </dgm:pt>
    <dgm:pt modelId="{C18E70AC-9162-4004-9C14-DE0AC2C7B572}" type="sibTrans" cxnId="{29161DA0-21A1-453F-A628-57686D0E8637}">
      <dgm:prSet/>
      <dgm:spPr/>
      <dgm:t>
        <a:bodyPr/>
        <a:lstStyle/>
        <a:p>
          <a:endParaRPr lang="ru-RU"/>
        </a:p>
      </dgm:t>
    </dgm:pt>
    <dgm:pt modelId="{5A40D9DF-6480-45F2-BAC1-0346048AF1D7}">
      <dgm:prSet phldrT="[Текст]"/>
      <dgm:spPr/>
      <dgm:t>
        <a:bodyPr/>
        <a:lstStyle/>
        <a:p>
          <a:r>
            <a:rPr lang="ru-RU" i="1" dirty="0">
              <a:latin typeface="Times New Roman" pitchFamily="18" charset="0"/>
              <a:cs typeface="Times New Roman" pitchFamily="18" charset="0"/>
            </a:rPr>
            <a:t>термодинамически не­устойчивы, </a:t>
          </a:r>
          <a:r>
            <a:rPr lang="ru-RU" dirty="0">
              <a:latin typeface="Times New Roman" pitchFamily="18" charset="0"/>
              <a:cs typeface="Times New Roman" pitchFamily="18" charset="0"/>
            </a:rPr>
            <a:t> требуют дополнительной стабилизации. Являются </a:t>
          </a:r>
          <a:r>
            <a:rPr lang="ru-RU" b="1" i="1" dirty="0">
              <a:latin typeface="Times New Roman" pitchFamily="18" charset="0"/>
              <a:cs typeface="Times New Roman" pitchFamily="18" charset="0"/>
            </a:rPr>
            <a:t>наиболее распространенным</a:t>
          </a:r>
          <a:endParaRPr lang="ru-RU" dirty="0"/>
        </a:p>
      </dgm:t>
    </dgm:pt>
    <dgm:pt modelId="{1C4A5960-C8C8-48B6-82C2-5FB3CB335DEA}" type="parTrans" cxnId="{5642574F-B639-4180-A9D4-FF6687353AB0}">
      <dgm:prSet/>
      <dgm:spPr/>
      <dgm:t>
        <a:bodyPr/>
        <a:lstStyle/>
        <a:p>
          <a:endParaRPr lang="ru-RU"/>
        </a:p>
      </dgm:t>
    </dgm:pt>
    <dgm:pt modelId="{9AC4B4CF-D171-45B9-9BFD-F158C24693F4}" type="sibTrans" cxnId="{5642574F-B639-4180-A9D4-FF6687353AB0}">
      <dgm:prSet/>
      <dgm:spPr/>
      <dgm:t>
        <a:bodyPr/>
        <a:lstStyle/>
        <a:p>
          <a:endParaRPr lang="ru-RU"/>
        </a:p>
      </dgm:t>
    </dgm:pt>
    <dgm:pt modelId="{6489F349-F8B8-41F9-8675-C43B81EE22C9}" type="pres">
      <dgm:prSet presAssocID="{E015F1EA-5A5D-44E9-823D-961BC6A5D298}" presName="Name0" presStyleCnt="0">
        <dgm:presLayoutVars>
          <dgm:dir/>
          <dgm:animLvl val="lvl"/>
          <dgm:resizeHandles/>
        </dgm:presLayoutVars>
      </dgm:prSet>
      <dgm:spPr/>
    </dgm:pt>
    <dgm:pt modelId="{533D21B6-7FEF-4D49-B9FF-76A8892CF966}" type="pres">
      <dgm:prSet presAssocID="{8D87C810-200E-4EBD-9885-1FF1CC4A72BC}" presName="linNode" presStyleCnt="0"/>
      <dgm:spPr/>
    </dgm:pt>
    <dgm:pt modelId="{E024353B-1FFF-42FC-B427-F6533C2964E1}" type="pres">
      <dgm:prSet presAssocID="{8D87C810-200E-4EBD-9885-1FF1CC4A72BC}" presName="parentShp" presStyleLbl="node1" presStyleIdx="0" presStyleCnt="2" custScaleX="79487" custScaleY="85994">
        <dgm:presLayoutVars>
          <dgm:bulletEnabled val="1"/>
        </dgm:presLayoutVars>
      </dgm:prSet>
      <dgm:spPr/>
    </dgm:pt>
    <dgm:pt modelId="{CFE48BD1-767E-4A6B-93B5-E9FC76B1DBEB}" type="pres">
      <dgm:prSet presAssocID="{8D87C810-200E-4EBD-9885-1FF1CC4A72BC}" presName="childShp" presStyleLbl="bgAccFollowNode1" presStyleIdx="0" presStyleCnt="2" custScaleX="110965">
        <dgm:presLayoutVars>
          <dgm:bulletEnabled val="1"/>
        </dgm:presLayoutVars>
      </dgm:prSet>
      <dgm:spPr/>
    </dgm:pt>
    <dgm:pt modelId="{2772E938-70E5-4708-9252-676A59E38C03}" type="pres">
      <dgm:prSet presAssocID="{69B79190-AC68-472A-A2FD-105095BD5235}" presName="spacing" presStyleCnt="0"/>
      <dgm:spPr/>
    </dgm:pt>
    <dgm:pt modelId="{7B4D7E45-EEFA-4B43-81AC-5E4627C8D49A}" type="pres">
      <dgm:prSet presAssocID="{6E200496-5063-4719-90AC-8DE82B4FA762}" presName="linNode" presStyleCnt="0"/>
      <dgm:spPr/>
    </dgm:pt>
    <dgm:pt modelId="{E6965691-6B5C-4A28-9B8C-E1A1595BA429}" type="pres">
      <dgm:prSet presAssocID="{6E200496-5063-4719-90AC-8DE82B4FA762}" presName="parentShp" presStyleLbl="node1" presStyleIdx="1" presStyleCnt="2" custScaleX="83761" custScaleY="82047">
        <dgm:presLayoutVars>
          <dgm:bulletEnabled val="1"/>
        </dgm:presLayoutVars>
      </dgm:prSet>
      <dgm:spPr/>
    </dgm:pt>
    <dgm:pt modelId="{7DD89DFA-4B11-4CEB-BC68-C62F88FC5850}" type="pres">
      <dgm:prSet presAssocID="{6E200496-5063-4719-90AC-8DE82B4FA762}" presName="childShp" presStyleLbl="bgAccFollowNode1" presStyleIdx="1" presStyleCnt="2" custScaleX="110826">
        <dgm:presLayoutVars>
          <dgm:bulletEnabled val="1"/>
        </dgm:presLayoutVars>
      </dgm:prSet>
      <dgm:spPr/>
    </dgm:pt>
  </dgm:ptLst>
  <dgm:cxnLst>
    <dgm:cxn modelId="{001A4360-D5DA-4A9C-90B1-E4E49D1B39DD}" type="presOf" srcId="{3557CAFB-7EE1-4057-A9A2-6B3903484705}" destId="{CFE48BD1-767E-4A6B-93B5-E9FC76B1DBEB}" srcOrd="0" destOrd="1" presId="urn:microsoft.com/office/officeart/2005/8/layout/vList6"/>
    <dgm:cxn modelId="{5642574F-B639-4180-A9D4-FF6687353AB0}" srcId="{6E200496-5063-4719-90AC-8DE82B4FA762}" destId="{5A40D9DF-6480-45F2-BAC1-0346048AF1D7}" srcOrd="1" destOrd="0" parTransId="{1C4A5960-C8C8-48B6-82C2-5FB3CB335DEA}" sibTransId="{9AC4B4CF-D171-45B9-9BFD-F158C24693F4}"/>
    <dgm:cxn modelId="{C2C3ED73-52AB-4319-BE35-0AAB3ABE1BFC}" type="presOf" srcId="{6880F3D2-66F5-42F4-B585-A4CC8296C64A}" destId="{7DD89DFA-4B11-4CEB-BC68-C62F88FC5850}" srcOrd="0" destOrd="0" presId="urn:microsoft.com/office/officeart/2005/8/layout/vList6"/>
    <dgm:cxn modelId="{A4DC437C-54FE-402A-B37B-C5BF68F57A52}" type="presOf" srcId="{6E200496-5063-4719-90AC-8DE82B4FA762}" destId="{E6965691-6B5C-4A28-9B8C-E1A1595BA429}" srcOrd="0" destOrd="0" presId="urn:microsoft.com/office/officeart/2005/8/layout/vList6"/>
    <dgm:cxn modelId="{35644C87-07B3-4DAF-86F9-708854A715FD}" srcId="{E015F1EA-5A5D-44E9-823D-961BC6A5D298}" destId="{8D87C810-200E-4EBD-9885-1FF1CC4A72BC}" srcOrd="0" destOrd="0" parTransId="{8D59EF36-325A-4A15-92B5-21370D336B5B}" sibTransId="{69B79190-AC68-472A-A2FD-105095BD5235}"/>
    <dgm:cxn modelId="{0ED9FC95-FE02-49EA-99A8-5EFDD6142219}" type="presOf" srcId="{8D87C810-200E-4EBD-9885-1FF1CC4A72BC}" destId="{E024353B-1FFF-42FC-B427-F6533C2964E1}" srcOrd="0" destOrd="0" presId="urn:microsoft.com/office/officeart/2005/8/layout/vList6"/>
    <dgm:cxn modelId="{0980D69A-157C-4CDB-B5FF-F2AAD9F511C6}" srcId="{E015F1EA-5A5D-44E9-823D-961BC6A5D298}" destId="{6E200496-5063-4719-90AC-8DE82B4FA762}" srcOrd="1" destOrd="0" parTransId="{7AC5D4EB-A9A5-4547-AF39-0AE5F2F686D5}" sibTransId="{5472F154-0CEF-47F6-A12F-1A03364FE2F0}"/>
    <dgm:cxn modelId="{29161DA0-21A1-453F-A628-57686D0E8637}" srcId="{6E200496-5063-4719-90AC-8DE82B4FA762}" destId="{6880F3D2-66F5-42F4-B585-A4CC8296C64A}" srcOrd="0" destOrd="0" parTransId="{982A94C9-16F8-497B-B611-62186B51DDF4}" sibTransId="{C18E70AC-9162-4004-9C14-DE0AC2C7B572}"/>
    <dgm:cxn modelId="{3FD0FCB6-1F31-4A45-86F6-27DC94D3654E}" type="presOf" srcId="{E70B4527-E213-4044-8E82-5E171D4CD368}" destId="{CFE48BD1-767E-4A6B-93B5-E9FC76B1DBEB}" srcOrd="0" destOrd="0" presId="urn:microsoft.com/office/officeart/2005/8/layout/vList6"/>
    <dgm:cxn modelId="{8AD0C5C8-CD7F-4E94-9730-36AF4AED615A}" type="presOf" srcId="{E015F1EA-5A5D-44E9-823D-961BC6A5D298}" destId="{6489F349-F8B8-41F9-8675-C43B81EE22C9}" srcOrd="0" destOrd="0" presId="urn:microsoft.com/office/officeart/2005/8/layout/vList6"/>
    <dgm:cxn modelId="{3E0335C9-6F97-4753-BFA5-DF0DDC62519C}" type="presOf" srcId="{5A40D9DF-6480-45F2-BAC1-0346048AF1D7}" destId="{7DD89DFA-4B11-4CEB-BC68-C62F88FC5850}" srcOrd="0" destOrd="1" presId="urn:microsoft.com/office/officeart/2005/8/layout/vList6"/>
    <dgm:cxn modelId="{5C8658D3-1C82-4C0D-8C40-3B8194CC05B7}" srcId="{8D87C810-200E-4EBD-9885-1FF1CC4A72BC}" destId="{E70B4527-E213-4044-8E82-5E171D4CD368}" srcOrd="0" destOrd="0" parTransId="{A7AD6C23-0ED3-4848-8AB2-183A9CF923F5}" sibTransId="{87798B29-D2BB-4D31-920C-E9045B6E6880}"/>
    <dgm:cxn modelId="{4AD00EDA-F76D-439A-AE9C-F1A9F9EBDC3D}" srcId="{8D87C810-200E-4EBD-9885-1FF1CC4A72BC}" destId="{3557CAFB-7EE1-4057-A9A2-6B3903484705}" srcOrd="1" destOrd="0" parTransId="{6C152C28-E20E-4D59-A4CE-2E6B070BB099}" sibTransId="{0F8C3BD5-28F1-441F-9AFD-4FBB36548A65}"/>
    <dgm:cxn modelId="{1237CC65-3AEE-4FCE-98AE-00A014470513}" type="presParOf" srcId="{6489F349-F8B8-41F9-8675-C43B81EE22C9}" destId="{533D21B6-7FEF-4D49-B9FF-76A8892CF966}" srcOrd="0" destOrd="0" presId="urn:microsoft.com/office/officeart/2005/8/layout/vList6"/>
    <dgm:cxn modelId="{F5D956D1-B1BE-4370-A3CE-80E37662791C}" type="presParOf" srcId="{533D21B6-7FEF-4D49-B9FF-76A8892CF966}" destId="{E024353B-1FFF-42FC-B427-F6533C2964E1}" srcOrd="0" destOrd="0" presId="urn:microsoft.com/office/officeart/2005/8/layout/vList6"/>
    <dgm:cxn modelId="{DE6C5B29-5B7A-481C-A76B-D6D3FA2C0DD4}" type="presParOf" srcId="{533D21B6-7FEF-4D49-B9FF-76A8892CF966}" destId="{CFE48BD1-767E-4A6B-93B5-E9FC76B1DBEB}" srcOrd="1" destOrd="0" presId="urn:microsoft.com/office/officeart/2005/8/layout/vList6"/>
    <dgm:cxn modelId="{F3B3A1B1-4961-4941-9AAC-56566F4F0660}" type="presParOf" srcId="{6489F349-F8B8-41F9-8675-C43B81EE22C9}" destId="{2772E938-70E5-4708-9252-676A59E38C03}" srcOrd="1" destOrd="0" presId="urn:microsoft.com/office/officeart/2005/8/layout/vList6"/>
    <dgm:cxn modelId="{B946D9F0-7908-45C0-A15D-925CE8569FAA}" type="presParOf" srcId="{6489F349-F8B8-41F9-8675-C43B81EE22C9}" destId="{7B4D7E45-EEFA-4B43-81AC-5E4627C8D49A}" srcOrd="2" destOrd="0" presId="urn:microsoft.com/office/officeart/2005/8/layout/vList6"/>
    <dgm:cxn modelId="{A09A2711-8AC8-4068-92A1-876D36DC8FED}" type="presParOf" srcId="{7B4D7E45-EEFA-4B43-81AC-5E4627C8D49A}" destId="{E6965691-6B5C-4A28-9B8C-E1A1595BA429}" srcOrd="0" destOrd="0" presId="urn:microsoft.com/office/officeart/2005/8/layout/vList6"/>
    <dgm:cxn modelId="{A13C80AA-89E0-45E8-8CF5-680E0E70406D}" type="presParOf" srcId="{7B4D7E45-EEFA-4B43-81AC-5E4627C8D49A}" destId="{7DD89DFA-4B11-4CEB-BC68-C62F88FC585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462A795-C8FD-4BEC-A8CF-02B16694B75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31A0D7-DDC3-438E-9EBB-EF3450B69D6C}">
      <dgm:prSet phldrT="[Текст]" custT="1"/>
      <dgm:spPr/>
      <dgm:t>
        <a:bodyPr/>
        <a:lstStyle/>
        <a:p>
          <a:pPr algn="ctr"/>
          <a:r>
            <a:rPr lang="ru-RU" sz="2400" b="1" dirty="0">
              <a:latin typeface="Times New Roman" pitchFamily="18" charset="0"/>
              <a:cs typeface="Times New Roman" pitchFamily="18" charset="0"/>
            </a:rPr>
            <a:t>ДИСПЕРСНОСТЬ  </a:t>
          </a:r>
          <a:r>
            <a:rPr lang="en-US" sz="2400" b="1" dirty="0">
              <a:latin typeface="Times New Roman" pitchFamily="18" charset="0"/>
              <a:cs typeface="Times New Roman" pitchFamily="18" charset="0"/>
            </a:rPr>
            <a:t>D 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b="1" dirty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раздробленность</a:t>
          </a:r>
          <a:r>
            <a:rPr lang="en-US" sz="2400" b="1" dirty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/>
        </a:p>
      </dgm:t>
    </dgm:pt>
    <dgm:pt modelId="{A2EDC1E0-6D9C-40D5-8DE2-BD865C00479E}" type="parTrans" cxnId="{C0C9F7F5-C774-4591-887A-C31A89E7AF04}">
      <dgm:prSet/>
      <dgm:spPr/>
      <dgm:t>
        <a:bodyPr/>
        <a:lstStyle/>
        <a:p>
          <a:endParaRPr lang="ru-RU"/>
        </a:p>
      </dgm:t>
    </dgm:pt>
    <dgm:pt modelId="{8781900A-9CFA-445D-8704-3EABBF162CA7}" type="sibTrans" cxnId="{C0C9F7F5-C774-4591-887A-C31A89E7AF04}">
      <dgm:prSet/>
      <dgm:spPr/>
      <dgm:t>
        <a:bodyPr/>
        <a:lstStyle/>
        <a:p>
          <a:endParaRPr lang="ru-RU"/>
        </a:p>
      </dgm:t>
    </dgm:pt>
    <dgm:pt modelId="{8622DEBD-8968-45B3-82BD-48486FF67567}">
      <dgm:prSet custT="1"/>
      <dgm:spPr/>
      <dgm:t>
        <a:bodyPr/>
        <a:lstStyle/>
        <a:p>
          <a:pPr algn="ctr"/>
          <a:r>
            <a:rPr lang="ru-RU" sz="2800" b="1" dirty="0">
              <a:latin typeface="Times New Roman" pitchFamily="18" charset="0"/>
              <a:cs typeface="Times New Roman" pitchFamily="18" charset="0"/>
            </a:rPr>
            <a:t>характеристика размера частиц в дисперсных системах</a:t>
          </a:r>
          <a:endParaRPr lang="ru-RU" sz="2800" dirty="0"/>
        </a:p>
      </dgm:t>
    </dgm:pt>
    <dgm:pt modelId="{CC333B34-7E42-46C1-99F3-4A878DB528AE}" type="parTrans" cxnId="{1A534AFE-06B5-48A7-9AF9-5814B9AEAC8C}">
      <dgm:prSet/>
      <dgm:spPr/>
      <dgm:t>
        <a:bodyPr/>
        <a:lstStyle/>
        <a:p>
          <a:endParaRPr lang="ru-RU"/>
        </a:p>
      </dgm:t>
    </dgm:pt>
    <dgm:pt modelId="{0FE914BE-10B4-4247-AAE7-CCE4D693F279}" type="sibTrans" cxnId="{1A534AFE-06B5-48A7-9AF9-5814B9AEAC8C}">
      <dgm:prSet/>
      <dgm:spPr/>
      <dgm:t>
        <a:bodyPr/>
        <a:lstStyle/>
        <a:p>
          <a:endParaRPr lang="ru-RU"/>
        </a:p>
      </dgm:t>
    </dgm:pt>
    <dgm:pt modelId="{8F49827B-C9A2-4442-B71C-71C7D09DF74E}">
      <dgm:prSet phldrT="[Текст]" custT="1"/>
      <dgm:spPr/>
      <dgm:t>
        <a:bodyPr/>
        <a:lstStyle/>
        <a:p>
          <a:pPr algn="ctr"/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D=1/l - </a:t>
          </a:r>
          <a:r>
            <a:rPr lang="ru-RU" sz="2800" dirty="0">
              <a:latin typeface="Times New Roman" pitchFamily="18" charset="0"/>
              <a:cs typeface="Times New Roman" pitchFamily="18" charset="0"/>
            </a:rPr>
            <a:t>величина, </a:t>
          </a:r>
          <a:r>
            <a:rPr lang="ru-RU" sz="2800" i="1" u="sng" dirty="0">
              <a:latin typeface="Times New Roman" pitchFamily="18" charset="0"/>
              <a:cs typeface="Times New Roman" pitchFamily="18" charset="0"/>
            </a:rPr>
            <a:t>обратная линейному размеру частиц </a:t>
          </a:r>
          <a:r>
            <a:rPr lang="en-US" sz="2800" i="1" u="sng" dirty="0">
              <a:latin typeface="Times New Roman" pitchFamily="18" charset="0"/>
              <a:cs typeface="Times New Roman" pitchFamily="18" charset="0"/>
            </a:rPr>
            <a:t>  l </a:t>
          </a:r>
          <a:endParaRPr lang="ru-RU" sz="2800" i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2C648C-2B62-4575-B27A-BE47785BA5A1}" type="sibTrans" cxnId="{6A03B9D0-9B36-48A5-8C6E-8F48F2495D1A}">
      <dgm:prSet/>
      <dgm:spPr/>
      <dgm:t>
        <a:bodyPr/>
        <a:lstStyle/>
        <a:p>
          <a:endParaRPr lang="ru-RU"/>
        </a:p>
      </dgm:t>
    </dgm:pt>
    <dgm:pt modelId="{0A38DF75-E5BD-4DD0-9825-EE40BA3E5119}" type="parTrans" cxnId="{6A03B9D0-9B36-48A5-8C6E-8F48F2495D1A}">
      <dgm:prSet/>
      <dgm:spPr/>
      <dgm:t>
        <a:bodyPr/>
        <a:lstStyle/>
        <a:p>
          <a:endParaRPr lang="ru-RU"/>
        </a:p>
      </dgm:t>
    </dgm:pt>
    <dgm:pt modelId="{074AB040-6C71-4BCB-9130-293A97F3ADE9}">
      <dgm:prSet phldrT="[Текст]" custT="1"/>
      <dgm:spPr/>
      <dgm:t>
        <a:bodyPr/>
        <a:lstStyle/>
        <a:p>
          <a:r>
            <a:rPr lang="ru-RU" sz="24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Характерные размеры - те,</a:t>
          </a:r>
          <a:r>
            <a:rPr lang="en-US" sz="24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r>
            <a:rPr lang="ru-RU" sz="24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 которые определяют дисперсность: </a:t>
          </a:r>
          <a:r>
            <a:rPr lang="ru-RU" sz="2400" u="sng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диаметр капилляра </a:t>
          </a:r>
          <a:r>
            <a:rPr lang="ru-RU" sz="2400" u="none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или </a:t>
          </a:r>
          <a:r>
            <a:rPr lang="ru-RU" sz="2400" u="sng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поры, толщина пленки </a:t>
          </a:r>
          <a:r>
            <a:rPr lang="ru-RU" sz="2400" u="none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или </a:t>
          </a:r>
          <a:r>
            <a:rPr lang="ru-RU" sz="2400" u="sng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мембраны</a:t>
          </a:r>
          <a:endParaRPr lang="ru-RU" sz="2400" u="sng" dirty="0"/>
        </a:p>
      </dgm:t>
    </dgm:pt>
    <dgm:pt modelId="{8F94B471-4167-4FF6-81AC-86136F6F64B3}" type="sibTrans" cxnId="{CA8185CE-8F2A-4719-BD2A-8BADE0EDFA8A}">
      <dgm:prSet/>
      <dgm:spPr/>
      <dgm:t>
        <a:bodyPr/>
        <a:lstStyle/>
        <a:p>
          <a:endParaRPr lang="ru-RU"/>
        </a:p>
      </dgm:t>
    </dgm:pt>
    <dgm:pt modelId="{6A8A9982-55A0-4638-B5C7-B8C928B7E4D5}" type="parTrans" cxnId="{CA8185CE-8F2A-4719-BD2A-8BADE0EDFA8A}">
      <dgm:prSet/>
      <dgm:spPr/>
      <dgm:t>
        <a:bodyPr/>
        <a:lstStyle/>
        <a:p>
          <a:endParaRPr lang="ru-RU"/>
        </a:p>
      </dgm:t>
    </dgm:pt>
    <dgm:pt modelId="{0929C938-BA3A-4C9B-B5BD-6E9EAD12974E}" type="pres">
      <dgm:prSet presAssocID="{D462A795-C8FD-4BEC-A8CF-02B16694B755}" presName="outerComposite" presStyleCnt="0">
        <dgm:presLayoutVars>
          <dgm:chMax val="5"/>
          <dgm:dir/>
          <dgm:resizeHandles val="exact"/>
        </dgm:presLayoutVars>
      </dgm:prSet>
      <dgm:spPr/>
    </dgm:pt>
    <dgm:pt modelId="{A5D5A878-962F-4E7F-BF47-1597480A481C}" type="pres">
      <dgm:prSet presAssocID="{D462A795-C8FD-4BEC-A8CF-02B16694B755}" presName="dummyMaxCanvas" presStyleCnt="0">
        <dgm:presLayoutVars/>
      </dgm:prSet>
      <dgm:spPr/>
    </dgm:pt>
    <dgm:pt modelId="{3D1E1A9B-197C-4C20-9988-DFD01AEF957F}" type="pres">
      <dgm:prSet presAssocID="{D462A795-C8FD-4BEC-A8CF-02B16694B755}" presName="FourNodes_1" presStyleLbl="node1" presStyleIdx="0" presStyleCnt="4" custScaleY="64294" custLinFactNeighborX="1068" custLinFactNeighborY="-6900">
        <dgm:presLayoutVars>
          <dgm:bulletEnabled val="1"/>
        </dgm:presLayoutVars>
      </dgm:prSet>
      <dgm:spPr/>
    </dgm:pt>
    <dgm:pt modelId="{15BEEFAA-9985-4B44-8338-50E102C59A70}" type="pres">
      <dgm:prSet presAssocID="{D462A795-C8FD-4BEC-A8CF-02B16694B755}" presName="FourNodes_2" presStyleLbl="node1" presStyleIdx="1" presStyleCnt="4">
        <dgm:presLayoutVars>
          <dgm:bulletEnabled val="1"/>
        </dgm:presLayoutVars>
      </dgm:prSet>
      <dgm:spPr/>
    </dgm:pt>
    <dgm:pt modelId="{E13770A4-21FC-4755-900C-695E8C651C8E}" type="pres">
      <dgm:prSet presAssocID="{D462A795-C8FD-4BEC-A8CF-02B16694B755}" presName="FourNodes_3" presStyleLbl="node1" presStyleIdx="2" presStyleCnt="4">
        <dgm:presLayoutVars>
          <dgm:bulletEnabled val="1"/>
        </dgm:presLayoutVars>
      </dgm:prSet>
      <dgm:spPr/>
    </dgm:pt>
    <dgm:pt modelId="{981A7F86-7436-425F-A5F1-B5B7C39B03A5}" type="pres">
      <dgm:prSet presAssocID="{D462A795-C8FD-4BEC-A8CF-02B16694B755}" presName="FourNodes_4" presStyleLbl="node1" presStyleIdx="3" presStyleCnt="4">
        <dgm:presLayoutVars>
          <dgm:bulletEnabled val="1"/>
        </dgm:presLayoutVars>
      </dgm:prSet>
      <dgm:spPr/>
    </dgm:pt>
    <dgm:pt modelId="{D8B27120-974F-4DBE-B5E9-54C05E3FEAA9}" type="pres">
      <dgm:prSet presAssocID="{D462A795-C8FD-4BEC-A8CF-02B16694B755}" presName="FourConn_1-2" presStyleLbl="fgAccFollowNode1" presStyleIdx="0" presStyleCnt="3">
        <dgm:presLayoutVars>
          <dgm:bulletEnabled val="1"/>
        </dgm:presLayoutVars>
      </dgm:prSet>
      <dgm:spPr/>
    </dgm:pt>
    <dgm:pt modelId="{9AF9A608-ED2E-4FDF-883A-A8A1EC38D473}" type="pres">
      <dgm:prSet presAssocID="{D462A795-C8FD-4BEC-A8CF-02B16694B755}" presName="FourConn_2-3" presStyleLbl="fgAccFollowNode1" presStyleIdx="1" presStyleCnt="3">
        <dgm:presLayoutVars>
          <dgm:bulletEnabled val="1"/>
        </dgm:presLayoutVars>
      </dgm:prSet>
      <dgm:spPr/>
    </dgm:pt>
    <dgm:pt modelId="{9DBD2418-8EE0-4253-847C-149D14423F73}" type="pres">
      <dgm:prSet presAssocID="{D462A795-C8FD-4BEC-A8CF-02B16694B755}" presName="FourConn_3-4" presStyleLbl="fgAccFollowNode1" presStyleIdx="2" presStyleCnt="3">
        <dgm:presLayoutVars>
          <dgm:bulletEnabled val="1"/>
        </dgm:presLayoutVars>
      </dgm:prSet>
      <dgm:spPr/>
    </dgm:pt>
    <dgm:pt modelId="{E36526B4-3F7C-4E5D-8FA4-5FD851AF036D}" type="pres">
      <dgm:prSet presAssocID="{D462A795-C8FD-4BEC-A8CF-02B16694B755}" presName="FourNodes_1_text" presStyleLbl="node1" presStyleIdx="3" presStyleCnt="4">
        <dgm:presLayoutVars>
          <dgm:bulletEnabled val="1"/>
        </dgm:presLayoutVars>
      </dgm:prSet>
      <dgm:spPr/>
    </dgm:pt>
    <dgm:pt modelId="{FD4D13B5-6934-4BEB-835F-E9F1502E9E79}" type="pres">
      <dgm:prSet presAssocID="{D462A795-C8FD-4BEC-A8CF-02B16694B755}" presName="FourNodes_2_text" presStyleLbl="node1" presStyleIdx="3" presStyleCnt="4">
        <dgm:presLayoutVars>
          <dgm:bulletEnabled val="1"/>
        </dgm:presLayoutVars>
      </dgm:prSet>
      <dgm:spPr/>
    </dgm:pt>
    <dgm:pt modelId="{8E8FA6E7-8280-443C-87D5-C328FACE8838}" type="pres">
      <dgm:prSet presAssocID="{D462A795-C8FD-4BEC-A8CF-02B16694B755}" presName="FourNodes_3_text" presStyleLbl="node1" presStyleIdx="3" presStyleCnt="4">
        <dgm:presLayoutVars>
          <dgm:bulletEnabled val="1"/>
        </dgm:presLayoutVars>
      </dgm:prSet>
      <dgm:spPr/>
    </dgm:pt>
    <dgm:pt modelId="{ADF7ECA8-86C5-4DB0-8CF0-1D023D7057C5}" type="pres">
      <dgm:prSet presAssocID="{D462A795-C8FD-4BEC-A8CF-02B16694B75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9481A07-73E7-47CD-8489-3DDECA4240A9}" type="presOf" srcId="{D462A795-C8FD-4BEC-A8CF-02B16694B755}" destId="{0929C938-BA3A-4C9B-B5BD-6E9EAD12974E}" srcOrd="0" destOrd="0" presId="urn:microsoft.com/office/officeart/2005/8/layout/vProcess5"/>
    <dgm:cxn modelId="{18DB1E15-3397-4F49-974E-3DE4C3769D67}" type="presOf" srcId="{074AB040-6C71-4BCB-9130-293A97F3ADE9}" destId="{981A7F86-7436-425F-A5F1-B5B7C39B03A5}" srcOrd="0" destOrd="0" presId="urn:microsoft.com/office/officeart/2005/8/layout/vProcess5"/>
    <dgm:cxn modelId="{4C68C33E-739A-41C9-AED0-5A92ED88862C}" type="presOf" srcId="{8781900A-9CFA-445D-8704-3EABBF162CA7}" destId="{D8B27120-974F-4DBE-B5E9-54C05E3FEAA9}" srcOrd="0" destOrd="0" presId="urn:microsoft.com/office/officeart/2005/8/layout/vProcess5"/>
    <dgm:cxn modelId="{FF150A5D-C496-4D52-933D-A0BAE262BCB2}" type="presOf" srcId="{B22C648C-2B62-4575-B27A-BE47785BA5A1}" destId="{9DBD2418-8EE0-4253-847C-149D14423F73}" srcOrd="0" destOrd="0" presId="urn:microsoft.com/office/officeart/2005/8/layout/vProcess5"/>
    <dgm:cxn modelId="{517D1541-0F8B-46FB-A325-62E5F239A1A6}" type="presOf" srcId="{8F49827B-C9A2-4442-B71C-71C7D09DF74E}" destId="{E13770A4-21FC-4755-900C-695E8C651C8E}" srcOrd="0" destOrd="0" presId="urn:microsoft.com/office/officeart/2005/8/layout/vProcess5"/>
    <dgm:cxn modelId="{AB14ED71-B31A-43DD-81A6-CBC5435D0CBE}" type="presOf" srcId="{8622DEBD-8968-45B3-82BD-48486FF67567}" destId="{15BEEFAA-9985-4B44-8338-50E102C59A70}" srcOrd="0" destOrd="0" presId="urn:microsoft.com/office/officeart/2005/8/layout/vProcess5"/>
    <dgm:cxn modelId="{E704E789-65D0-45A9-BE6E-EFDC58B64157}" type="presOf" srcId="{E831A0D7-DDC3-438E-9EBB-EF3450B69D6C}" destId="{E36526B4-3F7C-4E5D-8FA4-5FD851AF036D}" srcOrd="1" destOrd="0" presId="urn:microsoft.com/office/officeart/2005/8/layout/vProcess5"/>
    <dgm:cxn modelId="{921CCA9E-3811-4341-89C0-667FA5E63DD0}" type="presOf" srcId="{8622DEBD-8968-45B3-82BD-48486FF67567}" destId="{FD4D13B5-6934-4BEB-835F-E9F1502E9E79}" srcOrd="1" destOrd="0" presId="urn:microsoft.com/office/officeart/2005/8/layout/vProcess5"/>
    <dgm:cxn modelId="{42A6D49F-55B7-4293-BDC6-F9BB4D38CE2D}" type="presOf" srcId="{E831A0D7-DDC3-438E-9EBB-EF3450B69D6C}" destId="{3D1E1A9B-197C-4C20-9988-DFD01AEF957F}" srcOrd="0" destOrd="0" presId="urn:microsoft.com/office/officeart/2005/8/layout/vProcess5"/>
    <dgm:cxn modelId="{CA8185CE-8F2A-4719-BD2A-8BADE0EDFA8A}" srcId="{D462A795-C8FD-4BEC-A8CF-02B16694B755}" destId="{074AB040-6C71-4BCB-9130-293A97F3ADE9}" srcOrd="3" destOrd="0" parTransId="{6A8A9982-55A0-4638-B5C7-B8C928B7E4D5}" sibTransId="{8F94B471-4167-4FF6-81AC-86136F6F64B3}"/>
    <dgm:cxn modelId="{6A03B9D0-9B36-48A5-8C6E-8F48F2495D1A}" srcId="{D462A795-C8FD-4BEC-A8CF-02B16694B755}" destId="{8F49827B-C9A2-4442-B71C-71C7D09DF74E}" srcOrd="2" destOrd="0" parTransId="{0A38DF75-E5BD-4DD0-9825-EE40BA3E5119}" sibTransId="{B22C648C-2B62-4575-B27A-BE47785BA5A1}"/>
    <dgm:cxn modelId="{DCC15BD4-6F5F-428F-B9E0-96F1AA1CB71A}" type="presOf" srcId="{0FE914BE-10B4-4247-AAE7-CCE4D693F279}" destId="{9AF9A608-ED2E-4FDF-883A-A8A1EC38D473}" srcOrd="0" destOrd="0" presId="urn:microsoft.com/office/officeart/2005/8/layout/vProcess5"/>
    <dgm:cxn modelId="{C0C9F7F5-C774-4591-887A-C31A89E7AF04}" srcId="{D462A795-C8FD-4BEC-A8CF-02B16694B755}" destId="{E831A0D7-DDC3-438E-9EBB-EF3450B69D6C}" srcOrd="0" destOrd="0" parTransId="{A2EDC1E0-6D9C-40D5-8DE2-BD865C00479E}" sibTransId="{8781900A-9CFA-445D-8704-3EABBF162CA7}"/>
    <dgm:cxn modelId="{7FF4B6FB-5227-4862-B723-55D91650ECC2}" type="presOf" srcId="{8F49827B-C9A2-4442-B71C-71C7D09DF74E}" destId="{8E8FA6E7-8280-443C-87D5-C328FACE8838}" srcOrd="1" destOrd="0" presId="urn:microsoft.com/office/officeart/2005/8/layout/vProcess5"/>
    <dgm:cxn modelId="{2F9F59FD-08EA-4553-89AF-6BC3911ACCA7}" type="presOf" srcId="{074AB040-6C71-4BCB-9130-293A97F3ADE9}" destId="{ADF7ECA8-86C5-4DB0-8CF0-1D023D7057C5}" srcOrd="1" destOrd="0" presId="urn:microsoft.com/office/officeart/2005/8/layout/vProcess5"/>
    <dgm:cxn modelId="{1A534AFE-06B5-48A7-9AF9-5814B9AEAC8C}" srcId="{D462A795-C8FD-4BEC-A8CF-02B16694B755}" destId="{8622DEBD-8968-45B3-82BD-48486FF67567}" srcOrd="1" destOrd="0" parTransId="{CC333B34-7E42-46C1-99F3-4A878DB528AE}" sibTransId="{0FE914BE-10B4-4247-AAE7-CCE4D693F279}"/>
    <dgm:cxn modelId="{00DFFA5E-4C5F-419F-90A6-6DAFD6B50D24}" type="presParOf" srcId="{0929C938-BA3A-4C9B-B5BD-6E9EAD12974E}" destId="{A5D5A878-962F-4E7F-BF47-1597480A481C}" srcOrd="0" destOrd="0" presId="urn:microsoft.com/office/officeart/2005/8/layout/vProcess5"/>
    <dgm:cxn modelId="{45031906-B431-48A7-BE7F-76D4DD345D31}" type="presParOf" srcId="{0929C938-BA3A-4C9B-B5BD-6E9EAD12974E}" destId="{3D1E1A9B-197C-4C20-9988-DFD01AEF957F}" srcOrd="1" destOrd="0" presId="urn:microsoft.com/office/officeart/2005/8/layout/vProcess5"/>
    <dgm:cxn modelId="{26668C94-728E-458A-A9C6-96976D2461E9}" type="presParOf" srcId="{0929C938-BA3A-4C9B-B5BD-6E9EAD12974E}" destId="{15BEEFAA-9985-4B44-8338-50E102C59A70}" srcOrd="2" destOrd="0" presId="urn:microsoft.com/office/officeart/2005/8/layout/vProcess5"/>
    <dgm:cxn modelId="{CD387C41-C136-4406-A7AB-C2A5158AFCB8}" type="presParOf" srcId="{0929C938-BA3A-4C9B-B5BD-6E9EAD12974E}" destId="{E13770A4-21FC-4755-900C-695E8C651C8E}" srcOrd="3" destOrd="0" presId="urn:microsoft.com/office/officeart/2005/8/layout/vProcess5"/>
    <dgm:cxn modelId="{2F23D97F-2C9A-4DAB-94B4-07BB381F56C5}" type="presParOf" srcId="{0929C938-BA3A-4C9B-B5BD-6E9EAD12974E}" destId="{981A7F86-7436-425F-A5F1-B5B7C39B03A5}" srcOrd="4" destOrd="0" presId="urn:microsoft.com/office/officeart/2005/8/layout/vProcess5"/>
    <dgm:cxn modelId="{6A8FA12B-D187-4E07-97F3-30FD28AC3380}" type="presParOf" srcId="{0929C938-BA3A-4C9B-B5BD-6E9EAD12974E}" destId="{D8B27120-974F-4DBE-B5E9-54C05E3FEAA9}" srcOrd="5" destOrd="0" presId="urn:microsoft.com/office/officeart/2005/8/layout/vProcess5"/>
    <dgm:cxn modelId="{A8572B47-6C87-44B3-9DF7-C70A612D8AC6}" type="presParOf" srcId="{0929C938-BA3A-4C9B-B5BD-6E9EAD12974E}" destId="{9AF9A608-ED2E-4FDF-883A-A8A1EC38D473}" srcOrd="6" destOrd="0" presId="urn:microsoft.com/office/officeart/2005/8/layout/vProcess5"/>
    <dgm:cxn modelId="{5F446931-E25A-4303-B6FF-BED1808D80CF}" type="presParOf" srcId="{0929C938-BA3A-4C9B-B5BD-6E9EAD12974E}" destId="{9DBD2418-8EE0-4253-847C-149D14423F73}" srcOrd="7" destOrd="0" presId="urn:microsoft.com/office/officeart/2005/8/layout/vProcess5"/>
    <dgm:cxn modelId="{E9DECF25-8FA0-413D-B84D-48D1C0FB46D6}" type="presParOf" srcId="{0929C938-BA3A-4C9B-B5BD-6E9EAD12974E}" destId="{E36526B4-3F7C-4E5D-8FA4-5FD851AF036D}" srcOrd="8" destOrd="0" presId="urn:microsoft.com/office/officeart/2005/8/layout/vProcess5"/>
    <dgm:cxn modelId="{9301B2E5-7799-4271-BE0D-407ABA2409E4}" type="presParOf" srcId="{0929C938-BA3A-4C9B-B5BD-6E9EAD12974E}" destId="{FD4D13B5-6934-4BEB-835F-E9F1502E9E79}" srcOrd="9" destOrd="0" presId="urn:microsoft.com/office/officeart/2005/8/layout/vProcess5"/>
    <dgm:cxn modelId="{DB34A544-B7B0-47F3-A104-5BB4B2AA375E}" type="presParOf" srcId="{0929C938-BA3A-4C9B-B5BD-6E9EAD12974E}" destId="{8E8FA6E7-8280-443C-87D5-C328FACE8838}" srcOrd="10" destOrd="0" presId="urn:microsoft.com/office/officeart/2005/8/layout/vProcess5"/>
    <dgm:cxn modelId="{52FAFB27-7777-426F-9E83-9133D5617DE5}" type="presParOf" srcId="{0929C938-BA3A-4C9B-B5BD-6E9EAD12974E}" destId="{ADF7ECA8-86C5-4DB0-8CF0-1D023D7057C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4A28A6D-7296-4B3B-8154-536805676DC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0E9B39-4D17-4C63-9DBD-1B841B091E1B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По величине частиц дисперсной фазы (</a:t>
          </a:r>
          <a:r>
            <a:rPr lang="ru-RU" b="1" dirty="0">
              <a:latin typeface="Times New Roman" pitchFamily="18" charset="0"/>
              <a:cs typeface="Times New Roman" pitchFamily="18" charset="0"/>
            </a:rPr>
            <a:t>степени дисперсности</a:t>
          </a:r>
          <a:r>
            <a:rPr lang="ru-RU" dirty="0">
              <a:latin typeface="Times New Roman" pitchFamily="18" charset="0"/>
              <a:cs typeface="Times New Roman" pitchFamily="18" charset="0"/>
            </a:rPr>
            <a:t>) </a:t>
          </a:r>
          <a:endParaRPr lang="ru-RU" dirty="0"/>
        </a:p>
      </dgm:t>
    </dgm:pt>
    <dgm:pt modelId="{C3CEF9F8-CC06-4962-B92C-32FEFA7A894D}" type="parTrans" cxnId="{312AC893-19C7-4753-B4EF-59EE9F1A86F2}">
      <dgm:prSet/>
      <dgm:spPr/>
      <dgm:t>
        <a:bodyPr/>
        <a:lstStyle/>
        <a:p>
          <a:endParaRPr lang="ru-RU"/>
        </a:p>
      </dgm:t>
    </dgm:pt>
    <dgm:pt modelId="{F001CDBA-EF50-49F6-A3B1-5369FDA1AC14}" type="sibTrans" cxnId="{312AC893-19C7-4753-B4EF-59EE9F1A86F2}">
      <dgm:prSet/>
      <dgm:spPr/>
      <dgm:t>
        <a:bodyPr/>
        <a:lstStyle/>
        <a:p>
          <a:endParaRPr lang="ru-RU"/>
        </a:p>
      </dgm:t>
    </dgm:pt>
    <dgm:pt modelId="{A0D5C6F2-BEA4-4E98-B04B-5812E7177A55}">
      <dgm:prSet phldrT="[Текст]" custT="1"/>
      <dgm:spPr/>
      <dgm:t>
        <a:bodyPr/>
        <a:lstStyle/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грубодисперсные системы </a:t>
          </a:r>
          <a:endParaRPr lang="ru-RU" sz="2400" b="1" dirty="0"/>
        </a:p>
      </dgm:t>
    </dgm:pt>
    <dgm:pt modelId="{E5CB8C83-E93B-49D3-AC53-610C0259769B}" type="parTrans" cxnId="{0284F1A9-A2BB-4F91-B30A-A2EA58F245F8}">
      <dgm:prSet/>
      <dgm:spPr/>
      <dgm:t>
        <a:bodyPr/>
        <a:lstStyle/>
        <a:p>
          <a:endParaRPr lang="ru-RU"/>
        </a:p>
      </dgm:t>
    </dgm:pt>
    <dgm:pt modelId="{08790D5E-67AA-4FFF-8DB0-24D82DD82F0E}" type="sibTrans" cxnId="{0284F1A9-A2BB-4F91-B30A-A2EA58F245F8}">
      <dgm:prSet/>
      <dgm:spPr/>
      <dgm:t>
        <a:bodyPr/>
        <a:lstStyle/>
        <a:p>
          <a:endParaRPr lang="ru-RU"/>
        </a:p>
      </dgm:t>
    </dgm:pt>
    <dgm:pt modelId="{C4153B7E-3838-4E52-AAF9-A64946B30D05}">
      <dgm:prSet phldrT="[Текст]" custT="1"/>
      <dgm:spPr/>
      <dgm:t>
        <a:bodyPr/>
        <a:lstStyle/>
        <a:p>
          <a:r>
            <a:rPr lang="ru-RU" sz="2400" b="1" dirty="0" err="1">
              <a:latin typeface="Times New Roman" pitchFamily="18" charset="0"/>
              <a:cs typeface="Times New Roman" pitchFamily="18" charset="0"/>
            </a:rPr>
            <a:t>ультрамикрогетерогенные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 системы </a:t>
          </a:r>
          <a:endParaRPr lang="ru-RU" sz="2400" b="1" dirty="0"/>
        </a:p>
      </dgm:t>
    </dgm:pt>
    <dgm:pt modelId="{DE88A708-BCF8-4295-9EDD-1E85AFA8944D}" type="parTrans" cxnId="{FCED92C1-42F2-4BAE-A63A-DF87BDF0941F}">
      <dgm:prSet/>
      <dgm:spPr/>
      <dgm:t>
        <a:bodyPr/>
        <a:lstStyle/>
        <a:p>
          <a:endParaRPr lang="ru-RU"/>
        </a:p>
      </dgm:t>
    </dgm:pt>
    <dgm:pt modelId="{D9A03FF4-9C57-4E05-A59D-22A895D0466E}" type="sibTrans" cxnId="{FCED92C1-42F2-4BAE-A63A-DF87BDF0941F}">
      <dgm:prSet/>
      <dgm:spPr/>
      <dgm:t>
        <a:bodyPr/>
        <a:lstStyle/>
        <a:p>
          <a:endParaRPr lang="ru-RU"/>
        </a:p>
      </dgm:t>
    </dgm:pt>
    <dgm:pt modelId="{10308331-C787-4CE4-92D7-559766FE43FD}">
      <dgm:prSet phldrT="[Текст]" custT="1"/>
      <dgm:spPr/>
      <dgm:t>
        <a:bodyPr/>
        <a:lstStyle/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истинные или молекулярные растворы</a:t>
          </a:r>
          <a:endParaRPr lang="ru-RU" sz="2400" b="1" dirty="0"/>
        </a:p>
      </dgm:t>
    </dgm:pt>
    <dgm:pt modelId="{3F470098-BDF7-4D6A-AC0B-CB3AA972125D}" type="parTrans" cxnId="{CC1DBE8D-F0CC-4BDA-9EE7-5004907FF7CA}">
      <dgm:prSet/>
      <dgm:spPr/>
      <dgm:t>
        <a:bodyPr/>
        <a:lstStyle/>
        <a:p>
          <a:endParaRPr lang="ru-RU"/>
        </a:p>
      </dgm:t>
    </dgm:pt>
    <dgm:pt modelId="{8F3BC1F0-96D5-49E9-B54A-6D322D2E75F9}" type="sibTrans" cxnId="{CC1DBE8D-F0CC-4BDA-9EE7-5004907FF7CA}">
      <dgm:prSet/>
      <dgm:spPr/>
      <dgm:t>
        <a:bodyPr/>
        <a:lstStyle/>
        <a:p>
          <a:endParaRPr lang="ru-RU"/>
        </a:p>
      </dgm:t>
    </dgm:pt>
    <dgm:pt modelId="{47189CB1-A23E-4E6F-8CE6-F0B5BE354D54}">
      <dgm:prSet phldrT="[Текст]" custT="1"/>
      <dgm:spPr/>
      <dgm:t>
        <a:bodyPr/>
        <a:lstStyle/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микрогетерогенные системы</a:t>
          </a:r>
          <a:endParaRPr lang="ru-RU" sz="2400" b="1" dirty="0"/>
        </a:p>
      </dgm:t>
    </dgm:pt>
    <dgm:pt modelId="{346DEEC0-F929-4AF6-A8F6-71BF311A26BF}" type="parTrans" cxnId="{681F22E4-4711-4059-B3BF-82D6351EAD5D}">
      <dgm:prSet/>
      <dgm:spPr/>
      <dgm:t>
        <a:bodyPr/>
        <a:lstStyle/>
        <a:p>
          <a:endParaRPr lang="ru-RU"/>
        </a:p>
      </dgm:t>
    </dgm:pt>
    <dgm:pt modelId="{DB77F5BD-58B2-4774-A16C-149E960E953F}" type="sibTrans" cxnId="{681F22E4-4711-4059-B3BF-82D6351EAD5D}">
      <dgm:prSet/>
      <dgm:spPr/>
      <dgm:t>
        <a:bodyPr/>
        <a:lstStyle/>
        <a:p>
          <a:endParaRPr lang="ru-RU"/>
        </a:p>
      </dgm:t>
    </dgm:pt>
    <dgm:pt modelId="{C9E468F3-BBBC-41CB-A698-ED5C372622CF}" type="pres">
      <dgm:prSet presAssocID="{74A28A6D-7296-4B3B-8154-536805676DC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1EDF0E0-D053-4D4D-BC2F-AD87F3E8B210}" type="pres">
      <dgm:prSet presAssocID="{540E9B39-4D17-4C63-9DBD-1B841B091E1B}" presName="root1" presStyleCnt="0"/>
      <dgm:spPr/>
    </dgm:pt>
    <dgm:pt modelId="{207C479F-063D-4FA1-A8B9-6475640D0610}" type="pres">
      <dgm:prSet presAssocID="{540E9B39-4D17-4C63-9DBD-1B841B091E1B}" presName="LevelOneTextNode" presStyleLbl="node0" presStyleIdx="0" presStyleCnt="1">
        <dgm:presLayoutVars>
          <dgm:chPref val="3"/>
        </dgm:presLayoutVars>
      </dgm:prSet>
      <dgm:spPr/>
    </dgm:pt>
    <dgm:pt modelId="{67D0F3DA-71D3-460B-8F3B-A2AE8A5FDC32}" type="pres">
      <dgm:prSet presAssocID="{540E9B39-4D17-4C63-9DBD-1B841B091E1B}" presName="level2hierChild" presStyleCnt="0"/>
      <dgm:spPr/>
    </dgm:pt>
    <dgm:pt modelId="{0F7E02CD-3576-4F68-ACC8-A449C244F707}" type="pres">
      <dgm:prSet presAssocID="{E5CB8C83-E93B-49D3-AC53-610C0259769B}" presName="conn2-1" presStyleLbl="parChTrans1D2" presStyleIdx="0" presStyleCnt="4"/>
      <dgm:spPr/>
    </dgm:pt>
    <dgm:pt modelId="{AB2C44DD-E0CB-4DBC-9885-C15BE7624491}" type="pres">
      <dgm:prSet presAssocID="{E5CB8C83-E93B-49D3-AC53-610C0259769B}" presName="connTx" presStyleLbl="parChTrans1D2" presStyleIdx="0" presStyleCnt="4"/>
      <dgm:spPr/>
    </dgm:pt>
    <dgm:pt modelId="{B51A2957-C6FF-4551-B086-6705ED422242}" type="pres">
      <dgm:prSet presAssocID="{A0D5C6F2-BEA4-4E98-B04B-5812E7177A55}" presName="root2" presStyleCnt="0"/>
      <dgm:spPr/>
    </dgm:pt>
    <dgm:pt modelId="{D3CAB4BB-1FDB-4019-BFDB-78F793125D1D}" type="pres">
      <dgm:prSet presAssocID="{A0D5C6F2-BEA4-4E98-B04B-5812E7177A55}" presName="LevelTwoTextNode" presStyleLbl="node2" presStyleIdx="0" presStyleCnt="4">
        <dgm:presLayoutVars>
          <dgm:chPref val="3"/>
        </dgm:presLayoutVars>
      </dgm:prSet>
      <dgm:spPr/>
    </dgm:pt>
    <dgm:pt modelId="{E54564CD-234C-48FD-AA9A-6FD55E5343C9}" type="pres">
      <dgm:prSet presAssocID="{A0D5C6F2-BEA4-4E98-B04B-5812E7177A55}" presName="level3hierChild" presStyleCnt="0"/>
      <dgm:spPr/>
    </dgm:pt>
    <dgm:pt modelId="{AF457423-9B7D-4504-A7CE-7615773C8D43}" type="pres">
      <dgm:prSet presAssocID="{346DEEC0-F929-4AF6-A8F6-71BF311A26BF}" presName="conn2-1" presStyleLbl="parChTrans1D2" presStyleIdx="1" presStyleCnt="4"/>
      <dgm:spPr/>
    </dgm:pt>
    <dgm:pt modelId="{FAEEC2BA-2FC4-4669-8DAF-EE62DE4ACF96}" type="pres">
      <dgm:prSet presAssocID="{346DEEC0-F929-4AF6-A8F6-71BF311A26BF}" presName="connTx" presStyleLbl="parChTrans1D2" presStyleIdx="1" presStyleCnt="4"/>
      <dgm:spPr/>
    </dgm:pt>
    <dgm:pt modelId="{BDADEA27-D199-4F60-AAF9-090EB328D9C5}" type="pres">
      <dgm:prSet presAssocID="{47189CB1-A23E-4E6F-8CE6-F0B5BE354D54}" presName="root2" presStyleCnt="0"/>
      <dgm:spPr/>
    </dgm:pt>
    <dgm:pt modelId="{86AEB7B9-D89D-4EA8-A481-A4FCCE7FD50B}" type="pres">
      <dgm:prSet presAssocID="{47189CB1-A23E-4E6F-8CE6-F0B5BE354D54}" presName="LevelTwoTextNode" presStyleLbl="node2" presStyleIdx="1" presStyleCnt="4">
        <dgm:presLayoutVars>
          <dgm:chPref val="3"/>
        </dgm:presLayoutVars>
      </dgm:prSet>
      <dgm:spPr/>
    </dgm:pt>
    <dgm:pt modelId="{7F76BD9B-B09A-41B3-8972-68734956988E}" type="pres">
      <dgm:prSet presAssocID="{47189CB1-A23E-4E6F-8CE6-F0B5BE354D54}" presName="level3hierChild" presStyleCnt="0"/>
      <dgm:spPr/>
    </dgm:pt>
    <dgm:pt modelId="{B68B05B0-4410-48D2-A6C5-7FAB374AD6E3}" type="pres">
      <dgm:prSet presAssocID="{DE88A708-BCF8-4295-9EDD-1E85AFA8944D}" presName="conn2-1" presStyleLbl="parChTrans1D2" presStyleIdx="2" presStyleCnt="4"/>
      <dgm:spPr/>
    </dgm:pt>
    <dgm:pt modelId="{F3643876-919D-4762-9642-D23593DDEEAC}" type="pres">
      <dgm:prSet presAssocID="{DE88A708-BCF8-4295-9EDD-1E85AFA8944D}" presName="connTx" presStyleLbl="parChTrans1D2" presStyleIdx="2" presStyleCnt="4"/>
      <dgm:spPr/>
    </dgm:pt>
    <dgm:pt modelId="{9BC31299-7656-4E35-A6F7-0F40A9D3C7BB}" type="pres">
      <dgm:prSet presAssocID="{C4153B7E-3838-4E52-AAF9-A64946B30D05}" presName="root2" presStyleCnt="0"/>
      <dgm:spPr/>
    </dgm:pt>
    <dgm:pt modelId="{67602C61-6F97-4576-9971-EC9070A11B9A}" type="pres">
      <dgm:prSet presAssocID="{C4153B7E-3838-4E52-AAF9-A64946B30D05}" presName="LevelTwoTextNode" presStyleLbl="node2" presStyleIdx="2" presStyleCnt="4" custScaleX="133642">
        <dgm:presLayoutVars>
          <dgm:chPref val="3"/>
        </dgm:presLayoutVars>
      </dgm:prSet>
      <dgm:spPr/>
    </dgm:pt>
    <dgm:pt modelId="{2C0C4010-DD08-47EB-A639-8B1C67C157C8}" type="pres">
      <dgm:prSet presAssocID="{C4153B7E-3838-4E52-AAF9-A64946B30D05}" presName="level3hierChild" presStyleCnt="0"/>
      <dgm:spPr/>
    </dgm:pt>
    <dgm:pt modelId="{E9AB8291-4C8D-48B1-8BA2-C33F5CDB9393}" type="pres">
      <dgm:prSet presAssocID="{3F470098-BDF7-4D6A-AC0B-CB3AA972125D}" presName="conn2-1" presStyleLbl="parChTrans1D2" presStyleIdx="3" presStyleCnt="4"/>
      <dgm:spPr/>
    </dgm:pt>
    <dgm:pt modelId="{5F6E46E8-37EB-4FE6-926D-0215B90DA499}" type="pres">
      <dgm:prSet presAssocID="{3F470098-BDF7-4D6A-AC0B-CB3AA972125D}" presName="connTx" presStyleLbl="parChTrans1D2" presStyleIdx="3" presStyleCnt="4"/>
      <dgm:spPr/>
    </dgm:pt>
    <dgm:pt modelId="{93387708-7883-4A83-85FA-68E60B8F80E6}" type="pres">
      <dgm:prSet presAssocID="{10308331-C787-4CE4-92D7-559766FE43FD}" presName="root2" presStyleCnt="0"/>
      <dgm:spPr/>
    </dgm:pt>
    <dgm:pt modelId="{9EC259D6-D000-4241-97F7-483E9257B941}" type="pres">
      <dgm:prSet presAssocID="{10308331-C787-4CE4-92D7-559766FE43FD}" presName="LevelTwoTextNode" presStyleLbl="node2" presStyleIdx="3" presStyleCnt="4">
        <dgm:presLayoutVars>
          <dgm:chPref val="3"/>
        </dgm:presLayoutVars>
      </dgm:prSet>
      <dgm:spPr/>
    </dgm:pt>
    <dgm:pt modelId="{699EE073-EF4D-42C2-A713-8150B6242F1F}" type="pres">
      <dgm:prSet presAssocID="{10308331-C787-4CE4-92D7-559766FE43FD}" presName="level3hierChild" presStyleCnt="0"/>
      <dgm:spPr/>
    </dgm:pt>
  </dgm:ptLst>
  <dgm:cxnLst>
    <dgm:cxn modelId="{3644811F-DF38-469F-9ADC-497F01495E95}" type="presOf" srcId="{346DEEC0-F929-4AF6-A8F6-71BF311A26BF}" destId="{FAEEC2BA-2FC4-4669-8DAF-EE62DE4ACF96}" srcOrd="1" destOrd="0" presId="urn:microsoft.com/office/officeart/2008/layout/HorizontalMultiLevelHierarchy"/>
    <dgm:cxn modelId="{80FCA124-A71B-46C6-A031-41561BF9BFF7}" type="presOf" srcId="{E5CB8C83-E93B-49D3-AC53-610C0259769B}" destId="{0F7E02CD-3576-4F68-ACC8-A449C244F707}" srcOrd="0" destOrd="0" presId="urn:microsoft.com/office/officeart/2008/layout/HorizontalMultiLevelHierarchy"/>
    <dgm:cxn modelId="{1A0FA62C-BCF8-4CA3-A0A9-7DDCA9877F6B}" type="presOf" srcId="{47189CB1-A23E-4E6F-8CE6-F0B5BE354D54}" destId="{86AEB7B9-D89D-4EA8-A481-A4FCCE7FD50B}" srcOrd="0" destOrd="0" presId="urn:microsoft.com/office/officeart/2008/layout/HorizontalMultiLevelHierarchy"/>
    <dgm:cxn modelId="{2CC7E438-2B28-4407-A790-26AB73D071CC}" type="presOf" srcId="{74A28A6D-7296-4B3B-8154-536805676DCB}" destId="{C9E468F3-BBBC-41CB-A698-ED5C372622CF}" srcOrd="0" destOrd="0" presId="urn:microsoft.com/office/officeart/2008/layout/HorizontalMultiLevelHierarchy"/>
    <dgm:cxn modelId="{13D3B542-62A7-4D94-8D39-28960E68C79F}" type="presOf" srcId="{DE88A708-BCF8-4295-9EDD-1E85AFA8944D}" destId="{B68B05B0-4410-48D2-A6C5-7FAB374AD6E3}" srcOrd="0" destOrd="0" presId="urn:microsoft.com/office/officeart/2008/layout/HorizontalMultiLevelHierarchy"/>
    <dgm:cxn modelId="{72A05263-7B43-41E0-BF71-9A607D613E92}" type="presOf" srcId="{A0D5C6F2-BEA4-4E98-B04B-5812E7177A55}" destId="{D3CAB4BB-1FDB-4019-BFDB-78F793125D1D}" srcOrd="0" destOrd="0" presId="urn:microsoft.com/office/officeart/2008/layout/HorizontalMultiLevelHierarchy"/>
    <dgm:cxn modelId="{34B1564C-C3AB-43A0-92A8-65BBF7FFF0B4}" type="presOf" srcId="{3F470098-BDF7-4D6A-AC0B-CB3AA972125D}" destId="{5F6E46E8-37EB-4FE6-926D-0215B90DA499}" srcOrd="1" destOrd="0" presId="urn:microsoft.com/office/officeart/2008/layout/HorizontalMultiLevelHierarchy"/>
    <dgm:cxn modelId="{CC1DBE8D-F0CC-4BDA-9EE7-5004907FF7CA}" srcId="{540E9B39-4D17-4C63-9DBD-1B841B091E1B}" destId="{10308331-C787-4CE4-92D7-559766FE43FD}" srcOrd="3" destOrd="0" parTransId="{3F470098-BDF7-4D6A-AC0B-CB3AA972125D}" sibTransId="{8F3BC1F0-96D5-49E9-B54A-6D322D2E75F9}"/>
    <dgm:cxn modelId="{312AC893-19C7-4753-B4EF-59EE9F1A86F2}" srcId="{74A28A6D-7296-4B3B-8154-536805676DCB}" destId="{540E9B39-4D17-4C63-9DBD-1B841B091E1B}" srcOrd="0" destOrd="0" parTransId="{C3CEF9F8-CC06-4962-B92C-32FEFA7A894D}" sibTransId="{F001CDBA-EF50-49F6-A3B1-5369FDA1AC14}"/>
    <dgm:cxn modelId="{FCBB719A-F6AD-4EE4-AFB5-6B5E3766AE20}" type="presOf" srcId="{E5CB8C83-E93B-49D3-AC53-610C0259769B}" destId="{AB2C44DD-E0CB-4DBC-9885-C15BE7624491}" srcOrd="1" destOrd="0" presId="urn:microsoft.com/office/officeart/2008/layout/HorizontalMultiLevelHierarchy"/>
    <dgm:cxn modelId="{7A8178A1-2DB5-426E-8197-31B410B5192E}" type="presOf" srcId="{346DEEC0-F929-4AF6-A8F6-71BF311A26BF}" destId="{AF457423-9B7D-4504-A7CE-7615773C8D43}" srcOrd="0" destOrd="0" presId="urn:microsoft.com/office/officeart/2008/layout/HorizontalMultiLevelHierarchy"/>
    <dgm:cxn modelId="{536CE7A9-CD61-4A38-9704-B0B5144BEDD2}" type="presOf" srcId="{C4153B7E-3838-4E52-AAF9-A64946B30D05}" destId="{67602C61-6F97-4576-9971-EC9070A11B9A}" srcOrd="0" destOrd="0" presId="urn:microsoft.com/office/officeart/2008/layout/HorizontalMultiLevelHierarchy"/>
    <dgm:cxn modelId="{0284F1A9-A2BB-4F91-B30A-A2EA58F245F8}" srcId="{540E9B39-4D17-4C63-9DBD-1B841B091E1B}" destId="{A0D5C6F2-BEA4-4E98-B04B-5812E7177A55}" srcOrd="0" destOrd="0" parTransId="{E5CB8C83-E93B-49D3-AC53-610C0259769B}" sibTransId="{08790D5E-67AA-4FFF-8DB0-24D82DD82F0E}"/>
    <dgm:cxn modelId="{C2CF05B1-13A6-4CA5-BBFC-08887926709E}" type="presOf" srcId="{10308331-C787-4CE4-92D7-559766FE43FD}" destId="{9EC259D6-D000-4241-97F7-483E9257B941}" srcOrd="0" destOrd="0" presId="urn:microsoft.com/office/officeart/2008/layout/HorizontalMultiLevelHierarchy"/>
    <dgm:cxn modelId="{CDA2DDB5-BD05-4A40-AA95-9C8BB13C3A4A}" type="presOf" srcId="{540E9B39-4D17-4C63-9DBD-1B841B091E1B}" destId="{207C479F-063D-4FA1-A8B9-6475640D0610}" srcOrd="0" destOrd="0" presId="urn:microsoft.com/office/officeart/2008/layout/HorizontalMultiLevelHierarchy"/>
    <dgm:cxn modelId="{FCED92C1-42F2-4BAE-A63A-DF87BDF0941F}" srcId="{540E9B39-4D17-4C63-9DBD-1B841B091E1B}" destId="{C4153B7E-3838-4E52-AAF9-A64946B30D05}" srcOrd="2" destOrd="0" parTransId="{DE88A708-BCF8-4295-9EDD-1E85AFA8944D}" sibTransId="{D9A03FF4-9C57-4E05-A59D-22A895D0466E}"/>
    <dgm:cxn modelId="{21821EDA-EB45-4923-BD70-C1D9077407D6}" type="presOf" srcId="{3F470098-BDF7-4D6A-AC0B-CB3AA972125D}" destId="{E9AB8291-4C8D-48B1-8BA2-C33F5CDB9393}" srcOrd="0" destOrd="0" presId="urn:microsoft.com/office/officeart/2008/layout/HorizontalMultiLevelHierarchy"/>
    <dgm:cxn modelId="{681F22E4-4711-4059-B3BF-82D6351EAD5D}" srcId="{540E9B39-4D17-4C63-9DBD-1B841B091E1B}" destId="{47189CB1-A23E-4E6F-8CE6-F0B5BE354D54}" srcOrd="1" destOrd="0" parTransId="{346DEEC0-F929-4AF6-A8F6-71BF311A26BF}" sibTransId="{DB77F5BD-58B2-4774-A16C-149E960E953F}"/>
    <dgm:cxn modelId="{01FDABEF-3FA4-4E46-9894-074BD49A91C4}" type="presOf" srcId="{DE88A708-BCF8-4295-9EDD-1E85AFA8944D}" destId="{F3643876-919D-4762-9642-D23593DDEEAC}" srcOrd="1" destOrd="0" presId="urn:microsoft.com/office/officeart/2008/layout/HorizontalMultiLevelHierarchy"/>
    <dgm:cxn modelId="{05D2E209-D7D2-485B-BD2A-B73033113ED0}" type="presParOf" srcId="{C9E468F3-BBBC-41CB-A698-ED5C372622CF}" destId="{E1EDF0E0-D053-4D4D-BC2F-AD87F3E8B210}" srcOrd="0" destOrd="0" presId="urn:microsoft.com/office/officeart/2008/layout/HorizontalMultiLevelHierarchy"/>
    <dgm:cxn modelId="{2BB36665-CF59-403D-84BD-88BABB1E7191}" type="presParOf" srcId="{E1EDF0E0-D053-4D4D-BC2F-AD87F3E8B210}" destId="{207C479F-063D-4FA1-A8B9-6475640D0610}" srcOrd="0" destOrd="0" presId="urn:microsoft.com/office/officeart/2008/layout/HorizontalMultiLevelHierarchy"/>
    <dgm:cxn modelId="{FA900497-FDFF-425C-9EEB-16C6A852945A}" type="presParOf" srcId="{E1EDF0E0-D053-4D4D-BC2F-AD87F3E8B210}" destId="{67D0F3DA-71D3-460B-8F3B-A2AE8A5FDC32}" srcOrd="1" destOrd="0" presId="urn:microsoft.com/office/officeart/2008/layout/HorizontalMultiLevelHierarchy"/>
    <dgm:cxn modelId="{F1FCE293-043E-4B9C-A742-516587CA1CF1}" type="presParOf" srcId="{67D0F3DA-71D3-460B-8F3B-A2AE8A5FDC32}" destId="{0F7E02CD-3576-4F68-ACC8-A449C244F707}" srcOrd="0" destOrd="0" presId="urn:microsoft.com/office/officeart/2008/layout/HorizontalMultiLevelHierarchy"/>
    <dgm:cxn modelId="{F2125414-DB8B-4A33-8F69-CD12E142E664}" type="presParOf" srcId="{0F7E02CD-3576-4F68-ACC8-A449C244F707}" destId="{AB2C44DD-E0CB-4DBC-9885-C15BE7624491}" srcOrd="0" destOrd="0" presId="urn:microsoft.com/office/officeart/2008/layout/HorizontalMultiLevelHierarchy"/>
    <dgm:cxn modelId="{9B970A30-AA7D-4302-B35C-2F65806A2363}" type="presParOf" srcId="{67D0F3DA-71D3-460B-8F3B-A2AE8A5FDC32}" destId="{B51A2957-C6FF-4551-B086-6705ED422242}" srcOrd="1" destOrd="0" presId="urn:microsoft.com/office/officeart/2008/layout/HorizontalMultiLevelHierarchy"/>
    <dgm:cxn modelId="{D6D015C6-91BD-4DDF-A36C-C277508DC9E3}" type="presParOf" srcId="{B51A2957-C6FF-4551-B086-6705ED422242}" destId="{D3CAB4BB-1FDB-4019-BFDB-78F793125D1D}" srcOrd="0" destOrd="0" presId="urn:microsoft.com/office/officeart/2008/layout/HorizontalMultiLevelHierarchy"/>
    <dgm:cxn modelId="{0361B898-5FEF-4CDC-973D-E043DCF90253}" type="presParOf" srcId="{B51A2957-C6FF-4551-B086-6705ED422242}" destId="{E54564CD-234C-48FD-AA9A-6FD55E5343C9}" srcOrd="1" destOrd="0" presId="urn:microsoft.com/office/officeart/2008/layout/HorizontalMultiLevelHierarchy"/>
    <dgm:cxn modelId="{F4BD30B9-1DAC-42DA-AA85-47E6C13FD757}" type="presParOf" srcId="{67D0F3DA-71D3-460B-8F3B-A2AE8A5FDC32}" destId="{AF457423-9B7D-4504-A7CE-7615773C8D43}" srcOrd="2" destOrd="0" presId="urn:microsoft.com/office/officeart/2008/layout/HorizontalMultiLevelHierarchy"/>
    <dgm:cxn modelId="{2CC647BC-A323-4014-91C4-1D615C860212}" type="presParOf" srcId="{AF457423-9B7D-4504-A7CE-7615773C8D43}" destId="{FAEEC2BA-2FC4-4669-8DAF-EE62DE4ACF96}" srcOrd="0" destOrd="0" presId="urn:microsoft.com/office/officeart/2008/layout/HorizontalMultiLevelHierarchy"/>
    <dgm:cxn modelId="{10E54476-02F1-4B0C-9622-E1E098FB7104}" type="presParOf" srcId="{67D0F3DA-71D3-460B-8F3B-A2AE8A5FDC32}" destId="{BDADEA27-D199-4F60-AAF9-090EB328D9C5}" srcOrd="3" destOrd="0" presId="urn:microsoft.com/office/officeart/2008/layout/HorizontalMultiLevelHierarchy"/>
    <dgm:cxn modelId="{145D75CA-AE30-492A-9934-D09AE4F35B1F}" type="presParOf" srcId="{BDADEA27-D199-4F60-AAF9-090EB328D9C5}" destId="{86AEB7B9-D89D-4EA8-A481-A4FCCE7FD50B}" srcOrd="0" destOrd="0" presId="urn:microsoft.com/office/officeart/2008/layout/HorizontalMultiLevelHierarchy"/>
    <dgm:cxn modelId="{021C5995-C3AB-45D0-8A5A-73B0E1862B02}" type="presParOf" srcId="{BDADEA27-D199-4F60-AAF9-090EB328D9C5}" destId="{7F76BD9B-B09A-41B3-8972-68734956988E}" srcOrd="1" destOrd="0" presId="urn:microsoft.com/office/officeart/2008/layout/HorizontalMultiLevelHierarchy"/>
    <dgm:cxn modelId="{C20E8C38-0798-43F0-9B18-494F72EA104B}" type="presParOf" srcId="{67D0F3DA-71D3-460B-8F3B-A2AE8A5FDC32}" destId="{B68B05B0-4410-48D2-A6C5-7FAB374AD6E3}" srcOrd="4" destOrd="0" presId="urn:microsoft.com/office/officeart/2008/layout/HorizontalMultiLevelHierarchy"/>
    <dgm:cxn modelId="{E3DD75A7-2DFA-4BF3-9246-574F6A631B01}" type="presParOf" srcId="{B68B05B0-4410-48D2-A6C5-7FAB374AD6E3}" destId="{F3643876-919D-4762-9642-D23593DDEEAC}" srcOrd="0" destOrd="0" presId="urn:microsoft.com/office/officeart/2008/layout/HorizontalMultiLevelHierarchy"/>
    <dgm:cxn modelId="{27C43105-FEA1-431D-914C-80CEE7D90D18}" type="presParOf" srcId="{67D0F3DA-71D3-460B-8F3B-A2AE8A5FDC32}" destId="{9BC31299-7656-4E35-A6F7-0F40A9D3C7BB}" srcOrd="5" destOrd="0" presId="urn:microsoft.com/office/officeart/2008/layout/HorizontalMultiLevelHierarchy"/>
    <dgm:cxn modelId="{3D5556F6-FE4C-400E-8E09-FFE649E4255F}" type="presParOf" srcId="{9BC31299-7656-4E35-A6F7-0F40A9D3C7BB}" destId="{67602C61-6F97-4576-9971-EC9070A11B9A}" srcOrd="0" destOrd="0" presId="urn:microsoft.com/office/officeart/2008/layout/HorizontalMultiLevelHierarchy"/>
    <dgm:cxn modelId="{93D9D71C-0E7C-4407-A0B5-DB70B23300A2}" type="presParOf" srcId="{9BC31299-7656-4E35-A6F7-0F40A9D3C7BB}" destId="{2C0C4010-DD08-47EB-A639-8B1C67C157C8}" srcOrd="1" destOrd="0" presId="urn:microsoft.com/office/officeart/2008/layout/HorizontalMultiLevelHierarchy"/>
    <dgm:cxn modelId="{FA297E25-6AB7-4C69-AEB9-A50B429669C9}" type="presParOf" srcId="{67D0F3DA-71D3-460B-8F3B-A2AE8A5FDC32}" destId="{E9AB8291-4C8D-48B1-8BA2-C33F5CDB9393}" srcOrd="6" destOrd="0" presId="urn:microsoft.com/office/officeart/2008/layout/HorizontalMultiLevelHierarchy"/>
    <dgm:cxn modelId="{4B3520A2-EC0B-415B-93BD-B2C11F610B5B}" type="presParOf" srcId="{E9AB8291-4C8D-48B1-8BA2-C33F5CDB9393}" destId="{5F6E46E8-37EB-4FE6-926D-0215B90DA499}" srcOrd="0" destOrd="0" presId="urn:microsoft.com/office/officeart/2008/layout/HorizontalMultiLevelHierarchy"/>
    <dgm:cxn modelId="{78D291F1-5302-4607-8A21-77E5D4B963A6}" type="presParOf" srcId="{67D0F3DA-71D3-460B-8F3B-A2AE8A5FDC32}" destId="{93387708-7883-4A83-85FA-68E60B8F80E6}" srcOrd="7" destOrd="0" presId="urn:microsoft.com/office/officeart/2008/layout/HorizontalMultiLevelHierarchy"/>
    <dgm:cxn modelId="{55C61021-752C-4AF4-B356-702C76C8EE24}" type="presParOf" srcId="{93387708-7883-4A83-85FA-68E60B8F80E6}" destId="{9EC259D6-D000-4241-97F7-483E9257B941}" srcOrd="0" destOrd="0" presId="urn:microsoft.com/office/officeart/2008/layout/HorizontalMultiLevelHierarchy"/>
    <dgm:cxn modelId="{A0852E7E-CA06-4D56-9A6F-479034C9279A}" type="presParOf" srcId="{93387708-7883-4A83-85FA-68E60B8F80E6}" destId="{699EE073-EF4D-42C2-A713-8150B6242F1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02D0833-C49E-42C4-A4D3-F1953FE0C520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15C73B-4BE2-47CA-837D-F53F234BC6EA}">
      <dgm:prSet phldrT="[Текст]" custT="1"/>
      <dgm:spPr/>
      <dgm:t>
        <a:bodyPr/>
        <a:lstStyle/>
        <a:p>
          <a:r>
            <a:rPr lang="ru-RU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Взвеси</a:t>
          </a:r>
        </a:p>
      </dgm:t>
    </dgm:pt>
    <dgm:pt modelId="{1C81BCC3-C7F0-4A5E-90FE-8B2550BBF177}" type="parTrans" cxnId="{42F2DCC9-D1D4-4DC7-89C3-E983068480B6}">
      <dgm:prSet/>
      <dgm:spPr/>
      <dgm:t>
        <a:bodyPr/>
        <a:lstStyle/>
        <a:p>
          <a:endParaRPr lang="ru-RU"/>
        </a:p>
      </dgm:t>
    </dgm:pt>
    <dgm:pt modelId="{817D743F-1B6F-4BDF-B08C-16530F40473B}" type="sibTrans" cxnId="{42F2DCC9-D1D4-4DC7-89C3-E983068480B6}">
      <dgm:prSet/>
      <dgm:spPr/>
      <dgm:t>
        <a:bodyPr/>
        <a:lstStyle/>
        <a:p>
          <a:endParaRPr lang="ru-RU"/>
        </a:p>
      </dgm:t>
    </dgm:pt>
    <dgm:pt modelId="{2D6EFEBC-0CE6-44E9-A6A8-4AFDA19EB285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Эмульсии</a:t>
          </a:r>
        </a:p>
      </dgm:t>
    </dgm:pt>
    <dgm:pt modelId="{64C34A5F-C8B7-48F0-B9BD-178281DF00C9}" type="parTrans" cxnId="{DB247657-840D-4C6C-A0A5-762C0F82498B}">
      <dgm:prSet/>
      <dgm:spPr/>
      <dgm:t>
        <a:bodyPr/>
        <a:lstStyle/>
        <a:p>
          <a:endParaRPr lang="ru-RU"/>
        </a:p>
      </dgm:t>
    </dgm:pt>
    <dgm:pt modelId="{25B5C7D1-96F3-4C18-B6DD-9BF4D66E0F5D}" type="sibTrans" cxnId="{DB247657-840D-4C6C-A0A5-762C0F82498B}">
      <dgm:prSet/>
      <dgm:spPr/>
      <dgm:t>
        <a:bodyPr/>
        <a:lstStyle/>
        <a:p>
          <a:endParaRPr lang="ru-RU"/>
        </a:p>
      </dgm:t>
    </dgm:pt>
    <dgm:pt modelId="{E4CE1254-7081-4F1C-9B8B-6A14CD7B439F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буровой раствор</a:t>
          </a:r>
        </a:p>
      </dgm:t>
    </dgm:pt>
    <dgm:pt modelId="{E42693A0-95DA-45FE-9350-D0F7332E290A}" type="parTrans" cxnId="{5448A958-EDD7-4119-83D3-A453496C848E}">
      <dgm:prSet/>
      <dgm:spPr/>
      <dgm:t>
        <a:bodyPr/>
        <a:lstStyle/>
        <a:p>
          <a:endParaRPr lang="ru-RU"/>
        </a:p>
      </dgm:t>
    </dgm:pt>
    <dgm:pt modelId="{19B4B8EF-7A0C-4CE7-9ED4-540664188DCE}" type="sibTrans" cxnId="{5448A958-EDD7-4119-83D3-A453496C848E}">
      <dgm:prSet/>
      <dgm:spPr/>
      <dgm:t>
        <a:bodyPr/>
        <a:lstStyle/>
        <a:p>
          <a:endParaRPr lang="ru-RU"/>
        </a:p>
      </dgm:t>
    </dgm:pt>
    <dgm:pt modelId="{537E7251-D5EF-4F42-9B0A-D7879737E52A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Аэрозоли</a:t>
          </a:r>
        </a:p>
      </dgm:t>
    </dgm:pt>
    <dgm:pt modelId="{26E3BBDC-BD0A-411B-96FA-2B5CD0816931}" type="parTrans" cxnId="{B386B25A-C3DB-4AB4-BBFF-C2BB028A0D7E}">
      <dgm:prSet/>
      <dgm:spPr/>
      <dgm:t>
        <a:bodyPr/>
        <a:lstStyle/>
        <a:p>
          <a:endParaRPr lang="ru-RU"/>
        </a:p>
      </dgm:t>
    </dgm:pt>
    <dgm:pt modelId="{85619F76-BE85-42BD-8CBA-4B4059DBECE6}" type="sibTrans" cxnId="{B386B25A-C3DB-4AB4-BBFF-C2BB028A0D7E}">
      <dgm:prSet/>
      <dgm:spPr/>
      <dgm:t>
        <a:bodyPr/>
        <a:lstStyle/>
        <a:p>
          <a:endParaRPr lang="ru-RU"/>
        </a:p>
      </dgm:t>
    </dgm:pt>
    <dgm:pt modelId="{CC51AF12-5007-4147-BF89-CC1364259699}">
      <dgm:prSet phldrT="[Текст]" custT="1"/>
      <dgm:spPr/>
      <dgm:t>
        <a:bodyPr/>
        <a:lstStyle/>
        <a:p>
          <a:r>
            <a:rPr lang="ru-RU" sz="2000" dirty="0"/>
            <a:t>взвеси в газе мелких частиц жидкостей или твердых веществ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F0D58F-0E14-49E6-BEFB-BCE01B584620}" type="parTrans" cxnId="{C9F0DBA5-A21C-4359-AAAC-7BF5DD30C420}">
      <dgm:prSet/>
      <dgm:spPr/>
      <dgm:t>
        <a:bodyPr/>
        <a:lstStyle/>
        <a:p>
          <a:endParaRPr lang="ru-RU"/>
        </a:p>
      </dgm:t>
    </dgm:pt>
    <dgm:pt modelId="{788C1DB0-464B-4471-B940-A914B6AA1E0C}" type="sibTrans" cxnId="{C9F0DBA5-A21C-4359-AAAC-7BF5DD30C420}">
      <dgm:prSet/>
      <dgm:spPr/>
      <dgm:t>
        <a:bodyPr/>
        <a:lstStyle/>
        <a:p>
          <a:endParaRPr lang="ru-RU"/>
        </a:p>
      </dgm:t>
    </dgm:pt>
    <dgm:pt modelId="{2A8FF028-0957-4E4A-BA0F-8AF5982F388F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размер частиц фазы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более 100 нм</a:t>
          </a:r>
          <a:endParaRPr lang="ru-RU" sz="2000" dirty="0"/>
        </a:p>
      </dgm:t>
    </dgm:pt>
    <dgm:pt modelId="{3A0F76A1-A3DC-47ED-A7BA-DA6A43B94DE2}" type="parTrans" cxnId="{74D626C3-3189-400C-A14D-AADFA31DC268}">
      <dgm:prSet/>
      <dgm:spPr/>
      <dgm:t>
        <a:bodyPr/>
        <a:lstStyle/>
        <a:p>
          <a:endParaRPr lang="ru-RU"/>
        </a:p>
      </dgm:t>
    </dgm:pt>
    <dgm:pt modelId="{9DD5690A-B078-4D3E-BEFE-17861095465A}" type="sibTrans" cxnId="{74D626C3-3189-400C-A14D-AADFA31DC268}">
      <dgm:prSet/>
      <dgm:spPr/>
      <dgm:t>
        <a:bodyPr/>
        <a:lstStyle/>
        <a:p>
          <a:endParaRPr lang="ru-RU"/>
        </a:p>
      </dgm:t>
    </dgm:pt>
    <dgm:pt modelId="{1893AD8D-EF69-4277-A70B-664E9E27B1D8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Суспензии</a:t>
          </a:r>
        </a:p>
      </dgm:t>
    </dgm:pt>
    <dgm:pt modelId="{5BB79AE1-1BC8-45C5-83A3-DF30C3A18664}" type="parTrans" cxnId="{93722D05-B3FE-454E-96D0-555F160E5839}">
      <dgm:prSet/>
      <dgm:spPr/>
      <dgm:t>
        <a:bodyPr/>
        <a:lstStyle/>
        <a:p>
          <a:endParaRPr lang="ru-RU"/>
        </a:p>
      </dgm:t>
    </dgm:pt>
    <dgm:pt modelId="{59861CC4-FCAF-4D17-B722-5FBECDF30C2D}" type="sibTrans" cxnId="{93722D05-B3FE-454E-96D0-555F160E5839}">
      <dgm:prSet/>
      <dgm:spPr/>
      <dgm:t>
        <a:bodyPr/>
        <a:lstStyle/>
        <a:p>
          <a:endParaRPr lang="ru-RU"/>
        </a:p>
      </dgm:t>
    </dgm:pt>
    <dgm:pt modelId="{D569768E-C9D4-47B0-BB94-8ABFB7E71367}" type="pres">
      <dgm:prSet presAssocID="{102D0833-C49E-42C4-A4D3-F1953FE0C52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892A809-07FB-49EA-A0BF-D38685A9333D}" type="pres">
      <dgm:prSet presAssocID="{102D0833-C49E-42C4-A4D3-F1953FE0C520}" presName="hierFlow" presStyleCnt="0"/>
      <dgm:spPr/>
    </dgm:pt>
    <dgm:pt modelId="{0770C4B4-3579-47D5-B221-1441744890F6}" type="pres">
      <dgm:prSet presAssocID="{102D0833-C49E-42C4-A4D3-F1953FE0C520}" presName="firstBuf" presStyleCnt="0"/>
      <dgm:spPr/>
    </dgm:pt>
    <dgm:pt modelId="{CAA6D667-9C49-4BB1-923B-D82B0BA16C35}" type="pres">
      <dgm:prSet presAssocID="{102D0833-C49E-42C4-A4D3-F1953FE0C52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73007AA-2F93-4766-9B05-3590EB6B399F}" type="pres">
      <dgm:prSet presAssocID="{1E15C73B-4BE2-47CA-837D-F53F234BC6EA}" presName="Name14" presStyleCnt="0"/>
      <dgm:spPr/>
    </dgm:pt>
    <dgm:pt modelId="{7C85FC0E-B22F-44B9-A7EC-D3CDFBD6E9A2}" type="pres">
      <dgm:prSet presAssocID="{1E15C73B-4BE2-47CA-837D-F53F234BC6EA}" presName="level1Shape" presStyleLbl="node0" presStyleIdx="0" presStyleCnt="1" custScaleX="312239" custScaleY="115568">
        <dgm:presLayoutVars>
          <dgm:chPref val="3"/>
        </dgm:presLayoutVars>
      </dgm:prSet>
      <dgm:spPr/>
    </dgm:pt>
    <dgm:pt modelId="{2E56B587-8205-479A-8EBB-0BC2AF3F8DCC}" type="pres">
      <dgm:prSet presAssocID="{1E15C73B-4BE2-47CA-837D-F53F234BC6EA}" presName="hierChild2" presStyleCnt="0"/>
      <dgm:spPr/>
    </dgm:pt>
    <dgm:pt modelId="{8AC62184-083C-4F65-BEFD-AA2086879497}" type="pres">
      <dgm:prSet presAssocID="{64C34A5F-C8B7-48F0-B9BD-178281DF00C9}" presName="Name19" presStyleLbl="parChTrans1D2" presStyleIdx="0" presStyleCnt="3"/>
      <dgm:spPr/>
    </dgm:pt>
    <dgm:pt modelId="{91894EB4-B5B4-4AFA-B2BF-980393F35FEE}" type="pres">
      <dgm:prSet presAssocID="{2D6EFEBC-0CE6-44E9-A6A8-4AFDA19EB285}" presName="Name21" presStyleCnt="0"/>
      <dgm:spPr/>
    </dgm:pt>
    <dgm:pt modelId="{31CB7CE8-4B44-41BB-9BB3-676FF6713C66}" type="pres">
      <dgm:prSet presAssocID="{2D6EFEBC-0CE6-44E9-A6A8-4AFDA19EB285}" presName="level2Shape" presStyleLbl="node2" presStyleIdx="0" presStyleCnt="3" custScaleX="236531"/>
      <dgm:spPr/>
    </dgm:pt>
    <dgm:pt modelId="{6144D6CB-28BD-4F63-A5CB-9F2EF5500F1D}" type="pres">
      <dgm:prSet presAssocID="{2D6EFEBC-0CE6-44E9-A6A8-4AFDA19EB285}" presName="hierChild3" presStyleCnt="0"/>
      <dgm:spPr/>
    </dgm:pt>
    <dgm:pt modelId="{70CA2FF8-2618-45B0-8469-EBE02996F505}" type="pres">
      <dgm:prSet presAssocID="{5BB79AE1-1BC8-45C5-83A3-DF30C3A18664}" presName="Name19" presStyleLbl="parChTrans1D2" presStyleIdx="1" presStyleCnt="3"/>
      <dgm:spPr/>
    </dgm:pt>
    <dgm:pt modelId="{C99935D3-0D38-4F93-BED3-F94FFBC3CE76}" type="pres">
      <dgm:prSet presAssocID="{1893AD8D-EF69-4277-A70B-664E9E27B1D8}" presName="Name21" presStyleCnt="0"/>
      <dgm:spPr/>
    </dgm:pt>
    <dgm:pt modelId="{1EC7BDD4-47E1-4A54-8C49-98236E2FDB82}" type="pres">
      <dgm:prSet presAssocID="{1893AD8D-EF69-4277-A70B-664E9E27B1D8}" presName="level2Shape" presStyleLbl="node2" presStyleIdx="1" presStyleCnt="3" custScaleX="218658"/>
      <dgm:spPr/>
    </dgm:pt>
    <dgm:pt modelId="{5776DF24-0143-4081-8DDC-59A52DFAFEB4}" type="pres">
      <dgm:prSet presAssocID="{1893AD8D-EF69-4277-A70B-664E9E27B1D8}" presName="hierChild3" presStyleCnt="0"/>
      <dgm:spPr/>
    </dgm:pt>
    <dgm:pt modelId="{13BF9520-65BA-4190-ADAE-D473E69FFD5F}" type="pres">
      <dgm:prSet presAssocID="{E42693A0-95DA-45FE-9350-D0F7332E290A}" presName="Name19" presStyleLbl="parChTrans1D3" presStyleIdx="0" presStyleCnt="2"/>
      <dgm:spPr/>
    </dgm:pt>
    <dgm:pt modelId="{2C412AC4-5ABB-417E-B0A7-BCB8C626AAE4}" type="pres">
      <dgm:prSet presAssocID="{E4CE1254-7081-4F1C-9B8B-6A14CD7B439F}" presName="Name21" presStyleCnt="0"/>
      <dgm:spPr/>
    </dgm:pt>
    <dgm:pt modelId="{588CDEA9-F46F-44A9-A77C-A19CA9BAB953}" type="pres">
      <dgm:prSet presAssocID="{E4CE1254-7081-4F1C-9B8B-6A14CD7B439F}" presName="level2Shape" presStyleLbl="node3" presStyleIdx="0" presStyleCnt="2" custScaleX="163762" custScaleY="214048"/>
      <dgm:spPr/>
    </dgm:pt>
    <dgm:pt modelId="{BAD9C96A-3404-4493-93D1-A03F957D3C48}" type="pres">
      <dgm:prSet presAssocID="{E4CE1254-7081-4F1C-9B8B-6A14CD7B439F}" presName="hierChild3" presStyleCnt="0"/>
      <dgm:spPr/>
    </dgm:pt>
    <dgm:pt modelId="{1DFFC71E-E687-41A2-8665-CA86EA8F9201}" type="pres">
      <dgm:prSet presAssocID="{26E3BBDC-BD0A-411B-96FA-2B5CD0816931}" presName="Name19" presStyleLbl="parChTrans1D2" presStyleIdx="2" presStyleCnt="3"/>
      <dgm:spPr/>
    </dgm:pt>
    <dgm:pt modelId="{CBA60DC1-E40D-4C91-9759-0C5A102B7E36}" type="pres">
      <dgm:prSet presAssocID="{537E7251-D5EF-4F42-9B0A-D7879737E52A}" presName="Name21" presStyleCnt="0"/>
      <dgm:spPr/>
    </dgm:pt>
    <dgm:pt modelId="{C6F0BDEA-667B-47AA-904E-C70F31A38A2B}" type="pres">
      <dgm:prSet presAssocID="{537E7251-D5EF-4F42-9B0A-D7879737E52A}" presName="level2Shape" presStyleLbl="node2" presStyleIdx="2" presStyleCnt="3" custScaleX="187483"/>
      <dgm:spPr/>
    </dgm:pt>
    <dgm:pt modelId="{C1648012-1245-4C3D-99BE-4186B84ACE23}" type="pres">
      <dgm:prSet presAssocID="{537E7251-D5EF-4F42-9B0A-D7879737E52A}" presName="hierChild3" presStyleCnt="0"/>
      <dgm:spPr/>
    </dgm:pt>
    <dgm:pt modelId="{52B9E5AF-1AAB-422B-9023-8DCFA50282F3}" type="pres">
      <dgm:prSet presAssocID="{6CF0D58F-0E14-49E6-BEFB-BCE01B584620}" presName="Name19" presStyleLbl="parChTrans1D3" presStyleIdx="1" presStyleCnt="2"/>
      <dgm:spPr/>
    </dgm:pt>
    <dgm:pt modelId="{DA4898DD-96D8-4A2A-A6DB-A51F50E86A77}" type="pres">
      <dgm:prSet presAssocID="{CC51AF12-5007-4147-BF89-CC1364259699}" presName="Name21" presStyleCnt="0"/>
      <dgm:spPr/>
    </dgm:pt>
    <dgm:pt modelId="{4080AA13-F411-4B18-8FED-49F06B24F54E}" type="pres">
      <dgm:prSet presAssocID="{CC51AF12-5007-4147-BF89-CC1364259699}" presName="level2Shape" presStyleLbl="node3" presStyleIdx="1" presStyleCnt="2" custScaleX="327156" custScaleY="387559"/>
      <dgm:spPr/>
    </dgm:pt>
    <dgm:pt modelId="{244525A3-0A1E-4D09-9E47-4E9E7365AAEA}" type="pres">
      <dgm:prSet presAssocID="{CC51AF12-5007-4147-BF89-CC1364259699}" presName="hierChild3" presStyleCnt="0"/>
      <dgm:spPr/>
    </dgm:pt>
    <dgm:pt modelId="{D530D582-DB92-4D67-A23B-8E7C737CE0D5}" type="pres">
      <dgm:prSet presAssocID="{102D0833-C49E-42C4-A4D3-F1953FE0C520}" presName="bgShapesFlow" presStyleCnt="0"/>
      <dgm:spPr/>
    </dgm:pt>
    <dgm:pt modelId="{BC460725-5646-4CE3-A9C6-EC52E6B03748}" type="pres">
      <dgm:prSet presAssocID="{2A8FF028-0957-4E4A-BA0F-8AF5982F388F}" presName="rectComp" presStyleCnt="0"/>
      <dgm:spPr/>
    </dgm:pt>
    <dgm:pt modelId="{3BE88808-6621-4362-A9E2-F064BB9287DE}" type="pres">
      <dgm:prSet presAssocID="{2A8FF028-0957-4E4A-BA0F-8AF5982F388F}" presName="bgRect" presStyleLbl="bgShp" presStyleIdx="0" presStyleCnt="1"/>
      <dgm:spPr/>
    </dgm:pt>
    <dgm:pt modelId="{95ED4DCD-E0D2-4C1F-9032-CF88DEB047F9}" type="pres">
      <dgm:prSet presAssocID="{2A8FF028-0957-4E4A-BA0F-8AF5982F388F}" presName="bgRectTx" presStyleLbl="bgShp" presStyleIdx="0" presStyleCnt="1">
        <dgm:presLayoutVars>
          <dgm:bulletEnabled val="1"/>
        </dgm:presLayoutVars>
      </dgm:prSet>
      <dgm:spPr/>
    </dgm:pt>
  </dgm:ptLst>
  <dgm:cxnLst>
    <dgm:cxn modelId="{93722D05-B3FE-454E-96D0-555F160E5839}" srcId="{1E15C73B-4BE2-47CA-837D-F53F234BC6EA}" destId="{1893AD8D-EF69-4277-A70B-664E9E27B1D8}" srcOrd="1" destOrd="0" parTransId="{5BB79AE1-1BC8-45C5-83A3-DF30C3A18664}" sibTransId="{59861CC4-FCAF-4D17-B722-5FBECDF30C2D}"/>
    <dgm:cxn modelId="{C857BE06-9640-4DC0-A3EE-CF4F3425625F}" type="presOf" srcId="{E42693A0-95DA-45FE-9350-D0F7332E290A}" destId="{13BF9520-65BA-4190-ADAE-D473E69FFD5F}" srcOrd="0" destOrd="0" presId="urn:microsoft.com/office/officeart/2005/8/layout/hierarchy6"/>
    <dgm:cxn modelId="{0D14E919-C38D-42F9-B577-F048A217AC57}" type="presOf" srcId="{537E7251-D5EF-4F42-9B0A-D7879737E52A}" destId="{C6F0BDEA-667B-47AA-904E-C70F31A38A2B}" srcOrd="0" destOrd="0" presId="urn:microsoft.com/office/officeart/2005/8/layout/hierarchy6"/>
    <dgm:cxn modelId="{3364C521-F62A-4710-9FC9-B6E3AC7AA310}" type="presOf" srcId="{CC51AF12-5007-4147-BF89-CC1364259699}" destId="{4080AA13-F411-4B18-8FED-49F06B24F54E}" srcOrd="0" destOrd="0" presId="urn:microsoft.com/office/officeart/2005/8/layout/hierarchy6"/>
    <dgm:cxn modelId="{E8849136-5B70-452B-8697-0F453AAB9CC3}" type="presOf" srcId="{5BB79AE1-1BC8-45C5-83A3-DF30C3A18664}" destId="{70CA2FF8-2618-45B0-8469-EBE02996F505}" srcOrd="0" destOrd="0" presId="urn:microsoft.com/office/officeart/2005/8/layout/hierarchy6"/>
    <dgm:cxn modelId="{1D17C941-0CFA-48A9-AC7A-AD44C7FD08D8}" type="presOf" srcId="{26E3BBDC-BD0A-411B-96FA-2B5CD0816931}" destId="{1DFFC71E-E687-41A2-8665-CA86EA8F9201}" srcOrd="0" destOrd="0" presId="urn:microsoft.com/office/officeart/2005/8/layout/hierarchy6"/>
    <dgm:cxn modelId="{A329B164-99C0-47F7-864E-E3CDB0580C2F}" type="presOf" srcId="{2D6EFEBC-0CE6-44E9-A6A8-4AFDA19EB285}" destId="{31CB7CE8-4B44-41BB-9BB3-676FF6713C66}" srcOrd="0" destOrd="0" presId="urn:microsoft.com/office/officeart/2005/8/layout/hierarchy6"/>
    <dgm:cxn modelId="{88196F54-71AB-495D-8350-8DF54C9E4C3D}" type="presOf" srcId="{2A8FF028-0957-4E4A-BA0F-8AF5982F388F}" destId="{3BE88808-6621-4362-A9E2-F064BB9287DE}" srcOrd="0" destOrd="0" presId="urn:microsoft.com/office/officeart/2005/8/layout/hierarchy6"/>
    <dgm:cxn modelId="{DB247657-840D-4C6C-A0A5-762C0F82498B}" srcId="{1E15C73B-4BE2-47CA-837D-F53F234BC6EA}" destId="{2D6EFEBC-0CE6-44E9-A6A8-4AFDA19EB285}" srcOrd="0" destOrd="0" parTransId="{64C34A5F-C8B7-48F0-B9BD-178281DF00C9}" sibTransId="{25B5C7D1-96F3-4C18-B6DD-9BF4D66E0F5D}"/>
    <dgm:cxn modelId="{5448A958-EDD7-4119-83D3-A453496C848E}" srcId="{1893AD8D-EF69-4277-A70B-664E9E27B1D8}" destId="{E4CE1254-7081-4F1C-9B8B-6A14CD7B439F}" srcOrd="0" destOrd="0" parTransId="{E42693A0-95DA-45FE-9350-D0F7332E290A}" sibTransId="{19B4B8EF-7A0C-4CE7-9ED4-540664188DCE}"/>
    <dgm:cxn modelId="{B386B25A-C3DB-4AB4-BBFF-C2BB028A0D7E}" srcId="{1E15C73B-4BE2-47CA-837D-F53F234BC6EA}" destId="{537E7251-D5EF-4F42-9B0A-D7879737E52A}" srcOrd="2" destOrd="0" parTransId="{26E3BBDC-BD0A-411B-96FA-2B5CD0816931}" sibTransId="{85619F76-BE85-42BD-8CBA-4B4059DBECE6}"/>
    <dgm:cxn modelId="{4C043F93-93AB-4934-9DED-4CF2108B68A9}" type="presOf" srcId="{E4CE1254-7081-4F1C-9B8B-6A14CD7B439F}" destId="{588CDEA9-F46F-44A9-A77C-A19CA9BAB953}" srcOrd="0" destOrd="0" presId="urn:microsoft.com/office/officeart/2005/8/layout/hierarchy6"/>
    <dgm:cxn modelId="{1E28E194-0A83-4E78-A243-E84E70915001}" type="presOf" srcId="{2A8FF028-0957-4E4A-BA0F-8AF5982F388F}" destId="{95ED4DCD-E0D2-4C1F-9032-CF88DEB047F9}" srcOrd="1" destOrd="0" presId="urn:microsoft.com/office/officeart/2005/8/layout/hierarchy6"/>
    <dgm:cxn modelId="{C9F0DBA5-A21C-4359-AAAC-7BF5DD30C420}" srcId="{537E7251-D5EF-4F42-9B0A-D7879737E52A}" destId="{CC51AF12-5007-4147-BF89-CC1364259699}" srcOrd="0" destOrd="0" parTransId="{6CF0D58F-0E14-49E6-BEFB-BCE01B584620}" sibTransId="{788C1DB0-464B-4471-B940-A914B6AA1E0C}"/>
    <dgm:cxn modelId="{2E2544A6-E82D-49B0-8BB3-3AB0E91B84D8}" type="presOf" srcId="{1E15C73B-4BE2-47CA-837D-F53F234BC6EA}" destId="{7C85FC0E-B22F-44B9-A7EC-D3CDFBD6E9A2}" srcOrd="0" destOrd="0" presId="urn:microsoft.com/office/officeart/2005/8/layout/hierarchy6"/>
    <dgm:cxn modelId="{09F695C2-FA7C-4EAF-A4B2-D38FD187B1E0}" type="presOf" srcId="{64C34A5F-C8B7-48F0-B9BD-178281DF00C9}" destId="{8AC62184-083C-4F65-BEFD-AA2086879497}" srcOrd="0" destOrd="0" presId="urn:microsoft.com/office/officeart/2005/8/layout/hierarchy6"/>
    <dgm:cxn modelId="{74D626C3-3189-400C-A14D-AADFA31DC268}" srcId="{102D0833-C49E-42C4-A4D3-F1953FE0C520}" destId="{2A8FF028-0957-4E4A-BA0F-8AF5982F388F}" srcOrd="1" destOrd="0" parTransId="{3A0F76A1-A3DC-47ED-A7BA-DA6A43B94DE2}" sibTransId="{9DD5690A-B078-4D3E-BEFE-17861095465A}"/>
    <dgm:cxn modelId="{42F2DCC9-D1D4-4DC7-89C3-E983068480B6}" srcId="{102D0833-C49E-42C4-A4D3-F1953FE0C520}" destId="{1E15C73B-4BE2-47CA-837D-F53F234BC6EA}" srcOrd="0" destOrd="0" parTransId="{1C81BCC3-C7F0-4A5E-90FE-8B2550BBF177}" sibTransId="{817D743F-1B6F-4BDF-B08C-16530F40473B}"/>
    <dgm:cxn modelId="{1A3274DA-6A40-4835-81E9-5F95A30E1B65}" type="presOf" srcId="{6CF0D58F-0E14-49E6-BEFB-BCE01B584620}" destId="{52B9E5AF-1AAB-422B-9023-8DCFA50282F3}" srcOrd="0" destOrd="0" presId="urn:microsoft.com/office/officeart/2005/8/layout/hierarchy6"/>
    <dgm:cxn modelId="{1666B1F7-DAFA-47FA-A098-EF6CCB45133D}" type="presOf" srcId="{102D0833-C49E-42C4-A4D3-F1953FE0C520}" destId="{D569768E-C9D4-47B0-BB94-8ABFB7E71367}" srcOrd="0" destOrd="0" presId="urn:microsoft.com/office/officeart/2005/8/layout/hierarchy6"/>
    <dgm:cxn modelId="{2A33F7FC-233C-4E7D-BED2-32124A3633B1}" type="presOf" srcId="{1893AD8D-EF69-4277-A70B-664E9E27B1D8}" destId="{1EC7BDD4-47E1-4A54-8C49-98236E2FDB82}" srcOrd="0" destOrd="0" presId="urn:microsoft.com/office/officeart/2005/8/layout/hierarchy6"/>
    <dgm:cxn modelId="{6FB618F8-21B5-4E18-B8D9-C98CFA8E7DB6}" type="presParOf" srcId="{D569768E-C9D4-47B0-BB94-8ABFB7E71367}" destId="{E892A809-07FB-49EA-A0BF-D38685A9333D}" srcOrd="0" destOrd="0" presId="urn:microsoft.com/office/officeart/2005/8/layout/hierarchy6"/>
    <dgm:cxn modelId="{E25266C2-DB89-4B3D-8A64-24E3EF582BAB}" type="presParOf" srcId="{E892A809-07FB-49EA-A0BF-D38685A9333D}" destId="{0770C4B4-3579-47D5-B221-1441744890F6}" srcOrd="0" destOrd="0" presId="urn:microsoft.com/office/officeart/2005/8/layout/hierarchy6"/>
    <dgm:cxn modelId="{2E098505-EEBB-402C-8841-A070CF51B8AD}" type="presParOf" srcId="{E892A809-07FB-49EA-A0BF-D38685A9333D}" destId="{CAA6D667-9C49-4BB1-923B-D82B0BA16C35}" srcOrd="1" destOrd="0" presId="urn:microsoft.com/office/officeart/2005/8/layout/hierarchy6"/>
    <dgm:cxn modelId="{BA8271C8-F489-472D-9126-C24D190999C6}" type="presParOf" srcId="{CAA6D667-9C49-4BB1-923B-D82B0BA16C35}" destId="{773007AA-2F93-4766-9B05-3590EB6B399F}" srcOrd="0" destOrd="0" presId="urn:microsoft.com/office/officeart/2005/8/layout/hierarchy6"/>
    <dgm:cxn modelId="{2CF4AB10-F31C-4AC7-97F5-84609E75253E}" type="presParOf" srcId="{773007AA-2F93-4766-9B05-3590EB6B399F}" destId="{7C85FC0E-B22F-44B9-A7EC-D3CDFBD6E9A2}" srcOrd="0" destOrd="0" presId="urn:microsoft.com/office/officeart/2005/8/layout/hierarchy6"/>
    <dgm:cxn modelId="{E6EE9AC8-7BBA-4EFC-BD9F-B4B44FB3CA0F}" type="presParOf" srcId="{773007AA-2F93-4766-9B05-3590EB6B399F}" destId="{2E56B587-8205-479A-8EBB-0BC2AF3F8DCC}" srcOrd="1" destOrd="0" presId="urn:microsoft.com/office/officeart/2005/8/layout/hierarchy6"/>
    <dgm:cxn modelId="{B33760D9-F925-496F-B77E-DA440BFC46C0}" type="presParOf" srcId="{2E56B587-8205-479A-8EBB-0BC2AF3F8DCC}" destId="{8AC62184-083C-4F65-BEFD-AA2086879497}" srcOrd="0" destOrd="0" presId="urn:microsoft.com/office/officeart/2005/8/layout/hierarchy6"/>
    <dgm:cxn modelId="{F350BDCD-A5D6-48BE-BCA9-E092E980605C}" type="presParOf" srcId="{2E56B587-8205-479A-8EBB-0BC2AF3F8DCC}" destId="{91894EB4-B5B4-4AFA-B2BF-980393F35FEE}" srcOrd="1" destOrd="0" presId="urn:microsoft.com/office/officeart/2005/8/layout/hierarchy6"/>
    <dgm:cxn modelId="{A74751CC-9C7B-415C-A3FF-606346E1B8FC}" type="presParOf" srcId="{91894EB4-B5B4-4AFA-B2BF-980393F35FEE}" destId="{31CB7CE8-4B44-41BB-9BB3-676FF6713C66}" srcOrd="0" destOrd="0" presId="urn:microsoft.com/office/officeart/2005/8/layout/hierarchy6"/>
    <dgm:cxn modelId="{3FB4B641-A655-4A58-A877-521F5455E97C}" type="presParOf" srcId="{91894EB4-B5B4-4AFA-B2BF-980393F35FEE}" destId="{6144D6CB-28BD-4F63-A5CB-9F2EF5500F1D}" srcOrd="1" destOrd="0" presId="urn:microsoft.com/office/officeart/2005/8/layout/hierarchy6"/>
    <dgm:cxn modelId="{438A4933-C378-426A-8029-9D1CAE031AFA}" type="presParOf" srcId="{2E56B587-8205-479A-8EBB-0BC2AF3F8DCC}" destId="{70CA2FF8-2618-45B0-8469-EBE02996F505}" srcOrd="2" destOrd="0" presId="urn:microsoft.com/office/officeart/2005/8/layout/hierarchy6"/>
    <dgm:cxn modelId="{71C0C479-0558-4C6D-9063-C235EC7BED46}" type="presParOf" srcId="{2E56B587-8205-479A-8EBB-0BC2AF3F8DCC}" destId="{C99935D3-0D38-4F93-BED3-F94FFBC3CE76}" srcOrd="3" destOrd="0" presId="urn:microsoft.com/office/officeart/2005/8/layout/hierarchy6"/>
    <dgm:cxn modelId="{28D193BD-9B87-41F5-BE9D-FA0C9836B4A9}" type="presParOf" srcId="{C99935D3-0D38-4F93-BED3-F94FFBC3CE76}" destId="{1EC7BDD4-47E1-4A54-8C49-98236E2FDB82}" srcOrd="0" destOrd="0" presId="urn:microsoft.com/office/officeart/2005/8/layout/hierarchy6"/>
    <dgm:cxn modelId="{8455E8D7-DE70-4E82-BD04-5352A2542BC7}" type="presParOf" srcId="{C99935D3-0D38-4F93-BED3-F94FFBC3CE76}" destId="{5776DF24-0143-4081-8DDC-59A52DFAFEB4}" srcOrd="1" destOrd="0" presId="urn:microsoft.com/office/officeart/2005/8/layout/hierarchy6"/>
    <dgm:cxn modelId="{501A5AA3-BB94-46B3-BDFB-9D5F293A12BA}" type="presParOf" srcId="{5776DF24-0143-4081-8DDC-59A52DFAFEB4}" destId="{13BF9520-65BA-4190-ADAE-D473E69FFD5F}" srcOrd="0" destOrd="0" presId="urn:microsoft.com/office/officeart/2005/8/layout/hierarchy6"/>
    <dgm:cxn modelId="{2005E15D-FAFD-4C00-A732-EDE3F03BE4C1}" type="presParOf" srcId="{5776DF24-0143-4081-8DDC-59A52DFAFEB4}" destId="{2C412AC4-5ABB-417E-B0A7-BCB8C626AAE4}" srcOrd="1" destOrd="0" presId="urn:microsoft.com/office/officeart/2005/8/layout/hierarchy6"/>
    <dgm:cxn modelId="{CD13B3D5-8A38-4552-8C04-14B5861BE264}" type="presParOf" srcId="{2C412AC4-5ABB-417E-B0A7-BCB8C626AAE4}" destId="{588CDEA9-F46F-44A9-A77C-A19CA9BAB953}" srcOrd="0" destOrd="0" presId="urn:microsoft.com/office/officeart/2005/8/layout/hierarchy6"/>
    <dgm:cxn modelId="{B5A1801C-85B8-4618-86C3-150D78D343EF}" type="presParOf" srcId="{2C412AC4-5ABB-417E-B0A7-BCB8C626AAE4}" destId="{BAD9C96A-3404-4493-93D1-A03F957D3C48}" srcOrd="1" destOrd="0" presId="urn:microsoft.com/office/officeart/2005/8/layout/hierarchy6"/>
    <dgm:cxn modelId="{8DA55368-EBE7-41BB-A37B-5199329EC0A7}" type="presParOf" srcId="{2E56B587-8205-479A-8EBB-0BC2AF3F8DCC}" destId="{1DFFC71E-E687-41A2-8665-CA86EA8F9201}" srcOrd="4" destOrd="0" presId="urn:microsoft.com/office/officeart/2005/8/layout/hierarchy6"/>
    <dgm:cxn modelId="{FD742CA2-DB00-4DE7-8207-DD5CAFD7E30D}" type="presParOf" srcId="{2E56B587-8205-479A-8EBB-0BC2AF3F8DCC}" destId="{CBA60DC1-E40D-4C91-9759-0C5A102B7E36}" srcOrd="5" destOrd="0" presId="urn:microsoft.com/office/officeart/2005/8/layout/hierarchy6"/>
    <dgm:cxn modelId="{5035A536-D16F-427D-B67B-F7063ECB17FB}" type="presParOf" srcId="{CBA60DC1-E40D-4C91-9759-0C5A102B7E36}" destId="{C6F0BDEA-667B-47AA-904E-C70F31A38A2B}" srcOrd="0" destOrd="0" presId="urn:microsoft.com/office/officeart/2005/8/layout/hierarchy6"/>
    <dgm:cxn modelId="{B0248CF9-00A7-49AF-871A-2661EFF119CF}" type="presParOf" srcId="{CBA60DC1-E40D-4C91-9759-0C5A102B7E36}" destId="{C1648012-1245-4C3D-99BE-4186B84ACE23}" srcOrd="1" destOrd="0" presId="urn:microsoft.com/office/officeart/2005/8/layout/hierarchy6"/>
    <dgm:cxn modelId="{F66266B6-F5DE-4CAD-949C-309413C17A60}" type="presParOf" srcId="{C1648012-1245-4C3D-99BE-4186B84ACE23}" destId="{52B9E5AF-1AAB-422B-9023-8DCFA50282F3}" srcOrd="0" destOrd="0" presId="urn:microsoft.com/office/officeart/2005/8/layout/hierarchy6"/>
    <dgm:cxn modelId="{964A5193-CA3B-4A42-8E39-FAFB5191DBC6}" type="presParOf" srcId="{C1648012-1245-4C3D-99BE-4186B84ACE23}" destId="{DA4898DD-96D8-4A2A-A6DB-A51F50E86A77}" srcOrd="1" destOrd="0" presId="urn:microsoft.com/office/officeart/2005/8/layout/hierarchy6"/>
    <dgm:cxn modelId="{27E84277-3F4F-46B5-AEC4-6054F87955F7}" type="presParOf" srcId="{DA4898DD-96D8-4A2A-A6DB-A51F50E86A77}" destId="{4080AA13-F411-4B18-8FED-49F06B24F54E}" srcOrd="0" destOrd="0" presId="urn:microsoft.com/office/officeart/2005/8/layout/hierarchy6"/>
    <dgm:cxn modelId="{216A86DF-CF80-46FA-BA47-D705D416568F}" type="presParOf" srcId="{DA4898DD-96D8-4A2A-A6DB-A51F50E86A77}" destId="{244525A3-0A1E-4D09-9E47-4E9E7365AAEA}" srcOrd="1" destOrd="0" presId="urn:microsoft.com/office/officeart/2005/8/layout/hierarchy6"/>
    <dgm:cxn modelId="{FCA5EDF7-FF81-43A2-B0DB-20821E4FD2E5}" type="presParOf" srcId="{D569768E-C9D4-47B0-BB94-8ABFB7E71367}" destId="{D530D582-DB92-4D67-A23B-8E7C737CE0D5}" srcOrd="1" destOrd="0" presId="urn:microsoft.com/office/officeart/2005/8/layout/hierarchy6"/>
    <dgm:cxn modelId="{542160C0-64C9-4C31-B3C5-2BBF914EA086}" type="presParOf" srcId="{D530D582-DB92-4D67-A23B-8E7C737CE0D5}" destId="{BC460725-5646-4CE3-A9C6-EC52E6B03748}" srcOrd="0" destOrd="0" presId="urn:microsoft.com/office/officeart/2005/8/layout/hierarchy6"/>
    <dgm:cxn modelId="{3E16A20A-7C0A-4AE8-A1AF-3FA60DA7E777}" type="presParOf" srcId="{BC460725-5646-4CE3-A9C6-EC52E6B03748}" destId="{3BE88808-6621-4362-A9E2-F064BB9287DE}" srcOrd="0" destOrd="0" presId="urn:microsoft.com/office/officeart/2005/8/layout/hierarchy6"/>
    <dgm:cxn modelId="{C3A4177A-6373-43A6-AC62-ADC31DC6F7B3}" type="presParOf" srcId="{BC460725-5646-4CE3-A9C6-EC52E6B03748}" destId="{95ED4DCD-E0D2-4C1F-9032-CF88DEB047F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DBEE4-DD46-4295-87D1-6AFF2EBF4747}">
      <dsp:nvSpPr>
        <dsp:cNvPr id="0" name=""/>
        <dsp:cNvSpPr/>
      </dsp:nvSpPr>
      <dsp:spPr>
        <a:xfrm>
          <a:off x="2980245" y="916663"/>
          <a:ext cx="1312546" cy="419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738"/>
              </a:lnTo>
              <a:lnTo>
                <a:pt x="1312546" y="285738"/>
              </a:lnTo>
              <a:lnTo>
                <a:pt x="1312546" y="419296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87A184-3BFA-40CF-BB63-7D3ED3B85A77}">
      <dsp:nvSpPr>
        <dsp:cNvPr id="0" name=""/>
        <dsp:cNvSpPr/>
      </dsp:nvSpPr>
      <dsp:spPr>
        <a:xfrm>
          <a:off x="1375428" y="916663"/>
          <a:ext cx="1604816" cy="381129"/>
        </a:xfrm>
        <a:custGeom>
          <a:avLst/>
          <a:gdLst/>
          <a:ahLst/>
          <a:cxnLst/>
          <a:rect l="0" t="0" r="0" b="0"/>
          <a:pathLst>
            <a:path>
              <a:moveTo>
                <a:pt x="1604816" y="0"/>
              </a:moveTo>
              <a:lnTo>
                <a:pt x="1604816" y="247571"/>
              </a:lnTo>
              <a:lnTo>
                <a:pt x="0" y="247571"/>
              </a:lnTo>
              <a:lnTo>
                <a:pt x="0" y="381129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E4A708-EC9D-47E9-9B4F-26022FBF3797}">
      <dsp:nvSpPr>
        <dsp:cNvPr id="0" name=""/>
        <dsp:cNvSpPr/>
      </dsp:nvSpPr>
      <dsp:spPr>
        <a:xfrm>
          <a:off x="2029612" y="1179"/>
          <a:ext cx="1901265" cy="915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A32D5-CACB-488A-972C-2ECE5847393C}">
      <dsp:nvSpPr>
        <dsp:cNvPr id="0" name=""/>
        <dsp:cNvSpPr/>
      </dsp:nvSpPr>
      <dsp:spPr>
        <a:xfrm>
          <a:off x="2189802" y="153359"/>
          <a:ext cx="1901265" cy="9154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latin typeface="Times New Roman" pitchFamily="18" charset="0"/>
              <a:cs typeface="Times New Roman" pitchFamily="18" charset="0"/>
            </a:rPr>
            <a:t>Нефть</a:t>
          </a:r>
          <a:endParaRPr lang="ru-RU" sz="3600" kern="1200" dirty="0"/>
        </a:p>
      </dsp:txBody>
      <dsp:txXfrm>
        <a:off x="2216616" y="180173"/>
        <a:ext cx="1847637" cy="861855"/>
      </dsp:txXfrm>
    </dsp:sp>
    <dsp:sp modelId="{7957B3B2-6281-425C-850B-D314D7466006}">
      <dsp:nvSpPr>
        <dsp:cNvPr id="0" name=""/>
        <dsp:cNvSpPr/>
      </dsp:nvSpPr>
      <dsp:spPr>
        <a:xfrm>
          <a:off x="223072" y="1297792"/>
          <a:ext cx="2304712" cy="915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1934B-E4D9-47AB-BD5B-23CBBFE8F693}">
      <dsp:nvSpPr>
        <dsp:cNvPr id="0" name=""/>
        <dsp:cNvSpPr/>
      </dsp:nvSpPr>
      <dsp:spPr>
        <a:xfrm>
          <a:off x="383262" y="1449973"/>
          <a:ext cx="2304712" cy="9154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коллоидно-дисперсная система</a:t>
          </a:r>
          <a:endParaRPr lang="ru-RU" sz="2400" kern="1200" dirty="0"/>
        </a:p>
      </dsp:txBody>
      <dsp:txXfrm>
        <a:off x="410076" y="1476787"/>
        <a:ext cx="2251084" cy="861855"/>
      </dsp:txXfrm>
    </dsp:sp>
    <dsp:sp modelId="{BD50156A-1EA3-4044-A8F5-C3EE238F455C}">
      <dsp:nvSpPr>
        <dsp:cNvPr id="0" name=""/>
        <dsp:cNvSpPr/>
      </dsp:nvSpPr>
      <dsp:spPr>
        <a:xfrm>
          <a:off x="2852244" y="1335959"/>
          <a:ext cx="2881092" cy="976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953FE-A87F-421C-8D5E-5623A0138610}">
      <dsp:nvSpPr>
        <dsp:cNvPr id="0" name=""/>
        <dsp:cNvSpPr/>
      </dsp:nvSpPr>
      <dsp:spPr>
        <a:xfrm>
          <a:off x="3012434" y="1488139"/>
          <a:ext cx="2881092" cy="97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молекулярный раствор</a:t>
          </a:r>
          <a:endParaRPr lang="ru-RU" sz="2400" kern="1200" dirty="0"/>
        </a:p>
      </dsp:txBody>
      <dsp:txXfrm>
        <a:off x="3041028" y="1516733"/>
        <a:ext cx="2823904" cy="9190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0C53B-4385-45A6-AA9B-9C3146F1B4CB}">
      <dsp:nvSpPr>
        <dsp:cNvPr id="0" name=""/>
        <dsp:cNvSpPr/>
      </dsp:nvSpPr>
      <dsp:spPr>
        <a:xfrm>
          <a:off x="1992" y="1173625"/>
          <a:ext cx="1864977" cy="9324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u="sng" kern="1200" dirty="0" err="1">
              <a:latin typeface="Times New Roman" pitchFamily="18" charset="0"/>
              <a:cs typeface="Times New Roman" pitchFamily="18" charset="0"/>
            </a:rPr>
            <a:t>Диспе́рсная</a:t>
          </a:r>
          <a:r>
            <a:rPr lang="ru-RU" sz="2000" b="1" u="sng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sng" kern="1200" dirty="0" err="1">
              <a:latin typeface="Times New Roman" pitchFamily="18" charset="0"/>
              <a:cs typeface="Times New Roman" pitchFamily="18" charset="0"/>
            </a:rPr>
            <a:t>систе́ма</a:t>
          </a:r>
          <a:endParaRPr lang="ru-RU" sz="2000" kern="1200" dirty="0"/>
        </a:p>
      </dsp:txBody>
      <dsp:txXfrm>
        <a:off x="29304" y="1200937"/>
        <a:ext cx="1810353" cy="877864"/>
      </dsp:txXfrm>
    </dsp:sp>
    <dsp:sp modelId="{5977BAB2-F8DF-4B01-A4D3-01D05B60527A}">
      <dsp:nvSpPr>
        <dsp:cNvPr id="0" name=""/>
        <dsp:cNvSpPr/>
      </dsp:nvSpPr>
      <dsp:spPr>
        <a:xfrm rot="19018965">
          <a:off x="1729815" y="1265776"/>
          <a:ext cx="1020300" cy="52119"/>
        </a:xfrm>
        <a:custGeom>
          <a:avLst/>
          <a:gdLst/>
          <a:ahLst/>
          <a:cxnLst/>
          <a:rect l="0" t="0" r="0" b="0"/>
          <a:pathLst>
            <a:path>
              <a:moveTo>
                <a:pt x="0" y="26059"/>
              </a:moveTo>
              <a:lnTo>
                <a:pt x="1020300" y="26059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14457" y="1266328"/>
        <a:ext cx="51015" cy="51015"/>
      </dsp:txXfrm>
    </dsp:sp>
    <dsp:sp modelId="{B9488E7E-8A91-494D-98B2-904CFAD7A3B4}">
      <dsp:nvSpPr>
        <dsp:cNvPr id="0" name=""/>
        <dsp:cNvSpPr/>
      </dsp:nvSpPr>
      <dsp:spPr>
        <a:xfrm>
          <a:off x="2612960" y="477558"/>
          <a:ext cx="1864977" cy="9324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u="sng" kern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Дисперсная фаза </a:t>
          </a:r>
          <a:endParaRPr lang="ru-RU" sz="2000" kern="1200" dirty="0"/>
        </a:p>
      </dsp:txBody>
      <dsp:txXfrm>
        <a:off x="2640272" y="504870"/>
        <a:ext cx="1810353" cy="877864"/>
      </dsp:txXfrm>
    </dsp:sp>
    <dsp:sp modelId="{8F4B9221-9C46-425A-8F86-1D35EEC953FB}">
      <dsp:nvSpPr>
        <dsp:cNvPr id="0" name=""/>
        <dsp:cNvSpPr/>
      </dsp:nvSpPr>
      <dsp:spPr>
        <a:xfrm>
          <a:off x="4477938" y="917742"/>
          <a:ext cx="745990" cy="52119"/>
        </a:xfrm>
        <a:custGeom>
          <a:avLst/>
          <a:gdLst/>
          <a:ahLst/>
          <a:cxnLst/>
          <a:rect l="0" t="0" r="0" b="0"/>
          <a:pathLst>
            <a:path>
              <a:moveTo>
                <a:pt x="0" y="26059"/>
              </a:moveTo>
              <a:lnTo>
                <a:pt x="745990" y="26059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832283" y="925152"/>
        <a:ext cx="37299" cy="37299"/>
      </dsp:txXfrm>
    </dsp:sp>
    <dsp:sp modelId="{0F21AA01-6C03-45D6-936F-9ABEFF13FB66}">
      <dsp:nvSpPr>
        <dsp:cNvPr id="0" name=""/>
        <dsp:cNvSpPr/>
      </dsp:nvSpPr>
      <dsp:spPr>
        <a:xfrm>
          <a:off x="5223929" y="288034"/>
          <a:ext cx="3199014" cy="13115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та фаза дисперсной системы, которая раздроблена до мельчайших частиц</a:t>
          </a:r>
          <a:endParaRPr lang="ru-RU" sz="2000" kern="1200" dirty="0"/>
        </a:p>
      </dsp:txBody>
      <dsp:txXfrm>
        <a:off x="5262343" y="326448"/>
        <a:ext cx="3122186" cy="1234708"/>
      </dsp:txXfrm>
    </dsp:sp>
    <dsp:sp modelId="{67B07EC8-8237-4B0D-9ACD-A9003A2AF70C}">
      <dsp:nvSpPr>
        <dsp:cNvPr id="0" name=""/>
        <dsp:cNvSpPr/>
      </dsp:nvSpPr>
      <dsp:spPr>
        <a:xfrm rot="2581035">
          <a:off x="1729815" y="1961844"/>
          <a:ext cx="1020300" cy="52119"/>
        </a:xfrm>
        <a:custGeom>
          <a:avLst/>
          <a:gdLst/>
          <a:ahLst/>
          <a:cxnLst/>
          <a:rect l="0" t="0" r="0" b="0"/>
          <a:pathLst>
            <a:path>
              <a:moveTo>
                <a:pt x="0" y="26059"/>
              </a:moveTo>
              <a:lnTo>
                <a:pt x="1020300" y="26059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14457" y="1962396"/>
        <a:ext cx="51015" cy="51015"/>
      </dsp:txXfrm>
    </dsp:sp>
    <dsp:sp modelId="{EAE2EE21-C259-4FFE-8488-4B7604BB8B7A}">
      <dsp:nvSpPr>
        <dsp:cNvPr id="0" name=""/>
        <dsp:cNvSpPr/>
      </dsp:nvSpPr>
      <dsp:spPr>
        <a:xfrm>
          <a:off x="2612960" y="1869693"/>
          <a:ext cx="1864977" cy="9324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u="sng" kern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Дисперсионная среда </a:t>
          </a:r>
          <a:endParaRPr lang="ru-RU" sz="2000" kern="1200" dirty="0"/>
        </a:p>
      </dsp:txBody>
      <dsp:txXfrm>
        <a:off x="2640272" y="1897005"/>
        <a:ext cx="1810353" cy="877864"/>
      </dsp:txXfrm>
    </dsp:sp>
    <dsp:sp modelId="{7645C6F9-2407-476F-BF83-90B418537175}">
      <dsp:nvSpPr>
        <dsp:cNvPr id="0" name=""/>
        <dsp:cNvSpPr/>
      </dsp:nvSpPr>
      <dsp:spPr>
        <a:xfrm>
          <a:off x="4477938" y="2309878"/>
          <a:ext cx="745990" cy="52119"/>
        </a:xfrm>
        <a:custGeom>
          <a:avLst/>
          <a:gdLst/>
          <a:ahLst/>
          <a:cxnLst/>
          <a:rect l="0" t="0" r="0" b="0"/>
          <a:pathLst>
            <a:path>
              <a:moveTo>
                <a:pt x="0" y="26059"/>
              </a:moveTo>
              <a:lnTo>
                <a:pt x="745990" y="26059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832283" y="2317288"/>
        <a:ext cx="37299" cy="37299"/>
      </dsp:txXfrm>
    </dsp:sp>
    <dsp:sp modelId="{C25B6A09-E528-4AF7-B46F-8AB5454E09AE}">
      <dsp:nvSpPr>
        <dsp:cNvPr id="0" name=""/>
        <dsp:cNvSpPr/>
      </dsp:nvSpPr>
      <dsp:spPr>
        <a:xfrm>
          <a:off x="5223929" y="1739443"/>
          <a:ext cx="3030271" cy="11929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 dirty="0">
              <a:latin typeface="Times New Roman" pitchFamily="18" charset="0"/>
              <a:cs typeface="Times New Roman" pitchFamily="18" charset="0"/>
            </a:rPr>
            <a:t>фаза, в которой распределено раздробленное вещество</a:t>
          </a:r>
          <a:endParaRPr lang="ru-RU" sz="2000" kern="1200" dirty="0"/>
        </a:p>
      </dsp:txBody>
      <dsp:txXfrm>
        <a:off x="5258870" y="1774384"/>
        <a:ext cx="2960389" cy="11231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609A0-F95F-4FB5-BFB0-06BE530F1EBB}">
      <dsp:nvSpPr>
        <dsp:cNvPr id="0" name=""/>
        <dsp:cNvSpPr/>
      </dsp:nvSpPr>
      <dsp:spPr>
        <a:xfrm>
          <a:off x="6239" y="997365"/>
          <a:ext cx="2006176" cy="3333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Фаза</a:t>
          </a:r>
          <a:endParaRPr lang="ru-RU" sz="3200" kern="1200" dirty="0"/>
        </a:p>
      </dsp:txBody>
      <dsp:txXfrm>
        <a:off x="64998" y="1056124"/>
        <a:ext cx="1888658" cy="3216343"/>
      </dsp:txXfrm>
    </dsp:sp>
    <dsp:sp modelId="{18D436C7-B135-4A85-AEBC-7148F4451DAD}">
      <dsp:nvSpPr>
        <dsp:cNvPr id="0" name=""/>
        <dsp:cNvSpPr/>
      </dsp:nvSpPr>
      <dsp:spPr>
        <a:xfrm>
          <a:off x="2213033" y="2415530"/>
          <a:ext cx="425309" cy="4975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2213033" y="2515036"/>
        <a:ext cx="297716" cy="298519"/>
      </dsp:txXfrm>
    </dsp:sp>
    <dsp:sp modelId="{3425F821-8048-4FEE-87E7-EDBCAC26D603}">
      <dsp:nvSpPr>
        <dsp:cNvPr id="0" name=""/>
        <dsp:cNvSpPr/>
      </dsp:nvSpPr>
      <dsp:spPr>
        <a:xfrm>
          <a:off x="2814886" y="997365"/>
          <a:ext cx="2006176" cy="3333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itchFamily="18" charset="0"/>
              <a:cs typeface="Times New Roman" pitchFamily="18" charset="0"/>
            </a:rPr>
            <a:t>однородна по составу и строению</a:t>
          </a:r>
          <a:endParaRPr lang="ru-RU" sz="2800" kern="1200" dirty="0"/>
        </a:p>
      </dsp:txBody>
      <dsp:txXfrm>
        <a:off x="2873645" y="1056124"/>
        <a:ext cx="1888658" cy="3216343"/>
      </dsp:txXfrm>
    </dsp:sp>
    <dsp:sp modelId="{95DE0AE1-3CA3-42C6-ADE7-88DE7FA5E157}">
      <dsp:nvSpPr>
        <dsp:cNvPr id="0" name=""/>
        <dsp:cNvSpPr/>
      </dsp:nvSpPr>
      <dsp:spPr>
        <a:xfrm>
          <a:off x="5021679" y="2415530"/>
          <a:ext cx="425309" cy="4975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5021679" y="2515036"/>
        <a:ext cx="297716" cy="298519"/>
      </dsp:txXfrm>
    </dsp:sp>
    <dsp:sp modelId="{9B01C541-6F8F-49E4-976E-BC4C2DBB1740}">
      <dsp:nvSpPr>
        <dsp:cNvPr id="0" name=""/>
        <dsp:cNvSpPr/>
      </dsp:nvSpPr>
      <dsp:spPr>
        <a:xfrm>
          <a:off x="5623532" y="997365"/>
          <a:ext cx="2579139" cy="3333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отделена от других частей системы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(других фаз)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u="sng" kern="1200" dirty="0">
              <a:latin typeface="Times New Roman" pitchFamily="18" charset="0"/>
              <a:cs typeface="Times New Roman" pitchFamily="18" charset="0"/>
            </a:rPr>
            <a:t>границей раздела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2400" b="1" i="1" kern="1200" dirty="0">
              <a:latin typeface="Times New Roman" pitchFamily="18" charset="0"/>
              <a:cs typeface="Times New Roman" pitchFamily="18" charset="0"/>
            </a:rPr>
            <a:t>межфазной границей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)</a:t>
          </a:r>
          <a:endParaRPr lang="ru-RU" sz="2400" kern="1200" dirty="0"/>
        </a:p>
      </dsp:txBody>
      <dsp:txXfrm>
        <a:off x="5699072" y="1072905"/>
        <a:ext cx="2428059" cy="31827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0BD4A-CE97-4F8B-BCCD-5E19EBE6912B}">
      <dsp:nvSpPr>
        <dsp:cNvPr id="0" name=""/>
        <dsp:cNvSpPr/>
      </dsp:nvSpPr>
      <dsp:spPr>
        <a:xfrm>
          <a:off x="5374144" y="3319960"/>
          <a:ext cx="91440" cy="617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7956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86FE28-B8D9-4F60-8E88-19CCA7BA1E03}">
      <dsp:nvSpPr>
        <dsp:cNvPr id="0" name=""/>
        <dsp:cNvSpPr/>
      </dsp:nvSpPr>
      <dsp:spPr>
        <a:xfrm>
          <a:off x="3982662" y="1352771"/>
          <a:ext cx="1437201" cy="617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119"/>
              </a:lnTo>
              <a:lnTo>
                <a:pt x="1437201" y="421119"/>
              </a:lnTo>
              <a:lnTo>
                <a:pt x="1437201" y="617956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CA11E-BD61-4AAA-9E79-27F064B830F1}">
      <dsp:nvSpPr>
        <dsp:cNvPr id="0" name=""/>
        <dsp:cNvSpPr/>
      </dsp:nvSpPr>
      <dsp:spPr>
        <a:xfrm>
          <a:off x="2499740" y="3319960"/>
          <a:ext cx="91440" cy="617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7956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6D1FF-5AE0-4022-9915-CE2D225E3577}">
      <dsp:nvSpPr>
        <dsp:cNvPr id="0" name=""/>
        <dsp:cNvSpPr/>
      </dsp:nvSpPr>
      <dsp:spPr>
        <a:xfrm>
          <a:off x="2545460" y="1352771"/>
          <a:ext cx="1437201" cy="617956"/>
        </a:xfrm>
        <a:custGeom>
          <a:avLst/>
          <a:gdLst/>
          <a:ahLst/>
          <a:cxnLst/>
          <a:rect l="0" t="0" r="0" b="0"/>
          <a:pathLst>
            <a:path>
              <a:moveTo>
                <a:pt x="1437201" y="0"/>
              </a:moveTo>
              <a:lnTo>
                <a:pt x="1437201" y="421119"/>
              </a:lnTo>
              <a:lnTo>
                <a:pt x="0" y="421119"/>
              </a:lnTo>
              <a:lnTo>
                <a:pt x="0" y="617956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3CEA0-FC65-45B5-B30F-CCEB288FB443}">
      <dsp:nvSpPr>
        <dsp:cNvPr id="0" name=""/>
        <dsp:cNvSpPr/>
      </dsp:nvSpPr>
      <dsp:spPr>
        <a:xfrm>
          <a:off x="2920273" y="3537"/>
          <a:ext cx="2124777" cy="1349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FA50F-F700-4E17-BD68-D75F5A61A66C}">
      <dsp:nvSpPr>
        <dsp:cNvPr id="0" name=""/>
        <dsp:cNvSpPr/>
      </dsp:nvSpPr>
      <dsp:spPr>
        <a:xfrm>
          <a:off x="3156360" y="227819"/>
          <a:ext cx="2124777" cy="1349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i="1" kern="1200" dirty="0">
              <a:latin typeface="Times New Roman" pitchFamily="18" charset="0"/>
              <a:cs typeface="Times New Roman" pitchFamily="18" charset="0"/>
            </a:rPr>
            <a:t>По числу фаз </a:t>
          </a:r>
          <a:endParaRPr lang="ru-RU" sz="3200" kern="1200" dirty="0"/>
        </a:p>
      </dsp:txBody>
      <dsp:txXfrm>
        <a:off x="3195878" y="267337"/>
        <a:ext cx="2045741" cy="1270197"/>
      </dsp:txXfrm>
    </dsp:sp>
    <dsp:sp modelId="{F1F3466F-1210-48A6-9913-FA533CFA6B3C}">
      <dsp:nvSpPr>
        <dsp:cNvPr id="0" name=""/>
        <dsp:cNvSpPr/>
      </dsp:nvSpPr>
      <dsp:spPr>
        <a:xfrm>
          <a:off x="1483072" y="1970727"/>
          <a:ext cx="2124777" cy="1349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31892-F02A-4E1D-B0A4-C1B8B0944901}">
      <dsp:nvSpPr>
        <dsp:cNvPr id="0" name=""/>
        <dsp:cNvSpPr/>
      </dsp:nvSpPr>
      <dsp:spPr>
        <a:xfrm>
          <a:off x="1719158" y="2195009"/>
          <a:ext cx="2124777" cy="1349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itchFamily="18" charset="0"/>
              <a:cs typeface="Times New Roman" pitchFamily="18" charset="0"/>
            </a:rPr>
            <a:t>Гомогенная система </a:t>
          </a:r>
          <a:endParaRPr lang="ru-RU" sz="2300" kern="1200" dirty="0"/>
        </a:p>
      </dsp:txBody>
      <dsp:txXfrm>
        <a:off x="1758676" y="2234527"/>
        <a:ext cx="2045741" cy="1270197"/>
      </dsp:txXfrm>
    </dsp:sp>
    <dsp:sp modelId="{6EC5FABD-5343-4BF9-AAA5-6D6A4F0937EC}">
      <dsp:nvSpPr>
        <dsp:cNvPr id="0" name=""/>
        <dsp:cNvSpPr/>
      </dsp:nvSpPr>
      <dsp:spPr>
        <a:xfrm>
          <a:off x="1348095" y="3937917"/>
          <a:ext cx="2394730" cy="1703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CA266-59E4-468D-9424-A3AA39449DF8}">
      <dsp:nvSpPr>
        <dsp:cNvPr id="0" name=""/>
        <dsp:cNvSpPr/>
      </dsp:nvSpPr>
      <dsp:spPr>
        <a:xfrm>
          <a:off x="1584181" y="4162199"/>
          <a:ext cx="2394730" cy="17036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система, состоящая из одной фазы</a:t>
          </a:r>
          <a:endParaRPr lang="ru-RU" sz="2400" kern="1200" dirty="0"/>
        </a:p>
      </dsp:txBody>
      <dsp:txXfrm>
        <a:off x="1634079" y="4212097"/>
        <a:ext cx="2294934" cy="1603840"/>
      </dsp:txXfrm>
    </dsp:sp>
    <dsp:sp modelId="{2BFA5674-26A5-4E46-9D04-E5B84D0FD976}">
      <dsp:nvSpPr>
        <dsp:cNvPr id="0" name=""/>
        <dsp:cNvSpPr/>
      </dsp:nvSpPr>
      <dsp:spPr>
        <a:xfrm>
          <a:off x="4357475" y="1970727"/>
          <a:ext cx="2124777" cy="1349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15A519-98A1-468F-86E2-33E808C8E7C4}">
      <dsp:nvSpPr>
        <dsp:cNvPr id="0" name=""/>
        <dsp:cNvSpPr/>
      </dsp:nvSpPr>
      <dsp:spPr>
        <a:xfrm>
          <a:off x="4593562" y="2195009"/>
          <a:ext cx="2124777" cy="1349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itchFamily="18" charset="0"/>
              <a:cs typeface="Times New Roman" pitchFamily="18" charset="0"/>
            </a:rPr>
            <a:t>Гетерогенная система </a:t>
          </a:r>
          <a:endParaRPr lang="ru-RU" sz="2300" kern="1200" dirty="0"/>
        </a:p>
      </dsp:txBody>
      <dsp:txXfrm>
        <a:off x="4633080" y="2234527"/>
        <a:ext cx="2045741" cy="1270197"/>
      </dsp:txXfrm>
    </dsp:sp>
    <dsp:sp modelId="{069F6057-8945-4EBD-B80B-9ED0983E9790}">
      <dsp:nvSpPr>
        <dsp:cNvPr id="0" name=""/>
        <dsp:cNvSpPr/>
      </dsp:nvSpPr>
      <dsp:spPr>
        <a:xfrm>
          <a:off x="4214998" y="3937917"/>
          <a:ext cx="2409731" cy="1738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9A90D6-90AD-4CC2-956E-D202AE4F6802}">
      <dsp:nvSpPr>
        <dsp:cNvPr id="0" name=""/>
        <dsp:cNvSpPr/>
      </dsp:nvSpPr>
      <dsp:spPr>
        <a:xfrm>
          <a:off x="4451085" y="4162199"/>
          <a:ext cx="2409731" cy="1738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система, состоящая из двух или большего числа фаз</a:t>
          </a:r>
          <a:endParaRPr lang="ru-RU" sz="2400" kern="1200" dirty="0"/>
        </a:p>
      </dsp:txBody>
      <dsp:txXfrm>
        <a:off x="4502016" y="4213130"/>
        <a:ext cx="2307869" cy="16370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F7A90-54F9-4751-AE89-285508BDEC00}">
      <dsp:nvSpPr>
        <dsp:cNvPr id="0" name=""/>
        <dsp:cNvSpPr/>
      </dsp:nvSpPr>
      <dsp:spPr>
        <a:xfrm>
          <a:off x="714957" y="1572332"/>
          <a:ext cx="1821845" cy="910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Т/Ж</a:t>
          </a:r>
        </a:p>
      </dsp:txBody>
      <dsp:txXfrm>
        <a:off x="741637" y="1599012"/>
        <a:ext cx="1768485" cy="857562"/>
      </dsp:txXfrm>
    </dsp:sp>
    <dsp:sp modelId="{505AAB41-83A9-4FB5-95CD-446557A9C306}">
      <dsp:nvSpPr>
        <dsp:cNvPr id="0" name=""/>
        <dsp:cNvSpPr/>
      </dsp:nvSpPr>
      <dsp:spPr>
        <a:xfrm>
          <a:off x="2536802" y="2007578"/>
          <a:ext cx="72873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28738" y="20214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82953" y="2009575"/>
        <a:ext cx="36436" cy="36436"/>
      </dsp:txXfrm>
    </dsp:sp>
    <dsp:sp modelId="{71E6575D-A3C0-4C45-8166-AF007B0EB2E8}">
      <dsp:nvSpPr>
        <dsp:cNvPr id="0" name=""/>
        <dsp:cNvSpPr/>
      </dsp:nvSpPr>
      <dsp:spPr>
        <a:xfrm>
          <a:off x="3265541" y="1572332"/>
          <a:ext cx="1821845" cy="910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i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золей, гелей, суспензий.</a:t>
          </a:r>
          <a:r>
            <a:rPr lang="ru-RU" sz="19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900" kern="1200" dirty="0"/>
        </a:p>
      </dsp:txBody>
      <dsp:txXfrm>
        <a:off x="3292221" y="1599012"/>
        <a:ext cx="1768485" cy="857562"/>
      </dsp:txXfrm>
    </dsp:sp>
    <dsp:sp modelId="{AEEA32CB-8B56-4C16-957E-26C773734F85}">
      <dsp:nvSpPr>
        <dsp:cNvPr id="0" name=""/>
        <dsp:cNvSpPr/>
      </dsp:nvSpPr>
      <dsp:spPr>
        <a:xfrm rot="17692822">
          <a:off x="4585705" y="1221907"/>
          <a:ext cx="173210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32101" y="20214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08453" y="1198819"/>
        <a:ext cx="86605" cy="86605"/>
      </dsp:txXfrm>
    </dsp:sp>
    <dsp:sp modelId="{6F734665-8CF0-4365-98C0-CDE268B7FD89}">
      <dsp:nvSpPr>
        <dsp:cNvPr id="0" name=""/>
        <dsp:cNvSpPr/>
      </dsp:nvSpPr>
      <dsp:spPr>
        <a:xfrm>
          <a:off x="5816125" y="990"/>
          <a:ext cx="1821845" cy="910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Природные нефти </a:t>
          </a:r>
          <a:endParaRPr lang="ru-RU" sz="1900" kern="1200" dirty="0"/>
        </a:p>
      </dsp:txBody>
      <dsp:txXfrm>
        <a:off x="5842805" y="27670"/>
        <a:ext cx="1768485" cy="857562"/>
      </dsp:txXfrm>
    </dsp:sp>
    <dsp:sp modelId="{2E0AC6A0-6E2C-4BCC-A445-AF0C0BBD0D59}">
      <dsp:nvSpPr>
        <dsp:cNvPr id="0" name=""/>
        <dsp:cNvSpPr/>
      </dsp:nvSpPr>
      <dsp:spPr>
        <a:xfrm rot="19457599">
          <a:off x="5003034" y="1745688"/>
          <a:ext cx="89744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7443" y="20214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29319" y="1743467"/>
        <a:ext cx="44872" cy="44872"/>
      </dsp:txXfrm>
    </dsp:sp>
    <dsp:sp modelId="{8C5BA681-2EF0-46EE-B9AB-501B028F91D1}">
      <dsp:nvSpPr>
        <dsp:cNvPr id="0" name=""/>
        <dsp:cNvSpPr/>
      </dsp:nvSpPr>
      <dsp:spPr>
        <a:xfrm>
          <a:off x="5816125" y="1048551"/>
          <a:ext cx="1821845" cy="910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Нефтяные топлива и масла</a:t>
          </a:r>
          <a:endParaRPr lang="ru-RU" sz="1900" kern="1200" dirty="0"/>
        </a:p>
      </dsp:txBody>
      <dsp:txXfrm>
        <a:off x="5842805" y="1075231"/>
        <a:ext cx="1768485" cy="857562"/>
      </dsp:txXfrm>
    </dsp:sp>
    <dsp:sp modelId="{A800BEF5-46AE-46B7-8B70-7D1E15B82E0E}">
      <dsp:nvSpPr>
        <dsp:cNvPr id="0" name=""/>
        <dsp:cNvSpPr/>
      </dsp:nvSpPr>
      <dsp:spPr>
        <a:xfrm rot="2142401">
          <a:off x="5003034" y="2269468"/>
          <a:ext cx="89744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7443" y="20214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29319" y="2267247"/>
        <a:ext cx="44872" cy="44872"/>
      </dsp:txXfrm>
    </dsp:sp>
    <dsp:sp modelId="{9B6D46E1-EF91-4FD3-927A-D4906919C2D3}">
      <dsp:nvSpPr>
        <dsp:cNvPr id="0" name=""/>
        <dsp:cNvSpPr/>
      </dsp:nvSpPr>
      <dsp:spPr>
        <a:xfrm>
          <a:off x="5816125" y="2096112"/>
          <a:ext cx="1821845" cy="910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Битумы</a:t>
          </a:r>
          <a:endParaRPr lang="ru-RU" sz="1900" kern="1200" dirty="0"/>
        </a:p>
      </dsp:txBody>
      <dsp:txXfrm>
        <a:off x="5842805" y="2122792"/>
        <a:ext cx="1768485" cy="857562"/>
      </dsp:txXfrm>
    </dsp:sp>
    <dsp:sp modelId="{674FD08E-1467-4C1D-9611-790DB27B0E15}">
      <dsp:nvSpPr>
        <dsp:cNvPr id="0" name=""/>
        <dsp:cNvSpPr/>
      </dsp:nvSpPr>
      <dsp:spPr>
        <a:xfrm rot="3907178">
          <a:off x="4585705" y="2793249"/>
          <a:ext cx="173210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32101" y="20214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08453" y="2770161"/>
        <a:ext cx="86605" cy="86605"/>
      </dsp:txXfrm>
    </dsp:sp>
    <dsp:sp modelId="{9A0BE217-0963-4E2C-95D8-3559AA7E11D8}">
      <dsp:nvSpPr>
        <dsp:cNvPr id="0" name=""/>
        <dsp:cNvSpPr/>
      </dsp:nvSpPr>
      <dsp:spPr>
        <a:xfrm>
          <a:off x="5816125" y="3143674"/>
          <a:ext cx="1821845" cy="910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Буровые растворы</a:t>
          </a:r>
        </a:p>
      </dsp:txBody>
      <dsp:txXfrm>
        <a:off x="5842805" y="3170354"/>
        <a:ext cx="1768485" cy="8575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1C004-40C0-4DCE-A1F7-9D0985CF3419}">
      <dsp:nvSpPr>
        <dsp:cNvPr id="0" name=""/>
        <dsp:cNvSpPr/>
      </dsp:nvSpPr>
      <dsp:spPr>
        <a:xfrm>
          <a:off x="8551" y="1816592"/>
          <a:ext cx="1363584" cy="681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ССЕ</a:t>
          </a:r>
        </a:p>
      </dsp:txBody>
      <dsp:txXfrm>
        <a:off x="28520" y="1836561"/>
        <a:ext cx="1323646" cy="641854"/>
      </dsp:txXfrm>
    </dsp:sp>
    <dsp:sp modelId="{3F8481F8-6F26-445D-B0D3-59088824B30D}">
      <dsp:nvSpPr>
        <dsp:cNvPr id="0" name=""/>
        <dsp:cNvSpPr/>
      </dsp:nvSpPr>
      <dsp:spPr>
        <a:xfrm rot="16595262">
          <a:off x="907317" y="1621698"/>
          <a:ext cx="1050109" cy="28404"/>
        </a:xfrm>
        <a:custGeom>
          <a:avLst/>
          <a:gdLst/>
          <a:ahLst/>
          <a:cxnLst/>
          <a:rect l="0" t="0" r="0" b="0"/>
          <a:pathLst>
            <a:path>
              <a:moveTo>
                <a:pt x="0" y="14202"/>
              </a:moveTo>
              <a:lnTo>
                <a:pt x="1050109" y="14202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406119" y="1609648"/>
        <a:ext cx="52505" cy="52505"/>
      </dsp:txXfrm>
    </dsp:sp>
    <dsp:sp modelId="{7C363D97-C0B8-4C0B-9C97-ACB80B7866BE}">
      <dsp:nvSpPr>
        <dsp:cNvPr id="0" name=""/>
        <dsp:cNvSpPr/>
      </dsp:nvSpPr>
      <dsp:spPr>
        <a:xfrm>
          <a:off x="1492608" y="486494"/>
          <a:ext cx="3040002" cy="1255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свободнодисперсные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системы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Золи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1529384" y="523270"/>
        <a:ext cx="2966450" cy="1182084"/>
      </dsp:txXfrm>
    </dsp:sp>
    <dsp:sp modelId="{EF41C6BC-AFAF-4033-9FED-1FE27856DDDB}">
      <dsp:nvSpPr>
        <dsp:cNvPr id="0" name=""/>
        <dsp:cNvSpPr/>
      </dsp:nvSpPr>
      <dsp:spPr>
        <a:xfrm rot="839440">
          <a:off x="4525643" y="1156896"/>
          <a:ext cx="469768" cy="28404"/>
        </a:xfrm>
        <a:custGeom>
          <a:avLst/>
          <a:gdLst/>
          <a:ahLst/>
          <a:cxnLst/>
          <a:rect l="0" t="0" r="0" b="0"/>
          <a:pathLst>
            <a:path>
              <a:moveTo>
                <a:pt x="0" y="14202"/>
              </a:moveTo>
              <a:lnTo>
                <a:pt x="469768" y="1420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748783" y="1159355"/>
        <a:ext cx="23488" cy="23488"/>
      </dsp:txXfrm>
    </dsp:sp>
    <dsp:sp modelId="{BBCE389B-3146-4690-9AF0-9DF40336BEF0}">
      <dsp:nvSpPr>
        <dsp:cNvPr id="0" name=""/>
        <dsp:cNvSpPr/>
      </dsp:nvSpPr>
      <dsp:spPr>
        <a:xfrm>
          <a:off x="4988443" y="345312"/>
          <a:ext cx="3181201" cy="176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частицы дисперсной фазы не связаны друг с другом и могут переме­щаться по объёму жидкой фазы </a:t>
          </a:r>
          <a:endParaRPr lang="ru-RU" sz="2000" kern="1200" dirty="0"/>
        </a:p>
      </dsp:txBody>
      <dsp:txXfrm>
        <a:off x="5040142" y="397011"/>
        <a:ext cx="3077803" cy="1661748"/>
      </dsp:txXfrm>
    </dsp:sp>
    <dsp:sp modelId="{775F9679-6F5C-4C76-AAED-02088055AB67}">
      <dsp:nvSpPr>
        <dsp:cNvPr id="0" name=""/>
        <dsp:cNvSpPr/>
      </dsp:nvSpPr>
      <dsp:spPr>
        <a:xfrm rot="5180647">
          <a:off x="877609" y="2670419"/>
          <a:ext cx="1056415" cy="28404"/>
        </a:xfrm>
        <a:custGeom>
          <a:avLst/>
          <a:gdLst/>
          <a:ahLst/>
          <a:cxnLst/>
          <a:rect l="0" t="0" r="0" b="0"/>
          <a:pathLst>
            <a:path>
              <a:moveTo>
                <a:pt x="0" y="14202"/>
              </a:moveTo>
              <a:lnTo>
                <a:pt x="1056415" y="14202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79406" y="2658211"/>
        <a:ext cx="52820" cy="52820"/>
      </dsp:txXfrm>
    </dsp:sp>
    <dsp:sp modelId="{B256BFAC-EAB9-486C-9DD6-8E666A69B1BC}">
      <dsp:nvSpPr>
        <dsp:cNvPr id="0" name=""/>
        <dsp:cNvSpPr/>
      </dsp:nvSpPr>
      <dsp:spPr>
        <a:xfrm>
          <a:off x="1439497" y="2595093"/>
          <a:ext cx="3244635" cy="12333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latin typeface="Times New Roman" pitchFamily="18" charset="0"/>
              <a:cs typeface="Times New Roman" pitchFamily="18" charset="0"/>
            </a:rPr>
            <a:t>связаннодисперсные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системы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Гели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475620" y="2631216"/>
        <a:ext cx="3172389" cy="1161075"/>
      </dsp:txXfrm>
    </dsp:sp>
    <dsp:sp modelId="{CA06BFE6-D7A2-401E-B7C4-66B2FCA53D63}">
      <dsp:nvSpPr>
        <dsp:cNvPr id="0" name=""/>
        <dsp:cNvSpPr/>
      </dsp:nvSpPr>
      <dsp:spPr>
        <a:xfrm rot="21380882">
          <a:off x="4683843" y="3188480"/>
          <a:ext cx="284831" cy="28404"/>
        </a:xfrm>
        <a:custGeom>
          <a:avLst/>
          <a:gdLst/>
          <a:ahLst/>
          <a:cxnLst/>
          <a:rect l="0" t="0" r="0" b="0"/>
          <a:pathLst>
            <a:path>
              <a:moveTo>
                <a:pt x="0" y="14202"/>
              </a:moveTo>
              <a:lnTo>
                <a:pt x="284831" y="1420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819138" y="3195562"/>
        <a:ext cx="14241" cy="14241"/>
      </dsp:txXfrm>
    </dsp:sp>
    <dsp:sp modelId="{75FCFC9B-E729-48DD-9957-A0BAC2277A1A}">
      <dsp:nvSpPr>
        <dsp:cNvPr id="0" name=""/>
        <dsp:cNvSpPr/>
      </dsp:nvSpPr>
      <dsp:spPr>
        <a:xfrm>
          <a:off x="4968385" y="2316694"/>
          <a:ext cx="3209550" cy="1753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образует </a:t>
          </a:r>
          <a:r>
            <a:rPr lang="ru-RU" sz="2000" b="1" i="1" kern="1200" dirty="0">
              <a:latin typeface="Times New Roman" pitchFamily="18" charset="0"/>
              <a:cs typeface="Times New Roman" pitchFamily="18" charset="0"/>
            </a:rPr>
            <a:t>сплошной каркас 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(пространственную структуру), внутри которого со­держится дисперсионная среда</a:t>
          </a:r>
          <a:endParaRPr lang="ru-RU" sz="2000" kern="1200" dirty="0"/>
        </a:p>
      </dsp:txBody>
      <dsp:txXfrm>
        <a:off x="5019753" y="2368062"/>
        <a:ext cx="3106814" cy="16510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B7E4E-690B-4F6E-A4E0-64E985D12209}">
      <dsp:nvSpPr>
        <dsp:cNvPr id="0" name=""/>
        <dsp:cNvSpPr/>
      </dsp:nvSpPr>
      <dsp:spPr>
        <a:xfrm>
          <a:off x="4491" y="939105"/>
          <a:ext cx="1970202" cy="14142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i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Нефтяные золи</a:t>
          </a:r>
          <a:r>
            <a:rPr lang="ru-RU" sz="28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kern="1200" dirty="0"/>
        </a:p>
      </dsp:txBody>
      <dsp:txXfrm>
        <a:off x="45913" y="980527"/>
        <a:ext cx="1887358" cy="1331419"/>
      </dsp:txXfrm>
    </dsp:sp>
    <dsp:sp modelId="{77F9174A-D09A-45C0-971B-8C28D62ADC4A}">
      <dsp:nvSpPr>
        <dsp:cNvPr id="0" name=""/>
        <dsp:cNvSpPr/>
      </dsp:nvSpPr>
      <dsp:spPr>
        <a:xfrm>
          <a:off x="2094122" y="1498144"/>
          <a:ext cx="253190" cy="296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2094122" y="1557381"/>
        <a:ext cx="177233" cy="177710"/>
      </dsp:txXfrm>
    </dsp:sp>
    <dsp:sp modelId="{8D55CDDF-716A-486E-8BAC-EF30131177EF}">
      <dsp:nvSpPr>
        <dsp:cNvPr id="0" name=""/>
        <dsp:cNvSpPr/>
      </dsp:nvSpPr>
      <dsp:spPr>
        <a:xfrm>
          <a:off x="2452410" y="668709"/>
          <a:ext cx="2205454" cy="1955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малоконцентрированные (концентрация дисперсной фазы менее нескольких %) дисперсности</a:t>
          </a:r>
          <a:endParaRPr lang="ru-RU" sz="2000" kern="1200" dirty="0"/>
        </a:p>
      </dsp:txBody>
      <dsp:txXfrm>
        <a:off x="2509672" y="725971"/>
        <a:ext cx="2090930" cy="1840531"/>
      </dsp:txXfrm>
    </dsp:sp>
    <dsp:sp modelId="{A9816236-1A24-46AD-AAD0-8168E55AEA8F}">
      <dsp:nvSpPr>
        <dsp:cNvPr id="0" name=""/>
        <dsp:cNvSpPr/>
      </dsp:nvSpPr>
      <dsp:spPr>
        <a:xfrm>
          <a:off x="4777294" y="1498144"/>
          <a:ext cx="253190" cy="296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4777294" y="1557381"/>
        <a:ext cx="177233" cy="177710"/>
      </dsp:txXfrm>
    </dsp:sp>
    <dsp:sp modelId="{4AADB820-409A-4282-9122-F8139B9D9169}">
      <dsp:nvSpPr>
        <dsp:cNvPr id="0" name=""/>
        <dsp:cNvSpPr/>
      </dsp:nvSpPr>
      <dsp:spPr>
        <a:xfrm>
          <a:off x="5135582" y="695676"/>
          <a:ext cx="1432555" cy="1901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легкие нефти, среднедистиллятные топлива, масла</a:t>
          </a:r>
          <a:endParaRPr lang="ru-RU" sz="2000" kern="1200" dirty="0"/>
        </a:p>
      </dsp:txBody>
      <dsp:txXfrm>
        <a:off x="5177540" y="737634"/>
        <a:ext cx="1348639" cy="18172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83EBE-FC5B-4F7B-96AB-75BED89E9018}">
      <dsp:nvSpPr>
        <dsp:cNvPr id="0" name=""/>
        <dsp:cNvSpPr/>
      </dsp:nvSpPr>
      <dsp:spPr>
        <a:xfrm rot="5400000">
          <a:off x="468911" y="1077458"/>
          <a:ext cx="513312" cy="46319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36CFA-79F9-4C36-BF9F-B6DDD1EFB1E6}">
      <dsp:nvSpPr>
        <dsp:cNvPr id="0" name=""/>
        <dsp:cNvSpPr/>
      </dsp:nvSpPr>
      <dsp:spPr>
        <a:xfrm>
          <a:off x="149681" y="0"/>
          <a:ext cx="2039020" cy="105716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i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Нефтяные гели</a:t>
          </a:r>
          <a:endParaRPr lang="ru-RU" sz="3200" kern="1200" dirty="0"/>
        </a:p>
      </dsp:txBody>
      <dsp:txXfrm>
        <a:off x="201297" y="51616"/>
        <a:ext cx="1935788" cy="953930"/>
      </dsp:txXfrm>
    </dsp:sp>
    <dsp:sp modelId="{074E3526-2EB6-447D-9A2F-231F16E4F126}">
      <dsp:nvSpPr>
        <dsp:cNvPr id="0" name=""/>
        <dsp:cNvSpPr/>
      </dsp:nvSpPr>
      <dsp:spPr>
        <a:xfrm>
          <a:off x="1140252" y="1145575"/>
          <a:ext cx="174612" cy="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7EFC8-1801-4463-9795-7B57854E175A}">
      <dsp:nvSpPr>
        <dsp:cNvPr id="0" name=""/>
        <dsp:cNvSpPr/>
      </dsp:nvSpPr>
      <dsp:spPr>
        <a:xfrm rot="5400000">
          <a:off x="1968815" y="2644144"/>
          <a:ext cx="142615" cy="16236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61D75-4ADB-4785-8A64-0D78DC9C046B}">
      <dsp:nvSpPr>
        <dsp:cNvPr id="0" name=""/>
        <dsp:cNvSpPr/>
      </dsp:nvSpPr>
      <dsp:spPr>
        <a:xfrm>
          <a:off x="926836" y="1075129"/>
          <a:ext cx="2143280" cy="189945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высоковязкие нефти, природные битумы </a:t>
          </a:r>
          <a:endParaRPr lang="ru-RU" sz="2400" kern="1200" dirty="0"/>
        </a:p>
      </dsp:txBody>
      <dsp:txXfrm>
        <a:off x="1019577" y="1167870"/>
        <a:ext cx="1957798" cy="1713977"/>
      </dsp:txXfrm>
    </dsp:sp>
    <dsp:sp modelId="{581FBD91-BC2A-4304-BE71-F0A1706BA96C}">
      <dsp:nvSpPr>
        <dsp:cNvPr id="0" name=""/>
        <dsp:cNvSpPr/>
      </dsp:nvSpPr>
      <dsp:spPr>
        <a:xfrm>
          <a:off x="2171112" y="2502079"/>
          <a:ext cx="174612" cy="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3B96CC-82CA-484D-92B7-4020896EF5B3}">
      <dsp:nvSpPr>
        <dsp:cNvPr id="0" name=""/>
        <dsp:cNvSpPr/>
      </dsp:nvSpPr>
      <dsp:spPr>
        <a:xfrm>
          <a:off x="1573341" y="3092436"/>
          <a:ext cx="1233153" cy="227335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гели для гидроразрыва пласта</a:t>
          </a:r>
          <a:endParaRPr lang="ru-RU" sz="2400" kern="1200" dirty="0"/>
        </a:p>
      </dsp:txBody>
      <dsp:txXfrm>
        <a:off x="1633549" y="3152644"/>
        <a:ext cx="1112737" cy="21529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48BD1-767E-4A6B-93B5-E9FC76B1DBEB}">
      <dsp:nvSpPr>
        <dsp:cNvPr id="0" name=""/>
        <dsp:cNvSpPr/>
      </dsp:nvSpPr>
      <dsp:spPr>
        <a:xfrm>
          <a:off x="2888076" y="615"/>
          <a:ext cx="5896891" cy="23996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сильное межмолекулярное взаимодействие дисперсной фазы и дисперсионной среды;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i="1" kern="1200" dirty="0">
              <a:latin typeface="Times New Roman" pitchFamily="18" charset="0"/>
              <a:cs typeface="Times New Roman" pitchFamily="18" charset="0"/>
            </a:rPr>
            <a:t>термодинамически устойчивы 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против агрегирования частиц и характеризуются самопроизвольным диспергированием.</a:t>
          </a:r>
          <a:endParaRPr lang="ru-RU" sz="2000" kern="1200" dirty="0"/>
        </a:p>
      </dsp:txBody>
      <dsp:txXfrm>
        <a:off x="2888076" y="300575"/>
        <a:ext cx="4997011" cy="1799760"/>
      </dsp:txXfrm>
    </dsp:sp>
    <dsp:sp modelId="{E024353B-1FFF-42FC-B427-F6533C2964E1}">
      <dsp:nvSpPr>
        <dsp:cNvPr id="0" name=""/>
        <dsp:cNvSpPr/>
      </dsp:nvSpPr>
      <dsp:spPr>
        <a:xfrm>
          <a:off x="72016" y="168664"/>
          <a:ext cx="2816060" cy="20635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i="1" kern="1200" dirty="0">
              <a:latin typeface="Times New Roman" pitchFamily="18" charset="0"/>
              <a:cs typeface="Times New Roman" pitchFamily="18" charset="0"/>
            </a:rPr>
            <a:t>Лиофильные системы</a:t>
          </a:r>
          <a:endParaRPr lang="ru-RU" sz="3100" kern="1200" dirty="0"/>
        </a:p>
      </dsp:txBody>
      <dsp:txXfrm>
        <a:off x="172752" y="269400"/>
        <a:ext cx="2614588" cy="1862109"/>
      </dsp:txXfrm>
    </dsp:sp>
    <dsp:sp modelId="{7DD89DFA-4B11-4CEB-BC68-C62F88FC5850}">
      <dsp:nvSpPr>
        <dsp:cNvPr id="0" name=""/>
        <dsp:cNvSpPr/>
      </dsp:nvSpPr>
      <dsp:spPr>
        <a:xfrm>
          <a:off x="2967479" y="2640264"/>
          <a:ext cx="5889504" cy="23996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latin typeface="Times New Roman" pitchFamily="18" charset="0"/>
              <a:cs typeface="Times New Roman" pitchFamily="18" charset="0"/>
            </a:rPr>
            <a:t>слабое взаимодействие дисперсной фазы и дисперсионной среды;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i="1" kern="1200" dirty="0">
              <a:latin typeface="Times New Roman" pitchFamily="18" charset="0"/>
              <a:cs typeface="Times New Roman" pitchFamily="18" charset="0"/>
            </a:rPr>
            <a:t>термодинамически не­устойчивы, </a:t>
          </a:r>
          <a:r>
            <a:rPr lang="ru-RU" sz="2100" kern="1200" dirty="0">
              <a:latin typeface="Times New Roman" pitchFamily="18" charset="0"/>
              <a:cs typeface="Times New Roman" pitchFamily="18" charset="0"/>
            </a:rPr>
            <a:t> требуют дополнительной стабилизации. Являются </a:t>
          </a:r>
          <a:r>
            <a:rPr lang="ru-RU" sz="2100" b="1" i="1" kern="1200" dirty="0">
              <a:latin typeface="Times New Roman" pitchFamily="18" charset="0"/>
              <a:cs typeface="Times New Roman" pitchFamily="18" charset="0"/>
            </a:rPr>
            <a:t>наиболее распространенным</a:t>
          </a:r>
          <a:endParaRPr lang="ru-RU" sz="2100" kern="1200" dirty="0"/>
        </a:p>
      </dsp:txBody>
      <dsp:txXfrm>
        <a:off x="2967479" y="2940224"/>
        <a:ext cx="4989624" cy="1799760"/>
      </dsp:txXfrm>
    </dsp:sp>
    <dsp:sp modelId="{E6965691-6B5C-4A28-9B8C-E1A1595BA429}">
      <dsp:nvSpPr>
        <dsp:cNvPr id="0" name=""/>
        <dsp:cNvSpPr/>
      </dsp:nvSpPr>
      <dsp:spPr>
        <a:xfrm>
          <a:off x="0" y="2855671"/>
          <a:ext cx="2967479" cy="19688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i="1" kern="1200" dirty="0">
              <a:latin typeface="Times New Roman" pitchFamily="18" charset="0"/>
              <a:cs typeface="Times New Roman" pitchFamily="18" charset="0"/>
            </a:rPr>
            <a:t>Лиофобные системы</a:t>
          </a:r>
          <a:endParaRPr lang="ru-RU" sz="3100" kern="1200" dirty="0"/>
        </a:p>
      </dsp:txBody>
      <dsp:txXfrm>
        <a:off x="96112" y="2951783"/>
        <a:ext cx="2775255" cy="17766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E1A9B-197C-4C20-9988-DFD01AEF957F}">
      <dsp:nvSpPr>
        <dsp:cNvPr id="0" name=""/>
        <dsp:cNvSpPr/>
      </dsp:nvSpPr>
      <dsp:spPr>
        <a:xfrm>
          <a:off x="71982" y="152693"/>
          <a:ext cx="6739948" cy="896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ДИСПЕРСНОСТЬ  </a:t>
          </a:r>
          <a:r>
            <a:rPr lang="en-US" sz="2400" b="1" kern="1200" dirty="0">
              <a:latin typeface="Times New Roman" pitchFamily="18" charset="0"/>
              <a:cs typeface="Times New Roman" pitchFamily="18" charset="0"/>
            </a:rPr>
            <a:t>D </a:t>
          </a: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b="1" kern="1200" dirty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раздробленность</a:t>
          </a:r>
          <a:r>
            <a:rPr lang="en-US" sz="2400" b="1" kern="1200" dirty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/>
        </a:p>
      </dsp:txBody>
      <dsp:txXfrm>
        <a:off x="98234" y="178945"/>
        <a:ext cx="5146992" cy="843802"/>
      </dsp:txXfrm>
    </dsp:sp>
    <dsp:sp modelId="{15BEEFAA-9985-4B44-8338-50E102C59A70}">
      <dsp:nvSpPr>
        <dsp:cNvPr id="0" name=""/>
        <dsp:cNvSpPr/>
      </dsp:nvSpPr>
      <dsp:spPr>
        <a:xfrm>
          <a:off x="564470" y="1647543"/>
          <a:ext cx="6739948" cy="1394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itchFamily="18" charset="0"/>
              <a:cs typeface="Times New Roman" pitchFamily="18" charset="0"/>
            </a:rPr>
            <a:t>характеристика размера частиц в дисперсных системах</a:t>
          </a:r>
          <a:endParaRPr lang="ru-RU" sz="2800" kern="1200" dirty="0"/>
        </a:p>
      </dsp:txBody>
      <dsp:txXfrm>
        <a:off x="605301" y="1688374"/>
        <a:ext cx="5187667" cy="1312412"/>
      </dsp:txXfrm>
    </dsp:sp>
    <dsp:sp modelId="{E13770A4-21FC-4755-900C-695E8C651C8E}">
      <dsp:nvSpPr>
        <dsp:cNvPr id="0" name=""/>
        <dsp:cNvSpPr/>
      </dsp:nvSpPr>
      <dsp:spPr>
        <a:xfrm>
          <a:off x="1120516" y="3295086"/>
          <a:ext cx="6739948" cy="1394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D=1/l - </a:t>
          </a: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величина, </a:t>
          </a:r>
          <a:r>
            <a:rPr lang="ru-RU" sz="2800" i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обратная линейному размеру частиц </a:t>
          </a:r>
          <a:r>
            <a:rPr lang="en-US" sz="2800" i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l </a:t>
          </a:r>
          <a:endParaRPr lang="ru-RU" sz="2800" i="1" u="sng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1347" y="3335917"/>
        <a:ext cx="5196092" cy="1312412"/>
      </dsp:txXfrm>
    </dsp:sp>
    <dsp:sp modelId="{981A7F86-7436-425F-A5F1-B5B7C39B03A5}">
      <dsp:nvSpPr>
        <dsp:cNvPr id="0" name=""/>
        <dsp:cNvSpPr/>
      </dsp:nvSpPr>
      <dsp:spPr>
        <a:xfrm>
          <a:off x="1684987" y="4942629"/>
          <a:ext cx="6739948" cy="1394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Характерные размеры - те,</a:t>
          </a:r>
          <a:r>
            <a:rPr lang="en-US" sz="2400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r>
            <a:rPr lang="ru-RU" sz="2400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 которые определяют дисперсность: </a:t>
          </a:r>
          <a:r>
            <a:rPr lang="ru-RU" sz="2400" u="sng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диаметр капилляра </a:t>
          </a:r>
          <a:r>
            <a:rPr lang="ru-RU" sz="2400" u="none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или </a:t>
          </a:r>
          <a:r>
            <a:rPr lang="ru-RU" sz="2400" u="sng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поры, толщина пленки </a:t>
          </a:r>
          <a:r>
            <a:rPr lang="ru-RU" sz="2400" u="none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или </a:t>
          </a:r>
          <a:r>
            <a:rPr lang="ru-RU" sz="2400" u="sng" kern="1200" dirty="0">
              <a:solidFill>
                <a:srgbClr val="4C3C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мембраны</a:t>
          </a:r>
          <a:endParaRPr lang="ru-RU" sz="2400" u="sng" kern="1200" dirty="0"/>
        </a:p>
      </dsp:txBody>
      <dsp:txXfrm>
        <a:off x="1725818" y="4983460"/>
        <a:ext cx="5187667" cy="1312412"/>
      </dsp:txXfrm>
    </dsp:sp>
    <dsp:sp modelId="{D8B27120-974F-4DBE-B5E9-54C05E3FEAA9}">
      <dsp:nvSpPr>
        <dsp:cNvPr id="0" name=""/>
        <dsp:cNvSpPr/>
      </dsp:nvSpPr>
      <dsp:spPr>
        <a:xfrm>
          <a:off x="5833800" y="1067734"/>
          <a:ext cx="906148" cy="906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6037683" y="1067734"/>
        <a:ext cx="498382" cy="681876"/>
      </dsp:txXfrm>
    </dsp:sp>
    <dsp:sp modelId="{9AF9A608-ED2E-4FDF-883A-A8A1EC38D473}">
      <dsp:nvSpPr>
        <dsp:cNvPr id="0" name=""/>
        <dsp:cNvSpPr/>
      </dsp:nvSpPr>
      <dsp:spPr>
        <a:xfrm>
          <a:off x="6398270" y="2715277"/>
          <a:ext cx="906148" cy="906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6602153" y="2715277"/>
        <a:ext cx="498382" cy="681876"/>
      </dsp:txXfrm>
    </dsp:sp>
    <dsp:sp modelId="{9DBD2418-8EE0-4253-847C-149D14423F73}">
      <dsp:nvSpPr>
        <dsp:cNvPr id="0" name=""/>
        <dsp:cNvSpPr/>
      </dsp:nvSpPr>
      <dsp:spPr>
        <a:xfrm>
          <a:off x="6954316" y="4362820"/>
          <a:ext cx="906148" cy="906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7158199" y="4362820"/>
        <a:ext cx="498382" cy="68187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B8291-4C8D-48B1-8BA2-C33F5CDB9393}">
      <dsp:nvSpPr>
        <dsp:cNvPr id="0" name=""/>
        <dsp:cNvSpPr/>
      </dsp:nvSpPr>
      <dsp:spPr>
        <a:xfrm>
          <a:off x="2237586" y="2672184"/>
          <a:ext cx="664821" cy="1900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410" y="0"/>
              </a:lnTo>
              <a:lnTo>
                <a:pt x="332410" y="1900214"/>
              </a:lnTo>
              <a:lnTo>
                <a:pt x="664821" y="1900214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2519668" y="3571962"/>
        <a:ext cx="100657" cy="100657"/>
      </dsp:txXfrm>
    </dsp:sp>
    <dsp:sp modelId="{B68B05B0-4410-48D2-A6C5-7FAB374AD6E3}">
      <dsp:nvSpPr>
        <dsp:cNvPr id="0" name=""/>
        <dsp:cNvSpPr/>
      </dsp:nvSpPr>
      <dsp:spPr>
        <a:xfrm>
          <a:off x="2237586" y="2672184"/>
          <a:ext cx="664821" cy="633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410" y="0"/>
              </a:lnTo>
              <a:lnTo>
                <a:pt x="332410" y="633404"/>
              </a:lnTo>
              <a:lnTo>
                <a:pt x="664821" y="633404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47041" y="2965930"/>
        <a:ext cx="45912" cy="45912"/>
      </dsp:txXfrm>
    </dsp:sp>
    <dsp:sp modelId="{AF457423-9B7D-4504-A7CE-7615773C8D43}">
      <dsp:nvSpPr>
        <dsp:cNvPr id="0" name=""/>
        <dsp:cNvSpPr/>
      </dsp:nvSpPr>
      <dsp:spPr>
        <a:xfrm>
          <a:off x="2237586" y="2038779"/>
          <a:ext cx="664821" cy="633404"/>
        </a:xfrm>
        <a:custGeom>
          <a:avLst/>
          <a:gdLst/>
          <a:ahLst/>
          <a:cxnLst/>
          <a:rect l="0" t="0" r="0" b="0"/>
          <a:pathLst>
            <a:path>
              <a:moveTo>
                <a:pt x="0" y="633404"/>
              </a:moveTo>
              <a:lnTo>
                <a:pt x="332410" y="633404"/>
              </a:lnTo>
              <a:lnTo>
                <a:pt x="332410" y="0"/>
              </a:lnTo>
              <a:lnTo>
                <a:pt x="664821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47041" y="2332525"/>
        <a:ext cx="45912" cy="45912"/>
      </dsp:txXfrm>
    </dsp:sp>
    <dsp:sp modelId="{0F7E02CD-3576-4F68-ACC8-A449C244F707}">
      <dsp:nvSpPr>
        <dsp:cNvPr id="0" name=""/>
        <dsp:cNvSpPr/>
      </dsp:nvSpPr>
      <dsp:spPr>
        <a:xfrm>
          <a:off x="2237586" y="771969"/>
          <a:ext cx="664821" cy="1900214"/>
        </a:xfrm>
        <a:custGeom>
          <a:avLst/>
          <a:gdLst/>
          <a:ahLst/>
          <a:cxnLst/>
          <a:rect l="0" t="0" r="0" b="0"/>
          <a:pathLst>
            <a:path>
              <a:moveTo>
                <a:pt x="0" y="1900214"/>
              </a:moveTo>
              <a:lnTo>
                <a:pt x="332410" y="1900214"/>
              </a:lnTo>
              <a:lnTo>
                <a:pt x="332410" y="0"/>
              </a:lnTo>
              <a:lnTo>
                <a:pt x="664821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2519668" y="1671747"/>
        <a:ext cx="100657" cy="100657"/>
      </dsp:txXfrm>
    </dsp:sp>
    <dsp:sp modelId="{207C479F-063D-4FA1-A8B9-6475640D0610}">
      <dsp:nvSpPr>
        <dsp:cNvPr id="0" name=""/>
        <dsp:cNvSpPr/>
      </dsp:nvSpPr>
      <dsp:spPr>
        <a:xfrm rot="16200000">
          <a:off x="-936104" y="2165460"/>
          <a:ext cx="5333934" cy="1013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Times New Roman" pitchFamily="18" charset="0"/>
              <a:cs typeface="Times New Roman" pitchFamily="18" charset="0"/>
            </a:rPr>
            <a:t>По величине частиц дисперсной фазы (</a:t>
          </a:r>
          <a:r>
            <a:rPr lang="ru-RU" sz="3000" b="1" kern="1200" dirty="0">
              <a:latin typeface="Times New Roman" pitchFamily="18" charset="0"/>
              <a:cs typeface="Times New Roman" pitchFamily="18" charset="0"/>
            </a:rPr>
            <a:t>степени дисперсности</a:t>
          </a:r>
          <a:r>
            <a:rPr lang="ru-RU" sz="3000" kern="1200" dirty="0">
              <a:latin typeface="Times New Roman" pitchFamily="18" charset="0"/>
              <a:cs typeface="Times New Roman" pitchFamily="18" charset="0"/>
            </a:rPr>
            <a:t>) </a:t>
          </a:r>
          <a:endParaRPr lang="ru-RU" sz="3000" kern="1200" dirty="0"/>
        </a:p>
      </dsp:txBody>
      <dsp:txXfrm>
        <a:off x="-936104" y="2165460"/>
        <a:ext cx="5333934" cy="1013447"/>
      </dsp:txXfrm>
    </dsp:sp>
    <dsp:sp modelId="{D3CAB4BB-1FDB-4019-BFDB-78F793125D1D}">
      <dsp:nvSpPr>
        <dsp:cNvPr id="0" name=""/>
        <dsp:cNvSpPr/>
      </dsp:nvSpPr>
      <dsp:spPr>
        <a:xfrm>
          <a:off x="2902408" y="265245"/>
          <a:ext cx="3324108" cy="1013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грубодисперсные системы </a:t>
          </a:r>
          <a:endParaRPr lang="ru-RU" sz="2400" b="1" kern="1200" dirty="0"/>
        </a:p>
      </dsp:txBody>
      <dsp:txXfrm>
        <a:off x="2902408" y="265245"/>
        <a:ext cx="3324108" cy="1013447"/>
      </dsp:txXfrm>
    </dsp:sp>
    <dsp:sp modelId="{86AEB7B9-D89D-4EA8-A481-A4FCCE7FD50B}">
      <dsp:nvSpPr>
        <dsp:cNvPr id="0" name=""/>
        <dsp:cNvSpPr/>
      </dsp:nvSpPr>
      <dsp:spPr>
        <a:xfrm>
          <a:off x="2902408" y="1532055"/>
          <a:ext cx="3324108" cy="1013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микрогетерогенные системы</a:t>
          </a:r>
          <a:endParaRPr lang="ru-RU" sz="2400" b="1" kern="1200" dirty="0"/>
        </a:p>
      </dsp:txBody>
      <dsp:txXfrm>
        <a:off x="2902408" y="1532055"/>
        <a:ext cx="3324108" cy="1013447"/>
      </dsp:txXfrm>
    </dsp:sp>
    <dsp:sp modelId="{67602C61-6F97-4576-9971-EC9070A11B9A}">
      <dsp:nvSpPr>
        <dsp:cNvPr id="0" name=""/>
        <dsp:cNvSpPr/>
      </dsp:nvSpPr>
      <dsp:spPr>
        <a:xfrm>
          <a:off x="2902408" y="2798864"/>
          <a:ext cx="4442404" cy="1013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latin typeface="Times New Roman" pitchFamily="18" charset="0"/>
              <a:cs typeface="Times New Roman" pitchFamily="18" charset="0"/>
            </a:rPr>
            <a:t>ультрамикрогетерогенные</a:t>
          </a: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 системы </a:t>
          </a:r>
          <a:endParaRPr lang="ru-RU" sz="2400" b="1" kern="1200" dirty="0"/>
        </a:p>
      </dsp:txBody>
      <dsp:txXfrm>
        <a:off x="2902408" y="2798864"/>
        <a:ext cx="4442404" cy="1013447"/>
      </dsp:txXfrm>
    </dsp:sp>
    <dsp:sp modelId="{9EC259D6-D000-4241-97F7-483E9257B941}">
      <dsp:nvSpPr>
        <dsp:cNvPr id="0" name=""/>
        <dsp:cNvSpPr/>
      </dsp:nvSpPr>
      <dsp:spPr>
        <a:xfrm>
          <a:off x="2902408" y="4065674"/>
          <a:ext cx="3324108" cy="1013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истинные или молекулярные растворы</a:t>
          </a:r>
          <a:endParaRPr lang="ru-RU" sz="2400" b="1" kern="1200" dirty="0"/>
        </a:p>
      </dsp:txBody>
      <dsp:txXfrm>
        <a:off x="2902408" y="4065674"/>
        <a:ext cx="3324108" cy="101344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808-6621-4362-A9E2-F064BB9287DE}">
      <dsp:nvSpPr>
        <dsp:cNvPr id="0" name=""/>
        <dsp:cNvSpPr/>
      </dsp:nvSpPr>
      <dsp:spPr>
        <a:xfrm>
          <a:off x="0" y="999419"/>
          <a:ext cx="8496944" cy="5667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размер частиц фазы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более 100 нм</a:t>
          </a:r>
          <a:endParaRPr lang="ru-RU" sz="2000" kern="1200" dirty="0"/>
        </a:p>
      </dsp:txBody>
      <dsp:txXfrm>
        <a:off x="0" y="999419"/>
        <a:ext cx="2549083" cy="566739"/>
      </dsp:txXfrm>
    </dsp:sp>
    <dsp:sp modelId="{7C85FC0E-B22F-44B9-A7EC-D3CDFBD6E9A2}">
      <dsp:nvSpPr>
        <dsp:cNvPr id="0" name=""/>
        <dsp:cNvSpPr/>
      </dsp:nvSpPr>
      <dsp:spPr>
        <a:xfrm>
          <a:off x="4084686" y="1046648"/>
          <a:ext cx="2211977" cy="545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Взвеси</a:t>
          </a:r>
        </a:p>
      </dsp:txBody>
      <dsp:txXfrm>
        <a:off x="4100672" y="1062634"/>
        <a:ext cx="2180005" cy="513835"/>
      </dsp:txXfrm>
    </dsp:sp>
    <dsp:sp modelId="{8AC62184-083C-4F65-BEFD-AA2086879497}">
      <dsp:nvSpPr>
        <dsp:cNvPr id="0" name=""/>
        <dsp:cNvSpPr/>
      </dsp:nvSpPr>
      <dsp:spPr>
        <a:xfrm>
          <a:off x="3389401" y="1592455"/>
          <a:ext cx="1801273" cy="188913"/>
        </a:xfrm>
        <a:custGeom>
          <a:avLst/>
          <a:gdLst/>
          <a:ahLst/>
          <a:cxnLst/>
          <a:rect l="0" t="0" r="0" b="0"/>
          <a:pathLst>
            <a:path>
              <a:moveTo>
                <a:pt x="1801273" y="0"/>
              </a:moveTo>
              <a:lnTo>
                <a:pt x="1801273" y="94456"/>
              </a:lnTo>
              <a:lnTo>
                <a:pt x="0" y="94456"/>
              </a:lnTo>
              <a:lnTo>
                <a:pt x="0" y="18891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B7CE8-4B44-41BB-9BB3-676FF6713C66}">
      <dsp:nvSpPr>
        <dsp:cNvPr id="0" name=""/>
        <dsp:cNvSpPr/>
      </dsp:nvSpPr>
      <dsp:spPr>
        <a:xfrm>
          <a:off x="2551579" y="1781369"/>
          <a:ext cx="1675643" cy="472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Эмульсии</a:t>
          </a:r>
        </a:p>
      </dsp:txBody>
      <dsp:txXfrm>
        <a:off x="2565412" y="1795202"/>
        <a:ext cx="1647977" cy="444616"/>
      </dsp:txXfrm>
    </dsp:sp>
    <dsp:sp modelId="{70CA2FF8-2618-45B0-8469-EBE02996F505}">
      <dsp:nvSpPr>
        <dsp:cNvPr id="0" name=""/>
        <dsp:cNvSpPr/>
      </dsp:nvSpPr>
      <dsp:spPr>
        <a:xfrm>
          <a:off x="5144954" y="1592455"/>
          <a:ext cx="91440" cy="1889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456"/>
              </a:lnTo>
              <a:lnTo>
                <a:pt x="69308" y="94456"/>
              </a:lnTo>
              <a:lnTo>
                <a:pt x="69308" y="18891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7BDD4-47E1-4A54-8C49-98236E2FDB82}">
      <dsp:nvSpPr>
        <dsp:cNvPr id="0" name=""/>
        <dsp:cNvSpPr/>
      </dsp:nvSpPr>
      <dsp:spPr>
        <a:xfrm>
          <a:off x="4439750" y="1781369"/>
          <a:ext cx="1549026" cy="472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Суспензии</a:t>
          </a:r>
        </a:p>
      </dsp:txBody>
      <dsp:txXfrm>
        <a:off x="4453583" y="1795202"/>
        <a:ext cx="1521360" cy="444616"/>
      </dsp:txXfrm>
    </dsp:sp>
    <dsp:sp modelId="{13BF9520-65BA-4190-ADAE-D473E69FFD5F}">
      <dsp:nvSpPr>
        <dsp:cNvPr id="0" name=""/>
        <dsp:cNvSpPr/>
      </dsp:nvSpPr>
      <dsp:spPr>
        <a:xfrm>
          <a:off x="5168543" y="2253652"/>
          <a:ext cx="91440" cy="1889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8913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8CDEA9-F46F-44A9-A77C-A19CA9BAB953}">
      <dsp:nvSpPr>
        <dsp:cNvPr id="0" name=""/>
        <dsp:cNvSpPr/>
      </dsp:nvSpPr>
      <dsp:spPr>
        <a:xfrm>
          <a:off x="4634198" y="2442565"/>
          <a:ext cx="1160129" cy="1010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буровой раствор</a:t>
          </a:r>
        </a:p>
      </dsp:txBody>
      <dsp:txXfrm>
        <a:off x="4663807" y="2472174"/>
        <a:ext cx="1100911" cy="951694"/>
      </dsp:txXfrm>
    </dsp:sp>
    <dsp:sp modelId="{1DFFC71E-E687-41A2-8665-CA86EA8F9201}">
      <dsp:nvSpPr>
        <dsp:cNvPr id="0" name=""/>
        <dsp:cNvSpPr/>
      </dsp:nvSpPr>
      <dsp:spPr>
        <a:xfrm>
          <a:off x="5190674" y="1592455"/>
          <a:ext cx="1975007" cy="188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456"/>
              </a:lnTo>
              <a:lnTo>
                <a:pt x="1975007" y="94456"/>
              </a:lnTo>
              <a:lnTo>
                <a:pt x="1975007" y="18891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F0BDEA-667B-47AA-904E-C70F31A38A2B}">
      <dsp:nvSpPr>
        <dsp:cNvPr id="0" name=""/>
        <dsp:cNvSpPr/>
      </dsp:nvSpPr>
      <dsp:spPr>
        <a:xfrm>
          <a:off x="6501594" y="1781369"/>
          <a:ext cx="1328175" cy="472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Аэрозоли</a:t>
          </a:r>
        </a:p>
      </dsp:txBody>
      <dsp:txXfrm>
        <a:off x="6515427" y="1795202"/>
        <a:ext cx="1300509" cy="444616"/>
      </dsp:txXfrm>
    </dsp:sp>
    <dsp:sp modelId="{52B9E5AF-1AAB-422B-9023-8DCFA50282F3}">
      <dsp:nvSpPr>
        <dsp:cNvPr id="0" name=""/>
        <dsp:cNvSpPr/>
      </dsp:nvSpPr>
      <dsp:spPr>
        <a:xfrm>
          <a:off x="7119962" y="2253652"/>
          <a:ext cx="91440" cy="1889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8913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0AA13-F411-4B18-8FED-49F06B24F54E}">
      <dsp:nvSpPr>
        <dsp:cNvPr id="0" name=""/>
        <dsp:cNvSpPr/>
      </dsp:nvSpPr>
      <dsp:spPr>
        <a:xfrm>
          <a:off x="6006855" y="2442565"/>
          <a:ext cx="2317652" cy="18303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взвеси в газе мелких частиц жидкостей или твердых веществ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60465" y="2496175"/>
        <a:ext cx="2210432" cy="1723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EA759-E8B7-4B68-A353-6BDC95EC96A3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896FB-9F2E-4DB1-BB32-CC9E2D838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08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5B2-960F-4B69-9BE1-20411805BE4D}" type="datetime1">
              <a:rPr lang="ru-RU" smtClean="0"/>
              <a:t>25.09.2024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A839-B477-4E74-A1E7-5FDEEC556541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6AAE1-45E3-4282-A786-88C2B4BC921A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BF84-F558-45F4-93D1-D082E1D9ABD1}" type="datetime1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AB48-325B-4A8C-B866-A8E7F523F1BA}" type="datetime1">
              <a:rPr lang="ru-RU" smtClean="0"/>
              <a:t>25.09.2024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9A32-09CA-47C8-8A8C-27E8837600BD}" type="datetime1">
              <a:rPr lang="ru-RU" smtClean="0"/>
              <a:t>25.09.2024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1858D-28C4-449E-894E-0CD433D1E4E6}" type="datetime1">
              <a:rPr lang="ru-RU" smtClean="0"/>
              <a:t>25.09.2024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4730-6A10-478C-AC93-FAD5B5EC8256}" type="datetime1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FF46-401D-43B1-9644-4A998958AC4B}" type="datetime1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770B5-F5DC-4C90-9EAE-BC54A446DAC6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48EC-6B78-4293-9C68-50E197E3CCDC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7787307-E9BA-4CB9-AFBB-07391682971E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8626DC6-BBE4-4CB4-A9F7-C9A377E0E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7EDC95-AC3C-4E6B-808F-82B773C4E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" y="-106896"/>
            <a:ext cx="9144000" cy="68283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CD504C-260D-41D1-B0AA-EF0F6F50E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124744"/>
            <a:ext cx="523875" cy="5619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8D8776-97FE-4427-8EB7-57FDEAD2B6BF}"/>
              </a:ext>
            </a:extLst>
          </p:cNvPr>
          <p:cNvSpPr/>
          <p:nvPr/>
        </p:nvSpPr>
        <p:spPr>
          <a:xfrm>
            <a:off x="3707904" y="2108848"/>
            <a:ext cx="5184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КЛАССИФИКАЦИИ ДИСПЕРСНЫХ СИСТЕМ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938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00897160"/>
              </p:ext>
            </p:extLst>
          </p:nvPr>
        </p:nvGraphicFramePr>
        <p:xfrm>
          <a:off x="3203848" y="0"/>
          <a:ext cx="6120680" cy="24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49868487"/>
              </p:ext>
            </p:extLst>
          </p:nvPr>
        </p:nvGraphicFramePr>
        <p:xfrm>
          <a:off x="251520" y="3637533"/>
          <a:ext cx="8424936" cy="3220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8" y="1700808"/>
            <a:ext cx="3168352" cy="243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33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93109075"/>
              </p:ext>
            </p:extLst>
          </p:nvPr>
        </p:nvGraphicFramePr>
        <p:xfrm>
          <a:off x="539552" y="476672"/>
          <a:ext cx="820891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033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32236587"/>
              </p:ext>
            </p:extLst>
          </p:nvPr>
        </p:nvGraphicFramePr>
        <p:xfrm>
          <a:off x="539552" y="116632"/>
          <a:ext cx="820891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9241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386855"/>
              </p:ext>
            </p:extLst>
          </p:nvPr>
        </p:nvGraphicFramePr>
        <p:xfrm>
          <a:off x="179512" y="651288"/>
          <a:ext cx="8640958" cy="6189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258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0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25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Туман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Масляные туманы, попутные газы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49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Аэрозоль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продукты неполного сгорания топлив в выхлопных газах, технический углерод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36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Газовые эмульсии, пены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Нефти в процессе нагревания или бар- ботажа, масла в динамических условиях, битумные пены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49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Эмульсии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Вода—нефть, нефть—вода, растворы масляных фракций в селективных рас­творителях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343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Золи, гели, суспензии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270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Нефтяные остатки (мазуты, гудроны, полугудроны), битумы, пеки, пластичные смазки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25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Отвержденные пены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Нефтяной кокс, газовые гидраты (со­единения включения)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25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эмульсии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углеводороды,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петролатум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гач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церезин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25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дисперсные структуры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Нефтяной кокс, углеродные волокна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1" y="-107722"/>
            <a:ext cx="892574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524F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НДС по агрегатному состоянию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i="1" dirty="0">
                <a:solidFill>
                  <a:srgbClr val="524F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endParaRPr kumimoji="0" lang="ru-RU" altLang="ru-RU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757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165413"/>
              </p:ext>
            </p:extLst>
          </p:nvPr>
        </p:nvGraphicFramePr>
        <p:xfrm>
          <a:off x="30161" y="188640"/>
          <a:ext cx="9075092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6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66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8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1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9966" y="2789661"/>
            <a:ext cx="89977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dirty="0">
                <a:solidFill>
                  <a:srgbClr val="524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Г/Г - пример гомогенной системы, однако и в</a:t>
            </a:r>
            <a:r>
              <a:rPr lang="ru-RU" sz="3200" dirty="0">
                <a:solidFill>
                  <a:srgbClr val="524F5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524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этой системе могут возникать гетерогенные образования из-за флуктуаций плотности газов. </a:t>
            </a:r>
            <a:r>
              <a:rPr lang="ru-RU" sz="3200" i="1" dirty="0">
                <a:solidFill>
                  <a:srgbClr val="524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флуктуации плотности появляются в газовых системах с</a:t>
            </a:r>
            <a:r>
              <a:rPr lang="ru-RU" sz="3200" i="1" dirty="0">
                <a:solidFill>
                  <a:srgbClr val="524F5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>
                <a:solidFill>
                  <a:srgbClr val="524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определенным содержанием водяных паров на начальных стадиях образования</a:t>
            </a:r>
            <a:r>
              <a:rPr lang="ru-RU" sz="3200" i="1" dirty="0">
                <a:solidFill>
                  <a:srgbClr val="524F5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>
                <a:solidFill>
                  <a:srgbClr val="524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газовых гидратов.</a:t>
            </a:r>
            <a:endParaRPr lang="ru-RU" sz="3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76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935080"/>
              </p:ext>
            </p:extLst>
          </p:nvPr>
        </p:nvGraphicFramePr>
        <p:xfrm>
          <a:off x="107504" y="260648"/>
          <a:ext cx="8997748" cy="5477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09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6104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2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9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2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  <a:endParaRPr lang="ru-RU" sz="2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2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834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8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8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Туман</a:t>
                      </a:r>
                      <a:endParaRPr lang="ru-RU" sz="28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Масляные туманы, попутные газы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834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800" b="1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8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Аэрозоль</a:t>
                      </a:r>
                      <a:endParaRPr lang="ru-RU" sz="28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продукты неполного сгорания топлив в выхлопных газах, технический углерод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55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7" y="188640"/>
            <a:ext cx="8213145" cy="6159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61086" y="6488668"/>
            <a:ext cx="5753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/>
              <a:t>Лентикулярные</a:t>
            </a:r>
            <a:r>
              <a:rPr lang="ru-RU" dirty="0"/>
              <a:t> облака, </a:t>
            </a:r>
            <a:r>
              <a:rPr lang="ru-RU" dirty="0" err="1"/>
              <a:t>пилеолус</a:t>
            </a:r>
            <a:r>
              <a:rPr lang="ru-RU" dirty="0"/>
              <a:t>, «облако-шляпа»</a:t>
            </a:r>
          </a:p>
        </p:txBody>
      </p:sp>
    </p:spTree>
    <p:extLst>
      <p:ext uri="{BB962C8B-B14F-4D97-AF65-F5344CB8AC3E}">
        <p14:creationId xmlns:p14="http://schemas.microsoft.com/office/powerpoint/2010/main" val="4228782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8" y="332656"/>
            <a:ext cx="8659624" cy="607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37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037538"/>
              </p:ext>
            </p:extLst>
          </p:nvPr>
        </p:nvGraphicFramePr>
        <p:xfrm>
          <a:off x="20800" y="14720"/>
          <a:ext cx="9075092" cy="3573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6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66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8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1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Газовые</a:t>
                      </a:r>
                      <a:r>
                        <a:rPr lang="ru-RU" sz="2000" b="1" i="1" dirty="0">
                          <a:solidFill>
                            <a:srgbClr val="524F5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эмульсии, пены</a:t>
                      </a:r>
                      <a:endParaRPr lang="ru-RU" sz="20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Нефти в процессе нагревания или </a:t>
                      </a:r>
                      <a:r>
                        <a:rPr lang="ru-RU" sz="2000" dirty="0" err="1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барботажа</a:t>
                      </a:r>
                      <a:r>
                        <a:rPr lang="ru-RU" sz="2000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масла в динамических условиях,</a:t>
                      </a:r>
                      <a:r>
                        <a:rPr lang="ru-RU" sz="2000" dirty="0">
                          <a:solidFill>
                            <a:srgbClr val="524F5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битумные пены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1" y="3743768"/>
            <a:ext cx="9105253" cy="2608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газовых эмульсий, а иногда и пен происходит в технологических аппаратах при переработке нефти и газа или в трубопроводах, а также пластовых условиях.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882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231088"/>
              </p:ext>
            </p:extLst>
          </p:nvPr>
        </p:nvGraphicFramePr>
        <p:xfrm>
          <a:off x="72677" y="18364"/>
          <a:ext cx="9075092" cy="3695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74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66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8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1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Эмульсии</a:t>
                      </a:r>
                      <a:endParaRPr lang="ru-RU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Вода—нефть, нефть—вода, растворы</a:t>
                      </a:r>
                      <a:r>
                        <a:rPr lang="ru-RU" sz="2400" b="0" i="0" dirty="0">
                          <a:solidFill>
                            <a:srgbClr val="524F5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dirty="0">
                          <a:solidFill>
                            <a:srgbClr val="524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масляных фракций в селективных рас­творителях</a:t>
                      </a:r>
                      <a:endParaRPr lang="ru-RU" sz="24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578986"/>
            <a:ext cx="5040560" cy="353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71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634999"/>
              </p:ext>
            </p:extLst>
          </p:nvPr>
        </p:nvGraphicFramePr>
        <p:xfrm>
          <a:off x="204467" y="116632"/>
          <a:ext cx="8925741" cy="2232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30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66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8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11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400" b="1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400" b="1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Золи, гели, суспензии</a:t>
                      </a:r>
                      <a:endParaRPr lang="ru-RU" sz="2400" b="1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0"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Мазуты, гудроны, битумы, пеки, пластичные смазки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37018866"/>
              </p:ext>
            </p:extLst>
          </p:nvPr>
        </p:nvGraphicFramePr>
        <p:xfrm>
          <a:off x="207767" y="2671122"/>
          <a:ext cx="8352928" cy="4055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4885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35524"/>
              </p:ext>
            </p:extLst>
          </p:nvPr>
        </p:nvGraphicFramePr>
        <p:xfrm>
          <a:off x="-1" y="3"/>
          <a:ext cx="9105254" cy="46182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7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21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0685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32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Агрегатное состояние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Дисперсной фазы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Дисперсион­ной среды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НДС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99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Отвержденные пены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Нефтяной кокс, газовые гидраты (со­единения включения)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99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</a:t>
                      </a:r>
                      <a:endParaRPr lang="ru-RU" sz="2000" b="1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эмульсии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углеводороды,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петролатум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гач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церезин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99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b="1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 b="1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Твердое</a:t>
                      </a:r>
                      <a:endParaRPr lang="ru-RU" sz="2000" b="1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 дисперсные структуры</a:t>
                      </a:r>
                      <a:endParaRPr lang="ru-RU" sz="20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Нефтяной кокс, углеродные волокна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5013176"/>
            <a:ext cx="9082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Дисперсная фаза остаточных НДС деструктивного происхождения наряду с асфальтенами может представлена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карбенами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карбоидами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215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Классификация по кинетическим свойствам дисперсной системы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34803211"/>
              </p:ext>
            </p:extLst>
          </p:nvPr>
        </p:nvGraphicFramePr>
        <p:xfrm>
          <a:off x="179511" y="1484784"/>
          <a:ext cx="8925741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3838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5" y="0"/>
            <a:ext cx="5492509" cy="3541183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3861025"/>
              </p:ext>
            </p:extLst>
          </p:nvPr>
        </p:nvGraphicFramePr>
        <p:xfrm>
          <a:off x="15595" y="3429001"/>
          <a:ext cx="6572629" cy="3292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37383505"/>
              </p:ext>
            </p:extLst>
          </p:nvPr>
        </p:nvGraphicFramePr>
        <p:xfrm>
          <a:off x="6017771" y="192548"/>
          <a:ext cx="3192016" cy="635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Стрелка углом вверх 5"/>
          <p:cNvSpPr/>
          <p:nvPr/>
        </p:nvSpPr>
        <p:spPr>
          <a:xfrm rot="5400000">
            <a:off x="6908698" y="3756598"/>
            <a:ext cx="612614" cy="38946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665801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1" y="1"/>
            <a:ext cx="910525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подъема на поверхность нефть представляет собой 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«газированный» золь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суспензию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которая по достижении точки росы лишается диспергированной газовой фазы. В процессе транспортировки нефтяные и газоконденсатные системы представляют собой НДС, содержащие одновременно в диспергированном состоянии твердую и газовую фазы.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9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1"/>
            <a:ext cx="8997749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07504" y="5802701"/>
            <a:ext cx="89977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>
                <a:solidFill>
                  <a:srgbClr val="4D5156"/>
                </a:solidFill>
                <a:latin typeface="arial" panose="020B0604020202020204" pitchFamily="34" charset="0"/>
              </a:rPr>
              <a:t>Коксуемость</a:t>
            </a:r>
            <a:r>
              <a:rPr lang="ru-RU" i="1" dirty="0">
                <a:solidFill>
                  <a:srgbClr val="4D5156"/>
                </a:solidFill>
                <a:latin typeface="arial" panose="020B0604020202020204" pitchFamily="34" charset="0"/>
              </a:rPr>
              <a:t> — показатель качества, характеризующий склонность нефтепродуктов к коксованию (образованию твердого углеродистого остатка)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012125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9036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Классификация по характеру межфазного взаимодействия (термодинамической устойчивости)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8412520"/>
              </p:ext>
            </p:extLst>
          </p:nvPr>
        </p:nvGraphicFramePr>
        <p:xfrm>
          <a:off x="107504" y="1196752"/>
          <a:ext cx="885698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9281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Межфазное натяжение структурированных ядер ССЕ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образованных выкристаллизовавшимися молекулами парафинов или надмолекулярными ансамблями из молекул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полиаренов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значительно больше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чем межфазное натяжение на границе между жидкими фазами, когда нефть находится в нагретом и диспергированном до индивидуальных молекул состоянии. Поэтому при дальнейшем охлаждении на центрах (зародышах) кристаллизации высокомолекулярных парафинов происходит осаждение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алканов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всё меньшей молекулярной массы, а также адсорбция природных (нефтяных) ПАВ, которые представлены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гетероорганическими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соединениями и смолами. Дисперсные частицы ССЕ с ядрами из тугоплавких парафинов при обратимом нагревании могут быть снова диспергированы до молекулярного состояния.  </a:t>
            </a:r>
          </a:p>
        </p:txBody>
      </p:sp>
    </p:spTree>
    <p:extLst>
      <p:ext uri="{BB962C8B-B14F-4D97-AF65-F5344CB8AC3E}">
        <p14:creationId xmlns:p14="http://schemas.microsoft.com/office/powerpoint/2010/main" val="3603033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80" y="908720"/>
            <a:ext cx="8765200" cy="39779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5517232"/>
            <a:ext cx="77048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73D3F"/>
                </a:solidFill>
                <a:latin typeface="Lora"/>
              </a:rPr>
              <a:t> </a:t>
            </a:r>
            <a:r>
              <a:rPr lang="ru-RU" sz="2200" dirty="0">
                <a:solidFill>
                  <a:srgbClr val="373D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Коллоидное состояние вещества — промежуточное между состоянием в растворе и в объеме фазы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0477" y="6463"/>
            <a:ext cx="684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Классификация систем по дисперсности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9370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60243165"/>
              </p:ext>
            </p:extLst>
          </p:nvPr>
        </p:nvGraphicFramePr>
        <p:xfrm>
          <a:off x="323528" y="116632"/>
          <a:ext cx="842493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9055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35201"/>
            <a:ext cx="8925741" cy="57834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3651" y="6075144"/>
            <a:ext cx="7964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73D3F"/>
                </a:solidFill>
                <a:latin typeface="Lora"/>
              </a:rPr>
              <a:t> </a:t>
            </a:r>
            <a:r>
              <a:rPr lang="ru-RU" b="1" dirty="0">
                <a:solidFill>
                  <a:srgbClr val="373D3F"/>
                </a:solidFill>
                <a:latin typeface="Lora"/>
              </a:rPr>
              <a:t>Определение характерного размера частиц для трехмерной </a:t>
            </a:r>
            <a:r>
              <a:rPr lang="ru-RU" i="1" dirty="0">
                <a:solidFill>
                  <a:srgbClr val="373D3F"/>
                </a:solidFill>
                <a:latin typeface="Lora"/>
              </a:rPr>
              <a:t>(а), </a:t>
            </a:r>
            <a:r>
              <a:rPr lang="ru-RU" b="1" dirty="0">
                <a:solidFill>
                  <a:srgbClr val="373D3F"/>
                </a:solidFill>
                <a:latin typeface="Lora"/>
              </a:rPr>
              <a:t>двумерной </a:t>
            </a:r>
            <a:r>
              <a:rPr lang="ru-RU" i="1" dirty="0">
                <a:solidFill>
                  <a:srgbClr val="373D3F"/>
                </a:solidFill>
                <a:latin typeface="Lora"/>
              </a:rPr>
              <a:t>(б)</a:t>
            </a:r>
            <a:r>
              <a:rPr lang="ru-RU" b="1" dirty="0">
                <a:solidFill>
                  <a:srgbClr val="373D3F"/>
                </a:solidFill>
                <a:latin typeface="Lora"/>
              </a:rPr>
              <a:t> и одномерной (в) дисперсных фаз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366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72565"/>
              </p:ext>
            </p:extLst>
          </p:nvPr>
        </p:nvGraphicFramePr>
        <p:xfrm>
          <a:off x="111298" y="116632"/>
          <a:ext cx="8853189" cy="6121960"/>
        </p:xfrm>
        <a:graphic>
          <a:graphicData uri="http://schemas.openxmlformats.org/drawingml/2006/table">
            <a:tbl>
              <a:tblPr/>
              <a:tblGrid>
                <a:gridCol w="2951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1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1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94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дисперсной фазы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Характерный размер частиц </a:t>
                      </a:r>
                      <a:r>
                        <a:rPr lang="ru-RU" sz="2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08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Трехмерная (золи, эмульсии, пены)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 определение трех характерных размеров в трех взаимно перпендикулярных направлениях: 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600" i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600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</a:t>
                      </a:r>
                      <a:r>
                        <a:rPr lang="ru-RU" sz="1600" i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Для частиц в форме шара или куба 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600" i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а,=</a:t>
                      </a:r>
                      <a:r>
                        <a:rPr lang="ru-RU" sz="16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600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= 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(диаметр 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или длина ребра). Для частиц неправильной формы — средний характерный размер </a:t>
                      </a:r>
                      <a:r>
                        <a:rPr lang="ru-RU" sz="16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600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487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Двумерная (нити, волокна, капилляры, поры)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 определение двух характерных размеров в двух взаимно перпендикулярных направлениях: 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800" i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я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d,).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Диаметр нити, волокна или капилляра 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800" i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= 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Третий размер (длина нити) — габаритный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93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Одномерная</a:t>
                      </a:r>
                    </a:p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(пленки)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пленки 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Два других размера (длина и ширина) — габаритные</a:t>
                      </a:r>
                    </a:p>
                  </a:txBody>
                  <a:tcPr marL="52775" marR="52775" marT="52775" marB="527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634640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73D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Характерный размер частиц в одно-, </a:t>
            </a:r>
            <a:r>
              <a:rPr lang="ru-RU" dirty="0" err="1">
                <a:solidFill>
                  <a:srgbClr val="373D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</a:t>
            </a:r>
            <a:r>
              <a:rPr lang="ru-RU" dirty="0">
                <a:solidFill>
                  <a:srgbClr val="373D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трехмерных дисперсных системах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65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3" y="188640"/>
            <a:ext cx="7167793" cy="5563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1446" y="5892581"/>
            <a:ext cx="4733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Частицы искусственного латекса </a:t>
            </a:r>
          </a:p>
          <a:p>
            <a:pPr algn="ctr"/>
            <a:r>
              <a:rPr lang="ru-RU" b="1" dirty="0"/>
              <a:t>(монодисперсная трехмерная система)</a:t>
            </a:r>
          </a:p>
        </p:txBody>
      </p:sp>
    </p:spTree>
    <p:extLst>
      <p:ext uri="{BB962C8B-B14F-4D97-AF65-F5344CB8AC3E}">
        <p14:creationId xmlns:p14="http://schemas.microsoft.com/office/powerpoint/2010/main" val="55608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83710"/>
            <a:ext cx="5594746" cy="55199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56984" y="5603693"/>
            <a:ext cx="604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73D3F"/>
                </a:solidFill>
                <a:latin typeface="Lora"/>
              </a:rPr>
              <a:t> </a:t>
            </a:r>
            <a:r>
              <a:rPr lang="ru-RU" sz="2400" dirty="0">
                <a:solidFill>
                  <a:srgbClr val="373D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древесины</a:t>
            </a:r>
          </a:p>
          <a:p>
            <a:pPr algn="ctr"/>
            <a:r>
              <a:rPr lang="ru-RU" sz="2400" dirty="0">
                <a:solidFill>
                  <a:srgbClr val="373D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(полидисперсная двумерная система)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060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116632"/>
                <a:ext cx="9144000" cy="6519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     </a:t>
                </a:r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Мерой </a:t>
                </a:r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количественной характеристики </a:t>
                </a:r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– дисперсности раздробленности вещества, служит </a:t>
                </a:r>
                <a:r>
                  <a:rPr lang="ru-RU" sz="4000" b="1" u="sng" dirty="0">
                    <a:latin typeface="Times New Roman" pitchFamily="18" charset="0"/>
                    <a:cs typeface="Times New Roman" pitchFamily="18" charset="0"/>
                  </a:rPr>
                  <a:t>удельная поверхность </a:t>
                </a:r>
                <a:r>
                  <a:rPr lang="en-US" sz="4000" b="1" u="sng" dirty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4000" b="1" u="sng" baseline="-25000" dirty="0">
                    <a:latin typeface="Times New Roman" pitchFamily="18" charset="0"/>
                    <a:cs typeface="Times New Roman" pitchFamily="18" charset="0"/>
                  </a:rPr>
                  <a:t>уд</a:t>
                </a:r>
                <a:endParaRPr lang="en-US" sz="4000" b="1" u="sng" baseline="-250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sz="4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sz="4000" b="1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/>
                      </a:rPr>
                      <m:t>𝑺</m:t>
                    </m:r>
                    <m:r>
                      <a:rPr lang="ru-RU" sz="4000" b="1" i="1" baseline="-25000">
                        <a:latin typeface="Cambria Math"/>
                      </a:rPr>
                      <m:t>уд.=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𝑺</m:t>
                        </m:r>
                      </m:num>
                      <m:den>
                        <m:r>
                          <a:rPr lang="en-US" sz="4000" b="1" i="1">
                            <a:latin typeface="Cambria Math"/>
                          </a:rPr>
                          <m:t>𝑽</m:t>
                        </m:r>
                      </m:den>
                    </m:f>
                  </m:oMath>
                </a14:m>
                <a:r>
                  <a:rPr lang="ru-RU" sz="4000" b="1" i="1" dirty="0">
                    <a:latin typeface="Times New Roman" pitchFamily="18" charset="0"/>
                    <a:cs typeface="Times New Roman" pitchFamily="18" charset="0"/>
                  </a:rPr>
                  <a:t> ;  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/>
                      </a:rPr>
                      <m:t>𝑺</m:t>
                    </m:r>
                    <m:r>
                      <a:rPr lang="ru-RU" sz="4000" b="1" i="1" baseline="-25000">
                        <a:latin typeface="Cambria Math"/>
                      </a:rPr>
                      <m:t>уд.=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𝑺</m:t>
                        </m:r>
                      </m:num>
                      <m:den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endParaRPr lang="en-US" sz="40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40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где   </a:t>
                </a:r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S - </a:t>
                </a:r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общая поверхность между фазами;</a:t>
                </a:r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 – объем дисперсной фазы; </a:t>
                </a:r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> – масса дисперсной фазы.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6632"/>
                <a:ext cx="9144000" cy="6519798"/>
              </a:xfrm>
              <a:prstGeom prst="rect">
                <a:avLst/>
              </a:prstGeom>
              <a:blipFill rotWithShape="0">
                <a:blip r:embed="rId2"/>
                <a:stretch>
                  <a:fillRect l="-2333" t="-1682" r="-2333" b="-3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299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75626079"/>
              </p:ext>
            </p:extLst>
          </p:nvPr>
        </p:nvGraphicFramePr>
        <p:xfrm>
          <a:off x="323528" y="692696"/>
          <a:ext cx="8568952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3783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31032" y="145950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Для сферических частиц</a:t>
            </a:r>
            <a:endParaRPr lang="en-US" sz="2800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где r,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радиус и диаметр частицы.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Sуд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рассчитывается на единицу массы раздробленного вещества (дисперсной фазы), то в формулу расчета вводят плотность дисперсной фазы. Поскольку масса вещества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m=V⦁⍴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Sуд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= S/m = S/V⍴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Тогда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Sуд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=6/(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⦁⍴ 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где ⍴ - плотность дисперсной фазы.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8497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81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32656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Удельная поверхность обратно пропорциональна линейному размеру частиц и прямо пропорциональна дисперсности D: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Sуд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=K⦁D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где К - коэффициент пропорциональности, равный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6, 4, 2,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зависимости от формы частиц.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трехмерных системах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(частицы) дисперсность определяют все три измерения, т. е. все три измерения малы. Для них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Sуд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=6D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8602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0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двухмерных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(нити, волокна, капилляры, поры) имеется только два малых измерения, а одно измерение - длина L не влияет на дисперсность. Для них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где  r, l, L- радиус, диаметр и длина капилляра, тогда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одномерных системах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(мембраны, пленки) только одно измерение мало - толщина пленки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и она определяет дисперсность, а два других измерения только характеризуют габариты тела.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=2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Lh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Lhl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них где r, l, L - длина, высота и толщина пленки, тогда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640961" cy="69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68072"/>
            <a:ext cx="8280921" cy="828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01" y="5600545"/>
            <a:ext cx="8358805" cy="912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785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1913"/>
            <a:ext cx="7848872" cy="667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48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472"/>
            <a:ext cx="7636186" cy="64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415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5271"/>
            <a:ext cx="7833193" cy="6554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815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112"/>
            <a:ext cx="8261172" cy="681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949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374"/>
            <a:ext cx="7706259" cy="6685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980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68" y="235036"/>
            <a:ext cx="8543504" cy="549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10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61006" y="116632"/>
            <a:ext cx="6346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Классификация по дисперсности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103"/>
            <a:ext cx="8649844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5894694"/>
            <a:ext cx="8590172" cy="880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/>
              <a:t>Высокодисперсные частицы </a:t>
            </a:r>
            <a:r>
              <a:rPr lang="ru-RU" u="sng" dirty="0"/>
              <a:t>от 1—6 нм до 1000—5000 нм,</a:t>
            </a:r>
            <a:r>
              <a:rPr lang="ru-RU" dirty="0"/>
              <a:t>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/>
              <a:t>способные участвовать в броуновском движении, относятся к</a:t>
            </a:r>
            <a:r>
              <a:rPr lang="ru-RU" i="1" dirty="0"/>
              <a:t> коллоидным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3459" y="5229200"/>
            <a:ext cx="36418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«Вектор» дисперсности НДС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6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538" y="139700"/>
            <a:ext cx="6383337" cy="658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576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0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признаки дисперсного состояния нефтяных систем — это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гетерогенность, дисперсность и степень межфазного взаимодействия на границе фаз (лиофильность).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Классическим признаком любых дисперсных систем в том числе нефтяного происхождения, служит различие агрегатных состояний дисперсной фазы и дисперсионной среды, т. е.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гетерогенность.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860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6" y="188640"/>
            <a:ext cx="8665049" cy="597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85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29517923"/>
              </p:ext>
            </p:extLst>
          </p:nvPr>
        </p:nvGraphicFramePr>
        <p:xfrm>
          <a:off x="323528" y="188640"/>
          <a:ext cx="8496944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2570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973009"/>
              </p:ext>
            </p:extLst>
          </p:nvPr>
        </p:nvGraphicFramePr>
        <p:xfrm>
          <a:off x="0" y="646331"/>
          <a:ext cx="9144000" cy="6146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77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209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u="none" dirty="0">
                          <a:latin typeface="Times New Roman" pitchFamily="18" charset="0"/>
                          <a:cs typeface="Times New Roman" pitchFamily="18" charset="0"/>
                        </a:rPr>
                        <a:t>Классификация по агрегатному состоянию</a:t>
                      </a:r>
                      <a:endParaRPr lang="ru-RU" sz="24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г/г,</a:t>
                      </a:r>
                      <a:r>
                        <a:rPr lang="ru-RU" sz="2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ж/г, т/г</a:t>
                      </a:r>
                    </a:p>
                    <a:p>
                      <a:pPr algn="ctr"/>
                      <a:r>
                        <a:rPr lang="ru-RU" sz="2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г/ж, ж/ж, т/ж</a:t>
                      </a:r>
                    </a:p>
                    <a:p>
                      <a:pPr algn="ctr"/>
                      <a:r>
                        <a:rPr lang="ru-RU" sz="2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г/т, ж/т, т/т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70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u="none" dirty="0">
                          <a:latin typeface="Times New Roman" pitchFamily="18" charset="0"/>
                          <a:cs typeface="Times New Roman" pitchFamily="18" charset="0"/>
                        </a:rPr>
                        <a:t>Классификация систем по дисперсности</a:t>
                      </a:r>
                      <a:r>
                        <a:rPr lang="ru-RU" sz="2400" u="non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грубодисперсные системы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микрогетерогенные системы;</a:t>
                      </a:r>
                    </a:p>
                    <a:p>
                      <a:pPr algn="ctr"/>
                      <a:r>
                        <a:rPr lang="ru-RU" sz="2000" b="1" dirty="0" err="1">
                          <a:latin typeface="Times New Roman" pitchFamily="18" charset="0"/>
                          <a:cs typeface="Times New Roman" pitchFamily="18" charset="0"/>
                        </a:rPr>
                        <a:t>ультрамикрогетерогенные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системы ;</a:t>
                      </a:r>
                    </a:p>
                    <a:p>
                      <a:pPr algn="ctr"/>
                      <a:r>
                        <a:rPr lang="ru-RU" sz="2000" b="1" dirty="0" err="1">
                          <a:latin typeface="Times New Roman" pitchFamily="18" charset="0"/>
                          <a:cs typeface="Times New Roman" pitchFamily="18" charset="0"/>
                        </a:rPr>
                        <a:t>молекулярно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lang="ru-RU" sz="2000" b="1" dirty="0" err="1">
                          <a:latin typeface="Times New Roman" pitchFamily="18" charset="0"/>
                          <a:cs typeface="Times New Roman" pitchFamily="18" charset="0"/>
                        </a:rPr>
                        <a:t>ионодисперсные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системы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2453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u="none" dirty="0">
                          <a:latin typeface="Times New Roman" pitchFamily="18" charset="0"/>
                          <a:cs typeface="Times New Roman" pitchFamily="18" charset="0"/>
                        </a:rPr>
                        <a:t>Классификация по межфазному взаимодействию</a:t>
                      </a:r>
                      <a:r>
                        <a:rPr lang="ru-RU" sz="2400" u="non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u="non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Лиофильные;</a:t>
                      </a:r>
                    </a:p>
                    <a:p>
                      <a:pPr algn="ctr"/>
                      <a:r>
                        <a:rPr kumimoji="0" lang="ru-RU" sz="2400" b="1" u="non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u="non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u="non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Лиофобные</a:t>
                      </a:r>
                      <a:endParaRPr lang="ru-RU" sz="24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889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>
                          <a:latin typeface="Times New Roman" pitchFamily="18" charset="0"/>
                          <a:cs typeface="Times New Roman" pitchFamily="18" charset="0"/>
                        </a:rPr>
                        <a:t>Классификация систем по кинетическим свойствам</a:t>
                      </a:r>
                      <a:endParaRPr lang="ru-RU" sz="24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u="non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Свободнодисперсные;</a:t>
                      </a:r>
                    </a:p>
                    <a:p>
                      <a:pPr algn="ctr"/>
                      <a:r>
                        <a:rPr kumimoji="0" lang="ru-RU" sz="2400" b="1" u="none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Связанодисперсные</a:t>
                      </a:r>
                      <a:endParaRPr lang="ru-RU" sz="24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13533" y="0"/>
            <a:ext cx="4775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Виды классификаций</a:t>
            </a:r>
            <a:endParaRPr lang="ru-RU" sz="36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963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2546</TotalTime>
  <Words>1628</Words>
  <Application>Microsoft Office PowerPoint</Application>
  <PresentationFormat>Экран (4:3)</PresentationFormat>
  <Paragraphs>343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2" baseType="lpstr">
      <vt:lpstr>arial</vt:lpstr>
      <vt:lpstr>arial</vt:lpstr>
      <vt:lpstr>Calibri</vt:lpstr>
      <vt:lpstr>Cambria Math</vt:lpstr>
      <vt:lpstr>Century Gothic</vt:lpstr>
      <vt:lpstr>Courier New</vt:lpstr>
      <vt:lpstr>Lora</vt:lpstr>
      <vt:lpstr>Palatino Linotype</vt:lpstr>
      <vt:lpstr>Times New Roman</vt:lpstr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Нефтепромысловая химия – это наука о причинах и методах предотвращения и устранения проблем, возникающих при добыче, транспортировке и первичной подготовке нефти и газа.</dc:title>
  <dc:creator>томск1</dc:creator>
  <cp:lastModifiedBy>Чеканцева Лилия Васильевна</cp:lastModifiedBy>
  <cp:revision>106</cp:revision>
  <dcterms:created xsi:type="dcterms:W3CDTF">2014-11-04T09:05:32Z</dcterms:created>
  <dcterms:modified xsi:type="dcterms:W3CDTF">2024-09-25T04:24:46Z</dcterms:modified>
</cp:coreProperties>
</file>