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9" r:id="rId3"/>
    <p:sldId id="290" r:id="rId4"/>
    <p:sldId id="291" r:id="rId5"/>
    <p:sldId id="292" r:id="rId6"/>
    <p:sldId id="293" r:id="rId7"/>
    <p:sldId id="294" r:id="rId8"/>
    <p:sldId id="336" r:id="rId9"/>
    <p:sldId id="337" r:id="rId10"/>
    <p:sldId id="338" r:id="rId11"/>
    <p:sldId id="334" r:id="rId12"/>
    <p:sldId id="281" r:id="rId13"/>
    <p:sldId id="270" r:id="rId14"/>
    <p:sldId id="272" r:id="rId15"/>
    <p:sldId id="329" r:id="rId16"/>
    <p:sldId id="465" r:id="rId17"/>
    <p:sldId id="466" r:id="rId18"/>
    <p:sldId id="467" r:id="rId19"/>
    <p:sldId id="468" r:id="rId20"/>
    <p:sldId id="469" r:id="rId21"/>
    <p:sldId id="470" r:id="rId22"/>
    <p:sldId id="471" r:id="rId23"/>
    <p:sldId id="312" r:id="rId24"/>
    <p:sldId id="330" r:id="rId25"/>
    <p:sldId id="331" r:id="rId26"/>
    <p:sldId id="313" r:id="rId27"/>
    <p:sldId id="315" r:id="rId28"/>
    <p:sldId id="316" r:id="rId29"/>
    <p:sldId id="332" r:id="rId30"/>
    <p:sldId id="333" r:id="rId31"/>
    <p:sldId id="317" r:id="rId32"/>
    <p:sldId id="318" r:id="rId33"/>
    <p:sldId id="319" r:id="rId34"/>
    <p:sldId id="320" r:id="rId35"/>
    <p:sldId id="322" r:id="rId36"/>
    <p:sldId id="339" r:id="rId37"/>
    <p:sldId id="323" r:id="rId38"/>
    <p:sldId id="324" r:id="rId39"/>
    <p:sldId id="325" r:id="rId40"/>
    <p:sldId id="326" r:id="rId41"/>
    <p:sldId id="283" r:id="rId42"/>
    <p:sldId id="276" r:id="rId43"/>
    <p:sldId id="277" r:id="rId44"/>
    <p:sldId id="278" r:id="rId45"/>
    <p:sldId id="279" r:id="rId46"/>
    <p:sldId id="280" r:id="rId47"/>
    <p:sldId id="284" r:id="rId48"/>
    <p:sldId id="263" r:id="rId49"/>
    <p:sldId id="285" r:id="rId50"/>
    <p:sldId id="264" r:id="rId51"/>
    <p:sldId id="265" r:id="rId52"/>
    <p:sldId id="286" r:id="rId53"/>
    <p:sldId id="287" r:id="rId54"/>
    <p:sldId id="258" r:id="rId55"/>
    <p:sldId id="259" r:id="rId56"/>
    <p:sldId id="260" r:id="rId57"/>
    <p:sldId id="261" r:id="rId58"/>
    <p:sldId id="353" r:id="rId59"/>
    <p:sldId id="346" r:id="rId60"/>
    <p:sldId id="347" r:id="rId61"/>
    <p:sldId id="348" r:id="rId62"/>
    <p:sldId id="350" r:id="rId63"/>
    <p:sldId id="351" r:id="rId64"/>
    <p:sldId id="262" r:id="rId65"/>
    <p:sldId id="354" r:id="rId66"/>
    <p:sldId id="443" r:id="rId67"/>
    <p:sldId id="444" r:id="rId68"/>
    <p:sldId id="445" r:id="rId69"/>
    <p:sldId id="446" r:id="rId70"/>
    <p:sldId id="447" r:id="rId71"/>
    <p:sldId id="448" r:id="rId72"/>
    <p:sldId id="449" r:id="rId73"/>
    <p:sldId id="450" r:id="rId74"/>
    <p:sldId id="451" r:id="rId75"/>
    <p:sldId id="452" r:id="rId76"/>
    <p:sldId id="453" r:id="rId77"/>
    <p:sldId id="454" r:id="rId78"/>
    <p:sldId id="455" r:id="rId79"/>
    <p:sldId id="456" r:id="rId80"/>
    <p:sldId id="457" r:id="rId81"/>
    <p:sldId id="458" r:id="rId82"/>
    <p:sldId id="459" r:id="rId83"/>
    <p:sldId id="460" r:id="rId84"/>
    <p:sldId id="462" r:id="rId85"/>
    <p:sldId id="463" r:id="rId86"/>
    <p:sldId id="464" r:id="rId87"/>
  </p:sldIdLst>
  <p:sldSz cx="9144000" cy="6858000" type="screen4x3"/>
  <p:notesSz cx="6858000" cy="9144000"/>
  <p:custDataLst>
    <p:tags r:id="rId9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1" Type="http://schemas.openxmlformats.org/officeDocument/2006/relationships/tags" Target="tags/tag1.xml"/><Relationship Id="rId90" Type="http://schemas.openxmlformats.org/officeDocument/2006/relationships/tableStyles" Target="tableStyles.xml"/><Relationship Id="rId9" Type="http://schemas.openxmlformats.org/officeDocument/2006/relationships/slide" Target="slides/slide7.xml"/><Relationship Id="rId89" Type="http://schemas.openxmlformats.org/officeDocument/2006/relationships/viewProps" Target="viewProps.xml"/><Relationship Id="rId88" Type="http://schemas.openxmlformats.org/officeDocument/2006/relationships/presProps" Target="presProps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мощности при 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воде отрицательной реактивности при останове реактора ИРТ-Т  08.11.17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2"/>
          <c:order val="0"/>
          <c:spPr>
            <a:ln w="19050" cap="rnd" cmpd="sng" algn="ctr">
              <a:noFill/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chemeClr val="accent3"/>
              </a:solidFill>
              <a:ln w="9525" cap="flat" cmpd="sng" algn="ctr">
                <a:solidFill>
                  <a:schemeClr val="accent3"/>
                </a:solidFill>
                <a:prstDash val="solid"/>
                <a:round/>
              </a:ln>
              <a:effectLst/>
            </c:spPr>
          </c:marker>
          <c:dLbls>
            <c:delete val="1"/>
          </c:dLbls>
          <c:xVal>
            <c:numRef>
              <c:f>'r2'!$J$4:$J$1203</c:f>
              <c:numCache>
                <c:formatCode>0.0</c:formatCode>
                <c:ptCount val="1200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0.600000000000001</c:v>
                </c:pt>
                <c:pt idx="7">
                  <c:v>0.700000000000001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</c:v>
                </c:pt>
                <c:pt idx="23">
                  <c:v>2.3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4.1</c:v>
                </c:pt>
                <c:pt idx="42">
                  <c:v>4.2</c:v>
                </c:pt>
                <c:pt idx="43">
                  <c:v>4.3</c:v>
                </c:pt>
                <c:pt idx="44">
                  <c:v>4.4</c:v>
                </c:pt>
                <c:pt idx="45">
                  <c:v>4.5</c:v>
                </c:pt>
                <c:pt idx="46">
                  <c:v>4.6</c:v>
                </c:pt>
                <c:pt idx="47">
                  <c:v>4.7</c:v>
                </c:pt>
                <c:pt idx="48">
                  <c:v>4.8</c:v>
                </c:pt>
                <c:pt idx="49">
                  <c:v>4.9</c:v>
                </c:pt>
                <c:pt idx="50">
                  <c:v>5</c:v>
                </c:pt>
                <c:pt idx="51">
                  <c:v>5.1</c:v>
                </c:pt>
                <c:pt idx="52">
                  <c:v>5.2</c:v>
                </c:pt>
                <c:pt idx="53">
                  <c:v>5.3</c:v>
                </c:pt>
                <c:pt idx="54">
                  <c:v>5.4</c:v>
                </c:pt>
                <c:pt idx="55">
                  <c:v>5.5</c:v>
                </c:pt>
                <c:pt idx="56">
                  <c:v>5.6</c:v>
                </c:pt>
                <c:pt idx="57">
                  <c:v>5.7</c:v>
                </c:pt>
                <c:pt idx="58">
                  <c:v>5.8</c:v>
                </c:pt>
                <c:pt idx="59">
                  <c:v>5.9</c:v>
                </c:pt>
                <c:pt idx="60">
                  <c:v>6</c:v>
                </c:pt>
                <c:pt idx="61">
                  <c:v>6.09999999999999</c:v>
                </c:pt>
                <c:pt idx="62">
                  <c:v>6.19999999999999</c:v>
                </c:pt>
                <c:pt idx="63">
                  <c:v>6.29999999999999</c:v>
                </c:pt>
                <c:pt idx="64">
                  <c:v>6.39999999999999</c:v>
                </c:pt>
                <c:pt idx="65">
                  <c:v>6.49999999999999</c:v>
                </c:pt>
                <c:pt idx="66">
                  <c:v>6.59999999999999</c:v>
                </c:pt>
                <c:pt idx="67">
                  <c:v>6.69999999999999</c:v>
                </c:pt>
                <c:pt idx="68">
                  <c:v>6.79999999999999</c:v>
                </c:pt>
                <c:pt idx="69">
                  <c:v>6.89999999999999</c:v>
                </c:pt>
                <c:pt idx="70">
                  <c:v>6.99999999999999</c:v>
                </c:pt>
                <c:pt idx="71">
                  <c:v>7.09999999999999</c:v>
                </c:pt>
                <c:pt idx="72">
                  <c:v>7.19999999999999</c:v>
                </c:pt>
                <c:pt idx="73">
                  <c:v>7.29999999999999</c:v>
                </c:pt>
                <c:pt idx="74">
                  <c:v>7.39999999999999</c:v>
                </c:pt>
                <c:pt idx="75">
                  <c:v>7.49999999999999</c:v>
                </c:pt>
                <c:pt idx="76">
                  <c:v>7.59999999999999</c:v>
                </c:pt>
                <c:pt idx="77">
                  <c:v>7.69999999999999</c:v>
                </c:pt>
                <c:pt idx="78">
                  <c:v>7.79999999999999</c:v>
                </c:pt>
                <c:pt idx="79">
                  <c:v>7.89999999999999</c:v>
                </c:pt>
                <c:pt idx="80">
                  <c:v>7.99999999999999</c:v>
                </c:pt>
                <c:pt idx="81">
                  <c:v>8.1</c:v>
                </c:pt>
                <c:pt idx="82">
                  <c:v>8.2</c:v>
                </c:pt>
                <c:pt idx="83">
                  <c:v>8.29999999999999</c:v>
                </c:pt>
                <c:pt idx="84">
                  <c:v>8.4</c:v>
                </c:pt>
                <c:pt idx="85">
                  <c:v>8.5</c:v>
                </c:pt>
                <c:pt idx="86">
                  <c:v>8.6</c:v>
                </c:pt>
                <c:pt idx="87">
                  <c:v>8.7</c:v>
                </c:pt>
                <c:pt idx="88">
                  <c:v>8.79999999999998</c:v>
                </c:pt>
                <c:pt idx="89">
                  <c:v>8.9</c:v>
                </c:pt>
                <c:pt idx="90">
                  <c:v>9</c:v>
                </c:pt>
                <c:pt idx="91">
                  <c:v>9.1</c:v>
                </c:pt>
                <c:pt idx="92">
                  <c:v>9.2</c:v>
                </c:pt>
                <c:pt idx="93">
                  <c:v>9.29999999999998</c:v>
                </c:pt>
                <c:pt idx="94">
                  <c:v>9.4</c:v>
                </c:pt>
                <c:pt idx="95">
                  <c:v>9.5</c:v>
                </c:pt>
                <c:pt idx="96">
                  <c:v>9.6</c:v>
                </c:pt>
                <c:pt idx="97">
                  <c:v>9.69999999999999</c:v>
                </c:pt>
                <c:pt idx="98">
                  <c:v>9.79999999999998</c:v>
                </c:pt>
                <c:pt idx="99">
                  <c:v>9.9</c:v>
                </c:pt>
                <c:pt idx="100">
                  <c:v>9.99999999999999</c:v>
                </c:pt>
                <c:pt idx="101">
                  <c:v>10.1</c:v>
                </c:pt>
                <c:pt idx="102">
                  <c:v>10.2</c:v>
                </c:pt>
                <c:pt idx="103">
                  <c:v>10.3</c:v>
                </c:pt>
                <c:pt idx="104">
                  <c:v>10.4</c:v>
                </c:pt>
                <c:pt idx="105">
                  <c:v>10.5</c:v>
                </c:pt>
                <c:pt idx="106">
                  <c:v>10.6</c:v>
                </c:pt>
                <c:pt idx="107">
                  <c:v>10.7</c:v>
                </c:pt>
                <c:pt idx="108">
                  <c:v>10.8</c:v>
                </c:pt>
                <c:pt idx="109">
                  <c:v>10.9</c:v>
                </c:pt>
                <c:pt idx="110">
                  <c:v>11</c:v>
                </c:pt>
                <c:pt idx="111">
                  <c:v>11.1</c:v>
                </c:pt>
                <c:pt idx="112">
                  <c:v>11.2</c:v>
                </c:pt>
                <c:pt idx="113">
                  <c:v>11.3</c:v>
                </c:pt>
                <c:pt idx="114">
                  <c:v>11.4</c:v>
                </c:pt>
                <c:pt idx="115">
                  <c:v>11.5</c:v>
                </c:pt>
                <c:pt idx="116">
                  <c:v>11.6</c:v>
                </c:pt>
                <c:pt idx="117">
                  <c:v>11.7</c:v>
                </c:pt>
                <c:pt idx="118">
                  <c:v>11.8</c:v>
                </c:pt>
                <c:pt idx="119">
                  <c:v>11.9</c:v>
                </c:pt>
                <c:pt idx="120">
                  <c:v>12</c:v>
                </c:pt>
                <c:pt idx="121">
                  <c:v>12.1</c:v>
                </c:pt>
                <c:pt idx="122">
                  <c:v>12.2</c:v>
                </c:pt>
                <c:pt idx="123">
                  <c:v>12.3</c:v>
                </c:pt>
                <c:pt idx="124">
                  <c:v>12.4</c:v>
                </c:pt>
                <c:pt idx="125">
                  <c:v>12.5</c:v>
                </c:pt>
                <c:pt idx="126">
                  <c:v>12.6</c:v>
                </c:pt>
                <c:pt idx="127">
                  <c:v>12.7</c:v>
                </c:pt>
                <c:pt idx="128">
                  <c:v>12.8</c:v>
                </c:pt>
                <c:pt idx="129">
                  <c:v>12.9</c:v>
                </c:pt>
                <c:pt idx="130">
                  <c:v>13</c:v>
                </c:pt>
                <c:pt idx="131">
                  <c:v>13.1</c:v>
                </c:pt>
                <c:pt idx="132">
                  <c:v>13.2</c:v>
                </c:pt>
                <c:pt idx="133">
                  <c:v>13.3</c:v>
                </c:pt>
                <c:pt idx="134">
                  <c:v>13.4</c:v>
                </c:pt>
                <c:pt idx="135">
                  <c:v>13.5</c:v>
                </c:pt>
                <c:pt idx="136">
                  <c:v>13.6</c:v>
                </c:pt>
                <c:pt idx="137">
                  <c:v>13.7</c:v>
                </c:pt>
                <c:pt idx="138">
                  <c:v>13.8</c:v>
                </c:pt>
                <c:pt idx="139">
                  <c:v>13.9</c:v>
                </c:pt>
                <c:pt idx="140">
                  <c:v>14</c:v>
                </c:pt>
                <c:pt idx="141">
                  <c:v>14.1</c:v>
                </c:pt>
                <c:pt idx="142">
                  <c:v>14.2</c:v>
                </c:pt>
                <c:pt idx="143">
                  <c:v>14.3</c:v>
                </c:pt>
                <c:pt idx="144">
                  <c:v>14.4</c:v>
                </c:pt>
                <c:pt idx="145">
                  <c:v>14.5</c:v>
                </c:pt>
                <c:pt idx="146">
                  <c:v>14.6</c:v>
                </c:pt>
                <c:pt idx="147">
                  <c:v>14.7</c:v>
                </c:pt>
                <c:pt idx="148">
                  <c:v>14.8</c:v>
                </c:pt>
                <c:pt idx="149">
                  <c:v>14.9</c:v>
                </c:pt>
                <c:pt idx="150">
                  <c:v>15</c:v>
                </c:pt>
                <c:pt idx="151">
                  <c:v>15.1</c:v>
                </c:pt>
                <c:pt idx="152">
                  <c:v>15.2</c:v>
                </c:pt>
                <c:pt idx="153">
                  <c:v>15.3</c:v>
                </c:pt>
                <c:pt idx="154">
                  <c:v>15.4</c:v>
                </c:pt>
                <c:pt idx="155">
                  <c:v>15.5</c:v>
                </c:pt>
                <c:pt idx="156">
                  <c:v>15.6</c:v>
                </c:pt>
                <c:pt idx="157">
                  <c:v>15.7</c:v>
                </c:pt>
                <c:pt idx="158">
                  <c:v>15.8</c:v>
                </c:pt>
                <c:pt idx="159">
                  <c:v>15.9</c:v>
                </c:pt>
                <c:pt idx="160">
                  <c:v>16</c:v>
                </c:pt>
                <c:pt idx="161">
                  <c:v>16.1</c:v>
                </c:pt>
                <c:pt idx="162">
                  <c:v>16.2</c:v>
                </c:pt>
                <c:pt idx="163">
                  <c:v>16.3</c:v>
                </c:pt>
                <c:pt idx="164">
                  <c:v>16.4</c:v>
                </c:pt>
                <c:pt idx="165">
                  <c:v>16.4999999999999</c:v>
                </c:pt>
                <c:pt idx="166">
                  <c:v>16.6</c:v>
                </c:pt>
                <c:pt idx="167">
                  <c:v>16.7</c:v>
                </c:pt>
                <c:pt idx="168">
                  <c:v>16.8</c:v>
                </c:pt>
                <c:pt idx="169">
                  <c:v>16.9</c:v>
                </c:pt>
                <c:pt idx="170">
                  <c:v>17</c:v>
                </c:pt>
                <c:pt idx="171">
                  <c:v>17.1</c:v>
                </c:pt>
                <c:pt idx="172">
                  <c:v>17.2</c:v>
                </c:pt>
                <c:pt idx="173">
                  <c:v>17.3</c:v>
                </c:pt>
                <c:pt idx="174">
                  <c:v>17.4</c:v>
                </c:pt>
                <c:pt idx="175">
                  <c:v>17.5</c:v>
                </c:pt>
                <c:pt idx="176">
                  <c:v>17.6</c:v>
                </c:pt>
                <c:pt idx="177">
                  <c:v>17.7</c:v>
                </c:pt>
                <c:pt idx="178">
                  <c:v>17.8</c:v>
                </c:pt>
                <c:pt idx="179">
                  <c:v>17.9</c:v>
                </c:pt>
                <c:pt idx="180">
                  <c:v>18</c:v>
                </c:pt>
                <c:pt idx="181">
                  <c:v>18.1</c:v>
                </c:pt>
                <c:pt idx="182">
                  <c:v>18.2</c:v>
                </c:pt>
                <c:pt idx="183">
                  <c:v>18.3</c:v>
                </c:pt>
                <c:pt idx="184">
                  <c:v>18.4</c:v>
                </c:pt>
                <c:pt idx="185">
                  <c:v>18.5</c:v>
                </c:pt>
                <c:pt idx="186">
                  <c:v>18.6</c:v>
                </c:pt>
                <c:pt idx="187">
                  <c:v>18.7</c:v>
                </c:pt>
                <c:pt idx="188">
                  <c:v>18.8</c:v>
                </c:pt>
                <c:pt idx="189">
                  <c:v>18.9</c:v>
                </c:pt>
                <c:pt idx="190">
                  <c:v>19</c:v>
                </c:pt>
                <c:pt idx="191">
                  <c:v>19.1</c:v>
                </c:pt>
                <c:pt idx="192">
                  <c:v>19.2</c:v>
                </c:pt>
                <c:pt idx="193">
                  <c:v>19.3</c:v>
                </c:pt>
                <c:pt idx="194">
                  <c:v>19.4</c:v>
                </c:pt>
                <c:pt idx="195">
                  <c:v>19.5</c:v>
                </c:pt>
                <c:pt idx="196">
                  <c:v>19.6</c:v>
                </c:pt>
                <c:pt idx="197">
                  <c:v>19.7</c:v>
                </c:pt>
                <c:pt idx="198">
                  <c:v>19.8</c:v>
                </c:pt>
                <c:pt idx="199">
                  <c:v>19.9</c:v>
                </c:pt>
                <c:pt idx="200">
                  <c:v>20</c:v>
                </c:pt>
                <c:pt idx="201">
                  <c:v>20.1</c:v>
                </c:pt>
                <c:pt idx="202">
                  <c:v>20.2</c:v>
                </c:pt>
                <c:pt idx="203">
                  <c:v>20.3</c:v>
                </c:pt>
                <c:pt idx="204">
                  <c:v>20.4</c:v>
                </c:pt>
                <c:pt idx="205">
                  <c:v>20.5</c:v>
                </c:pt>
                <c:pt idx="206">
                  <c:v>20.6</c:v>
                </c:pt>
                <c:pt idx="207">
                  <c:v>20.7</c:v>
                </c:pt>
                <c:pt idx="208">
                  <c:v>20.8</c:v>
                </c:pt>
                <c:pt idx="209">
                  <c:v>20.9</c:v>
                </c:pt>
                <c:pt idx="210">
                  <c:v>21</c:v>
                </c:pt>
                <c:pt idx="211">
                  <c:v>21.1</c:v>
                </c:pt>
                <c:pt idx="212">
                  <c:v>21.2</c:v>
                </c:pt>
                <c:pt idx="213">
                  <c:v>21.3</c:v>
                </c:pt>
                <c:pt idx="214">
                  <c:v>21.4</c:v>
                </c:pt>
                <c:pt idx="215">
                  <c:v>21.5</c:v>
                </c:pt>
                <c:pt idx="216">
                  <c:v>21.6</c:v>
                </c:pt>
                <c:pt idx="217">
                  <c:v>21.7</c:v>
                </c:pt>
                <c:pt idx="218">
                  <c:v>21.8</c:v>
                </c:pt>
                <c:pt idx="219">
                  <c:v>21.9</c:v>
                </c:pt>
                <c:pt idx="220">
                  <c:v>22</c:v>
                </c:pt>
                <c:pt idx="221">
                  <c:v>22.1</c:v>
                </c:pt>
                <c:pt idx="222">
                  <c:v>22.2</c:v>
                </c:pt>
                <c:pt idx="223">
                  <c:v>22.3</c:v>
                </c:pt>
                <c:pt idx="224">
                  <c:v>22.4</c:v>
                </c:pt>
                <c:pt idx="225">
                  <c:v>22.5</c:v>
                </c:pt>
                <c:pt idx="226">
                  <c:v>22.6000000000001</c:v>
                </c:pt>
                <c:pt idx="227">
                  <c:v>22.7000000000001</c:v>
                </c:pt>
                <c:pt idx="228">
                  <c:v>22.8000000000001</c:v>
                </c:pt>
                <c:pt idx="229">
                  <c:v>22.9000000000001</c:v>
                </c:pt>
                <c:pt idx="230">
                  <c:v>23.0000000000001</c:v>
                </c:pt>
                <c:pt idx="231">
                  <c:v>23.1000000000001</c:v>
                </c:pt>
                <c:pt idx="232">
                  <c:v>23.2000000000001</c:v>
                </c:pt>
                <c:pt idx="233">
                  <c:v>23.3000000000001</c:v>
                </c:pt>
                <c:pt idx="234">
                  <c:v>23.4000000000001</c:v>
                </c:pt>
                <c:pt idx="235">
                  <c:v>23.5000000000001</c:v>
                </c:pt>
                <c:pt idx="236">
                  <c:v>23.6000000000001</c:v>
                </c:pt>
                <c:pt idx="237">
                  <c:v>23.7000000000001</c:v>
                </c:pt>
                <c:pt idx="238">
                  <c:v>23.8000000000001</c:v>
                </c:pt>
                <c:pt idx="239">
                  <c:v>23.9000000000001</c:v>
                </c:pt>
                <c:pt idx="240">
                  <c:v>24.0000000000001</c:v>
                </c:pt>
                <c:pt idx="241">
                  <c:v>24.1000000000001</c:v>
                </c:pt>
                <c:pt idx="242">
                  <c:v>24.2000000000001</c:v>
                </c:pt>
                <c:pt idx="243">
                  <c:v>24.3000000000001</c:v>
                </c:pt>
                <c:pt idx="244">
                  <c:v>24.4000000000001</c:v>
                </c:pt>
                <c:pt idx="245">
                  <c:v>24.5000000000001</c:v>
                </c:pt>
                <c:pt idx="246">
                  <c:v>24.6000000000001</c:v>
                </c:pt>
                <c:pt idx="247">
                  <c:v>24.7000000000001</c:v>
                </c:pt>
                <c:pt idx="248">
                  <c:v>24.8000000000001</c:v>
                </c:pt>
                <c:pt idx="249">
                  <c:v>24.9000000000001</c:v>
                </c:pt>
                <c:pt idx="250">
                  <c:v>25.0000000000001</c:v>
                </c:pt>
                <c:pt idx="251">
                  <c:v>25.1000000000001</c:v>
                </c:pt>
                <c:pt idx="252">
                  <c:v>25.2000000000001</c:v>
                </c:pt>
                <c:pt idx="253">
                  <c:v>25.3000000000001</c:v>
                </c:pt>
                <c:pt idx="254">
                  <c:v>25.4000000000001</c:v>
                </c:pt>
                <c:pt idx="255">
                  <c:v>25.5000000000001</c:v>
                </c:pt>
                <c:pt idx="256">
                  <c:v>25.6000000000001</c:v>
                </c:pt>
                <c:pt idx="257">
                  <c:v>25.7000000000001</c:v>
                </c:pt>
                <c:pt idx="258">
                  <c:v>25.8000000000001</c:v>
                </c:pt>
                <c:pt idx="259">
                  <c:v>25.9000000000001</c:v>
                </c:pt>
                <c:pt idx="260">
                  <c:v>26.0000000000001</c:v>
                </c:pt>
                <c:pt idx="261">
                  <c:v>26.1000000000001</c:v>
                </c:pt>
                <c:pt idx="262">
                  <c:v>26.2000000000001</c:v>
                </c:pt>
                <c:pt idx="263">
                  <c:v>26.3000000000001</c:v>
                </c:pt>
                <c:pt idx="264">
                  <c:v>26.4000000000001</c:v>
                </c:pt>
                <c:pt idx="265">
                  <c:v>26.5000000000001</c:v>
                </c:pt>
                <c:pt idx="266">
                  <c:v>26.6000000000001</c:v>
                </c:pt>
                <c:pt idx="267">
                  <c:v>26.7000000000001</c:v>
                </c:pt>
                <c:pt idx="268">
                  <c:v>26.8000000000001</c:v>
                </c:pt>
                <c:pt idx="269">
                  <c:v>26.9000000000001</c:v>
                </c:pt>
                <c:pt idx="270">
                  <c:v>27.0000000000001</c:v>
                </c:pt>
                <c:pt idx="271">
                  <c:v>27.1000000000001</c:v>
                </c:pt>
                <c:pt idx="272">
                  <c:v>27.2000000000001</c:v>
                </c:pt>
                <c:pt idx="273">
                  <c:v>27.3000000000001</c:v>
                </c:pt>
                <c:pt idx="274">
                  <c:v>27.4000000000001</c:v>
                </c:pt>
                <c:pt idx="275">
                  <c:v>27.5000000000001</c:v>
                </c:pt>
                <c:pt idx="276">
                  <c:v>27.6000000000001</c:v>
                </c:pt>
                <c:pt idx="277">
                  <c:v>27.7000000000001</c:v>
                </c:pt>
                <c:pt idx="278">
                  <c:v>27.8000000000001</c:v>
                </c:pt>
                <c:pt idx="279">
                  <c:v>27.9000000000001</c:v>
                </c:pt>
                <c:pt idx="280">
                  <c:v>28.0000000000001</c:v>
                </c:pt>
                <c:pt idx="281">
                  <c:v>28.1000000000001</c:v>
                </c:pt>
                <c:pt idx="282">
                  <c:v>28.2000000000001</c:v>
                </c:pt>
                <c:pt idx="283">
                  <c:v>28.3000000000001</c:v>
                </c:pt>
                <c:pt idx="284">
                  <c:v>28.4000000000001</c:v>
                </c:pt>
                <c:pt idx="285">
                  <c:v>28.5000000000001</c:v>
                </c:pt>
                <c:pt idx="286">
                  <c:v>28.6000000000001</c:v>
                </c:pt>
                <c:pt idx="287">
                  <c:v>28.7000000000001</c:v>
                </c:pt>
                <c:pt idx="288">
                  <c:v>28.8000000000001</c:v>
                </c:pt>
                <c:pt idx="289">
                  <c:v>28.9000000000001</c:v>
                </c:pt>
                <c:pt idx="290">
                  <c:v>29.0000000000001</c:v>
                </c:pt>
                <c:pt idx="291">
                  <c:v>29.1000000000001</c:v>
                </c:pt>
                <c:pt idx="292">
                  <c:v>29.2000000000001</c:v>
                </c:pt>
                <c:pt idx="293">
                  <c:v>29.3000000000001</c:v>
                </c:pt>
                <c:pt idx="294">
                  <c:v>29.4000000000001</c:v>
                </c:pt>
                <c:pt idx="295">
                  <c:v>29.5000000000001</c:v>
                </c:pt>
                <c:pt idx="296">
                  <c:v>29.6000000000002</c:v>
                </c:pt>
                <c:pt idx="297">
                  <c:v>29.7000000000002</c:v>
                </c:pt>
                <c:pt idx="298">
                  <c:v>29.8000000000002</c:v>
                </c:pt>
                <c:pt idx="299">
                  <c:v>29.9000000000001</c:v>
                </c:pt>
                <c:pt idx="300">
                  <c:v>30.0000000000002</c:v>
                </c:pt>
                <c:pt idx="301">
                  <c:v>30.1000000000002</c:v>
                </c:pt>
                <c:pt idx="302">
                  <c:v>30.2000000000002</c:v>
                </c:pt>
                <c:pt idx="303">
                  <c:v>30.3000000000002</c:v>
                </c:pt>
                <c:pt idx="304">
                  <c:v>30.4000000000002</c:v>
                </c:pt>
                <c:pt idx="305">
                  <c:v>30.5000000000002</c:v>
                </c:pt>
                <c:pt idx="306">
                  <c:v>30.6000000000002</c:v>
                </c:pt>
                <c:pt idx="307">
                  <c:v>30.7000000000002</c:v>
                </c:pt>
                <c:pt idx="308">
                  <c:v>30.8000000000002</c:v>
                </c:pt>
                <c:pt idx="309">
                  <c:v>30.9000000000002</c:v>
                </c:pt>
                <c:pt idx="310">
                  <c:v>31.0000000000002</c:v>
                </c:pt>
                <c:pt idx="311">
                  <c:v>31.1000000000002</c:v>
                </c:pt>
                <c:pt idx="312">
                  <c:v>31.2000000000002</c:v>
                </c:pt>
                <c:pt idx="313">
                  <c:v>31.3000000000002</c:v>
                </c:pt>
                <c:pt idx="314">
                  <c:v>31.4000000000002</c:v>
                </c:pt>
                <c:pt idx="315">
                  <c:v>31.5000000000002</c:v>
                </c:pt>
                <c:pt idx="316">
                  <c:v>31.6000000000002</c:v>
                </c:pt>
                <c:pt idx="317">
                  <c:v>31.7000000000002</c:v>
                </c:pt>
                <c:pt idx="318">
                  <c:v>31.8000000000002</c:v>
                </c:pt>
                <c:pt idx="319">
                  <c:v>31.9000000000002</c:v>
                </c:pt>
                <c:pt idx="320">
                  <c:v>32.0000000000002</c:v>
                </c:pt>
                <c:pt idx="321">
                  <c:v>32.1000000000002</c:v>
                </c:pt>
                <c:pt idx="322">
                  <c:v>32.2000000000002</c:v>
                </c:pt>
                <c:pt idx="323">
                  <c:v>32.3000000000002</c:v>
                </c:pt>
                <c:pt idx="324">
                  <c:v>32.4000000000002</c:v>
                </c:pt>
                <c:pt idx="325">
                  <c:v>32.5000000000002</c:v>
                </c:pt>
                <c:pt idx="326">
                  <c:v>32.6000000000002</c:v>
                </c:pt>
                <c:pt idx="327">
                  <c:v>32.7000000000002</c:v>
                </c:pt>
                <c:pt idx="328">
                  <c:v>32.8000000000002</c:v>
                </c:pt>
                <c:pt idx="329">
                  <c:v>32.9000000000002</c:v>
                </c:pt>
                <c:pt idx="330">
                  <c:v>33.0000000000002</c:v>
                </c:pt>
                <c:pt idx="331">
                  <c:v>33.1000000000002</c:v>
                </c:pt>
                <c:pt idx="332">
                  <c:v>33.2000000000002</c:v>
                </c:pt>
                <c:pt idx="333">
                  <c:v>33.3000000000002</c:v>
                </c:pt>
                <c:pt idx="334">
                  <c:v>33.4000000000002</c:v>
                </c:pt>
                <c:pt idx="335">
                  <c:v>33.5000000000002</c:v>
                </c:pt>
                <c:pt idx="336">
                  <c:v>33.6000000000002</c:v>
                </c:pt>
                <c:pt idx="337">
                  <c:v>33.7000000000002</c:v>
                </c:pt>
                <c:pt idx="338">
                  <c:v>33.8000000000002</c:v>
                </c:pt>
                <c:pt idx="339">
                  <c:v>33.9000000000002</c:v>
                </c:pt>
                <c:pt idx="340">
                  <c:v>34.0000000000002</c:v>
                </c:pt>
                <c:pt idx="341">
                  <c:v>34.1000000000002</c:v>
                </c:pt>
                <c:pt idx="342">
                  <c:v>34.2000000000002</c:v>
                </c:pt>
                <c:pt idx="343">
                  <c:v>34.3000000000002</c:v>
                </c:pt>
                <c:pt idx="344">
                  <c:v>34.4000000000002</c:v>
                </c:pt>
                <c:pt idx="345">
                  <c:v>34.5000000000002</c:v>
                </c:pt>
                <c:pt idx="346">
                  <c:v>34.6000000000002</c:v>
                </c:pt>
                <c:pt idx="347">
                  <c:v>34.7000000000002</c:v>
                </c:pt>
                <c:pt idx="348">
                  <c:v>34.8000000000002</c:v>
                </c:pt>
                <c:pt idx="349">
                  <c:v>34.9000000000002</c:v>
                </c:pt>
                <c:pt idx="350">
                  <c:v>35.0000000000002</c:v>
                </c:pt>
                <c:pt idx="351">
                  <c:v>35.1000000000002</c:v>
                </c:pt>
                <c:pt idx="352">
                  <c:v>35.2000000000002</c:v>
                </c:pt>
                <c:pt idx="353">
                  <c:v>35.3000000000002</c:v>
                </c:pt>
                <c:pt idx="354">
                  <c:v>35.4000000000002</c:v>
                </c:pt>
                <c:pt idx="355">
                  <c:v>35.5000000000002</c:v>
                </c:pt>
                <c:pt idx="356">
                  <c:v>35.6000000000002</c:v>
                </c:pt>
                <c:pt idx="357">
                  <c:v>35.7000000000002</c:v>
                </c:pt>
                <c:pt idx="358">
                  <c:v>35.8000000000002</c:v>
                </c:pt>
                <c:pt idx="359">
                  <c:v>35.9000000000002</c:v>
                </c:pt>
                <c:pt idx="360">
                  <c:v>36.0000000000002</c:v>
                </c:pt>
                <c:pt idx="361">
                  <c:v>36.1000000000002</c:v>
                </c:pt>
                <c:pt idx="362">
                  <c:v>36.2000000000003</c:v>
                </c:pt>
                <c:pt idx="363">
                  <c:v>36.3000000000002</c:v>
                </c:pt>
                <c:pt idx="364">
                  <c:v>36.4000000000002</c:v>
                </c:pt>
                <c:pt idx="365">
                  <c:v>36.5000000000002</c:v>
                </c:pt>
                <c:pt idx="366">
                  <c:v>36.6000000000003</c:v>
                </c:pt>
                <c:pt idx="367">
                  <c:v>36.7000000000003</c:v>
                </c:pt>
                <c:pt idx="368">
                  <c:v>36.8000000000002</c:v>
                </c:pt>
                <c:pt idx="369">
                  <c:v>36.9000000000003</c:v>
                </c:pt>
                <c:pt idx="370">
                  <c:v>37.0000000000003</c:v>
                </c:pt>
                <c:pt idx="371">
                  <c:v>37.1000000000003</c:v>
                </c:pt>
                <c:pt idx="372">
                  <c:v>37.2000000000003</c:v>
                </c:pt>
                <c:pt idx="373">
                  <c:v>37.3000000000002</c:v>
                </c:pt>
                <c:pt idx="374">
                  <c:v>37.4000000000003</c:v>
                </c:pt>
                <c:pt idx="375">
                  <c:v>37.5000000000003</c:v>
                </c:pt>
                <c:pt idx="376">
                  <c:v>37.6000000000003</c:v>
                </c:pt>
                <c:pt idx="377">
                  <c:v>37.7000000000003</c:v>
                </c:pt>
                <c:pt idx="378">
                  <c:v>37.8000000000002</c:v>
                </c:pt>
                <c:pt idx="379">
                  <c:v>37.9000000000003</c:v>
                </c:pt>
                <c:pt idx="380">
                  <c:v>38.0000000000003</c:v>
                </c:pt>
                <c:pt idx="381">
                  <c:v>38.1000000000003</c:v>
                </c:pt>
                <c:pt idx="382">
                  <c:v>38.2000000000003</c:v>
                </c:pt>
                <c:pt idx="383">
                  <c:v>38.3000000000003</c:v>
                </c:pt>
                <c:pt idx="384">
                  <c:v>38.4000000000003</c:v>
                </c:pt>
                <c:pt idx="385">
                  <c:v>38.5000000000003</c:v>
                </c:pt>
                <c:pt idx="386">
                  <c:v>38.6000000000003</c:v>
                </c:pt>
                <c:pt idx="387">
                  <c:v>38.7000000000003</c:v>
                </c:pt>
                <c:pt idx="388">
                  <c:v>38.8000000000003</c:v>
                </c:pt>
                <c:pt idx="389">
                  <c:v>38.9000000000003</c:v>
                </c:pt>
                <c:pt idx="390">
                  <c:v>39.0000000000003</c:v>
                </c:pt>
                <c:pt idx="391">
                  <c:v>39.1000000000003</c:v>
                </c:pt>
                <c:pt idx="392">
                  <c:v>39.2000000000003</c:v>
                </c:pt>
                <c:pt idx="393">
                  <c:v>39.3000000000003</c:v>
                </c:pt>
                <c:pt idx="394">
                  <c:v>39.4000000000003</c:v>
                </c:pt>
                <c:pt idx="395">
                  <c:v>39.5000000000003</c:v>
                </c:pt>
                <c:pt idx="396">
                  <c:v>39.6000000000003</c:v>
                </c:pt>
                <c:pt idx="397">
                  <c:v>39.7000000000003</c:v>
                </c:pt>
                <c:pt idx="398">
                  <c:v>39.8000000000003</c:v>
                </c:pt>
                <c:pt idx="399">
                  <c:v>39.9000000000003</c:v>
                </c:pt>
                <c:pt idx="400">
                  <c:v>40.0000000000003</c:v>
                </c:pt>
                <c:pt idx="401">
                  <c:v>40.1000000000003</c:v>
                </c:pt>
                <c:pt idx="402">
                  <c:v>40.2000000000003</c:v>
                </c:pt>
                <c:pt idx="403">
                  <c:v>40.3000000000003</c:v>
                </c:pt>
                <c:pt idx="404">
                  <c:v>40.4000000000003</c:v>
                </c:pt>
                <c:pt idx="405">
                  <c:v>40.5000000000003</c:v>
                </c:pt>
                <c:pt idx="406">
                  <c:v>40.6000000000003</c:v>
                </c:pt>
                <c:pt idx="407">
                  <c:v>40.7000000000003</c:v>
                </c:pt>
                <c:pt idx="408">
                  <c:v>40.8000000000003</c:v>
                </c:pt>
                <c:pt idx="409">
                  <c:v>40.9000000000003</c:v>
                </c:pt>
                <c:pt idx="410">
                  <c:v>41.0000000000003</c:v>
                </c:pt>
                <c:pt idx="411">
                  <c:v>41.1000000000003</c:v>
                </c:pt>
                <c:pt idx="412">
                  <c:v>41.2000000000003</c:v>
                </c:pt>
                <c:pt idx="413">
                  <c:v>41.3000000000003</c:v>
                </c:pt>
                <c:pt idx="414">
                  <c:v>41.4000000000003</c:v>
                </c:pt>
                <c:pt idx="415">
                  <c:v>41.5000000000003</c:v>
                </c:pt>
                <c:pt idx="416">
                  <c:v>41.6000000000003</c:v>
                </c:pt>
                <c:pt idx="417">
                  <c:v>41.7000000000003</c:v>
                </c:pt>
                <c:pt idx="418">
                  <c:v>41.8000000000003</c:v>
                </c:pt>
                <c:pt idx="419">
                  <c:v>41.9000000000003</c:v>
                </c:pt>
                <c:pt idx="420">
                  <c:v>42.0000000000003</c:v>
                </c:pt>
                <c:pt idx="421">
                  <c:v>42.1000000000003</c:v>
                </c:pt>
                <c:pt idx="422">
                  <c:v>42.2000000000003</c:v>
                </c:pt>
                <c:pt idx="423">
                  <c:v>42.3000000000003</c:v>
                </c:pt>
                <c:pt idx="424">
                  <c:v>42.4000000000003</c:v>
                </c:pt>
                <c:pt idx="425">
                  <c:v>42.5000000000003</c:v>
                </c:pt>
                <c:pt idx="426">
                  <c:v>42.6000000000003</c:v>
                </c:pt>
                <c:pt idx="427">
                  <c:v>42.7000000000003</c:v>
                </c:pt>
                <c:pt idx="428">
                  <c:v>42.8000000000003</c:v>
                </c:pt>
                <c:pt idx="429">
                  <c:v>42.9000000000003</c:v>
                </c:pt>
                <c:pt idx="430">
                  <c:v>43.0000000000003</c:v>
                </c:pt>
                <c:pt idx="431">
                  <c:v>43.1000000000003</c:v>
                </c:pt>
                <c:pt idx="432">
                  <c:v>43.2000000000004</c:v>
                </c:pt>
                <c:pt idx="433">
                  <c:v>43.3000000000003</c:v>
                </c:pt>
                <c:pt idx="434">
                  <c:v>43.4000000000003</c:v>
                </c:pt>
                <c:pt idx="435">
                  <c:v>43.5000000000003</c:v>
                </c:pt>
                <c:pt idx="436">
                  <c:v>43.6000000000003</c:v>
                </c:pt>
                <c:pt idx="437">
                  <c:v>43.7000000000004</c:v>
                </c:pt>
                <c:pt idx="438">
                  <c:v>43.8000000000003</c:v>
                </c:pt>
                <c:pt idx="439">
                  <c:v>43.9000000000004</c:v>
                </c:pt>
                <c:pt idx="440">
                  <c:v>44.0000000000004</c:v>
                </c:pt>
                <c:pt idx="441">
                  <c:v>44.1000000000004</c:v>
                </c:pt>
                <c:pt idx="442">
                  <c:v>44.2000000000004</c:v>
                </c:pt>
                <c:pt idx="443">
                  <c:v>44.3000000000003</c:v>
                </c:pt>
                <c:pt idx="444">
                  <c:v>44.4000000000004</c:v>
                </c:pt>
                <c:pt idx="445">
                  <c:v>44.5000000000004</c:v>
                </c:pt>
                <c:pt idx="446">
                  <c:v>44.6000000000004</c:v>
                </c:pt>
                <c:pt idx="447">
                  <c:v>44.7000000000004</c:v>
                </c:pt>
                <c:pt idx="448">
                  <c:v>44.8000000000003</c:v>
                </c:pt>
                <c:pt idx="449">
                  <c:v>44.9000000000004</c:v>
                </c:pt>
                <c:pt idx="450">
                  <c:v>45.0000000000004</c:v>
                </c:pt>
                <c:pt idx="451">
                  <c:v>45.1000000000004</c:v>
                </c:pt>
                <c:pt idx="452">
                  <c:v>45.2000000000004</c:v>
                </c:pt>
                <c:pt idx="453">
                  <c:v>45.3000000000004</c:v>
                </c:pt>
                <c:pt idx="454">
                  <c:v>45.4000000000004</c:v>
                </c:pt>
                <c:pt idx="455">
                  <c:v>45.5000000000004</c:v>
                </c:pt>
                <c:pt idx="456">
                  <c:v>45.6000000000004</c:v>
                </c:pt>
                <c:pt idx="457">
                  <c:v>45.7000000000004</c:v>
                </c:pt>
                <c:pt idx="458">
                  <c:v>45.8000000000004</c:v>
                </c:pt>
                <c:pt idx="459">
                  <c:v>45.9000000000004</c:v>
                </c:pt>
                <c:pt idx="460">
                  <c:v>46.0000000000004</c:v>
                </c:pt>
                <c:pt idx="461">
                  <c:v>46.1000000000004</c:v>
                </c:pt>
                <c:pt idx="462">
                  <c:v>46.2000000000004</c:v>
                </c:pt>
                <c:pt idx="463">
                  <c:v>46.3000000000004</c:v>
                </c:pt>
                <c:pt idx="464">
                  <c:v>46.4000000000004</c:v>
                </c:pt>
                <c:pt idx="465">
                  <c:v>46.5000000000004</c:v>
                </c:pt>
                <c:pt idx="466">
                  <c:v>46.6000000000004</c:v>
                </c:pt>
                <c:pt idx="467">
                  <c:v>46.7000000000004</c:v>
                </c:pt>
                <c:pt idx="468">
                  <c:v>46.8000000000004</c:v>
                </c:pt>
                <c:pt idx="469">
                  <c:v>46.9000000000004</c:v>
                </c:pt>
                <c:pt idx="470">
                  <c:v>47.0000000000004</c:v>
                </c:pt>
                <c:pt idx="471">
                  <c:v>47.1000000000004</c:v>
                </c:pt>
                <c:pt idx="472">
                  <c:v>47.2000000000004</c:v>
                </c:pt>
                <c:pt idx="473">
                  <c:v>47.3000000000004</c:v>
                </c:pt>
                <c:pt idx="474">
                  <c:v>47.4000000000004</c:v>
                </c:pt>
                <c:pt idx="475">
                  <c:v>47.5000000000004</c:v>
                </c:pt>
                <c:pt idx="476">
                  <c:v>47.6000000000004</c:v>
                </c:pt>
                <c:pt idx="477">
                  <c:v>47.7000000000004</c:v>
                </c:pt>
                <c:pt idx="478">
                  <c:v>47.8000000000004</c:v>
                </c:pt>
                <c:pt idx="479">
                  <c:v>47.9000000000004</c:v>
                </c:pt>
                <c:pt idx="480">
                  <c:v>48.0000000000004</c:v>
                </c:pt>
                <c:pt idx="481">
                  <c:v>48.1000000000004</c:v>
                </c:pt>
                <c:pt idx="482">
                  <c:v>48.2000000000004</c:v>
                </c:pt>
                <c:pt idx="483">
                  <c:v>48.3000000000004</c:v>
                </c:pt>
                <c:pt idx="484">
                  <c:v>48.4000000000004</c:v>
                </c:pt>
                <c:pt idx="485">
                  <c:v>48.5000000000004</c:v>
                </c:pt>
                <c:pt idx="486">
                  <c:v>48.6000000000004</c:v>
                </c:pt>
                <c:pt idx="487">
                  <c:v>48.7000000000004</c:v>
                </c:pt>
                <c:pt idx="488">
                  <c:v>48.8000000000004</c:v>
                </c:pt>
                <c:pt idx="489">
                  <c:v>48.9000000000004</c:v>
                </c:pt>
                <c:pt idx="490">
                  <c:v>49.0000000000004</c:v>
                </c:pt>
                <c:pt idx="491">
                  <c:v>49.1000000000004</c:v>
                </c:pt>
                <c:pt idx="492">
                  <c:v>49.2000000000004</c:v>
                </c:pt>
                <c:pt idx="493">
                  <c:v>49.3000000000004</c:v>
                </c:pt>
                <c:pt idx="494">
                  <c:v>49.4000000000004</c:v>
                </c:pt>
                <c:pt idx="495">
                  <c:v>49.5000000000004</c:v>
                </c:pt>
                <c:pt idx="496">
                  <c:v>49.6000000000004</c:v>
                </c:pt>
                <c:pt idx="497">
                  <c:v>49.7000000000004</c:v>
                </c:pt>
                <c:pt idx="498">
                  <c:v>49.8000000000004</c:v>
                </c:pt>
                <c:pt idx="499">
                  <c:v>49.9000000000004</c:v>
                </c:pt>
                <c:pt idx="500">
                  <c:v>50.0000000000004</c:v>
                </c:pt>
                <c:pt idx="501">
                  <c:v>50.1000000000004</c:v>
                </c:pt>
                <c:pt idx="502">
                  <c:v>50.2000000000004</c:v>
                </c:pt>
                <c:pt idx="503">
                  <c:v>50.3000000000004</c:v>
                </c:pt>
                <c:pt idx="504">
                  <c:v>50.4000000000004</c:v>
                </c:pt>
                <c:pt idx="505">
                  <c:v>50.5000000000004</c:v>
                </c:pt>
                <c:pt idx="506">
                  <c:v>50.6000000000004</c:v>
                </c:pt>
                <c:pt idx="507">
                  <c:v>50.7000000000005</c:v>
                </c:pt>
                <c:pt idx="508">
                  <c:v>50.8000000000004</c:v>
                </c:pt>
                <c:pt idx="509">
                  <c:v>50.9000000000004</c:v>
                </c:pt>
                <c:pt idx="510">
                  <c:v>51.0000000000005</c:v>
                </c:pt>
                <c:pt idx="511">
                  <c:v>51.1000000000005</c:v>
                </c:pt>
                <c:pt idx="512">
                  <c:v>51.2000000000005</c:v>
                </c:pt>
                <c:pt idx="513">
                  <c:v>51.3000000000004</c:v>
                </c:pt>
                <c:pt idx="514">
                  <c:v>51.4000000000004</c:v>
                </c:pt>
                <c:pt idx="515">
                  <c:v>51.5000000000005</c:v>
                </c:pt>
                <c:pt idx="516">
                  <c:v>51.6000000000005</c:v>
                </c:pt>
                <c:pt idx="517">
                  <c:v>51.7000000000005</c:v>
                </c:pt>
                <c:pt idx="518">
                  <c:v>51.8000000000004</c:v>
                </c:pt>
                <c:pt idx="519">
                  <c:v>51.9000000000004</c:v>
                </c:pt>
                <c:pt idx="520">
                  <c:v>52.0000000000005</c:v>
                </c:pt>
                <c:pt idx="521">
                  <c:v>52.1000000000005</c:v>
                </c:pt>
                <c:pt idx="522">
                  <c:v>52.2000000000005</c:v>
                </c:pt>
                <c:pt idx="523">
                  <c:v>52.3000000000004</c:v>
                </c:pt>
                <c:pt idx="524">
                  <c:v>52.4000000000005</c:v>
                </c:pt>
                <c:pt idx="525">
                  <c:v>52.5000000000005</c:v>
                </c:pt>
                <c:pt idx="526">
                  <c:v>52.6000000000005</c:v>
                </c:pt>
                <c:pt idx="527">
                  <c:v>52.7000000000005</c:v>
                </c:pt>
                <c:pt idx="528">
                  <c:v>52.8000000000004</c:v>
                </c:pt>
                <c:pt idx="529">
                  <c:v>52.9000000000005</c:v>
                </c:pt>
                <c:pt idx="530">
                  <c:v>53.0000000000005</c:v>
                </c:pt>
                <c:pt idx="531">
                  <c:v>53.1000000000005</c:v>
                </c:pt>
                <c:pt idx="532">
                  <c:v>53.2000000000005</c:v>
                </c:pt>
                <c:pt idx="533">
                  <c:v>53.3000000000004</c:v>
                </c:pt>
                <c:pt idx="534">
                  <c:v>53.4000000000005</c:v>
                </c:pt>
                <c:pt idx="535">
                  <c:v>53.5000000000005</c:v>
                </c:pt>
                <c:pt idx="536">
                  <c:v>53.6000000000005</c:v>
                </c:pt>
                <c:pt idx="537">
                  <c:v>53.7000000000005</c:v>
                </c:pt>
                <c:pt idx="538">
                  <c:v>53.8000000000005</c:v>
                </c:pt>
                <c:pt idx="539">
                  <c:v>53.9000000000005</c:v>
                </c:pt>
                <c:pt idx="540">
                  <c:v>54.0000000000005</c:v>
                </c:pt>
                <c:pt idx="541">
                  <c:v>54.1000000000005</c:v>
                </c:pt>
                <c:pt idx="542">
                  <c:v>54.2000000000005</c:v>
                </c:pt>
                <c:pt idx="543">
                  <c:v>54.3000000000005</c:v>
                </c:pt>
                <c:pt idx="544">
                  <c:v>54.4000000000005</c:v>
                </c:pt>
                <c:pt idx="545">
                  <c:v>54.5000000000005</c:v>
                </c:pt>
                <c:pt idx="546">
                  <c:v>54.6000000000005</c:v>
                </c:pt>
                <c:pt idx="547">
                  <c:v>54.7000000000005</c:v>
                </c:pt>
                <c:pt idx="548">
                  <c:v>54.8000000000005</c:v>
                </c:pt>
                <c:pt idx="549">
                  <c:v>54.9000000000005</c:v>
                </c:pt>
                <c:pt idx="550">
                  <c:v>55.0000000000005</c:v>
                </c:pt>
                <c:pt idx="551">
                  <c:v>55.1000000000005</c:v>
                </c:pt>
                <c:pt idx="552">
                  <c:v>55.2000000000005</c:v>
                </c:pt>
                <c:pt idx="553">
                  <c:v>55.3000000000005</c:v>
                </c:pt>
                <c:pt idx="554">
                  <c:v>55.4000000000005</c:v>
                </c:pt>
                <c:pt idx="555">
                  <c:v>55.5000000000005</c:v>
                </c:pt>
                <c:pt idx="556">
                  <c:v>55.6000000000005</c:v>
                </c:pt>
                <c:pt idx="557">
                  <c:v>55.7000000000005</c:v>
                </c:pt>
                <c:pt idx="558">
                  <c:v>55.8000000000005</c:v>
                </c:pt>
                <c:pt idx="559">
                  <c:v>55.9000000000005</c:v>
                </c:pt>
                <c:pt idx="560">
                  <c:v>56.0000000000005</c:v>
                </c:pt>
                <c:pt idx="561">
                  <c:v>56.1000000000005</c:v>
                </c:pt>
                <c:pt idx="562">
                  <c:v>56.2000000000005</c:v>
                </c:pt>
                <c:pt idx="563">
                  <c:v>56.3000000000005</c:v>
                </c:pt>
                <c:pt idx="564">
                  <c:v>56.4000000000005</c:v>
                </c:pt>
                <c:pt idx="565">
                  <c:v>56.5000000000005</c:v>
                </c:pt>
                <c:pt idx="566">
                  <c:v>56.6000000000005</c:v>
                </c:pt>
                <c:pt idx="567">
                  <c:v>56.7000000000005</c:v>
                </c:pt>
                <c:pt idx="568">
                  <c:v>56.8000000000005</c:v>
                </c:pt>
                <c:pt idx="569">
                  <c:v>56.9000000000005</c:v>
                </c:pt>
                <c:pt idx="570">
                  <c:v>57.0000000000005</c:v>
                </c:pt>
                <c:pt idx="571">
                  <c:v>57.1000000000005</c:v>
                </c:pt>
                <c:pt idx="572">
                  <c:v>57.2000000000005</c:v>
                </c:pt>
                <c:pt idx="573">
                  <c:v>57.3000000000005</c:v>
                </c:pt>
                <c:pt idx="574">
                  <c:v>57.4000000000005</c:v>
                </c:pt>
                <c:pt idx="575">
                  <c:v>57.5000000000005</c:v>
                </c:pt>
                <c:pt idx="576">
                  <c:v>57.6000000000005</c:v>
                </c:pt>
                <c:pt idx="577">
                  <c:v>57.7000000000005</c:v>
                </c:pt>
                <c:pt idx="578">
                  <c:v>57.8000000000005</c:v>
                </c:pt>
                <c:pt idx="579">
                  <c:v>57.9000000000005</c:v>
                </c:pt>
                <c:pt idx="580">
                  <c:v>58.0000000000006</c:v>
                </c:pt>
                <c:pt idx="581">
                  <c:v>58.1000000000006</c:v>
                </c:pt>
                <c:pt idx="582">
                  <c:v>58.2000000000006</c:v>
                </c:pt>
                <c:pt idx="583">
                  <c:v>58.3000000000005</c:v>
                </c:pt>
                <c:pt idx="584">
                  <c:v>58.4000000000005</c:v>
                </c:pt>
                <c:pt idx="585">
                  <c:v>58.5000000000006</c:v>
                </c:pt>
                <c:pt idx="586">
                  <c:v>58.6000000000006</c:v>
                </c:pt>
                <c:pt idx="587">
                  <c:v>58.7000000000006</c:v>
                </c:pt>
                <c:pt idx="588">
                  <c:v>58.8000000000005</c:v>
                </c:pt>
                <c:pt idx="589">
                  <c:v>58.9000000000005</c:v>
                </c:pt>
                <c:pt idx="590">
                  <c:v>59.0000000000006</c:v>
                </c:pt>
                <c:pt idx="591">
                  <c:v>59.1000000000006</c:v>
                </c:pt>
                <c:pt idx="592">
                  <c:v>59.2000000000006</c:v>
                </c:pt>
                <c:pt idx="593">
                  <c:v>59.3000000000005</c:v>
                </c:pt>
                <c:pt idx="594">
                  <c:v>59.4000000000006</c:v>
                </c:pt>
                <c:pt idx="595">
                  <c:v>59.5000000000006</c:v>
                </c:pt>
                <c:pt idx="596">
                  <c:v>59.6000000000006</c:v>
                </c:pt>
                <c:pt idx="597">
                  <c:v>59.7000000000006</c:v>
                </c:pt>
                <c:pt idx="598">
                  <c:v>59.8000000000005</c:v>
                </c:pt>
                <c:pt idx="599">
                  <c:v>59.9000000000006</c:v>
                </c:pt>
                <c:pt idx="600">
                  <c:v>60.0000000000006</c:v>
                </c:pt>
                <c:pt idx="601">
                  <c:v>60.1000000000006</c:v>
                </c:pt>
                <c:pt idx="602">
                  <c:v>60.2000000000006</c:v>
                </c:pt>
                <c:pt idx="603">
                  <c:v>60.3000000000005</c:v>
                </c:pt>
                <c:pt idx="604">
                  <c:v>60.4000000000006</c:v>
                </c:pt>
                <c:pt idx="605">
                  <c:v>60.5000000000006</c:v>
                </c:pt>
                <c:pt idx="606">
                  <c:v>60.6000000000006</c:v>
                </c:pt>
                <c:pt idx="607">
                  <c:v>60.7000000000006</c:v>
                </c:pt>
                <c:pt idx="608">
                  <c:v>60.8000000000006</c:v>
                </c:pt>
                <c:pt idx="609">
                  <c:v>60.9000000000006</c:v>
                </c:pt>
                <c:pt idx="610">
                  <c:v>61.0000000000006</c:v>
                </c:pt>
                <c:pt idx="611">
                  <c:v>61.1000000000006</c:v>
                </c:pt>
                <c:pt idx="612">
                  <c:v>61.2000000000006</c:v>
                </c:pt>
                <c:pt idx="613">
                  <c:v>61.3000000000006</c:v>
                </c:pt>
                <c:pt idx="614">
                  <c:v>61.4000000000006</c:v>
                </c:pt>
                <c:pt idx="615">
                  <c:v>61.5000000000006</c:v>
                </c:pt>
                <c:pt idx="616">
                  <c:v>61.6000000000006</c:v>
                </c:pt>
                <c:pt idx="617">
                  <c:v>61.7000000000006</c:v>
                </c:pt>
                <c:pt idx="618">
                  <c:v>61.8000000000006</c:v>
                </c:pt>
                <c:pt idx="619">
                  <c:v>61.9000000000006</c:v>
                </c:pt>
                <c:pt idx="620">
                  <c:v>62.0000000000006</c:v>
                </c:pt>
                <c:pt idx="621">
                  <c:v>62.1000000000006</c:v>
                </c:pt>
                <c:pt idx="622">
                  <c:v>62.2000000000006</c:v>
                </c:pt>
                <c:pt idx="623">
                  <c:v>62.3000000000006</c:v>
                </c:pt>
                <c:pt idx="624">
                  <c:v>62.4000000000006</c:v>
                </c:pt>
                <c:pt idx="625">
                  <c:v>62.5000000000006</c:v>
                </c:pt>
                <c:pt idx="626">
                  <c:v>62.6000000000006</c:v>
                </c:pt>
                <c:pt idx="627">
                  <c:v>62.7000000000006</c:v>
                </c:pt>
                <c:pt idx="628">
                  <c:v>62.8000000000006</c:v>
                </c:pt>
                <c:pt idx="629">
                  <c:v>62.9000000000006</c:v>
                </c:pt>
                <c:pt idx="630">
                  <c:v>63.0000000000006</c:v>
                </c:pt>
                <c:pt idx="631">
                  <c:v>63.1000000000006</c:v>
                </c:pt>
                <c:pt idx="632">
                  <c:v>63.2000000000006</c:v>
                </c:pt>
                <c:pt idx="633">
                  <c:v>63.3000000000006</c:v>
                </c:pt>
                <c:pt idx="634">
                  <c:v>63.4000000000006</c:v>
                </c:pt>
                <c:pt idx="635">
                  <c:v>63.5000000000006</c:v>
                </c:pt>
                <c:pt idx="636">
                  <c:v>63.6000000000006</c:v>
                </c:pt>
                <c:pt idx="637">
                  <c:v>63.7000000000006</c:v>
                </c:pt>
                <c:pt idx="638">
                  <c:v>63.8000000000006</c:v>
                </c:pt>
                <c:pt idx="639">
                  <c:v>63.9000000000006</c:v>
                </c:pt>
                <c:pt idx="640">
                  <c:v>64.0000000000006</c:v>
                </c:pt>
                <c:pt idx="641">
                  <c:v>64.1000000000005</c:v>
                </c:pt>
                <c:pt idx="642">
                  <c:v>64.2000000000006</c:v>
                </c:pt>
                <c:pt idx="643">
                  <c:v>64.3000000000006</c:v>
                </c:pt>
                <c:pt idx="644">
                  <c:v>64.4000000000006</c:v>
                </c:pt>
                <c:pt idx="645">
                  <c:v>64.5000000000006</c:v>
                </c:pt>
                <c:pt idx="646">
                  <c:v>64.6000000000005</c:v>
                </c:pt>
                <c:pt idx="647">
                  <c:v>64.7000000000006</c:v>
                </c:pt>
                <c:pt idx="648">
                  <c:v>64.8000000000006</c:v>
                </c:pt>
                <c:pt idx="649">
                  <c:v>64.9000000000006</c:v>
                </c:pt>
                <c:pt idx="650">
                  <c:v>65.0000000000006</c:v>
                </c:pt>
                <c:pt idx="651">
                  <c:v>65.1000000000005</c:v>
                </c:pt>
                <c:pt idx="652">
                  <c:v>65.2000000000006</c:v>
                </c:pt>
                <c:pt idx="653">
                  <c:v>65.3000000000006</c:v>
                </c:pt>
                <c:pt idx="654">
                  <c:v>65.4000000000006</c:v>
                </c:pt>
                <c:pt idx="655">
                  <c:v>65.5000000000006</c:v>
                </c:pt>
                <c:pt idx="656">
                  <c:v>65.6000000000005</c:v>
                </c:pt>
                <c:pt idx="657">
                  <c:v>65.7000000000005</c:v>
                </c:pt>
                <c:pt idx="658">
                  <c:v>65.8000000000005</c:v>
                </c:pt>
                <c:pt idx="659">
                  <c:v>65.9000000000005</c:v>
                </c:pt>
                <c:pt idx="660">
                  <c:v>66.0000000000005</c:v>
                </c:pt>
                <c:pt idx="661">
                  <c:v>66.1000000000004</c:v>
                </c:pt>
                <c:pt idx="662">
                  <c:v>66.2000000000005</c:v>
                </c:pt>
                <c:pt idx="663">
                  <c:v>66.3000000000005</c:v>
                </c:pt>
                <c:pt idx="664">
                  <c:v>66.4000000000005</c:v>
                </c:pt>
                <c:pt idx="665">
                  <c:v>66.5000000000005</c:v>
                </c:pt>
                <c:pt idx="666">
                  <c:v>66.6000000000004</c:v>
                </c:pt>
                <c:pt idx="667">
                  <c:v>66.7000000000005</c:v>
                </c:pt>
                <c:pt idx="668">
                  <c:v>66.8000000000005</c:v>
                </c:pt>
                <c:pt idx="669">
                  <c:v>66.9000000000005</c:v>
                </c:pt>
                <c:pt idx="670">
                  <c:v>67.0000000000005</c:v>
                </c:pt>
                <c:pt idx="671">
                  <c:v>67.1000000000004</c:v>
                </c:pt>
                <c:pt idx="672">
                  <c:v>67.2000000000005</c:v>
                </c:pt>
                <c:pt idx="673">
                  <c:v>67.3000000000005</c:v>
                </c:pt>
                <c:pt idx="674">
                  <c:v>67.4000000000004</c:v>
                </c:pt>
                <c:pt idx="675">
                  <c:v>67.5000000000004</c:v>
                </c:pt>
                <c:pt idx="676">
                  <c:v>67.6000000000004</c:v>
                </c:pt>
                <c:pt idx="677">
                  <c:v>67.7000000000004</c:v>
                </c:pt>
                <c:pt idx="678">
                  <c:v>67.8000000000004</c:v>
                </c:pt>
                <c:pt idx="679">
                  <c:v>67.9000000000004</c:v>
                </c:pt>
                <c:pt idx="680">
                  <c:v>68.0000000000004</c:v>
                </c:pt>
                <c:pt idx="681">
                  <c:v>68.1000000000004</c:v>
                </c:pt>
                <c:pt idx="682">
                  <c:v>68.2000000000004</c:v>
                </c:pt>
                <c:pt idx="683">
                  <c:v>68.3000000000004</c:v>
                </c:pt>
                <c:pt idx="684">
                  <c:v>68.4000000000004</c:v>
                </c:pt>
                <c:pt idx="685">
                  <c:v>68.5000000000004</c:v>
                </c:pt>
                <c:pt idx="686">
                  <c:v>68.6000000000004</c:v>
                </c:pt>
                <c:pt idx="687">
                  <c:v>68.7000000000004</c:v>
                </c:pt>
                <c:pt idx="688">
                  <c:v>68.8000000000004</c:v>
                </c:pt>
                <c:pt idx="689">
                  <c:v>68.9000000000004</c:v>
                </c:pt>
                <c:pt idx="690">
                  <c:v>69.0000000000004</c:v>
                </c:pt>
                <c:pt idx="691">
                  <c:v>69.1000000000003</c:v>
                </c:pt>
                <c:pt idx="692">
                  <c:v>69.2000000000003</c:v>
                </c:pt>
                <c:pt idx="693">
                  <c:v>69.3000000000003</c:v>
                </c:pt>
                <c:pt idx="694">
                  <c:v>69.4000000000003</c:v>
                </c:pt>
                <c:pt idx="695">
                  <c:v>69.5000000000003</c:v>
                </c:pt>
                <c:pt idx="696">
                  <c:v>69.6000000000003</c:v>
                </c:pt>
                <c:pt idx="697">
                  <c:v>69.7000000000003</c:v>
                </c:pt>
                <c:pt idx="698">
                  <c:v>69.8000000000003</c:v>
                </c:pt>
                <c:pt idx="699">
                  <c:v>69.9000000000003</c:v>
                </c:pt>
                <c:pt idx="700">
                  <c:v>70.0000000000003</c:v>
                </c:pt>
                <c:pt idx="701">
                  <c:v>70.1000000000003</c:v>
                </c:pt>
                <c:pt idx="702">
                  <c:v>70.2000000000003</c:v>
                </c:pt>
                <c:pt idx="703">
                  <c:v>70.3000000000003</c:v>
                </c:pt>
                <c:pt idx="704">
                  <c:v>70.4000000000003</c:v>
                </c:pt>
                <c:pt idx="705">
                  <c:v>70.5000000000003</c:v>
                </c:pt>
                <c:pt idx="706">
                  <c:v>70.6000000000003</c:v>
                </c:pt>
                <c:pt idx="707">
                  <c:v>70.7000000000003</c:v>
                </c:pt>
                <c:pt idx="708">
                  <c:v>70.8000000000003</c:v>
                </c:pt>
                <c:pt idx="709">
                  <c:v>70.9000000000002</c:v>
                </c:pt>
                <c:pt idx="710">
                  <c:v>71.0000000000002</c:v>
                </c:pt>
                <c:pt idx="711">
                  <c:v>71.1000000000002</c:v>
                </c:pt>
                <c:pt idx="712">
                  <c:v>71.2000000000002</c:v>
                </c:pt>
                <c:pt idx="713">
                  <c:v>71.3000000000002</c:v>
                </c:pt>
                <c:pt idx="714">
                  <c:v>71.4000000000002</c:v>
                </c:pt>
                <c:pt idx="715">
                  <c:v>71.5000000000002</c:v>
                </c:pt>
                <c:pt idx="716">
                  <c:v>71.6000000000002</c:v>
                </c:pt>
                <c:pt idx="717">
                  <c:v>71.7000000000002</c:v>
                </c:pt>
                <c:pt idx="718">
                  <c:v>71.8000000000002</c:v>
                </c:pt>
                <c:pt idx="719">
                  <c:v>71.9000000000002</c:v>
                </c:pt>
                <c:pt idx="720">
                  <c:v>72.0000000000002</c:v>
                </c:pt>
                <c:pt idx="721">
                  <c:v>72.1000000000002</c:v>
                </c:pt>
                <c:pt idx="722">
                  <c:v>72.2000000000002</c:v>
                </c:pt>
                <c:pt idx="723">
                  <c:v>72.3000000000002</c:v>
                </c:pt>
                <c:pt idx="724">
                  <c:v>72.4000000000002</c:v>
                </c:pt>
                <c:pt idx="725">
                  <c:v>72.5000000000002</c:v>
                </c:pt>
                <c:pt idx="726">
                  <c:v>72.6000000000002</c:v>
                </c:pt>
                <c:pt idx="727">
                  <c:v>72.7000000000001</c:v>
                </c:pt>
                <c:pt idx="728">
                  <c:v>72.8000000000001</c:v>
                </c:pt>
                <c:pt idx="729">
                  <c:v>72.9000000000001</c:v>
                </c:pt>
                <c:pt idx="730">
                  <c:v>73.0000000000001</c:v>
                </c:pt>
                <c:pt idx="731">
                  <c:v>73.1000000000001</c:v>
                </c:pt>
                <c:pt idx="732">
                  <c:v>73.2000000000001</c:v>
                </c:pt>
                <c:pt idx="733">
                  <c:v>73.3000000000001</c:v>
                </c:pt>
                <c:pt idx="734">
                  <c:v>73.4000000000001</c:v>
                </c:pt>
                <c:pt idx="735">
                  <c:v>73.5000000000001</c:v>
                </c:pt>
                <c:pt idx="736">
                  <c:v>73.6000000000001</c:v>
                </c:pt>
                <c:pt idx="737">
                  <c:v>73.7000000000001</c:v>
                </c:pt>
                <c:pt idx="738">
                  <c:v>73.8000000000001</c:v>
                </c:pt>
                <c:pt idx="739">
                  <c:v>73.9000000000001</c:v>
                </c:pt>
                <c:pt idx="740">
                  <c:v>74.0000000000001</c:v>
                </c:pt>
                <c:pt idx="741">
                  <c:v>74.1000000000001</c:v>
                </c:pt>
                <c:pt idx="742">
                  <c:v>74.2000000000001</c:v>
                </c:pt>
                <c:pt idx="743">
                  <c:v>74.3000000000001</c:v>
                </c:pt>
                <c:pt idx="744">
                  <c:v>74.4000000000001</c:v>
                </c:pt>
                <c:pt idx="745">
                  <c:v>74.5</c:v>
                </c:pt>
                <c:pt idx="746">
                  <c:v>74.6</c:v>
                </c:pt>
                <c:pt idx="747">
                  <c:v>74.7</c:v>
                </c:pt>
                <c:pt idx="748">
                  <c:v>74.8</c:v>
                </c:pt>
                <c:pt idx="749">
                  <c:v>74.9</c:v>
                </c:pt>
                <c:pt idx="750">
                  <c:v>75</c:v>
                </c:pt>
                <c:pt idx="751">
                  <c:v>75.1</c:v>
                </c:pt>
                <c:pt idx="752">
                  <c:v>75.2</c:v>
                </c:pt>
                <c:pt idx="753">
                  <c:v>75.3</c:v>
                </c:pt>
                <c:pt idx="754">
                  <c:v>75.4</c:v>
                </c:pt>
                <c:pt idx="755">
                  <c:v>75.5</c:v>
                </c:pt>
                <c:pt idx="756">
                  <c:v>75.6</c:v>
                </c:pt>
                <c:pt idx="757">
                  <c:v>75.7</c:v>
                </c:pt>
                <c:pt idx="758">
                  <c:v>75.8</c:v>
                </c:pt>
                <c:pt idx="759">
                  <c:v>75.9</c:v>
                </c:pt>
                <c:pt idx="760">
                  <c:v>76</c:v>
                </c:pt>
                <c:pt idx="761">
                  <c:v>76.1</c:v>
                </c:pt>
                <c:pt idx="762">
                  <c:v>76.1999999999999</c:v>
                </c:pt>
                <c:pt idx="763">
                  <c:v>76.3</c:v>
                </c:pt>
                <c:pt idx="764">
                  <c:v>76.3999999999999</c:v>
                </c:pt>
                <c:pt idx="765">
                  <c:v>76.5</c:v>
                </c:pt>
                <c:pt idx="766">
                  <c:v>76.5999999999999</c:v>
                </c:pt>
                <c:pt idx="767">
                  <c:v>76.6999999999999</c:v>
                </c:pt>
                <c:pt idx="768">
                  <c:v>76.7999999999999</c:v>
                </c:pt>
                <c:pt idx="769">
                  <c:v>76.8999999999999</c:v>
                </c:pt>
                <c:pt idx="770">
                  <c:v>77</c:v>
                </c:pt>
                <c:pt idx="771">
                  <c:v>77.0999999999999</c:v>
                </c:pt>
                <c:pt idx="772">
                  <c:v>77.1999999999999</c:v>
                </c:pt>
                <c:pt idx="773">
                  <c:v>77.2999999999999</c:v>
                </c:pt>
                <c:pt idx="774">
                  <c:v>77.3999999999999</c:v>
                </c:pt>
                <c:pt idx="775">
                  <c:v>77.5</c:v>
                </c:pt>
                <c:pt idx="776">
                  <c:v>77.5999999999999</c:v>
                </c:pt>
                <c:pt idx="777">
                  <c:v>77.6999999999999</c:v>
                </c:pt>
                <c:pt idx="778">
                  <c:v>77.7999999999999</c:v>
                </c:pt>
                <c:pt idx="779">
                  <c:v>77.8999999999999</c:v>
                </c:pt>
                <c:pt idx="780">
                  <c:v>78</c:v>
                </c:pt>
                <c:pt idx="781">
                  <c:v>78.0999999999999</c:v>
                </c:pt>
                <c:pt idx="782">
                  <c:v>78.1999999999998</c:v>
                </c:pt>
                <c:pt idx="783">
                  <c:v>78.2999999999998</c:v>
                </c:pt>
                <c:pt idx="784">
                  <c:v>78.3999999999998</c:v>
                </c:pt>
                <c:pt idx="785">
                  <c:v>78.4999999999999</c:v>
                </c:pt>
                <c:pt idx="786">
                  <c:v>78.5999999999998</c:v>
                </c:pt>
                <c:pt idx="787">
                  <c:v>78.6999999999998</c:v>
                </c:pt>
                <c:pt idx="788">
                  <c:v>78.7999999999998</c:v>
                </c:pt>
                <c:pt idx="789">
                  <c:v>78.8999999999998</c:v>
                </c:pt>
                <c:pt idx="790">
                  <c:v>78.9999999999999</c:v>
                </c:pt>
                <c:pt idx="791">
                  <c:v>79.0999999999998</c:v>
                </c:pt>
                <c:pt idx="792">
                  <c:v>79.1999999999998</c:v>
                </c:pt>
                <c:pt idx="793">
                  <c:v>79.2999999999998</c:v>
                </c:pt>
                <c:pt idx="794">
                  <c:v>79.3999999999998</c:v>
                </c:pt>
                <c:pt idx="795">
                  <c:v>79.4999999999999</c:v>
                </c:pt>
                <c:pt idx="796">
                  <c:v>79.5999999999998</c:v>
                </c:pt>
                <c:pt idx="797">
                  <c:v>79.6999999999997</c:v>
                </c:pt>
                <c:pt idx="798">
                  <c:v>79.7999999999998</c:v>
                </c:pt>
                <c:pt idx="799">
                  <c:v>79.8999999999997</c:v>
                </c:pt>
                <c:pt idx="800">
                  <c:v>79.9999999999998</c:v>
                </c:pt>
                <c:pt idx="801">
                  <c:v>80.0999999999997</c:v>
                </c:pt>
                <c:pt idx="802">
                  <c:v>80.1999999999997</c:v>
                </c:pt>
                <c:pt idx="803">
                  <c:v>80.2999999999997</c:v>
                </c:pt>
                <c:pt idx="804">
                  <c:v>80.3999999999997</c:v>
                </c:pt>
                <c:pt idx="805">
                  <c:v>80.4999999999998</c:v>
                </c:pt>
                <c:pt idx="806">
                  <c:v>80.5999999999997</c:v>
                </c:pt>
                <c:pt idx="807">
                  <c:v>80.6999999999997</c:v>
                </c:pt>
                <c:pt idx="808">
                  <c:v>80.7999999999997</c:v>
                </c:pt>
                <c:pt idx="809">
                  <c:v>80.8999999999997</c:v>
                </c:pt>
                <c:pt idx="810">
                  <c:v>80.9999999999998</c:v>
                </c:pt>
                <c:pt idx="811">
                  <c:v>81.0999999999997</c:v>
                </c:pt>
                <c:pt idx="812">
                  <c:v>81.1999999999997</c:v>
                </c:pt>
                <c:pt idx="813">
                  <c:v>81.2999999999997</c:v>
                </c:pt>
                <c:pt idx="814">
                  <c:v>81.3999999999997</c:v>
                </c:pt>
                <c:pt idx="815">
                  <c:v>81.4999999999998</c:v>
                </c:pt>
                <c:pt idx="816">
                  <c:v>81.5999999999997</c:v>
                </c:pt>
                <c:pt idx="817">
                  <c:v>81.6999999999996</c:v>
                </c:pt>
                <c:pt idx="818">
                  <c:v>81.7999999999997</c:v>
                </c:pt>
                <c:pt idx="819">
                  <c:v>81.8999999999996</c:v>
                </c:pt>
                <c:pt idx="820">
                  <c:v>81.9999999999997</c:v>
                </c:pt>
                <c:pt idx="821">
                  <c:v>82.0999999999996</c:v>
                </c:pt>
                <c:pt idx="822">
                  <c:v>82.1999999999996</c:v>
                </c:pt>
                <c:pt idx="823">
                  <c:v>82.2999999999997</c:v>
                </c:pt>
                <c:pt idx="824">
                  <c:v>82.3999999999996</c:v>
                </c:pt>
                <c:pt idx="825">
                  <c:v>82.4999999999997</c:v>
                </c:pt>
                <c:pt idx="826">
                  <c:v>82.5999999999996</c:v>
                </c:pt>
                <c:pt idx="827">
                  <c:v>82.6999999999996</c:v>
                </c:pt>
                <c:pt idx="828">
                  <c:v>82.7999999999997</c:v>
                </c:pt>
                <c:pt idx="829">
                  <c:v>82.8999999999996</c:v>
                </c:pt>
                <c:pt idx="830">
                  <c:v>82.9999999999997</c:v>
                </c:pt>
                <c:pt idx="831">
                  <c:v>83.0999999999996</c:v>
                </c:pt>
                <c:pt idx="832">
                  <c:v>83.1999999999996</c:v>
                </c:pt>
                <c:pt idx="833">
                  <c:v>83.2999999999996</c:v>
                </c:pt>
                <c:pt idx="834">
                  <c:v>83.3999999999995</c:v>
                </c:pt>
                <c:pt idx="835">
                  <c:v>83.4999999999997</c:v>
                </c:pt>
                <c:pt idx="836">
                  <c:v>83.5999999999995</c:v>
                </c:pt>
                <c:pt idx="837">
                  <c:v>83.6999999999995</c:v>
                </c:pt>
                <c:pt idx="838">
                  <c:v>83.7999999999996</c:v>
                </c:pt>
                <c:pt idx="839">
                  <c:v>83.8999999999995</c:v>
                </c:pt>
                <c:pt idx="840">
                  <c:v>83.9999999999996</c:v>
                </c:pt>
                <c:pt idx="841">
                  <c:v>84.0999999999995</c:v>
                </c:pt>
                <c:pt idx="842">
                  <c:v>84.1999999999995</c:v>
                </c:pt>
                <c:pt idx="843">
                  <c:v>84.2999999999996</c:v>
                </c:pt>
                <c:pt idx="844">
                  <c:v>84.3999999999995</c:v>
                </c:pt>
                <c:pt idx="845">
                  <c:v>84.4999999999996</c:v>
                </c:pt>
                <c:pt idx="846">
                  <c:v>84.5999999999995</c:v>
                </c:pt>
                <c:pt idx="847">
                  <c:v>84.6999999999995</c:v>
                </c:pt>
                <c:pt idx="848">
                  <c:v>84.7999999999996</c:v>
                </c:pt>
                <c:pt idx="849">
                  <c:v>84.8999999999995</c:v>
                </c:pt>
                <c:pt idx="850">
                  <c:v>84.9999999999996</c:v>
                </c:pt>
                <c:pt idx="851">
                  <c:v>85.0999999999995</c:v>
                </c:pt>
                <c:pt idx="852">
                  <c:v>85.1999999999994</c:v>
                </c:pt>
                <c:pt idx="853">
                  <c:v>85.2999999999995</c:v>
                </c:pt>
                <c:pt idx="854">
                  <c:v>85.3999999999994</c:v>
                </c:pt>
                <c:pt idx="855">
                  <c:v>85.4999999999995</c:v>
                </c:pt>
                <c:pt idx="856">
                  <c:v>85.5999999999994</c:v>
                </c:pt>
                <c:pt idx="857">
                  <c:v>85.6999999999994</c:v>
                </c:pt>
                <c:pt idx="858">
                  <c:v>85.7999999999995</c:v>
                </c:pt>
                <c:pt idx="859">
                  <c:v>85.8999999999994</c:v>
                </c:pt>
                <c:pt idx="860">
                  <c:v>85.9999999999995</c:v>
                </c:pt>
                <c:pt idx="861">
                  <c:v>86.0999999999994</c:v>
                </c:pt>
                <c:pt idx="862">
                  <c:v>86.1999999999994</c:v>
                </c:pt>
                <c:pt idx="863">
                  <c:v>86.2999999999995</c:v>
                </c:pt>
                <c:pt idx="864">
                  <c:v>86.3999999999994</c:v>
                </c:pt>
                <c:pt idx="865">
                  <c:v>86.4999999999995</c:v>
                </c:pt>
                <c:pt idx="866">
                  <c:v>86.5999999999994</c:v>
                </c:pt>
                <c:pt idx="867">
                  <c:v>86.6999999999994</c:v>
                </c:pt>
                <c:pt idx="868">
                  <c:v>86.7999999999995</c:v>
                </c:pt>
                <c:pt idx="869">
                  <c:v>86.8999999999994</c:v>
                </c:pt>
                <c:pt idx="870">
                  <c:v>86.9999999999994</c:v>
                </c:pt>
                <c:pt idx="871">
                  <c:v>87.0999999999993</c:v>
                </c:pt>
                <c:pt idx="872">
                  <c:v>87.1999999999993</c:v>
                </c:pt>
                <c:pt idx="873">
                  <c:v>87.2999999999994</c:v>
                </c:pt>
                <c:pt idx="874">
                  <c:v>87.3999999999993</c:v>
                </c:pt>
                <c:pt idx="875">
                  <c:v>87.4999999999994</c:v>
                </c:pt>
                <c:pt idx="876">
                  <c:v>87.5999999999993</c:v>
                </c:pt>
                <c:pt idx="877">
                  <c:v>87.6999999999993</c:v>
                </c:pt>
                <c:pt idx="878">
                  <c:v>87.7999999999994</c:v>
                </c:pt>
                <c:pt idx="879">
                  <c:v>87.8999999999993</c:v>
                </c:pt>
                <c:pt idx="880">
                  <c:v>87.9999999999994</c:v>
                </c:pt>
                <c:pt idx="881">
                  <c:v>88.0999999999993</c:v>
                </c:pt>
                <c:pt idx="882">
                  <c:v>88.1999999999993</c:v>
                </c:pt>
                <c:pt idx="883">
                  <c:v>88.2999999999994</c:v>
                </c:pt>
                <c:pt idx="884">
                  <c:v>88.3999999999993</c:v>
                </c:pt>
                <c:pt idx="885">
                  <c:v>88.4999999999994</c:v>
                </c:pt>
                <c:pt idx="886">
                  <c:v>88.5999999999993</c:v>
                </c:pt>
                <c:pt idx="887">
                  <c:v>88.6999999999992</c:v>
                </c:pt>
                <c:pt idx="888">
                  <c:v>88.7999999999993</c:v>
                </c:pt>
                <c:pt idx="889">
                  <c:v>88.8999999999992</c:v>
                </c:pt>
                <c:pt idx="890">
                  <c:v>88.9999999999994</c:v>
                </c:pt>
                <c:pt idx="891">
                  <c:v>89.0999999999992</c:v>
                </c:pt>
                <c:pt idx="892">
                  <c:v>89.1999999999992</c:v>
                </c:pt>
                <c:pt idx="893">
                  <c:v>89.2999999999993</c:v>
                </c:pt>
                <c:pt idx="894">
                  <c:v>89.3999999999992</c:v>
                </c:pt>
                <c:pt idx="895">
                  <c:v>89.4999999999993</c:v>
                </c:pt>
                <c:pt idx="896">
                  <c:v>89.5999999999992</c:v>
                </c:pt>
                <c:pt idx="897">
                  <c:v>89.6999999999992</c:v>
                </c:pt>
                <c:pt idx="898">
                  <c:v>89.7999999999993</c:v>
                </c:pt>
                <c:pt idx="899">
                  <c:v>89.8999999999992</c:v>
                </c:pt>
                <c:pt idx="900">
                  <c:v>89.9999999999993</c:v>
                </c:pt>
                <c:pt idx="901">
                  <c:v>90.0999999999992</c:v>
                </c:pt>
                <c:pt idx="902">
                  <c:v>90.1999999999992</c:v>
                </c:pt>
                <c:pt idx="903">
                  <c:v>90.2999999999993</c:v>
                </c:pt>
                <c:pt idx="904">
                  <c:v>90.3999999999992</c:v>
                </c:pt>
                <c:pt idx="905">
                  <c:v>90.4999999999992</c:v>
                </c:pt>
                <c:pt idx="906">
                  <c:v>90.5999999999991</c:v>
                </c:pt>
                <c:pt idx="907">
                  <c:v>90.6999999999991</c:v>
                </c:pt>
                <c:pt idx="908">
                  <c:v>90.7999999999992</c:v>
                </c:pt>
                <c:pt idx="909">
                  <c:v>90.8999999999991</c:v>
                </c:pt>
                <c:pt idx="910">
                  <c:v>90.9999999999992</c:v>
                </c:pt>
                <c:pt idx="911">
                  <c:v>91.0999999999991</c:v>
                </c:pt>
                <c:pt idx="912">
                  <c:v>91.1999999999991</c:v>
                </c:pt>
                <c:pt idx="913">
                  <c:v>91.2999999999992</c:v>
                </c:pt>
                <c:pt idx="914">
                  <c:v>91.3999999999991</c:v>
                </c:pt>
                <c:pt idx="915">
                  <c:v>91.4999999999992</c:v>
                </c:pt>
                <c:pt idx="916">
                  <c:v>91.5999999999991</c:v>
                </c:pt>
                <c:pt idx="917">
                  <c:v>91.6999999999991</c:v>
                </c:pt>
                <c:pt idx="918">
                  <c:v>91.7999999999992</c:v>
                </c:pt>
                <c:pt idx="919">
                  <c:v>91.8999999999991</c:v>
                </c:pt>
                <c:pt idx="920">
                  <c:v>91.9999999999992</c:v>
                </c:pt>
                <c:pt idx="921">
                  <c:v>92.0999999999991</c:v>
                </c:pt>
                <c:pt idx="922">
                  <c:v>92.199999999999</c:v>
                </c:pt>
                <c:pt idx="923">
                  <c:v>92.2999999999992</c:v>
                </c:pt>
                <c:pt idx="924">
                  <c:v>92.399999999999</c:v>
                </c:pt>
                <c:pt idx="925">
                  <c:v>92.4999999999992</c:v>
                </c:pt>
                <c:pt idx="926">
                  <c:v>92.5999999999991</c:v>
                </c:pt>
                <c:pt idx="927">
                  <c:v>92.699999999999</c:v>
                </c:pt>
                <c:pt idx="928">
                  <c:v>92.7999999999991</c:v>
                </c:pt>
                <c:pt idx="929">
                  <c:v>92.899999999999</c:v>
                </c:pt>
                <c:pt idx="930">
                  <c:v>92.9999999999991</c:v>
                </c:pt>
                <c:pt idx="931">
                  <c:v>93.0999999999991</c:v>
                </c:pt>
                <c:pt idx="932">
                  <c:v>93.199999999999</c:v>
                </c:pt>
                <c:pt idx="933">
                  <c:v>93.2999999999991</c:v>
                </c:pt>
                <c:pt idx="934">
                  <c:v>93.399999999999</c:v>
                </c:pt>
                <c:pt idx="935">
                  <c:v>93.4999999999991</c:v>
                </c:pt>
                <c:pt idx="936">
                  <c:v>93.5999999999991</c:v>
                </c:pt>
                <c:pt idx="937">
                  <c:v>93.699999999999</c:v>
                </c:pt>
                <c:pt idx="938">
                  <c:v>93.7999999999991</c:v>
                </c:pt>
                <c:pt idx="939">
                  <c:v>93.899999999999</c:v>
                </c:pt>
                <c:pt idx="940">
                  <c:v>93.9999999999991</c:v>
                </c:pt>
                <c:pt idx="941">
                  <c:v>94.099999999999</c:v>
                </c:pt>
                <c:pt idx="942">
                  <c:v>94.1999999999989</c:v>
                </c:pt>
                <c:pt idx="943">
                  <c:v>94.299999999999</c:v>
                </c:pt>
                <c:pt idx="944">
                  <c:v>94.3999999999989</c:v>
                </c:pt>
                <c:pt idx="945">
                  <c:v>94.499999999999</c:v>
                </c:pt>
                <c:pt idx="946">
                  <c:v>94.599999999999</c:v>
                </c:pt>
                <c:pt idx="947">
                  <c:v>94.6999999999989</c:v>
                </c:pt>
                <c:pt idx="948">
                  <c:v>94.799999999999</c:v>
                </c:pt>
                <c:pt idx="949">
                  <c:v>94.8999999999989</c:v>
                </c:pt>
                <c:pt idx="950">
                  <c:v>94.999999999999</c:v>
                </c:pt>
                <c:pt idx="951">
                  <c:v>95.099999999999</c:v>
                </c:pt>
                <c:pt idx="952">
                  <c:v>95.1999999999989</c:v>
                </c:pt>
                <c:pt idx="953">
                  <c:v>95.299999999999</c:v>
                </c:pt>
                <c:pt idx="954">
                  <c:v>95.3999999999989</c:v>
                </c:pt>
                <c:pt idx="955">
                  <c:v>95.499999999999</c:v>
                </c:pt>
                <c:pt idx="956">
                  <c:v>95.5999999999989</c:v>
                </c:pt>
                <c:pt idx="957">
                  <c:v>95.6999999999989</c:v>
                </c:pt>
                <c:pt idx="958">
                  <c:v>95.7999999999989</c:v>
                </c:pt>
                <c:pt idx="959">
                  <c:v>95.8999999999988</c:v>
                </c:pt>
                <c:pt idx="960">
                  <c:v>95.9999999999989</c:v>
                </c:pt>
                <c:pt idx="961">
                  <c:v>96.0999999999989</c:v>
                </c:pt>
                <c:pt idx="962">
                  <c:v>96.1999999999988</c:v>
                </c:pt>
                <c:pt idx="963">
                  <c:v>96.2999999999989</c:v>
                </c:pt>
                <c:pt idx="964">
                  <c:v>96.3999999999988</c:v>
                </c:pt>
                <c:pt idx="965">
                  <c:v>96.4999999999989</c:v>
                </c:pt>
                <c:pt idx="966">
                  <c:v>96.5999999999989</c:v>
                </c:pt>
                <c:pt idx="967">
                  <c:v>96.6999999999988</c:v>
                </c:pt>
                <c:pt idx="968">
                  <c:v>96.7999999999989</c:v>
                </c:pt>
                <c:pt idx="969">
                  <c:v>96.8999999999988</c:v>
                </c:pt>
                <c:pt idx="970">
                  <c:v>96.9999999999989</c:v>
                </c:pt>
                <c:pt idx="971">
                  <c:v>97.0999999999989</c:v>
                </c:pt>
                <c:pt idx="972">
                  <c:v>97.1999999999988</c:v>
                </c:pt>
                <c:pt idx="973">
                  <c:v>97.2999999999989</c:v>
                </c:pt>
                <c:pt idx="974">
                  <c:v>97.3999999999988</c:v>
                </c:pt>
                <c:pt idx="975">
                  <c:v>97.4999999999989</c:v>
                </c:pt>
                <c:pt idx="976">
                  <c:v>97.5999999999988</c:v>
                </c:pt>
                <c:pt idx="977">
                  <c:v>97.6999999999987</c:v>
                </c:pt>
                <c:pt idx="978">
                  <c:v>97.7999999999989</c:v>
                </c:pt>
                <c:pt idx="979">
                  <c:v>97.8999999999987</c:v>
                </c:pt>
                <c:pt idx="980">
                  <c:v>97.9999999999988</c:v>
                </c:pt>
                <c:pt idx="981">
                  <c:v>98.0999999999988</c:v>
                </c:pt>
                <c:pt idx="982">
                  <c:v>98.1999999999987</c:v>
                </c:pt>
                <c:pt idx="983">
                  <c:v>98.2999999999988</c:v>
                </c:pt>
                <c:pt idx="984">
                  <c:v>98.3999999999987</c:v>
                </c:pt>
                <c:pt idx="985">
                  <c:v>98.4999999999988</c:v>
                </c:pt>
                <c:pt idx="986">
                  <c:v>98.5999999999988</c:v>
                </c:pt>
                <c:pt idx="987">
                  <c:v>98.6999999999987</c:v>
                </c:pt>
                <c:pt idx="988">
                  <c:v>98.7999999999988</c:v>
                </c:pt>
                <c:pt idx="989">
                  <c:v>98.8999999999987</c:v>
                </c:pt>
                <c:pt idx="990">
                  <c:v>98.9999999999988</c:v>
                </c:pt>
                <c:pt idx="991">
                  <c:v>99.0999999999988</c:v>
                </c:pt>
                <c:pt idx="992">
                  <c:v>99.1999999999987</c:v>
                </c:pt>
                <c:pt idx="993">
                  <c:v>99.2999999999987</c:v>
                </c:pt>
                <c:pt idx="994">
                  <c:v>99.3999999999986</c:v>
                </c:pt>
                <c:pt idx="995">
                  <c:v>99.4999999999987</c:v>
                </c:pt>
                <c:pt idx="996">
                  <c:v>99.5999999999987</c:v>
                </c:pt>
                <c:pt idx="997">
                  <c:v>99.6999999999986</c:v>
                </c:pt>
                <c:pt idx="998">
                  <c:v>99.7999999999987</c:v>
                </c:pt>
                <c:pt idx="999">
                  <c:v>99.8999999999986</c:v>
                </c:pt>
                <c:pt idx="1000">
                  <c:v>99.9999999999987</c:v>
                </c:pt>
                <c:pt idx="1001">
                  <c:v>100.099999999999</c:v>
                </c:pt>
                <c:pt idx="1002">
                  <c:v>100.199999999999</c:v>
                </c:pt>
                <c:pt idx="1003">
                  <c:v>100.299999999999</c:v>
                </c:pt>
                <c:pt idx="1004">
                  <c:v>100.399999999999</c:v>
                </c:pt>
                <c:pt idx="1005">
                  <c:v>100.499999999999</c:v>
                </c:pt>
                <c:pt idx="1006">
                  <c:v>100.599999999999</c:v>
                </c:pt>
                <c:pt idx="1007">
                  <c:v>100.699999999999</c:v>
                </c:pt>
                <c:pt idx="1008">
                  <c:v>100.799999999999</c:v>
                </c:pt>
                <c:pt idx="1009">
                  <c:v>100.899999999999</c:v>
                </c:pt>
                <c:pt idx="1010">
                  <c:v>100.999999999999</c:v>
                </c:pt>
                <c:pt idx="1011">
                  <c:v>101.099999999999</c:v>
                </c:pt>
                <c:pt idx="1012">
                  <c:v>101.199999999999</c:v>
                </c:pt>
                <c:pt idx="1013">
                  <c:v>101.299999999999</c:v>
                </c:pt>
                <c:pt idx="1014">
                  <c:v>101.399999999999</c:v>
                </c:pt>
                <c:pt idx="1015">
                  <c:v>101.499999999999</c:v>
                </c:pt>
                <c:pt idx="1016">
                  <c:v>101.599999999999</c:v>
                </c:pt>
                <c:pt idx="1017">
                  <c:v>101.699999999999</c:v>
                </c:pt>
                <c:pt idx="1018">
                  <c:v>101.799999999999</c:v>
                </c:pt>
                <c:pt idx="1019">
                  <c:v>101.899999999999</c:v>
                </c:pt>
                <c:pt idx="1020">
                  <c:v>101.999999999999</c:v>
                </c:pt>
                <c:pt idx="1021">
                  <c:v>102.099999999999</c:v>
                </c:pt>
                <c:pt idx="1022">
                  <c:v>102.199999999999</c:v>
                </c:pt>
                <c:pt idx="1023">
                  <c:v>102.299999999999</c:v>
                </c:pt>
                <c:pt idx="1024">
                  <c:v>102.399999999999</c:v>
                </c:pt>
                <c:pt idx="1025">
                  <c:v>102.499999999999</c:v>
                </c:pt>
                <c:pt idx="1026">
                  <c:v>102.599999999999</c:v>
                </c:pt>
                <c:pt idx="1027">
                  <c:v>102.699999999999</c:v>
                </c:pt>
                <c:pt idx="1028">
                  <c:v>102.799999999999</c:v>
                </c:pt>
                <c:pt idx="1029">
                  <c:v>102.899999999999</c:v>
                </c:pt>
                <c:pt idx="1030">
                  <c:v>102.999999999999</c:v>
                </c:pt>
                <c:pt idx="1031">
                  <c:v>103.099999999999</c:v>
                </c:pt>
                <c:pt idx="1032">
                  <c:v>103.199999999999</c:v>
                </c:pt>
                <c:pt idx="1033">
                  <c:v>103.299999999999</c:v>
                </c:pt>
                <c:pt idx="1034">
                  <c:v>103.399999999998</c:v>
                </c:pt>
                <c:pt idx="1035">
                  <c:v>103.499999999999</c:v>
                </c:pt>
                <c:pt idx="1036">
                  <c:v>103.599999999999</c:v>
                </c:pt>
                <c:pt idx="1037">
                  <c:v>103.699999999998</c:v>
                </c:pt>
                <c:pt idx="1038">
                  <c:v>103.799999999999</c:v>
                </c:pt>
                <c:pt idx="1039">
                  <c:v>103.899999999998</c:v>
                </c:pt>
                <c:pt idx="1040">
                  <c:v>103.999999999999</c:v>
                </c:pt>
                <c:pt idx="1041">
                  <c:v>104.099999999998</c:v>
                </c:pt>
                <c:pt idx="1042">
                  <c:v>104.199999999998</c:v>
                </c:pt>
                <c:pt idx="1043">
                  <c:v>104.299999999999</c:v>
                </c:pt>
                <c:pt idx="1044">
                  <c:v>104.399999999998</c:v>
                </c:pt>
                <c:pt idx="1045">
                  <c:v>104.499999999999</c:v>
                </c:pt>
                <c:pt idx="1046">
                  <c:v>104.599999999998</c:v>
                </c:pt>
                <c:pt idx="1047">
                  <c:v>104.699999999998</c:v>
                </c:pt>
                <c:pt idx="1048">
                  <c:v>104.799999999998</c:v>
                </c:pt>
                <c:pt idx="1049">
                  <c:v>104.899999999998</c:v>
                </c:pt>
                <c:pt idx="1050">
                  <c:v>104.999999999998</c:v>
                </c:pt>
                <c:pt idx="1051">
                  <c:v>105.099999999998</c:v>
                </c:pt>
                <c:pt idx="1052">
                  <c:v>105.199999999998</c:v>
                </c:pt>
                <c:pt idx="1053">
                  <c:v>105.299999999998</c:v>
                </c:pt>
                <c:pt idx="1054">
                  <c:v>105.399999999998</c:v>
                </c:pt>
                <c:pt idx="1055">
                  <c:v>105.499999999998</c:v>
                </c:pt>
                <c:pt idx="1056">
                  <c:v>105.599999999998</c:v>
                </c:pt>
                <c:pt idx="1057">
                  <c:v>105.699999999998</c:v>
                </c:pt>
                <c:pt idx="1058">
                  <c:v>105.799999999998</c:v>
                </c:pt>
                <c:pt idx="1059">
                  <c:v>105.899999999998</c:v>
                </c:pt>
                <c:pt idx="1060">
                  <c:v>105.999999999998</c:v>
                </c:pt>
                <c:pt idx="1061">
                  <c:v>106.099999999998</c:v>
                </c:pt>
                <c:pt idx="1062">
                  <c:v>106.199999999998</c:v>
                </c:pt>
                <c:pt idx="1063">
                  <c:v>106.299999999998</c:v>
                </c:pt>
                <c:pt idx="1064">
                  <c:v>106.399999999998</c:v>
                </c:pt>
                <c:pt idx="1065">
                  <c:v>106.499999999998</c:v>
                </c:pt>
                <c:pt idx="1066">
                  <c:v>106.599999999998</c:v>
                </c:pt>
                <c:pt idx="1067">
                  <c:v>106.699999999998</c:v>
                </c:pt>
                <c:pt idx="1068">
                  <c:v>106.799999999998</c:v>
                </c:pt>
                <c:pt idx="1069">
                  <c:v>106.899999999998</c:v>
                </c:pt>
                <c:pt idx="1070">
                  <c:v>106.999999999998</c:v>
                </c:pt>
                <c:pt idx="1071">
                  <c:v>107.099999999998</c:v>
                </c:pt>
                <c:pt idx="1072">
                  <c:v>107.199999999998</c:v>
                </c:pt>
                <c:pt idx="1073">
                  <c:v>107.299999999998</c:v>
                </c:pt>
                <c:pt idx="1074">
                  <c:v>107.399999999998</c:v>
                </c:pt>
                <c:pt idx="1075">
                  <c:v>107.499999999998</c:v>
                </c:pt>
                <c:pt idx="1076">
                  <c:v>107.599999999998</c:v>
                </c:pt>
                <c:pt idx="1077">
                  <c:v>107.699999999998</c:v>
                </c:pt>
                <c:pt idx="1078">
                  <c:v>107.799999999998</c:v>
                </c:pt>
                <c:pt idx="1079">
                  <c:v>107.899999999998</c:v>
                </c:pt>
                <c:pt idx="1080">
                  <c:v>107.999999999998</c:v>
                </c:pt>
                <c:pt idx="1081">
                  <c:v>108.099999999998</c:v>
                </c:pt>
                <c:pt idx="1082">
                  <c:v>108.199999999998</c:v>
                </c:pt>
                <c:pt idx="1083">
                  <c:v>108.299999999998</c:v>
                </c:pt>
                <c:pt idx="1084">
                  <c:v>108.399999999998</c:v>
                </c:pt>
                <c:pt idx="1085">
                  <c:v>108.499999999998</c:v>
                </c:pt>
                <c:pt idx="1086">
                  <c:v>108.599999999998</c:v>
                </c:pt>
                <c:pt idx="1087">
                  <c:v>108.699999999998</c:v>
                </c:pt>
                <c:pt idx="1088">
                  <c:v>108.799999999998</c:v>
                </c:pt>
                <c:pt idx="1089">
                  <c:v>108.899999999998</c:v>
                </c:pt>
                <c:pt idx="1090">
                  <c:v>108.999999999998</c:v>
                </c:pt>
                <c:pt idx="1091">
                  <c:v>109.099999999998</c:v>
                </c:pt>
                <c:pt idx="1092">
                  <c:v>109.199999999998</c:v>
                </c:pt>
                <c:pt idx="1093">
                  <c:v>109.299999999998</c:v>
                </c:pt>
                <c:pt idx="1094">
                  <c:v>109.399999999998</c:v>
                </c:pt>
                <c:pt idx="1095">
                  <c:v>109.499999999998</c:v>
                </c:pt>
                <c:pt idx="1096">
                  <c:v>109.599999999998</c:v>
                </c:pt>
                <c:pt idx="1097">
                  <c:v>109.699999999998</c:v>
                </c:pt>
                <c:pt idx="1098">
                  <c:v>109.799999999998</c:v>
                </c:pt>
                <c:pt idx="1099">
                  <c:v>109.899999999998</c:v>
                </c:pt>
                <c:pt idx="1100">
                  <c:v>109.999999999998</c:v>
                </c:pt>
                <c:pt idx="1101">
                  <c:v>110.099999999998</c:v>
                </c:pt>
                <c:pt idx="1102">
                  <c:v>110.199999999998</c:v>
                </c:pt>
                <c:pt idx="1103">
                  <c:v>110.299999999998</c:v>
                </c:pt>
                <c:pt idx="1104">
                  <c:v>110.399999999998</c:v>
                </c:pt>
                <c:pt idx="1105">
                  <c:v>110.499999999998</c:v>
                </c:pt>
                <c:pt idx="1106">
                  <c:v>110.599999999998</c:v>
                </c:pt>
                <c:pt idx="1107">
                  <c:v>110.699999999998</c:v>
                </c:pt>
                <c:pt idx="1108">
                  <c:v>110.799999999998</c:v>
                </c:pt>
                <c:pt idx="1109">
                  <c:v>110.899999999998</c:v>
                </c:pt>
                <c:pt idx="1110">
                  <c:v>110.999999999998</c:v>
                </c:pt>
                <c:pt idx="1111">
                  <c:v>111.099999999998</c:v>
                </c:pt>
                <c:pt idx="1112">
                  <c:v>111.199999999998</c:v>
                </c:pt>
                <c:pt idx="1113">
                  <c:v>111.299999999998</c:v>
                </c:pt>
                <c:pt idx="1114">
                  <c:v>111.399999999998</c:v>
                </c:pt>
                <c:pt idx="1115">
                  <c:v>111.499999999998</c:v>
                </c:pt>
                <c:pt idx="1116">
                  <c:v>111.599999999998</c:v>
                </c:pt>
                <c:pt idx="1117">
                  <c:v>111.699999999998</c:v>
                </c:pt>
                <c:pt idx="1118">
                  <c:v>111.799999999998</c:v>
                </c:pt>
                <c:pt idx="1119">
                  <c:v>111.899999999998</c:v>
                </c:pt>
                <c:pt idx="1120">
                  <c:v>111.999999999998</c:v>
                </c:pt>
                <c:pt idx="1121">
                  <c:v>112.099999999998</c:v>
                </c:pt>
                <c:pt idx="1122">
                  <c:v>112.199999999998</c:v>
                </c:pt>
                <c:pt idx="1123">
                  <c:v>112.299999999998</c:v>
                </c:pt>
                <c:pt idx="1124">
                  <c:v>112.399999999998</c:v>
                </c:pt>
                <c:pt idx="1125">
                  <c:v>112.499999999998</c:v>
                </c:pt>
                <c:pt idx="1126">
                  <c:v>112.599999999998</c:v>
                </c:pt>
                <c:pt idx="1127">
                  <c:v>112.699999999998</c:v>
                </c:pt>
                <c:pt idx="1128">
                  <c:v>112.799999999998</c:v>
                </c:pt>
                <c:pt idx="1129">
                  <c:v>112.899999999998</c:v>
                </c:pt>
                <c:pt idx="1130">
                  <c:v>112.999999999998</c:v>
                </c:pt>
                <c:pt idx="1131">
                  <c:v>113.099999999998</c:v>
                </c:pt>
                <c:pt idx="1132">
                  <c:v>113.199999999998</c:v>
                </c:pt>
                <c:pt idx="1133">
                  <c:v>113.299999999998</c:v>
                </c:pt>
                <c:pt idx="1134">
                  <c:v>113.399999999998</c:v>
                </c:pt>
                <c:pt idx="1135">
                  <c:v>113.499999999998</c:v>
                </c:pt>
                <c:pt idx="1136">
                  <c:v>113.599999999998</c:v>
                </c:pt>
                <c:pt idx="1137">
                  <c:v>113.699999999998</c:v>
                </c:pt>
                <c:pt idx="1138">
                  <c:v>113.799999999998</c:v>
                </c:pt>
                <c:pt idx="1139">
                  <c:v>113.899999999998</c:v>
                </c:pt>
                <c:pt idx="1140">
                  <c:v>113.999999999998</c:v>
                </c:pt>
                <c:pt idx="1141">
                  <c:v>114.099999999998</c:v>
                </c:pt>
                <c:pt idx="1142">
                  <c:v>114.199999999998</c:v>
                </c:pt>
                <c:pt idx="1143">
                  <c:v>114.299999999998</c:v>
                </c:pt>
                <c:pt idx="1144">
                  <c:v>114.399999999998</c:v>
                </c:pt>
                <c:pt idx="1145">
                  <c:v>114.499999999998</c:v>
                </c:pt>
                <c:pt idx="1146">
                  <c:v>114.599999999998</c:v>
                </c:pt>
                <c:pt idx="1147">
                  <c:v>114.699999999998</c:v>
                </c:pt>
                <c:pt idx="1148">
                  <c:v>114.799999999998</c:v>
                </c:pt>
                <c:pt idx="1149">
                  <c:v>114.899999999998</c:v>
                </c:pt>
                <c:pt idx="1150">
                  <c:v>114.999999999998</c:v>
                </c:pt>
                <c:pt idx="1151">
                  <c:v>115.099999999998</c:v>
                </c:pt>
                <c:pt idx="1152">
                  <c:v>115.199999999998</c:v>
                </c:pt>
                <c:pt idx="1153">
                  <c:v>115.299999999998</c:v>
                </c:pt>
                <c:pt idx="1154">
                  <c:v>115.399999999998</c:v>
                </c:pt>
                <c:pt idx="1155">
                  <c:v>115.499999999998</c:v>
                </c:pt>
                <c:pt idx="1156">
                  <c:v>115.599999999998</c:v>
                </c:pt>
                <c:pt idx="1157">
                  <c:v>115.699999999998</c:v>
                </c:pt>
                <c:pt idx="1158">
                  <c:v>115.799999999998</c:v>
                </c:pt>
                <c:pt idx="1159">
                  <c:v>115.899999999998</c:v>
                </c:pt>
                <c:pt idx="1160">
                  <c:v>115.999999999998</c:v>
                </c:pt>
                <c:pt idx="1161">
                  <c:v>116.099999999998</c:v>
                </c:pt>
                <c:pt idx="1162">
                  <c:v>116.199999999998</c:v>
                </c:pt>
                <c:pt idx="1163">
                  <c:v>116.299999999998</c:v>
                </c:pt>
                <c:pt idx="1164">
                  <c:v>116.399999999998</c:v>
                </c:pt>
                <c:pt idx="1165">
                  <c:v>116.499999999998</c:v>
                </c:pt>
                <c:pt idx="1166">
                  <c:v>116.599999999998</c:v>
                </c:pt>
                <c:pt idx="1167">
                  <c:v>116.699999999998</c:v>
                </c:pt>
                <c:pt idx="1168">
                  <c:v>116.799999999998</c:v>
                </c:pt>
                <c:pt idx="1169">
                  <c:v>116.899999999998</c:v>
                </c:pt>
                <c:pt idx="1170">
                  <c:v>116.999999999998</c:v>
                </c:pt>
                <c:pt idx="1171">
                  <c:v>117.099999999998</c:v>
                </c:pt>
                <c:pt idx="1172">
                  <c:v>117.199999999998</c:v>
                </c:pt>
                <c:pt idx="1173">
                  <c:v>117.299999999998</c:v>
                </c:pt>
                <c:pt idx="1174">
                  <c:v>117.399999999998</c:v>
                </c:pt>
                <c:pt idx="1175">
                  <c:v>117.499999999998</c:v>
                </c:pt>
                <c:pt idx="1176">
                  <c:v>117.599999999998</c:v>
                </c:pt>
                <c:pt idx="1177">
                  <c:v>117.699999999998</c:v>
                </c:pt>
                <c:pt idx="1178">
                  <c:v>117.799999999998</c:v>
                </c:pt>
                <c:pt idx="1179">
                  <c:v>117.899999999998</c:v>
                </c:pt>
                <c:pt idx="1180">
                  <c:v>117.999999999998</c:v>
                </c:pt>
                <c:pt idx="1181">
                  <c:v>118.099999999998</c:v>
                </c:pt>
                <c:pt idx="1182">
                  <c:v>118.199999999998</c:v>
                </c:pt>
                <c:pt idx="1183">
                  <c:v>118.299999999998</c:v>
                </c:pt>
                <c:pt idx="1184">
                  <c:v>118.399999999998</c:v>
                </c:pt>
                <c:pt idx="1185">
                  <c:v>118.499999999998</c:v>
                </c:pt>
                <c:pt idx="1186">
                  <c:v>118.599999999998</c:v>
                </c:pt>
                <c:pt idx="1187">
                  <c:v>118.699999999998</c:v>
                </c:pt>
                <c:pt idx="1188">
                  <c:v>118.799999999998</c:v>
                </c:pt>
                <c:pt idx="1189">
                  <c:v>118.899999999998</c:v>
                </c:pt>
                <c:pt idx="1190">
                  <c:v>118.999999999998</c:v>
                </c:pt>
                <c:pt idx="1191">
                  <c:v>119.099999999998</c:v>
                </c:pt>
                <c:pt idx="1192">
                  <c:v>119.199999999998</c:v>
                </c:pt>
                <c:pt idx="1193">
                  <c:v>119.299999999998</c:v>
                </c:pt>
                <c:pt idx="1194">
                  <c:v>119.399999999998</c:v>
                </c:pt>
                <c:pt idx="1195">
                  <c:v>119.499999999998</c:v>
                </c:pt>
                <c:pt idx="1196">
                  <c:v>119.599999999998</c:v>
                </c:pt>
                <c:pt idx="1197">
                  <c:v>119.699999999998</c:v>
                </c:pt>
                <c:pt idx="1198">
                  <c:v>119.799999999998</c:v>
                </c:pt>
                <c:pt idx="1199">
                  <c:v>119.899999999998</c:v>
                </c:pt>
              </c:numCache>
            </c:numRef>
          </c:xVal>
          <c:yVal>
            <c:numRef>
              <c:f>'r2'!$B$4:$B$1203</c:f>
              <c:numCache>
                <c:formatCode>0.00E+00</c:formatCode>
                <c:ptCount val="1200"/>
                <c:pt idx="0">
                  <c:v>6.05100000000002e-7</c:v>
                </c:pt>
                <c:pt idx="1">
                  <c:v>6.04220000000002e-7</c:v>
                </c:pt>
                <c:pt idx="2">
                  <c:v>6.08420000000002e-7</c:v>
                </c:pt>
                <c:pt idx="3">
                  <c:v>6.05940000000002e-7</c:v>
                </c:pt>
                <c:pt idx="4">
                  <c:v>6.08270000000001e-7</c:v>
                </c:pt>
                <c:pt idx="5">
                  <c:v>6.12340000000001e-7</c:v>
                </c:pt>
                <c:pt idx="6">
                  <c:v>6.07980000000002e-7</c:v>
                </c:pt>
                <c:pt idx="7">
                  <c:v>6.06580000000001e-7</c:v>
                </c:pt>
                <c:pt idx="8">
                  <c:v>6.10630000000002e-7</c:v>
                </c:pt>
                <c:pt idx="9">
                  <c:v>6.13860000000002e-7</c:v>
                </c:pt>
                <c:pt idx="10">
                  <c:v>6.12930000000001e-7</c:v>
                </c:pt>
                <c:pt idx="11">
                  <c:v>6.09170000000002e-7</c:v>
                </c:pt>
                <c:pt idx="12">
                  <c:v>6.08100000000002e-7</c:v>
                </c:pt>
                <c:pt idx="13">
                  <c:v>6.13920000000002e-7</c:v>
                </c:pt>
                <c:pt idx="14">
                  <c:v>6.06520000000001e-7</c:v>
                </c:pt>
                <c:pt idx="15">
                  <c:v>6.10450000000001e-7</c:v>
                </c:pt>
                <c:pt idx="16">
                  <c:v>6.07780000000001e-7</c:v>
                </c:pt>
                <c:pt idx="17">
                  <c:v>6.03730000000002e-7</c:v>
                </c:pt>
                <c:pt idx="18">
                  <c:v>6.03850000000002e-7</c:v>
                </c:pt>
                <c:pt idx="19">
                  <c:v>6.04080000000002e-7</c:v>
                </c:pt>
                <c:pt idx="20">
                  <c:v>6.03500000000002e-7</c:v>
                </c:pt>
                <c:pt idx="21">
                  <c:v>6.09610000000002e-7</c:v>
                </c:pt>
                <c:pt idx="22">
                  <c:v>6.09960000000002e-7</c:v>
                </c:pt>
                <c:pt idx="23">
                  <c:v>6.12520000000001e-7</c:v>
                </c:pt>
                <c:pt idx="24">
                  <c:v>6.06990000000001e-7</c:v>
                </c:pt>
                <c:pt idx="25">
                  <c:v>6.10690000000001e-7</c:v>
                </c:pt>
                <c:pt idx="26">
                  <c:v>6.08740000000002e-7</c:v>
                </c:pt>
                <c:pt idx="27">
                  <c:v>6.02100000000002e-7</c:v>
                </c:pt>
                <c:pt idx="28">
                  <c:v>6.05420000000001e-7</c:v>
                </c:pt>
                <c:pt idx="29">
                  <c:v>6.12580000000001e-7</c:v>
                </c:pt>
                <c:pt idx="30">
                  <c:v>6.11240000000001e-7</c:v>
                </c:pt>
                <c:pt idx="31">
                  <c:v>6.03700000000002e-7</c:v>
                </c:pt>
                <c:pt idx="32">
                  <c:v>6.12520000000001e-7</c:v>
                </c:pt>
                <c:pt idx="33">
                  <c:v>6.03700000000002e-7</c:v>
                </c:pt>
                <c:pt idx="34">
                  <c:v>6.06230000000001e-7</c:v>
                </c:pt>
                <c:pt idx="35">
                  <c:v>6.12080000000001e-7</c:v>
                </c:pt>
                <c:pt idx="36">
                  <c:v>6.09780000000001e-7</c:v>
                </c:pt>
                <c:pt idx="37">
                  <c:v>6.07800000000002e-7</c:v>
                </c:pt>
                <c:pt idx="38">
                  <c:v>6.07280000000001e-7</c:v>
                </c:pt>
                <c:pt idx="39">
                  <c:v>6.09290000000001e-7</c:v>
                </c:pt>
                <c:pt idx="40">
                  <c:v>6.08850000000001e-7</c:v>
                </c:pt>
                <c:pt idx="41">
                  <c:v>6.04460000000001e-7</c:v>
                </c:pt>
                <c:pt idx="42">
                  <c:v>6.06670000000001e-7</c:v>
                </c:pt>
                <c:pt idx="43">
                  <c:v>6.09080000000001e-7</c:v>
                </c:pt>
                <c:pt idx="44">
                  <c:v>6.10340000000001e-7</c:v>
                </c:pt>
                <c:pt idx="45">
                  <c:v>6.05160000000002e-7</c:v>
                </c:pt>
                <c:pt idx="46">
                  <c:v>6.07780000000001e-7</c:v>
                </c:pt>
                <c:pt idx="47">
                  <c:v>6.06550000000001e-7</c:v>
                </c:pt>
                <c:pt idx="48">
                  <c:v>6.05770000000001e-7</c:v>
                </c:pt>
                <c:pt idx="49">
                  <c:v>6.05620000000002e-7</c:v>
                </c:pt>
                <c:pt idx="50">
                  <c:v>6.09140000000002e-7</c:v>
                </c:pt>
                <c:pt idx="51">
                  <c:v>6.05770000000001e-7</c:v>
                </c:pt>
                <c:pt idx="52">
                  <c:v>5.99540000000002e-7</c:v>
                </c:pt>
                <c:pt idx="53">
                  <c:v>6.05560000000002e-7</c:v>
                </c:pt>
                <c:pt idx="54">
                  <c:v>6.09430000000001e-7</c:v>
                </c:pt>
                <c:pt idx="55">
                  <c:v>6.06760000000001e-7</c:v>
                </c:pt>
                <c:pt idx="56">
                  <c:v>6.04400000000001e-7</c:v>
                </c:pt>
                <c:pt idx="57">
                  <c:v>6.08180000000002e-7</c:v>
                </c:pt>
                <c:pt idx="58">
                  <c:v>6.02570000000001e-7</c:v>
                </c:pt>
                <c:pt idx="59">
                  <c:v>6.06060000000001e-7</c:v>
                </c:pt>
                <c:pt idx="60">
                  <c:v>6.05800000000001e-7</c:v>
                </c:pt>
                <c:pt idx="61">
                  <c:v>6.02360000000002e-7</c:v>
                </c:pt>
                <c:pt idx="62">
                  <c:v>6.08100000000002e-7</c:v>
                </c:pt>
                <c:pt idx="63">
                  <c:v>6.05710000000001e-7</c:v>
                </c:pt>
                <c:pt idx="64">
                  <c:v>6.13950000000001e-7</c:v>
                </c:pt>
                <c:pt idx="65">
                  <c:v>6.10370000000002e-7</c:v>
                </c:pt>
                <c:pt idx="66">
                  <c:v>6.12520000000001e-7</c:v>
                </c:pt>
                <c:pt idx="67">
                  <c:v>6.10050000000001e-7</c:v>
                </c:pt>
                <c:pt idx="68">
                  <c:v>6.11850000000001e-7</c:v>
                </c:pt>
                <c:pt idx="69">
                  <c:v>6.1671e-7</c:v>
                </c:pt>
                <c:pt idx="70">
                  <c:v>6.12200000000001e-7</c:v>
                </c:pt>
                <c:pt idx="71">
                  <c:v>6.08040000000002e-7</c:v>
                </c:pt>
                <c:pt idx="72">
                  <c:v>6.07830000000002e-7</c:v>
                </c:pt>
                <c:pt idx="73">
                  <c:v>6.05190000000001e-7</c:v>
                </c:pt>
                <c:pt idx="74">
                  <c:v>6.09430000000001e-7</c:v>
                </c:pt>
                <c:pt idx="75">
                  <c:v>6.08390000000002e-7</c:v>
                </c:pt>
                <c:pt idx="76">
                  <c:v>6.08620000000002e-7</c:v>
                </c:pt>
                <c:pt idx="77">
                  <c:v>6.04860000000002e-7</c:v>
                </c:pt>
                <c:pt idx="78">
                  <c:v>6.10740000000001e-7</c:v>
                </c:pt>
                <c:pt idx="79">
                  <c:v>6.15520000000001e-7</c:v>
                </c:pt>
                <c:pt idx="80">
                  <c:v>6.03930000000002e-7</c:v>
                </c:pt>
                <c:pt idx="81">
                  <c:v>6.11150000000001e-7</c:v>
                </c:pt>
                <c:pt idx="82">
                  <c:v>6.13010000000001e-7</c:v>
                </c:pt>
                <c:pt idx="83">
                  <c:v>6.13570000000002e-7</c:v>
                </c:pt>
                <c:pt idx="84">
                  <c:v>6.11380000000001e-7</c:v>
                </c:pt>
                <c:pt idx="85">
                  <c:v>6.08880000000002e-7</c:v>
                </c:pt>
                <c:pt idx="86">
                  <c:v>6.07250000000001e-7</c:v>
                </c:pt>
                <c:pt idx="87">
                  <c:v>6.06840000000001e-7</c:v>
                </c:pt>
                <c:pt idx="88">
                  <c:v>6.01490000000001e-7</c:v>
                </c:pt>
                <c:pt idx="89">
                  <c:v>6.03990000000002e-7</c:v>
                </c:pt>
                <c:pt idx="90">
                  <c:v>6.04050000000001e-7</c:v>
                </c:pt>
                <c:pt idx="91">
                  <c:v>6.05450000000001e-7</c:v>
                </c:pt>
                <c:pt idx="92">
                  <c:v>6.06320000000002e-7</c:v>
                </c:pt>
                <c:pt idx="93">
                  <c:v>6.07860000000002e-7</c:v>
                </c:pt>
                <c:pt idx="94">
                  <c:v>6.07860000000002e-7</c:v>
                </c:pt>
                <c:pt idx="95">
                  <c:v>6.13360000000002e-7</c:v>
                </c:pt>
                <c:pt idx="96">
                  <c:v>6.10340000000001e-7</c:v>
                </c:pt>
                <c:pt idx="97">
                  <c:v>6.09000000000002e-7</c:v>
                </c:pt>
                <c:pt idx="98">
                  <c:v>6.14350000000001e-7</c:v>
                </c:pt>
                <c:pt idx="99">
                  <c:v>6.18920000000002e-7</c:v>
                </c:pt>
                <c:pt idx="100">
                  <c:v>6.05710000000001e-7</c:v>
                </c:pt>
                <c:pt idx="101">
                  <c:v>6.12930000000001e-7</c:v>
                </c:pt>
                <c:pt idx="102">
                  <c:v>6.06580000000001e-7</c:v>
                </c:pt>
                <c:pt idx="103">
                  <c:v>6.05160000000002e-7</c:v>
                </c:pt>
                <c:pt idx="104">
                  <c:v>6.04280000000001e-7</c:v>
                </c:pt>
                <c:pt idx="105">
                  <c:v>6.07830000000002e-7</c:v>
                </c:pt>
                <c:pt idx="106">
                  <c:v>6.07050000000002e-7</c:v>
                </c:pt>
                <c:pt idx="107">
                  <c:v>6.12930000000001e-7</c:v>
                </c:pt>
                <c:pt idx="108">
                  <c:v>6.12840000000001e-7</c:v>
                </c:pt>
                <c:pt idx="109">
                  <c:v>6.09060000000002e-7</c:v>
                </c:pt>
                <c:pt idx="110">
                  <c:v>6.00030000000002e-7</c:v>
                </c:pt>
                <c:pt idx="111">
                  <c:v>6.06150000000001e-7</c:v>
                </c:pt>
                <c:pt idx="112">
                  <c:v>5.99280000000001e-7</c:v>
                </c:pt>
                <c:pt idx="113">
                  <c:v>6.02450000000001e-7</c:v>
                </c:pt>
                <c:pt idx="114">
                  <c:v>6.11760000000001e-7</c:v>
                </c:pt>
                <c:pt idx="115">
                  <c:v>6.10130000000002e-7</c:v>
                </c:pt>
                <c:pt idx="116">
                  <c:v>6.12230000000001e-7</c:v>
                </c:pt>
                <c:pt idx="117">
                  <c:v>6.09140000000002e-7</c:v>
                </c:pt>
                <c:pt idx="118">
                  <c:v>6.07860000000002e-7</c:v>
                </c:pt>
                <c:pt idx="119">
                  <c:v>5.99710000000001e-7</c:v>
                </c:pt>
                <c:pt idx="120">
                  <c:v>6.04370000000002e-7</c:v>
                </c:pt>
                <c:pt idx="121">
                  <c:v>6.06470000000001e-7</c:v>
                </c:pt>
                <c:pt idx="122">
                  <c:v>6.10800000000001e-7</c:v>
                </c:pt>
                <c:pt idx="123">
                  <c:v>6.10420000000001e-7</c:v>
                </c:pt>
                <c:pt idx="124">
                  <c:v>6.11410000000001e-7</c:v>
                </c:pt>
                <c:pt idx="125">
                  <c:v>6.14060000000002e-7</c:v>
                </c:pt>
                <c:pt idx="126">
                  <c:v>6.12840000000001e-7</c:v>
                </c:pt>
                <c:pt idx="127">
                  <c:v>6.06380000000001e-7</c:v>
                </c:pt>
                <c:pt idx="128">
                  <c:v>6.13570000000002e-7</c:v>
                </c:pt>
                <c:pt idx="129">
                  <c:v>6.09730000000001e-7</c:v>
                </c:pt>
                <c:pt idx="130">
                  <c:v>6.04430000000001e-7</c:v>
                </c:pt>
                <c:pt idx="131">
                  <c:v>6.04140000000002e-7</c:v>
                </c:pt>
                <c:pt idx="132">
                  <c:v>6.09410000000001e-7</c:v>
                </c:pt>
                <c:pt idx="133">
                  <c:v>6.01260000000002e-7</c:v>
                </c:pt>
                <c:pt idx="134">
                  <c:v>6.06760000000001e-7</c:v>
                </c:pt>
                <c:pt idx="135">
                  <c:v>6.10020000000002e-7</c:v>
                </c:pt>
                <c:pt idx="136">
                  <c:v>6.07540000000002e-7</c:v>
                </c:pt>
                <c:pt idx="137">
                  <c:v>6.07860000000002e-7</c:v>
                </c:pt>
                <c:pt idx="138">
                  <c:v>6.08790000000001e-7</c:v>
                </c:pt>
                <c:pt idx="139">
                  <c:v>6.07370000000002e-7</c:v>
                </c:pt>
                <c:pt idx="140">
                  <c:v>6.09080000000001e-7</c:v>
                </c:pt>
                <c:pt idx="141">
                  <c:v>6.05710000000001e-7</c:v>
                </c:pt>
                <c:pt idx="142">
                  <c:v>6.10070000000001e-7</c:v>
                </c:pt>
                <c:pt idx="143">
                  <c:v>6.01630000000002e-7</c:v>
                </c:pt>
                <c:pt idx="144">
                  <c:v>6.04690000000002e-7</c:v>
                </c:pt>
                <c:pt idx="145">
                  <c:v>6.03670000000002e-7</c:v>
                </c:pt>
                <c:pt idx="146">
                  <c:v>6.02040000000001e-7</c:v>
                </c:pt>
                <c:pt idx="147">
                  <c:v>6.13010000000001e-7</c:v>
                </c:pt>
                <c:pt idx="148">
                  <c:v>6.11970000000002e-7</c:v>
                </c:pt>
                <c:pt idx="149">
                  <c:v>6.09810000000001e-7</c:v>
                </c:pt>
                <c:pt idx="150">
                  <c:v>6.14790000000001e-7</c:v>
                </c:pt>
                <c:pt idx="151">
                  <c:v>6.05800000000001e-7</c:v>
                </c:pt>
                <c:pt idx="152">
                  <c:v>6.03410000000001e-7</c:v>
                </c:pt>
                <c:pt idx="153">
                  <c:v>6.12370000000001e-7</c:v>
                </c:pt>
                <c:pt idx="154">
                  <c:v>6.05480000000001e-7</c:v>
                </c:pt>
                <c:pt idx="155">
                  <c:v>6.09520000000001e-7</c:v>
                </c:pt>
                <c:pt idx="156">
                  <c:v>6.03120000000002e-7</c:v>
                </c:pt>
                <c:pt idx="157">
                  <c:v>6.06000000000001e-7</c:v>
                </c:pt>
                <c:pt idx="158">
                  <c:v>6.08330000000002e-7</c:v>
                </c:pt>
                <c:pt idx="159">
                  <c:v>6.01780000000001e-7</c:v>
                </c:pt>
                <c:pt idx="160">
                  <c:v>6.02100000000002e-7</c:v>
                </c:pt>
                <c:pt idx="161">
                  <c:v>6.12170000000001e-7</c:v>
                </c:pt>
                <c:pt idx="162">
                  <c:v>6.14210000000001e-7</c:v>
                </c:pt>
                <c:pt idx="163">
                  <c:v>6.09930000000002e-7</c:v>
                </c:pt>
                <c:pt idx="164">
                  <c:v>6.08210000000001e-7</c:v>
                </c:pt>
                <c:pt idx="165">
                  <c:v>6.12400000000001e-7</c:v>
                </c:pt>
                <c:pt idx="166">
                  <c:v>6.05240000000001e-7</c:v>
                </c:pt>
                <c:pt idx="167">
                  <c:v>6.13420000000002e-7</c:v>
                </c:pt>
                <c:pt idx="168">
                  <c:v>6.12580000000001e-7</c:v>
                </c:pt>
                <c:pt idx="169">
                  <c:v>6.07950000000002e-7</c:v>
                </c:pt>
                <c:pt idx="170">
                  <c:v>5.98750000000001e-7</c:v>
                </c:pt>
                <c:pt idx="171">
                  <c:v>6.10020000000002e-7</c:v>
                </c:pt>
                <c:pt idx="172">
                  <c:v>6.05850000000001e-7</c:v>
                </c:pt>
                <c:pt idx="173">
                  <c:v>6.03900000000002e-7</c:v>
                </c:pt>
                <c:pt idx="174">
                  <c:v>6.10370000000002e-7</c:v>
                </c:pt>
                <c:pt idx="175">
                  <c:v>6.09870000000001e-7</c:v>
                </c:pt>
                <c:pt idx="176">
                  <c:v>6.08740000000002e-7</c:v>
                </c:pt>
                <c:pt idx="177">
                  <c:v>6.12660000000002e-7</c:v>
                </c:pt>
                <c:pt idx="178">
                  <c:v>6.08710000000001e-7</c:v>
                </c:pt>
                <c:pt idx="179">
                  <c:v>6.13600000000002e-7</c:v>
                </c:pt>
                <c:pt idx="180">
                  <c:v>6.08210000000001e-7</c:v>
                </c:pt>
                <c:pt idx="181">
                  <c:v>6.09080000000001e-7</c:v>
                </c:pt>
                <c:pt idx="182">
                  <c:v>6.09380000000002e-7</c:v>
                </c:pt>
                <c:pt idx="183">
                  <c:v>6.03730000000002e-7</c:v>
                </c:pt>
                <c:pt idx="184">
                  <c:v>6.10100000000001e-7</c:v>
                </c:pt>
                <c:pt idx="185">
                  <c:v>6.11240000000001e-7</c:v>
                </c:pt>
                <c:pt idx="186">
                  <c:v>6.07460000000002e-7</c:v>
                </c:pt>
                <c:pt idx="187">
                  <c:v>6.05560000000002e-7</c:v>
                </c:pt>
                <c:pt idx="188">
                  <c:v>6.11500000000001e-7</c:v>
                </c:pt>
                <c:pt idx="189">
                  <c:v>6.06410000000001e-7</c:v>
                </c:pt>
                <c:pt idx="190">
                  <c:v>6.07540000000002e-7</c:v>
                </c:pt>
                <c:pt idx="191">
                  <c:v>6.08150000000002e-7</c:v>
                </c:pt>
                <c:pt idx="192">
                  <c:v>6.05740000000001e-7</c:v>
                </c:pt>
                <c:pt idx="193">
                  <c:v>6.04140000000002e-7</c:v>
                </c:pt>
                <c:pt idx="194">
                  <c:v>6.05240000000001e-7</c:v>
                </c:pt>
                <c:pt idx="195">
                  <c:v>6.13680000000002e-7</c:v>
                </c:pt>
                <c:pt idx="196">
                  <c:v>6.05880000000001e-7</c:v>
                </c:pt>
                <c:pt idx="197">
                  <c:v>6.09140000000002e-7</c:v>
                </c:pt>
                <c:pt idx="198">
                  <c:v>6.07890000000002e-7</c:v>
                </c:pt>
                <c:pt idx="199">
                  <c:v>6.11850000000001e-7</c:v>
                </c:pt>
                <c:pt idx="200">
                  <c:v>6.09410000000001e-7</c:v>
                </c:pt>
                <c:pt idx="201">
                  <c:v>6.09380000000002e-7</c:v>
                </c:pt>
                <c:pt idx="202">
                  <c:v>6.11440000000001e-7</c:v>
                </c:pt>
                <c:pt idx="203">
                  <c:v>6.10630000000002e-7</c:v>
                </c:pt>
                <c:pt idx="204">
                  <c:v>6.07830000000002e-7</c:v>
                </c:pt>
                <c:pt idx="205">
                  <c:v>6.08590000000001e-7</c:v>
                </c:pt>
                <c:pt idx="206">
                  <c:v>6.08850000000001e-7</c:v>
                </c:pt>
                <c:pt idx="207">
                  <c:v>6.08150000000002e-7</c:v>
                </c:pt>
                <c:pt idx="208">
                  <c:v>6.01630000000002e-7</c:v>
                </c:pt>
                <c:pt idx="209">
                  <c:v>6.04520000000002e-7</c:v>
                </c:pt>
                <c:pt idx="210">
                  <c:v>6.07250000000001e-7</c:v>
                </c:pt>
                <c:pt idx="211">
                  <c:v>6.05160000000002e-7</c:v>
                </c:pt>
                <c:pt idx="212">
                  <c:v>6.08790000000001e-7</c:v>
                </c:pt>
                <c:pt idx="213">
                  <c:v>6.05770000000001e-7</c:v>
                </c:pt>
                <c:pt idx="214">
                  <c:v>6.07460000000002e-7</c:v>
                </c:pt>
                <c:pt idx="215">
                  <c:v>6.04780000000001e-7</c:v>
                </c:pt>
                <c:pt idx="216">
                  <c:v>6.12170000000001e-7</c:v>
                </c:pt>
                <c:pt idx="217">
                  <c:v>6.10510000000001e-7</c:v>
                </c:pt>
                <c:pt idx="218">
                  <c:v>6.05190000000001e-7</c:v>
                </c:pt>
                <c:pt idx="219">
                  <c:v>6.08040000000002e-7</c:v>
                </c:pt>
                <c:pt idx="220">
                  <c:v>6.15310000000001e-7</c:v>
                </c:pt>
                <c:pt idx="221">
                  <c:v>6.09870000000001e-7</c:v>
                </c:pt>
                <c:pt idx="222">
                  <c:v>6.08910000000002e-7</c:v>
                </c:pt>
                <c:pt idx="223">
                  <c:v>6.05800000000001e-7</c:v>
                </c:pt>
                <c:pt idx="224">
                  <c:v>6.06550000000001e-7</c:v>
                </c:pt>
                <c:pt idx="225">
                  <c:v>6.07280000000001e-7</c:v>
                </c:pt>
                <c:pt idx="226">
                  <c:v>6.02570000000001e-7</c:v>
                </c:pt>
                <c:pt idx="227">
                  <c:v>6.04920000000002e-7</c:v>
                </c:pt>
                <c:pt idx="228">
                  <c:v>6.05880000000001e-7</c:v>
                </c:pt>
                <c:pt idx="229">
                  <c:v>6.10830000000002e-7</c:v>
                </c:pt>
                <c:pt idx="230">
                  <c:v>6.06230000000001e-7</c:v>
                </c:pt>
                <c:pt idx="231">
                  <c:v>6.07280000000001e-7</c:v>
                </c:pt>
                <c:pt idx="232">
                  <c:v>6.07460000000002e-7</c:v>
                </c:pt>
                <c:pt idx="233">
                  <c:v>6.09230000000002e-7</c:v>
                </c:pt>
                <c:pt idx="234">
                  <c:v>6.07860000000002e-7</c:v>
                </c:pt>
                <c:pt idx="235">
                  <c:v>6.05510000000001e-7</c:v>
                </c:pt>
                <c:pt idx="236">
                  <c:v>5.83440000000001e-7</c:v>
                </c:pt>
                <c:pt idx="237">
                  <c:v>5.34230000000001e-7</c:v>
                </c:pt>
                <c:pt idx="238">
                  <c:v>4.30560000000001e-7</c:v>
                </c:pt>
                <c:pt idx="239">
                  <c:v>3.00250000000001e-7</c:v>
                </c:pt>
                <c:pt idx="240">
                  <c:v>1.94700000000001e-7</c:v>
                </c:pt>
                <c:pt idx="241">
                  <c:v>1.2518e-7</c:v>
                </c:pt>
                <c:pt idx="242">
                  <c:v>8.71550000000003e-8</c:v>
                </c:pt>
                <c:pt idx="243">
                  <c:v>7.70450000000002e-8</c:v>
                </c:pt>
                <c:pt idx="244">
                  <c:v>7.30870000000002e-8</c:v>
                </c:pt>
                <c:pt idx="245">
                  <c:v>7.11190000000002e-8</c:v>
                </c:pt>
                <c:pt idx="246">
                  <c:v>6.89760000000002e-8</c:v>
                </c:pt>
                <c:pt idx="247">
                  <c:v>6.74260000000002e-8</c:v>
                </c:pt>
                <c:pt idx="248">
                  <c:v>6.60510000000002e-8</c:v>
                </c:pt>
                <c:pt idx="249">
                  <c:v>6.54510000000002e-8</c:v>
                </c:pt>
                <c:pt idx="250">
                  <c:v>6.32460000000002e-8</c:v>
                </c:pt>
                <c:pt idx="251">
                  <c:v>6.25040000000002e-8</c:v>
                </c:pt>
                <c:pt idx="252">
                  <c:v>6.19220000000002e-8</c:v>
                </c:pt>
                <c:pt idx="253">
                  <c:v>6.03180000000002e-8</c:v>
                </c:pt>
                <c:pt idx="254">
                  <c:v>5.91280000000002e-8</c:v>
                </c:pt>
                <c:pt idx="255">
                  <c:v>5.74250000000001e-8</c:v>
                </c:pt>
                <c:pt idx="256">
                  <c:v>5.63870000000002e-8</c:v>
                </c:pt>
                <c:pt idx="257">
                  <c:v>5.53370000000002e-8</c:v>
                </c:pt>
                <c:pt idx="258">
                  <c:v>5.46390000000001e-8</c:v>
                </c:pt>
                <c:pt idx="259">
                  <c:v>5.33660000000002e-8</c:v>
                </c:pt>
                <c:pt idx="260">
                  <c:v>5.29420000000001e-8</c:v>
                </c:pt>
                <c:pt idx="261">
                  <c:v>5.22810000000001e-8</c:v>
                </c:pt>
                <c:pt idx="262">
                  <c:v>5.13850000000001e-8</c:v>
                </c:pt>
                <c:pt idx="263">
                  <c:v>5.12540000000001e-8</c:v>
                </c:pt>
                <c:pt idx="264">
                  <c:v>5.01420000000001e-8</c:v>
                </c:pt>
                <c:pt idx="265">
                  <c:v>4.97460000000002e-8</c:v>
                </c:pt>
                <c:pt idx="266">
                  <c:v>4.91050000000001e-8</c:v>
                </c:pt>
                <c:pt idx="267">
                  <c:v>4.89240000000001e-8</c:v>
                </c:pt>
                <c:pt idx="268">
                  <c:v>4.84230000000001e-8</c:v>
                </c:pt>
                <c:pt idx="269">
                  <c:v>4.68460000000001e-8</c:v>
                </c:pt>
                <c:pt idx="270">
                  <c:v>4.53290000000001e-8</c:v>
                </c:pt>
                <c:pt idx="271">
                  <c:v>4.47940000000002e-8</c:v>
                </c:pt>
                <c:pt idx="272">
                  <c:v>4.39360000000001e-8</c:v>
                </c:pt>
                <c:pt idx="273">
                  <c:v>4.34760000000001e-8</c:v>
                </c:pt>
                <c:pt idx="274">
                  <c:v>4.29810000000001e-8</c:v>
                </c:pt>
                <c:pt idx="275">
                  <c:v>4.22510000000001e-8</c:v>
                </c:pt>
                <c:pt idx="276">
                  <c:v>4.18200000000001e-8</c:v>
                </c:pt>
                <c:pt idx="277">
                  <c:v>4.11730000000001e-8</c:v>
                </c:pt>
                <c:pt idx="278">
                  <c:v>4.05020000000001e-8</c:v>
                </c:pt>
                <c:pt idx="279">
                  <c:v>4.00050000000001e-8</c:v>
                </c:pt>
                <c:pt idx="280">
                  <c:v>3.99180000000001e-8</c:v>
                </c:pt>
                <c:pt idx="281">
                  <c:v>3.96990000000001e-8</c:v>
                </c:pt>
                <c:pt idx="282">
                  <c:v>3.89630000000001e-8</c:v>
                </c:pt>
                <c:pt idx="283">
                  <c:v>3.87230000000001e-8</c:v>
                </c:pt>
                <c:pt idx="284">
                  <c:v>3.85570000000001e-8</c:v>
                </c:pt>
                <c:pt idx="285">
                  <c:v>3.75950000000001e-8</c:v>
                </c:pt>
                <c:pt idx="286">
                  <c:v>3.68640000000001e-8</c:v>
                </c:pt>
                <c:pt idx="287">
                  <c:v>3.62820000000001e-8</c:v>
                </c:pt>
                <c:pt idx="288">
                  <c:v>3.54190000000001e-8</c:v>
                </c:pt>
                <c:pt idx="289">
                  <c:v>3.53300000000001e-8</c:v>
                </c:pt>
                <c:pt idx="290">
                  <c:v>3.52920000000001e-8</c:v>
                </c:pt>
                <c:pt idx="291">
                  <c:v>3.50120000000001e-8</c:v>
                </c:pt>
                <c:pt idx="292">
                  <c:v>3.44810000000001e-8</c:v>
                </c:pt>
                <c:pt idx="293">
                  <c:v>3.42790000000001e-8</c:v>
                </c:pt>
                <c:pt idx="294">
                  <c:v>3.37790000000001e-8</c:v>
                </c:pt>
                <c:pt idx="295">
                  <c:v>3.34490000000001e-8</c:v>
                </c:pt>
                <c:pt idx="296">
                  <c:v>3.29040000000001e-8</c:v>
                </c:pt>
                <c:pt idx="297">
                  <c:v>3.25940000000001e-8</c:v>
                </c:pt>
                <c:pt idx="298">
                  <c:v>3.23760000000001e-8</c:v>
                </c:pt>
                <c:pt idx="299">
                  <c:v>3.20450000000001e-8</c:v>
                </c:pt>
                <c:pt idx="300">
                  <c:v>3.18780000000001e-8</c:v>
                </c:pt>
                <c:pt idx="301">
                  <c:v>3.14280000000001e-8</c:v>
                </c:pt>
                <c:pt idx="302">
                  <c:v>3.10450000000001e-8</c:v>
                </c:pt>
                <c:pt idx="303">
                  <c:v>3.07410000000001e-8</c:v>
                </c:pt>
                <c:pt idx="304">
                  <c:v>3.02370000000001e-8</c:v>
                </c:pt>
                <c:pt idx="305">
                  <c:v>2.96310000000001e-8</c:v>
                </c:pt>
                <c:pt idx="306">
                  <c:v>2.96160000000001e-8</c:v>
                </c:pt>
                <c:pt idx="307">
                  <c:v>2.93790000000001e-8</c:v>
                </c:pt>
                <c:pt idx="308">
                  <c:v>2.92860000000001e-8</c:v>
                </c:pt>
                <c:pt idx="309">
                  <c:v>2.89380000000001e-8</c:v>
                </c:pt>
                <c:pt idx="310">
                  <c:v>2.86040000000001e-8</c:v>
                </c:pt>
                <c:pt idx="311">
                  <c:v>2.82770000000001e-8</c:v>
                </c:pt>
                <c:pt idx="312">
                  <c:v>2.80450000000001e-8</c:v>
                </c:pt>
                <c:pt idx="313">
                  <c:v>2.78520000000001e-8</c:v>
                </c:pt>
                <c:pt idx="314">
                  <c:v>2.72980000000001e-8</c:v>
                </c:pt>
                <c:pt idx="315">
                  <c:v>2.72510000000001e-8</c:v>
                </c:pt>
                <c:pt idx="316">
                  <c:v>2.73560000000001e-8</c:v>
                </c:pt>
                <c:pt idx="317">
                  <c:v>2.69400000000001e-8</c:v>
                </c:pt>
                <c:pt idx="318">
                  <c:v>2.66650000000001e-8</c:v>
                </c:pt>
                <c:pt idx="319">
                  <c:v>2.64190000000001e-8</c:v>
                </c:pt>
                <c:pt idx="320">
                  <c:v>2.62210000000001e-8</c:v>
                </c:pt>
                <c:pt idx="321">
                  <c:v>2.60220000000001e-8</c:v>
                </c:pt>
                <c:pt idx="322">
                  <c:v>2.57120000000001e-8</c:v>
                </c:pt>
                <c:pt idx="323">
                  <c:v>2.54430000000001e-8</c:v>
                </c:pt>
                <c:pt idx="324">
                  <c:v>2.52410000000001e-8</c:v>
                </c:pt>
                <c:pt idx="325">
                  <c:v>2.48870000000001e-8</c:v>
                </c:pt>
                <c:pt idx="326">
                  <c:v>2.45840000000001e-8</c:v>
                </c:pt>
                <c:pt idx="327">
                  <c:v>2.43400000000001e-8</c:v>
                </c:pt>
                <c:pt idx="328">
                  <c:v>2.41730000000001e-8</c:v>
                </c:pt>
                <c:pt idx="329">
                  <c:v>2.39050000000001e-8</c:v>
                </c:pt>
                <c:pt idx="330">
                  <c:v>2.3424e-8</c:v>
                </c:pt>
                <c:pt idx="331">
                  <c:v>2.33970000000001e-8</c:v>
                </c:pt>
                <c:pt idx="332">
                  <c:v>2.34030000000001e-8</c:v>
                </c:pt>
                <c:pt idx="333">
                  <c:v>2.31370000000001e-8</c:v>
                </c:pt>
                <c:pt idx="334">
                  <c:v>2.29240000000001e-8</c:v>
                </c:pt>
                <c:pt idx="335">
                  <c:v>2.26860000000001e-8</c:v>
                </c:pt>
                <c:pt idx="336">
                  <c:v>2.24520000000001e-8</c:v>
                </c:pt>
                <c:pt idx="337">
                  <c:v>2.24140000000001e-8</c:v>
                </c:pt>
                <c:pt idx="338">
                  <c:v>2.23540000000001e-8</c:v>
                </c:pt>
                <c:pt idx="339">
                  <c:v>2.21250000000001e-8</c:v>
                </c:pt>
                <c:pt idx="340">
                  <c:v>2.18460000000001e-8</c:v>
                </c:pt>
                <c:pt idx="341">
                  <c:v>2.1524e-8</c:v>
                </c:pt>
                <c:pt idx="342">
                  <c:v>2.1356e-8</c:v>
                </c:pt>
                <c:pt idx="343">
                  <c:v>2.13540000000001e-8</c:v>
                </c:pt>
                <c:pt idx="344">
                  <c:v>2.1368e-8</c:v>
                </c:pt>
                <c:pt idx="345">
                  <c:v>2.1154e-8</c:v>
                </c:pt>
                <c:pt idx="346">
                  <c:v>2.09150000000001e-8</c:v>
                </c:pt>
                <c:pt idx="347">
                  <c:v>2.0746e-8</c:v>
                </c:pt>
                <c:pt idx="348">
                  <c:v>2.05490000000001e-8</c:v>
                </c:pt>
                <c:pt idx="349">
                  <c:v>2.04250000000001e-8</c:v>
                </c:pt>
                <c:pt idx="350">
                  <c:v>2.03000000000001e-8</c:v>
                </c:pt>
                <c:pt idx="351">
                  <c:v>2.02700000000001e-8</c:v>
                </c:pt>
                <c:pt idx="352">
                  <c:v>2.0194e-8</c:v>
                </c:pt>
                <c:pt idx="353">
                  <c:v>2.0022e-8</c:v>
                </c:pt>
                <c:pt idx="354">
                  <c:v>1.97620000000001e-8</c:v>
                </c:pt>
                <c:pt idx="355">
                  <c:v>1.96310000000001e-8</c:v>
                </c:pt>
                <c:pt idx="356">
                  <c:v>1.94820000000001e-8</c:v>
                </c:pt>
                <c:pt idx="357">
                  <c:v>1.93310000000001e-8</c:v>
                </c:pt>
                <c:pt idx="358">
                  <c:v>1.91750000000001e-8</c:v>
                </c:pt>
                <c:pt idx="359">
                  <c:v>1.90120000000001e-8</c:v>
                </c:pt>
                <c:pt idx="360">
                  <c:v>1.86860000000001e-8</c:v>
                </c:pt>
                <c:pt idx="361">
                  <c:v>1.86060000000001e-8</c:v>
                </c:pt>
                <c:pt idx="362">
                  <c:v>1.86060000000001e-8</c:v>
                </c:pt>
                <c:pt idx="363">
                  <c:v>1.8494e-8</c:v>
                </c:pt>
                <c:pt idx="364">
                  <c:v>1.84130000000001e-8</c:v>
                </c:pt>
                <c:pt idx="365">
                  <c:v>1.8339e-8</c:v>
                </c:pt>
                <c:pt idx="366">
                  <c:v>1.82280000000001e-8</c:v>
                </c:pt>
                <c:pt idx="367">
                  <c:v>1.8116e-8</c:v>
                </c:pt>
                <c:pt idx="368">
                  <c:v>1.79830000000001e-8</c:v>
                </c:pt>
                <c:pt idx="369">
                  <c:v>1.78730000000001e-8</c:v>
                </c:pt>
                <c:pt idx="370">
                  <c:v>1.76660000000001e-8</c:v>
                </c:pt>
                <c:pt idx="371">
                  <c:v>1.7527e-8</c:v>
                </c:pt>
                <c:pt idx="372">
                  <c:v>1.7443e-8</c:v>
                </c:pt>
                <c:pt idx="373">
                  <c:v>1.7277e-8</c:v>
                </c:pt>
                <c:pt idx="374">
                  <c:v>1.721e-8</c:v>
                </c:pt>
                <c:pt idx="375">
                  <c:v>1.7295e-8</c:v>
                </c:pt>
                <c:pt idx="376">
                  <c:v>1.7159e-8</c:v>
                </c:pt>
                <c:pt idx="377">
                  <c:v>1.7038e-8</c:v>
                </c:pt>
                <c:pt idx="378">
                  <c:v>1.6877e-8</c:v>
                </c:pt>
                <c:pt idx="379">
                  <c:v>1.67630000000001e-8</c:v>
                </c:pt>
                <c:pt idx="380">
                  <c:v>1.66820000000001e-8</c:v>
                </c:pt>
                <c:pt idx="381">
                  <c:v>1.6529e-8</c:v>
                </c:pt>
                <c:pt idx="382">
                  <c:v>1.64640000000001e-8</c:v>
                </c:pt>
                <c:pt idx="383">
                  <c:v>1.6475e-8</c:v>
                </c:pt>
                <c:pt idx="384">
                  <c:v>1.6355e-8</c:v>
                </c:pt>
                <c:pt idx="385">
                  <c:v>1.625e-8</c:v>
                </c:pt>
                <c:pt idx="386">
                  <c:v>1.6135e-8</c:v>
                </c:pt>
                <c:pt idx="387">
                  <c:v>1.5954e-8</c:v>
                </c:pt>
                <c:pt idx="388">
                  <c:v>1.5853e-8</c:v>
                </c:pt>
                <c:pt idx="389">
                  <c:v>1.5697e-8</c:v>
                </c:pt>
                <c:pt idx="390">
                  <c:v>1.5715e-8</c:v>
                </c:pt>
                <c:pt idx="391">
                  <c:v>1.5598e-8</c:v>
                </c:pt>
                <c:pt idx="392">
                  <c:v>1.5568e-8</c:v>
                </c:pt>
                <c:pt idx="393">
                  <c:v>1.54220000000001e-8</c:v>
                </c:pt>
                <c:pt idx="394">
                  <c:v>1.5314e-8</c:v>
                </c:pt>
                <c:pt idx="395">
                  <c:v>1.5156e-8</c:v>
                </c:pt>
                <c:pt idx="396">
                  <c:v>1.4987e-8</c:v>
                </c:pt>
                <c:pt idx="397">
                  <c:v>1.4905e-8</c:v>
                </c:pt>
                <c:pt idx="398">
                  <c:v>1.4785e-8</c:v>
                </c:pt>
                <c:pt idx="399">
                  <c:v>1.4703e-8</c:v>
                </c:pt>
                <c:pt idx="400">
                  <c:v>1.4772e-8</c:v>
                </c:pt>
                <c:pt idx="401">
                  <c:v>1.47e-8</c:v>
                </c:pt>
                <c:pt idx="402">
                  <c:v>1.4634e-8</c:v>
                </c:pt>
                <c:pt idx="403">
                  <c:v>1.4559e-8</c:v>
                </c:pt>
                <c:pt idx="404">
                  <c:v>1.4453e-8</c:v>
                </c:pt>
                <c:pt idx="405">
                  <c:v>1.4427e-8</c:v>
                </c:pt>
                <c:pt idx="406">
                  <c:v>1.4317e-8</c:v>
                </c:pt>
                <c:pt idx="407">
                  <c:v>1.4168e-8</c:v>
                </c:pt>
                <c:pt idx="408">
                  <c:v>1.404e-8</c:v>
                </c:pt>
                <c:pt idx="409">
                  <c:v>1.3973e-8</c:v>
                </c:pt>
                <c:pt idx="410">
                  <c:v>1.3897e-8</c:v>
                </c:pt>
                <c:pt idx="411">
                  <c:v>1.3752e-8</c:v>
                </c:pt>
                <c:pt idx="412">
                  <c:v>1.3666e-8</c:v>
                </c:pt>
                <c:pt idx="413">
                  <c:v>1.3627e-8</c:v>
                </c:pt>
                <c:pt idx="414">
                  <c:v>1.3522e-8</c:v>
                </c:pt>
                <c:pt idx="415">
                  <c:v>1.3501e-8</c:v>
                </c:pt>
                <c:pt idx="416">
                  <c:v>1.3307e-8</c:v>
                </c:pt>
                <c:pt idx="417">
                  <c:v>1.3351e-8</c:v>
                </c:pt>
                <c:pt idx="418">
                  <c:v>1.3384e-8</c:v>
                </c:pt>
                <c:pt idx="419">
                  <c:v>1.3384e-8</c:v>
                </c:pt>
                <c:pt idx="420">
                  <c:v>1.3254e-8</c:v>
                </c:pt>
                <c:pt idx="421">
                  <c:v>1.3136e-8</c:v>
                </c:pt>
                <c:pt idx="422">
                  <c:v>1.3113e-8</c:v>
                </c:pt>
                <c:pt idx="423">
                  <c:v>1.3097e-8</c:v>
                </c:pt>
                <c:pt idx="424">
                  <c:v>1.3005e-8</c:v>
                </c:pt>
                <c:pt idx="425">
                  <c:v>1.2899e-8</c:v>
                </c:pt>
                <c:pt idx="426">
                  <c:v>1.2813e-8</c:v>
                </c:pt>
                <c:pt idx="427">
                  <c:v>1.2765e-8</c:v>
                </c:pt>
                <c:pt idx="428">
                  <c:v>1.268e-8</c:v>
                </c:pt>
                <c:pt idx="429">
                  <c:v>1.2607e-8</c:v>
                </c:pt>
                <c:pt idx="430">
                  <c:v>1.2596e-8</c:v>
                </c:pt>
                <c:pt idx="431">
                  <c:v>1.2491e-8</c:v>
                </c:pt>
                <c:pt idx="432">
                  <c:v>1.2411e-8</c:v>
                </c:pt>
                <c:pt idx="433">
                  <c:v>1.2383e-8</c:v>
                </c:pt>
                <c:pt idx="434">
                  <c:v>1.2339e-8</c:v>
                </c:pt>
                <c:pt idx="435">
                  <c:v>1.2301e-8</c:v>
                </c:pt>
                <c:pt idx="436">
                  <c:v>1.2218e-8</c:v>
                </c:pt>
                <c:pt idx="437">
                  <c:v>1.2087e-8</c:v>
                </c:pt>
                <c:pt idx="438">
                  <c:v>1.1977e-8</c:v>
                </c:pt>
                <c:pt idx="439">
                  <c:v>1.1872e-8</c:v>
                </c:pt>
                <c:pt idx="440">
                  <c:v>1.1792e-8</c:v>
                </c:pt>
                <c:pt idx="441">
                  <c:v>1.1788e-8</c:v>
                </c:pt>
                <c:pt idx="442">
                  <c:v>1.1749e-8</c:v>
                </c:pt>
                <c:pt idx="443">
                  <c:v>1.1739e-8</c:v>
                </c:pt>
                <c:pt idx="444">
                  <c:v>1.1651e-8</c:v>
                </c:pt>
                <c:pt idx="445">
                  <c:v>1.1537e-8</c:v>
                </c:pt>
                <c:pt idx="446">
                  <c:v>1.1447e-8</c:v>
                </c:pt>
                <c:pt idx="447">
                  <c:v>1.1415e-8</c:v>
                </c:pt>
                <c:pt idx="448">
                  <c:v>1.1358e-8</c:v>
                </c:pt>
                <c:pt idx="449">
                  <c:v>1.1264e-8</c:v>
                </c:pt>
                <c:pt idx="450">
                  <c:v>1.1205e-8</c:v>
                </c:pt>
                <c:pt idx="451">
                  <c:v>1.1123e-8</c:v>
                </c:pt>
                <c:pt idx="452">
                  <c:v>1.0996e-8</c:v>
                </c:pt>
                <c:pt idx="453">
                  <c:v>1.0989e-8</c:v>
                </c:pt>
                <c:pt idx="454">
                  <c:v>1.092e-8</c:v>
                </c:pt>
                <c:pt idx="455">
                  <c:v>1.0855e-8</c:v>
                </c:pt>
                <c:pt idx="456">
                  <c:v>1.0789e-8</c:v>
                </c:pt>
                <c:pt idx="457">
                  <c:v>1.0811e-8</c:v>
                </c:pt>
                <c:pt idx="458">
                  <c:v>1.0828e-8</c:v>
                </c:pt>
                <c:pt idx="459">
                  <c:v>1.0789e-8</c:v>
                </c:pt>
                <c:pt idx="460">
                  <c:v>1.0716e-8</c:v>
                </c:pt>
                <c:pt idx="461">
                  <c:v>1.0641e-8</c:v>
                </c:pt>
                <c:pt idx="462">
                  <c:v>1.0565e-8</c:v>
                </c:pt>
                <c:pt idx="463">
                  <c:v>1.0544e-8</c:v>
                </c:pt>
                <c:pt idx="464">
                  <c:v>1.049e-8</c:v>
                </c:pt>
                <c:pt idx="465">
                  <c:v>1.0464e-8</c:v>
                </c:pt>
                <c:pt idx="466">
                  <c:v>1.0437e-8</c:v>
                </c:pt>
                <c:pt idx="467">
                  <c:v>1.0351e-8</c:v>
                </c:pt>
                <c:pt idx="468">
                  <c:v>1.0293e-8</c:v>
                </c:pt>
                <c:pt idx="469">
                  <c:v>1.0233e-8</c:v>
                </c:pt>
                <c:pt idx="470">
                  <c:v>1.0182e-8</c:v>
                </c:pt>
                <c:pt idx="471">
                  <c:v>1.011e-8</c:v>
                </c:pt>
                <c:pt idx="472">
                  <c:v>1.008e-8</c:v>
                </c:pt>
                <c:pt idx="473">
                  <c:v>1.0021e-8</c:v>
                </c:pt>
                <c:pt idx="474">
                  <c:v>9.93400000000003e-9</c:v>
                </c:pt>
                <c:pt idx="475">
                  <c:v>9.85850000000004e-9</c:v>
                </c:pt>
                <c:pt idx="476">
                  <c:v>9.83660000000004e-9</c:v>
                </c:pt>
                <c:pt idx="477">
                  <c:v>9.80980000000004e-9</c:v>
                </c:pt>
                <c:pt idx="478">
                  <c:v>9.75210000000004e-9</c:v>
                </c:pt>
                <c:pt idx="479">
                  <c:v>9.72160000000003e-9</c:v>
                </c:pt>
                <c:pt idx="480">
                  <c:v>9.70570000000003e-9</c:v>
                </c:pt>
                <c:pt idx="481">
                  <c:v>9.69110000000002e-9</c:v>
                </c:pt>
                <c:pt idx="482">
                  <c:v>9.66930000000003e-9</c:v>
                </c:pt>
                <c:pt idx="483">
                  <c:v>9.63290000000003e-9</c:v>
                </c:pt>
                <c:pt idx="484">
                  <c:v>9.56470000000004e-9</c:v>
                </c:pt>
                <c:pt idx="485">
                  <c:v>9.53650000000004e-9</c:v>
                </c:pt>
                <c:pt idx="486">
                  <c:v>9.45150000000004e-9</c:v>
                </c:pt>
                <c:pt idx="487">
                  <c:v>9.41780000000003e-9</c:v>
                </c:pt>
                <c:pt idx="488">
                  <c:v>9.39740000000004e-9</c:v>
                </c:pt>
                <c:pt idx="489">
                  <c:v>9.34600000000003e-9</c:v>
                </c:pt>
                <c:pt idx="490">
                  <c:v>9.31410000000003e-9</c:v>
                </c:pt>
                <c:pt idx="491">
                  <c:v>9.31640000000004e-9</c:v>
                </c:pt>
                <c:pt idx="492">
                  <c:v>9.27820000000002e-9</c:v>
                </c:pt>
                <c:pt idx="493">
                  <c:v>9.24640000000003e-9</c:v>
                </c:pt>
                <c:pt idx="494">
                  <c:v>9.19040000000003e-9</c:v>
                </c:pt>
                <c:pt idx="495">
                  <c:v>9.09860000000003e-9</c:v>
                </c:pt>
                <c:pt idx="496">
                  <c:v>9.03810000000002e-9</c:v>
                </c:pt>
                <c:pt idx="497">
                  <c:v>8.99720000000003e-9</c:v>
                </c:pt>
                <c:pt idx="498">
                  <c:v>8.93440000000003e-9</c:v>
                </c:pt>
                <c:pt idx="499">
                  <c:v>8.89580000000004e-9</c:v>
                </c:pt>
                <c:pt idx="500">
                  <c:v>8.89080000000004e-9</c:v>
                </c:pt>
                <c:pt idx="501">
                  <c:v>8.84070000000004e-9</c:v>
                </c:pt>
                <c:pt idx="502">
                  <c:v>8.80530000000003e-9</c:v>
                </c:pt>
                <c:pt idx="503">
                  <c:v>8.76250000000004e-9</c:v>
                </c:pt>
                <c:pt idx="504">
                  <c:v>8.72110000000002e-9</c:v>
                </c:pt>
                <c:pt idx="505">
                  <c:v>8.70520000000003e-9</c:v>
                </c:pt>
                <c:pt idx="506">
                  <c:v>8.65660000000004e-9</c:v>
                </c:pt>
                <c:pt idx="507">
                  <c:v>8.58520000000003e-9</c:v>
                </c:pt>
                <c:pt idx="508">
                  <c:v>8.53790000000002e-9</c:v>
                </c:pt>
                <c:pt idx="509">
                  <c:v>8.48190000000003e-9</c:v>
                </c:pt>
                <c:pt idx="510">
                  <c:v>8.45100000000003e-9</c:v>
                </c:pt>
                <c:pt idx="511">
                  <c:v>8.44600000000003e-9</c:v>
                </c:pt>
                <c:pt idx="512">
                  <c:v>8.39650000000004e-9</c:v>
                </c:pt>
                <c:pt idx="513">
                  <c:v>8.37600000000003e-9</c:v>
                </c:pt>
                <c:pt idx="514">
                  <c:v>8.32960000000004e-9</c:v>
                </c:pt>
                <c:pt idx="515">
                  <c:v>8.29550000000003e-9</c:v>
                </c:pt>
                <c:pt idx="516">
                  <c:v>8.29230000000002e-9</c:v>
                </c:pt>
                <c:pt idx="517">
                  <c:v>8.30140000000003e-9</c:v>
                </c:pt>
                <c:pt idx="518">
                  <c:v>8.30730000000003e-9</c:v>
                </c:pt>
                <c:pt idx="519">
                  <c:v>8.24180000000002e-9</c:v>
                </c:pt>
                <c:pt idx="520">
                  <c:v>8.22090000000002e-9</c:v>
                </c:pt>
                <c:pt idx="521">
                  <c:v>8.16000000000004e-9</c:v>
                </c:pt>
                <c:pt idx="522">
                  <c:v>8.06860000000003e-9</c:v>
                </c:pt>
                <c:pt idx="523">
                  <c:v>7.97720000000003e-9</c:v>
                </c:pt>
                <c:pt idx="524">
                  <c:v>7.91990000000003e-9</c:v>
                </c:pt>
                <c:pt idx="525">
                  <c:v>7.94080000000003e-9</c:v>
                </c:pt>
                <c:pt idx="526">
                  <c:v>7.91580000000003e-9</c:v>
                </c:pt>
                <c:pt idx="527">
                  <c:v>7.91760000000003e-9</c:v>
                </c:pt>
                <c:pt idx="528">
                  <c:v>7.88670000000003e-9</c:v>
                </c:pt>
                <c:pt idx="529">
                  <c:v>7.85670000000003e-9</c:v>
                </c:pt>
                <c:pt idx="530">
                  <c:v>7.83940000000003e-9</c:v>
                </c:pt>
                <c:pt idx="531">
                  <c:v>7.76840000000002e-9</c:v>
                </c:pt>
                <c:pt idx="532">
                  <c:v>7.74120000000004e-9</c:v>
                </c:pt>
                <c:pt idx="533">
                  <c:v>7.71020000000003e-9</c:v>
                </c:pt>
                <c:pt idx="534">
                  <c:v>7.70210000000002e-9</c:v>
                </c:pt>
                <c:pt idx="535">
                  <c:v>7.65930000000003e-9</c:v>
                </c:pt>
                <c:pt idx="536">
                  <c:v>7.63160000000003e-9</c:v>
                </c:pt>
                <c:pt idx="537">
                  <c:v>7.62610000000002e-9</c:v>
                </c:pt>
                <c:pt idx="538">
                  <c:v>7.62610000000002e-9</c:v>
                </c:pt>
                <c:pt idx="539">
                  <c:v>7.59340000000003e-9</c:v>
                </c:pt>
                <c:pt idx="540">
                  <c:v>7.51880000000002e-9</c:v>
                </c:pt>
                <c:pt idx="541">
                  <c:v>7.48150000000003e-9</c:v>
                </c:pt>
                <c:pt idx="542">
                  <c:v>7.44470000000003e-9</c:v>
                </c:pt>
                <c:pt idx="543">
                  <c:v>7.40530000000003e-9</c:v>
                </c:pt>
                <c:pt idx="544">
                  <c:v>7.36710000000002e-9</c:v>
                </c:pt>
                <c:pt idx="545">
                  <c:v>7.31120000000003e-9</c:v>
                </c:pt>
                <c:pt idx="546">
                  <c:v>7.27910000000003e-9</c:v>
                </c:pt>
                <c:pt idx="547">
                  <c:v>7.25550000000002e-9</c:v>
                </c:pt>
                <c:pt idx="548">
                  <c:v>7.21120000000003e-9</c:v>
                </c:pt>
                <c:pt idx="549">
                  <c:v>7.20370000000003e-9</c:v>
                </c:pt>
                <c:pt idx="550">
                  <c:v>7.19020000000003e-9</c:v>
                </c:pt>
                <c:pt idx="551">
                  <c:v>7.17750000000002e-9</c:v>
                </c:pt>
                <c:pt idx="552">
                  <c:v>7.16680000000002e-9</c:v>
                </c:pt>
                <c:pt idx="553">
                  <c:v>7.16500000000002e-9</c:v>
                </c:pt>
                <c:pt idx="554">
                  <c:v>7.12130000000002e-9</c:v>
                </c:pt>
                <c:pt idx="555">
                  <c:v>7.08270000000003e-9</c:v>
                </c:pt>
                <c:pt idx="556">
                  <c:v>7.08060000000003e-9</c:v>
                </c:pt>
                <c:pt idx="557">
                  <c:v>7.04560000000002e-9</c:v>
                </c:pt>
                <c:pt idx="558">
                  <c:v>7.03860000000003e-9</c:v>
                </c:pt>
                <c:pt idx="559">
                  <c:v>6.99010000000002e-9</c:v>
                </c:pt>
                <c:pt idx="560">
                  <c:v>6.91150000000003e-9</c:v>
                </c:pt>
                <c:pt idx="561">
                  <c:v>6.90670000000003e-9</c:v>
                </c:pt>
                <c:pt idx="562">
                  <c:v>6.89870000000002e-9</c:v>
                </c:pt>
                <c:pt idx="563">
                  <c:v>6.87080000000002e-9</c:v>
                </c:pt>
                <c:pt idx="564">
                  <c:v>6.83580000000002e-9</c:v>
                </c:pt>
                <c:pt idx="565">
                  <c:v>6.81460000000002e-9</c:v>
                </c:pt>
                <c:pt idx="566">
                  <c:v>6.78260000000003e-9</c:v>
                </c:pt>
                <c:pt idx="567">
                  <c:v>6.76300000000002e-9</c:v>
                </c:pt>
                <c:pt idx="568">
                  <c:v>6.76890000000002e-9</c:v>
                </c:pt>
                <c:pt idx="569">
                  <c:v>6.73780000000002e-9</c:v>
                </c:pt>
                <c:pt idx="570">
                  <c:v>6.72160000000002e-9</c:v>
                </c:pt>
                <c:pt idx="571">
                  <c:v>6.68550000000002e-9</c:v>
                </c:pt>
                <c:pt idx="572">
                  <c:v>6.64730000000002e-9</c:v>
                </c:pt>
                <c:pt idx="573">
                  <c:v>6.60950000000002e-9</c:v>
                </c:pt>
                <c:pt idx="574">
                  <c:v>6.59340000000002e-9</c:v>
                </c:pt>
                <c:pt idx="575">
                  <c:v>6.54840000000002e-9</c:v>
                </c:pt>
                <c:pt idx="576">
                  <c:v>6.50930000000003e-9</c:v>
                </c:pt>
                <c:pt idx="577">
                  <c:v>6.45540000000002e-9</c:v>
                </c:pt>
                <c:pt idx="578">
                  <c:v>6.44990000000003e-9</c:v>
                </c:pt>
                <c:pt idx="579">
                  <c:v>6.42630000000002e-9</c:v>
                </c:pt>
                <c:pt idx="580">
                  <c:v>6.38310000000002e-9</c:v>
                </c:pt>
                <c:pt idx="581">
                  <c:v>6.35400000000002e-9</c:v>
                </c:pt>
                <c:pt idx="582">
                  <c:v>6.33800000000002e-9</c:v>
                </c:pt>
                <c:pt idx="583">
                  <c:v>6.32890000000001e-9</c:v>
                </c:pt>
                <c:pt idx="584">
                  <c:v>6.31670000000002e-9</c:v>
                </c:pt>
                <c:pt idx="585">
                  <c:v>6.29980000000002e-9</c:v>
                </c:pt>
                <c:pt idx="586">
                  <c:v>6.27890000000002e-9</c:v>
                </c:pt>
                <c:pt idx="587">
                  <c:v>6.23070000000003e-9</c:v>
                </c:pt>
                <c:pt idx="588">
                  <c:v>6.21640000000002e-9</c:v>
                </c:pt>
                <c:pt idx="589">
                  <c:v>6.16930000000002e-9</c:v>
                </c:pt>
                <c:pt idx="590">
                  <c:v>6.13800000000002e-9</c:v>
                </c:pt>
                <c:pt idx="591">
                  <c:v>6.11500000000001e-9</c:v>
                </c:pt>
                <c:pt idx="592">
                  <c:v>6.09860000000002e-9</c:v>
                </c:pt>
                <c:pt idx="593">
                  <c:v>6.08860000000002e-9</c:v>
                </c:pt>
                <c:pt idx="594">
                  <c:v>6.06950000000002e-9</c:v>
                </c:pt>
                <c:pt idx="595">
                  <c:v>6.01610000000002e-9</c:v>
                </c:pt>
                <c:pt idx="596">
                  <c:v>5.98310000000002e-9</c:v>
                </c:pt>
                <c:pt idx="597">
                  <c:v>5.94330000000003e-9</c:v>
                </c:pt>
                <c:pt idx="598">
                  <c:v>5.91580000000002e-9</c:v>
                </c:pt>
                <c:pt idx="599">
                  <c:v>5.93830000000003e-9</c:v>
                </c:pt>
                <c:pt idx="600">
                  <c:v>5.92970000000002e-9</c:v>
                </c:pt>
                <c:pt idx="601">
                  <c:v>5.89510000000001e-9</c:v>
                </c:pt>
                <c:pt idx="602">
                  <c:v>5.84210000000002e-9</c:v>
                </c:pt>
                <c:pt idx="603">
                  <c:v>5.82100000000002e-9</c:v>
                </c:pt>
                <c:pt idx="604">
                  <c:v>5.80670000000002e-9</c:v>
                </c:pt>
                <c:pt idx="605">
                  <c:v>5.77550000000002e-9</c:v>
                </c:pt>
                <c:pt idx="606">
                  <c:v>5.76600000000002e-9</c:v>
                </c:pt>
                <c:pt idx="607">
                  <c:v>5.78030000000002e-9</c:v>
                </c:pt>
                <c:pt idx="608">
                  <c:v>5.79850000000002e-9</c:v>
                </c:pt>
                <c:pt idx="609">
                  <c:v>5.77530000000002e-9</c:v>
                </c:pt>
                <c:pt idx="610">
                  <c:v>5.75050000000002e-9</c:v>
                </c:pt>
                <c:pt idx="611">
                  <c:v>5.71030000000002e-9</c:v>
                </c:pt>
                <c:pt idx="612">
                  <c:v>5.69460000000001e-9</c:v>
                </c:pt>
                <c:pt idx="613">
                  <c:v>5.67590000000002e-9</c:v>
                </c:pt>
                <c:pt idx="614">
                  <c:v>5.66390000000001e-9</c:v>
                </c:pt>
                <c:pt idx="615">
                  <c:v>5.64230000000002e-9</c:v>
                </c:pt>
                <c:pt idx="616">
                  <c:v>5.62340000000001e-9</c:v>
                </c:pt>
                <c:pt idx="617">
                  <c:v>5.63450000000001e-9</c:v>
                </c:pt>
                <c:pt idx="618">
                  <c:v>5.63750000000001e-9</c:v>
                </c:pt>
                <c:pt idx="619">
                  <c:v>5.60640000000002e-9</c:v>
                </c:pt>
                <c:pt idx="620">
                  <c:v>5.59860000000002e-9</c:v>
                </c:pt>
                <c:pt idx="621">
                  <c:v>5.56970000000002e-9</c:v>
                </c:pt>
                <c:pt idx="622">
                  <c:v>5.54770000000002e-9</c:v>
                </c:pt>
                <c:pt idx="623">
                  <c:v>5.51540000000002e-9</c:v>
                </c:pt>
                <c:pt idx="624">
                  <c:v>5.49860000000002e-9</c:v>
                </c:pt>
                <c:pt idx="625">
                  <c:v>5.47740000000002e-9</c:v>
                </c:pt>
                <c:pt idx="626">
                  <c:v>5.41790000000001e-9</c:v>
                </c:pt>
                <c:pt idx="627">
                  <c:v>5.40790000000002e-9</c:v>
                </c:pt>
                <c:pt idx="628">
                  <c:v>5.38600000000002e-9</c:v>
                </c:pt>
                <c:pt idx="629">
                  <c:v>5.37580000000002e-9</c:v>
                </c:pt>
                <c:pt idx="630">
                  <c:v>5.37530000000002e-9</c:v>
                </c:pt>
                <c:pt idx="631">
                  <c:v>5.35260000000002e-9</c:v>
                </c:pt>
                <c:pt idx="632">
                  <c:v>5.33620000000002e-9</c:v>
                </c:pt>
                <c:pt idx="633">
                  <c:v>5.30990000000002e-9</c:v>
                </c:pt>
                <c:pt idx="634">
                  <c:v>5.28960000000002e-9</c:v>
                </c:pt>
                <c:pt idx="635">
                  <c:v>5.27730000000002e-9</c:v>
                </c:pt>
                <c:pt idx="636">
                  <c:v>5.24530000000002e-9</c:v>
                </c:pt>
                <c:pt idx="637">
                  <c:v>5.22890000000001e-9</c:v>
                </c:pt>
                <c:pt idx="638">
                  <c:v>5.20730000000002e-9</c:v>
                </c:pt>
                <c:pt idx="639">
                  <c:v>5.19820000000001e-9</c:v>
                </c:pt>
                <c:pt idx="640">
                  <c:v>5.19460000000001e-9</c:v>
                </c:pt>
                <c:pt idx="641">
                  <c:v>5.16390000000001e-9</c:v>
                </c:pt>
                <c:pt idx="642">
                  <c:v>5.13390000000001e-9</c:v>
                </c:pt>
                <c:pt idx="643">
                  <c:v>5.12180000000001e-9</c:v>
                </c:pt>
                <c:pt idx="644">
                  <c:v>5.08860000000002e-9</c:v>
                </c:pt>
                <c:pt idx="645">
                  <c:v>5.07410000000001e-9</c:v>
                </c:pt>
                <c:pt idx="646">
                  <c:v>5.06520000000002e-9</c:v>
                </c:pt>
                <c:pt idx="647">
                  <c:v>5.04520000000002e-9</c:v>
                </c:pt>
                <c:pt idx="648">
                  <c:v>5.06790000000001e-9</c:v>
                </c:pt>
                <c:pt idx="649">
                  <c:v>5.04180000000002e-9</c:v>
                </c:pt>
                <c:pt idx="650">
                  <c:v>5.00950000000002e-9</c:v>
                </c:pt>
                <c:pt idx="651">
                  <c:v>4.98220000000002e-9</c:v>
                </c:pt>
                <c:pt idx="652">
                  <c:v>4.96520000000002e-9</c:v>
                </c:pt>
                <c:pt idx="653">
                  <c:v>4.94310000000002e-9</c:v>
                </c:pt>
                <c:pt idx="654">
                  <c:v>4.94650000000002e-9</c:v>
                </c:pt>
                <c:pt idx="655">
                  <c:v>4.96720000000002e-9</c:v>
                </c:pt>
                <c:pt idx="656">
                  <c:v>4.97790000000002e-9</c:v>
                </c:pt>
                <c:pt idx="657">
                  <c:v>4.95950000000002e-9</c:v>
                </c:pt>
                <c:pt idx="658">
                  <c:v>4.93130000000002e-9</c:v>
                </c:pt>
                <c:pt idx="659">
                  <c:v>4.90130000000002e-9</c:v>
                </c:pt>
                <c:pt idx="660">
                  <c:v>4.86880000000001e-9</c:v>
                </c:pt>
                <c:pt idx="661">
                  <c:v>4.84420000000001e-9</c:v>
                </c:pt>
                <c:pt idx="662">
                  <c:v>4.83460000000002e-9</c:v>
                </c:pt>
                <c:pt idx="663">
                  <c:v>4.82870000000001e-9</c:v>
                </c:pt>
                <c:pt idx="664">
                  <c:v>4.82280000000001e-9</c:v>
                </c:pt>
                <c:pt idx="665">
                  <c:v>4.82900000000001e-9</c:v>
                </c:pt>
                <c:pt idx="666">
                  <c:v>4.78690000000002e-9</c:v>
                </c:pt>
                <c:pt idx="667">
                  <c:v>4.74460000000002e-9</c:v>
                </c:pt>
                <c:pt idx="668">
                  <c:v>4.69530000000001e-9</c:v>
                </c:pt>
                <c:pt idx="669">
                  <c:v>4.68780000000001e-9</c:v>
                </c:pt>
                <c:pt idx="670">
                  <c:v>4.64770000000001e-9</c:v>
                </c:pt>
                <c:pt idx="671">
                  <c:v>4.61300000000001e-9</c:v>
                </c:pt>
                <c:pt idx="672">
                  <c:v>4.59930000000002e-9</c:v>
                </c:pt>
                <c:pt idx="673">
                  <c:v>4.58640000000001e-9</c:v>
                </c:pt>
                <c:pt idx="674">
                  <c:v>4.58540000000001e-9</c:v>
                </c:pt>
                <c:pt idx="675">
                  <c:v>4.55500000000001e-9</c:v>
                </c:pt>
                <c:pt idx="676">
                  <c:v>4.54130000000002e-9</c:v>
                </c:pt>
                <c:pt idx="677">
                  <c:v>4.52110000000001e-9</c:v>
                </c:pt>
                <c:pt idx="678">
                  <c:v>4.51200000000001e-9</c:v>
                </c:pt>
                <c:pt idx="679">
                  <c:v>4.49020000000002e-9</c:v>
                </c:pt>
                <c:pt idx="680">
                  <c:v>4.46880000000001e-9</c:v>
                </c:pt>
                <c:pt idx="681">
                  <c:v>4.46680000000002e-9</c:v>
                </c:pt>
                <c:pt idx="682">
                  <c:v>4.45680000000002e-9</c:v>
                </c:pt>
                <c:pt idx="683">
                  <c:v>4.43080000000002e-9</c:v>
                </c:pt>
                <c:pt idx="684">
                  <c:v>4.42580000000001e-9</c:v>
                </c:pt>
                <c:pt idx="685">
                  <c:v>4.41290000000001e-9</c:v>
                </c:pt>
                <c:pt idx="686">
                  <c:v>4.39330000000001e-9</c:v>
                </c:pt>
                <c:pt idx="687">
                  <c:v>4.38170000000002e-9</c:v>
                </c:pt>
                <c:pt idx="688">
                  <c:v>4.39310000000001e-9</c:v>
                </c:pt>
                <c:pt idx="689">
                  <c:v>4.38350000000001e-9</c:v>
                </c:pt>
                <c:pt idx="690">
                  <c:v>4.38600000000002e-9</c:v>
                </c:pt>
                <c:pt idx="691">
                  <c:v>4.37940000000002e-9</c:v>
                </c:pt>
                <c:pt idx="692">
                  <c:v>4.37470000000001e-9</c:v>
                </c:pt>
                <c:pt idx="693">
                  <c:v>4.37940000000002e-9</c:v>
                </c:pt>
                <c:pt idx="694">
                  <c:v>4.36530000000001e-9</c:v>
                </c:pt>
                <c:pt idx="695">
                  <c:v>4.35650000000001e-9</c:v>
                </c:pt>
                <c:pt idx="696">
                  <c:v>4.33720000000002e-9</c:v>
                </c:pt>
                <c:pt idx="697">
                  <c:v>4.30080000000001e-9</c:v>
                </c:pt>
                <c:pt idx="698">
                  <c:v>4.28010000000001e-9</c:v>
                </c:pt>
                <c:pt idx="699">
                  <c:v>4.24510000000001e-9</c:v>
                </c:pt>
                <c:pt idx="700">
                  <c:v>4.23260000000002e-9</c:v>
                </c:pt>
                <c:pt idx="701">
                  <c:v>4.21440000000001e-9</c:v>
                </c:pt>
                <c:pt idx="702">
                  <c:v>4.21600000000002e-9</c:v>
                </c:pt>
                <c:pt idx="703">
                  <c:v>4.19210000000001e-9</c:v>
                </c:pt>
                <c:pt idx="704">
                  <c:v>4.16820000000001e-9</c:v>
                </c:pt>
                <c:pt idx="705">
                  <c:v>4.15500000000001e-9</c:v>
                </c:pt>
                <c:pt idx="706">
                  <c:v>4.18660000000002e-9</c:v>
                </c:pt>
                <c:pt idx="707">
                  <c:v>4.17710000000001e-9</c:v>
                </c:pt>
                <c:pt idx="708">
                  <c:v>4.18800000000001e-9</c:v>
                </c:pt>
                <c:pt idx="709">
                  <c:v>4.17050000000001e-9</c:v>
                </c:pt>
                <c:pt idx="710">
                  <c:v>4.15300000000001e-9</c:v>
                </c:pt>
                <c:pt idx="711">
                  <c:v>4.15980000000001e-9</c:v>
                </c:pt>
                <c:pt idx="712">
                  <c:v>4.17140000000002e-9</c:v>
                </c:pt>
                <c:pt idx="713">
                  <c:v>4.15890000000001e-9</c:v>
                </c:pt>
                <c:pt idx="714">
                  <c:v>4.14320000000002e-9</c:v>
                </c:pt>
                <c:pt idx="715">
                  <c:v>4.10910000000001e-9</c:v>
                </c:pt>
                <c:pt idx="716">
                  <c:v>4.09520000000001e-9</c:v>
                </c:pt>
                <c:pt idx="717">
                  <c:v>4.08680000000001e-9</c:v>
                </c:pt>
                <c:pt idx="718">
                  <c:v>4.06610000000001e-9</c:v>
                </c:pt>
                <c:pt idx="719">
                  <c:v>4.04790000000001e-9</c:v>
                </c:pt>
                <c:pt idx="720">
                  <c:v>4.02660000000002e-9</c:v>
                </c:pt>
                <c:pt idx="721">
                  <c:v>4.03110000000002e-9</c:v>
                </c:pt>
                <c:pt idx="722">
                  <c:v>4.02130000000001e-9</c:v>
                </c:pt>
                <c:pt idx="723">
                  <c:v>4.01200000000001e-9</c:v>
                </c:pt>
                <c:pt idx="724">
                  <c:v>4.00860000000002e-9</c:v>
                </c:pt>
                <c:pt idx="725">
                  <c:v>3.97790000000001e-9</c:v>
                </c:pt>
                <c:pt idx="726">
                  <c:v>3.97840000000001e-9</c:v>
                </c:pt>
                <c:pt idx="727">
                  <c:v>3.96810000000002e-9</c:v>
                </c:pt>
                <c:pt idx="728">
                  <c:v>3.95770000000001e-9</c:v>
                </c:pt>
                <c:pt idx="729">
                  <c:v>3.95950000000001e-9</c:v>
                </c:pt>
                <c:pt idx="730">
                  <c:v>3.94380000000002e-9</c:v>
                </c:pt>
                <c:pt idx="731">
                  <c:v>3.94060000000001e-9</c:v>
                </c:pt>
                <c:pt idx="732">
                  <c:v>3.94450000000002e-9</c:v>
                </c:pt>
                <c:pt idx="733">
                  <c:v>3.95290000000001e-9</c:v>
                </c:pt>
                <c:pt idx="734">
                  <c:v>3.95060000000001e-9</c:v>
                </c:pt>
                <c:pt idx="735">
                  <c:v>3.96360000000002e-9</c:v>
                </c:pt>
                <c:pt idx="736">
                  <c:v>3.93630000000001e-9</c:v>
                </c:pt>
                <c:pt idx="737">
                  <c:v>3.92270000000001e-9</c:v>
                </c:pt>
                <c:pt idx="738">
                  <c:v>3.90240000000001e-9</c:v>
                </c:pt>
                <c:pt idx="739">
                  <c:v>3.88350000000002e-9</c:v>
                </c:pt>
                <c:pt idx="740">
                  <c:v>3.85190000000001e-9</c:v>
                </c:pt>
                <c:pt idx="741">
                  <c:v>3.84220000000001e-9</c:v>
                </c:pt>
                <c:pt idx="742">
                  <c:v>3.82920000000001e-9</c:v>
                </c:pt>
                <c:pt idx="743">
                  <c:v>3.82600000000001e-9</c:v>
                </c:pt>
                <c:pt idx="744">
                  <c:v>3.82990000000001e-9</c:v>
                </c:pt>
                <c:pt idx="745">
                  <c:v>3.83580000000001e-9</c:v>
                </c:pt>
                <c:pt idx="746">
                  <c:v>3.83560000000001e-9</c:v>
                </c:pt>
                <c:pt idx="747">
                  <c:v>3.83280000000001e-9</c:v>
                </c:pt>
                <c:pt idx="748">
                  <c:v>3.81060000000001e-9</c:v>
                </c:pt>
                <c:pt idx="749">
                  <c:v>3.78830000000002e-9</c:v>
                </c:pt>
                <c:pt idx="750">
                  <c:v>3.75600000000001e-9</c:v>
                </c:pt>
                <c:pt idx="751">
                  <c:v>3.75050000000001e-9</c:v>
                </c:pt>
                <c:pt idx="752">
                  <c:v>3.75800000000001e-9</c:v>
                </c:pt>
                <c:pt idx="753">
                  <c:v>3.75370000000002e-9</c:v>
                </c:pt>
                <c:pt idx="754">
                  <c:v>3.74800000000002e-9</c:v>
                </c:pt>
                <c:pt idx="755">
                  <c:v>3.71110000000001e-9</c:v>
                </c:pt>
                <c:pt idx="756">
                  <c:v>3.68580000000001e-9</c:v>
                </c:pt>
                <c:pt idx="757">
                  <c:v>3.67820000000001e-9</c:v>
                </c:pt>
                <c:pt idx="758">
                  <c:v>3.63470000000001e-9</c:v>
                </c:pt>
                <c:pt idx="759">
                  <c:v>3.60820000000001e-9</c:v>
                </c:pt>
                <c:pt idx="760">
                  <c:v>3.62010000000002e-9</c:v>
                </c:pt>
                <c:pt idx="761">
                  <c:v>3.63090000000001e-9</c:v>
                </c:pt>
                <c:pt idx="762">
                  <c:v>3.60560000000001e-9</c:v>
                </c:pt>
                <c:pt idx="763">
                  <c:v>3.61970000000001e-9</c:v>
                </c:pt>
                <c:pt idx="764">
                  <c:v>3.59720000000001e-9</c:v>
                </c:pt>
                <c:pt idx="765">
                  <c:v>3.58920000000001e-9</c:v>
                </c:pt>
                <c:pt idx="766">
                  <c:v>3.55540000000001e-9</c:v>
                </c:pt>
                <c:pt idx="767">
                  <c:v>3.55770000000001e-9</c:v>
                </c:pt>
                <c:pt idx="768">
                  <c:v>3.55390000000001e-9</c:v>
                </c:pt>
                <c:pt idx="769">
                  <c:v>3.54830000000001e-9</c:v>
                </c:pt>
                <c:pt idx="770">
                  <c:v>3.53930000000001e-9</c:v>
                </c:pt>
                <c:pt idx="771">
                  <c:v>3.52280000000001e-9</c:v>
                </c:pt>
                <c:pt idx="772">
                  <c:v>3.51120000000001e-9</c:v>
                </c:pt>
                <c:pt idx="773">
                  <c:v>3.50130000000001e-9</c:v>
                </c:pt>
                <c:pt idx="774">
                  <c:v>3.50160000000001e-9</c:v>
                </c:pt>
                <c:pt idx="775">
                  <c:v>3.50770000000001e-9</c:v>
                </c:pt>
                <c:pt idx="776">
                  <c:v>3.49100000000001e-9</c:v>
                </c:pt>
                <c:pt idx="777">
                  <c:v>3.49110000000001e-9</c:v>
                </c:pt>
                <c:pt idx="778">
                  <c:v>3.48800000000001e-9</c:v>
                </c:pt>
                <c:pt idx="779">
                  <c:v>3.47750000000001e-9</c:v>
                </c:pt>
                <c:pt idx="780">
                  <c:v>3.47480000000001e-9</c:v>
                </c:pt>
                <c:pt idx="781">
                  <c:v>3.47030000000001e-9</c:v>
                </c:pt>
                <c:pt idx="782">
                  <c:v>3.47130000000001e-9</c:v>
                </c:pt>
                <c:pt idx="783">
                  <c:v>3.46310000000002e-9</c:v>
                </c:pt>
                <c:pt idx="784">
                  <c:v>3.43810000000001e-9</c:v>
                </c:pt>
                <c:pt idx="785">
                  <c:v>3.40840000000001e-9</c:v>
                </c:pt>
                <c:pt idx="786">
                  <c:v>3.40150000000001e-9</c:v>
                </c:pt>
                <c:pt idx="787">
                  <c:v>3.39780000000001e-9</c:v>
                </c:pt>
                <c:pt idx="788">
                  <c:v>3.38290000000001e-9</c:v>
                </c:pt>
                <c:pt idx="789">
                  <c:v>3.37210000000001e-9</c:v>
                </c:pt>
                <c:pt idx="790">
                  <c:v>3.35380000000001e-9</c:v>
                </c:pt>
                <c:pt idx="791">
                  <c:v>3.35560000000001e-9</c:v>
                </c:pt>
                <c:pt idx="792">
                  <c:v>3.36330000000001e-9</c:v>
                </c:pt>
                <c:pt idx="793">
                  <c:v>3.36220000000001e-9</c:v>
                </c:pt>
                <c:pt idx="794">
                  <c:v>3.36520000000001e-9</c:v>
                </c:pt>
                <c:pt idx="795">
                  <c:v>3.37170000000001e-9</c:v>
                </c:pt>
                <c:pt idx="796">
                  <c:v>3.37210000000001e-9</c:v>
                </c:pt>
                <c:pt idx="797">
                  <c:v>3.37790000000001e-9</c:v>
                </c:pt>
                <c:pt idx="798">
                  <c:v>3.36570000000001e-9</c:v>
                </c:pt>
                <c:pt idx="799">
                  <c:v>3.35010000000001e-9</c:v>
                </c:pt>
                <c:pt idx="800">
                  <c:v>3.33730000000001e-9</c:v>
                </c:pt>
                <c:pt idx="801">
                  <c:v>3.31930000000001e-9</c:v>
                </c:pt>
                <c:pt idx="802">
                  <c:v>3.29430000000001e-9</c:v>
                </c:pt>
                <c:pt idx="803">
                  <c:v>3.27490000000001e-9</c:v>
                </c:pt>
                <c:pt idx="804">
                  <c:v>3.27570000000001e-9</c:v>
                </c:pt>
                <c:pt idx="805">
                  <c:v>3.26260000000001e-9</c:v>
                </c:pt>
                <c:pt idx="806">
                  <c:v>3.26990000000001e-9</c:v>
                </c:pt>
                <c:pt idx="807">
                  <c:v>3.27000000000001e-9</c:v>
                </c:pt>
                <c:pt idx="808">
                  <c:v>3.28120000000001e-9</c:v>
                </c:pt>
                <c:pt idx="809">
                  <c:v>3.28180000000001e-9</c:v>
                </c:pt>
                <c:pt idx="810">
                  <c:v>3.26110000000001e-9</c:v>
                </c:pt>
                <c:pt idx="811">
                  <c:v>3.24530000000001e-9</c:v>
                </c:pt>
                <c:pt idx="812">
                  <c:v>3.22980000000001e-9</c:v>
                </c:pt>
                <c:pt idx="813">
                  <c:v>3.22280000000001e-9</c:v>
                </c:pt>
                <c:pt idx="814">
                  <c:v>3.23540000000001e-9</c:v>
                </c:pt>
                <c:pt idx="815">
                  <c:v>3.20560000000001e-9</c:v>
                </c:pt>
                <c:pt idx="816">
                  <c:v>3.19220000000001e-9</c:v>
                </c:pt>
                <c:pt idx="817">
                  <c:v>3.18980000000001e-9</c:v>
                </c:pt>
                <c:pt idx="818">
                  <c:v>3.17080000000001e-9</c:v>
                </c:pt>
                <c:pt idx="819">
                  <c:v>3.15730000000001e-9</c:v>
                </c:pt>
                <c:pt idx="820">
                  <c:v>3.15780000000001e-9</c:v>
                </c:pt>
                <c:pt idx="821">
                  <c:v>3.15370000000001e-9</c:v>
                </c:pt>
                <c:pt idx="822">
                  <c:v>3.14610000000001e-9</c:v>
                </c:pt>
                <c:pt idx="823">
                  <c:v>3.15150000000001e-9</c:v>
                </c:pt>
                <c:pt idx="824">
                  <c:v>3.14180000000001e-9</c:v>
                </c:pt>
                <c:pt idx="825">
                  <c:v>3.13450000000001e-9</c:v>
                </c:pt>
                <c:pt idx="826">
                  <c:v>3.13860000000001e-9</c:v>
                </c:pt>
                <c:pt idx="827">
                  <c:v>3.12720000000001e-9</c:v>
                </c:pt>
                <c:pt idx="828">
                  <c:v>3.11920000000001e-9</c:v>
                </c:pt>
                <c:pt idx="829">
                  <c:v>3.11320000000001e-9</c:v>
                </c:pt>
                <c:pt idx="830">
                  <c:v>3.10970000000001e-9</c:v>
                </c:pt>
                <c:pt idx="831">
                  <c:v>3.09400000000001e-9</c:v>
                </c:pt>
                <c:pt idx="832">
                  <c:v>3.08060000000001e-9</c:v>
                </c:pt>
                <c:pt idx="833">
                  <c:v>3.07520000000001e-9</c:v>
                </c:pt>
                <c:pt idx="834">
                  <c:v>3.05610000000001e-9</c:v>
                </c:pt>
                <c:pt idx="835">
                  <c:v>3.06310000000001e-9</c:v>
                </c:pt>
                <c:pt idx="836">
                  <c:v>3.06010000000001e-9</c:v>
                </c:pt>
                <c:pt idx="837">
                  <c:v>3.06420000000001e-9</c:v>
                </c:pt>
                <c:pt idx="838">
                  <c:v>3.05070000000001e-9</c:v>
                </c:pt>
                <c:pt idx="839">
                  <c:v>3.05410000000001e-9</c:v>
                </c:pt>
                <c:pt idx="840">
                  <c:v>3.03710000000001e-9</c:v>
                </c:pt>
                <c:pt idx="841">
                  <c:v>3.01700000000001e-9</c:v>
                </c:pt>
                <c:pt idx="842">
                  <c:v>3.00460000000001e-9</c:v>
                </c:pt>
                <c:pt idx="843">
                  <c:v>2.99990000000001e-9</c:v>
                </c:pt>
                <c:pt idx="844">
                  <c:v>2.99770000000001e-9</c:v>
                </c:pt>
                <c:pt idx="845">
                  <c:v>2.99890000000001e-9</c:v>
                </c:pt>
                <c:pt idx="846">
                  <c:v>2.98840000000001e-9</c:v>
                </c:pt>
                <c:pt idx="847">
                  <c:v>2.98540000000001e-9</c:v>
                </c:pt>
                <c:pt idx="848">
                  <c:v>2.97950000000001e-9</c:v>
                </c:pt>
                <c:pt idx="849">
                  <c:v>2.99460000000001e-9</c:v>
                </c:pt>
                <c:pt idx="850">
                  <c:v>2.99360000000001e-9</c:v>
                </c:pt>
                <c:pt idx="851">
                  <c:v>2.98300000000001e-9</c:v>
                </c:pt>
                <c:pt idx="852">
                  <c:v>2.96870000000001e-9</c:v>
                </c:pt>
                <c:pt idx="853">
                  <c:v>2.96890000000001e-9</c:v>
                </c:pt>
                <c:pt idx="854">
                  <c:v>2.96900000000001e-9</c:v>
                </c:pt>
                <c:pt idx="855">
                  <c:v>2.96400000000001e-9</c:v>
                </c:pt>
                <c:pt idx="856">
                  <c:v>2.96520000000001e-9</c:v>
                </c:pt>
                <c:pt idx="857">
                  <c:v>2.97290000000001e-9</c:v>
                </c:pt>
                <c:pt idx="858">
                  <c:v>2.96120000000001e-9</c:v>
                </c:pt>
                <c:pt idx="859">
                  <c:v>2.94700000000001e-9</c:v>
                </c:pt>
                <c:pt idx="860">
                  <c:v>2.93390000000001e-9</c:v>
                </c:pt>
                <c:pt idx="861">
                  <c:v>2.93010000000001e-9</c:v>
                </c:pt>
                <c:pt idx="862">
                  <c:v>2.91450000000001e-9</c:v>
                </c:pt>
                <c:pt idx="863">
                  <c:v>2.90550000000001e-9</c:v>
                </c:pt>
                <c:pt idx="864">
                  <c:v>2.90990000000001e-9</c:v>
                </c:pt>
                <c:pt idx="865">
                  <c:v>2.91280000000001e-9</c:v>
                </c:pt>
                <c:pt idx="866">
                  <c:v>2.90240000000001e-9</c:v>
                </c:pt>
                <c:pt idx="867">
                  <c:v>2.90850000000001e-9</c:v>
                </c:pt>
                <c:pt idx="868">
                  <c:v>2.90410000000001e-9</c:v>
                </c:pt>
                <c:pt idx="869">
                  <c:v>2.87630000000001e-9</c:v>
                </c:pt>
                <c:pt idx="870">
                  <c:v>2.86300000000001e-9</c:v>
                </c:pt>
                <c:pt idx="871">
                  <c:v>2.84650000000001e-9</c:v>
                </c:pt>
                <c:pt idx="872">
                  <c:v>2.84360000000001e-9</c:v>
                </c:pt>
                <c:pt idx="873">
                  <c:v>2.81030000000001e-9</c:v>
                </c:pt>
                <c:pt idx="874">
                  <c:v>2.79150000000001e-9</c:v>
                </c:pt>
                <c:pt idx="875">
                  <c:v>2.78840000000001e-9</c:v>
                </c:pt>
                <c:pt idx="876">
                  <c:v>2.78670000000001e-9</c:v>
                </c:pt>
                <c:pt idx="877">
                  <c:v>2.77430000000001e-9</c:v>
                </c:pt>
                <c:pt idx="878">
                  <c:v>2.75390000000001e-9</c:v>
                </c:pt>
                <c:pt idx="879">
                  <c:v>2.73830000000001e-9</c:v>
                </c:pt>
                <c:pt idx="880">
                  <c:v>2.71620000000001e-9</c:v>
                </c:pt>
                <c:pt idx="881">
                  <c:v>2.70670000000001e-9</c:v>
                </c:pt>
                <c:pt idx="882">
                  <c:v>2.71250000000001e-9</c:v>
                </c:pt>
                <c:pt idx="883">
                  <c:v>2.70510000000001e-9</c:v>
                </c:pt>
                <c:pt idx="884">
                  <c:v>2.69990000000001e-9</c:v>
                </c:pt>
                <c:pt idx="885">
                  <c:v>2.68290000000001e-9</c:v>
                </c:pt>
                <c:pt idx="886">
                  <c:v>2.67530000000001e-9</c:v>
                </c:pt>
                <c:pt idx="887">
                  <c:v>2.67530000000001e-9</c:v>
                </c:pt>
                <c:pt idx="888">
                  <c:v>2.67660000000001e-9</c:v>
                </c:pt>
                <c:pt idx="889">
                  <c:v>2.66310000000001e-9</c:v>
                </c:pt>
                <c:pt idx="890">
                  <c:v>2.64690000000001e-9</c:v>
                </c:pt>
                <c:pt idx="891">
                  <c:v>2.63330000000001e-9</c:v>
                </c:pt>
                <c:pt idx="892">
                  <c:v>2.63230000000001e-9</c:v>
                </c:pt>
                <c:pt idx="893">
                  <c:v>2.60510000000001e-9</c:v>
                </c:pt>
                <c:pt idx="894">
                  <c:v>2.60740000000001e-9</c:v>
                </c:pt>
                <c:pt idx="895">
                  <c:v>2.60750000000001e-9</c:v>
                </c:pt>
                <c:pt idx="896">
                  <c:v>2.60630000000001e-9</c:v>
                </c:pt>
                <c:pt idx="897">
                  <c:v>2.60070000000001e-9</c:v>
                </c:pt>
                <c:pt idx="898">
                  <c:v>2.60510000000001e-9</c:v>
                </c:pt>
                <c:pt idx="899">
                  <c:v>2.60600000000001e-9</c:v>
                </c:pt>
                <c:pt idx="900">
                  <c:v>2.59160000000001e-9</c:v>
                </c:pt>
                <c:pt idx="901">
                  <c:v>2.61050000000001e-9</c:v>
                </c:pt>
                <c:pt idx="902">
                  <c:v>2.61570000000001e-9</c:v>
                </c:pt>
                <c:pt idx="903">
                  <c:v>2.62160000000001e-9</c:v>
                </c:pt>
                <c:pt idx="904">
                  <c:v>2.63040000000001e-9</c:v>
                </c:pt>
                <c:pt idx="905">
                  <c:v>2.63290000000001e-9</c:v>
                </c:pt>
                <c:pt idx="906">
                  <c:v>2.63590000000001e-9</c:v>
                </c:pt>
                <c:pt idx="907">
                  <c:v>2.62700000000001e-9</c:v>
                </c:pt>
                <c:pt idx="908">
                  <c:v>2.60590000000001e-9</c:v>
                </c:pt>
                <c:pt idx="909">
                  <c:v>2.60090000000001e-9</c:v>
                </c:pt>
                <c:pt idx="910">
                  <c:v>2.58590000000001e-9</c:v>
                </c:pt>
                <c:pt idx="911">
                  <c:v>2.58000000000001e-9</c:v>
                </c:pt>
                <c:pt idx="912">
                  <c:v>2.57990000000001e-9</c:v>
                </c:pt>
                <c:pt idx="913">
                  <c:v>2.57460000000001e-9</c:v>
                </c:pt>
                <c:pt idx="914">
                  <c:v>2.57240000000001e-9</c:v>
                </c:pt>
                <c:pt idx="915">
                  <c:v>2.57280000000001e-9</c:v>
                </c:pt>
                <c:pt idx="916">
                  <c:v>2.56570000000001e-9</c:v>
                </c:pt>
                <c:pt idx="917">
                  <c:v>2.57280000000001e-9</c:v>
                </c:pt>
                <c:pt idx="918">
                  <c:v>2.55230000000001e-9</c:v>
                </c:pt>
                <c:pt idx="919">
                  <c:v>2.54480000000001e-9</c:v>
                </c:pt>
                <c:pt idx="920">
                  <c:v>2.53820000000001e-9</c:v>
                </c:pt>
                <c:pt idx="921">
                  <c:v>2.52630000000001e-9</c:v>
                </c:pt>
                <c:pt idx="922">
                  <c:v>2.51600000000001e-9</c:v>
                </c:pt>
                <c:pt idx="923">
                  <c:v>2.50780000000001e-9</c:v>
                </c:pt>
                <c:pt idx="924">
                  <c:v>2.50580000000001e-9</c:v>
                </c:pt>
                <c:pt idx="925">
                  <c:v>2.50960000000001e-9</c:v>
                </c:pt>
                <c:pt idx="926">
                  <c:v>2.50520000000001e-9</c:v>
                </c:pt>
                <c:pt idx="927">
                  <c:v>2.50960000000001e-9</c:v>
                </c:pt>
                <c:pt idx="928">
                  <c:v>2.50520000000001e-9</c:v>
                </c:pt>
                <c:pt idx="929">
                  <c:v>2.49840000000001e-9</c:v>
                </c:pt>
                <c:pt idx="930">
                  <c:v>2.49030000000001e-9</c:v>
                </c:pt>
                <c:pt idx="931">
                  <c:v>2.48050000000001e-9</c:v>
                </c:pt>
                <c:pt idx="932">
                  <c:v>2.46790000000001e-9</c:v>
                </c:pt>
                <c:pt idx="933">
                  <c:v>2.46360000000001e-9</c:v>
                </c:pt>
                <c:pt idx="934">
                  <c:v>2.45130000000001e-9</c:v>
                </c:pt>
                <c:pt idx="935">
                  <c:v>2.44750000000001e-9</c:v>
                </c:pt>
                <c:pt idx="936">
                  <c:v>2.45710000000001e-9</c:v>
                </c:pt>
                <c:pt idx="937">
                  <c:v>2.46770000000001e-9</c:v>
                </c:pt>
                <c:pt idx="938">
                  <c:v>2.47120000000001e-9</c:v>
                </c:pt>
                <c:pt idx="939">
                  <c:v>2.47300000000001e-9</c:v>
                </c:pt>
                <c:pt idx="940">
                  <c:v>2.47580000000001e-9</c:v>
                </c:pt>
                <c:pt idx="941">
                  <c:v>2.47600000000001e-9</c:v>
                </c:pt>
                <c:pt idx="942">
                  <c:v>2.47200000000001e-9</c:v>
                </c:pt>
                <c:pt idx="943">
                  <c:v>2.47760000000001e-9</c:v>
                </c:pt>
                <c:pt idx="944">
                  <c:v>2.45060000000001e-9</c:v>
                </c:pt>
                <c:pt idx="945">
                  <c:v>2.45600000000001e-9</c:v>
                </c:pt>
                <c:pt idx="946">
                  <c:v>2.45180000000001e-9</c:v>
                </c:pt>
                <c:pt idx="947">
                  <c:v>2.43780000000001e-9</c:v>
                </c:pt>
                <c:pt idx="948">
                  <c:v>2.42820000000001e-9</c:v>
                </c:pt>
                <c:pt idx="949">
                  <c:v>2.41460000000001e-9</c:v>
                </c:pt>
                <c:pt idx="950">
                  <c:v>2.41410000000001e-9</c:v>
                </c:pt>
                <c:pt idx="951">
                  <c:v>2.40900000000001e-9</c:v>
                </c:pt>
                <c:pt idx="952">
                  <c:v>2.40120000000001e-9</c:v>
                </c:pt>
                <c:pt idx="953">
                  <c:v>2.40270000000001e-9</c:v>
                </c:pt>
                <c:pt idx="954">
                  <c:v>2.38940000000001e-9</c:v>
                </c:pt>
                <c:pt idx="955">
                  <c:v>2.38590000000001e-9</c:v>
                </c:pt>
                <c:pt idx="956">
                  <c:v>2.38900000000001e-9</c:v>
                </c:pt>
                <c:pt idx="957">
                  <c:v>2.37140000000001e-9</c:v>
                </c:pt>
                <c:pt idx="958">
                  <c:v>2.37570000000001e-9</c:v>
                </c:pt>
                <c:pt idx="959">
                  <c:v>2.37610000000001e-9</c:v>
                </c:pt>
                <c:pt idx="960">
                  <c:v>2.37010000000001e-9</c:v>
                </c:pt>
                <c:pt idx="961">
                  <c:v>2.36140000000001e-9</c:v>
                </c:pt>
                <c:pt idx="962">
                  <c:v>2.3526e-9</c:v>
                </c:pt>
                <c:pt idx="963">
                  <c:v>2.35050000000001e-9</c:v>
                </c:pt>
                <c:pt idx="964">
                  <c:v>2.34050000000001e-9</c:v>
                </c:pt>
                <c:pt idx="965">
                  <c:v>2.32840000000001e-9</c:v>
                </c:pt>
                <c:pt idx="966">
                  <c:v>2.33720000000001e-9</c:v>
                </c:pt>
                <c:pt idx="967">
                  <c:v>2.32740000000001e-9</c:v>
                </c:pt>
                <c:pt idx="968">
                  <c:v>2.32300000000001e-9</c:v>
                </c:pt>
                <c:pt idx="969">
                  <c:v>2.32030000000001e-9</c:v>
                </c:pt>
                <c:pt idx="970">
                  <c:v>2.312e-9</c:v>
                </c:pt>
                <c:pt idx="971">
                  <c:v>2.30420000000001e-9</c:v>
                </c:pt>
                <c:pt idx="972">
                  <c:v>2.3028e-9</c:v>
                </c:pt>
                <c:pt idx="973">
                  <c:v>2.28690000000001e-9</c:v>
                </c:pt>
                <c:pt idx="974">
                  <c:v>2.28610000000001e-9</c:v>
                </c:pt>
                <c:pt idx="975">
                  <c:v>2.29340000000001e-9</c:v>
                </c:pt>
                <c:pt idx="976">
                  <c:v>2.27860000000001e-9</c:v>
                </c:pt>
                <c:pt idx="977">
                  <c:v>2.27530000000001e-9</c:v>
                </c:pt>
                <c:pt idx="978">
                  <c:v>2.27350000000001e-9</c:v>
                </c:pt>
                <c:pt idx="979">
                  <c:v>2.26450000000001e-9</c:v>
                </c:pt>
                <c:pt idx="980">
                  <c:v>2.26280000000001e-9</c:v>
                </c:pt>
                <c:pt idx="981">
                  <c:v>2.25700000000001e-9</c:v>
                </c:pt>
                <c:pt idx="982">
                  <c:v>2.26130000000001e-9</c:v>
                </c:pt>
                <c:pt idx="983">
                  <c:v>2.26690000000001e-9</c:v>
                </c:pt>
                <c:pt idx="984">
                  <c:v>2.26130000000001e-9</c:v>
                </c:pt>
                <c:pt idx="985">
                  <c:v>2.25340000000001e-9</c:v>
                </c:pt>
                <c:pt idx="986">
                  <c:v>2.26670000000001e-9</c:v>
                </c:pt>
                <c:pt idx="987">
                  <c:v>2.27560000000001e-9</c:v>
                </c:pt>
                <c:pt idx="988">
                  <c:v>2.27370000000001e-9</c:v>
                </c:pt>
                <c:pt idx="989">
                  <c:v>2.26120000000001e-9</c:v>
                </c:pt>
                <c:pt idx="990">
                  <c:v>2.23890000000001e-9</c:v>
                </c:pt>
                <c:pt idx="991">
                  <c:v>2.23040000000001e-9</c:v>
                </c:pt>
                <c:pt idx="992">
                  <c:v>2.21930000000001e-9</c:v>
                </c:pt>
                <c:pt idx="993">
                  <c:v>2.21880000000001e-9</c:v>
                </c:pt>
                <c:pt idx="994">
                  <c:v>2.21190000000001e-9</c:v>
                </c:pt>
                <c:pt idx="995">
                  <c:v>2.20970000000001e-9</c:v>
                </c:pt>
                <c:pt idx="996">
                  <c:v>2.20760000000001e-9</c:v>
                </c:pt>
                <c:pt idx="997">
                  <c:v>2.19390000000001e-9</c:v>
                </c:pt>
                <c:pt idx="998">
                  <c:v>2.18690000000001e-9</c:v>
                </c:pt>
                <c:pt idx="999">
                  <c:v>2.18270000000001e-9</c:v>
                </c:pt>
                <c:pt idx="1000">
                  <c:v>2.17510000000001e-9</c:v>
                </c:pt>
                <c:pt idx="1001">
                  <c:v>2.18650000000001e-9</c:v>
                </c:pt>
                <c:pt idx="1002">
                  <c:v>2.19190000000001e-9</c:v>
                </c:pt>
                <c:pt idx="1003">
                  <c:v>2.18640000000001e-9</c:v>
                </c:pt>
                <c:pt idx="1004">
                  <c:v>2.17980000000001e-9</c:v>
                </c:pt>
                <c:pt idx="1005">
                  <c:v>2.17930000000001e-9</c:v>
                </c:pt>
                <c:pt idx="1006">
                  <c:v>2.17550000000001e-9</c:v>
                </c:pt>
                <c:pt idx="1007">
                  <c:v>2.17850000000001e-9</c:v>
                </c:pt>
                <c:pt idx="1008">
                  <c:v>2.16970000000001e-9</c:v>
                </c:pt>
                <c:pt idx="1009">
                  <c:v>2.16220000000001e-9</c:v>
                </c:pt>
                <c:pt idx="1010">
                  <c:v>2.16810000000001e-9</c:v>
                </c:pt>
                <c:pt idx="1011">
                  <c:v>2.15810000000001e-9</c:v>
                </c:pt>
                <c:pt idx="1012">
                  <c:v>2.15430000000001e-9</c:v>
                </c:pt>
                <c:pt idx="1013">
                  <c:v>2.15700000000001e-9</c:v>
                </c:pt>
                <c:pt idx="1014">
                  <c:v>2.14530000000001e-9</c:v>
                </c:pt>
                <c:pt idx="1015">
                  <c:v>2.13590000000001e-9</c:v>
                </c:pt>
                <c:pt idx="1016">
                  <c:v>2.13370000000001e-9</c:v>
                </c:pt>
                <c:pt idx="1017">
                  <c:v>2.12300000000001e-9</c:v>
                </c:pt>
                <c:pt idx="1018">
                  <c:v>2.12560000000001e-9</c:v>
                </c:pt>
                <c:pt idx="1019">
                  <c:v>2.11860000000001e-9</c:v>
                </c:pt>
                <c:pt idx="1020">
                  <c:v>2.1164e-9</c:v>
                </c:pt>
                <c:pt idx="1021">
                  <c:v>2.1168e-9</c:v>
                </c:pt>
                <c:pt idx="1022">
                  <c:v>2.11420000000001e-9</c:v>
                </c:pt>
                <c:pt idx="1023">
                  <c:v>2.10160000000001e-9</c:v>
                </c:pt>
                <c:pt idx="1024">
                  <c:v>2.09350000000001e-9</c:v>
                </c:pt>
                <c:pt idx="1025">
                  <c:v>2.09040000000001e-9</c:v>
                </c:pt>
                <c:pt idx="1026">
                  <c:v>2.07990000000001e-9</c:v>
                </c:pt>
                <c:pt idx="1027">
                  <c:v>2.06800000000001e-9</c:v>
                </c:pt>
                <c:pt idx="1028">
                  <c:v>2.07230000000001e-9</c:v>
                </c:pt>
                <c:pt idx="1029">
                  <c:v>2.06500000000001e-9</c:v>
                </c:pt>
                <c:pt idx="1030">
                  <c:v>2.06100000000001e-9</c:v>
                </c:pt>
                <c:pt idx="1031">
                  <c:v>2.04820000000001e-9</c:v>
                </c:pt>
                <c:pt idx="1032">
                  <c:v>2.0328e-9</c:v>
                </c:pt>
                <c:pt idx="1033">
                  <c:v>2.02810000000001e-9</c:v>
                </c:pt>
                <c:pt idx="1034">
                  <c:v>2.01830000000001e-9</c:v>
                </c:pt>
                <c:pt idx="1035">
                  <c:v>2.01330000000001e-9</c:v>
                </c:pt>
                <c:pt idx="1036">
                  <c:v>2.01330000000001e-9</c:v>
                </c:pt>
                <c:pt idx="1037">
                  <c:v>2.00930000000001e-9</c:v>
                </c:pt>
                <c:pt idx="1038">
                  <c:v>1.99920000000001e-9</c:v>
                </c:pt>
                <c:pt idx="1039">
                  <c:v>2.00770000000001e-9</c:v>
                </c:pt>
                <c:pt idx="1040">
                  <c:v>2.01080000000001e-9</c:v>
                </c:pt>
                <c:pt idx="1041">
                  <c:v>2.00880000000001e-9</c:v>
                </c:pt>
                <c:pt idx="1042">
                  <c:v>2.01820000000001e-9</c:v>
                </c:pt>
                <c:pt idx="1043">
                  <c:v>2.00860000000001e-9</c:v>
                </c:pt>
                <c:pt idx="1044">
                  <c:v>2.01090000000001e-9</c:v>
                </c:pt>
                <c:pt idx="1045">
                  <c:v>2.01850000000001e-9</c:v>
                </c:pt>
                <c:pt idx="1046">
                  <c:v>2.02770000000001e-9</c:v>
                </c:pt>
                <c:pt idx="1047">
                  <c:v>2.03910000000001e-9</c:v>
                </c:pt>
                <c:pt idx="1048">
                  <c:v>2.02560000000001e-9</c:v>
                </c:pt>
                <c:pt idx="1049">
                  <c:v>2.01860000000001e-9</c:v>
                </c:pt>
                <c:pt idx="1050">
                  <c:v>2.0166e-9</c:v>
                </c:pt>
                <c:pt idx="1051">
                  <c:v>2.01870000000001e-9</c:v>
                </c:pt>
                <c:pt idx="1052">
                  <c:v>2.02210000000001e-9</c:v>
                </c:pt>
                <c:pt idx="1053">
                  <c:v>2.01320000000001e-9</c:v>
                </c:pt>
                <c:pt idx="1054">
                  <c:v>2.01070000000001e-9</c:v>
                </c:pt>
                <c:pt idx="1055">
                  <c:v>1.99600000000001e-9</c:v>
                </c:pt>
                <c:pt idx="1056">
                  <c:v>1.99680000000001e-9</c:v>
                </c:pt>
                <c:pt idx="1057">
                  <c:v>1.98430000000001e-9</c:v>
                </c:pt>
                <c:pt idx="1058">
                  <c:v>1.97710000000001e-9</c:v>
                </c:pt>
                <c:pt idx="1059">
                  <c:v>1.97180000000001e-9</c:v>
                </c:pt>
                <c:pt idx="1060">
                  <c:v>1.97310000000001e-9</c:v>
                </c:pt>
                <c:pt idx="1061">
                  <c:v>1.97750000000001e-9</c:v>
                </c:pt>
                <c:pt idx="1062">
                  <c:v>1.97770000000001e-9</c:v>
                </c:pt>
                <c:pt idx="1063">
                  <c:v>1.96640000000001e-9</c:v>
                </c:pt>
                <c:pt idx="1064">
                  <c:v>1.95350000000001e-9</c:v>
                </c:pt>
                <c:pt idx="1065">
                  <c:v>1.95110000000001e-9</c:v>
                </c:pt>
                <c:pt idx="1066">
                  <c:v>1.94370000000001e-9</c:v>
                </c:pt>
                <c:pt idx="1067">
                  <c:v>1.94630000000001e-9</c:v>
                </c:pt>
                <c:pt idx="1068">
                  <c:v>1.94030000000001e-9</c:v>
                </c:pt>
                <c:pt idx="1069">
                  <c:v>1.93420000000001e-9</c:v>
                </c:pt>
                <c:pt idx="1070">
                  <c:v>1.93280000000001e-9</c:v>
                </c:pt>
                <c:pt idx="1071">
                  <c:v>1.93270000000001e-9</c:v>
                </c:pt>
                <c:pt idx="1072">
                  <c:v>1.92470000000001e-9</c:v>
                </c:pt>
                <c:pt idx="1073">
                  <c:v>1.92210000000001e-9</c:v>
                </c:pt>
                <c:pt idx="1074">
                  <c:v>1.92240000000001e-9</c:v>
                </c:pt>
                <c:pt idx="1075">
                  <c:v>1.91980000000001e-9</c:v>
                </c:pt>
                <c:pt idx="1076">
                  <c:v>1.90450000000001e-9</c:v>
                </c:pt>
                <c:pt idx="1077">
                  <c:v>1.89910000000001e-9</c:v>
                </c:pt>
                <c:pt idx="1078">
                  <c:v>1.89220000000001e-9</c:v>
                </c:pt>
                <c:pt idx="1079">
                  <c:v>1.89210000000001e-9</c:v>
                </c:pt>
                <c:pt idx="1080">
                  <c:v>1.89640000000001e-9</c:v>
                </c:pt>
                <c:pt idx="1081">
                  <c:v>1.89480000000001e-9</c:v>
                </c:pt>
                <c:pt idx="1082">
                  <c:v>1.89860000000001e-9</c:v>
                </c:pt>
                <c:pt idx="1083">
                  <c:v>1.89120000000001e-9</c:v>
                </c:pt>
                <c:pt idx="1084">
                  <c:v>1.88190000000001e-9</c:v>
                </c:pt>
                <c:pt idx="1085">
                  <c:v>1.87880000000001e-9</c:v>
                </c:pt>
                <c:pt idx="1086">
                  <c:v>1.88390000000001e-9</c:v>
                </c:pt>
                <c:pt idx="1087">
                  <c:v>1.87970000000001e-9</c:v>
                </c:pt>
                <c:pt idx="1088">
                  <c:v>1.87080000000001e-9</c:v>
                </c:pt>
                <c:pt idx="1089">
                  <c:v>1.86010000000001e-9</c:v>
                </c:pt>
                <c:pt idx="1090">
                  <c:v>1.85800000000001e-9</c:v>
                </c:pt>
                <c:pt idx="1091">
                  <c:v>1.85540000000001e-9</c:v>
                </c:pt>
                <c:pt idx="1092">
                  <c:v>1.85030000000001e-9</c:v>
                </c:pt>
                <c:pt idx="1093">
                  <c:v>1.85340000000001e-9</c:v>
                </c:pt>
                <c:pt idx="1094">
                  <c:v>1.86040000000001e-9</c:v>
                </c:pt>
                <c:pt idx="1095">
                  <c:v>1.85280000000001e-9</c:v>
                </c:pt>
                <c:pt idx="1096">
                  <c:v>1.85300000000001e-9</c:v>
                </c:pt>
                <c:pt idx="1097">
                  <c:v>1.84290000000001e-9</c:v>
                </c:pt>
                <c:pt idx="1098">
                  <c:v>1.84300000000001e-9</c:v>
                </c:pt>
                <c:pt idx="1099">
                  <c:v>1.83330000000001e-9</c:v>
                </c:pt>
                <c:pt idx="1100">
                  <c:v>1.83430000000001e-9</c:v>
                </c:pt>
                <c:pt idx="1101">
                  <c:v>1.82260000000001e-9</c:v>
                </c:pt>
                <c:pt idx="1102">
                  <c:v>1.81240000000001e-9</c:v>
                </c:pt>
                <c:pt idx="1103">
                  <c:v>1.80110000000001e-9</c:v>
                </c:pt>
                <c:pt idx="1104">
                  <c:v>1.79190000000001e-9</c:v>
                </c:pt>
                <c:pt idx="1105">
                  <c:v>1.78560000000001e-9</c:v>
                </c:pt>
                <c:pt idx="1106">
                  <c:v>1.78180000000001e-9</c:v>
                </c:pt>
                <c:pt idx="1107">
                  <c:v>1.77820000000001e-9</c:v>
                </c:pt>
                <c:pt idx="1108">
                  <c:v>1.7698e-9</c:v>
                </c:pt>
                <c:pt idx="1109">
                  <c:v>1.7559e-9</c:v>
                </c:pt>
                <c:pt idx="1110">
                  <c:v>1.76360000000001e-9</c:v>
                </c:pt>
                <c:pt idx="1111">
                  <c:v>1.77570000000001e-9</c:v>
                </c:pt>
                <c:pt idx="1112">
                  <c:v>1.7677e-9</c:v>
                </c:pt>
                <c:pt idx="1113">
                  <c:v>1.76000000000001e-9</c:v>
                </c:pt>
                <c:pt idx="1114">
                  <c:v>1.76720000000001e-9</c:v>
                </c:pt>
                <c:pt idx="1115">
                  <c:v>1.7698e-9</c:v>
                </c:pt>
                <c:pt idx="1116">
                  <c:v>1.76790000000001e-9</c:v>
                </c:pt>
                <c:pt idx="1117">
                  <c:v>1.76690000000001e-9</c:v>
                </c:pt>
                <c:pt idx="1118">
                  <c:v>1.76710000000001e-9</c:v>
                </c:pt>
                <c:pt idx="1119">
                  <c:v>1.76020000000001e-9</c:v>
                </c:pt>
                <c:pt idx="1120">
                  <c:v>1.76150000000001e-9</c:v>
                </c:pt>
                <c:pt idx="1121">
                  <c:v>1.76500000000001e-9</c:v>
                </c:pt>
                <c:pt idx="1122">
                  <c:v>1.76590000000001e-9</c:v>
                </c:pt>
                <c:pt idx="1123">
                  <c:v>1.7596e-9</c:v>
                </c:pt>
                <c:pt idx="1124">
                  <c:v>1.75470000000001e-9</c:v>
                </c:pt>
                <c:pt idx="1125">
                  <c:v>1.75030000000001e-9</c:v>
                </c:pt>
                <c:pt idx="1126">
                  <c:v>1.75210000000001e-9</c:v>
                </c:pt>
                <c:pt idx="1127">
                  <c:v>1.7535e-9</c:v>
                </c:pt>
                <c:pt idx="1128">
                  <c:v>1.75280000000001e-9</c:v>
                </c:pt>
                <c:pt idx="1129">
                  <c:v>1.75420000000001e-9</c:v>
                </c:pt>
                <c:pt idx="1130">
                  <c:v>1.75880000000001e-9</c:v>
                </c:pt>
                <c:pt idx="1131">
                  <c:v>1.76390000000001e-9</c:v>
                </c:pt>
                <c:pt idx="1132">
                  <c:v>1.7599e-9</c:v>
                </c:pt>
                <c:pt idx="1133">
                  <c:v>1.7599e-9</c:v>
                </c:pt>
                <c:pt idx="1134">
                  <c:v>1.75580000000001e-9</c:v>
                </c:pt>
                <c:pt idx="1135">
                  <c:v>1.75540000000001e-9</c:v>
                </c:pt>
                <c:pt idx="1136">
                  <c:v>1.76080000000001e-9</c:v>
                </c:pt>
                <c:pt idx="1137">
                  <c:v>1.77430000000001e-9</c:v>
                </c:pt>
                <c:pt idx="1138">
                  <c:v>1.77520000000001e-9</c:v>
                </c:pt>
                <c:pt idx="1139">
                  <c:v>1.76860000000001e-9</c:v>
                </c:pt>
                <c:pt idx="1140">
                  <c:v>1.76690000000001e-9</c:v>
                </c:pt>
                <c:pt idx="1141">
                  <c:v>1.75130000000001e-9</c:v>
                </c:pt>
                <c:pt idx="1142">
                  <c:v>1.75000000000001e-9</c:v>
                </c:pt>
                <c:pt idx="1143">
                  <c:v>1.74080000000001e-9</c:v>
                </c:pt>
                <c:pt idx="1144">
                  <c:v>1.73460000000001e-9</c:v>
                </c:pt>
                <c:pt idx="1145">
                  <c:v>1.73110000000001e-9</c:v>
                </c:pt>
                <c:pt idx="1146">
                  <c:v>1.73450000000001e-9</c:v>
                </c:pt>
                <c:pt idx="1147">
                  <c:v>1.7353e-9</c:v>
                </c:pt>
                <c:pt idx="1148">
                  <c:v>1.7358e-9</c:v>
                </c:pt>
                <c:pt idx="1149">
                  <c:v>1.72640000000001e-9</c:v>
                </c:pt>
                <c:pt idx="1150">
                  <c:v>1.7117e-9</c:v>
                </c:pt>
                <c:pt idx="1151">
                  <c:v>1.71070000000001e-9</c:v>
                </c:pt>
                <c:pt idx="1152">
                  <c:v>1.71600000000001e-9</c:v>
                </c:pt>
                <c:pt idx="1153">
                  <c:v>1.71080000000001e-9</c:v>
                </c:pt>
                <c:pt idx="1154">
                  <c:v>1.7051e-9</c:v>
                </c:pt>
                <c:pt idx="1155">
                  <c:v>1.7033e-9</c:v>
                </c:pt>
                <c:pt idx="1156">
                  <c:v>1.7011e-9</c:v>
                </c:pt>
                <c:pt idx="1157">
                  <c:v>1.7019e-9</c:v>
                </c:pt>
                <c:pt idx="1158">
                  <c:v>1.70630000000001e-9</c:v>
                </c:pt>
                <c:pt idx="1159">
                  <c:v>1.69780000000001e-9</c:v>
                </c:pt>
                <c:pt idx="1160">
                  <c:v>1.69980000000001e-9</c:v>
                </c:pt>
                <c:pt idx="1161">
                  <c:v>1.701e-9</c:v>
                </c:pt>
                <c:pt idx="1162">
                  <c:v>1.71070000000001e-9</c:v>
                </c:pt>
                <c:pt idx="1163">
                  <c:v>1.7099e-9</c:v>
                </c:pt>
                <c:pt idx="1164">
                  <c:v>1.70470000000001e-9</c:v>
                </c:pt>
                <c:pt idx="1165">
                  <c:v>1.69220000000001e-9</c:v>
                </c:pt>
                <c:pt idx="1166">
                  <c:v>1.68080000000001e-9</c:v>
                </c:pt>
                <c:pt idx="1167">
                  <c:v>1.67460000000001e-9</c:v>
                </c:pt>
                <c:pt idx="1168">
                  <c:v>1.67040000000001e-9</c:v>
                </c:pt>
                <c:pt idx="1169">
                  <c:v>1.67510000000001e-9</c:v>
                </c:pt>
                <c:pt idx="1170">
                  <c:v>1.66180000000001e-9</c:v>
                </c:pt>
                <c:pt idx="1171">
                  <c:v>1.64780000000001e-9</c:v>
                </c:pt>
                <c:pt idx="1172">
                  <c:v>1.65120000000001e-9</c:v>
                </c:pt>
                <c:pt idx="1173">
                  <c:v>1.65950000000001e-9</c:v>
                </c:pt>
                <c:pt idx="1174">
                  <c:v>1.65630000000001e-9</c:v>
                </c:pt>
                <c:pt idx="1175">
                  <c:v>1.65350000000001e-9</c:v>
                </c:pt>
                <c:pt idx="1176">
                  <c:v>1.64730000000001e-9</c:v>
                </c:pt>
                <c:pt idx="1177">
                  <c:v>1.64180000000001e-9</c:v>
                </c:pt>
                <c:pt idx="1178">
                  <c:v>1.64410000000001e-9</c:v>
                </c:pt>
                <c:pt idx="1179">
                  <c:v>1.63700000000001e-9</c:v>
                </c:pt>
                <c:pt idx="1180">
                  <c:v>1.62630000000001e-9</c:v>
                </c:pt>
                <c:pt idx="1181">
                  <c:v>1.61660000000001e-9</c:v>
                </c:pt>
                <c:pt idx="1182">
                  <c:v>1.61070000000001e-9</c:v>
                </c:pt>
                <c:pt idx="1183">
                  <c:v>1.59860000000001e-9</c:v>
                </c:pt>
                <c:pt idx="1184">
                  <c:v>1.60320000000001e-9</c:v>
                </c:pt>
                <c:pt idx="1185">
                  <c:v>1.59960000000001e-9</c:v>
                </c:pt>
                <c:pt idx="1186">
                  <c:v>1.58650000000001e-9</c:v>
                </c:pt>
                <c:pt idx="1187">
                  <c:v>1.58740000000001e-9</c:v>
                </c:pt>
                <c:pt idx="1188">
                  <c:v>1.57840000000001e-9</c:v>
                </c:pt>
                <c:pt idx="1189">
                  <c:v>1.58430000000001e-9</c:v>
                </c:pt>
                <c:pt idx="1190">
                  <c:v>1.58960000000001e-9</c:v>
                </c:pt>
                <c:pt idx="1191">
                  <c:v>1.59240000000001e-9</c:v>
                </c:pt>
                <c:pt idx="1192">
                  <c:v>1.58930000000001e-9</c:v>
                </c:pt>
                <c:pt idx="1193">
                  <c:v>1.59210000000001e-9</c:v>
                </c:pt>
                <c:pt idx="1194">
                  <c:v>1.58290000000001e-9</c:v>
                </c:pt>
                <c:pt idx="1195">
                  <c:v>1.58510000000001e-9</c:v>
                </c:pt>
                <c:pt idx="1196">
                  <c:v>1.5937e-9</c:v>
                </c:pt>
                <c:pt idx="1197">
                  <c:v>1.59300000000001e-9</c:v>
                </c:pt>
                <c:pt idx="1198">
                  <c:v>1.58510000000001e-9</c:v>
                </c:pt>
                <c:pt idx="1199">
                  <c:v>1.58330000000001e-9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2324608"/>
        <c:axId val="72326144"/>
      </c:scatterChart>
      <c:valAx>
        <c:axId val="72324608"/>
        <c:scaling>
          <c:orientation val="minMax"/>
          <c:max val="50"/>
          <c:min val="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2326144"/>
        <c:crosses val="autoZero"/>
        <c:crossBetween val="midCat"/>
        <c:majorUnit val="2"/>
      </c:valAx>
      <c:valAx>
        <c:axId val="7232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0.0E+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2324608"/>
        <c:crosses val="autoZero"/>
        <c:crossBetween val="midCat"/>
        <c:majorUnit val="5.00000000000002e-8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e4eecc3-92bc-4a01-9238-2e42748a0700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6363-BCC6-40BF-9FCB-92EA9AD0FA3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C1C9-7EEC-402C-92A1-5B0C3322386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6363-BCC6-40BF-9FCB-92EA9AD0FA3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C1C9-7EEC-402C-92A1-5B0C3322386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6363-BCC6-40BF-9FCB-92EA9AD0FA3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C1C9-7EEC-402C-92A1-5B0C3322386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6363-BCC6-40BF-9FCB-92EA9AD0FA35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C1C9-7EEC-402C-92A1-5B0C3322386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6363-BCC6-40BF-9FCB-92EA9AD0FA35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C1C9-7EEC-402C-92A1-5B0C3322386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6363-BCC6-40BF-9FCB-92EA9AD0FA35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C1C9-7EEC-402C-92A1-5B0C3322386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6363-BCC6-40BF-9FCB-92EA9AD0FA35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C1C9-7EEC-402C-92A1-5B0C3322386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6363-BCC6-40BF-9FCB-92EA9AD0FA35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C1C9-7EEC-402C-92A1-5B0C3322386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6363-BCC6-40BF-9FCB-92EA9AD0FA35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C1C9-7EEC-402C-92A1-5B0C3322386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6363-BCC6-40BF-9FCB-92EA9AD0FA3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C1C9-7EEC-402C-92A1-5B0C3322386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6363-BCC6-40BF-9FCB-92EA9AD0FA3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C1C9-7EEC-402C-92A1-5B0C3322386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56363-BCC6-40BF-9FCB-92EA9AD0FA3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3C1C9-7EEC-402C-92A1-5B0C33223866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ru.wikipedia.org/wiki/%D0%AF%D0%B4%D0%B5%D1%80%D0%BD%D0%B0%D1%8F_%D0%B1%D0%B5%D0%B7%D0%BE%D0%BF%D0%B0%D1%81%D0%BD%D0%BE%D1%81%D1%82%D1%8C" TargetMode="External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4%D0%B5%D0%BB%D0%B5%D0%BD%D0%B8%D0%B5_%D1%8F%D0%B4%D1%80%D0%B0" TargetMode="External"/><Relationship Id="rId3" Type="http://schemas.openxmlformats.org/officeDocument/2006/relationships/hyperlink" Target="https://ru.wikipedia.org/wiki/%D0%A0%D0%B0%D0%B4%D0%B8%D0%BE%D0%B0%D0%BA%D1%82%D0%B8%D0%B2%D0%BD%D1%8B%D0%B9_%D1%80%D0%B0%D1%81%D0%BF%D0%B0%D0%B4" TargetMode="External"/><Relationship Id="rId2" Type="http://schemas.openxmlformats.org/officeDocument/2006/relationships/hyperlink" Target="https://ru.wikipedia.org/wiki/%D0%93%D0%B0%D0%BC%D0%BC%D0%B0-%D1%80%D0%B0%D1%81%D0%BF%D0%B0%D0%B4" TargetMode="External"/><Relationship Id="rId1" Type="http://schemas.openxmlformats.org/officeDocument/2006/relationships/hyperlink" Target="https://ru.wikipedia.org/wiki/%D0%91%D0%B5%D1%82%D0%B0-%D1%80%D0%B0%D1%81%D0%BF%D0%B0%D0%B4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ru.wikipedia.org/wiki/%D0%9E%D1%82%D1%80%D0%B0%D0%B1%D0%BE%D1%82%D0%B0%D0%B2%D1%88%D0%B5%D0%B5_%D1%8F%D0%B4%D0%B5%D1%80%D0%BD%D0%BE%D0%B5_%D1%82%D0%BE%D0%BF%D0%BB%D0%B8%D0%B2%D0%BE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6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7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Остановка и расхолаживание ядерного реактора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Остановка реактора (останов)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приведение реактора в подкритическое состояние для снижения тепловой мощности до уровня, обусловленного спонтанным делением топлива,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фотонейтронными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реакциями,   а также    бета-  и гамма-излучением ПД.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Остановка бывает плановой и аварийной.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Плановая остановка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 активную зону вводится поглотитель нейтронов со скоростью, обеспечивающей допустимую с точки зрения термических напряжений скорость снижения мощности и температуры.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Аварийная остановка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мощность снижается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скоростью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необходимой для сохранения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аварийной ситуации.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обоих случаях глубина погружения поглотителей должна обеспечить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 не допустит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самопроизвольного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выхода ЯР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критсостояние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высвобождении реактивности  вследствие снижения температуры, мощности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разотравления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снижения тепловыделения в ЯР после введения отрицательной реактивности определяется: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делением топлива мгновенными нейтронами;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тепловой инерцией  материала и количеством аккумулированного тепла;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делением топлива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нейтронами и фотонейтронами;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торможением бета- и гамма- излучения ПД, накопившихся за время работы ЯР.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Спад каждой составляющей происходит с разной скоростью: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 rotWithShape="1">
          <a:blip r:embed="rId1" cstate="print">
            <a:lum bright="-36000" contrast="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89" r="50000" b="7676"/>
          <a:stretch>
            <a:fillRect/>
          </a:stretch>
        </p:blipFill>
        <p:spPr bwMode="auto">
          <a:xfrm>
            <a:off x="323528" y="908720"/>
            <a:ext cx="784139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от деления мгновенными нейтронами – может снижаться очень быстро снижается –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 доли секунды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уменьшается мощность от торможения осколков деления,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замедления и захвата нейтронов,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поглощения мгновенного гамма-излучения.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Причем сюда не входит энергия нейтрино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часть энергии нейтронов и гамма-излучения, уносимой ими за пределы реактора.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больших ЯР уносимая за пределы реактора энергия составляет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~1%, а для небольших ИР она может доходить до 3-5% от общей энергии деления.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тепловая мощность снижается медленнее вследствие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инерции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спада аккумулированного в материалах ЯР тепла.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Тепловая инерция зависит от материалов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условий теплосъема.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ею можно пренебречь через несколько секунд после снижения мощности.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Чуть позднее затухает мощность, обусловленная делением топлива запаздывающими нейтронами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фотонейтронами.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затухает за 3-5 минут.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дольше продолжается процесс деления фотонейтронами (если они есть).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активной зоне или около нее (отражатель) есть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 фотонейтронов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энерговыделение может достигать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15 % от доли запаздывающих нейтронов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составляющей тепловой мощности через несколько минут после остановки является тепловыделение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l-G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вследствие торможения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и 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-излучения ОД и продуктов их распада.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Эту последнюю составляющую тепловой мощности и принято называть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ОСТАТОЧНЫМ ТЕПЛОВЫДЕЛЕНИЕМ 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остановки ЯР.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 rotWithShape="1">
          <a:blip r:embed="rId1" cstate="print">
            <a:lum bright="-36000" contrast="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30" t="69789" b="7535"/>
          <a:stretch>
            <a:fillRect/>
          </a:stretch>
        </p:blipFill>
        <p:spPr bwMode="auto">
          <a:xfrm>
            <a:off x="827584" y="2420888"/>
            <a:ext cx="7632848" cy="391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Энерговыделение</a:t>
            </a:r>
            <a:r>
              <a:rPr lang="ru-RU" b="1" dirty="0"/>
              <a:t> за счет затухающей реакции деления.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сброса в активную зону стержней аварийной защиты в реакторе благодаря наличию запаздывающих нейтронов продолжается постепенно затухающий процесс деления.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Картина затухающей реакции деления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достаточно сложной: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во-первых, за счет наличия групп эмиттеров с различными постоянными распада,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 – за счет влияния обратных связей, инициируемых снижением мощности реактора.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6430"/>
            <a:ext cx="8229600" cy="5479415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Простейшая оценка вклада рассматриваемого компонента в мощность реактора может быть получена на основе приближения с одной группой эмиттеров без учета обратных связей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– исходная мощность реактора;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 – введенная отрицательная реактивность;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период реактора: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T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(β – ρ) /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λρ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Поскольку   ρ   отрицательна,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то и период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отрицателен и тем больше, чем меньше введенная реактивность.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видно, что по крайней мере в первые секунды после ввода отрицательной реактивности мощность реактора падает в отношении          β/(β – ρ).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793490" y="1700530"/>
            <a:ext cx="2150110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если введенная отрицательная реактивность равна − 2β, то мощность за счет реакции деления уменьшается до 1/3 от исходной величины.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 составляющей от затухающей реакции деления оказывается существенным и даже определяющим по крайней мере в течение первых 10 – 15 с     после сброса аварийной защиты,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только по истечении 1 – 2 мин становится пренебрежимо малым по сравнению с мощностью, обусловленной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радиоактивным распадом осколков деления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95536" y="620688"/>
          <a:ext cx="8424935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Аварийная остановка реактора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86660"/>
            <a:ext cx="8229600" cy="3639820"/>
          </a:xfrm>
        </p:spPr>
        <p:txBody>
          <a:bodyPr>
            <a:normAutofit/>
          </a:bodyPr>
          <a:lstStyle/>
          <a:p>
            <a:r>
              <a:rPr lang="ru-RU" sz="2400" dirty="0"/>
              <a:t>Под </a:t>
            </a:r>
            <a:r>
              <a:rPr lang="ru-RU" sz="2400" b="1" i="1" dirty="0"/>
              <a:t>аварийной</a:t>
            </a:r>
            <a:r>
              <a:rPr lang="ru-RU" sz="2400" dirty="0"/>
              <a:t> понимается остановка реактора при срабатывании системы автоматической аварийной защиты, а также при ручном сброса АЗ в аварийных ситуациях.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изменения плотности потока нейтронов после появления аварийного сигнала определяется: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временем запаздывания системы АЗ,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физическим весом и скоростью введения поглотителей,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свойствами используемого ядерного топлива, определяющими значения параметров ядер-предшественников запаздывающих нейтронов.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упрощенный процесс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аварийного выключения реактора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 сбросом стержней АЗ: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после появления аварийного сигнала до начала введения стержней АЗ в активную зону проходит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запаздывание на несколько десятых долей секунды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быстрое уменьшение плотности потока нейтронов от исходного уровня (за время ввода стержней АЗ)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процесс обусловлен уменьшением плотности мгновенных нейтронов.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видно из уравнения, при физическом весе стержней р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(2-3)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Вэф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исходная плотность потока нейтронов скачком уменьшается в 3 — 4 раза.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123145" y="3356992"/>
            <a:ext cx="2232248" cy="791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70000"/>
          </a:bodyPr>
          <a:lstStyle/>
          <a:p>
            <a:pPr lvl="0"/>
            <a:r>
              <a:rPr lang="ru-RU" sz="30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Быстрое снижение плотности потока нейтронов со скоростью, определяемой интенсивностью распада короткоживущих ядер-предшественников запаздывающих нейтронов:</a:t>
            </a:r>
            <a:endParaRPr lang="ru-RU" sz="30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30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30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sz="3095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0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текущее время; </a:t>
            </a:r>
            <a:r>
              <a:rPr lang="en-US" sz="3095" i="1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0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коэффициенты, зависящие от реактивности и свойств размножающей среды; </a:t>
            </a:r>
            <a:br>
              <a:rPr lang="ru-RU" sz="3095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— корни уравнения обратных часов.	</a:t>
            </a:r>
            <a:endParaRPr lang="ru-RU" sz="30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0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Медленное уменьшение плотности потока нейтронов с периодом  Т</a:t>
            </a:r>
            <a:r>
              <a:rPr lang="ru-RU" sz="3095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ео</a:t>
            </a:r>
            <a:r>
              <a:rPr lang="ru-RU" sz="30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309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80,2 с</a:t>
            </a:r>
            <a:r>
              <a:rPr lang="ru-RU" sz="30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определяемым средним временем жизни наиболее долгоживущего ядра-предшественника (</a:t>
            </a:r>
            <a:r>
              <a:rPr lang="ru-RU" sz="3095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ru-RU" sz="30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Вг) запаздывающих нейтронов.</a:t>
            </a:r>
            <a:endParaRPr lang="ru-RU" sz="30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91640" y="2185670"/>
            <a:ext cx="5323205" cy="1027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Уменьшение  мощности (Ф) по этому закону происходит до тех пор, пока скорость генерации запаздывающих нейтронов не станет равна мощности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фотонейтронного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источника.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Еще более медленное уменьшение плотности потока нейтронов, происходит одновременно со снижением мощности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фотонейтронного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источника  -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вследствие уменьшения потока у-квантов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накопившихся радиоактивных продуктов деления.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Описанный характер изменения плотности потока нейтронов, в частности начальное мгновенное уменьшение мощности реактора до уровня (Ф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/Ф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предопределяет практически безынерционное снижение температуры теплоносителя на выходе из ТВС после сброса АЗ.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 этого снижения тем больше, чем меньше аккумулировано тепловой энергии в металле конструкций и чем хуже условия теплоотвода.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дальнейшем отключается система автоматического управления и вводится в действие пусковая аппаратура контроля плотности потока нейтронов.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этого проводится анализ причин аварийной остановки реактора.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причина неустранима в кратчайшее время, то принимается решение о расхолаживании реактора или поддержании его в разогретом состоянии.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же сигнал АЗ оказывается ложным или причина срабатывания аварийной защиты самоустранилась, можно приступить к повторному пуску реактора.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ОСТАТОЧНОЕ ЭНЕРГОВЫДЕЛЕНИЕ 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Энерговыделение</a:t>
            </a:r>
            <a:r>
              <a:rPr lang="ru-RU" b="1" dirty="0"/>
              <a:t> за счет распада осколков деления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4210"/>
            <a:ext cx="8229600" cy="419227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существующим оценкам энергетического баланса реакции деления на долю радиоактивного распада осколков деления приходится около 15МэВ, или немногим более 7 % от полного выхода энергии от реакции деления (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~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203 МэВ).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прекращения цепной реакции деления в ядерном топливе продолжается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радиоактивный распад осколков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сопровождающийся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интенсивностью, пропорциональной их количеству в топливе.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4968552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осколков зависит от того, сколько времени работал реактор до его остановки, и сколько времени прошло после остановки.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в составе осколков присутствуют компоненты с достаточно большими временами жизни, процесс значительного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счет их распада может быть существенным в течение весьма длительного времени, измеряемого десятками суток.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приближенной инженерной оценки мощности остаточного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счет распада осколков предложена простая эмпирическая формула: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484150" y="4869029"/>
            <a:ext cx="3600400" cy="86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Энергия, выделяющаяся в результате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полного распада продуктов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деления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урана-235 составляет примерно  25 МэВ/деление.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– 10 МэВ уносят антинейтрино,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15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в  виде тепловой энергии остается в реакторе.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через 10 минут после останова мощность, обусловленная бета- и гамма- излучением составляет  (2-3) % от мощности реактора перед остановкой.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1" cstate="print">
            <a:lum bright="-24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440"/>
          <a:stretch>
            <a:fillRect/>
          </a:stretch>
        </p:blipFill>
        <p:spPr bwMode="auto">
          <a:xfrm>
            <a:off x="467544" y="692696"/>
            <a:ext cx="8352928" cy="5616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1" cstate="print">
            <a:lum bright="-30000" contras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949"/>
          <a:stretch>
            <a:fillRect/>
          </a:stretch>
        </p:blipFill>
        <p:spPr bwMode="auto">
          <a:xfrm>
            <a:off x="467544" y="476672"/>
            <a:ext cx="8352927" cy="5976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формула носит название  «формула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Вея-Вигнера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(некоторые лит. источники):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время работы реактора до остановки;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время после остановки (в секундах).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может применяться в интервале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 20 с до 10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 Точность ее оценивается в ± 25%.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Множитель 0.072 – это по некоторым литературным источникам. Классика – 0.065 !!!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980094" y="1772940"/>
            <a:ext cx="4752528" cy="11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361459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время работы до остановки реактора настолько велико, что можно пренебречь вторым слагаемым в квадратных скобках и формулу можно упростить: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Судя по этой оценке, составляющая мощности за счет распада осколков сразу после остановки реактора равна ∼ 7,2 % от исходного значения, снижается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 – 3 % в течение первых 10 мин,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1 % в течение 5 ч,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затем медленно спадает в течение длительного времени.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23928" y="1844824"/>
            <a:ext cx="374441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Большее распространение получила формула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Вигнера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Вей  (Владимиров и др.) в виде 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—мощность остаточного тепловыделения ЯР через время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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(время стоянки) после остановки;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мощность ЯР до остановки, на которой он работал в течение времени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первой формуле время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стоянки и время работы выражено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секундах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второй — 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сутках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одинаковых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единицах мощности.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480720" cy="1224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00141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остаточного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необходима для оценки мощности при обеспечения необходимого расхода теплоносителя через реактор.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очень важно для анализа переходного температурного режима в ситуациях, связанных с аварийной остановкой из-за опасного снижения циркуляции теплоносителя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(аварийная остановка).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Остаточное тепловыделение является важной проблемой, непосредственно связанной с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" tooltip="Ядерная безопасность"/>
              </a:rPr>
              <a:t>ядерной безопасностью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Вспомните 2011 год, аварию на АЭС Фукусима.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специфическая особенность ядерного топлива, заключающаяся в том, что, после прекращения цепной реакции деления и обычной для любого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энергоисточника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тепловой инерции, выделение тепла в реакторе продолжается ещё долгое время, что создаёт ряд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 сложных проблем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68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Остаточное тепловыделение является следствием 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" tooltip="Бета-распад"/>
              </a:rPr>
              <a:t>β-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Гамма-распад"/>
              </a:rPr>
              <a:t>γ-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Радиоактивный распад"/>
              </a:rPr>
              <a:t>распада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Деление ядра"/>
              </a:rPr>
              <a:t>продуктов деления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накопились в топливе за время работы реактора.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Ядра  ПД  вследствие распада переходят в более стабильное или полностью стабильное состояние с выделением значительной энергии.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Хотя мощность остаточного тепловыделения быстро спадает до величин, малых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 сравнению со стационарными значениями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мощных энергетических реакторах она значительна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абсолютных величинах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 этой причине остаточное тепловыделение влечёт необходимость длительное время обеспечивать теплоотвод от активной зоны реактора после его остановки.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задача требует наличия в конструкции  РУ 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расхолаживания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надёжным электроснабжением,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обуславливает необходимость длительного (в течение 5-10 лет) хранения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" tooltip="Отработавшее ядерное топливо"/>
              </a:rPr>
              <a:t>отработавшего ядерного топлива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хранилищах со специальным температурным режимом —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бассейнах выдержки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обычно располагаются в непосредственной близости от реактора.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r>
              <a:rPr lang="ru-RU" sz="4000" b="1" dirty="0"/>
              <a:t>ОСОБЕННОСТИ ТЕПЛООТВОДА ПРИ АВАРИЙНЫХ </a:t>
            </a:r>
            <a:br>
              <a:rPr lang="ru-RU" sz="4000" b="1" dirty="0"/>
            </a:br>
            <a:r>
              <a:rPr lang="ru-RU" sz="4000" b="1" dirty="0"/>
              <a:t>ОСТАНОВКАХ РЕАКТОРА</a:t>
            </a:r>
            <a:endParaRPr lang="ru-RU" sz="4000" b="1" dirty="0"/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(вторичные экзотермические процессы)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процессы, которые способны инициировать или усугубить аварийные ситуации и которые надо приниматься во внимание при авариях с нарушением теплоотвода и разработке защитных систем безопасности.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Важная особенность ЯР состоит в том, что после завершения работы даже в подкритическом состоянии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(после введения большой отрицательной реактивности)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деления ядер и сопровождающее его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ядерном топливе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 прекратить мгновенно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остановки реактора длительное время продолжается радиоактивный распад накопившихся осколков деления, также сопровождающийся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топливе.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вследствие каких-либо причин после остановки реактора нарушен теплоотвод, и имеет место рост температуры топлива и конструкционных материалов активной зоны сверх установленных пределов,  то могут возникнуть условия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физико-химических процессов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сопровождающихся выделением энергии и стимулирующих рост температур.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конструкции и материалов активной зоны эти вторичные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экзотермические процессы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могут играть более или менее значительную роль в инициировании и развитии аварийных ситуаций.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остаточного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возможных экзотермических процессов, усугубляющих возможные аварийные ситуации, в топливе и компонентах активной зоны содержится значительная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аккумулированная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энергия в виде высокой температуры материалов,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которая, наряду с остаточным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должна учитываться при обеспечении аварийного теплоотвода от активной зоны.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основные составляющие остаточного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вторичных экзотермических процессов в реакторах современных типов.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Аккумулированная </a:t>
            </a:r>
            <a:br>
              <a:rPr lang="ru-RU" b="1" dirty="0"/>
            </a:br>
            <a:r>
              <a:rPr lang="ru-RU" b="1" dirty="0"/>
              <a:t>тепловая энергия.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8785"/>
            <a:ext cx="8229600" cy="441769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реактора на высоком уровне мощности в ядерном топливе и компонентах активной зоны,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нагретых до высокой температуры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постоянно содержится значительное количество аккумулированной тепловой энергии.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охлаждении реактора после останова поток тепла в теплоноситель определяется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величиной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остаточного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продолжающихся процессов в топливе,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и сбросом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аккумулированной тепловой энергии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аккумулированной тепловой энергии в топливе зависит от его массы, теплоемкости и перепада температур между топливом и теплоносителем: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если масса топлива равна    100 т, теплоемкость − 300 кДж/т ⋅ К,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перепад температур составляет   1000 К,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аккумулированная энергия равна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30 000 МДж, или ∼ 8,4 МВт*ч.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339861" y="1988706"/>
            <a:ext cx="3577514" cy="817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 аккумулированного тепла неравномерен во времени, имеет максимальную величину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начальный момент после выключения реактора и постепенно, по мере остывания топлива и уменьшения перепада температур между топливом и теплоносителем, ослабляется.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в течение первых десятков секунд после выключения реактора поток аккумулированного тепла может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поток за счет остаточного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если в рассмотренном примере аккумулированное тепло отводится теплоносителем в течение 20 с,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средняя мощность, отводимая теплоносителем, составит ∼ 1500 МВт.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большое количество аккумулированной тепловой энергии может содержаться в нагретых до высокой температуры твердых компонентах активной зоны.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наиболее характерного примера можно привести реактор типа РБМК с графитовым замедлителем, температура которого в рабочих условиях достигает 600 – 700 °С.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Принимая во внимание, что масса графита по крайней мере на порядок больше массы топлива в активной зоне, а теплоемкость графита примерно в пять раз больше теплоемкости двуокиси урана, являющегося топливом в РБМК,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 оценить, что аккумулированная энергия в графите может значительно   (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порядки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превышать аккумулированную энергию в топливе.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Интенсивность передачи тепла от графита к теплоносителю определяется   температурным перепадом и термическим сопротивлением.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3440"/>
            <a:ext cx="8229600" cy="527304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термическое сопротивление между замедлителем – графитом и теплоносителем существенно выше, чем между топливом и теплоносителем,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 аккумулированного тепла от графита в первые секунды после остановки реактора может быть меньше, чем от топлива,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остывание графита может продолжаться существенно большее время.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Вторичные физико-химические процессы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которые могут возникнуть в результате аварийной ситуации и усугубить ее протекание,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зависят от сочетания материалов в активной зоне и соответствующих условий для их реализации.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Процесс радиолиза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активной зоне воды в качестве теплоносителя и замедлителя неизбежно сопряжено с явлением радиолиза молекул воды под действием нейтронов и гамма-квантов: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2H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= 2H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O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реакция обратима.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Асимптотический уровень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концентрации атомов водорода и кислорода зависит от плотности нейтронного и радиационного фона.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Неблагоприятные последствия радиолиза связаны с потенциальным риском накопления гремучей смеси и возможными процессами окисления оболочек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твэлов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в контуре теплоотвода обязательно предусматриваются устройства для безопасного сжигания гремучей смеси и поддержания концентрации свободного водорода и кислорода на минимальном уровне.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Радиолизу подвергается как обычная "легкая", так и тяжелая вода, используемая в тяжеловодных реакторах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Паро-циркониевая реакция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Сочетание в активной зоне воды и циркония (что типично для современных реакторов на тепловых нейтронах типа ВВЭР и РБМК) сопряжено с риском возникновения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экзотермической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паро-циркониевой реакции.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Условием для ее возникновения является нарушение теплоотвода и повышение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 циркониевых оболочек топлива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 900 – 1000 °С.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протекает по следующей схеме: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энергетический выход реакции, равный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6,5 кДж на грамм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прореагировавшего циркония.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температуре, превышающей 1200 °С, реакция становится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самоподдерживающейся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267744" y="1772816"/>
            <a:ext cx="4176464" cy="478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пароциркониевой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реакции состоит,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одной стороны, в разрушении циркониевых оболочек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твэлов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с другой стороны – в образовании большого количества водорода с соответствующим риском взрывных процессов в реакторе и системе первого контура.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показывают оценки,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самоподдерживающейся паро-циркониевой реакции в реакторе типа ВВЭР сопоставимо с остаточным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Паро-углеродная реакция.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реакторах, в активной зоне которых присутствуют вода и графит, при авариях, связанных с разрушением технологических каналов и возникновением прямого контакта воды и раскаленного графита, не исключена экзотермическая реакция 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3C + 3H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= CH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CO + CO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Продуктами реакции является смесь горючих газов СН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Взаимодействие паров воды с углеродом возможно при температуре порядка 1000 °С.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Энергия, аккумулированная радиационными дефектами (энергия </a:t>
            </a:r>
            <a:r>
              <a:rPr lang="ru-RU" b="1" dirty="0" err="1"/>
              <a:t>Вигнера</a:t>
            </a:r>
            <a:r>
              <a:rPr lang="ru-RU" b="1" dirty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392129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реакторах с графитовым замедлителем атомы углерода под действием быстрых нейтронов могут получить энергию, превышающую энергию связи в кристаллической структуре графита.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Будучи выбитыми из своего равновесного состояния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регулярной кристаллической решётке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атомы углерода могут длительное время находиться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межузельном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положении,  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сохраняя приобретенную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потенциальную энергию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возвращении атома в исходное стабильное состояние в кристаллической решетке его энергия выделяется в виде тепла.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нарушения и восстановления структуры кристаллической решетки носит обратимый характер.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Аккумулированная энергия за счет нарушений кристаллической решетки носит название "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Вигнера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длительном облучении графита количество энергии, накопленной за счет дефектов в кристаллической решетке, достигает насыщения.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равновесная асимптотическая величина накопленной энергии существенно зависит от температуры графита.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ниже температура графита и, соответственно, меньше подвижность выбитых атомов, тем меньше их вероятность вернуться в исходное состояние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больше асимптотическая величина накопленной энергии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при длительном облучении графита при температуре 30 °С аккумулированная энергия может достигать 2,5 – 3 кДж/г.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температуре графита 750 °С аккумулированная энергия составляет всего 0,04 кДж/г.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графит, облученный при 30°, нагреть до 750°, то избыток аккумулированной энергии за счет восстановления кристаллической структуры выделится в виде тепла.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самом деле достаточно нагреть графит немного, например до 200°, чтобы начался процесс выделения избыточной аккумулированной энергии, который приведет к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саморазогреву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графита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соответствующему росту энерговыделения.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Разогрев графита за счет аккумулированной энергии способен вызвать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недопустимый рост его температуры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аварийными последствиями.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Борьба с накоплением энергии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Вигнера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состоит в выборе и поддержании рабочего диапазона температуры графита, при которой аккумулированная энергия незначительна и не представляет угрозы для безопасности.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 каким-либо техническим условиям графит должен облучаться при низкой температуре, возможно проведение периодических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отжигов графита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снятия аккумулированной энергии малыми порциями.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00393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Плановая остановка и расхолаживание реактора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45285"/>
            <a:ext cx="8229600" cy="4481195"/>
          </a:xfrm>
        </p:spPr>
        <p:txBody>
          <a:bodyPr>
            <a:normAutofit lnSpcReduction="20000"/>
          </a:bodyPr>
          <a:lstStyle/>
          <a:p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2825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плановой</a:t>
            </a:r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понимается оста­новка реактора, предусмотренная графиком его работы. </a:t>
            </a:r>
            <a:endParaRPr lang="ru-RU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уменьшается до уровня, </a:t>
            </a:r>
            <a:r>
              <a:rPr lang="ru-RU" sz="28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обеспечивеющего</a:t>
            </a:r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работу вспомогательных механизмов. </a:t>
            </a:r>
            <a:endParaRPr lang="ru-RU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конструкция </a:t>
            </a:r>
            <a:r>
              <a:rPr lang="ru-RU" sz="28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паропроизводящей</a:t>
            </a:r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уста­новки допускает работу на этом уровне мощности при естественной циркуляции теплоносителя, останавливаются насосы первого контура. </a:t>
            </a:r>
            <a:endParaRPr lang="ru-RU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противном случае они переводятся на режим малой циркуляции.</a:t>
            </a:r>
            <a:endParaRPr lang="ru-RU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скорость расхолаживания равна скорости разогрева (8°С/час).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температура теплоносителя станет менее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100°С, прекратится процесс парообразования в парогенераторе, вследствие чего при этом выводится из действия конденсатор расхолаживания.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снижения температуры теплоносителя до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—60°С расхолаживание через парогенератор прекращается и он становится в режим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"мокрого" хранения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 е. до предела заполняется водой второго контура.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Дальнейшее снятие остаточного тепловыделения осуществляется с использованием системы автономного расхолаживания.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446449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следует внимательно контролировать режим расхолаживания, так как, несмотря на то что реактор остановлен, за счет остаточного тепловыделения в активной зоне генерируется огромное количество энергии.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в реакторе "Янки" (США) в течение одних суток стоянки после длительной эксплуатации выделяется энергия  3.2 *10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кДж. Этой энергии достаточно для расплавления 38 т стали.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заполнения парогенераторов и отключения второго контура,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работу насосов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температура теплоносителя может медленно увеличиваться.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этого процесса и максимально достижимая температура определяются возможностями системы расхолаживания и мощностью остаточного тепловыделения.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достижения максимума начинается медленное уменьшение температуры теплоносителя вплоть до достижения температуры 50-60 С, при этом насосы можно остановить.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выключения реактора до остановки насосов может пройти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суток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при расхолаживании реактора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ВВЭР-440 температура теплоносителя на выходе из активной зоны не должна превышать 80 С.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для конкретности использовать эту температуру в качестве предельной, то схема расхолаживания будет выглядеть так, как это показано на рис.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115616" y="3429000"/>
            <a:ext cx="6264696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достижении 80 С пускаются насосы, а при снижении температуры теплоносителя до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— 60 С они останавливаются.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так до тех пор, пока мощность остаточного тепловыделения станет недостаточной для разогрева теплоносителя до 80 С.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расхолаживание полностью заканчивается.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27710"/>
            <a:ext cx="8229600" cy="539877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в реальных условиях приходится определять остаточное тепловыделение для случаев, когда реактор перед остановкой работал на разных уровнях мощности, решение таких задач производится, например, по формуле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Вея-Вигнера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 используют один из двух следующих методов.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 случае более грубого приближения исходную мощность реактора рассчитывают как среднюю арифметическую.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 более точном приближении определяют мощность остаточного тепловыделения как сумму вкладов каждого   режима работы.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если реактор за последний период эксплуатации работал на двух уровнях мощности: вначале на мощности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на мощности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течение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требуется определить мощность остаточного тепловыделения через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(ч)   после остановки реактора, то вычисления проводят поэтапно: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чего суммируют их.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979712" y="3717032"/>
            <a:ext cx="4248472" cy="15063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496944" cy="5289451"/>
          </a:xfrm>
        </p:spPr>
        <p:txBody>
          <a:bodyPr/>
          <a:lstStyle/>
          <a:p>
            <a:r>
              <a:rPr lang="ru-RU" dirty="0"/>
              <a:t> </a:t>
            </a:r>
            <a:endParaRPr lang="ru-RU" dirty="0"/>
          </a:p>
          <a:p>
            <a:endParaRPr lang="ru-RU" b="1" dirty="0"/>
          </a:p>
          <a:p>
            <a:pPr algn="ctr"/>
            <a:r>
              <a:rPr lang="ru-RU" sz="4000" b="1" dirty="0"/>
              <a:t>Физические основы повышения глубины выгорания. Эффективность перегрузок топлива </a:t>
            </a:r>
            <a:endParaRPr lang="ru-RU" sz="40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основных характеристик эффективности использования топлива в реакторе – </a:t>
            </a:r>
            <a:r>
              <a:rPr lang="ru-RU" sz="259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выгорания топлива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простой путь увеличения выгорания топлива состоит в повышении его начального обогащения. 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с повышением выгорания в топливе растет концентрация продуктов деления и тяжелых ядер, образующихся в результате реакции радиационного захвата. 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приводит к тому, что зависимость выгорания от начального обогащения топлива носит </a:t>
            </a:r>
            <a:r>
              <a:rPr lang="ru-RU" sz="2595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нелинейный характер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08"/>
          </a:xfrm>
        </p:spPr>
        <p:txBody>
          <a:bodyPr>
            <a:normAutofit/>
          </a:bodyPr>
          <a:lstStyle/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с повышением обогащения увеличивается начальное значение коэффициента размножения, 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требует увеличения количества дополнительных поглотителей для компенсации избыточной реактивности. 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также принять во внимание стоимость процесса обогащения топлива, то можно ожидать, 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повышение выгорания за счет повышения начального обогащения топлива </a:t>
            </a:r>
            <a:b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95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всегда эффективно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0000"/>
          </a:bodyPr>
          <a:lstStyle/>
          <a:p>
            <a:r>
              <a:rPr lang="ru-RU" sz="2825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Другой способ </a:t>
            </a:r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выгорания топлива – </a:t>
            </a:r>
            <a:r>
              <a:rPr lang="ru-RU" sz="282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перегрузок   </a:t>
            </a:r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ядерных реакторах. </a:t>
            </a:r>
            <a:endParaRPr lang="ru-RU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25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идея перегрузок </a:t>
            </a:r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основана на том, что в качестве поглотителя для компенсации избыточной реактивности использовать </a:t>
            </a:r>
            <a:r>
              <a:rPr lang="ru-RU" sz="2825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частично выгоревшее топливо</a:t>
            </a:r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 </a:t>
            </a:r>
            <a:endParaRPr lang="ru-RU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Выгоревшее топливо в качестве полезного продукта производит энергию за счет деления невыгоревших ядер, тем самым повышая его выгорание.</a:t>
            </a:r>
            <a:endParaRPr lang="ru-RU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с этим выгоревшее топливо служит поглотителем нейтронов для свежего топлива и таким образом компенсирует избыточную реактивность. </a:t>
            </a:r>
            <a:endParaRPr lang="ru-RU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034" y="2852812"/>
            <a:ext cx="2570686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490" y="794714"/>
            <a:ext cx="8229600" cy="5289451"/>
          </a:xfrm>
        </p:spPr>
        <p:txBody>
          <a:bodyPr>
            <a:normAutofit/>
          </a:bodyPr>
          <a:lstStyle/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описания эффективности использования частичных перегрузок топлива рассмотрим следующую </a:t>
            </a:r>
            <a:r>
              <a:rPr lang="ru-RU" sz="2595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Рассматрим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бесконечную  размножающую среду, в которой зависимость коэффициента размножения от </a:t>
            </a:r>
            <a:r>
              <a:rPr lang="ru-RU" sz="25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флюенса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носит линейный характер: 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  </a:t>
            </a:r>
            <a:r>
              <a:rPr lang="ru-RU" sz="2595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F(t)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5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флюенс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нейтронов (</a:t>
            </a:r>
            <a:r>
              <a:rPr lang="ru-RU" sz="25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энерговыработка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равный нулю в начальный момент и </a:t>
            </a:r>
            <a:r>
              <a:rPr lang="ru-RU" sz="2595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595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его выгрузке из активной зоны. 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405" y="3439440"/>
            <a:ext cx="3235771" cy="413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391" y="4941168"/>
            <a:ext cx="8229600" cy="1368152"/>
          </a:xfrm>
        </p:spPr>
        <p:txBody>
          <a:bodyPr>
            <a:normAutofit fontScale="55000" lnSpcReduction="20000"/>
          </a:bodyPr>
          <a:lstStyle/>
          <a:p>
            <a:r>
              <a:rPr lang="ru-RU" sz="4500" dirty="0"/>
              <a:t>Изменение коэффициента размножения топлива при выгорании топлива</a:t>
            </a:r>
            <a:endParaRPr lang="ru-RU" sz="4500" dirty="0"/>
          </a:p>
          <a:p>
            <a:endParaRPr lang="ru-RU" sz="4500" dirty="0"/>
          </a:p>
          <a:p>
            <a:r>
              <a:rPr lang="ru-RU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88" y="764704"/>
            <a:ext cx="7951625" cy="3837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908720"/>
            <a:ext cx="2736304" cy="349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Всю топливную загрузку можно разбить на  </a:t>
            </a:r>
            <a:r>
              <a:rPr lang="ru-RU" sz="2595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 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совокупностей равного одинакового объема, отличающихся временем пребывания в активной зоне. 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при каждой перегрузке заменяется только   </a:t>
            </a:r>
            <a:r>
              <a:rPr lang="ru-RU" sz="259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</a:t>
            </a:r>
            <a:r>
              <a:rPr lang="ru-RU" sz="2595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595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всей топливной загрузки, которая является наиболее выгоревшей.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каждый из   </a:t>
            </a:r>
            <a:r>
              <a:rPr lang="ru-RU" sz="2595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595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интервалов кампании реактора   каждый тип топлива будет приобретать некоторый дополнительный </a:t>
            </a:r>
            <a:r>
              <a:rPr lang="ru-RU" sz="25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флюенс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780" y="4796889"/>
            <a:ext cx="1440160" cy="969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3"/>
            <a:ext cx="8229600" cy="2016224"/>
          </a:xfrm>
        </p:spPr>
        <p:txBody>
          <a:bodyPr>
            <a:normAutofit/>
          </a:bodyPr>
          <a:lstStyle/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 в активной зоне  будут присутствовать </a:t>
            </a:r>
            <a:r>
              <a:rPr lang="ru-RU" sz="2595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совокупности топлива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отличающиеся коэффициентами размножения в зависимости от полученного интегрального </a:t>
            </a:r>
            <a:r>
              <a:rPr lang="ru-RU" sz="25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флюенса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097"/>
          <a:stretch>
            <a:fillRect/>
          </a:stretch>
        </p:blipFill>
        <p:spPr bwMode="auto">
          <a:xfrm>
            <a:off x="2843808" y="2636912"/>
            <a:ext cx="3600400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88"/>
          <a:stretch>
            <a:fillRect/>
          </a:stretch>
        </p:blipFill>
        <p:spPr bwMode="auto">
          <a:xfrm>
            <a:off x="1885231" y="5450052"/>
            <a:ext cx="4991025" cy="93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6" b="59856"/>
          <a:stretch>
            <a:fillRect/>
          </a:stretch>
        </p:blipFill>
        <p:spPr bwMode="auto">
          <a:xfrm>
            <a:off x="2843808" y="3284984"/>
            <a:ext cx="360040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83" b="32389"/>
          <a:stretch>
            <a:fillRect/>
          </a:stretch>
        </p:blipFill>
        <p:spPr bwMode="auto">
          <a:xfrm>
            <a:off x="2915816" y="4149080"/>
            <a:ext cx="360040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11" b="17599"/>
          <a:stretch>
            <a:fillRect/>
          </a:stretch>
        </p:blipFill>
        <p:spPr bwMode="auto">
          <a:xfrm>
            <a:off x="2915816" y="4869160"/>
            <a:ext cx="3600400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54461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полная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кампания топлива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активной зоне составляет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длительность одной кампании реактора, которая равна интервалу времени между двумя последовательными перегрузками, будет равна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953" y="3069198"/>
            <a:ext cx="1708517" cy="862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9"/>
            <a:ext cx="8229600" cy="3096344"/>
          </a:xfrm>
        </p:spPr>
        <p:txBody>
          <a:bodyPr>
            <a:normAutofit/>
          </a:bodyPr>
          <a:lstStyle/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все совокупности топлива размещены в активной зоне равномерно по объему, можно вычислить коэффициент размножения всего топлива в целом  </a:t>
            </a:r>
            <a:r>
              <a:rPr lang="ru-RU" sz="2595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595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ru-RU" sz="2595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момент завершения кампании реактора, 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принимая его равным    </a:t>
            </a:r>
            <a:r>
              <a:rPr lang="ru-RU" sz="2595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среднему арифметическому по всей совокупности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77" y="3284596"/>
            <a:ext cx="6925373" cy="2639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511256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получаем, что при 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-кратной перегрузке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конечный  </a:t>
            </a:r>
            <a:r>
              <a:rPr lang="ru-RU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флюенс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нейтронов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выгружаемого топлива описывается выражением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приводит к следующим результатам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наиболее простом случае, когда реактор работает с однократной перегрузкой (перегружается вся активная зона),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=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и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810" y="1760855"/>
            <a:ext cx="3714750" cy="920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59" y="4293075"/>
            <a:ext cx="1368152" cy="879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уже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двукратных перегрузках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выгорание топлива повышается на треть.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Далее,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трехкратных перегрузках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20" y="1124585"/>
            <a:ext cx="3096260" cy="773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965" y="2853298"/>
            <a:ext cx="3157151" cy="902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трехкратная схема перегрузок позволяет повысить выгорание выгружаемого топлива в 1.5 раза !!!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пределе, при 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→∞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   получаем повышение глубины выгорания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два раза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3"/>
            <a:ext cx="8229600" cy="17409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размножения всей активной зоны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момент начала кампании реактора после перегрузки, который определяет избыточный запас реактивности на одну кампанию: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30"/>
          <a:stretch>
            <a:fillRect/>
          </a:stretch>
        </p:blipFill>
        <p:spPr bwMode="auto">
          <a:xfrm>
            <a:off x="1187624" y="2492896"/>
            <a:ext cx="6791330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0" b="25101"/>
          <a:stretch>
            <a:fillRect/>
          </a:stretch>
        </p:blipFill>
        <p:spPr bwMode="auto">
          <a:xfrm>
            <a:off x="1259632" y="3861048"/>
            <a:ext cx="6791330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17"/>
          <a:stretch>
            <a:fillRect/>
          </a:stretch>
        </p:blipFill>
        <p:spPr bwMode="auto">
          <a:xfrm>
            <a:off x="1187624" y="5301208"/>
            <a:ext cx="679133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получаем, что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начальный запас реактивности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 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-кратной перегрузке топлива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обратно пропорционально кратности перегрузки: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при двукратной перегрузке топлива начальный запас реактивности снижается на треть: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при трехкратной схеме перегрузок снижение запаса реактивности в два раза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245" y="1988820"/>
            <a:ext cx="3285490" cy="648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985" y="3357111"/>
            <a:ext cx="2952328" cy="820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579"/>
          <a:stretch>
            <a:fillRect/>
          </a:stretch>
        </p:blipFill>
        <p:spPr bwMode="auto">
          <a:xfrm>
            <a:off x="3707785" y="4940691"/>
            <a:ext cx="1729699" cy="1009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      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→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 вообще будет работать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нулевом запасе реактивности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Такой режим работы называется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непрерывной перегрузкой топлива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которой в любой момент времени осуществляется замена полностью выгоревшего топлива на свежее малыми порциями.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6632"/>
            <a:ext cx="2808312" cy="78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07342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начального запаса реактивности при работе реактора с перегрузками поясняет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повышения глубины выгорания за счет перегрузок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  при меньшем запасе реактивности требуется меньшее количество дополнительных поглотителей для ее компенсации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  соответственно, снижается неэффективное поглощение нейтронов.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16940"/>
            <a:ext cx="8229600" cy="467233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рассматриваемой модели показывают: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трехкратной схеме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перегрузок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увеличивается в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1,5   раза 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однократной схемой именно за счет снижения запаса реактивности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раза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Результаты рассматриваемой модели показывают: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  четырехкратной схеме перегрузок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выгорание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увеличивается в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1,6   раза 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 сравнению с однократной схемой именно за счет снижения запаса реактивности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2.5 раза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!!!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320480"/>
          </a:xfrm>
        </p:spPr>
        <p:txBody>
          <a:bodyPr>
            <a:normAutofit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рассматриваемой модели показывают: 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 </a:t>
            </a:r>
            <a:r>
              <a:rPr lang="ru-RU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пятикратной схеме перегрузок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выгорание увеличивается в  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1,67   раза  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однократной схемой именно за счет снижения запаса реактивности 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раза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1296143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 начального коэффициента  размножения реактора при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трехкратны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 перегрузках по сравнению с однократной схемой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7722520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помощи перегрузок топлива можно влиять и на некоторые нейтронно-физические характеристики реактора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основном это относится к пространственным эффектам):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 Путем перегрузок топлива можно снижать неравномерность поля энерговыделения реактора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 или профилировать его таким образом, чтобы получать максимальную глубину выгорания.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31B9-BA3B-40E4-8934-72A675BB233C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9&quot;&gt;&lt;property id=&quot;20148&quot; value=&quot;5&quot;/&gt;&lt;property id=&quot;20300&quot; value=&quot;Slide 11 - &amp;quot;Энерговыделение за счет затухающей реакции деления.&amp;quot;&quot;/&gt;&lt;property id=&quot;20307&quot; value=&quot;281&quot;/&gt;&lt;/object&gt;&lt;object type=&quot;3&quot; unique_id=&quot;10010&quot;&gt;&lt;property id=&quot;20148&quot; value=&quot;5&quot;/&gt;&lt;property id=&quot;20300&quot; value=&quot;Slide 12&quot;/&gt;&lt;property id=&quot;20307&quot; value=&quot;270&quot;/&gt;&lt;/object&gt;&lt;object type=&quot;3&quot; unique_id=&quot;10011&quot;&gt;&lt;property id=&quot;20148&quot; value=&quot;5&quot;/&gt;&lt;property id=&quot;20300&quot; value=&quot;Slide 13&quot;/&gt;&lt;property id=&quot;20307&quot; value=&quot;271&quot;/&gt;&lt;/object&gt;&lt;object type=&quot;3&quot; unique_id=&quot;10012&quot;&gt;&lt;property id=&quot;20148&quot; value=&quot;5&quot;/&gt;&lt;property id=&quot;20300&quot; value=&quot;Slide 14&quot;/&gt;&lt;property id=&quot;20307&quot; value=&quot;272&quot;/&gt;&lt;/object&gt;&lt;object type=&quot;3&quot; unique_id=&quot;10017&quot;&gt;&lt;property id=&quot;20148&quot; value=&quot;5&quot;/&gt;&lt;property id=&quot;20300&quot; value=&quot;Slide 35 - &amp;quot;Аккумулированная &amp;#x0D;&amp;#x0A;тепловая энергия.&amp;quot;&quot;/&gt;&lt;property id=&quot;20307&quot; value=&quot;283&quot;/&gt;&lt;/object&gt;&lt;object type=&quot;3&quot; unique_id=&quot;10018&quot;&gt;&lt;property id=&quot;20148&quot; value=&quot;5&quot;/&gt;&lt;property id=&quot;20300&quot; value=&quot;Slide 36&quot;/&gt;&lt;property id=&quot;20307&quot; value=&quot;276&quot;/&gt;&lt;/object&gt;&lt;object type=&quot;3&quot; unique_id=&quot;10019&quot;&gt;&lt;property id=&quot;20148&quot; value=&quot;5&quot;/&gt;&lt;property id=&quot;20300&quot; value=&quot;Slide 37&quot;/&gt;&lt;property id=&quot;20307&quot; value=&quot;277&quot;/&gt;&lt;/object&gt;&lt;object type=&quot;3&quot; unique_id=&quot;10020&quot;&gt;&lt;property id=&quot;20148&quot; value=&quot;5&quot;/&gt;&lt;property id=&quot;20300&quot; value=&quot;Slide 38&quot;/&gt;&lt;property id=&quot;20307&quot; value=&quot;278&quot;/&gt;&lt;/object&gt;&lt;object type=&quot;3&quot; unique_id=&quot;10021&quot;&gt;&lt;property id=&quot;20148&quot; value=&quot;5&quot;/&gt;&lt;property id=&quot;20300&quot; value=&quot;Slide 39&quot;/&gt;&lt;property id=&quot;20307&quot; value=&quot;279&quot;/&gt;&lt;/object&gt;&lt;object type=&quot;3&quot; unique_id=&quot;10022&quot;&gt;&lt;property id=&quot;20148&quot; value=&quot;5&quot;/&gt;&lt;property id=&quot;20300&quot; value=&quot;Slide 40&quot;/&gt;&lt;property id=&quot;20307&quot; value=&quot;280&quot;/&gt;&lt;/object&gt;&lt;object type=&quot;3&quot; unique_id=&quot;10023&quot;&gt;&lt;property id=&quot;20148&quot; value=&quot;5&quot;/&gt;&lt;property id=&quot;20300&quot; value=&quot;Slide 42 - &amp;quot;Процесс радиолиза&amp;quot;&quot;/&gt;&lt;property id=&quot;20307&quot; value=&quot;284&quot;/&gt;&lt;/object&gt;&lt;object type=&quot;3&quot; unique_id=&quot;10024&quot;&gt;&lt;property id=&quot;20148&quot; value=&quot;5&quot;/&gt;&lt;property id=&quot;20300&quot; value=&quot;Slide 43&quot;/&gt;&lt;property id=&quot;20307&quot; value=&quot;263&quot;/&gt;&lt;/object&gt;&lt;object type=&quot;3&quot; unique_id=&quot;10025&quot;&gt;&lt;property id=&quot;20148&quot; value=&quot;5&quot;/&gt;&lt;property id=&quot;20300&quot; value=&quot;Slide 44 - &amp;quot;Паро-циркониевая реакция&amp;quot;&quot;/&gt;&lt;property id=&quot;20307&quot; value=&quot;285&quot;/&gt;&lt;/object&gt;&lt;object type=&quot;3&quot; unique_id=&quot;10026&quot;&gt;&lt;property id=&quot;20148&quot; value=&quot;5&quot;/&gt;&lt;property id=&quot;20300&quot; value=&quot;Slide 45&quot;/&gt;&lt;property id=&quot;20307&quot; value=&quot;264&quot;/&gt;&lt;/object&gt;&lt;object type=&quot;3&quot; unique_id=&quot;10027&quot;&gt;&lt;property id=&quot;20148&quot; value=&quot;5&quot;/&gt;&lt;property id=&quot;20300&quot; value=&quot;Slide 46&quot;/&gt;&lt;property id=&quot;20307&quot; value=&quot;265&quot;/&gt;&lt;/object&gt;&lt;object type=&quot;3&quot; unique_id=&quot;10028&quot;&gt;&lt;property id=&quot;20148&quot; value=&quot;5&quot;/&gt;&lt;property id=&quot;20300&quot; value=&quot;Slide 47 - &amp;quot;Паро-углеродная реакция.&amp;quot;&quot;/&gt;&lt;property id=&quot;20307&quot; value=&quot;286&quot;/&gt;&lt;/object&gt;&lt;object type=&quot;3&quot; unique_id=&quot;10029&quot;&gt;&lt;property id=&quot;20148&quot; value=&quot;5&quot;/&gt;&lt;property id=&quot;20300&quot; value=&quot;Slide 48 - &amp;quot;Энергия, аккумулированная радиационными дефектами (энергия Вигнера)&amp;quot;&quot;/&gt;&lt;property id=&quot;20307&quot; value=&quot;287&quot;/&gt;&lt;/object&gt;&lt;object type=&quot;3&quot; unique_id=&quot;10030&quot;&gt;&lt;property id=&quot;20148&quot; value=&quot;5&quot;/&gt;&lt;property id=&quot;20300&quot; value=&quot;Slide 49&quot;/&gt;&lt;property id=&quot;20307&quot; value=&quot;258&quot;/&gt;&lt;/object&gt;&lt;object type=&quot;3&quot; unique_id=&quot;10031&quot;&gt;&lt;property id=&quot;20148&quot; value=&quot;5&quot;/&gt;&lt;property id=&quot;20300&quot; value=&quot;Slide 50&quot;/&gt;&lt;property id=&quot;20307&quot; value=&quot;259&quot;/&gt;&lt;/object&gt;&lt;object type=&quot;3&quot; unique_id=&quot;10032&quot;&gt;&lt;property id=&quot;20148&quot; value=&quot;5&quot;/&gt;&lt;property id=&quot;20300&quot; value=&quot;Slide 51&quot;/&gt;&lt;property id=&quot;20307&quot; value=&quot;260&quot;/&gt;&lt;/object&gt;&lt;object type=&quot;3&quot; unique_id=&quot;10033&quot;&gt;&lt;property id=&quot;20148&quot; value=&quot;5&quot;/&gt;&lt;property id=&quot;20300&quot; value=&quot;Slide 52&quot;/&gt;&lt;property id=&quot;20307&quot; value=&quot;261&quot;/&gt;&lt;/object&gt;&lt;object type=&quot;3&quot; unique_id=&quot;10034&quot;&gt;&lt;property id=&quot;20148&quot; value=&quot;5&quot;/&gt;&lt;property id=&quot;20300&quot; value=&quot;Slide 66&quot;/&gt;&lt;property id=&quot;20307&quot; value=&quot;262&quot;/&gt;&lt;/object&gt;&lt;object type=&quot;3&quot; unique_id=&quot;10784&quot;&gt;&lt;property id=&quot;20148&quot; value=&quot;5&quot;/&gt;&lt;property id=&quot;20300&quot; value=&quot;Slide 1 - &amp;quot;Остановка и расхолаживание ядерного реактора&amp;quot;&quot;/&gt;&lt;property id=&quot;20307&quot; value=&quot;289&quot;/&gt;&lt;/object&gt;&lt;object type=&quot;3&quot; unique_id=&quot;10785&quot;&gt;&lt;property id=&quot;20148&quot; value=&quot;5&quot;/&gt;&lt;property id=&quot;20300&quot; value=&quot;Slide 2&quot;/&gt;&lt;property id=&quot;20307&quot; value=&quot;290&quot;/&gt;&lt;/object&gt;&lt;object type=&quot;3&quot; unique_id=&quot;10786&quot;&gt;&lt;property id=&quot;20148&quot; value=&quot;5&quot;/&gt;&lt;property id=&quot;20300&quot; value=&quot;Slide 3&quot;/&gt;&lt;property id=&quot;20307&quot; value=&quot;291&quot;/&gt;&lt;/object&gt;&lt;object type=&quot;3&quot; unique_id=&quot;10787&quot;&gt;&lt;property id=&quot;20148&quot; value=&quot;5&quot;/&gt;&lt;property id=&quot;20300&quot; value=&quot;Slide 4&quot;/&gt;&lt;property id=&quot;20307&quot; value=&quot;292&quot;/&gt;&lt;/object&gt;&lt;object type=&quot;3&quot; unique_id=&quot;10788&quot;&gt;&lt;property id=&quot;20148&quot; value=&quot;5&quot;/&gt;&lt;property id=&quot;20300&quot; value=&quot;Slide 5&quot;/&gt;&lt;property id=&quot;20307&quot; value=&quot;293&quot;/&gt;&lt;/object&gt;&lt;object type=&quot;3&quot; unique_id=&quot;10789&quot;&gt;&lt;property id=&quot;20148&quot; value=&quot;5&quot;/&gt;&lt;property id=&quot;20300&quot; value=&quot;Slide 6&quot;/&gt;&lt;property id=&quot;20307&quot; value=&quot;294&quot;/&gt;&lt;/object&gt;&lt;object type=&quot;3&quot; unique_id=&quot;12483&quot;&gt;&lt;property id=&quot;20148&quot; value=&quot;5&quot;/&gt;&lt;property id=&quot;20300&quot; value=&quot;Slide 15&quot;/&gt;&lt;property id=&quot;20307&quot; value=&quot;329&quot;/&gt;&lt;/object&gt;&lt;object type=&quot;3&quot; unique_id=&quot;12484&quot;&gt;&lt;property id=&quot;20148&quot; value=&quot;5&quot;/&gt;&lt;property id=&quot;20300&quot; value=&quot;Slide 16 - &amp;quot;ОСТАТОЧНОЕ ЭНЕРГОВЫДЕЛЕНИЕ &amp;quot;&quot;/&gt;&lt;property id=&quot;20307&quot; value=&quot;312&quot;/&gt;&lt;/object&gt;&lt;object type=&quot;3&quot; unique_id=&quot;12485&quot;&gt;&lt;property id=&quot;20148&quot; value=&quot;5&quot;/&gt;&lt;property id=&quot;20300&quot; value=&quot;Slide 17 - &amp;quot;Энерговыделение за счет распада осколков деления&amp;quot;&quot;/&gt;&lt;property id=&quot;20307&quot; value=&quot;330&quot;/&gt;&lt;/object&gt;&lt;object type=&quot;3&quot; unique_id=&quot;12486&quot;&gt;&lt;property id=&quot;20148&quot; value=&quot;5&quot;/&gt;&lt;property id=&quot;20300&quot; value=&quot;Slide 18&quot;/&gt;&lt;property id=&quot;20307&quot; value=&quot;331&quot;/&gt;&lt;/object&gt;&lt;object type=&quot;3&quot; unique_id=&quot;12487&quot;&gt;&lt;property id=&quot;20148&quot; value=&quot;5&quot;/&gt;&lt;property id=&quot;20300&quot; value=&quot;Slide 19&quot;/&gt;&lt;property id=&quot;20307&quot; value=&quot;313&quot;/&gt;&lt;/object&gt;&lt;object type=&quot;3&quot; unique_id=&quot;12489&quot;&gt;&lt;property id=&quot;20148&quot; value=&quot;5&quot;/&gt;&lt;property id=&quot;20300&quot; value=&quot;Slide 20&quot;/&gt;&lt;property id=&quot;20307&quot; value=&quot;315&quot;/&gt;&lt;/object&gt;&lt;object type=&quot;3&quot; unique_id=&quot;12490&quot;&gt;&lt;property id=&quot;20148&quot; value=&quot;5&quot;/&gt;&lt;property id=&quot;20300&quot; value=&quot;Slide 21&quot;/&gt;&lt;property id=&quot;20307&quot; value=&quot;316&quot;/&gt;&lt;/object&gt;&lt;object type=&quot;3&quot; unique_id=&quot;12491&quot;&gt;&lt;property id=&quot;20148&quot; value=&quot;5&quot;/&gt;&lt;property id=&quot;20300&quot; value=&quot;Slide 22&quot;/&gt;&lt;property id=&quot;20307&quot; value=&quot;332&quot;/&gt;&lt;/object&gt;&lt;object type=&quot;3&quot; unique_id=&quot;12492&quot;&gt;&lt;property id=&quot;20148&quot; value=&quot;5&quot;/&gt;&lt;property id=&quot;20300&quot; value=&quot;Slide 23&quot;/&gt;&lt;property id=&quot;20307&quot; value=&quot;333&quot;/&gt;&lt;/object&gt;&lt;object type=&quot;3&quot; unique_id=&quot;12493&quot;&gt;&lt;property id=&quot;20148&quot; value=&quot;5&quot;/&gt;&lt;property id=&quot;20300&quot; value=&quot;Slide 24&quot;/&gt;&lt;property id=&quot;20307&quot; value=&quot;317&quot;/&gt;&lt;/object&gt;&lt;object type=&quot;3&quot; unique_id=&quot;12494&quot;&gt;&lt;property id=&quot;20148&quot; value=&quot;5&quot;/&gt;&lt;property id=&quot;20300&quot; value=&quot;Slide 25&quot;/&gt;&lt;property id=&quot;20307&quot; value=&quot;318&quot;/&gt;&lt;/object&gt;&lt;object type=&quot;3&quot; unique_id=&quot;12495&quot;&gt;&lt;property id=&quot;20148&quot; value=&quot;5&quot;/&gt;&lt;property id=&quot;20300&quot; value=&quot;Slide 26&quot;/&gt;&lt;property id=&quot;20307&quot; value=&quot;319&quot;/&gt;&lt;/object&gt;&lt;object type=&quot;3&quot; unique_id=&quot;12496&quot;&gt;&lt;property id=&quot;20148&quot; value=&quot;5&quot;/&gt;&lt;property id=&quot;20300&quot; value=&quot;Slide 27&quot;/&gt;&lt;property id=&quot;20307&quot; value=&quot;320&quot;/&gt;&lt;/object&gt;&lt;object type=&quot;3&quot; unique_id=&quot;12497&quot;&gt;&lt;property id=&quot;20148&quot; value=&quot;5&quot;/&gt;&lt;property id=&quot;20300&quot; value=&quot;Slide 28&quot;/&gt;&lt;property id=&quot;20307&quot; value=&quot;321&quot;/&gt;&lt;/object&gt;&lt;object type=&quot;3&quot; unique_id=&quot;12498&quot;&gt;&lt;property id=&quot;20148&quot; value=&quot;5&quot;/&gt;&lt;property id=&quot;20300&quot; value=&quot;Slide 29&quot;/&gt;&lt;property id=&quot;20307&quot; value=&quot;322&quot;/&gt;&lt;/object&gt;&lt;object type=&quot;3&quot; unique_id=&quot;12499&quot;&gt;&lt;property id=&quot;20148&quot; value=&quot;5&quot;/&gt;&lt;property id=&quot;20300&quot; value=&quot;Slide 31&quot;/&gt;&lt;property id=&quot;20307&quot; value=&quot;323&quot;/&gt;&lt;/object&gt;&lt;object type=&quot;3&quot; unique_id=&quot;12500&quot;&gt;&lt;property id=&quot;20148&quot; value=&quot;5&quot;/&gt;&lt;property id=&quot;20300&quot; value=&quot;Slide 32&quot;/&gt;&lt;property id=&quot;20307&quot; value=&quot;324&quot;/&gt;&lt;/object&gt;&lt;object type=&quot;3&quot; unique_id=&quot;12501&quot;&gt;&lt;property id=&quot;20148&quot; value=&quot;5&quot;/&gt;&lt;property id=&quot;20300&quot; value=&quot;Slide 33&quot;/&gt;&lt;property id=&quot;20307&quot; value=&quot;325&quot;/&gt;&lt;/object&gt;&lt;object type=&quot;3&quot; unique_id=&quot;12502&quot;&gt;&lt;property id=&quot;20148&quot; value=&quot;5&quot;/&gt;&lt;property id=&quot;20300&quot; value=&quot;Slide 34&quot;/&gt;&lt;property id=&quot;20307&quot; value=&quot;326&quot;/&gt;&lt;/object&gt;&lt;object type=&quot;3&quot; unique_id=&quot;12503&quot;&gt;&lt;property id=&quot;20148&quot; value=&quot;5&quot;/&gt;&lt;property id=&quot;20300&quot; value=&quot;Slide 7&quot;/&gt;&lt;property id=&quot;20307&quot; value=&quot;336&quot;/&gt;&lt;/object&gt;&lt;object type=&quot;3&quot; unique_id=&quot;12504&quot;&gt;&lt;property id=&quot;20148&quot; value=&quot;5&quot;/&gt;&lt;property id=&quot;20300&quot; value=&quot;Slide 8&quot;/&gt;&lt;property id=&quot;20307&quot; value=&quot;337&quot;/&gt;&lt;/object&gt;&lt;object type=&quot;3&quot; unique_id=&quot;12505&quot;&gt;&lt;property id=&quot;20148&quot; value=&quot;5&quot;/&gt;&lt;property id=&quot;20300&quot; value=&quot;Slide 9&quot;/&gt;&lt;property id=&quot;20307&quot; value=&quot;338&quot;/&gt;&lt;/object&gt;&lt;object type=&quot;3&quot; unique_id=&quot;12506&quot;&gt;&lt;property id=&quot;20148&quot; value=&quot;5&quot;/&gt;&lt;property id=&quot;20300&quot; value=&quot;Slide 10&quot;/&gt;&lt;property id=&quot;20307&quot; value=&quot;334&quot;/&gt;&lt;/object&gt;&lt;object type=&quot;3&quot; unique_id=&quot;12507&quot;&gt;&lt;property id=&quot;20148&quot; value=&quot;5&quot;/&gt;&lt;property id=&quot;20300&quot; value=&quot;Slide 30&quot;/&gt;&lt;property id=&quot;20307&quot; value=&quot;339&quot;/&gt;&lt;/object&gt;&lt;object type=&quot;3&quot; unique_id=&quot;12508&quot;&gt;&lt;property id=&quot;20148&quot; value=&quot;5&quot;/&gt;&lt;property id=&quot;20300&quot; value=&quot;Slide 41&quot;/&gt;&lt;property id=&quot;20307&quot; value=&quot;340&quot;/&gt;&lt;/object&gt;&lt;object type=&quot;3&quot; unique_id=&quot;12509&quot;&gt;&lt;property id=&quot;20148&quot; value=&quot;5&quot;/&gt;&lt;property id=&quot;20300&quot; value=&quot;Slide 53 - &amp;quot;Аварийная остановка реактора&amp;quot;&quot;/&gt;&lt;property id=&quot;20307&quot; value=&quot;352&quot;/&gt;&lt;/object&gt;&lt;object type=&quot;3&quot; unique_id=&quot;12510&quot;&gt;&lt;property id=&quot;20148&quot; value=&quot;5&quot;/&gt;&lt;property id=&quot;20300&quot; value=&quot;Slide 55&quot;/&gt;&lt;property id=&quot;20307&quot; value=&quot;341&quot;/&gt;&lt;/object&gt;&lt;object type=&quot;3&quot; unique_id=&quot;12511&quot;&gt;&lt;property id=&quot;20148&quot; value=&quot;5&quot;/&gt;&lt;property id=&quot;20300&quot; value=&quot;Slide 56&quot;/&gt;&lt;property id=&quot;20307&quot; value=&quot;342&quot;/&gt;&lt;/object&gt;&lt;object type=&quot;3&quot; unique_id=&quot;12512&quot;&gt;&lt;property id=&quot;20148&quot; value=&quot;5&quot;/&gt;&lt;property id=&quot;20300&quot; value=&quot;Slide 57&quot;/&gt;&lt;property id=&quot;20307&quot; value=&quot;343&quot;/&gt;&lt;/object&gt;&lt;object type=&quot;3&quot; unique_id=&quot;12513&quot;&gt;&lt;property id=&quot;20148&quot; value=&quot;5&quot;/&gt;&lt;property id=&quot;20300&quot; value=&quot;Slide 58&quot;/&gt;&lt;property id=&quot;20307&quot; value=&quot;344&quot;/&gt;&lt;/object&gt;&lt;object type=&quot;3&quot; unique_id=&quot;12514&quot;&gt;&lt;property id=&quot;20148&quot; value=&quot;5&quot;/&gt;&lt;property id=&quot;20300&quot; value=&quot;Slide 59&quot;/&gt;&lt;property id=&quot;20307&quot; value=&quot;345&quot;/&gt;&lt;/object&gt;&lt;object type=&quot;3&quot; unique_id=&quot;12515&quot;&gt;&lt;property id=&quot;20148&quot; value=&quot;5&quot;/&gt;&lt;property id=&quot;20300&quot; value=&quot;Slide 60 - &amp;quot;Плановая остановка и расхолаживание реактора&amp;quot;&quot;/&gt;&lt;property id=&quot;20307&quot; value=&quot;353&quot;/&gt;&lt;/object&gt;&lt;object type=&quot;3&quot; unique_id=&quot;12516&quot;&gt;&lt;property id=&quot;20148&quot; value=&quot;5&quot;/&gt;&lt;property id=&quot;20300&quot; value=&quot;Slide 61&quot;/&gt;&lt;property id=&quot;20307&quot; value=&quot;346&quot;/&gt;&lt;/object&gt;&lt;object type=&quot;3&quot; unique_id=&quot;12517&quot;&gt;&lt;property id=&quot;20148&quot; value=&quot;5&quot;/&gt;&lt;property id=&quot;20300&quot; value=&quot;Slide 62&quot;/&gt;&lt;property id=&quot;20307&quot; value=&quot;347&quot;/&gt;&lt;/object&gt;&lt;object type=&quot;3&quot; unique_id=&quot;12518&quot;&gt;&lt;property id=&quot;20148&quot; value=&quot;5&quot;/&gt;&lt;property id=&quot;20300&quot; value=&quot;Slide 63&quot;/&gt;&lt;property id=&quot;20307&quot; value=&quot;348&quot;/&gt;&lt;/object&gt;&lt;object type=&quot;3&quot; unique_id=&quot;12519&quot;&gt;&lt;property id=&quot;20148&quot; value=&quot;5&quot;/&gt;&lt;property id=&quot;20300&quot; value=&quot;Slide 64&quot;/&gt;&lt;property id=&quot;20307&quot; value=&quot;350&quot;/&gt;&lt;/object&gt;&lt;object type=&quot;3&quot; unique_id=&quot;12520&quot;&gt;&lt;property id=&quot;20148&quot; value=&quot;5&quot;/&gt;&lt;property id=&quot;20300&quot; value=&quot;Slide 65&quot;/&gt;&lt;property id=&quot;20307&quot; value=&quot;351&quot;/&gt;&lt;/object&gt;&lt;object type=&quot;3&quot; unique_id=&quot;12521&quot;&gt;&lt;property id=&quot;20148&quot; value=&quot;5&quot;/&gt;&lt;property id=&quot;20300&quot; value=&quot;Slide 67&quot;/&gt;&lt;property id=&quot;20307&quot; value=&quot;354&quot;/&gt;&lt;/object&gt;&lt;object type=&quot;3&quot; unique_id=&quot;12590&quot;&gt;&lt;property id=&quot;20148&quot; value=&quot;5&quot;/&gt;&lt;property id=&quot;20300&quot; value=&quot;Slide 54&quot;/&gt;&lt;property id=&quot;20307&quot; value=&quot;35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28843</Words>
  <Application>WPS Presentation</Application>
  <PresentationFormat>Экран (4:3)</PresentationFormat>
  <Paragraphs>490</Paragraphs>
  <Slides>85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85</vt:i4>
      </vt:variant>
    </vt:vector>
  </HeadingPairs>
  <TitlesOfParts>
    <vt:vector size="95" baseType="lpstr">
      <vt:lpstr>Arial</vt:lpstr>
      <vt:lpstr>SimSun</vt:lpstr>
      <vt:lpstr>Wingdings</vt:lpstr>
      <vt:lpstr>Times New Roman</vt:lpstr>
      <vt:lpstr>Times New Roman</vt:lpstr>
      <vt:lpstr>Calibri</vt:lpstr>
      <vt:lpstr>Microsoft YaHei</vt:lpstr>
      <vt:lpstr>Arial Unicode MS</vt:lpstr>
      <vt:lpstr>Symbol</vt:lpstr>
      <vt:lpstr>Тема Office</vt:lpstr>
      <vt:lpstr>Остановка и расхолаживание ядерного реактора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Энерговыделение за счет затухающей реакции деления.</vt:lpstr>
      <vt:lpstr>PowerPoint 演示文稿</vt:lpstr>
      <vt:lpstr>PowerPoint 演示文稿</vt:lpstr>
      <vt:lpstr>PowerPoint 演示文稿</vt:lpstr>
      <vt:lpstr>Аварийная остановка реактора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ОСТАТОЧНОЕ ЭНЕРГОВЫДЕЛЕНИЕ </vt:lpstr>
      <vt:lpstr>Энерговыделение за счет распада осколков деления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Аккумулированная  тепловая энергия.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Процесс радиолиза</vt:lpstr>
      <vt:lpstr>PowerPoint 演示文稿</vt:lpstr>
      <vt:lpstr>Паро-циркониевая реакция</vt:lpstr>
      <vt:lpstr>PowerPoint 演示文稿</vt:lpstr>
      <vt:lpstr>PowerPoint 演示文稿</vt:lpstr>
      <vt:lpstr>Паро-углеродная реакция.</vt:lpstr>
      <vt:lpstr>Энергия, аккумулированная радиационными дефектами (энергия Вигнера)</vt:lpstr>
      <vt:lpstr>PowerPoint 演示文稿</vt:lpstr>
      <vt:lpstr>PowerPoint 演示文稿</vt:lpstr>
      <vt:lpstr>PowerPoint 演示文稿</vt:lpstr>
      <vt:lpstr>PowerPoint 演示文稿</vt:lpstr>
      <vt:lpstr>Плановая остановка и расхолаживание реактора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ОСТАТОЧНОЕ ЭНЕРГОВЫДЕЛЕНИЕ</dc:title>
  <dc:creator>CH</dc:creator>
  <cp:lastModifiedBy>1</cp:lastModifiedBy>
  <cp:revision>49</cp:revision>
  <dcterms:created xsi:type="dcterms:W3CDTF">2019-09-25T13:29:00Z</dcterms:created>
  <dcterms:modified xsi:type="dcterms:W3CDTF">2024-11-22T11:23:24Z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85B8690FE3C74B5BB7DBA3331D32C5C6_12</vt:lpwstr>
  </property>
  <property fmtid="{D5CDD505-2E9C-101B-9397-08002B2CF9AE}" pid="3" name="KSOProductBuildVer">
    <vt:lpwstr>1049-12.2.0.18911</vt:lpwstr>
  </property>
</Properties>
</file>