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1" r:id="rId6"/>
    <p:sldId id="339" r:id="rId7"/>
    <p:sldId id="268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70" r:id="rId16"/>
    <p:sldId id="271" r:id="rId17"/>
    <p:sldId id="272" r:id="rId18"/>
    <p:sldId id="307" r:id="rId19"/>
    <p:sldId id="302" r:id="rId20"/>
    <p:sldId id="303" r:id="rId21"/>
    <p:sldId id="304" r:id="rId22"/>
    <p:sldId id="311" r:id="rId23"/>
    <p:sldId id="313" r:id="rId24"/>
    <p:sldId id="314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99280-C1A9-4CDD-9715-306832EECCA8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4A7E5-C916-413C-A070-DB5510AE5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98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4A7E5-C916-413C-A070-DB5510AE5B3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36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2A3C1-3027-4EF3-9426-4E808D7F1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63427BC-16F4-46D6-A094-AE5DA8E2A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43A5C4-042C-4102-8663-25C7590E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DA38-78BE-46EB-873A-C1AD74FD4F48}" type="datetime1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7B8EFBE-3154-4CCE-9729-EF5311C98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6DB9EA2-E42F-47F3-B102-0879AF40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7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31872C-A452-43D2-9E86-210231C13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3AEADD-CDD5-4D91-9033-BDBB5C225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E6FE3D-96C2-4957-9DDE-B06A528D4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0073-09E4-4D73-9B87-BDFDB15C2D93}" type="datetime1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28206D4-1EEC-4235-B966-32BD0768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D8BB97-560B-44CC-A5D6-DEF49C1FB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636E0D-B6E7-4175-A450-7BEE15F00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538C0C9-1682-452D-849B-239C6E7E2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144FB7B-8D47-4964-A644-BB43FB0CE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64715-A62B-4987-9EF1-3331A4902F6F}" type="datetime1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46D50D-C77F-4ADB-BEAD-253FC5486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73BFBE-C9C6-4ACC-9C85-56C15401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23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EAA17D-1570-4D0E-9795-7131C228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BD1EBA-062E-42DE-97DD-AE570823F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A07189D-1AA8-4DED-BEA7-62643D9E2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83C3EFA-04F1-482F-892E-7D4C03CE0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3BB7-E072-48AF-A960-12441F1D4044}" type="datetime1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7E46CED-BB8B-4C37-A323-CDEFEDC5E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0747FE-061E-458A-AD1F-92B874FB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55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ED38E8-A874-404A-BE5B-256C933DB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2EA2B29-13C7-4312-BC00-698C6491F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A74C286-3B05-45FF-8276-F61C7A18D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6EAE4FF-B4D2-4D3C-9C7A-B715E1193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82AF3C5-BB7A-465F-AF5A-00E697092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D8CDD0B-CB9A-4980-B3C6-919C7246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2772-9AA7-4331-B8E3-BCDF76D4A0AA}" type="datetime1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F400D29-A5EB-4F0D-A273-76538FCDC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DE1EF63-AC76-4950-B3FC-06BBB8B4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71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6032AE-AA42-4C09-B5FC-4D7DB0E1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B2CF0CD-1A7B-4909-8B37-E8BFAFC20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D48E-40F1-4709-8DD9-05238224B135}" type="datetime1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00764A0-FD46-4575-B9C9-DFE436CC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40F6F48-9589-41FC-A6F0-9B3A934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6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F7840C2-7F58-42E5-A321-FF12264CC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9440-E70D-4D84-8606-E7F38B95DC13}" type="datetime1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CC0BEFF-9756-4010-AC0E-B303684A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A3CB6A5-F851-4395-B435-6BC9AD189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1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4AECE8-D4A0-42E4-932C-25F5062C0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63494E-604B-484F-8B81-B91056FE9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1FB4FF4-EE03-498C-80CB-991183ED1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4B33B6-0A8C-44A4-A2E9-A39B5D285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3261F-5C79-4E68-AF65-D935E8AE74CE}" type="datetime1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3CA5C3F-F7EA-4CAC-81BC-9A237106D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CD091E2-E6EB-4004-B1AE-9327D6BC1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2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181573-F6F4-4B6D-94D7-B25FB90B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BB4CB01-90A3-4168-8805-29EA618151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6519D15-1CD4-43EB-9721-A49A35FD7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DD99868-5146-41C1-A4C0-1E0BDDD7F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7D74-2CDB-4487-BB83-A0DB4A340DF8}" type="datetime1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05B6C9E-300E-492B-ADF1-EF3A95DB3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49AFCAD-59F8-4AF6-9FAD-7F1D4F8B7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1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AB5854-F778-402A-97B8-46DA7671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63EA70A-7FE0-4B46-95F6-39481C765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D6695B-20C8-4C30-877C-3B512565E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88E21-33DF-44C5-A6F7-39289CB16C28}" type="datetime1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31BAA3E-DB46-4816-BC24-66559375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AB8860-5936-4752-86C2-698AD62E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2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1C226AE-3A27-4471-978D-CD26EC28BC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F6CD253-32B0-4C57-9667-4EA6DEB18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3E8047-2FBD-41D9-84C3-2C02453E9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5451-66E2-4F3E-B39A-0789A0165344}" type="datetime1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26C4C6-4BAB-42EA-A748-A4F4CC1A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EFB368E-F12B-4E13-9AA1-2F8CE0D93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5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F7CAEF-2795-4BDB-A090-4CE38FD50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5C39AA8-EC73-49FD-BFDA-54916D073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B88A43A-0A90-423F-9BD6-724B93ED2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1940F-CB7A-4115-A67F-1E541F8AEF4C}" type="datetime1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8132E5-7F2B-4482-AC6A-1DD9BE72F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705C62-F717-4985-A7CC-27CC75854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3E336-39A4-4534-A81B-87B2F1A2C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8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709ACC-D9CA-4B5E-87EE-934EF97BA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Ввод в критический реактор положительной реактивности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4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9EA16A-DF93-4912-BF63-DAAD6F3A7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152" y="365125"/>
            <a:ext cx="9787647" cy="84110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Переходные процессы при сообщении реактору положительных реактивностей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365EE0-E268-419C-9985-A2C8D11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8604"/>
            <a:ext cx="10515600" cy="487355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характер переходных процессов при     0 &lt; r &lt;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при r &gt; 0 старший корень уравнения обратных часов Т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0,  и величина постоянной интегрирования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0, а остальные корни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…Т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0 и соответствующие им постоянные интегрирования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…А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0, то общее решение системы дифференциальных уравнений кинетики реактора для этого случая можно представить в виде: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есть, если обозначить через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абсолютные значения соответствующих величин, то алгебраическая сумма положительной возрастающей экспоненты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(t/T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шести отрицательных убывающих экспонент сводится к вычитанию из значений старшей экспоненты сумм значений остальных экспонент: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0A66B34-95D0-4CBB-9A98-7785059B1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869" y="3716322"/>
            <a:ext cx="4263573" cy="89458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86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E7B0266-5A55-4A88-8D58-86687E9BE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530" y="413783"/>
            <a:ext cx="7197754" cy="602107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847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76AEE2-7E1F-402C-8A21-70AA8E14A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4066"/>
            <a:ext cx="10515600" cy="5312897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реакторе есть мгновенные и запаздывающие нейтроны, то при мгновенном увеличении реактивности на увеличение размножающих свойств реактора первыми должны отреагировать мгновенные нейтроны. В изначально критическом реакторе коэффициент размножения на мгновенных нейтронах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реактору положительной реактивности не делает реактор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надкритичным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мгновенных нейтронах, оно приводит лишь к тому, что плотность мгновенных нейтронов устремляется к новому, более высокому стационарному значению.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 процессе роста плотности мгновенных нейтронов возрастает скорость реакции деления и скорость образования предшественников и излучателей запаздывающих нейтронов, а, значит, и скорость генерации самих запаздывающих нейтронов всех групп.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счёт роста плотности запаздывающих нейтронов и начинается экспоненциальный рост общей плотности нейтронов в реакторе на стадии экспоненциального разгона мощности с установившимся периодом.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0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811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начального скачка при сообщении реактору положительной реактивности определяется только величиной сообщённой реактору реактивности, так как величина начального скачка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растёт пропорционально величине сообщённой реактору реактивности.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приближении с одной группой запаздывающих нейтронов этот начальный скачок мощности на мгновенных нейтронах можно выразить: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06DA72D-E5C1-47C7-B697-38ED94D7D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929" y="1943528"/>
            <a:ext cx="1745475" cy="969707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5306F5A6-EA81-4285-A1F9-9C8939D4CE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693779"/>
              </p:ext>
            </p:extLst>
          </p:nvPr>
        </p:nvGraphicFramePr>
        <p:xfrm>
          <a:off x="3980750" y="4086114"/>
          <a:ext cx="1807207" cy="1077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4" imgW="723600" imgH="431640" progId="Equation.DSMT4">
                  <p:embed/>
                </p:oleObj>
              </mc:Choice>
              <mc:Fallback>
                <p:oleObj name="Equation" r:id="rId4" imgW="7236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0750" y="4086114"/>
                        <a:ext cx="1807207" cy="10779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29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2187" y="1901821"/>
            <a:ext cx="6963313" cy="3979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268" y="1517987"/>
            <a:ext cx="1807329" cy="107895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9548" y="506237"/>
            <a:ext cx="8177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Качественный характер   зависимости     n(t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положительном и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отрицательном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скачках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54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0DC38B-82F4-4E22-A5BB-8790174FC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76" y="365126"/>
            <a:ext cx="9884923" cy="591220"/>
          </a:xfrm>
        </p:spPr>
        <p:txBody>
          <a:bodyPr>
            <a:normAutofit fontScale="90000"/>
          </a:bodyPr>
          <a:lstStyle/>
          <a:p>
            <a:r>
              <a:rPr lang="ru-RU" dirty="0"/>
              <a:t>Мгновенная критичность реактора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B887584-7DB3-47B8-9759-7ADC5BAB4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8683"/>
            <a:ext cx="10515600" cy="4868280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Мгновенная критичность реактора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источник ядерной опасности.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 понятие коэффициента размножения на мгновенных нейтронах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(1 -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                                                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этого понятия тот же, что и у эффективного коэффициента размножения, только применительно к одним мгновенным нейтронам: отношение количеств мгновенных нейтронов рассматриваемого и непосредственно предшествующего ему поколений.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Мгновенной критичностью реактора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называют его состояние, в котором он критичен на одних мгновенных нейтронах.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очевидным условием мгновенной критичности реактора является условие: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мгновенной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условие:       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1.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1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ввергается в состояние мгновенной критичности тогда, когда ему сообщается положительная реактивность, большая или равная величине эффективной доли выхода запаздывающих нейтронов.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оценить, сколь невелика та величина положительной реактивности, которая, грубо выражаясь, превращает ядерный реактор в подобие ядерной бомбы, вспомним, что: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в реакторе с топливом на основе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0.0064;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в реакторе  с топливом на основе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0.0021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в реальных энергетических реакторах АЭС величина эффективной доли выхода запаздывающих нейтронов в произвольный момент кампании лежит в пределах от 0.0060 до 0.0045,  причём в процессе кампании величина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снижается.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9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мгновенной критичности реактора является основой для понимания специфической для реакторных установок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опасности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опасности возникновения неуправляемого разгона мощности реактора при сообщении ему больших положительных реактивностей, называемой ядерной опасностью.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Антиподом этому понятию служит понятие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ядерной безопасности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 которым понимается состояние реакторной установки и всех обслуживающих её систем, а также комплекс конструктивных, технических и организационных мер,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гарантирующие исключение неуправляемого разгона мощности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вследствие сообщения ему больших положительных реактивностей.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00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Различного рода требований по обеспечению ядерной безопасности довольно много.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Однако основное ограничение, на базе которого формулируется  подавляющее большинство этих требований, проистекает из простой мысли: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каких обстоятельствах реактору не должна сообщаться положительная реактивность, близкая к величине эффективной доли запаздывающих нейтронов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реактивности, сравнимые по величине с эффективной долей выхода запаздывающих нейтронов в реакторе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Реактивности, меньшие величины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крайней мере на порядок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256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 lnSpcReduction="10000"/>
          </a:bodyPr>
          <a:lstStyle/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реактивности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больших реактивностях (т. е. имеющих порядок величины эффективной доли выхода запаздывающих нейтронов в реакторе 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период реактора Т мал. Причём уже при r = 0.7b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он настолько мал, что величина произведения l*Т оказывается меньшей единицы, то есть этой величиной в уравнении обратных часов можно пренебречь: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суммарной эффективной доли запаздывающих нейтронов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0.0064 при малых величинах реактивности оказывается очень малой сравнительно с величиной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/T, поэтому ею также можно пренебречь, то есть</a:t>
            </a:r>
          </a:p>
          <a:p>
            <a:r>
              <a:rPr lang="ru-RU" dirty="0"/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28C68D-05B0-481F-BDC3-F4FF5CE6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846" y="3357327"/>
            <a:ext cx="2899682" cy="7908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75F911E-6EC2-4599-9034-726748B3B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66" y="5414899"/>
            <a:ext cx="936968" cy="783993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968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Единственная характеристика, которая связывает в этом случае величины реактивности и периода реактора,  - время жизни мгновенных нейтронов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это значит, что при сообщении реактору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положительной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переходный процесс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n(t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обусловлен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главным образом, размножением на мгновенных нейтронах;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запаздывающие нейтроны перестают играть свою сдерживающую роль в интенсивном развитии переходных процессов.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Экспоненциальный рост плотности нейтронов с очень малым периодом разгона внешне ничем не отличается от резкого (гигантского) скачка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весь переходный процесс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n(t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реакторе при сообщении ему большой положительной реактивности представляет собой один большой скачок, совершающийся в течение очень малого промежутка времени, и обусловленный быстрым размножением на мгновенных нейтронах.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11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53BFFE-0455-4AC9-B14A-BB89676C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365125"/>
            <a:ext cx="9593094" cy="1325563"/>
          </a:xfrm>
        </p:spPr>
        <p:txBody>
          <a:bodyPr/>
          <a:lstStyle/>
          <a:p>
            <a:r>
              <a:rPr lang="ru-RU" b="1" dirty="0"/>
              <a:t>Динамика реактора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E56686-0516-4CE2-ADD1-706ED9133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969"/>
            <a:ext cx="10515600" cy="369115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реактора на достаточно высоком уровне мощности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параметры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зоны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(температуры, плотности), влияющих на спектр, эффективные сечения взаимодействия и баланс нейтронов, могут изменяться в результате воздействия различных факторов: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мощности,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условий теплоотвода,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отклонений основных технологических параметров от проектных значений (расход теплоносителя, температурные режимы, давление в 1-м контуре,…).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061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2494"/>
            <a:ext cx="10515600" cy="436129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реактивности, вызванные изменением физических параметров компонентов активной зоны, называют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обратными связями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Обратные связи могут проявить себя как существенный фактор в нестационарных процессах и, соответственно, в обеспечении безопасности реактора.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Строго говоря, влияние обратных связей может быть учтено путем введения непосредственной явной зависимости эффективных нейтронных сечений от физических параметров компонентов активной зоны, включая их пространственную зависимость, в нестационарном уравнении переноса нейтронов.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66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естественно, математическая модель ЯР должна включать в себя уравнения, устанавливающие связь физических параметров с мощностью и распределением энерговыделения в реакторе.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приближении точечной кинетики единственным параметром, определяющим характер нестационарного процесса, является реактивность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ρ. (хотя еще одним важным параметром является 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замкнутая система семи дифференциальных уравнений кинетики реактора с учётом запаздывающих нейтронов имеет вид: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AF252F3-D86A-41BC-9D84-14E874B00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214" y="4008139"/>
            <a:ext cx="6216496" cy="2010962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395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в какой-то момент времени по внешней или внутренней причине произошло изменение физических параметров, повлекшее за собой изменение реактивности.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Воспользуемся разложением функции    ρ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ряд Тейлора по перечисленной совокупности параметров и ограничимся линейным приближением.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5C022A-4213-4C3F-9C50-4B6B723C9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316" y="3221372"/>
            <a:ext cx="6822042" cy="242022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109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FDE3F-ACAC-427A-9A4C-D623EA220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реакторе при наличии обратных связей могут возникать достаточно сложные переходные процессы, по своему характеру существенно отличающиеся от простых кинетических процессов при внешних изменениях реактивности.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причиной изменения совокупности физических параметров активной зоны является изменение мощности и температуры топлива , возникшее вследствие внешнего воздействия на реактивность, то может быть определены важные характеристика реактора – мощностной и температурный (по топливу) коэффициенты реактивности: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31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2906" y="548681"/>
            <a:ext cx="9110444" cy="557748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модель нестационарных процессов при сделанных предположениях имеет следующий вид: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3712" y="1456840"/>
            <a:ext cx="74888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908721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мощности реактора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моделях с обратной связью по мощности реактора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ru-RU" sz="2400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температуре топлива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2492896"/>
            <a:ext cx="7488832" cy="35283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908721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 температуры топлива в моделях с обратной связью по мощности реактора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и 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температуре топлива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636912"/>
            <a:ext cx="7272808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908721"/>
            <a:ext cx="8229600" cy="52174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реактора в моделях с обратной связью по мощности реактора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и 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температуре топлива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2420888"/>
            <a:ext cx="7344816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E336-39A4-4534-A81B-87B2F1A2CC99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БОЛЬШИЕ СКАЧКИ РЕАКТИВНОСТИ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4125" y="1451295"/>
            <a:ext cx="9588616" cy="4674869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Особую потенциальную опасность в ядерных энергетических установках представляют большие скачки положительной реактивности,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превышающие эффективную долю запаздывающих нейтронов и приводящие к неуправляемому разгону реактора на мгновенных нейтронах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современные Правила ядерной безопасности  жестко регламентируют как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вводимой положительной реактивности,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реакторах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запаса реактивности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выгорание и отравление ядерного топлива создает потенциальную возможность ее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несанкционированного ввода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нарушениях условий нормальной эксплуатации.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качественной оценки процесса разгона реактора на мгновенных нейтронах рассмотрим простейшую точечную модель реактора без обратных связей.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1055" y="768619"/>
            <a:ext cx="9354767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 до момента времени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 на уровне мощности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момент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  в реактор скачком введена положительная реактивность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β.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Пренебрегая вкладом запаздывающих нейтронов, уравнение для временного поведения реактора можно представить в виде: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имеет вид экспоненты: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периодом 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Рисунок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719" y="3079874"/>
            <a:ext cx="2620502" cy="80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108" y="4103737"/>
            <a:ext cx="1938787" cy="63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00" y="4737706"/>
            <a:ext cx="1584176" cy="87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9017" y="679509"/>
            <a:ext cx="9345335" cy="544665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разгона реактора прямо связан с временем жизни (временем генерации) мгновенных нейтронов,  а значит – с типом реактора.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при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значении   β = 0,005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скачке реактивности     ρ = 2β    у реактора на тепловых нейтронах, имеющего время генерации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 = 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с,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   0,02 c.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тех же условиях у реактора на быстрых нейтронах со временем генерации   Λ = 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период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  0,0002 с,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100 раз меньше.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аварийных последствий важно знать, через какое время параметры реактора, ответственные за целость его конструкции,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 критических значений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τ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которыми наступает разрушение активной зоны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физических параметров так или иначе связаны с энерговыделением в топливе.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6230" y="836713"/>
            <a:ext cx="9321953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основных параметров, определяющих работоспособность реактора, является температура топлива. Количество энергии, выделившееся в топливе в процессе разгона к моменту времени   τ: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Считая процесс нагрева топлива адиабатическим, т.е. принимая, что вся энергия, выделившаяся в процессе разгона, идет на нагрев топлива, получим связь между увеличением температуры топлива и энергией: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Рисунок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487" y="1948429"/>
            <a:ext cx="5353181" cy="87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Рисунок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160" y="4283652"/>
            <a:ext cx="2304256" cy="7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1196753"/>
            <a:ext cx="8229600" cy="492941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Задав критическое значение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соответствующее условиям нарушения работоспособности топливных элементов,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комбинируя полученные выражения, легко получить формулу для оценки соответствующего времени  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sz="3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Рисунок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618" y="1070515"/>
            <a:ext cx="1137920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Рисунок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373" y="3819263"/>
            <a:ext cx="3613730" cy="93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2571" y="836713"/>
            <a:ext cx="9387281" cy="5289451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Исходная мощность реактора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3000 МВт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масса топлива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100 т;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теплоемкость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300 кДж/т К;   доля запаздывающих нейтронов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 = 0,005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скачок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 ρ = 2β, допустимое увеличение температуры топлива составит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Пользуясь приведенными формулами, получим период реактора   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0,02 c    и критическое время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0,124 c.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Иными словами, для прекращения роста мощности реактора, угрожающей целостности топлива и достигшей к этому моменту    492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в распоряжении всего   0,124 с.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Рисунок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144" y="2330012"/>
            <a:ext cx="1818538" cy="49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1237" y="980729"/>
            <a:ext cx="9328557" cy="514543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столь быстродействующей и эффективной системы аварийной защиты по меньшей мере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проблематично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счастью, наличие отрицательных обратных связей, препятствующих росту мощности, существенно меняет картину.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ряд простых моделей, которые могут быть использованы для качественного анализа процессов, инициированных большими скачками реактивности при наличии обратных связей.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2572" y="836713"/>
            <a:ext cx="8818228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решении данного примера ограничимся моделью, носящей название "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и использующей отрицательную обратную связь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температуре топлива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модели могут быть получены из классических уравнений динамики, исключением уравнений для запаздывающих нейтронов.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предполагается, что вся выделившаяся энергия аккумулируется в топливе в виде увеличения его температуры, так что скорость нарастания температуры пропорциональна мощности реактора.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765340"/>
            <a:ext cx="8229600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уравнений модели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 имеет вид: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где: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исходный скачок реактивности, существенно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несколько раз) превышающий 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Рисунок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450995"/>
            <a:ext cx="513148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30</a:t>
            </a:fld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764705"/>
            <a:ext cx="8229600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сформулированной модели состоит в том, что она позволяет получить аналитическое решение и дать достаточно четкую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качественную физическую интерпретацию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реактора в условиях большого скачка реактивности.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уравнений преобразуется следующим образом. Продифференцируем реактивность   ρ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установим связь изменения реактивности с мощностью:</a:t>
            </a:r>
          </a:p>
        </p:txBody>
      </p:sp>
      <p:pic>
        <p:nvPicPr>
          <p:cNvPr id="12290" name="Рисунок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634" y="4077315"/>
            <a:ext cx="4977199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836713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Опуская промежуточные преобразования можно окончательно получить следующее выражение: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определить, что мощность реактора достигает максимального значения при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= β.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Подставляя ρ = β, получим явное выражение для максимума мощности: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Рисунок 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7" y="2003898"/>
            <a:ext cx="5735621" cy="6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Рисунок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479" y="4727643"/>
            <a:ext cx="4085495" cy="78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836713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зависимость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представляет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параболу с максимумом в точке   ρ = β.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связь между мощностью и реактивностью по модели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 имеет вид: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Рисунок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771398"/>
            <a:ext cx="6089426" cy="2924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2571" y="692697"/>
            <a:ext cx="9169167" cy="5433467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Полученную зависимость можно трактовать как вспышку мощности, которая полностью гасится отрицательной обратной связью.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приведенной зависимости следует, что в рамках рассматриваемой модели при достижении реактивностью определенного значения   ρ = 2β − ρ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мощность реактора спадает до нуля.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проявляется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некорректность модели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условиях, когда реактивность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ρ   становится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 мощность не может упасть до нулевого значения благодаря действию запаздывающих нейтронов, которые в модели не учитывались.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при больших скачках реактивности эта некорректность не сильно сказывается на количественных оценках основных параметров вспышки.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836713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полученной зависимостью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симметрии параболы)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полное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в пределах вспышки составляет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2(ρ0 − β) 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полное изменение температуры топлива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энергия, выделившаяся в топливе в процессе вспышки:</a:t>
            </a:r>
          </a:p>
        </p:txBody>
      </p:sp>
      <p:pic>
        <p:nvPicPr>
          <p:cNvPr id="15362" name="Рисунок 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461" y="2785492"/>
            <a:ext cx="3240360" cy="85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Рисунок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661" y="4361537"/>
            <a:ext cx="5278391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836713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Наконец, зная полную энергию и максимальную мощность, можно оценить 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время вспышки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полученной оценке эффективное время вспышки равно четырем начальным периодам разгона реактора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Обратим внимание на важные качественные результаты, вытекающие из модели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Рисунок 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709" y="1677519"/>
            <a:ext cx="4265624" cy="68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36</a:t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4867" y="836713"/>
            <a:ext cx="9503923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из полученных выражений следует, что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мощность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 обратно пропорциональна коэффициенту реактивности   α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генерации мгновенных нейтронов Λ.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время генерации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реакторах различных типов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различаться на порядки, то в соответствии с этим и максимальная мощность при прочих равных условиях может различаться на порядки.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чем больше максимальная мощность, тем меньше эффективное время вспышки.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 стороны,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энергия вспышки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никак не связана с временем генерации и, естественно, тем больше, чем больше введенная реактивность и меньше коэффициент реактивности    α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37</a:t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9684" y="836713"/>
            <a:ext cx="9211112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температуры топлива Δ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обратно пропорционально величине коэффициента реактивности, что совершенно естественно: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меньше коэффициент реактивности, тем на большую величину нужно изменить температуру топлива, чтобы скомпенсировать введенную исходную реактивность.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Заметим, что температура топлива и, соответственно, риск плавления достигает максимального значения не в момент максимума мощности, а в момент ее снижения до нуля.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476673"/>
            <a:ext cx="8229600" cy="564949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Типичная качественная временная зависимость мощности реактора при введении большого скачка реактивности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реальный процесс;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- -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</a:t>
            </a:r>
          </a:p>
        </p:txBody>
      </p:sp>
      <p:pic>
        <p:nvPicPr>
          <p:cNvPr id="17410" name="Рисунок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128" y="1512757"/>
            <a:ext cx="6534209" cy="278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39</a:t>
            </a:fld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836713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температуры топлива реактора от времени при большом скачке реактивности;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реальный процесс;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- -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</a:t>
            </a:r>
          </a:p>
        </p:txBody>
      </p:sp>
      <p:pic>
        <p:nvPicPr>
          <p:cNvPr id="18434" name="Рисунок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1844824"/>
            <a:ext cx="682656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836713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реактивности реактора от времени при большом скачке реактивности;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реальный процесс;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- - 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- -  Фукса</a:t>
            </a:r>
          </a:p>
        </p:txBody>
      </p:sp>
      <p:pic>
        <p:nvPicPr>
          <p:cNvPr id="19458" name="Рисунок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882" y="1844824"/>
            <a:ext cx="730067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41</a:t>
            </a:fld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3525" y="836930"/>
            <a:ext cx="8912225" cy="528955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реального переходного процесса от его представления в модели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 объясняется двумя причинами.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после большого всплеска мощности и падения реактивности становится существенным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влияние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эмиттеров запаздывающих нейтронов, накопившихся в ходе вспышки.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если активная зона не разрушилась и продолжается теплоотвод, приводящий к падению температуры топлива,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действия обратной связи по температуре топлива начинается рост реактивности и, соответственно, мощности реактора.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42</a:t>
            </a:fld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990" y="836930"/>
            <a:ext cx="9169400" cy="528955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модели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 учтена только одна обратная связь по температуре топлива.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общий случай учета обратной связи, пропорциональной выделившейся энергии, без расшифровки ее физических механизмов рассмотрен в модели Фукса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Хансена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отметить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у ядерных реакторов в принципе существуют физические механизмы, способствующие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самозащищенности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условиях аварийных ситуаций, связанных с большими скачками реактивности, и ограничивающие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состоит их принципиальное отличие от ядерных взрывных устройств, имеющих прямо противоположную  цель – максимальное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взрыве.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43</a:t>
            </a:fld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3695" y="1196975"/>
            <a:ext cx="8587105" cy="492950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Заметим, что существует класс экспериментальных импульсных реакторов, для которых большие скачки реактивности, сопровождающиеся мощными нейтронными импульсами, являются нормальным штатным режимом.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 может быть в принципе использована для оценки параметров таких реакторов.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44</a:t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9405" y="836930"/>
            <a:ext cx="8621395" cy="528955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рассмотрели феномен вспышки на уровне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точечной модели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реакторах больших размеров, существенно превышающих минимальный критический объем, и имеющих запас реактивности, превышающий долю запаздывающих нейтронов,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принципе возможна ситуация, когда коэффициент размножения в силу тех или иных причин возрастает до величины, способной привести к разгону на мгновенных нейтронах 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ограниченной области активной зоны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45</a:t>
            </a:fld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3525" y="836930"/>
            <a:ext cx="8677275" cy="528955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описания такой ситуации существует специальный термин "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критичность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более правильным был бы термин "локальная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надкритичность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 такой аварийной ситуации могут быть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 при загрузке свежего топлива,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управления и теплоотвода и пр.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Естественно, реакторы больших размеров должны подвергаться тщательному анализу безопасности и иметь средства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самозащищенности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только по осредненным характеристикам активной зоны, но и по ее локальным свойствам.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46</a:t>
            </a:fld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115" y="836930"/>
            <a:ext cx="8950757" cy="528955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обратить внимание на важный парадокс, относящийся к построению и достоверности модели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строится на основе предположения о пренебрежимо малом вкладе в процесс изменения (роста и падения) мощности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запаздывающих нейтронов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Естественно, чем больше величина скачка реактивности, внесенного в реактор, тем меньше относительный вклад в процесс изменения мощности запаздывающих нейтронов, тем точнее в чисто математическом плане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Нордгейма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Фукса.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 стороны, чем больше скачок реактивности, тем больше изменение мощности, а следовательно и температуры топлива.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7DE9-ACA5-4911-8E36-4D75B5D9CCE6}" type="slidenum">
              <a:rPr lang="ru-RU" smtClean="0"/>
              <a:t>47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2032</Words>
  <Application>Microsoft Office PowerPoint</Application>
  <PresentationFormat>Широкоэкранный</PresentationFormat>
  <Paragraphs>243</Paragraphs>
  <Slides>47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Тема Office</vt:lpstr>
      <vt:lpstr>Equation</vt:lpstr>
      <vt:lpstr>Ввод в критический реактор положительной реактивности</vt:lpstr>
      <vt:lpstr>Переходные процессы при сообщении реактору положительных реактивностей</vt:lpstr>
      <vt:lpstr>Презентация PowerPoint</vt:lpstr>
      <vt:lpstr>Презентация PowerPoint</vt:lpstr>
      <vt:lpstr>Презентация PowerPoint</vt:lpstr>
      <vt:lpstr>Презентация PowerPoint</vt:lpstr>
      <vt:lpstr>Мгновенная критичность реактора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Динамика реактора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БОЛЬШИЕ СКАЧКИ РЕАКТИВНОСТИ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chubs@mail.ru</dc:creator>
  <cp:lastModifiedBy>Чертков Юрий Борисович</cp:lastModifiedBy>
  <cp:revision>17</cp:revision>
  <dcterms:created xsi:type="dcterms:W3CDTF">2024-11-04T13:30:09Z</dcterms:created>
  <dcterms:modified xsi:type="dcterms:W3CDTF">2024-11-05T10:57:21Z</dcterms:modified>
</cp:coreProperties>
</file>