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2"/>
  </p:notesMasterIdLst>
  <p:sldIdLst>
    <p:sldId id="376" r:id="rId2"/>
    <p:sldId id="287" r:id="rId3"/>
    <p:sldId id="288" r:id="rId4"/>
    <p:sldId id="289" r:id="rId5"/>
    <p:sldId id="290" r:id="rId6"/>
    <p:sldId id="291" r:id="rId7"/>
    <p:sldId id="293" r:id="rId8"/>
    <p:sldId id="294" r:id="rId9"/>
    <p:sldId id="295" r:id="rId10"/>
    <p:sldId id="296" r:id="rId11"/>
    <p:sldId id="323" r:id="rId12"/>
    <p:sldId id="324" r:id="rId13"/>
    <p:sldId id="325" r:id="rId14"/>
    <p:sldId id="327" r:id="rId15"/>
    <p:sldId id="328" r:id="rId16"/>
    <p:sldId id="329" r:id="rId17"/>
    <p:sldId id="330" r:id="rId18"/>
    <p:sldId id="331" r:id="rId19"/>
    <p:sldId id="332" r:id="rId20"/>
    <p:sldId id="333" r:id="rId21"/>
    <p:sldId id="334" r:id="rId22"/>
    <p:sldId id="335" r:id="rId23"/>
    <p:sldId id="337" r:id="rId24"/>
    <p:sldId id="338" r:id="rId25"/>
    <p:sldId id="361" r:id="rId26"/>
    <p:sldId id="348" r:id="rId27"/>
    <p:sldId id="339" r:id="rId28"/>
    <p:sldId id="340" r:id="rId29"/>
    <p:sldId id="341" r:id="rId30"/>
    <p:sldId id="362" r:id="rId31"/>
    <p:sldId id="363" r:id="rId32"/>
    <p:sldId id="342" r:id="rId33"/>
    <p:sldId id="344" r:id="rId34"/>
    <p:sldId id="345" r:id="rId35"/>
    <p:sldId id="389" r:id="rId36"/>
    <p:sldId id="388" r:id="rId37"/>
    <p:sldId id="390" r:id="rId38"/>
    <p:sldId id="347" r:id="rId39"/>
    <p:sldId id="349" r:id="rId40"/>
    <p:sldId id="350" r:id="rId41"/>
    <p:sldId id="380" r:id="rId42"/>
    <p:sldId id="382" r:id="rId43"/>
    <p:sldId id="397" r:id="rId44"/>
    <p:sldId id="398" r:id="rId45"/>
    <p:sldId id="399" r:id="rId46"/>
    <p:sldId id="400" r:id="rId47"/>
    <p:sldId id="401" r:id="rId48"/>
    <p:sldId id="403" r:id="rId49"/>
    <p:sldId id="402" r:id="rId50"/>
    <p:sldId id="395" r:id="rId51"/>
    <p:sldId id="404" r:id="rId52"/>
    <p:sldId id="411" r:id="rId53"/>
    <p:sldId id="412" r:id="rId54"/>
    <p:sldId id="413" r:id="rId55"/>
    <p:sldId id="414" r:id="rId56"/>
    <p:sldId id="407" r:id="rId57"/>
    <p:sldId id="408" r:id="rId58"/>
    <p:sldId id="409" r:id="rId59"/>
    <p:sldId id="410" r:id="rId60"/>
    <p:sldId id="405" r:id="rId61"/>
  </p:sldIdLst>
  <p:sldSz cx="9144000" cy="6858000" type="screen4x3"/>
  <p:notesSz cx="6858000" cy="9144000"/>
  <p:custDataLst>
    <p:tags r:id="rId6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93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H:\&#1058;&#1077;&#1086;&#1088;&#1080;&#1103;%20&#1091;&#1087;&#1088;&#1072;&#1074;&#1083;&#1077;&#1085;&#1080;&#1103;%20&#1071;&#1056;\DINA\&#1050;&#1085;&#1080;&#1075;&#1072;1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H:\&#1058;&#1077;&#1086;&#1088;&#1080;&#1103;%20&#1091;&#1087;&#1088;&#1072;&#1074;&#1083;&#1077;&#1085;&#1080;&#1103;%20&#1071;&#1056;\DINA\&#1050;&#1085;&#1080;&#1075;&#1072;1.xlsx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Лист2!$M$2</c:f>
              <c:strCache>
                <c:ptCount val="1"/>
                <c:pt idx="0">
                  <c:v>0.05</c:v>
                </c:pt>
              </c:strCache>
            </c:strRef>
          </c:tx>
          <c:spPr>
            <a:ln w="19050" cap="rnd" cmpd="sng" algn="ctr">
              <a:solidFill>
                <a:schemeClr val="accent1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 cap="flat" cmpd="sng" algn="ctr">
                <a:solidFill>
                  <a:schemeClr val="accent1"/>
                </a:solidFill>
                <a:prstDash val="solid"/>
                <a:round/>
              </a:ln>
              <a:effectLst/>
            </c:spPr>
          </c:marker>
          <c:xVal>
            <c:numRef>
              <c:f>Лист2!$L$3:$L$63</c:f>
              <c:numCache>
                <c:formatCode>0.00E+00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25</c:v>
                </c:pt>
                <c:pt idx="22">
                  <c:v>30</c:v>
                </c:pt>
                <c:pt idx="23">
                  <c:v>35</c:v>
                </c:pt>
                <c:pt idx="24">
                  <c:v>40</c:v>
                </c:pt>
                <c:pt idx="25">
                  <c:v>45</c:v>
                </c:pt>
                <c:pt idx="26">
                  <c:v>50</c:v>
                </c:pt>
                <c:pt idx="27">
                  <c:v>55</c:v>
                </c:pt>
                <c:pt idx="28">
                  <c:v>60</c:v>
                </c:pt>
                <c:pt idx="29">
                  <c:v>65</c:v>
                </c:pt>
                <c:pt idx="30">
                  <c:v>70</c:v>
                </c:pt>
                <c:pt idx="31">
                  <c:v>80</c:v>
                </c:pt>
                <c:pt idx="32">
                  <c:v>90</c:v>
                </c:pt>
                <c:pt idx="33">
                  <c:v>100</c:v>
                </c:pt>
                <c:pt idx="34">
                  <c:v>110</c:v>
                </c:pt>
                <c:pt idx="35">
                  <c:v>120</c:v>
                </c:pt>
                <c:pt idx="36">
                  <c:v>130</c:v>
                </c:pt>
                <c:pt idx="37">
                  <c:v>140</c:v>
                </c:pt>
                <c:pt idx="38">
                  <c:v>150</c:v>
                </c:pt>
                <c:pt idx="39">
                  <c:v>160</c:v>
                </c:pt>
                <c:pt idx="40">
                  <c:v>170</c:v>
                </c:pt>
                <c:pt idx="41">
                  <c:v>190</c:v>
                </c:pt>
                <c:pt idx="42">
                  <c:v>210</c:v>
                </c:pt>
                <c:pt idx="43">
                  <c:v>230</c:v>
                </c:pt>
                <c:pt idx="44">
                  <c:v>250</c:v>
                </c:pt>
                <c:pt idx="45">
                  <c:v>270</c:v>
                </c:pt>
                <c:pt idx="46">
                  <c:v>290</c:v>
                </c:pt>
                <c:pt idx="47">
                  <c:v>310</c:v>
                </c:pt>
                <c:pt idx="48">
                  <c:v>330</c:v>
                </c:pt>
                <c:pt idx="49">
                  <c:v>350</c:v>
                </c:pt>
                <c:pt idx="50">
                  <c:v>370</c:v>
                </c:pt>
                <c:pt idx="51">
                  <c:v>390</c:v>
                </c:pt>
                <c:pt idx="52">
                  <c:v>410</c:v>
                </c:pt>
                <c:pt idx="53">
                  <c:v>430</c:v>
                </c:pt>
                <c:pt idx="54">
                  <c:v>450</c:v>
                </c:pt>
                <c:pt idx="55">
                  <c:v>470</c:v>
                </c:pt>
                <c:pt idx="56">
                  <c:v>490</c:v>
                </c:pt>
                <c:pt idx="57">
                  <c:v>510</c:v>
                </c:pt>
                <c:pt idx="58">
                  <c:v>530</c:v>
                </c:pt>
                <c:pt idx="59">
                  <c:v>550</c:v>
                </c:pt>
                <c:pt idx="60">
                  <c:v>570</c:v>
                </c:pt>
              </c:numCache>
            </c:numRef>
          </c:xVal>
          <c:yVal>
            <c:numRef>
              <c:f>Лист2!$M$3:$M$63</c:f>
              <c:numCache>
                <c:formatCode>0.00E+00</c:formatCode>
                <c:ptCount val="61"/>
                <c:pt idx="0">
                  <c:v>1</c:v>
                </c:pt>
                <c:pt idx="1">
                  <c:v>1.0515000000000001</c:v>
                </c:pt>
                <c:pt idx="2">
                  <c:v>1.0729</c:v>
                </c:pt>
                <c:pt idx="3">
                  <c:v>1.0841000000000001</c:v>
                </c:pt>
                <c:pt idx="4">
                  <c:v>1.0941000000000001</c:v>
                </c:pt>
                <c:pt idx="5">
                  <c:v>1.1033999999999999</c:v>
                </c:pt>
                <c:pt idx="6">
                  <c:v>1.1121000000000001</c:v>
                </c:pt>
                <c:pt idx="7">
                  <c:v>1.1206</c:v>
                </c:pt>
                <c:pt idx="8">
                  <c:v>1.1287</c:v>
                </c:pt>
                <c:pt idx="9">
                  <c:v>1.1365000000000001</c:v>
                </c:pt>
                <c:pt idx="10">
                  <c:v>1.1440999999999999</c:v>
                </c:pt>
                <c:pt idx="11">
                  <c:v>1.1515</c:v>
                </c:pt>
                <c:pt idx="12">
                  <c:v>1.1588000000000001</c:v>
                </c:pt>
                <c:pt idx="13">
                  <c:v>1.1658999999999999</c:v>
                </c:pt>
                <c:pt idx="14">
                  <c:v>1.1729000000000001</c:v>
                </c:pt>
                <c:pt idx="15">
                  <c:v>1.1797</c:v>
                </c:pt>
                <c:pt idx="16">
                  <c:v>1.1865000000000001</c:v>
                </c:pt>
                <c:pt idx="17">
                  <c:v>1.1932</c:v>
                </c:pt>
                <c:pt idx="18">
                  <c:v>1.1999</c:v>
                </c:pt>
                <c:pt idx="19">
                  <c:v>1.2063999999999999</c:v>
                </c:pt>
                <c:pt idx="20">
                  <c:v>1.2129000000000001</c:v>
                </c:pt>
                <c:pt idx="21">
                  <c:v>1.2448999999999999</c:v>
                </c:pt>
                <c:pt idx="22">
                  <c:v>1.2764</c:v>
                </c:pt>
                <c:pt idx="23">
                  <c:v>1.3077000000000001</c:v>
                </c:pt>
                <c:pt idx="24">
                  <c:v>1.3391999999999999</c:v>
                </c:pt>
                <c:pt idx="25">
                  <c:v>1.3708</c:v>
                </c:pt>
                <c:pt idx="26">
                  <c:v>1.4028</c:v>
                </c:pt>
                <c:pt idx="27">
                  <c:v>1.4353</c:v>
                </c:pt>
                <c:pt idx="28">
                  <c:v>1.4682999999999999</c:v>
                </c:pt>
                <c:pt idx="29">
                  <c:v>1.5019</c:v>
                </c:pt>
                <c:pt idx="30">
                  <c:v>1.536</c:v>
                </c:pt>
                <c:pt idx="31">
                  <c:v>1.6063000000000001</c:v>
                </c:pt>
                <c:pt idx="32">
                  <c:v>1.6795</c:v>
                </c:pt>
                <c:pt idx="33">
                  <c:v>1.7558</c:v>
                </c:pt>
                <c:pt idx="34">
                  <c:v>1.8353999999999999</c:v>
                </c:pt>
                <c:pt idx="35">
                  <c:v>1.9184000000000001</c:v>
                </c:pt>
                <c:pt idx="36">
                  <c:v>2.0047999999999999</c:v>
                </c:pt>
                <c:pt idx="37">
                  <c:v>2.0945999999999998</c:v>
                </c:pt>
                <c:pt idx="38">
                  <c:v>2.1882000000000001</c:v>
                </c:pt>
                <c:pt idx="39">
                  <c:v>2.2858999999999998</c:v>
                </c:pt>
                <c:pt idx="40">
                  <c:v>2.3879000000000001</c:v>
                </c:pt>
                <c:pt idx="41">
                  <c:v>2.6055999999999999</c:v>
                </c:pt>
                <c:pt idx="42">
                  <c:v>2.8429000000000002</c:v>
                </c:pt>
                <c:pt idx="43">
                  <c:v>3.1017999999999999</c:v>
                </c:pt>
                <c:pt idx="44">
                  <c:v>3.3839999999999999</c:v>
                </c:pt>
                <c:pt idx="45">
                  <c:v>3.6918000000000002</c:v>
                </c:pt>
                <c:pt idx="46">
                  <c:v>4.0274999999999999</c:v>
                </c:pt>
                <c:pt idx="47">
                  <c:v>4.3939000000000004</c:v>
                </c:pt>
                <c:pt idx="48">
                  <c:v>4.7931999999999997</c:v>
                </c:pt>
                <c:pt idx="49">
                  <c:v>5.2291999999999996</c:v>
                </c:pt>
                <c:pt idx="50">
                  <c:v>5.7046999999999999</c:v>
                </c:pt>
                <c:pt idx="51">
                  <c:v>6.2233999999999998</c:v>
                </c:pt>
                <c:pt idx="52">
                  <c:v>6.7891000000000004</c:v>
                </c:pt>
                <c:pt idx="53">
                  <c:v>7.4063999999999997</c:v>
                </c:pt>
                <c:pt idx="54">
                  <c:v>8.0795999999999992</c:v>
                </c:pt>
                <c:pt idx="55">
                  <c:v>8.8143999999999991</c:v>
                </c:pt>
                <c:pt idx="56">
                  <c:v>9.6151999999999997</c:v>
                </c:pt>
                <c:pt idx="57">
                  <c:v>10.49</c:v>
                </c:pt>
                <c:pt idx="58">
                  <c:v>11.472</c:v>
                </c:pt>
                <c:pt idx="59">
                  <c:v>12.548</c:v>
                </c:pt>
                <c:pt idx="60">
                  <c:v>13.727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Лист2!$N$2</c:f>
              <c:strCache>
                <c:ptCount val="1"/>
                <c:pt idx="0">
                  <c:v>0.1</c:v>
                </c:pt>
              </c:strCache>
            </c:strRef>
          </c:tx>
          <c:spPr>
            <a:ln w="19050" cap="rnd" cmpd="sng" algn="ctr">
              <a:solidFill>
                <a:schemeClr val="accent2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 cap="flat" cmpd="sng" algn="ctr">
                <a:solidFill>
                  <a:schemeClr val="accent2"/>
                </a:solidFill>
                <a:prstDash val="solid"/>
                <a:round/>
              </a:ln>
              <a:effectLst/>
            </c:spPr>
          </c:marker>
          <c:xVal>
            <c:numRef>
              <c:f>Лист2!$L$3:$L$63</c:f>
              <c:numCache>
                <c:formatCode>0.00E+00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25</c:v>
                </c:pt>
                <c:pt idx="22">
                  <c:v>30</c:v>
                </c:pt>
                <c:pt idx="23">
                  <c:v>35</c:v>
                </c:pt>
                <c:pt idx="24">
                  <c:v>40</c:v>
                </c:pt>
                <c:pt idx="25">
                  <c:v>45</c:v>
                </c:pt>
                <c:pt idx="26">
                  <c:v>50</c:v>
                </c:pt>
                <c:pt idx="27">
                  <c:v>55</c:v>
                </c:pt>
                <c:pt idx="28">
                  <c:v>60</c:v>
                </c:pt>
                <c:pt idx="29">
                  <c:v>65</c:v>
                </c:pt>
                <c:pt idx="30">
                  <c:v>70</c:v>
                </c:pt>
                <c:pt idx="31">
                  <c:v>80</c:v>
                </c:pt>
                <c:pt idx="32">
                  <c:v>90</c:v>
                </c:pt>
                <c:pt idx="33">
                  <c:v>100</c:v>
                </c:pt>
                <c:pt idx="34">
                  <c:v>110</c:v>
                </c:pt>
                <c:pt idx="35">
                  <c:v>120</c:v>
                </c:pt>
                <c:pt idx="36">
                  <c:v>130</c:v>
                </c:pt>
                <c:pt idx="37">
                  <c:v>140</c:v>
                </c:pt>
                <c:pt idx="38">
                  <c:v>150</c:v>
                </c:pt>
                <c:pt idx="39">
                  <c:v>160</c:v>
                </c:pt>
                <c:pt idx="40">
                  <c:v>170</c:v>
                </c:pt>
                <c:pt idx="41">
                  <c:v>190</c:v>
                </c:pt>
                <c:pt idx="42">
                  <c:v>210</c:v>
                </c:pt>
                <c:pt idx="43">
                  <c:v>230</c:v>
                </c:pt>
                <c:pt idx="44">
                  <c:v>250</c:v>
                </c:pt>
                <c:pt idx="45">
                  <c:v>270</c:v>
                </c:pt>
                <c:pt idx="46">
                  <c:v>290</c:v>
                </c:pt>
                <c:pt idx="47">
                  <c:v>310</c:v>
                </c:pt>
                <c:pt idx="48">
                  <c:v>330</c:v>
                </c:pt>
                <c:pt idx="49">
                  <c:v>350</c:v>
                </c:pt>
                <c:pt idx="50">
                  <c:v>370</c:v>
                </c:pt>
                <c:pt idx="51">
                  <c:v>390</c:v>
                </c:pt>
                <c:pt idx="52">
                  <c:v>410</c:v>
                </c:pt>
                <c:pt idx="53">
                  <c:v>430</c:v>
                </c:pt>
                <c:pt idx="54">
                  <c:v>450</c:v>
                </c:pt>
                <c:pt idx="55">
                  <c:v>470</c:v>
                </c:pt>
                <c:pt idx="56">
                  <c:v>490</c:v>
                </c:pt>
                <c:pt idx="57">
                  <c:v>510</c:v>
                </c:pt>
                <c:pt idx="58">
                  <c:v>530</c:v>
                </c:pt>
                <c:pt idx="59">
                  <c:v>550</c:v>
                </c:pt>
                <c:pt idx="60">
                  <c:v>570</c:v>
                </c:pt>
              </c:numCache>
            </c:numRef>
          </c:xVal>
          <c:yVal>
            <c:numRef>
              <c:f>Лист2!$N$3:$N$63</c:f>
              <c:numCache>
                <c:formatCode>0.00E+00</c:formatCode>
                <c:ptCount val="61"/>
                <c:pt idx="0">
                  <c:v>1</c:v>
                </c:pt>
                <c:pt idx="1">
                  <c:v>1.1081000000000001</c:v>
                </c:pt>
                <c:pt idx="2">
                  <c:v>1.1563000000000001</c:v>
                </c:pt>
                <c:pt idx="3">
                  <c:v>1.1821999999999999</c:v>
                </c:pt>
                <c:pt idx="4">
                  <c:v>1.2055</c:v>
                </c:pt>
                <c:pt idx="5">
                  <c:v>1.2275</c:v>
                </c:pt>
                <c:pt idx="6">
                  <c:v>1.2485999999999999</c:v>
                </c:pt>
                <c:pt idx="7">
                  <c:v>1.2689999999999999</c:v>
                </c:pt>
                <c:pt idx="8">
                  <c:v>1.2888999999999999</c:v>
                </c:pt>
                <c:pt idx="9">
                  <c:v>1.3082</c:v>
                </c:pt>
                <c:pt idx="10">
                  <c:v>1.3272999999999999</c:v>
                </c:pt>
                <c:pt idx="11">
                  <c:v>1.3461000000000001</c:v>
                </c:pt>
                <c:pt idx="12">
                  <c:v>1.3646</c:v>
                </c:pt>
                <c:pt idx="13">
                  <c:v>1.3829</c:v>
                </c:pt>
                <c:pt idx="14">
                  <c:v>1.4011</c:v>
                </c:pt>
                <c:pt idx="15">
                  <c:v>1.4191</c:v>
                </c:pt>
                <c:pt idx="16">
                  <c:v>1.4371</c:v>
                </c:pt>
                <c:pt idx="17">
                  <c:v>1.4550000000000001</c:v>
                </c:pt>
                <c:pt idx="18">
                  <c:v>1.4729000000000001</c:v>
                </c:pt>
                <c:pt idx="19">
                  <c:v>1.4906999999999999</c:v>
                </c:pt>
                <c:pt idx="20">
                  <c:v>1.5085999999999999</c:v>
                </c:pt>
                <c:pt idx="21">
                  <c:v>1.5984</c:v>
                </c:pt>
                <c:pt idx="22">
                  <c:v>1.69</c:v>
                </c:pt>
                <c:pt idx="23">
                  <c:v>1.7843</c:v>
                </c:pt>
                <c:pt idx="24">
                  <c:v>1.8821000000000001</c:v>
                </c:pt>
                <c:pt idx="25">
                  <c:v>1.9839</c:v>
                </c:pt>
                <c:pt idx="26">
                  <c:v>2.0901999999999998</c:v>
                </c:pt>
                <c:pt idx="27">
                  <c:v>2.2014</c:v>
                </c:pt>
                <c:pt idx="28">
                  <c:v>2.3178999999999998</c:v>
                </c:pt>
                <c:pt idx="29">
                  <c:v>2.44</c:v>
                </c:pt>
                <c:pt idx="30">
                  <c:v>2.5682</c:v>
                </c:pt>
                <c:pt idx="31">
                  <c:v>2.8441000000000001</c:v>
                </c:pt>
                <c:pt idx="32">
                  <c:v>3.1486000000000001</c:v>
                </c:pt>
                <c:pt idx="33">
                  <c:v>3.4849999999999999</c:v>
                </c:pt>
                <c:pt idx="34">
                  <c:v>3.8567</c:v>
                </c:pt>
                <c:pt idx="35">
                  <c:v>4.2675999999999998</c:v>
                </c:pt>
                <c:pt idx="36">
                  <c:v>4.7211999999999996</c:v>
                </c:pt>
                <c:pt idx="37">
                  <c:v>5.2195</c:v>
                </c:pt>
                <c:pt idx="38">
                  <c:v>5.77</c:v>
                </c:pt>
                <c:pt idx="39">
                  <c:v>6.3783000000000003</c:v>
                </c:pt>
                <c:pt idx="40">
                  <c:v>7.0507</c:v>
                </c:pt>
                <c:pt idx="41">
                  <c:v>8.6148000000000007</c:v>
                </c:pt>
                <c:pt idx="42">
                  <c:v>10.525</c:v>
                </c:pt>
                <c:pt idx="43">
                  <c:v>12.859</c:v>
                </c:pt>
                <c:pt idx="44">
                  <c:v>15.71</c:v>
                </c:pt>
                <c:pt idx="45">
                  <c:v>19.192</c:v>
                </c:pt>
                <c:pt idx="46">
                  <c:v>23.446999999999999</c:v>
                </c:pt>
                <c:pt idx="47">
                  <c:v>28.643999999999998</c:v>
                </c:pt>
                <c:pt idx="48">
                  <c:v>34.993000000000002</c:v>
                </c:pt>
                <c:pt idx="49">
                  <c:v>42.749000000000002</c:v>
                </c:pt>
                <c:pt idx="50">
                  <c:v>52.225000000000001</c:v>
                </c:pt>
                <c:pt idx="51">
                  <c:v>63.8</c:v>
                </c:pt>
                <c:pt idx="52">
                  <c:v>77.941999999999993</c:v>
                </c:pt>
                <c:pt idx="53">
                  <c:v>95.218000000000004</c:v>
                </c:pt>
                <c:pt idx="54">
                  <c:v>116.32</c:v>
                </c:pt>
                <c:pt idx="55">
                  <c:v>142.11000000000001</c:v>
                </c:pt>
                <c:pt idx="56">
                  <c:v>173.61</c:v>
                </c:pt>
                <c:pt idx="57">
                  <c:v>212.09</c:v>
                </c:pt>
                <c:pt idx="58">
                  <c:v>260.56</c:v>
                </c:pt>
                <c:pt idx="59">
                  <c:v>320.31</c:v>
                </c:pt>
                <c:pt idx="60">
                  <c:v>393.76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Лист2!$O$2</c:f>
              <c:strCache>
                <c:ptCount val="1"/>
                <c:pt idx="0">
                  <c:v>0.15</c:v>
                </c:pt>
              </c:strCache>
            </c:strRef>
          </c:tx>
          <c:spPr>
            <a:ln w="19050" cap="rnd" cmpd="sng" algn="ctr">
              <a:solidFill>
                <a:schemeClr val="accent3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 cap="flat" cmpd="sng" algn="ctr">
                <a:solidFill>
                  <a:schemeClr val="accent3"/>
                </a:solidFill>
                <a:prstDash val="solid"/>
                <a:round/>
              </a:ln>
              <a:effectLst/>
            </c:spPr>
          </c:marker>
          <c:xVal>
            <c:numRef>
              <c:f>Лист2!$L$3:$L$63</c:f>
              <c:numCache>
                <c:formatCode>0.00E+00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25</c:v>
                </c:pt>
                <c:pt idx="22">
                  <c:v>30</c:v>
                </c:pt>
                <c:pt idx="23">
                  <c:v>35</c:v>
                </c:pt>
                <c:pt idx="24">
                  <c:v>40</c:v>
                </c:pt>
                <c:pt idx="25">
                  <c:v>45</c:v>
                </c:pt>
                <c:pt idx="26">
                  <c:v>50</c:v>
                </c:pt>
                <c:pt idx="27">
                  <c:v>55</c:v>
                </c:pt>
                <c:pt idx="28">
                  <c:v>60</c:v>
                </c:pt>
                <c:pt idx="29">
                  <c:v>65</c:v>
                </c:pt>
                <c:pt idx="30">
                  <c:v>70</c:v>
                </c:pt>
                <c:pt idx="31">
                  <c:v>80</c:v>
                </c:pt>
                <c:pt idx="32">
                  <c:v>90</c:v>
                </c:pt>
                <c:pt idx="33">
                  <c:v>100</c:v>
                </c:pt>
                <c:pt idx="34">
                  <c:v>110</c:v>
                </c:pt>
                <c:pt idx="35">
                  <c:v>120</c:v>
                </c:pt>
                <c:pt idx="36">
                  <c:v>130</c:v>
                </c:pt>
                <c:pt idx="37">
                  <c:v>140</c:v>
                </c:pt>
                <c:pt idx="38">
                  <c:v>150</c:v>
                </c:pt>
                <c:pt idx="39">
                  <c:v>160</c:v>
                </c:pt>
                <c:pt idx="40">
                  <c:v>170</c:v>
                </c:pt>
                <c:pt idx="41">
                  <c:v>190</c:v>
                </c:pt>
                <c:pt idx="42">
                  <c:v>210</c:v>
                </c:pt>
                <c:pt idx="43">
                  <c:v>230</c:v>
                </c:pt>
                <c:pt idx="44">
                  <c:v>250</c:v>
                </c:pt>
                <c:pt idx="45">
                  <c:v>270</c:v>
                </c:pt>
                <c:pt idx="46">
                  <c:v>290</c:v>
                </c:pt>
                <c:pt idx="47">
                  <c:v>310</c:v>
                </c:pt>
                <c:pt idx="48">
                  <c:v>330</c:v>
                </c:pt>
                <c:pt idx="49">
                  <c:v>350</c:v>
                </c:pt>
                <c:pt idx="50">
                  <c:v>370</c:v>
                </c:pt>
                <c:pt idx="51">
                  <c:v>390</c:v>
                </c:pt>
                <c:pt idx="52">
                  <c:v>410</c:v>
                </c:pt>
                <c:pt idx="53">
                  <c:v>430</c:v>
                </c:pt>
                <c:pt idx="54">
                  <c:v>450</c:v>
                </c:pt>
                <c:pt idx="55">
                  <c:v>470</c:v>
                </c:pt>
                <c:pt idx="56">
                  <c:v>490</c:v>
                </c:pt>
                <c:pt idx="57">
                  <c:v>510</c:v>
                </c:pt>
                <c:pt idx="58">
                  <c:v>530</c:v>
                </c:pt>
                <c:pt idx="59">
                  <c:v>550</c:v>
                </c:pt>
                <c:pt idx="60">
                  <c:v>570</c:v>
                </c:pt>
              </c:numCache>
            </c:numRef>
          </c:xVal>
          <c:yVal>
            <c:numRef>
              <c:f>Лист2!$O$3:$O$63</c:f>
              <c:numCache>
                <c:formatCode>0.00E+00</c:formatCode>
                <c:ptCount val="61"/>
                <c:pt idx="0">
                  <c:v>1</c:v>
                </c:pt>
                <c:pt idx="1">
                  <c:v>1.1701999999999999</c:v>
                </c:pt>
                <c:pt idx="2">
                  <c:v>1.2526999999999999</c:v>
                </c:pt>
                <c:pt idx="3">
                  <c:v>1.2979000000000001</c:v>
                </c:pt>
                <c:pt idx="4">
                  <c:v>1.3392999999999999</c:v>
                </c:pt>
                <c:pt idx="5">
                  <c:v>1.3788</c:v>
                </c:pt>
                <c:pt idx="6">
                  <c:v>1.4173</c:v>
                </c:pt>
                <c:pt idx="7">
                  <c:v>1.4550000000000001</c:v>
                </c:pt>
                <c:pt idx="8">
                  <c:v>1.4921</c:v>
                </c:pt>
                <c:pt idx="9">
                  <c:v>1.5287999999999999</c:v>
                </c:pt>
                <c:pt idx="10">
                  <c:v>1.5653999999999999</c:v>
                </c:pt>
                <c:pt idx="11">
                  <c:v>1.6016999999999999</c:v>
                </c:pt>
                <c:pt idx="12">
                  <c:v>1.6379999999999999</c:v>
                </c:pt>
                <c:pt idx="13">
                  <c:v>1.6744000000000001</c:v>
                </c:pt>
                <c:pt idx="14">
                  <c:v>1.7108000000000001</c:v>
                </c:pt>
                <c:pt idx="15">
                  <c:v>1.7474000000000001</c:v>
                </c:pt>
                <c:pt idx="16">
                  <c:v>1.7841</c:v>
                </c:pt>
                <c:pt idx="17">
                  <c:v>1.8210999999999999</c:v>
                </c:pt>
                <c:pt idx="18">
                  <c:v>1.8585</c:v>
                </c:pt>
                <c:pt idx="19">
                  <c:v>1.8960999999999999</c:v>
                </c:pt>
                <c:pt idx="20">
                  <c:v>1.9341999999999999</c:v>
                </c:pt>
                <c:pt idx="21">
                  <c:v>2.1307999999999998</c:v>
                </c:pt>
                <c:pt idx="22">
                  <c:v>2.3403999999999998</c:v>
                </c:pt>
                <c:pt idx="23">
                  <c:v>2.5657000000000001</c:v>
                </c:pt>
                <c:pt idx="24">
                  <c:v>2.8090999999999999</c:v>
                </c:pt>
                <c:pt idx="25">
                  <c:v>3.0728</c:v>
                </c:pt>
                <c:pt idx="26">
                  <c:v>3.3591000000000002</c:v>
                </c:pt>
                <c:pt idx="27">
                  <c:v>3.6703999999999999</c:v>
                </c:pt>
                <c:pt idx="28">
                  <c:v>4.0094000000000003</c:v>
                </c:pt>
                <c:pt idx="29">
                  <c:v>4.3784999999999998</c:v>
                </c:pt>
                <c:pt idx="30">
                  <c:v>4.7807000000000004</c:v>
                </c:pt>
                <c:pt idx="31">
                  <c:v>5.6974</c:v>
                </c:pt>
                <c:pt idx="32">
                  <c:v>6.7873999999999999</c:v>
                </c:pt>
                <c:pt idx="33">
                  <c:v>8.0845000000000002</c:v>
                </c:pt>
                <c:pt idx="34">
                  <c:v>9.6279000000000003</c:v>
                </c:pt>
                <c:pt idx="35">
                  <c:v>11.465</c:v>
                </c:pt>
                <c:pt idx="36">
                  <c:v>13.648</c:v>
                </c:pt>
                <c:pt idx="37">
                  <c:v>16.228999999999999</c:v>
                </c:pt>
                <c:pt idx="38">
                  <c:v>19.297999999999998</c:v>
                </c:pt>
                <c:pt idx="39">
                  <c:v>22.945</c:v>
                </c:pt>
                <c:pt idx="40">
                  <c:v>27.283000000000001</c:v>
                </c:pt>
                <c:pt idx="41">
                  <c:v>38.57</c:v>
                </c:pt>
                <c:pt idx="42">
                  <c:v>54.524999999999999</c:v>
                </c:pt>
                <c:pt idx="43">
                  <c:v>77.078999999999994</c:v>
                </c:pt>
                <c:pt idx="44">
                  <c:v>108.96</c:v>
                </c:pt>
                <c:pt idx="45">
                  <c:v>154.03</c:v>
                </c:pt>
                <c:pt idx="46">
                  <c:v>217.75</c:v>
                </c:pt>
                <c:pt idx="47">
                  <c:v>307.82</c:v>
                </c:pt>
                <c:pt idx="48">
                  <c:v>435.13</c:v>
                </c:pt>
                <c:pt idx="49">
                  <c:v>615.11</c:v>
                </c:pt>
                <c:pt idx="50">
                  <c:v>869.55</c:v>
                </c:pt>
                <c:pt idx="51">
                  <c:v>1229.2</c:v>
                </c:pt>
                <c:pt idx="52">
                  <c:v>1737.7</c:v>
                </c:pt>
                <c:pt idx="53">
                  <c:v>2456.4</c:v>
                </c:pt>
                <c:pt idx="54">
                  <c:v>3472.4</c:v>
                </c:pt>
                <c:pt idx="55">
                  <c:v>4908.8</c:v>
                </c:pt>
                <c:pt idx="56">
                  <c:v>6939.1</c:v>
                </c:pt>
                <c:pt idx="57">
                  <c:v>9809.4</c:v>
                </c:pt>
                <c:pt idx="58">
                  <c:v>14003</c:v>
                </c:pt>
                <c:pt idx="59">
                  <c:v>20010</c:v>
                </c:pt>
                <c:pt idx="60">
                  <c:v>28594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Лист2!$P$2</c:f>
              <c:strCache>
                <c:ptCount val="1"/>
                <c:pt idx="0">
                  <c:v>0.2</c:v>
                </c:pt>
              </c:strCache>
            </c:strRef>
          </c:tx>
          <c:spPr>
            <a:ln w="19050" cap="rnd" cmpd="sng" algn="ctr">
              <a:solidFill>
                <a:schemeClr val="accent4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 cap="flat" cmpd="sng" algn="ctr">
                <a:solidFill>
                  <a:schemeClr val="accent4"/>
                </a:solidFill>
                <a:prstDash val="solid"/>
                <a:round/>
              </a:ln>
              <a:effectLst/>
            </c:spPr>
          </c:marker>
          <c:xVal>
            <c:numRef>
              <c:f>Лист2!$L$3:$L$63</c:f>
              <c:numCache>
                <c:formatCode>0.00E+00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25</c:v>
                </c:pt>
                <c:pt idx="22">
                  <c:v>30</c:v>
                </c:pt>
                <c:pt idx="23">
                  <c:v>35</c:v>
                </c:pt>
                <c:pt idx="24">
                  <c:v>40</c:v>
                </c:pt>
                <c:pt idx="25">
                  <c:v>45</c:v>
                </c:pt>
                <c:pt idx="26">
                  <c:v>50</c:v>
                </c:pt>
                <c:pt idx="27">
                  <c:v>55</c:v>
                </c:pt>
                <c:pt idx="28">
                  <c:v>60</c:v>
                </c:pt>
                <c:pt idx="29">
                  <c:v>65</c:v>
                </c:pt>
                <c:pt idx="30">
                  <c:v>70</c:v>
                </c:pt>
                <c:pt idx="31">
                  <c:v>80</c:v>
                </c:pt>
                <c:pt idx="32">
                  <c:v>90</c:v>
                </c:pt>
                <c:pt idx="33">
                  <c:v>100</c:v>
                </c:pt>
                <c:pt idx="34">
                  <c:v>110</c:v>
                </c:pt>
                <c:pt idx="35">
                  <c:v>120</c:v>
                </c:pt>
                <c:pt idx="36">
                  <c:v>130</c:v>
                </c:pt>
                <c:pt idx="37">
                  <c:v>140</c:v>
                </c:pt>
                <c:pt idx="38">
                  <c:v>150</c:v>
                </c:pt>
                <c:pt idx="39">
                  <c:v>160</c:v>
                </c:pt>
                <c:pt idx="40">
                  <c:v>170</c:v>
                </c:pt>
                <c:pt idx="41">
                  <c:v>190</c:v>
                </c:pt>
                <c:pt idx="42">
                  <c:v>210</c:v>
                </c:pt>
                <c:pt idx="43">
                  <c:v>230</c:v>
                </c:pt>
                <c:pt idx="44">
                  <c:v>250</c:v>
                </c:pt>
                <c:pt idx="45">
                  <c:v>270</c:v>
                </c:pt>
                <c:pt idx="46">
                  <c:v>290</c:v>
                </c:pt>
                <c:pt idx="47">
                  <c:v>310</c:v>
                </c:pt>
                <c:pt idx="48">
                  <c:v>330</c:v>
                </c:pt>
                <c:pt idx="49">
                  <c:v>350</c:v>
                </c:pt>
                <c:pt idx="50">
                  <c:v>370</c:v>
                </c:pt>
                <c:pt idx="51">
                  <c:v>390</c:v>
                </c:pt>
                <c:pt idx="52">
                  <c:v>410</c:v>
                </c:pt>
                <c:pt idx="53">
                  <c:v>430</c:v>
                </c:pt>
                <c:pt idx="54">
                  <c:v>450</c:v>
                </c:pt>
                <c:pt idx="55">
                  <c:v>470</c:v>
                </c:pt>
                <c:pt idx="56">
                  <c:v>490</c:v>
                </c:pt>
                <c:pt idx="57">
                  <c:v>510</c:v>
                </c:pt>
                <c:pt idx="58">
                  <c:v>530</c:v>
                </c:pt>
                <c:pt idx="59">
                  <c:v>550</c:v>
                </c:pt>
                <c:pt idx="60">
                  <c:v>570</c:v>
                </c:pt>
              </c:numCache>
            </c:numRef>
          </c:xVal>
          <c:yVal>
            <c:numRef>
              <c:f>Лист2!$P$3:$P$63</c:f>
              <c:numCache>
                <c:formatCode>0.00E+00</c:formatCode>
                <c:ptCount val="61"/>
                <c:pt idx="0">
                  <c:v>1</c:v>
                </c:pt>
                <c:pt idx="1">
                  <c:v>1.2388999999999999</c:v>
                </c:pt>
                <c:pt idx="2">
                  <c:v>1.3651</c:v>
                </c:pt>
                <c:pt idx="3">
                  <c:v>1.4359999999999999</c:v>
                </c:pt>
                <c:pt idx="4">
                  <c:v>1.5021</c:v>
                </c:pt>
                <c:pt idx="5">
                  <c:v>1.5663</c:v>
                </c:pt>
                <c:pt idx="6">
                  <c:v>1.6296999999999999</c:v>
                </c:pt>
                <c:pt idx="7">
                  <c:v>1.6928000000000001</c:v>
                </c:pt>
                <c:pt idx="8">
                  <c:v>1.7558</c:v>
                </c:pt>
                <c:pt idx="9">
                  <c:v>1.8190999999999999</c:v>
                </c:pt>
                <c:pt idx="10">
                  <c:v>1.8828</c:v>
                </c:pt>
                <c:pt idx="11">
                  <c:v>1.9472</c:v>
                </c:pt>
                <c:pt idx="12">
                  <c:v>2.0123000000000002</c:v>
                </c:pt>
                <c:pt idx="13">
                  <c:v>2.0783</c:v>
                </c:pt>
                <c:pt idx="14">
                  <c:v>2.1452</c:v>
                </c:pt>
                <c:pt idx="15">
                  <c:v>2.2134</c:v>
                </c:pt>
                <c:pt idx="16">
                  <c:v>2.2827000000000002</c:v>
                </c:pt>
                <c:pt idx="17">
                  <c:v>2.3532999999999999</c:v>
                </c:pt>
                <c:pt idx="18">
                  <c:v>2.4253999999999998</c:v>
                </c:pt>
                <c:pt idx="19">
                  <c:v>2.4988999999999999</c:v>
                </c:pt>
                <c:pt idx="20">
                  <c:v>2.5739999999999998</c:v>
                </c:pt>
                <c:pt idx="21">
                  <c:v>2.9756999999999998</c:v>
                </c:pt>
                <c:pt idx="22">
                  <c:v>3.4275000000000002</c:v>
                </c:pt>
                <c:pt idx="23">
                  <c:v>3.9392999999999998</c:v>
                </c:pt>
                <c:pt idx="24">
                  <c:v>4.5208000000000004</c:v>
                </c:pt>
                <c:pt idx="25">
                  <c:v>5.1830999999999996</c:v>
                </c:pt>
                <c:pt idx="26">
                  <c:v>5.9382000000000001</c:v>
                </c:pt>
                <c:pt idx="27">
                  <c:v>6.8003999999999998</c:v>
                </c:pt>
                <c:pt idx="28">
                  <c:v>7.7851999999999997</c:v>
                </c:pt>
                <c:pt idx="29">
                  <c:v>8.9107000000000003</c:v>
                </c:pt>
                <c:pt idx="30">
                  <c:v>10.196999999999999</c:v>
                </c:pt>
                <c:pt idx="31">
                  <c:v>13.349</c:v>
                </c:pt>
                <c:pt idx="32">
                  <c:v>17.471</c:v>
                </c:pt>
                <c:pt idx="33">
                  <c:v>22.863</c:v>
                </c:pt>
                <c:pt idx="34">
                  <c:v>29.914999999999999</c:v>
                </c:pt>
                <c:pt idx="35">
                  <c:v>39.140999999999998</c:v>
                </c:pt>
                <c:pt idx="36">
                  <c:v>51.189</c:v>
                </c:pt>
                <c:pt idx="37">
                  <c:v>66.834999999999994</c:v>
                </c:pt>
                <c:pt idx="38">
                  <c:v>87.263000000000005</c:v>
                </c:pt>
                <c:pt idx="39">
                  <c:v>113.93</c:v>
                </c:pt>
                <c:pt idx="40">
                  <c:v>148.75</c:v>
                </c:pt>
                <c:pt idx="41">
                  <c:v>253.56</c:v>
                </c:pt>
                <c:pt idx="42">
                  <c:v>432.23</c:v>
                </c:pt>
                <c:pt idx="43">
                  <c:v>736.77</c:v>
                </c:pt>
                <c:pt idx="44">
                  <c:v>1255.9000000000001</c:v>
                </c:pt>
                <c:pt idx="45">
                  <c:v>2140.8000000000002</c:v>
                </c:pt>
                <c:pt idx="46">
                  <c:v>3649.1</c:v>
                </c:pt>
                <c:pt idx="47">
                  <c:v>6220.3</c:v>
                </c:pt>
                <c:pt idx="48">
                  <c:v>10603</c:v>
                </c:pt>
                <c:pt idx="49">
                  <c:v>18074</c:v>
                </c:pt>
                <c:pt idx="50">
                  <c:v>30808</c:v>
                </c:pt>
                <c:pt idx="51">
                  <c:v>52515</c:v>
                </c:pt>
                <c:pt idx="52">
                  <c:v>89518</c:v>
                </c:pt>
                <c:pt idx="53">
                  <c:v>152590</c:v>
                </c:pt>
                <c:pt idx="54">
                  <c:v>260100</c:v>
                </c:pt>
                <c:pt idx="55">
                  <c:v>443370</c:v>
                </c:pt>
                <c:pt idx="56">
                  <c:v>755760</c:v>
                </c:pt>
                <c:pt idx="57">
                  <c:v>1288300</c:v>
                </c:pt>
                <c:pt idx="58">
                  <c:v>2229200</c:v>
                </c:pt>
                <c:pt idx="59">
                  <c:v>3863700</c:v>
                </c:pt>
                <c:pt idx="60">
                  <c:v>6696700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Лист2!$Q$2</c:f>
              <c:strCache>
                <c:ptCount val="1"/>
                <c:pt idx="0">
                  <c:v>0.25</c:v>
                </c:pt>
              </c:strCache>
            </c:strRef>
          </c:tx>
          <c:spPr>
            <a:ln w="19050" cap="rnd" cmpd="sng" algn="ctr">
              <a:solidFill>
                <a:schemeClr val="accent5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 cap="flat" cmpd="sng" algn="ctr">
                <a:solidFill>
                  <a:schemeClr val="accent5"/>
                </a:solidFill>
                <a:prstDash val="solid"/>
                <a:round/>
              </a:ln>
              <a:effectLst/>
            </c:spPr>
          </c:marker>
          <c:xVal>
            <c:numRef>
              <c:f>Лист2!$L$3:$L$63</c:f>
              <c:numCache>
                <c:formatCode>0.00E+00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25</c:v>
                </c:pt>
                <c:pt idx="22">
                  <c:v>30</c:v>
                </c:pt>
                <c:pt idx="23">
                  <c:v>35</c:v>
                </c:pt>
                <c:pt idx="24">
                  <c:v>40</c:v>
                </c:pt>
                <c:pt idx="25">
                  <c:v>45</c:v>
                </c:pt>
                <c:pt idx="26">
                  <c:v>50</c:v>
                </c:pt>
                <c:pt idx="27">
                  <c:v>55</c:v>
                </c:pt>
                <c:pt idx="28">
                  <c:v>60</c:v>
                </c:pt>
                <c:pt idx="29">
                  <c:v>65</c:v>
                </c:pt>
                <c:pt idx="30">
                  <c:v>70</c:v>
                </c:pt>
                <c:pt idx="31">
                  <c:v>80</c:v>
                </c:pt>
                <c:pt idx="32">
                  <c:v>90</c:v>
                </c:pt>
                <c:pt idx="33">
                  <c:v>100</c:v>
                </c:pt>
                <c:pt idx="34">
                  <c:v>110</c:v>
                </c:pt>
                <c:pt idx="35">
                  <c:v>120</c:v>
                </c:pt>
                <c:pt idx="36">
                  <c:v>130</c:v>
                </c:pt>
                <c:pt idx="37">
                  <c:v>140</c:v>
                </c:pt>
                <c:pt idx="38">
                  <c:v>150</c:v>
                </c:pt>
                <c:pt idx="39">
                  <c:v>160</c:v>
                </c:pt>
                <c:pt idx="40">
                  <c:v>170</c:v>
                </c:pt>
                <c:pt idx="41">
                  <c:v>190</c:v>
                </c:pt>
                <c:pt idx="42">
                  <c:v>210</c:v>
                </c:pt>
                <c:pt idx="43">
                  <c:v>230</c:v>
                </c:pt>
                <c:pt idx="44">
                  <c:v>250</c:v>
                </c:pt>
                <c:pt idx="45">
                  <c:v>270</c:v>
                </c:pt>
                <c:pt idx="46">
                  <c:v>290</c:v>
                </c:pt>
                <c:pt idx="47">
                  <c:v>310</c:v>
                </c:pt>
                <c:pt idx="48">
                  <c:v>330</c:v>
                </c:pt>
                <c:pt idx="49">
                  <c:v>350</c:v>
                </c:pt>
                <c:pt idx="50">
                  <c:v>370</c:v>
                </c:pt>
                <c:pt idx="51">
                  <c:v>390</c:v>
                </c:pt>
                <c:pt idx="52">
                  <c:v>410</c:v>
                </c:pt>
                <c:pt idx="53">
                  <c:v>430</c:v>
                </c:pt>
                <c:pt idx="54">
                  <c:v>450</c:v>
                </c:pt>
                <c:pt idx="55">
                  <c:v>470</c:v>
                </c:pt>
                <c:pt idx="56">
                  <c:v>490</c:v>
                </c:pt>
                <c:pt idx="57">
                  <c:v>510</c:v>
                </c:pt>
                <c:pt idx="58">
                  <c:v>530</c:v>
                </c:pt>
                <c:pt idx="59">
                  <c:v>550</c:v>
                </c:pt>
                <c:pt idx="60">
                  <c:v>570</c:v>
                </c:pt>
              </c:numCache>
            </c:numRef>
          </c:xVal>
          <c:yVal>
            <c:numRef>
              <c:f>Лист2!$Q$3:$Q$63</c:f>
              <c:numCache>
                <c:formatCode>0.00E+00</c:formatCode>
                <c:ptCount val="61"/>
                <c:pt idx="0">
                  <c:v>1</c:v>
                </c:pt>
                <c:pt idx="1">
                  <c:v>1.3149999999999999</c:v>
                </c:pt>
                <c:pt idx="2">
                  <c:v>1.4976</c:v>
                </c:pt>
                <c:pt idx="3">
                  <c:v>1.6031</c:v>
                </c:pt>
                <c:pt idx="4">
                  <c:v>1.7037</c:v>
                </c:pt>
                <c:pt idx="5">
                  <c:v>1.8030999999999999</c:v>
                </c:pt>
                <c:pt idx="6">
                  <c:v>1.9031</c:v>
                </c:pt>
                <c:pt idx="7">
                  <c:v>2.0042</c:v>
                </c:pt>
                <c:pt idx="8">
                  <c:v>2.1071</c:v>
                </c:pt>
                <c:pt idx="9">
                  <c:v>2.2119</c:v>
                </c:pt>
                <c:pt idx="10">
                  <c:v>2.3193999999999999</c:v>
                </c:pt>
                <c:pt idx="11">
                  <c:v>2.4295</c:v>
                </c:pt>
                <c:pt idx="12">
                  <c:v>2.5426000000000002</c:v>
                </c:pt>
                <c:pt idx="13">
                  <c:v>2.6591</c:v>
                </c:pt>
                <c:pt idx="14">
                  <c:v>2.7789999999999999</c:v>
                </c:pt>
                <c:pt idx="15">
                  <c:v>2.9028</c:v>
                </c:pt>
                <c:pt idx="16">
                  <c:v>3.0306000000000002</c:v>
                </c:pt>
                <c:pt idx="17">
                  <c:v>3.1627000000000001</c:v>
                </c:pt>
                <c:pt idx="18">
                  <c:v>3.2995000000000001</c:v>
                </c:pt>
                <c:pt idx="19">
                  <c:v>3.4407999999999999</c:v>
                </c:pt>
                <c:pt idx="20">
                  <c:v>3.5874000000000001</c:v>
                </c:pt>
                <c:pt idx="21">
                  <c:v>4.4035000000000002</c:v>
                </c:pt>
                <c:pt idx="22">
                  <c:v>5.3841000000000001</c:v>
                </c:pt>
                <c:pt idx="23">
                  <c:v>6.5679999999999996</c:v>
                </c:pt>
                <c:pt idx="24">
                  <c:v>8.0005000000000006</c:v>
                </c:pt>
                <c:pt idx="25">
                  <c:v>9.7363</c:v>
                </c:pt>
                <c:pt idx="26">
                  <c:v>11.840999999999999</c:v>
                </c:pt>
                <c:pt idx="27">
                  <c:v>14.396000000000001</c:v>
                </c:pt>
                <c:pt idx="28">
                  <c:v>17.497</c:v>
                </c:pt>
                <c:pt idx="29">
                  <c:v>21.262</c:v>
                </c:pt>
                <c:pt idx="30">
                  <c:v>25.834</c:v>
                </c:pt>
                <c:pt idx="31">
                  <c:v>38.131</c:v>
                </c:pt>
                <c:pt idx="32">
                  <c:v>56.271000000000001</c:v>
                </c:pt>
                <c:pt idx="33">
                  <c:v>83.037000000000006</c:v>
                </c:pt>
                <c:pt idx="34">
                  <c:v>122.52</c:v>
                </c:pt>
                <c:pt idx="35">
                  <c:v>180.79</c:v>
                </c:pt>
                <c:pt idx="36">
                  <c:v>266.58999999999997</c:v>
                </c:pt>
                <c:pt idx="37">
                  <c:v>392.2</c:v>
                </c:pt>
                <c:pt idx="38">
                  <c:v>576.99</c:v>
                </c:pt>
                <c:pt idx="39">
                  <c:v>848.81</c:v>
                </c:pt>
                <c:pt idx="40">
                  <c:v>1248.7</c:v>
                </c:pt>
                <c:pt idx="41">
                  <c:v>2702.5</c:v>
                </c:pt>
                <c:pt idx="42">
                  <c:v>5849</c:v>
                </c:pt>
                <c:pt idx="43">
                  <c:v>12658</c:v>
                </c:pt>
                <c:pt idx="44">
                  <c:v>27396</c:v>
                </c:pt>
                <c:pt idx="45">
                  <c:v>59291</c:v>
                </c:pt>
                <c:pt idx="46">
                  <c:v>128320</c:v>
                </c:pt>
                <c:pt idx="47">
                  <c:v>277710</c:v>
                </c:pt>
                <c:pt idx="48">
                  <c:v>601030</c:v>
                </c:pt>
                <c:pt idx="49">
                  <c:v>1300700</c:v>
                </c:pt>
                <c:pt idx="50">
                  <c:v>2815200</c:v>
                </c:pt>
                <c:pt idx="51">
                  <c:v>6092600</c:v>
                </c:pt>
                <c:pt idx="52">
                  <c:v>13186000</c:v>
                </c:pt>
                <c:pt idx="53">
                  <c:v>28537000</c:v>
                </c:pt>
                <c:pt idx="54">
                  <c:v>61760000</c:v>
                </c:pt>
                <c:pt idx="55">
                  <c:v>133670000</c:v>
                </c:pt>
                <c:pt idx="56">
                  <c:v>289280000</c:v>
                </c:pt>
                <c:pt idx="57">
                  <c:v>626090000</c:v>
                </c:pt>
                <c:pt idx="58">
                  <c:v>1384700000</c:v>
                </c:pt>
                <c:pt idx="59">
                  <c:v>3070100000</c:v>
                </c:pt>
                <c:pt idx="60">
                  <c:v>6806600000</c:v>
                </c:pt>
              </c:numCache>
            </c:numRef>
          </c:yVal>
          <c:smooth val="1"/>
        </c:ser>
        <c:ser>
          <c:idx val="5"/>
          <c:order val="5"/>
          <c:tx>
            <c:strRef>
              <c:f>Лист2!$R$2</c:f>
              <c:strCache>
                <c:ptCount val="1"/>
                <c:pt idx="0">
                  <c:v>0.3</c:v>
                </c:pt>
              </c:strCache>
            </c:strRef>
          </c:tx>
          <c:spPr>
            <a:ln w="19050" cap="rnd" cmpd="sng" algn="ctr">
              <a:solidFill>
                <a:schemeClr val="accent6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 cap="flat" cmpd="sng" algn="ctr">
                <a:solidFill>
                  <a:schemeClr val="accent6"/>
                </a:solidFill>
                <a:prstDash val="solid"/>
                <a:round/>
              </a:ln>
              <a:effectLst/>
            </c:spPr>
          </c:marker>
          <c:xVal>
            <c:numRef>
              <c:f>Лист2!$L$3:$L$63</c:f>
              <c:numCache>
                <c:formatCode>0.00E+00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25</c:v>
                </c:pt>
                <c:pt idx="22">
                  <c:v>30</c:v>
                </c:pt>
                <c:pt idx="23">
                  <c:v>35</c:v>
                </c:pt>
                <c:pt idx="24">
                  <c:v>40</c:v>
                </c:pt>
                <c:pt idx="25">
                  <c:v>45</c:v>
                </c:pt>
                <c:pt idx="26">
                  <c:v>50</c:v>
                </c:pt>
                <c:pt idx="27">
                  <c:v>55</c:v>
                </c:pt>
                <c:pt idx="28">
                  <c:v>60</c:v>
                </c:pt>
                <c:pt idx="29">
                  <c:v>65</c:v>
                </c:pt>
                <c:pt idx="30">
                  <c:v>70</c:v>
                </c:pt>
                <c:pt idx="31">
                  <c:v>80</c:v>
                </c:pt>
                <c:pt idx="32">
                  <c:v>90</c:v>
                </c:pt>
                <c:pt idx="33">
                  <c:v>100</c:v>
                </c:pt>
                <c:pt idx="34">
                  <c:v>110</c:v>
                </c:pt>
                <c:pt idx="35">
                  <c:v>120</c:v>
                </c:pt>
                <c:pt idx="36">
                  <c:v>130</c:v>
                </c:pt>
                <c:pt idx="37">
                  <c:v>140</c:v>
                </c:pt>
                <c:pt idx="38">
                  <c:v>150</c:v>
                </c:pt>
                <c:pt idx="39">
                  <c:v>160</c:v>
                </c:pt>
                <c:pt idx="40">
                  <c:v>170</c:v>
                </c:pt>
                <c:pt idx="41">
                  <c:v>190</c:v>
                </c:pt>
                <c:pt idx="42">
                  <c:v>210</c:v>
                </c:pt>
                <c:pt idx="43">
                  <c:v>230</c:v>
                </c:pt>
                <c:pt idx="44">
                  <c:v>250</c:v>
                </c:pt>
                <c:pt idx="45">
                  <c:v>270</c:v>
                </c:pt>
                <c:pt idx="46">
                  <c:v>290</c:v>
                </c:pt>
                <c:pt idx="47">
                  <c:v>310</c:v>
                </c:pt>
                <c:pt idx="48">
                  <c:v>330</c:v>
                </c:pt>
                <c:pt idx="49">
                  <c:v>350</c:v>
                </c:pt>
                <c:pt idx="50">
                  <c:v>370</c:v>
                </c:pt>
                <c:pt idx="51">
                  <c:v>390</c:v>
                </c:pt>
                <c:pt idx="52">
                  <c:v>410</c:v>
                </c:pt>
                <c:pt idx="53">
                  <c:v>430</c:v>
                </c:pt>
                <c:pt idx="54">
                  <c:v>450</c:v>
                </c:pt>
                <c:pt idx="55">
                  <c:v>470</c:v>
                </c:pt>
                <c:pt idx="56">
                  <c:v>490</c:v>
                </c:pt>
                <c:pt idx="57">
                  <c:v>510</c:v>
                </c:pt>
                <c:pt idx="58">
                  <c:v>530</c:v>
                </c:pt>
                <c:pt idx="59">
                  <c:v>550</c:v>
                </c:pt>
                <c:pt idx="60">
                  <c:v>570</c:v>
                </c:pt>
              </c:numCache>
            </c:numRef>
          </c:xVal>
          <c:yVal>
            <c:numRef>
              <c:f>Лист2!$R$3:$R$63</c:f>
              <c:numCache>
                <c:formatCode>0.00E+00</c:formatCode>
                <c:ptCount val="61"/>
                <c:pt idx="0">
                  <c:v>1</c:v>
                </c:pt>
                <c:pt idx="1">
                  <c:v>1.3996999999999999</c:v>
                </c:pt>
                <c:pt idx="2">
                  <c:v>1.6556</c:v>
                </c:pt>
                <c:pt idx="3">
                  <c:v>1.8087</c:v>
                </c:pt>
                <c:pt idx="4">
                  <c:v>1.958</c:v>
                </c:pt>
                <c:pt idx="5">
                  <c:v>2.109</c:v>
                </c:pt>
                <c:pt idx="6">
                  <c:v>2.2637</c:v>
                </c:pt>
                <c:pt idx="7">
                  <c:v>2.4236</c:v>
                </c:pt>
                <c:pt idx="8">
                  <c:v>2.5893999999999999</c:v>
                </c:pt>
                <c:pt idx="9">
                  <c:v>2.7616999999999998</c:v>
                </c:pt>
                <c:pt idx="10">
                  <c:v>2.9416000000000002</c:v>
                </c:pt>
                <c:pt idx="11">
                  <c:v>3.1295000000000002</c:v>
                </c:pt>
                <c:pt idx="12">
                  <c:v>3.3260000000000001</c:v>
                </c:pt>
                <c:pt idx="13">
                  <c:v>3.532</c:v>
                </c:pt>
                <c:pt idx="14">
                  <c:v>3.7479</c:v>
                </c:pt>
                <c:pt idx="15">
                  <c:v>3.9746999999999999</c:v>
                </c:pt>
                <c:pt idx="16">
                  <c:v>4.2130000000000001</c:v>
                </c:pt>
                <c:pt idx="17">
                  <c:v>4.4634999999999998</c:v>
                </c:pt>
                <c:pt idx="18">
                  <c:v>4.7272999999999996</c:v>
                </c:pt>
                <c:pt idx="19">
                  <c:v>5.0045999999999999</c:v>
                </c:pt>
                <c:pt idx="20">
                  <c:v>5.2968000000000002</c:v>
                </c:pt>
                <c:pt idx="21">
                  <c:v>7.0091999999999999</c:v>
                </c:pt>
                <c:pt idx="22">
                  <c:v>9.2393000000000001</c:v>
                </c:pt>
                <c:pt idx="23">
                  <c:v>12.153</c:v>
                </c:pt>
                <c:pt idx="24">
                  <c:v>15.965</c:v>
                </c:pt>
                <c:pt idx="25">
                  <c:v>20.957999999999998</c:v>
                </c:pt>
                <c:pt idx="26">
                  <c:v>27.495999999999999</c:v>
                </c:pt>
                <c:pt idx="27">
                  <c:v>36.067</c:v>
                </c:pt>
                <c:pt idx="28">
                  <c:v>47.301000000000002</c:v>
                </c:pt>
                <c:pt idx="29">
                  <c:v>62.027000000000001</c:v>
                </c:pt>
                <c:pt idx="30">
                  <c:v>81.328000000000003</c:v>
                </c:pt>
                <c:pt idx="31">
                  <c:v>139.81</c:v>
                </c:pt>
                <c:pt idx="32">
                  <c:v>240.32</c:v>
                </c:pt>
                <c:pt idx="33">
                  <c:v>413.1</c:v>
                </c:pt>
                <c:pt idx="34">
                  <c:v>710.04</c:v>
                </c:pt>
                <c:pt idx="35">
                  <c:v>1220.5</c:v>
                </c:pt>
                <c:pt idx="36">
                  <c:v>2096</c:v>
                </c:pt>
                <c:pt idx="37">
                  <c:v>3588</c:v>
                </c:pt>
                <c:pt idx="38">
                  <c:v>6142.1</c:v>
                </c:pt>
                <c:pt idx="39">
                  <c:v>10514</c:v>
                </c:pt>
                <c:pt idx="40">
                  <c:v>17997</c:v>
                </c:pt>
                <c:pt idx="41">
                  <c:v>52735</c:v>
                </c:pt>
                <c:pt idx="42">
                  <c:v>154530</c:v>
                </c:pt>
                <c:pt idx="43">
                  <c:v>452800</c:v>
                </c:pt>
                <c:pt idx="44">
                  <c:v>1326900</c:v>
                </c:pt>
                <c:pt idx="45">
                  <c:v>3887900</c:v>
                </c:pt>
                <c:pt idx="46">
                  <c:v>11392000</c:v>
                </c:pt>
                <c:pt idx="47">
                  <c:v>33383000</c:v>
                </c:pt>
                <c:pt idx="48">
                  <c:v>97818000</c:v>
                </c:pt>
                <c:pt idx="49">
                  <c:v>286620000</c:v>
                </c:pt>
                <c:pt idx="50">
                  <c:v>839900000</c:v>
                </c:pt>
                <c:pt idx="51">
                  <c:v>2461000000</c:v>
                </c:pt>
                <c:pt idx="52">
                  <c:v>7211600000</c:v>
                </c:pt>
                <c:pt idx="53">
                  <c:v>21131000000</c:v>
                </c:pt>
                <c:pt idx="54">
                  <c:v>61918000000</c:v>
                </c:pt>
                <c:pt idx="55">
                  <c:v>181440000000</c:v>
                </c:pt>
                <c:pt idx="56">
                  <c:v>531650000000</c:v>
                </c:pt>
                <c:pt idx="57">
                  <c:v>1557900000000</c:v>
                </c:pt>
                <c:pt idx="58">
                  <c:v>4705200000000</c:v>
                </c:pt>
                <c:pt idx="59">
                  <c:v>14258000000000</c:v>
                </c:pt>
                <c:pt idx="60">
                  <c:v>43208000000000</c:v>
                </c:pt>
              </c:numCache>
            </c:numRef>
          </c:yVal>
          <c:smooth val="1"/>
        </c:ser>
        <c:ser>
          <c:idx val="6"/>
          <c:order val="6"/>
          <c:tx>
            <c:strRef>
              <c:f>Лист2!$S$2</c:f>
              <c:strCache>
                <c:ptCount val="1"/>
                <c:pt idx="0">
                  <c:v>0.4</c:v>
                </c:pt>
              </c:strCache>
            </c:strRef>
          </c:tx>
          <c:spPr>
            <a:ln w="19050" cap="rnd" cmpd="sng" algn="ctr">
              <a:solidFill>
                <a:schemeClr val="accent1">
                  <a:lumMod val="60000"/>
                </a:schemeClr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 cap="flat" cmpd="sng" algn="ctr">
                <a:solidFill>
                  <a:schemeClr val="accent1">
                    <a:lumMod val="60000"/>
                  </a:schemeClr>
                </a:solidFill>
                <a:prstDash val="solid"/>
                <a:round/>
              </a:ln>
              <a:effectLst/>
            </c:spPr>
          </c:marker>
          <c:xVal>
            <c:numRef>
              <c:f>Лист2!$L$3:$L$63</c:f>
              <c:numCache>
                <c:formatCode>0.00E+00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25</c:v>
                </c:pt>
                <c:pt idx="22">
                  <c:v>30</c:v>
                </c:pt>
                <c:pt idx="23">
                  <c:v>35</c:v>
                </c:pt>
                <c:pt idx="24">
                  <c:v>40</c:v>
                </c:pt>
                <c:pt idx="25">
                  <c:v>45</c:v>
                </c:pt>
                <c:pt idx="26">
                  <c:v>50</c:v>
                </c:pt>
                <c:pt idx="27">
                  <c:v>55</c:v>
                </c:pt>
                <c:pt idx="28">
                  <c:v>60</c:v>
                </c:pt>
                <c:pt idx="29">
                  <c:v>65</c:v>
                </c:pt>
                <c:pt idx="30">
                  <c:v>70</c:v>
                </c:pt>
                <c:pt idx="31">
                  <c:v>80</c:v>
                </c:pt>
                <c:pt idx="32">
                  <c:v>90</c:v>
                </c:pt>
                <c:pt idx="33">
                  <c:v>100</c:v>
                </c:pt>
                <c:pt idx="34">
                  <c:v>110</c:v>
                </c:pt>
                <c:pt idx="35">
                  <c:v>120</c:v>
                </c:pt>
                <c:pt idx="36">
                  <c:v>130</c:v>
                </c:pt>
                <c:pt idx="37">
                  <c:v>140</c:v>
                </c:pt>
                <c:pt idx="38">
                  <c:v>150</c:v>
                </c:pt>
                <c:pt idx="39">
                  <c:v>160</c:v>
                </c:pt>
                <c:pt idx="40">
                  <c:v>170</c:v>
                </c:pt>
                <c:pt idx="41">
                  <c:v>190</c:v>
                </c:pt>
                <c:pt idx="42">
                  <c:v>210</c:v>
                </c:pt>
                <c:pt idx="43">
                  <c:v>230</c:v>
                </c:pt>
                <c:pt idx="44">
                  <c:v>250</c:v>
                </c:pt>
                <c:pt idx="45">
                  <c:v>270</c:v>
                </c:pt>
                <c:pt idx="46">
                  <c:v>290</c:v>
                </c:pt>
                <c:pt idx="47">
                  <c:v>310</c:v>
                </c:pt>
                <c:pt idx="48">
                  <c:v>330</c:v>
                </c:pt>
                <c:pt idx="49">
                  <c:v>350</c:v>
                </c:pt>
                <c:pt idx="50">
                  <c:v>370</c:v>
                </c:pt>
                <c:pt idx="51">
                  <c:v>390</c:v>
                </c:pt>
                <c:pt idx="52">
                  <c:v>410</c:v>
                </c:pt>
                <c:pt idx="53">
                  <c:v>430</c:v>
                </c:pt>
                <c:pt idx="54">
                  <c:v>450</c:v>
                </c:pt>
                <c:pt idx="55">
                  <c:v>470</c:v>
                </c:pt>
                <c:pt idx="56">
                  <c:v>490</c:v>
                </c:pt>
                <c:pt idx="57">
                  <c:v>510</c:v>
                </c:pt>
                <c:pt idx="58">
                  <c:v>530</c:v>
                </c:pt>
                <c:pt idx="59">
                  <c:v>550</c:v>
                </c:pt>
                <c:pt idx="60">
                  <c:v>570</c:v>
                </c:pt>
              </c:numCache>
            </c:numRef>
          </c:xVal>
          <c:yVal>
            <c:numRef>
              <c:f>Лист2!$S$3:$S$63</c:f>
              <c:numCache>
                <c:formatCode>0.00E+00</c:formatCode>
                <c:ptCount val="61"/>
                <c:pt idx="0">
                  <c:v>1</c:v>
                </c:pt>
                <c:pt idx="1">
                  <c:v>1.6005</c:v>
                </c:pt>
                <c:pt idx="2">
                  <c:v>2.0815000000000001</c:v>
                </c:pt>
                <c:pt idx="3">
                  <c:v>2.3959999999999999</c:v>
                </c:pt>
                <c:pt idx="4">
                  <c:v>2.7214</c:v>
                </c:pt>
                <c:pt idx="5">
                  <c:v>3.069</c:v>
                </c:pt>
                <c:pt idx="6">
                  <c:v>3.4449000000000001</c:v>
                </c:pt>
                <c:pt idx="7">
                  <c:v>3.8538999999999999</c:v>
                </c:pt>
                <c:pt idx="8">
                  <c:v>4.3003</c:v>
                </c:pt>
                <c:pt idx="9">
                  <c:v>4.7881999999999998</c:v>
                </c:pt>
                <c:pt idx="10">
                  <c:v>5.3231999999999999</c:v>
                </c:pt>
                <c:pt idx="11">
                  <c:v>5.9100999999999999</c:v>
                </c:pt>
                <c:pt idx="12">
                  <c:v>6.5537999999999998</c:v>
                </c:pt>
                <c:pt idx="13">
                  <c:v>7.2618</c:v>
                </c:pt>
                <c:pt idx="14">
                  <c:v>8.0396000000000001</c:v>
                </c:pt>
                <c:pt idx="15">
                  <c:v>8.8960000000000008</c:v>
                </c:pt>
                <c:pt idx="16">
                  <c:v>9.8384999999999998</c:v>
                </c:pt>
                <c:pt idx="17">
                  <c:v>10.875999999999999</c:v>
                </c:pt>
                <c:pt idx="18">
                  <c:v>12.02</c:v>
                </c:pt>
                <c:pt idx="19">
                  <c:v>13.279</c:v>
                </c:pt>
                <c:pt idx="20">
                  <c:v>14.667</c:v>
                </c:pt>
                <c:pt idx="21">
                  <c:v>24.041</c:v>
                </c:pt>
                <c:pt idx="22">
                  <c:v>39.296999999999997</c:v>
                </c:pt>
                <c:pt idx="23">
                  <c:v>64.161000000000001</c:v>
                </c:pt>
                <c:pt idx="24">
                  <c:v>104.69</c:v>
                </c:pt>
                <c:pt idx="25">
                  <c:v>170.78</c:v>
                </c:pt>
                <c:pt idx="26">
                  <c:v>278.51</c:v>
                </c:pt>
                <c:pt idx="27">
                  <c:v>454.22</c:v>
                </c:pt>
                <c:pt idx="28">
                  <c:v>740.75</c:v>
                </c:pt>
                <c:pt idx="29">
                  <c:v>1208</c:v>
                </c:pt>
                <c:pt idx="30">
                  <c:v>1969.8</c:v>
                </c:pt>
                <c:pt idx="31">
                  <c:v>5238.3</c:v>
                </c:pt>
                <c:pt idx="32">
                  <c:v>13929</c:v>
                </c:pt>
                <c:pt idx="33">
                  <c:v>37042</c:v>
                </c:pt>
                <c:pt idx="34">
                  <c:v>98498</c:v>
                </c:pt>
                <c:pt idx="35">
                  <c:v>261940</c:v>
                </c:pt>
                <c:pt idx="36">
                  <c:v>695500</c:v>
                </c:pt>
                <c:pt idx="37">
                  <c:v>1835900</c:v>
                </c:pt>
                <c:pt idx="38">
                  <c:v>4846100</c:v>
                </c:pt>
                <c:pt idx="39">
                  <c:v>12791000</c:v>
                </c:pt>
                <c:pt idx="40">
                  <c:v>33763000</c:v>
                </c:pt>
                <c:pt idx="41">
                  <c:v>235230000</c:v>
                </c:pt>
                <c:pt idx="42">
                  <c:v>1639000000</c:v>
                </c:pt>
                <c:pt idx="43">
                  <c:v>11419000000</c:v>
                </c:pt>
                <c:pt idx="44">
                  <c:v>79566000000</c:v>
                </c:pt>
                <c:pt idx="45">
                  <c:v>554340000000</c:v>
                </c:pt>
                <c:pt idx="46">
                  <c:v>3862100000000</c:v>
                </c:pt>
                <c:pt idx="47">
                  <c:v>26911000000000</c:v>
                </c:pt>
                <c:pt idx="48">
                  <c:v>187490000000000</c:v>
                </c:pt>
                <c:pt idx="49">
                  <c:v>1306200000000000</c:v>
                </c:pt>
                <c:pt idx="50">
                  <c:v>9101600000000000</c:v>
                </c:pt>
                <c:pt idx="51">
                  <c:v>6.3411E+16</c:v>
                </c:pt>
                <c:pt idx="52">
                  <c:v>4.4184E+17</c:v>
                </c:pt>
                <c:pt idx="53">
                  <c:v>3.0783E+18</c:v>
                </c:pt>
                <c:pt idx="54">
                  <c:v>2.1447E+19</c:v>
                </c:pt>
                <c:pt idx="55">
                  <c:v>1.4944E+20</c:v>
                </c:pt>
                <c:pt idx="56">
                  <c:v>1.0411E+21</c:v>
                </c:pt>
                <c:pt idx="57">
                  <c:v>7.2544E+21</c:v>
                </c:pt>
                <c:pt idx="58">
                  <c:v>5.3379999999999999E+22</c:v>
                </c:pt>
                <c:pt idx="59">
                  <c:v>3.9518000000000001E+23</c:v>
                </c:pt>
                <c:pt idx="60">
                  <c:v>2.9256000000000001E+24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2617640"/>
        <c:axId val="161504112"/>
      </c:scatterChart>
      <c:valAx>
        <c:axId val="102617640"/>
        <c:scaling>
          <c:orientation val="minMax"/>
          <c:max val="7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1504112"/>
        <c:crosses val="autoZero"/>
        <c:crossBetween val="midCat"/>
      </c:valAx>
      <c:valAx>
        <c:axId val="161504112"/>
        <c:scaling>
          <c:orientation val="minMax"/>
          <c:max val="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26176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ru-RU"/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Лист2!$M$2</c:f>
              <c:strCache>
                <c:ptCount val="1"/>
                <c:pt idx="0">
                  <c:v>0.05</c:v>
                </c:pt>
              </c:strCache>
            </c:strRef>
          </c:tx>
          <c:spPr>
            <a:ln w="19050" cap="rnd" cmpd="sng" algn="ctr">
              <a:solidFill>
                <a:schemeClr val="accent1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 cap="flat" cmpd="sng" algn="ctr">
                <a:solidFill>
                  <a:schemeClr val="accent1"/>
                </a:solidFill>
                <a:prstDash val="solid"/>
                <a:round/>
              </a:ln>
              <a:effectLst/>
            </c:spPr>
          </c:marker>
          <c:xVal>
            <c:numRef>
              <c:f>Лист2!$L$3:$L$63</c:f>
              <c:numCache>
                <c:formatCode>0.00E+00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25</c:v>
                </c:pt>
                <c:pt idx="22">
                  <c:v>30</c:v>
                </c:pt>
                <c:pt idx="23">
                  <c:v>35</c:v>
                </c:pt>
                <c:pt idx="24">
                  <c:v>40</c:v>
                </c:pt>
                <c:pt idx="25">
                  <c:v>45</c:v>
                </c:pt>
                <c:pt idx="26">
                  <c:v>50</c:v>
                </c:pt>
                <c:pt idx="27">
                  <c:v>55</c:v>
                </c:pt>
                <c:pt idx="28">
                  <c:v>60</c:v>
                </c:pt>
                <c:pt idx="29">
                  <c:v>65</c:v>
                </c:pt>
                <c:pt idx="30">
                  <c:v>70</c:v>
                </c:pt>
                <c:pt idx="31">
                  <c:v>80</c:v>
                </c:pt>
                <c:pt idx="32">
                  <c:v>90</c:v>
                </c:pt>
                <c:pt idx="33">
                  <c:v>100</c:v>
                </c:pt>
                <c:pt idx="34">
                  <c:v>110</c:v>
                </c:pt>
                <c:pt idx="35">
                  <c:v>120</c:v>
                </c:pt>
                <c:pt idx="36">
                  <c:v>130</c:v>
                </c:pt>
                <c:pt idx="37">
                  <c:v>140</c:v>
                </c:pt>
                <c:pt idx="38">
                  <c:v>150</c:v>
                </c:pt>
                <c:pt idx="39">
                  <c:v>160</c:v>
                </c:pt>
                <c:pt idx="40">
                  <c:v>170</c:v>
                </c:pt>
                <c:pt idx="41">
                  <c:v>190</c:v>
                </c:pt>
                <c:pt idx="42">
                  <c:v>210</c:v>
                </c:pt>
                <c:pt idx="43">
                  <c:v>230</c:v>
                </c:pt>
                <c:pt idx="44">
                  <c:v>250</c:v>
                </c:pt>
                <c:pt idx="45">
                  <c:v>270</c:v>
                </c:pt>
                <c:pt idx="46">
                  <c:v>290</c:v>
                </c:pt>
                <c:pt idx="47">
                  <c:v>310</c:v>
                </c:pt>
                <c:pt idx="48">
                  <c:v>330</c:v>
                </c:pt>
                <c:pt idx="49">
                  <c:v>350</c:v>
                </c:pt>
                <c:pt idx="50">
                  <c:v>370</c:v>
                </c:pt>
                <c:pt idx="51">
                  <c:v>390</c:v>
                </c:pt>
                <c:pt idx="52">
                  <c:v>410</c:v>
                </c:pt>
                <c:pt idx="53">
                  <c:v>430</c:v>
                </c:pt>
                <c:pt idx="54">
                  <c:v>450</c:v>
                </c:pt>
                <c:pt idx="55">
                  <c:v>470</c:v>
                </c:pt>
                <c:pt idx="56">
                  <c:v>490</c:v>
                </c:pt>
                <c:pt idx="57">
                  <c:v>510</c:v>
                </c:pt>
                <c:pt idx="58">
                  <c:v>530</c:v>
                </c:pt>
                <c:pt idx="59">
                  <c:v>550</c:v>
                </c:pt>
                <c:pt idx="60">
                  <c:v>570</c:v>
                </c:pt>
              </c:numCache>
            </c:numRef>
          </c:xVal>
          <c:yVal>
            <c:numRef>
              <c:f>Лист2!$M$3:$M$63</c:f>
              <c:numCache>
                <c:formatCode>0.00E+00</c:formatCode>
                <c:ptCount val="61"/>
                <c:pt idx="0">
                  <c:v>1</c:v>
                </c:pt>
                <c:pt idx="1">
                  <c:v>1.0515000000000001</c:v>
                </c:pt>
                <c:pt idx="2">
                  <c:v>1.0729</c:v>
                </c:pt>
                <c:pt idx="3">
                  <c:v>1.0841000000000001</c:v>
                </c:pt>
                <c:pt idx="4">
                  <c:v>1.0941000000000001</c:v>
                </c:pt>
                <c:pt idx="5">
                  <c:v>1.1033999999999999</c:v>
                </c:pt>
                <c:pt idx="6">
                  <c:v>1.1121000000000001</c:v>
                </c:pt>
                <c:pt idx="7">
                  <c:v>1.1206</c:v>
                </c:pt>
                <c:pt idx="8">
                  <c:v>1.1287</c:v>
                </c:pt>
                <c:pt idx="9">
                  <c:v>1.1365000000000001</c:v>
                </c:pt>
                <c:pt idx="10">
                  <c:v>1.1440999999999999</c:v>
                </c:pt>
                <c:pt idx="11">
                  <c:v>1.1515</c:v>
                </c:pt>
                <c:pt idx="12">
                  <c:v>1.1588000000000001</c:v>
                </c:pt>
                <c:pt idx="13">
                  <c:v>1.1658999999999999</c:v>
                </c:pt>
                <c:pt idx="14">
                  <c:v>1.1729000000000001</c:v>
                </c:pt>
                <c:pt idx="15">
                  <c:v>1.1797</c:v>
                </c:pt>
                <c:pt idx="16">
                  <c:v>1.1865000000000001</c:v>
                </c:pt>
                <c:pt idx="17">
                  <c:v>1.1932</c:v>
                </c:pt>
                <c:pt idx="18">
                  <c:v>1.1999</c:v>
                </c:pt>
                <c:pt idx="19">
                  <c:v>1.2063999999999999</c:v>
                </c:pt>
                <c:pt idx="20">
                  <c:v>1.2129000000000001</c:v>
                </c:pt>
                <c:pt idx="21">
                  <c:v>1.2448999999999999</c:v>
                </c:pt>
                <c:pt idx="22">
                  <c:v>1.2764</c:v>
                </c:pt>
                <c:pt idx="23">
                  <c:v>1.3077000000000001</c:v>
                </c:pt>
                <c:pt idx="24">
                  <c:v>1.3391999999999999</c:v>
                </c:pt>
                <c:pt idx="25">
                  <c:v>1.3708</c:v>
                </c:pt>
                <c:pt idx="26">
                  <c:v>1.4028</c:v>
                </c:pt>
                <c:pt idx="27">
                  <c:v>1.4353</c:v>
                </c:pt>
                <c:pt idx="28">
                  <c:v>1.4682999999999999</c:v>
                </c:pt>
                <c:pt idx="29">
                  <c:v>1.5019</c:v>
                </c:pt>
                <c:pt idx="30">
                  <c:v>1.536</c:v>
                </c:pt>
                <c:pt idx="31">
                  <c:v>1.6063000000000001</c:v>
                </c:pt>
                <c:pt idx="32">
                  <c:v>1.6795</c:v>
                </c:pt>
                <c:pt idx="33">
                  <c:v>1.7558</c:v>
                </c:pt>
                <c:pt idx="34">
                  <c:v>1.8353999999999999</c:v>
                </c:pt>
                <c:pt idx="35">
                  <c:v>1.9184000000000001</c:v>
                </c:pt>
                <c:pt idx="36">
                  <c:v>2.0047999999999999</c:v>
                </c:pt>
                <c:pt idx="37">
                  <c:v>2.0945999999999998</c:v>
                </c:pt>
                <c:pt idx="38">
                  <c:v>2.1882000000000001</c:v>
                </c:pt>
                <c:pt idx="39">
                  <c:v>2.2858999999999998</c:v>
                </c:pt>
                <c:pt idx="40">
                  <c:v>2.3879000000000001</c:v>
                </c:pt>
                <c:pt idx="41">
                  <c:v>2.6055999999999999</c:v>
                </c:pt>
                <c:pt idx="42">
                  <c:v>2.8429000000000002</c:v>
                </c:pt>
                <c:pt idx="43">
                  <c:v>3.1017999999999999</c:v>
                </c:pt>
                <c:pt idx="44">
                  <c:v>3.3839999999999999</c:v>
                </c:pt>
                <c:pt idx="45">
                  <c:v>3.6918000000000002</c:v>
                </c:pt>
                <c:pt idx="46">
                  <c:v>4.0274999999999999</c:v>
                </c:pt>
                <c:pt idx="47">
                  <c:v>4.3939000000000004</c:v>
                </c:pt>
                <c:pt idx="48">
                  <c:v>4.7931999999999997</c:v>
                </c:pt>
                <c:pt idx="49">
                  <c:v>5.2291999999999996</c:v>
                </c:pt>
                <c:pt idx="50">
                  <c:v>5.7046999999999999</c:v>
                </c:pt>
                <c:pt idx="51">
                  <c:v>6.2233999999999998</c:v>
                </c:pt>
                <c:pt idx="52">
                  <c:v>6.7891000000000004</c:v>
                </c:pt>
                <c:pt idx="53">
                  <c:v>7.4063999999999997</c:v>
                </c:pt>
                <c:pt idx="54">
                  <c:v>8.0795999999999992</c:v>
                </c:pt>
                <c:pt idx="55">
                  <c:v>8.8143999999999991</c:v>
                </c:pt>
                <c:pt idx="56">
                  <c:v>9.6151999999999997</c:v>
                </c:pt>
                <c:pt idx="57">
                  <c:v>10.49</c:v>
                </c:pt>
                <c:pt idx="58">
                  <c:v>11.472</c:v>
                </c:pt>
                <c:pt idx="59">
                  <c:v>12.548</c:v>
                </c:pt>
                <c:pt idx="60">
                  <c:v>13.727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Лист2!$N$2</c:f>
              <c:strCache>
                <c:ptCount val="1"/>
                <c:pt idx="0">
                  <c:v>0.1</c:v>
                </c:pt>
              </c:strCache>
            </c:strRef>
          </c:tx>
          <c:spPr>
            <a:ln w="19050" cap="rnd" cmpd="sng" algn="ctr">
              <a:solidFill>
                <a:schemeClr val="accent2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 cap="flat" cmpd="sng" algn="ctr">
                <a:solidFill>
                  <a:schemeClr val="accent2"/>
                </a:solidFill>
                <a:prstDash val="solid"/>
                <a:round/>
              </a:ln>
              <a:effectLst/>
            </c:spPr>
          </c:marker>
          <c:xVal>
            <c:numRef>
              <c:f>Лист2!$L$3:$L$63</c:f>
              <c:numCache>
                <c:formatCode>0.00E+00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25</c:v>
                </c:pt>
                <c:pt idx="22">
                  <c:v>30</c:v>
                </c:pt>
                <c:pt idx="23">
                  <c:v>35</c:v>
                </c:pt>
                <c:pt idx="24">
                  <c:v>40</c:v>
                </c:pt>
                <c:pt idx="25">
                  <c:v>45</c:v>
                </c:pt>
                <c:pt idx="26">
                  <c:v>50</c:v>
                </c:pt>
                <c:pt idx="27">
                  <c:v>55</c:v>
                </c:pt>
                <c:pt idx="28">
                  <c:v>60</c:v>
                </c:pt>
                <c:pt idx="29">
                  <c:v>65</c:v>
                </c:pt>
                <c:pt idx="30">
                  <c:v>70</c:v>
                </c:pt>
                <c:pt idx="31">
                  <c:v>80</c:v>
                </c:pt>
                <c:pt idx="32">
                  <c:v>90</c:v>
                </c:pt>
                <c:pt idx="33">
                  <c:v>100</c:v>
                </c:pt>
                <c:pt idx="34">
                  <c:v>110</c:v>
                </c:pt>
                <c:pt idx="35">
                  <c:v>120</c:v>
                </c:pt>
                <c:pt idx="36">
                  <c:v>130</c:v>
                </c:pt>
                <c:pt idx="37">
                  <c:v>140</c:v>
                </c:pt>
                <c:pt idx="38">
                  <c:v>150</c:v>
                </c:pt>
                <c:pt idx="39">
                  <c:v>160</c:v>
                </c:pt>
                <c:pt idx="40">
                  <c:v>170</c:v>
                </c:pt>
                <c:pt idx="41">
                  <c:v>190</c:v>
                </c:pt>
                <c:pt idx="42">
                  <c:v>210</c:v>
                </c:pt>
                <c:pt idx="43">
                  <c:v>230</c:v>
                </c:pt>
                <c:pt idx="44">
                  <c:v>250</c:v>
                </c:pt>
                <c:pt idx="45">
                  <c:v>270</c:v>
                </c:pt>
                <c:pt idx="46">
                  <c:v>290</c:v>
                </c:pt>
                <c:pt idx="47">
                  <c:v>310</c:v>
                </c:pt>
                <c:pt idx="48">
                  <c:v>330</c:v>
                </c:pt>
                <c:pt idx="49">
                  <c:v>350</c:v>
                </c:pt>
                <c:pt idx="50">
                  <c:v>370</c:v>
                </c:pt>
                <c:pt idx="51">
                  <c:v>390</c:v>
                </c:pt>
                <c:pt idx="52">
                  <c:v>410</c:v>
                </c:pt>
                <c:pt idx="53">
                  <c:v>430</c:v>
                </c:pt>
                <c:pt idx="54">
                  <c:v>450</c:v>
                </c:pt>
                <c:pt idx="55">
                  <c:v>470</c:v>
                </c:pt>
                <c:pt idx="56">
                  <c:v>490</c:v>
                </c:pt>
                <c:pt idx="57">
                  <c:v>510</c:v>
                </c:pt>
                <c:pt idx="58">
                  <c:v>530</c:v>
                </c:pt>
                <c:pt idx="59">
                  <c:v>550</c:v>
                </c:pt>
                <c:pt idx="60">
                  <c:v>570</c:v>
                </c:pt>
              </c:numCache>
            </c:numRef>
          </c:xVal>
          <c:yVal>
            <c:numRef>
              <c:f>Лист2!$N$3:$N$63</c:f>
              <c:numCache>
                <c:formatCode>0.00E+00</c:formatCode>
                <c:ptCount val="61"/>
                <c:pt idx="0">
                  <c:v>1</c:v>
                </c:pt>
                <c:pt idx="1">
                  <c:v>1.1081000000000001</c:v>
                </c:pt>
                <c:pt idx="2">
                  <c:v>1.1563000000000001</c:v>
                </c:pt>
                <c:pt idx="3">
                  <c:v>1.1821999999999999</c:v>
                </c:pt>
                <c:pt idx="4">
                  <c:v>1.2055</c:v>
                </c:pt>
                <c:pt idx="5">
                  <c:v>1.2275</c:v>
                </c:pt>
                <c:pt idx="6">
                  <c:v>1.2485999999999999</c:v>
                </c:pt>
                <c:pt idx="7">
                  <c:v>1.2689999999999999</c:v>
                </c:pt>
                <c:pt idx="8">
                  <c:v>1.2888999999999999</c:v>
                </c:pt>
                <c:pt idx="9">
                  <c:v>1.3082</c:v>
                </c:pt>
                <c:pt idx="10">
                  <c:v>1.3272999999999999</c:v>
                </c:pt>
                <c:pt idx="11">
                  <c:v>1.3461000000000001</c:v>
                </c:pt>
                <c:pt idx="12">
                  <c:v>1.3646</c:v>
                </c:pt>
                <c:pt idx="13">
                  <c:v>1.3829</c:v>
                </c:pt>
                <c:pt idx="14">
                  <c:v>1.4011</c:v>
                </c:pt>
                <c:pt idx="15">
                  <c:v>1.4191</c:v>
                </c:pt>
                <c:pt idx="16">
                  <c:v>1.4371</c:v>
                </c:pt>
                <c:pt idx="17">
                  <c:v>1.4550000000000001</c:v>
                </c:pt>
                <c:pt idx="18">
                  <c:v>1.4729000000000001</c:v>
                </c:pt>
                <c:pt idx="19">
                  <c:v>1.4906999999999999</c:v>
                </c:pt>
                <c:pt idx="20">
                  <c:v>1.5085999999999999</c:v>
                </c:pt>
                <c:pt idx="21">
                  <c:v>1.5984</c:v>
                </c:pt>
                <c:pt idx="22">
                  <c:v>1.69</c:v>
                </c:pt>
                <c:pt idx="23">
                  <c:v>1.7843</c:v>
                </c:pt>
                <c:pt idx="24">
                  <c:v>1.8821000000000001</c:v>
                </c:pt>
                <c:pt idx="25">
                  <c:v>1.9839</c:v>
                </c:pt>
                <c:pt idx="26">
                  <c:v>2.0901999999999998</c:v>
                </c:pt>
                <c:pt idx="27">
                  <c:v>2.2014</c:v>
                </c:pt>
                <c:pt idx="28">
                  <c:v>2.3178999999999998</c:v>
                </c:pt>
                <c:pt idx="29">
                  <c:v>2.44</c:v>
                </c:pt>
                <c:pt idx="30">
                  <c:v>2.5682</c:v>
                </c:pt>
                <c:pt idx="31">
                  <c:v>2.8441000000000001</c:v>
                </c:pt>
                <c:pt idx="32">
                  <c:v>3.1486000000000001</c:v>
                </c:pt>
                <c:pt idx="33">
                  <c:v>3.4849999999999999</c:v>
                </c:pt>
                <c:pt idx="34">
                  <c:v>3.8567</c:v>
                </c:pt>
                <c:pt idx="35">
                  <c:v>4.2675999999999998</c:v>
                </c:pt>
                <c:pt idx="36">
                  <c:v>4.7211999999999996</c:v>
                </c:pt>
                <c:pt idx="37">
                  <c:v>5.2195</c:v>
                </c:pt>
                <c:pt idx="38">
                  <c:v>5.77</c:v>
                </c:pt>
                <c:pt idx="39">
                  <c:v>6.3783000000000003</c:v>
                </c:pt>
                <c:pt idx="40">
                  <c:v>7.0507</c:v>
                </c:pt>
                <c:pt idx="41">
                  <c:v>8.6148000000000007</c:v>
                </c:pt>
                <c:pt idx="42">
                  <c:v>10.525</c:v>
                </c:pt>
                <c:pt idx="43">
                  <c:v>12.859</c:v>
                </c:pt>
                <c:pt idx="44">
                  <c:v>15.71</c:v>
                </c:pt>
                <c:pt idx="45">
                  <c:v>19.192</c:v>
                </c:pt>
                <c:pt idx="46">
                  <c:v>23.446999999999999</c:v>
                </c:pt>
                <c:pt idx="47">
                  <c:v>28.643999999999998</c:v>
                </c:pt>
                <c:pt idx="48">
                  <c:v>34.993000000000002</c:v>
                </c:pt>
                <c:pt idx="49">
                  <c:v>42.749000000000002</c:v>
                </c:pt>
                <c:pt idx="50">
                  <c:v>52.225000000000001</c:v>
                </c:pt>
                <c:pt idx="51">
                  <c:v>63.8</c:v>
                </c:pt>
                <c:pt idx="52">
                  <c:v>77.941999999999993</c:v>
                </c:pt>
                <c:pt idx="53">
                  <c:v>95.218000000000004</c:v>
                </c:pt>
                <c:pt idx="54">
                  <c:v>116.32</c:v>
                </c:pt>
                <c:pt idx="55">
                  <c:v>142.11000000000001</c:v>
                </c:pt>
                <c:pt idx="56">
                  <c:v>173.61</c:v>
                </c:pt>
                <c:pt idx="57">
                  <c:v>212.09</c:v>
                </c:pt>
                <c:pt idx="58">
                  <c:v>260.56</c:v>
                </c:pt>
                <c:pt idx="59">
                  <c:v>320.31</c:v>
                </c:pt>
                <c:pt idx="60">
                  <c:v>393.76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Лист2!$O$2</c:f>
              <c:strCache>
                <c:ptCount val="1"/>
                <c:pt idx="0">
                  <c:v>0.15</c:v>
                </c:pt>
              </c:strCache>
            </c:strRef>
          </c:tx>
          <c:spPr>
            <a:ln w="19050" cap="rnd" cmpd="sng" algn="ctr">
              <a:solidFill>
                <a:schemeClr val="accent3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 cap="flat" cmpd="sng" algn="ctr">
                <a:solidFill>
                  <a:schemeClr val="accent3"/>
                </a:solidFill>
                <a:prstDash val="solid"/>
                <a:round/>
              </a:ln>
              <a:effectLst/>
            </c:spPr>
          </c:marker>
          <c:xVal>
            <c:numRef>
              <c:f>Лист2!$L$3:$L$63</c:f>
              <c:numCache>
                <c:formatCode>0.00E+00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25</c:v>
                </c:pt>
                <c:pt idx="22">
                  <c:v>30</c:v>
                </c:pt>
                <c:pt idx="23">
                  <c:v>35</c:v>
                </c:pt>
                <c:pt idx="24">
                  <c:v>40</c:v>
                </c:pt>
                <c:pt idx="25">
                  <c:v>45</c:v>
                </c:pt>
                <c:pt idx="26">
                  <c:v>50</c:v>
                </c:pt>
                <c:pt idx="27">
                  <c:v>55</c:v>
                </c:pt>
                <c:pt idx="28">
                  <c:v>60</c:v>
                </c:pt>
                <c:pt idx="29">
                  <c:v>65</c:v>
                </c:pt>
                <c:pt idx="30">
                  <c:v>70</c:v>
                </c:pt>
                <c:pt idx="31">
                  <c:v>80</c:v>
                </c:pt>
                <c:pt idx="32">
                  <c:v>90</c:v>
                </c:pt>
                <c:pt idx="33">
                  <c:v>100</c:v>
                </c:pt>
                <c:pt idx="34">
                  <c:v>110</c:v>
                </c:pt>
                <c:pt idx="35">
                  <c:v>120</c:v>
                </c:pt>
                <c:pt idx="36">
                  <c:v>130</c:v>
                </c:pt>
                <c:pt idx="37">
                  <c:v>140</c:v>
                </c:pt>
                <c:pt idx="38">
                  <c:v>150</c:v>
                </c:pt>
                <c:pt idx="39">
                  <c:v>160</c:v>
                </c:pt>
                <c:pt idx="40">
                  <c:v>170</c:v>
                </c:pt>
                <c:pt idx="41">
                  <c:v>190</c:v>
                </c:pt>
                <c:pt idx="42">
                  <c:v>210</c:v>
                </c:pt>
                <c:pt idx="43">
                  <c:v>230</c:v>
                </c:pt>
                <c:pt idx="44">
                  <c:v>250</c:v>
                </c:pt>
                <c:pt idx="45">
                  <c:v>270</c:v>
                </c:pt>
                <c:pt idx="46">
                  <c:v>290</c:v>
                </c:pt>
                <c:pt idx="47">
                  <c:v>310</c:v>
                </c:pt>
                <c:pt idx="48">
                  <c:v>330</c:v>
                </c:pt>
                <c:pt idx="49">
                  <c:v>350</c:v>
                </c:pt>
                <c:pt idx="50">
                  <c:v>370</c:v>
                </c:pt>
                <c:pt idx="51">
                  <c:v>390</c:v>
                </c:pt>
                <c:pt idx="52">
                  <c:v>410</c:v>
                </c:pt>
                <c:pt idx="53">
                  <c:v>430</c:v>
                </c:pt>
                <c:pt idx="54">
                  <c:v>450</c:v>
                </c:pt>
                <c:pt idx="55">
                  <c:v>470</c:v>
                </c:pt>
                <c:pt idx="56">
                  <c:v>490</c:v>
                </c:pt>
                <c:pt idx="57">
                  <c:v>510</c:v>
                </c:pt>
                <c:pt idx="58">
                  <c:v>530</c:v>
                </c:pt>
                <c:pt idx="59">
                  <c:v>550</c:v>
                </c:pt>
                <c:pt idx="60">
                  <c:v>570</c:v>
                </c:pt>
              </c:numCache>
            </c:numRef>
          </c:xVal>
          <c:yVal>
            <c:numRef>
              <c:f>Лист2!$O$3:$O$63</c:f>
              <c:numCache>
                <c:formatCode>0.00E+00</c:formatCode>
                <c:ptCount val="61"/>
                <c:pt idx="0">
                  <c:v>1</c:v>
                </c:pt>
                <c:pt idx="1">
                  <c:v>1.1701999999999999</c:v>
                </c:pt>
                <c:pt idx="2">
                  <c:v>1.2526999999999999</c:v>
                </c:pt>
                <c:pt idx="3">
                  <c:v>1.2979000000000001</c:v>
                </c:pt>
                <c:pt idx="4">
                  <c:v>1.3392999999999999</c:v>
                </c:pt>
                <c:pt idx="5">
                  <c:v>1.3788</c:v>
                </c:pt>
                <c:pt idx="6">
                  <c:v>1.4173</c:v>
                </c:pt>
                <c:pt idx="7">
                  <c:v>1.4550000000000001</c:v>
                </c:pt>
                <c:pt idx="8">
                  <c:v>1.4921</c:v>
                </c:pt>
                <c:pt idx="9">
                  <c:v>1.5287999999999999</c:v>
                </c:pt>
                <c:pt idx="10">
                  <c:v>1.5653999999999999</c:v>
                </c:pt>
                <c:pt idx="11">
                  <c:v>1.6016999999999999</c:v>
                </c:pt>
                <c:pt idx="12">
                  <c:v>1.6379999999999999</c:v>
                </c:pt>
                <c:pt idx="13">
                  <c:v>1.6744000000000001</c:v>
                </c:pt>
                <c:pt idx="14">
                  <c:v>1.7108000000000001</c:v>
                </c:pt>
                <c:pt idx="15">
                  <c:v>1.7474000000000001</c:v>
                </c:pt>
                <c:pt idx="16">
                  <c:v>1.7841</c:v>
                </c:pt>
                <c:pt idx="17">
                  <c:v>1.8210999999999999</c:v>
                </c:pt>
                <c:pt idx="18">
                  <c:v>1.8585</c:v>
                </c:pt>
                <c:pt idx="19">
                  <c:v>1.8960999999999999</c:v>
                </c:pt>
                <c:pt idx="20">
                  <c:v>1.9341999999999999</c:v>
                </c:pt>
                <c:pt idx="21">
                  <c:v>2.1307999999999998</c:v>
                </c:pt>
                <c:pt idx="22">
                  <c:v>2.3403999999999998</c:v>
                </c:pt>
                <c:pt idx="23">
                  <c:v>2.5657000000000001</c:v>
                </c:pt>
                <c:pt idx="24">
                  <c:v>2.8090999999999999</c:v>
                </c:pt>
                <c:pt idx="25">
                  <c:v>3.0728</c:v>
                </c:pt>
                <c:pt idx="26">
                  <c:v>3.3591000000000002</c:v>
                </c:pt>
                <c:pt idx="27">
                  <c:v>3.6703999999999999</c:v>
                </c:pt>
                <c:pt idx="28">
                  <c:v>4.0094000000000003</c:v>
                </c:pt>
                <c:pt idx="29">
                  <c:v>4.3784999999999998</c:v>
                </c:pt>
                <c:pt idx="30">
                  <c:v>4.7807000000000004</c:v>
                </c:pt>
                <c:pt idx="31">
                  <c:v>5.6974</c:v>
                </c:pt>
                <c:pt idx="32">
                  <c:v>6.7873999999999999</c:v>
                </c:pt>
                <c:pt idx="33">
                  <c:v>8.0845000000000002</c:v>
                </c:pt>
                <c:pt idx="34">
                  <c:v>9.6279000000000003</c:v>
                </c:pt>
                <c:pt idx="35">
                  <c:v>11.465</c:v>
                </c:pt>
                <c:pt idx="36">
                  <c:v>13.648</c:v>
                </c:pt>
                <c:pt idx="37">
                  <c:v>16.228999999999999</c:v>
                </c:pt>
                <c:pt idx="38">
                  <c:v>19.297999999999998</c:v>
                </c:pt>
                <c:pt idx="39">
                  <c:v>22.945</c:v>
                </c:pt>
                <c:pt idx="40">
                  <c:v>27.283000000000001</c:v>
                </c:pt>
                <c:pt idx="41">
                  <c:v>38.57</c:v>
                </c:pt>
                <c:pt idx="42">
                  <c:v>54.524999999999999</c:v>
                </c:pt>
                <c:pt idx="43">
                  <c:v>77.078999999999994</c:v>
                </c:pt>
                <c:pt idx="44">
                  <c:v>108.96</c:v>
                </c:pt>
                <c:pt idx="45">
                  <c:v>154.03</c:v>
                </c:pt>
                <c:pt idx="46">
                  <c:v>217.75</c:v>
                </c:pt>
                <c:pt idx="47">
                  <c:v>307.82</c:v>
                </c:pt>
                <c:pt idx="48">
                  <c:v>435.13</c:v>
                </c:pt>
                <c:pt idx="49">
                  <c:v>615.11</c:v>
                </c:pt>
                <c:pt idx="50">
                  <c:v>869.55</c:v>
                </c:pt>
                <c:pt idx="51">
                  <c:v>1229.2</c:v>
                </c:pt>
                <c:pt idx="52">
                  <c:v>1737.7</c:v>
                </c:pt>
                <c:pt idx="53">
                  <c:v>2456.4</c:v>
                </c:pt>
                <c:pt idx="54">
                  <c:v>3472.4</c:v>
                </c:pt>
                <c:pt idx="55">
                  <c:v>4908.8</c:v>
                </c:pt>
                <c:pt idx="56">
                  <c:v>6939.1</c:v>
                </c:pt>
                <c:pt idx="57">
                  <c:v>9809.4</c:v>
                </c:pt>
                <c:pt idx="58">
                  <c:v>14003</c:v>
                </c:pt>
                <c:pt idx="59">
                  <c:v>20010</c:v>
                </c:pt>
                <c:pt idx="60">
                  <c:v>28594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Лист2!$P$2</c:f>
              <c:strCache>
                <c:ptCount val="1"/>
                <c:pt idx="0">
                  <c:v>0.2</c:v>
                </c:pt>
              </c:strCache>
            </c:strRef>
          </c:tx>
          <c:spPr>
            <a:ln w="19050" cap="rnd" cmpd="sng" algn="ctr">
              <a:solidFill>
                <a:schemeClr val="accent4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 cap="flat" cmpd="sng" algn="ctr">
                <a:solidFill>
                  <a:schemeClr val="accent4"/>
                </a:solidFill>
                <a:prstDash val="solid"/>
                <a:round/>
              </a:ln>
              <a:effectLst/>
            </c:spPr>
          </c:marker>
          <c:xVal>
            <c:numRef>
              <c:f>Лист2!$L$3:$L$63</c:f>
              <c:numCache>
                <c:formatCode>0.00E+00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25</c:v>
                </c:pt>
                <c:pt idx="22">
                  <c:v>30</c:v>
                </c:pt>
                <c:pt idx="23">
                  <c:v>35</c:v>
                </c:pt>
                <c:pt idx="24">
                  <c:v>40</c:v>
                </c:pt>
                <c:pt idx="25">
                  <c:v>45</c:v>
                </c:pt>
                <c:pt idx="26">
                  <c:v>50</c:v>
                </c:pt>
                <c:pt idx="27">
                  <c:v>55</c:v>
                </c:pt>
                <c:pt idx="28">
                  <c:v>60</c:v>
                </c:pt>
                <c:pt idx="29">
                  <c:v>65</c:v>
                </c:pt>
                <c:pt idx="30">
                  <c:v>70</c:v>
                </c:pt>
                <c:pt idx="31">
                  <c:v>80</c:v>
                </c:pt>
                <c:pt idx="32">
                  <c:v>90</c:v>
                </c:pt>
                <c:pt idx="33">
                  <c:v>100</c:v>
                </c:pt>
                <c:pt idx="34">
                  <c:v>110</c:v>
                </c:pt>
                <c:pt idx="35">
                  <c:v>120</c:v>
                </c:pt>
                <c:pt idx="36">
                  <c:v>130</c:v>
                </c:pt>
                <c:pt idx="37">
                  <c:v>140</c:v>
                </c:pt>
                <c:pt idx="38">
                  <c:v>150</c:v>
                </c:pt>
                <c:pt idx="39">
                  <c:v>160</c:v>
                </c:pt>
                <c:pt idx="40">
                  <c:v>170</c:v>
                </c:pt>
                <c:pt idx="41">
                  <c:v>190</c:v>
                </c:pt>
                <c:pt idx="42">
                  <c:v>210</c:v>
                </c:pt>
                <c:pt idx="43">
                  <c:v>230</c:v>
                </c:pt>
                <c:pt idx="44">
                  <c:v>250</c:v>
                </c:pt>
                <c:pt idx="45">
                  <c:v>270</c:v>
                </c:pt>
                <c:pt idx="46">
                  <c:v>290</c:v>
                </c:pt>
                <c:pt idx="47">
                  <c:v>310</c:v>
                </c:pt>
                <c:pt idx="48">
                  <c:v>330</c:v>
                </c:pt>
                <c:pt idx="49">
                  <c:v>350</c:v>
                </c:pt>
                <c:pt idx="50">
                  <c:v>370</c:v>
                </c:pt>
                <c:pt idx="51">
                  <c:v>390</c:v>
                </c:pt>
                <c:pt idx="52">
                  <c:v>410</c:v>
                </c:pt>
                <c:pt idx="53">
                  <c:v>430</c:v>
                </c:pt>
                <c:pt idx="54">
                  <c:v>450</c:v>
                </c:pt>
                <c:pt idx="55">
                  <c:v>470</c:v>
                </c:pt>
                <c:pt idx="56">
                  <c:v>490</c:v>
                </c:pt>
                <c:pt idx="57">
                  <c:v>510</c:v>
                </c:pt>
                <c:pt idx="58">
                  <c:v>530</c:v>
                </c:pt>
                <c:pt idx="59">
                  <c:v>550</c:v>
                </c:pt>
                <c:pt idx="60">
                  <c:v>570</c:v>
                </c:pt>
              </c:numCache>
            </c:numRef>
          </c:xVal>
          <c:yVal>
            <c:numRef>
              <c:f>Лист2!$P$3:$P$63</c:f>
              <c:numCache>
                <c:formatCode>0.00E+00</c:formatCode>
                <c:ptCount val="61"/>
                <c:pt idx="0">
                  <c:v>1</c:v>
                </c:pt>
                <c:pt idx="1">
                  <c:v>1.2388999999999999</c:v>
                </c:pt>
                <c:pt idx="2">
                  <c:v>1.3651</c:v>
                </c:pt>
                <c:pt idx="3">
                  <c:v>1.4359999999999999</c:v>
                </c:pt>
                <c:pt idx="4">
                  <c:v>1.5021</c:v>
                </c:pt>
                <c:pt idx="5">
                  <c:v>1.5663</c:v>
                </c:pt>
                <c:pt idx="6">
                  <c:v>1.6296999999999999</c:v>
                </c:pt>
                <c:pt idx="7">
                  <c:v>1.6928000000000001</c:v>
                </c:pt>
                <c:pt idx="8">
                  <c:v>1.7558</c:v>
                </c:pt>
                <c:pt idx="9">
                  <c:v>1.8190999999999999</c:v>
                </c:pt>
                <c:pt idx="10">
                  <c:v>1.8828</c:v>
                </c:pt>
                <c:pt idx="11">
                  <c:v>1.9472</c:v>
                </c:pt>
                <c:pt idx="12">
                  <c:v>2.0123000000000002</c:v>
                </c:pt>
                <c:pt idx="13">
                  <c:v>2.0783</c:v>
                </c:pt>
                <c:pt idx="14">
                  <c:v>2.1452</c:v>
                </c:pt>
                <c:pt idx="15">
                  <c:v>2.2134</c:v>
                </c:pt>
                <c:pt idx="16">
                  <c:v>2.2827000000000002</c:v>
                </c:pt>
                <c:pt idx="17">
                  <c:v>2.3532999999999999</c:v>
                </c:pt>
                <c:pt idx="18">
                  <c:v>2.4253999999999998</c:v>
                </c:pt>
                <c:pt idx="19">
                  <c:v>2.4988999999999999</c:v>
                </c:pt>
                <c:pt idx="20">
                  <c:v>2.5739999999999998</c:v>
                </c:pt>
                <c:pt idx="21">
                  <c:v>2.9756999999999998</c:v>
                </c:pt>
                <c:pt idx="22">
                  <c:v>3.4275000000000002</c:v>
                </c:pt>
                <c:pt idx="23">
                  <c:v>3.9392999999999998</c:v>
                </c:pt>
                <c:pt idx="24">
                  <c:v>4.5208000000000004</c:v>
                </c:pt>
                <c:pt idx="25">
                  <c:v>5.1830999999999996</c:v>
                </c:pt>
                <c:pt idx="26">
                  <c:v>5.9382000000000001</c:v>
                </c:pt>
                <c:pt idx="27">
                  <c:v>6.8003999999999998</c:v>
                </c:pt>
                <c:pt idx="28">
                  <c:v>7.7851999999999997</c:v>
                </c:pt>
                <c:pt idx="29">
                  <c:v>8.9107000000000003</c:v>
                </c:pt>
                <c:pt idx="30">
                  <c:v>10.196999999999999</c:v>
                </c:pt>
                <c:pt idx="31">
                  <c:v>13.349</c:v>
                </c:pt>
                <c:pt idx="32">
                  <c:v>17.471</c:v>
                </c:pt>
                <c:pt idx="33">
                  <c:v>22.863</c:v>
                </c:pt>
                <c:pt idx="34">
                  <c:v>29.914999999999999</c:v>
                </c:pt>
                <c:pt idx="35">
                  <c:v>39.140999999999998</c:v>
                </c:pt>
                <c:pt idx="36">
                  <c:v>51.189</c:v>
                </c:pt>
                <c:pt idx="37">
                  <c:v>66.834999999999994</c:v>
                </c:pt>
                <c:pt idx="38">
                  <c:v>87.263000000000005</c:v>
                </c:pt>
                <c:pt idx="39">
                  <c:v>113.93</c:v>
                </c:pt>
                <c:pt idx="40">
                  <c:v>148.75</c:v>
                </c:pt>
                <c:pt idx="41">
                  <c:v>253.56</c:v>
                </c:pt>
                <c:pt idx="42">
                  <c:v>432.23</c:v>
                </c:pt>
                <c:pt idx="43">
                  <c:v>736.77</c:v>
                </c:pt>
                <c:pt idx="44">
                  <c:v>1255.9000000000001</c:v>
                </c:pt>
                <c:pt idx="45">
                  <c:v>2140.8000000000002</c:v>
                </c:pt>
                <c:pt idx="46">
                  <c:v>3649.1</c:v>
                </c:pt>
                <c:pt idx="47">
                  <c:v>6220.3</c:v>
                </c:pt>
                <c:pt idx="48">
                  <c:v>10603</c:v>
                </c:pt>
                <c:pt idx="49">
                  <c:v>18074</c:v>
                </c:pt>
                <c:pt idx="50">
                  <c:v>30808</c:v>
                </c:pt>
                <c:pt idx="51">
                  <c:v>52515</c:v>
                </c:pt>
                <c:pt idx="52">
                  <c:v>89518</c:v>
                </c:pt>
                <c:pt idx="53">
                  <c:v>152590</c:v>
                </c:pt>
                <c:pt idx="54">
                  <c:v>260100</c:v>
                </c:pt>
                <c:pt idx="55">
                  <c:v>443370</c:v>
                </c:pt>
                <c:pt idx="56">
                  <c:v>755760</c:v>
                </c:pt>
                <c:pt idx="57">
                  <c:v>1288300</c:v>
                </c:pt>
                <c:pt idx="58">
                  <c:v>2229200</c:v>
                </c:pt>
                <c:pt idx="59">
                  <c:v>3863700</c:v>
                </c:pt>
                <c:pt idx="60">
                  <c:v>6696700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Лист2!$Q$2</c:f>
              <c:strCache>
                <c:ptCount val="1"/>
                <c:pt idx="0">
                  <c:v>0.25</c:v>
                </c:pt>
              </c:strCache>
            </c:strRef>
          </c:tx>
          <c:spPr>
            <a:ln w="19050" cap="rnd" cmpd="sng" algn="ctr">
              <a:solidFill>
                <a:schemeClr val="accent5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 cap="flat" cmpd="sng" algn="ctr">
                <a:solidFill>
                  <a:schemeClr val="accent5"/>
                </a:solidFill>
                <a:prstDash val="solid"/>
                <a:round/>
              </a:ln>
              <a:effectLst/>
            </c:spPr>
          </c:marker>
          <c:xVal>
            <c:numRef>
              <c:f>Лист2!$L$3:$L$63</c:f>
              <c:numCache>
                <c:formatCode>0.00E+00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25</c:v>
                </c:pt>
                <c:pt idx="22">
                  <c:v>30</c:v>
                </c:pt>
                <c:pt idx="23">
                  <c:v>35</c:v>
                </c:pt>
                <c:pt idx="24">
                  <c:v>40</c:v>
                </c:pt>
                <c:pt idx="25">
                  <c:v>45</c:v>
                </c:pt>
                <c:pt idx="26">
                  <c:v>50</c:v>
                </c:pt>
                <c:pt idx="27">
                  <c:v>55</c:v>
                </c:pt>
                <c:pt idx="28">
                  <c:v>60</c:v>
                </c:pt>
                <c:pt idx="29">
                  <c:v>65</c:v>
                </c:pt>
                <c:pt idx="30">
                  <c:v>70</c:v>
                </c:pt>
                <c:pt idx="31">
                  <c:v>80</c:v>
                </c:pt>
                <c:pt idx="32">
                  <c:v>90</c:v>
                </c:pt>
                <c:pt idx="33">
                  <c:v>100</c:v>
                </c:pt>
                <c:pt idx="34">
                  <c:v>110</c:v>
                </c:pt>
                <c:pt idx="35">
                  <c:v>120</c:v>
                </c:pt>
                <c:pt idx="36">
                  <c:v>130</c:v>
                </c:pt>
                <c:pt idx="37">
                  <c:v>140</c:v>
                </c:pt>
                <c:pt idx="38">
                  <c:v>150</c:v>
                </c:pt>
                <c:pt idx="39">
                  <c:v>160</c:v>
                </c:pt>
                <c:pt idx="40">
                  <c:v>170</c:v>
                </c:pt>
                <c:pt idx="41">
                  <c:v>190</c:v>
                </c:pt>
                <c:pt idx="42">
                  <c:v>210</c:v>
                </c:pt>
                <c:pt idx="43">
                  <c:v>230</c:v>
                </c:pt>
                <c:pt idx="44">
                  <c:v>250</c:v>
                </c:pt>
                <c:pt idx="45">
                  <c:v>270</c:v>
                </c:pt>
                <c:pt idx="46">
                  <c:v>290</c:v>
                </c:pt>
                <c:pt idx="47">
                  <c:v>310</c:v>
                </c:pt>
                <c:pt idx="48">
                  <c:v>330</c:v>
                </c:pt>
                <c:pt idx="49">
                  <c:v>350</c:v>
                </c:pt>
                <c:pt idx="50">
                  <c:v>370</c:v>
                </c:pt>
                <c:pt idx="51">
                  <c:v>390</c:v>
                </c:pt>
                <c:pt idx="52">
                  <c:v>410</c:v>
                </c:pt>
                <c:pt idx="53">
                  <c:v>430</c:v>
                </c:pt>
                <c:pt idx="54">
                  <c:v>450</c:v>
                </c:pt>
                <c:pt idx="55">
                  <c:v>470</c:v>
                </c:pt>
                <c:pt idx="56">
                  <c:v>490</c:v>
                </c:pt>
                <c:pt idx="57">
                  <c:v>510</c:v>
                </c:pt>
                <c:pt idx="58">
                  <c:v>530</c:v>
                </c:pt>
                <c:pt idx="59">
                  <c:v>550</c:v>
                </c:pt>
                <c:pt idx="60">
                  <c:v>570</c:v>
                </c:pt>
              </c:numCache>
            </c:numRef>
          </c:xVal>
          <c:yVal>
            <c:numRef>
              <c:f>Лист2!$Q$3:$Q$63</c:f>
              <c:numCache>
                <c:formatCode>0.00E+00</c:formatCode>
                <c:ptCount val="61"/>
                <c:pt idx="0">
                  <c:v>1</c:v>
                </c:pt>
                <c:pt idx="1">
                  <c:v>1.3149999999999999</c:v>
                </c:pt>
                <c:pt idx="2">
                  <c:v>1.4976</c:v>
                </c:pt>
                <c:pt idx="3">
                  <c:v>1.6031</c:v>
                </c:pt>
                <c:pt idx="4">
                  <c:v>1.7037</c:v>
                </c:pt>
                <c:pt idx="5">
                  <c:v>1.8030999999999999</c:v>
                </c:pt>
                <c:pt idx="6">
                  <c:v>1.9031</c:v>
                </c:pt>
                <c:pt idx="7">
                  <c:v>2.0042</c:v>
                </c:pt>
                <c:pt idx="8">
                  <c:v>2.1071</c:v>
                </c:pt>
                <c:pt idx="9">
                  <c:v>2.2119</c:v>
                </c:pt>
                <c:pt idx="10">
                  <c:v>2.3193999999999999</c:v>
                </c:pt>
                <c:pt idx="11">
                  <c:v>2.4295</c:v>
                </c:pt>
                <c:pt idx="12">
                  <c:v>2.5426000000000002</c:v>
                </c:pt>
                <c:pt idx="13">
                  <c:v>2.6591</c:v>
                </c:pt>
                <c:pt idx="14">
                  <c:v>2.7789999999999999</c:v>
                </c:pt>
                <c:pt idx="15">
                  <c:v>2.9028</c:v>
                </c:pt>
                <c:pt idx="16">
                  <c:v>3.0306000000000002</c:v>
                </c:pt>
                <c:pt idx="17">
                  <c:v>3.1627000000000001</c:v>
                </c:pt>
                <c:pt idx="18">
                  <c:v>3.2995000000000001</c:v>
                </c:pt>
                <c:pt idx="19">
                  <c:v>3.4407999999999999</c:v>
                </c:pt>
                <c:pt idx="20">
                  <c:v>3.5874000000000001</c:v>
                </c:pt>
                <c:pt idx="21">
                  <c:v>4.4035000000000002</c:v>
                </c:pt>
                <c:pt idx="22">
                  <c:v>5.3841000000000001</c:v>
                </c:pt>
                <c:pt idx="23">
                  <c:v>6.5679999999999996</c:v>
                </c:pt>
                <c:pt idx="24">
                  <c:v>8.0005000000000006</c:v>
                </c:pt>
                <c:pt idx="25">
                  <c:v>9.7363</c:v>
                </c:pt>
                <c:pt idx="26">
                  <c:v>11.840999999999999</c:v>
                </c:pt>
                <c:pt idx="27">
                  <c:v>14.396000000000001</c:v>
                </c:pt>
                <c:pt idx="28">
                  <c:v>17.497</c:v>
                </c:pt>
                <c:pt idx="29">
                  <c:v>21.262</c:v>
                </c:pt>
                <c:pt idx="30">
                  <c:v>25.834</c:v>
                </c:pt>
                <c:pt idx="31">
                  <c:v>38.131</c:v>
                </c:pt>
                <c:pt idx="32">
                  <c:v>56.271000000000001</c:v>
                </c:pt>
                <c:pt idx="33">
                  <c:v>83.037000000000006</c:v>
                </c:pt>
                <c:pt idx="34">
                  <c:v>122.52</c:v>
                </c:pt>
                <c:pt idx="35">
                  <c:v>180.79</c:v>
                </c:pt>
                <c:pt idx="36">
                  <c:v>266.58999999999997</c:v>
                </c:pt>
                <c:pt idx="37">
                  <c:v>392.2</c:v>
                </c:pt>
                <c:pt idx="38">
                  <c:v>576.99</c:v>
                </c:pt>
                <c:pt idx="39">
                  <c:v>848.81</c:v>
                </c:pt>
                <c:pt idx="40">
                  <c:v>1248.7</c:v>
                </c:pt>
                <c:pt idx="41">
                  <c:v>2702.5</c:v>
                </c:pt>
                <c:pt idx="42">
                  <c:v>5849</c:v>
                </c:pt>
                <c:pt idx="43">
                  <c:v>12658</c:v>
                </c:pt>
                <c:pt idx="44">
                  <c:v>27396</c:v>
                </c:pt>
                <c:pt idx="45">
                  <c:v>59291</c:v>
                </c:pt>
                <c:pt idx="46">
                  <c:v>128320</c:v>
                </c:pt>
                <c:pt idx="47">
                  <c:v>277710</c:v>
                </c:pt>
                <c:pt idx="48">
                  <c:v>601030</c:v>
                </c:pt>
                <c:pt idx="49">
                  <c:v>1300700</c:v>
                </c:pt>
                <c:pt idx="50">
                  <c:v>2815200</c:v>
                </c:pt>
                <c:pt idx="51">
                  <c:v>6092600</c:v>
                </c:pt>
                <c:pt idx="52">
                  <c:v>13186000</c:v>
                </c:pt>
                <c:pt idx="53">
                  <c:v>28537000</c:v>
                </c:pt>
                <c:pt idx="54">
                  <c:v>61760000</c:v>
                </c:pt>
                <c:pt idx="55">
                  <c:v>133670000</c:v>
                </c:pt>
                <c:pt idx="56">
                  <c:v>289280000</c:v>
                </c:pt>
                <c:pt idx="57">
                  <c:v>626090000</c:v>
                </c:pt>
                <c:pt idx="58">
                  <c:v>1384700000</c:v>
                </c:pt>
                <c:pt idx="59">
                  <c:v>3070100000</c:v>
                </c:pt>
                <c:pt idx="60">
                  <c:v>6806600000</c:v>
                </c:pt>
              </c:numCache>
            </c:numRef>
          </c:yVal>
          <c:smooth val="1"/>
        </c:ser>
        <c:ser>
          <c:idx val="5"/>
          <c:order val="5"/>
          <c:tx>
            <c:strRef>
              <c:f>Лист2!$R$2</c:f>
              <c:strCache>
                <c:ptCount val="1"/>
                <c:pt idx="0">
                  <c:v>0.3</c:v>
                </c:pt>
              </c:strCache>
            </c:strRef>
          </c:tx>
          <c:spPr>
            <a:ln w="19050" cap="rnd" cmpd="sng" algn="ctr">
              <a:solidFill>
                <a:schemeClr val="accent6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 cap="flat" cmpd="sng" algn="ctr">
                <a:solidFill>
                  <a:schemeClr val="accent6"/>
                </a:solidFill>
                <a:prstDash val="solid"/>
                <a:round/>
              </a:ln>
              <a:effectLst/>
            </c:spPr>
          </c:marker>
          <c:xVal>
            <c:numRef>
              <c:f>Лист2!$L$3:$L$63</c:f>
              <c:numCache>
                <c:formatCode>0.00E+00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25</c:v>
                </c:pt>
                <c:pt idx="22">
                  <c:v>30</c:v>
                </c:pt>
                <c:pt idx="23">
                  <c:v>35</c:v>
                </c:pt>
                <c:pt idx="24">
                  <c:v>40</c:v>
                </c:pt>
                <c:pt idx="25">
                  <c:v>45</c:v>
                </c:pt>
                <c:pt idx="26">
                  <c:v>50</c:v>
                </c:pt>
                <c:pt idx="27">
                  <c:v>55</c:v>
                </c:pt>
                <c:pt idx="28">
                  <c:v>60</c:v>
                </c:pt>
                <c:pt idx="29">
                  <c:v>65</c:v>
                </c:pt>
                <c:pt idx="30">
                  <c:v>70</c:v>
                </c:pt>
                <c:pt idx="31">
                  <c:v>80</c:v>
                </c:pt>
                <c:pt idx="32">
                  <c:v>90</c:v>
                </c:pt>
                <c:pt idx="33">
                  <c:v>100</c:v>
                </c:pt>
                <c:pt idx="34">
                  <c:v>110</c:v>
                </c:pt>
                <c:pt idx="35">
                  <c:v>120</c:v>
                </c:pt>
                <c:pt idx="36">
                  <c:v>130</c:v>
                </c:pt>
                <c:pt idx="37">
                  <c:v>140</c:v>
                </c:pt>
                <c:pt idx="38">
                  <c:v>150</c:v>
                </c:pt>
                <c:pt idx="39">
                  <c:v>160</c:v>
                </c:pt>
                <c:pt idx="40">
                  <c:v>170</c:v>
                </c:pt>
                <c:pt idx="41">
                  <c:v>190</c:v>
                </c:pt>
                <c:pt idx="42">
                  <c:v>210</c:v>
                </c:pt>
                <c:pt idx="43">
                  <c:v>230</c:v>
                </c:pt>
                <c:pt idx="44">
                  <c:v>250</c:v>
                </c:pt>
                <c:pt idx="45">
                  <c:v>270</c:v>
                </c:pt>
                <c:pt idx="46">
                  <c:v>290</c:v>
                </c:pt>
                <c:pt idx="47">
                  <c:v>310</c:v>
                </c:pt>
                <c:pt idx="48">
                  <c:v>330</c:v>
                </c:pt>
                <c:pt idx="49">
                  <c:v>350</c:v>
                </c:pt>
                <c:pt idx="50">
                  <c:v>370</c:v>
                </c:pt>
                <c:pt idx="51">
                  <c:v>390</c:v>
                </c:pt>
                <c:pt idx="52">
                  <c:v>410</c:v>
                </c:pt>
                <c:pt idx="53">
                  <c:v>430</c:v>
                </c:pt>
                <c:pt idx="54">
                  <c:v>450</c:v>
                </c:pt>
                <c:pt idx="55">
                  <c:v>470</c:v>
                </c:pt>
                <c:pt idx="56">
                  <c:v>490</c:v>
                </c:pt>
                <c:pt idx="57">
                  <c:v>510</c:v>
                </c:pt>
                <c:pt idx="58">
                  <c:v>530</c:v>
                </c:pt>
                <c:pt idx="59">
                  <c:v>550</c:v>
                </c:pt>
                <c:pt idx="60">
                  <c:v>570</c:v>
                </c:pt>
              </c:numCache>
            </c:numRef>
          </c:xVal>
          <c:yVal>
            <c:numRef>
              <c:f>Лист2!$R$3:$R$63</c:f>
              <c:numCache>
                <c:formatCode>0.00E+00</c:formatCode>
                <c:ptCount val="61"/>
                <c:pt idx="0">
                  <c:v>1</c:v>
                </c:pt>
                <c:pt idx="1">
                  <c:v>1.3996999999999999</c:v>
                </c:pt>
                <c:pt idx="2">
                  <c:v>1.6556</c:v>
                </c:pt>
                <c:pt idx="3">
                  <c:v>1.8087</c:v>
                </c:pt>
                <c:pt idx="4">
                  <c:v>1.958</c:v>
                </c:pt>
                <c:pt idx="5">
                  <c:v>2.109</c:v>
                </c:pt>
                <c:pt idx="6">
                  <c:v>2.2637</c:v>
                </c:pt>
                <c:pt idx="7">
                  <c:v>2.4236</c:v>
                </c:pt>
                <c:pt idx="8">
                  <c:v>2.5893999999999999</c:v>
                </c:pt>
                <c:pt idx="9">
                  <c:v>2.7616999999999998</c:v>
                </c:pt>
                <c:pt idx="10">
                  <c:v>2.9416000000000002</c:v>
                </c:pt>
                <c:pt idx="11">
                  <c:v>3.1295000000000002</c:v>
                </c:pt>
                <c:pt idx="12">
                  <c:v>3.3260000000000001</c:v>
                </c:pt>
                <c:pt idx="13">
                  <c:v>3.532</c:v>
                </c:pt>
                <c:pt idx="14">
                  <c:v>3.7479</c:v>
                </c:pt>
                <c:pt idx="15">
                  <c:v>3.9746999999999999</c:v>
                </c:pt>
                <c:pt idx="16">
                  <c:v>4.2130000000000001</c:v>
                </c:pt>
                <c:pt idx="17">
                  <c:v>4.4634999999999998</c:v>
                </c:pt>
                <c:pt idx="18">
                  <c:v>4.7272999999999996</c:v>
                </c:pt>
                <c:pt idx="19">
                  <c:v>5.0045999999999999</c:v>
                </c:pt>
                <c:pt idx="20">
                  <c:v>5.2968000000000002</c:v>
                </c:pt>
                <c:pt idx="21">
                  <c:v>7.0091999999999999</c:v>
                </c:pt>
                <c:pt idx="22">
                  <c:v>9.2393000000000001</c:v>
                </c:pt>
                <c:pt idx="23">
                  <c:v>12.153</c:v>
                </c:pt>
                <c:pt idx="24">
                  <c:v>15.965</c:v>
                </c:pt>
                <c:pt idx="25">
                  <c:v>20.957999999999998</c:v>
                </c:pt>
                <c:pt idx="26">
                  <c:v>27.495999999999999</c:v>
                </c:pt>
                <c:pt idx="27">
                  <c:v>36.067</c:v>
                </c:pt>
                <c:pt idx="28">
                  <c:v>47.301000000000002</c:v>
                </c:pt>
                <c:pt idx="29">
                  <c:v>62.027000000000001</c:v>
                </c:pt>
                <c:pt idx="30">
                  <c:v>81.328000000000003</c:v>
                </c:pt>
                <c:pt idx="31">
                  <c:v>139.81</c:v>
                </c:pt>
                <c:pt idx="32">
                  <c:v>240.32</c:v>
                </c:pt>
                <c:pt idx="33">
                  <c:v>413.1</c:v>
                </c:pt>
                <c:pt idx="34">
                  <c:v>710.04</c:v>
                </c:pt>
                <c:pt idx="35">
                  <c:v>1220.5</c:v>
                </c:pt>
                <c:pt idx="36">
                  <c:v>2096</c:v>
                </c:pt>
                <c:pt idx="37">
                  <c:v>3588</c:v>
                </c:pt>
                <c:pt idx="38">
                  <c:v>6142.1</c:v>
                </c:pt>
                <c:pt idx="39">
                  <c:v>10514</c:v>
                </c:pt>
                <c:pt idx="40">
                  <c:v>17997</c:v>
                </c:pt>
                <c:pt idx="41">
                  <c:v>52735</c:v>
                </c:pt>
                <c:pt idx="42">
                  <c:v>154530</c:v>
                </c:pt>
                <c:pt idx="43">
                  <c:v>452800</c:v>
                </c:pt>
                <c:pt idx="44">
                  <c:v>1326900</c:v>
                </c:pt>
                <c:pt idx="45">
                  <c:v>3887900</c:v>
                </c:pt>
                <c:pt idx="46">
                  <c:v>11392000</c:v>
                </c:pt>
                <c:pt idx="47">
                  <c:v>33383000</c:v>
                </c:pt>
                <c:pt idx="48">
                  <c:v>97818000</c:v>
                </c:pt>
                <c:pt idx="49">
                  <c:v>286620000</c:v>
                </c:pt>
                <c:pt idx="50">
                  <c:v>839900000</c:v>
                </c:pt>
                <c:pt idx="51">
                  <c:v>2461000000</c:v>
                </c:pt>
                <c:pt idx="52">
                  <c:v>7211600000</c:v>
                </c:pt>
                <c:pt idx="53">
                  <c:v>21131000000</c:v>
                </c:pt>
                <c:pt idx="54">
                  <c:v>61918000000</c:v>
                </c:pt>
                <c:pt idx="55">
                  <c:v>181440000000</c:v>
                </c:pt>
                <c:pt idx="56">
                  <c:v>531650000000</c:v>
                </c:pt>
                <c:pt idx="57">
                  <c:v>1557900000000</c:v>
                </c:pt>
                <c:pt idx="58">
                  <c:v>4705200000000</c:v>
                </c:pt>
                <c:pt idx="59">
                  <c:v>14258000000000</c:v>
                </c:pt>
                <c:pt idx="60">
                  <c:v>43208000000000</c:v>
                </c:pt>
              </c:numCache>
            </c:numRef>
          </c:yVal>
          <c:smooth val="1"/>
        </c:ser>
        <c:ser>
          <c:idx val="6"/>
          <c:order val="6"/>
          <c:tx>
            <c:strRef>
              <c:f>Лист2!$S$2</c:f>
              <c:strCache>
                <c:ptCount val="1"/>
                <c:pt idx="0">
                  <c:v>0.4</c:v>
                </c:pt>
              </c:strCache>
            </c:strRef>
          </c:tx>
          <c:spPr>
            <a:ln w="19050" cap="rnd" cmpd="sng" algn="ctr">
              <a:solidFill>
                <a:schemeClr val="accent1">
                  <a:lumMod val="60000"/>
                </a:schemeClr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 cap="flat" cmpd="sng" algn="ctr">
                <a:solidFill>
                  <a:schemeClr val="accent1">
                    <a:lumMod val="60000"/>
                  </a:schemeClr>
                </a:solidFill>
                <a:prstDash val="solid"/>
                <a:round/>
              </a:ln>
              <a:effectLst/>
            </c:spPr>
          </c:marker>
          <c:xVal>
            <c:numRef>
              <c:f>Лист2!$L$3:$L$63</c:f>
              <c:numCache>
                <c:formatCode>0.00E+00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25</c:v>
                </c:pt>
                <c:pt idx="22">
                  <c:v>30</c:v>
                </c:pt>
                <c:pt idx="23">
                  <c:v>35</c:v>
                </c:pt>
                <c:pt idx="24">
                  <c:v>40</c:v>
                </c:pt>
                <c:pt idx="25">
                  <c:v>45</c:v>
                </c:pt>
                <c:pt idx="26">
                  <c:v>50</c:v>
                </c:pt>
                <c:pt idx="27">
                  <c:v>55</c:v>
                </c:pt>
                <c:pt idx="28">
                  <c:v>60</c:v>
                </c:pt>
                <c:pt idx="29">
                  <c:v>65</c:v>
                </c:pt>
                <c:pt idx="30">
                  <c:v>70</c:v>
                </c:pt>
                <c:pt idx="31">
                  <c:v>80</c:v>
                </c:pt>
                <c:pt idx="32">
                  <c:v>90</c:v>
                </c:pt>
                <c:pt idx="33">
                  <c:v>100</c:v>
                </c:pt>
                <c:pt idx="34">
                  <c:v>110</c:v>
                </c:pt>
                <c:pt idx="35">
                  <c:v>120</c:v>
                </c:pt>
                <c:pt idx="36">
                  <c:v>130</c:v>
                </c:pt>
                <c:pt idx="37">
                  <c:v>140</c:v>
                </c:pt>
                <c:pt idx="38">
                  <c:v>150</c:v>
                </c:pt>
                <c:pt idx="39">
                  <c:v>160</c:v>
                </c:pt>
                <c:pt idx="40">
                  <c:v>170</c:v>
                </c:pt>
                <c:pt idx="41">
                  <c:v>190</c:v>
                </c:pt>
                <c:pt idx="42">
                  <c:v>210</c:v>
                </c:pt>
                <c:pt idx="43">
                  <c:v>230</c:v>
                </c:pt>
                <c:pt idx="44">
                  <c:v>250</c:v>
                </c:pt>
                <c:pt idx="45">
                  <c:v>270</c:v>
                </c:pt>
                <c:pt idx="46">
                  <c:v>290</c:v>
                </c:pt>
                <c:pt idx="47">
                  <c:v>310</c:v>
                </c:pt>
                <c:pt idx="48">
                  <c:v>330</c:v>
                </c:pt>
                <c:pt idx="49">
                  <c:v>350</c:v>
                </c:pt>
                <c:pt idx="50">
                  <c:v>370</c:v>
                </c:pt>
                <c:pt idx="51">
                  <c:v>390</c:v>
                </c:pt>
                <c:pt idx="52">
                  <c:v>410</c:v>
                </c:pt>
                <c:pt idx="53">
                  <c:v>430</c:v>
                </c:pt>
                <c:pt idx="54">
                  <c:v>450</c:v>
                </c:pt>
                <c:pt idx="55">
                  <c:v>470</c:v>
                </c:pt>
                <c:pt idx="56">
                  <c:v>490</c:v>
                </c:pt>
                <c:pt idx="57">
                  <c:v>510</c:v>
                </c:pt>
                <c:pt idx="58">
                  <c:v>530</c:v>
                </c:pt>
                <c:pt idx="59">
                  <c:v>550</c:v>
                </c:pt>
                <c:pt idx="60">
                  <c:v>570</c:v>
                </c:pt>
              </c:numCache>
            </c:numRef>
          </c:xVal>
          <c:yVal>
            <c:numRef>
              <c:f>Лист2!$S$3:$S$63</c:f>
              <c:numCache>
                <c:formatCode>0.00E+00</c:formatCode>
                <c:ptCount val="61"/>
                <c:pt idx="0">
                  <c:v>1</c:v>
                </c:pt>
                <c:pt idx="1">
                  <c:v>1.6005</c:v>
                </c:pt>
                <c:pt idx="2">
                  <c:v>2.0815000000000001</c:v>
                </c:pt>
                <c:pt idx="3">
                  <c:v>2.3959999999999999</c:v>
                </c:pt>
                <c:pt idx="4">
                  <c:v>2.7214</c:v>
                </c:pt>
                <c:pt idx="5">
                  <c:v>3.069</c:v>
                </c:pt>
                <c:pt idx="6">
                  <c:v>3.4449000000000001</c:v>
                </c:pt>
                <c:pt idx="7">
                  <c:v>3.8538999999999999</c:v>
                </c:pt>
                <c:pt idx="8">
                  <c:v>4.3003</c:v>
                </c:pt>
                <c:pt idx="9">
                  <c:v>4.7881999999999998</c:v>
                </c:pt>
                <c:pt idx="10">
                  <c:v>5.3231999999999999</c:v>
                </c:pt>
                <c:pt idx="11">
                  <c:v>5.9100999999999999</c:v>
                </c:pt>
                <c:pt idx="12">
                  <c:v>6.5537999999999998</c:v>
                </c:pt>
                <c:pt idx="13">
                  <c:v>7.2618</c:v>
                </c:pt>
                <c:pt idx="14">
                  <c:v>8.0396000000000001</c:v>
                </c:pt>
                <c:pt idx="15">
                  <c:v>8.8960000000000008</c:v>
                </c:pt>
                <c:pt idx="16">
                  <c:v>9.8384999999999998</c:v>
                </c:pt>
                <c:pt idx="17">
                  <c:v>10.875999999999999</c:v>
                </c:pt>
                <c:pt idx="18">
                  <c:v>12.02</c:v>
                </c:pt>
                <c:pt idx="19">
                  <c:v>13.279</c:v>
                </c:pt>
                <c:pt idx="20">
                  <c:v>14.667</c:v>
                </c:pt>
                <c:pt idx="21">
                  <c:v>24.041</c:v>
                </c:pt>
                <c:pt idx="22">
                  <c:v>39.296999999999997</c:v>
                </c:pt>
                <c:pt idx="23">
                  <c:v>64.161000000000001</c:v>
                </c:pt>
                <c:pt idx="24">
                  <c:v>104.69</c:v>
                </c:pt>
                <c:pt idx="25">
                  <c:v>170.78</c:v>
                </c:pt>
                <c:pt idx="26">
                  <c:v>278.51</c:v>
                </c:pt>
                <c:pt idx="27">
                  <c:v>454.22</c:v>
                </c:pt>
                <c:pt idx="28">
                  <c:v>740.75</c:v>
                </c:pt>
                <c:pt idx="29">
                  <c:v>1208</c:v>
                </c:pt>
                <c:pt idx="30">
                  <c:v>1969.8</c:v>
                </c:pt>
                <c:pt idx="31">
                  <c:v>5238.3</c:v>
                </c:pt>
                <c:pt idx="32">
                  <c:v>13929</c:v>
                </c:pt>
                <c:pt idx="33">
                  <c:v>37042</c:v>
                </c:pt>
                <c:pt idx="34">
                  <c:v>98498</c:v>
                </c:pt>
                <c:pt idx="35">
                  <c:v>261940</c:v>
                </c:pt>
                <c:pt idx="36">
                  <c:v>695500</c:v>
                </c:pt>
                <c:pt idx="37">
                  <c:v>1835900</c:v>
                </c:pt>
                <c:pt idx="38">
                  <c:v>4846100</c:v>
                </c:pt>
                <c:pt idx="39">
                  <c:v>12791000</c:v>
                </c:pt>
                <c:pt idx="40">
                  <c:v>33763000</c:v>
                </c:pt>
                <c:pt idx="41">
                  <c:v>235230000</c:v>
                </c:pt>
                <c:pt idx="42">
                  <c:v>1639000000</c:v>
                </c:pt>
                <c:pt idx="43">
                  <c:v>11419000000</c:v>
                </c:pt>
                <c:pt idx="44">
                  <c:v>79566000000</c:v>
                </c:pt>
                <c:pt idx="45">
                  <c:v>554340000000</c:v>
                </c:pt>
                <c:pt idx="46">
                  <c:v>3862100000000</c:v>
                </c:pt>
                <c:pt idx="47">
                  <c:v>26911000000000</c:v>
                </c:pt>
                <c:pt idx="48">
                  <c:v>187490000000000</c:v>
                </c:pt>
                <c:pt idx="49">
                  <c:v>1306200000000000</c:v>
                </c:pt>
                <c:pt idx="50">
                  <c:v>9101600000000000</c:v>
                </c:pt>
                <c:pt idx="51">
                  <c:v>6.3411E+16</c:v>
                </c:pt>
                <c:pt idx="52">
                  <c:v>4.4184E+17</c:v>
                </c:pt>
                <c:pt idx="53">
                  <c:v>3.0783E+18</c:v>
                </c:pt>
                <c:pt idx="54">
                  <c:v>2.1447E+19</c:v>
                </c:pt>
                <c:pt idx="55">
                  <c:v>1.4944E+20</c:v>
                </c:pt>
                <c:pt idx="56">
                  <c:v>1.0411E+21</c:v>
                </c:pt>
                <c:pt idx="57">
                  <c:v>7.2544E+21</c:v>
                </c:pt>
                <c:pt idx="58">
                  <c:v>5.3379999999999999E+22</c:v>
                </c:pt>
                <c:pt idx="59">
                  <c:v>3.9518000000000001E+23</c:v>
                </c:pt>
                <c:pt idx="60">
                  <c:v>2.9256000000000001E+24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1921336"/>
        <c:axId val="102616792"/>
      </c:scatterChart>
      <c:valAx>
        <c:axId val="161921336"/>
        <c:scaling>
          <c:orientation val="minMax"/>
          <c:max val="5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0" spcFirstLastPara="0" vertOverflow="ellipsis" vert="horz" wrap="square" anchor="ctr" anchorCtr="1"/>
              <a:lstStyle/>
              <a:p>
                <a:pPr>
                  <a:defRPr lang="ru-RU"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Время, с</a:t>
                </a:r>
              </a:p>
            </c:rich>
          </c:tx>
          <c:layout/>
          <c:overlay val="0"/>
        </c:title>
        <c:numFmt formatCode="#,##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2616792"/>
        <c:crosses val="autoZero"/>
        <c:crossBetween val="midCat"/>
      </c:valAx>
      <c:valAx>
        <c:axId val="102616792"/>
        <c:scaling>
          <c:orientation val="minMax"/>
          <c:max val="2.6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0" vertOverflow="ellipsis" vert="horz" wrap="square" anchor="ctr" anchorCtr="1"/>
              <a:lstStyle/>
              <a:p>
                <a:pPr>
                  <a:defRPr lang="ru-RU"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Мощность, Ф, отн. Ед.</a:t>
                </a:r>
              </a:p>
            </c:rich>
          </c:tx>
          <c:layout/>
          <c:overlay val="0"/>
        </c:title>
        <c:numFmt formatCode="#,##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192133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ru-RU"/>
      </a:pPr>
      <a:endParaRPr lang="ru-RU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A185CB-91E0-4D62-A108-B2E1E33FE143}" type="datetimeFigureOut">
              <a:rPr lang="ru-RU" smtClean="0"/>
              <a:t>30.09.2024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992837-7B20-468E-B09D-00C835F1B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443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C2D5D-DD28-4177-9AFB-420C91947667}" type="datetime1">
              <a:rPr lang="ru-RU" smtClean="0"/>
              <a:t>30.09.2024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CEEA0-CCA2-48E2-8B87-A7B067064EFE}" type="datetime1">
              <a:rPr lang="ru-RU" smtClean="0"/>
              <a:t>30.09.2024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13454-0D24-4750-91E9-F695E2DEB250}" type="datetime1">
              <a:rPr lang="ru-RU" smtClean="0"/>
              <a:t>30.09.2024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CB809-9639-4FD7-861A-FCF4A657B6C4}" type="datetime1">
              <a:rPr lang="ru-RU" smtClean="0"/>
              <a:t>30.09.2024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96E84-149A-48A9-B24E-93E0ACA51A06}" type="datetime1">
              <a:rPr lang="ru-RU" smtClean="0"/>
              <a:t>30.09.2024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D3BFC-DF64-43EB-9E38-AC9D9AC2E65B}" type="datetime1">
              <a:rPr lang="ru-RU" smtClean="0"/>
              <a:t>30.09.2024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02FAB-86EE-419B-A0EA-37E094122D83}" type="datetime1">
              <a:rPr lang="ru-RU" smtClean="0"/>
              <a:t>30.09.2024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899A8-3121-42CA-AD61-11D3FD8875F3}" type="datetime1">
              <a:rPr lang="ru-RU" smtClean="0"/>
              <a:t>30.09.2024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72702-3CC0-4DEF-8EA0-35BF17E023D6}" type="datetime1">
              <a:rPr lang="ru-RU" smtClean="0"/>
              <a:t>30.09.2024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4C76B-4B4F-4A6F-85F7-4D2FE2F33038}" type="datetime1">
              <a:rPr lang="ru-RU" smtClean="0"/>
              <a:t>30.09.2024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32FFE-868B-435B-B9A6-8A330FB6F8B0}" type="datetime1">
              <a:rPr lang="ru-RU" smtClean="0"/>
              <a:t>30.09.2024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76C14-8D67-48D9-8BBB-ABCC6EF5FED8}" type="datetime1">
              <a:rPr lang="ru-RU" smtClean="0"/>
              <a:t>30.09.2024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6EA279-4B49-473D-84EF-6D1EA4D36E1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628800"/>
            <a:ext cx="8229600" cy="1512168"/>
          </a:xfrm>
        </p:spPr>
        <p:txBody>
          <a:bodyPr>
            <a:normAutofit/>
          </a:bodyPr>
          <a:lstStyle/>
          <a:p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Стационарный реактор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5361459"/>
          </a:xfrm>
        </p:spPr>
        <p:txBody>
          <a:bodyPr>
            <a:norm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 частный случай – </a:t>
            </a:r>
            <a:r>
              <a:rPr lang="ru-RU" sz="2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стационарный </a:t>
            </a:r>
            <a:r>
              <a:rPr lang="ru-RU" sz="22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подкритический</a:t>
            </a:r>
            <a:r>
              <a:rPr lang="ru-RU" sz="2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реактор с внешним источником нейтронов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силу стационарности производные в левой части уравнений равны нулю. </a:t>
            </a:r>
          </a:p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Реактивность </a:t>
            </a:r>
            <a:r>
              <a:rPr lang="ru-R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ρ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 0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Просуммировав вторые уравнения по всем группам эмиттеров, получим: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4175" y="1340510"/>
            <a:ext cx="367240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511" y="2204606"/>
            <a:ext cx="3240360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647" y="4940652"/>
            <a:ext cx="3456384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88975"/>
            <a:ext cx="8229600" cy="5436870"/>
          </a:xfrm>
        </p:spPr>
        <p:txBody>
          <a:bodyPr>
            <a:norm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Подставив это выражение в первое уравнение и разрешив его относительно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найдем: </a:t>
            </a: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Рассмотрим другой частный случай – </a:t>
            </a:r>
            <a:r>
              <a:rPr lang="ru-RU" sz="2200" u="sng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стационарный критический реактор </a:t>
            </a:r>
            <a:br>
              <a:rPr lang="ru-RU" sz="2200" u="sng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r>
              <a:rPr lang="ru-RU" sz="2200" u="sng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без внешнего источника (</a:t>
            </a:r>
            <a:r>
              <a:rPr lang="en-US" sz="2200" u="sng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 = 0)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Из этого уравнения легко получить следующее соотношение: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 </a:t>
            </a: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10" y="1413510"/>
            <a:ext cx="1818005" cy="913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3</a:t>
            </a:fld>
            <a:endParaRPr lang="ru-RU"/>
          </a:p>
        </p:txBody>
      </p:sp>
      <p:pic>
        <p:nvPicPr>
          <p:cNvPr id="6" name="Рисунок 5"/>
          <p:cNvPicPr/>
          <p:nvPr/>
        </p:nvPicPr>
        <p:blipFill rotWithShape="1">
          <a:blip r:embed="rId3" cstate="print"/>
          <a:srcRect r="16454"/>
          <a:stretch>
            <a:fillRect/>
          </a:stretch>
        </p:blipFill>
        <p:spPr bwMode="auto">
          <a:xfrm>
            <a:off x="4922520" y="3140710"/>
            <a:ext cx="3522345" cy="937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4165" y="4773295"/>
            <a:ext cx="2307590" cy="98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39451"/>
          </a:xfrm>
        </p:spPr>
        <p:txBody>
          <a:bodyPr>
            <a:normAutofit/>
          </a:bodyPr>
          <a:lstStyle/>
          <a:p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Сопоставляя полученные выражения, легко заметить, что </a:t>
            </a:r>
            <a:b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8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критическом реакторе роль источника</a:t>
            </a:r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выполняет полная плотность эмиссии запаздывающих нейтронов: </a:t>
            </a:r>
          </a:p>
          <a:p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∑</a:t>
            </a:r>
            <a:r>
              <a:rPr lang="ru-RU" sz="238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ru-RU" sz="238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38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ru-RU" sz="238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 аналогом отрицательной реактивности является доля запаздывающих нейтронов β. </a:t>
            </a:r>
          </a:p>
          <a:p>
            <a:r>
              <a:rPr lang="ru-RU" sz="238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Отсюда следует</a:t>
            </a:r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для изменения плотности нейтронов в критическом реакторе  нужно соответствующим образом изменить плотность эмиссии запаздывающих нейтронов, т.е. </a:t>
            </a:r>
            <a:r>
              <a:rPr lang="ru-RU" sz="238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концентрацию ядер-эмиттеров</a:t>
            </a:r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3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4</a:t>
            </a:fld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237" y="188323"/>
            <a:ext cx="1368152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76135" y="116840"/>
            <a:ext cx="1948180" cy="843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Разность 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β 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уравнении можно трактовать как реактивность на мгновенных нейтронах: </a:t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ρ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β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2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мгн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  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ρ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0 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2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мгн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−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тех пор, пока     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ρ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  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2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мгн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 0.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использованием понятия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2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мгн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нестационарное уравнение для плотности нейтронов без внешнего источника можно привести к виду: 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260648"/>
            <a:ext cx="3888432" cy="894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585" y="4739005"/>
            <a:ext cx="3295650" cy="907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83715"/>
            <a:ext cx="8229600" cy="4342130"/>
          </a:xfrm>
        </p:spPr>
        <p:txBody>
          <a:bodyPr/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роль источника нейтронов выполняет </a:t>
            </a:r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плотность эмиссии запаздывающих нейтроно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в, в общем случае зависящая от плотности нейтронов и от времени.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Если реактивность изменяется во времени, но при этом 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ρ &lt; β, или  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ρ</a:t>
            </a:r>
            <a:r>
              <a:rPr lang="ru-RU" sz="24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мгн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&lt; 0,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то в правой части уравнения  имеются два слагаемых с разными знаками,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т.е. разность двух больших чисел, формирующая малую величину производной 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dn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/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dt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,   или малую скорость переходного процесса.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57842" y="620693"/>
            <a:ext cx="3528392" cy="99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69371"/>
          </a:xfrm>
        </p:spPr>
        <p:txBody>
          <a:bodyPr>
            <a:norm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этой ситуации (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2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мгн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&lt;0) скорость переходного процесса определяется скоростью изменения эмиссии запаздывающих нейтронов. </a:t>
            </a: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введенная реактивность  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ρ &gt; β,    или   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2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мгн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&gt; 0,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переходный процесс резко меняет характер и определяется быстро возрастающим первым слагаемым в правой части уравнения.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260648"/>
            <a:ext cx="3528392" cy="99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Отсюда следует: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переходный процесс был контролируемым и управляемым, необходимо, чтобы введенная в реактор реактивность   ρ   была существенно меньше эффективной доли запаздывающих нейтронов  β.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для управления ЯР  важно корректно определять саму величины   β.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некоторых случаях при наличии в составе активной зоны легких ядер, способных излучать нейтроны в результате </a:t>
            </a:r>
            <a:r>
              <a:rPr lang="ru-RU" sz="238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фотонейтронных</a:t>
            </a:r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реакций, </a:t>
            </a:r>
          </a:p>
          <a:p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этот дополнительный компонент может быть учтен </a:t>
            </a:r>
            <a:r>
              <a:rPr lang="ru-RU" sz="238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составе эффективной доли запаздывающих нейтронов</a:t>
            </a:r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Учет этого компонента может быть особенно существенным в ситуации, когда собственная доля запаздывающих нейтронов, обусловленная распадом   ядер-эмиттеров, невелика (например, в случае использования плутониевого топлива).</a:t>
            </a:r>
            <a:endParaRPr lang="ru-RU" sz="23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/>
              <a:t>Модель с одной эффективной группой эмиттеров запаздывающих нейтронов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360" y="2202180"/>
            <a:ext cx="8229600" cy="3779520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Простейшей моделью для анализа </a:t>
            </a:r>
            <a:r>
              <a:rPr lang="ru-RU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нестационарных процессов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реакторе является модель с одной эффективной группой эмиттеров запаздывающих нейтронов без внешнего источника.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Всем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эмиттерам запаздывающих нейтронов приписывается одинаковое осредненное значение постоянной распада λ (или время жизни τ). Тогда полная концентрация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ядер-эмиттеров: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6064" y="4652992"/>
            <a:ext cx="2088232" cy="655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10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первого приближения осредненной величины постоянной распада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λ  можно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принять величину, соответствующую стационарному состоянию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λ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=0,0765. 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кинетики в этом приближении (одна группа запаздывающих нейтронов) сводится к системе двух уравнений: 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985" y="2978150"/>
            <a:ext cx="5318125" cy="1689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11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605" y="1581150"/>
            <a:ext cx="8229600" cy="4616450"/>
          </a:xfrm>
        </p:spPr>
        <p:txBody>
          <a:bodyPr>
            <a:norm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одной группой эмиттеров дает возможность в ряде случаев получить аналитические решения, отражающие их основные качественные особенности.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Предположим, что до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момента  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= 0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реактор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находился </a:t>
            </a:r>
            <a:r>
              <a:rPr lang="ru-RU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стационарном состоянии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  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 =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0;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Тогда плотность нейтронов и концентрация ядер-предшественников связаны соотношением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4438" y="4292957"/>
            <a:ext cx="2448272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12</a:t>
            </a:fld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3" cstate="print"/>
          <a:srcRect b="48426"/>
          <a:stretch>
            <a:fillRect/>
          </a:stretch>
        </p:blipFill>
        <p:spPr bwMode="auto">
          <a:xfrm>
            <a:off x="4211960" y="332656"/>
            <a:ext cx="460851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Пусть в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 t = 0 реактивность изменяется скачкообразно и принимает некоторое постоянное значение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ρ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Систему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уравнений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этом случае можно характеризовать как систему линейных однородных уравнений с постоянными коэффициентами.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такой системы может быть представлено суперпозицией двух (по числу уравнений) экспонент типа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/>
              <a:t>                   </a:t>
            </a:r>
            <a:r>
              <a:rPr lang="ru-RU" sz="2600" dirty="0" smtClean="0"/>
              <a:t> </a:t>
            </a:r>
            <a:r>
              <a:rPr lang="en-US" sz="2600" dirty="0" smtClean="0"/>
              <a:t>e</a:t>
            </a:r>
            <a:r>
              <a:rPr lang="en-US" sz="2600" baseline="30000" dirty="0" smtClean="0"/>
              <a:t>t</a:t>
            </a:r>
            <a:r>
              <a:rPr lang="ru-RU" sz="2600" baseline="30000" dirty="0"/>
              <a:t>/</a:t>
            </a:r>
            <a:r>
              <a:rPr lang="en-US" sz="2600" baseline="30000" dirty="0"/>
              <a:t>T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Решая эту систему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легко получить характеристическое уравнение, связывающее периоды с введенной реактивностью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/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13</a:t>
            </a:fld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4120" y="4509135"/>
            <a:ext cx="2947670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Это уравнение носит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название уравнения “обратных часов”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 модели с одной группой эмиттеров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и является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уравнением 2-го порядка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относительно 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Т.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Общий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качественный анализ взаимной зависимости ρ и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 можно показать рисунком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940" y="2746375"/>
            <a:ext cx="6624955" cy="3202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3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постоянной реактивности любого знака, из двух корней Т</a:t>
            </a:r>
            <a:r>
              <a:rPr lang="ru-RU" sz="238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1,2</a:t>
            </a:r>
            <a:r>
              <a:rPr lang="ru-RU" sz="23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характеристического уравнения </a:t>
            </a:r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один </a:t>
            </a:r>
            <a:r>
              <a:rPr lang="ru-RU" sz="23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корень имеет знак введенной реактивности, а второй корень всегда отрицателен и локализован в интервале </a:t>
            </a:r>
            <a:endParaRPr lang="ru-RU" sz="238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3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</a:t>
            </a:r>
            <a:r>
              <a:rPr lang="ru-RU" sz="23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соответствующий </a:t>
            </a:r>
            <a:r>
              <a:rPr lang="ru-RU" sz="238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первому корню</a:t>
            </a:r>
            <a:r>
              <a:rPr lang="ru-RU" sz="23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носит название </a:t>
            </a:r>
            <a:r>
              <a:rPr lang="ru-RU" sz="238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асимптотического периода </a:t>
            </a:r>
            <a:r>
              <a:rPr lang="ru-RU" sz="238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38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3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характеризует нестационарный процесс при больших временах. </a:t>
            </a:r>
            <a:endParaRPr lang="ru-RU" sz="238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38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корень</a:t>
            </a:r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 отрицательный период характеризует быстро затухающую составляющую нестационарного процесса.</a:t>
            </a:r>
          </a:p>
          <a:p>
            <a:endParaRPr lang="ru-RU" sz="23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644" y="1917333"/>
            <a:ext cx="1713501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15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0430"/>
            <a:ext cx="8229600" cy="5225415"/>
          </a:xfrm>
        </p:spPr>
        <p:txBody>
          <a:bodyPr>
            <a:norm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любой величине отрицательной реактивности соответствующий асимптотический период не может быть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абсолютной величине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меньше, чем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1/λ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может быть меньше</a:t>
            </a:r>
            <a:r>
              <a:rPr lang="ru-RU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чем время жизни эмиттеров запаздывающих нейтронов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Учитывая, что время генерации Λ ≈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2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–3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÷10</a:t>
            </a:r>
            <a:r>
              <a:rPr lang="ru-RU" sz="2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–6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постоянная распада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λ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≈ 10</a:t>
            </a:r>
            <a:r>
              <a:rPr lang="ru-RU" sz="2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–1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2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–1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произведение 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Λλ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обычно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существенно меньше β.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16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введенная положительная реактивность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ρ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&lt;&lt; β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реактивность − отрицательная, произведением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Λλ  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пренебречь.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этом случае можно получить приближенные значения периодов Т</a:t>
            </a:r>
            <a:r>
              <a:rPr lang="ru-RU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1,2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00045" y="2581399"/>
            <a:ext cx="2232247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17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Судя по полученным выражениям, асимптотический период Т</a:t>
            </a:r>
            <a:r>
              <a:rPr lang="ru-RU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соразмерен времени жизни эмиттеров запаздывающих нейтронов τ=1/λ,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переходный период Т</a:t>
            </a:r>
            <a:r>
              <a:rPr lang="ru-RU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соразмерен времени генерации, или времени жизни мгновенных нейтронов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Λ.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уравнения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плотности нейтронов, удовлетворяющее начальным условиям, можно представить в виде: 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4184" y="3573249"/>
            <a:ext cx="5184576" cy="1182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18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о качественном характере зависимости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n(t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 ее составляющих при положительном и отрицательном скачке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реактивности: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869" y="1917204"/>
            <a:ext cx="6480720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19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lnSpcReduction="10000"/>
          </a:bodyPr>
          <a:lstStyle/>
          <a:p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графиков видно: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введения скачка реактивности в реакторе формируется </a:t>
            </a:r>
            <a:r>
              <a:rPr lang="ru-RU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быстрый переходный процесс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приводящий к увеличению или уменьшению плотности нейтронов (в зависимости от знака введенной реактивности)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завершающийся </a:t>
            </a:r>
            <a:r>
              <a:rPr lang="ru-RU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экспоненциальным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нарастанием или падением плотности нейтронов с характерным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симптотическим периодом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первое слагаемое  формирует асимптотическую составляющую n(t), а второе слагаемое описывает быстрый переходный процесс.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20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024" y="188640"/>
            <a:ext cx="4176409" cy="24123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408" y="331947"/>
            <a:ext cx="3672408" cy="8371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21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92500"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Формально общее решение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 C(t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есть комбинация экспонент с теми же периодами Т1 и Т2,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но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другими коэффициентами, соответствующими начальным условиям для эмиттеров.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рамках принятых допущений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 экспонентой с переходным периодом обращается в нуль, и зависимость C(t) может быть представлена в виде: 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Существенная разница во временной зависимости плотности нейтронов и эмиттеров имеет место только в начальный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момент;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Это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находит простое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объяснение: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u="sng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мгновенные </a:t>
            </a:r>
            <a:r>
              <a:rPr lang="ru-RU" sz="2200" u="sng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нейтроны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появляющиеся в акте деления и имеющие малое время жизни, практически мгновенно реагируют на изменение баланса цепной реакции и способны поменять свою плотность за очень малое время.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50" y="2637135"/>
            <a:ext cx="3456384" cy="1071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22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Поскольку эмиттеры </a:t>
            </a:r>
            <a:r>
              <a:rPr lang="ru-RU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запаздывающих нейтронов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образуются в результате реакции деления,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плотность реакции деления, пропорциональная плотности нейтронов, сама определяется концентрацией эмиттеров,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рано или поздно устанавливается режим, при котором и плотность нейтронов, и концентрация эмиттеров согласуются между собой и подчиняются единому закону изменения во времени.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23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модели с одной группой эмиттеров этот режим наступает спустя доли секунды после изменения реактивности.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Рост мощности и рост концентрации эмиттеров ЗН происходят с одним и тем же периодом.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Поделив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числитель и знаменатель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выражения для асимптотического периода этого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выражения на β, получим следующий результат: 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4199" y="3509754"/>
            <a:ext cx="1656184" cy="149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0056" y="3717275"/>
            <a:ext cx="1944216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24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всех официальных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документах (ПБЯ),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регламентирующих условия управления и безопасности реакторов, используется относительная величина реактивности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ρ/β,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поскольку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именно она предопределяет характер и скорость нестационарных процессов независимо от абсолютной величины β. 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Естественно, чем меньше абсолютная величина β, тем меньше диапазон абсолютных изменений реактивности, обеспечивающих управление реактором в безопасных пределах. 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25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/>
              <a:t>Модель с шестью группами эмиттеров запаздывающих нейтронов 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68830"/>
            <a:ext cx="8229600" cy="2224405"/>
          </a:xfrm>
        </p:spPr>
        <p:txBody>
          <a:bodyPr>
            <a:norm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 характерные особенности нестационарных процессов в реакторе на основе на примере ситуации со скачкообразным вводом постоянной реактивности при отсутствии внешнего источника.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Соответствующие уравнения имеют вид: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4077320"/>
            <a:ext cx="5616624" cy="175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26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5"/>
            <a:ext cx="8229600" cy="4464496"/>
          </a:xfrm>
        </p:spPr>
        <p:txBody>
          <a:bodyPr>
            <a:norm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постоянной реактивности ρ − это система семи линейных однородных уравнений первого порядка с постоянными коэффициентами.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для каждой из функций, входящих в систему, может быть представлено совокупностью семи экспонент (по числу уравнений) с периодами, найденными из соответствующего характеристического уравнения, и с коэффициентами, определяемыми из начальных условий.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699" y="3717012"/>
            <a:ext cx="4896544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27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Характеристическое уравнение, устанавливающее связь между периодами и величиной введенной реактивности</a:t>
            </a:r>
          </a:p>
          <a:p>
            <a:endParaRPr lang="ru-RU" sz="238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38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38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соотношение называется уравнением "обратных часов" для модели с шестью группами эмиттеров. </a:t>
            </a:r>
          </a:p>
          <a:p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уравнение может быть преобразовано к уравнению седьмого порядка относительно Т и в принципе дает возможность определить значения семи периодов для построения общего решения.</a:t>
            </a:r>
            <a:endParaRPr lang="ru-RU" sz="23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615" y="1772940"/>
            <a:ext cx="3528392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28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Связь между периодом и реактивностью в модели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шестью группами эмиттеров запаздывающих нейтронов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813" y="1557231"/>
            <a:ext cx="7992887" cy="3942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29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Основное отличие заключается в том, что в модели с шестью группами при отрицательных значениях Т в функции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ρ(Τ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имеет место не один, а шесть разрывов в особых точках 1/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λi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вследствие чего в общем решении будут присутствовать шесть экспонент с отрицательными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периодами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локализованными в интервалах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 экспонента с периодом, имеющим знак введенной реактивности и называемым асимптотическим.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30</a:t>
            </a:fld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382" y="2925058"/>
            <a:ext cx="5688632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Асимптотический период при большой положительной реактивности может быть сколь угодно малым.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Асимптотический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отрицательный период при отрицательной реактивности </a:t>
            </a:r>
            <a:r>
              <a:rPr lang="ru-RU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модулю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всегда больше всех переходных периодов и с ростом отрицательной реактивности стремится к предельному значению, равному времени жизни самой долгоживущей группы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τ=1/λ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предельное значение близко к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80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31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для плотности нейтронов и для каждой из шести групп эмиттеров запаздывающих нейтронов представляет комбинацию из семи экспонент с коэффициентами, определяемыми начальными условиями.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отличие от простой модели с одной группой эмиттеров, в которой экспоненциальное решение с асимптотическим периодом устанавливается через доли секунды, в реальном нестационарном процессе, моделируемом с учетом шести групп эмиттеров,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выход на экспоненциальное решение с единым асимптотическим периодом занимает существенно большее время, </a:t>
            </a:r>
            <a:r>
              <a:rPr lang="ru-RU" sz="2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соразмерное времени жизни самых долгоживущих групп эмиттеров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32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содержание переходного процесса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скачке реактивности от исходного стационарного состояния до установления экспоненциального режима с единым асимптотическим периодом можно продемонстрировать на сравнении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относительной структуры групп ядер-эмиттеров запаздывающих нейтронов в соответствующих исходном и асимптотическом состояниях.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краткости относительную структуру групп называют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спектром эмиттеров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соответствующую групповую структуру эмиссии запаздывающих нейтронов   -   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λiСi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спектром эмиссии запаздывающих нейтронов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33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решить уравнение для запаздывающих нейтронов, то можно получить соотношение между концентрацией i-й группы ядер-эмиттеров и текущей плотностью нейтронов: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Пользуясь этим соотношением,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построить </a:t>
            </a:r>
            <a:r>
              <a:rPr lang="ru-RU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спектр эмиттеров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любого физически допустимого значения асимптотического периода.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892" y="2133223"/>
            <a:ext cx="295232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34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 рассмотрим расчетные результаты асимптотического </a:t>
            </a:r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спектра эмиттеров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спектра эмиссии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трех ситуаций: 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 = ∞ (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стац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состояние),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2" cstate="print"/>
          <a:srcRect r="62872"/>
          <a:stretch>
            <a:fillRect/>
          </a:stretch>
        </p:blipFill>
        <p:spPr bwMode="auto">
          <a:xfrm>
            <a:off x="755577" y="2564904"/>
            <a:ext cx="2833930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35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 рассмотрим расчетные результаты асимптотического </a:t>
            </a:r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спектра эмиттеров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спектра эмиссии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трех ситуаций: 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 = ∞ (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стац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состояние),   Т = 100 с, 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2" cstate="print"/>
          <a:srcRect r="31521"/>
          <a:stretch>
            <a:fillRect/>
          </a:stretch>
        </p:blipFill>
        <p:spPr bwMode="auto">
          <a:xfrm>
            <a:off x="755576" y="2564904"/>
            <a:ext cx="5226935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36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 рассмотрим расчетные результаты асимптотического </a:t>
            </a:r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спектра эмиттеров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спектра эмиссии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трех ситуаций: 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 = ∞ (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стац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состояние),   Т = 100 с,   Т = – 100 с.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564904"/>
            <a:ext cx="7632847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37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91264" cy="5361459"/>
          </a:xfrm>
        </p:spPr>
        <p:txBody>
          <a:bodyPr>
            <a:norm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положительной реактивности, сопровождающейся экспоненциальным ростом плотности нейтронов, в спектре увеличивается относительная доля эмиттеров с малым временем жизни.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отрицательной реактивности и соответствующем отрицательном периоде, наоборот, увеличивается доля долгоживущих эмиттеров.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содержание переходного процесса при скачкообразном изменении реактивности состоит </a:t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трансформации спектра эмиттеров запаздывающих нейтронов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из исходного     в новое состояние с соответствующим асимптотическим периодом.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38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5"/>
            <a:ext cx="8229600" cy="4104456"/>
          </a:xfrm>
        </p:spPr>
        <p:txBody>
          <a:bodyPr>
            <a:norm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Трансформация спектра эмиттеров приводит к изменению их </a:t>
            </a:r>
            <a:r>
              <a:rPr lang="ru-RU" sz="2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среднего времени жизни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или средней величины постоянной распада.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положительной реактивности среднее время жизни эмиттеров по сравнению со стационарным состоянием уменьшается, при отрицательной реактивности – возрастает.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величина постоянной распада может быть найдена из соотношения: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908" y="3717394"/>
            <a:ext cx="2592288" cy="1223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39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837094"/>
            <a:ext cx="8229600" cy="5361459"/>
          </a:xfrm>
        </p:spPr>
        <p:txBody>
          <a:bodyPr>
            <a:norm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Так,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рассмотренном примере  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величина постоянной распада для стационарного состояния равна 0,0765 c</a:t>
            </a:r>
            <a:r>
              <a:rPr lang="ru-RU" sz="2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–1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Соответственно, среднее время жизни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τ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13,07 с.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экспоненциального разгона с периодом 100 с: </a:t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λ = 0,091 c</a:t>
            </a:r>
            <a:r>
              <a:rPr lang="ru-RU" sz="2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–1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  τ = 11 c.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экспоненциального спада с периодом – 100 с: </a:t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λ = 0,0458 c</a:t>
            </a:r>
            <a:r>
              <a:rPr lang="ru-RU" sz="2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–1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τ = 21,8 c.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Чем меньше величина введенной реактивности и больше асимптотический период, тем меньше трансформация спектра эмиттеров, меньше отличие постоянной распада и времени жизни от параметров, присущих стационарному состоянию.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40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08721"/>
            <a:ext cx="8229600" cy="1584176"/>
          </a:xfrm>
        </p:spPr>
        <p:txBody>
          <a:bodyPr/>
          <a:lstStyle/>
          <a:p>
            <a:r>
              <a:rPr lang="ru-RU" dirty="0" smtClean="0"/>
              <a:t>Начальный момент времени</a:t>
            </a:r>
            <a:endParaRPr lang="ru-RU" dirty="0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403648" y="1700808"/>
          <a:ext cx="6912768" cy="44022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60648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Скачки на мгновенных нейтронах</a:t>
            </a:r>
            <a:endParaRPr lang="ru-RU" dirty="0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043608" y="1700808"/>
          <a:ext cx="7128792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92500"/>
          </a:bodyPr>
          <a:lstStyle/>
          <a:p>
            <a:r>
              <a:rPr lang="ru-RU" b="1" cap="all" dirty="0"/>
              <a:t>Управление мощностью реактора</a:t>
            </a:r>
            <a:endParaRPr lang="ru-RU" b="1" i="1" cap="all" dirty="0"/>
          </a:p>
          <a:p>
            <a:endParaRPr lang="en-US" dirty="0" smtClean="0"/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 расчетами кинетики подразумеваются такие расчеты, с помощью которых описываются переходные процессы в ядерном реакторе. </a:t>
            </a:r>
            <a:endParaRPr lang="en-U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Эти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процессы изменения плотности нейтронов возникают вследствие возмущений, связанных, например, с перемещением (производимых операторов или самопроизвольных при аварийных ситуациях) органов регулирования, с изменениями температур материалов или с нарушениями в системе охлаждения. </a:t>
            </a:r>
            <a:endParaRPr lang="en-U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любом из этих случаев имеет место изменение коэффициента размножения или реактивности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34021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700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переходного процесса в ядерном реакторе сводится к совместному решению уравнений, описы­вающих изменение его мощности, температурного поля активной зоны, реактивности за счет темпера­турных эффектов, а также за счет работы систем ав­то­матического регулирования, аварийной защиты.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многих случаях дополнительно к ним потребуется решение уравнений динамики теплообменных аппара­тов, парогенераторов, трубопроводов, урав­нений не­стационарной гидравлики.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 задачу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привле­чением относительно простых математических моделей проиллю­стрировать различные стороны фи­зики переходных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нейтронно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–фи­зических процессов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математические модели и описания процес­сов выбирались такими, чтобы они несмотря на про­стоту и наглядность, были пригодны и достаточно точны для количествен­ных экспресс–оценок различ­ных параметров переходных процес­сов, потребность в которых часто возникает при эксплуатации ус­тановок.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0019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изменение пространственного распределения потока за рассматривае­мый промежуток времени незначительно, то реактор может быть наиболее просто описан с помощью модели, в которой он предполагается однородным. Обычно такая модель называется «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точечной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или пространственно-независимой задачей.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точечной модели приводит к так называемым «стандартным» уравнениям кинетики, которые являются системой нелинейных обыкновенных дифференциальных уравнений. При первом знакомстве создается впечатление, что эти уравнения могут быть легко решены с помощью обычных вычислитель­ных приемов.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трудностью являет­ся необходимость использовать очень мелкий шаг по времени.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некоторых реакторных системах нельзя пренебречь пространственными эффектами. В подобных случаях задача становится значительно более сложной.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551538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 простейших уравнений, описывающих поведение реактора во времени, основан на предположении о том, что реактор является однородным и что все нейтроны составляют одну энергетическую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группу можно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получить следующие уравнение кинетики ядерного реактора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сути дела, это – уравнения ба­ланса нейтронов в ре­ак­торе. В этих уравнениях 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можно интерпре­тиро­вать как плотность нейтронов (число нейтронов в единице объ­ема), совокупное число нейтронов в ректоре в данный момент вре­мени, мощность реактора, по­скольку при сделанных допущениях это все величины, пропорциональные друг другу.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46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2564904"/>
            <a:ext cx="7727133" cy="1283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3280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уравнений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связывает между собой изменение реактивности с соответствующим изменением мощности реактора. Такая задача в кинетике реакторов называется «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прямой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Но из этих же уравнений можно вывести и зависимость реактивности от изменения мощности. Такая задача называется «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обратной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системы уравнений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несложно для того случая, когда реак­тивность с нуля изменяется </a:t>
            </a:r>
            <a:r>
              <a:rPr lang="ru-RU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мгновенным скачком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далее оста­ется постоянной.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663340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sz="3600" b="1" dirty="0"/>
              <a:t>Изменение реактивности и </a:t>
            </a:r>
            <a:r>
              <a:rPr lang="ru-RU" sz="3600" b="1" dirty="0" smtClean="0"/>
              <a:t>мощности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экс­плуатационной практике го­раздо чаще приходится отвечать на во­прос: как нужно изменять реактивность, чтобы обеспечить измене­ние мощности реактора по заданному закону?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настоя­щее время большинство реакторов оснащается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реак­тиметрами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Эксплуатаци­онный персонал успешно пользуется этими приборами в режимах подъема и снижения мощности.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Регламентами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эксплуатации ре­ак­торов часто предусматривается режим подъема мощности с постоянным периодом, подъема и сниже­ния мощности </a:t>
            </a:r>
            <a:r>
              <a:rPr lang="ru-RU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постоянной скоростью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6606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r>
              <a:rPr lang="ru-RU" dirty="0"/>
              <a:t>Базовые зависимости мощности и реактивности от времени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49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1844824"/>
            <a:ext cx="5904656" cy="438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48818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3106688" cy="5649491"/>
          </a:xfrm>
        </p:spPr>
        <p:txBody>
          <a:bodyPr>
            <a:norm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простого расчета законов изменения реактивности, соответствующих произ­вольным функ­циям изменения мощности реактора во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доста­точно кривую изменения мощности 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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приближенно описать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ку­сочно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–линей­ной или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кусочно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–постоянной функцией.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50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31173"/>
            <a:ext cx="45014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76371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45499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52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681" y="1714260"/>
            <a:ext cx="4572638" cy="342947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299"/>
            <a:ext cx="9144000" cy="6805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56804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53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90"/>
            <a:ext cx="914400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1228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54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380"/>
            <a:ext cx="9144000" cy="679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16334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55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567"/>
            <a:ext cx="9144000" cy="6820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91290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56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681" y="1714260"/>
            <a:ext cx="4572638" cy="342947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299"/>
            <a:ext cx="9144000" cy="6805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21658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57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90"/>
            <a:ext cx="914400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66422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58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380"/>
            <a:ext cx="9144000" cy="679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30088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59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567"/>
            <a:ext cx="9144000" cy="6820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30957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9572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26&quot;&gt;&lt;property id=&quot;20148&quot; value=&quot;5&quot;/&gt;&lt;property id=&quot;20300&quot; value=&quot;Slide 58&quot;/&gt;&lt;property id=&quot;20307&quot; value=&quot;258&quot;/&gt;&lt;/object&gt;&lt;object type=&quot;3&quot; unique_id=&quot;10626&quot;&gt;&lt;property id=&quot;20148&quot; value=&quot;5&quot;/&gt;&lt;property id=&quot;20300&quot; value=&quot;Slide 2&quot;/&gt;&lt;property id=&quot;20307&quot; value=&quot;287&quot;/&gt;&lt;/object&gt;&lt;object type=&quot;3&quot; unique_id=&quot;10627&quot;&gt;&lt;property id=&quot;20148&quot; value=&quot;5&quot;/&gt;&lt;property id=&quot;20300&quot; value=&quot;Slide 3&quot;/&gt;&lt;property id=&quot;20307&quot; value=&quot;288&quot;/&gt;&lt;/object&gt;&lt;object type=&quot;3&quot; unique_id=&quot;10628&quot;&gt;&lt;property id=&quot;20148&quot; value=&quot;5&quot;/&gt;&lt;property id=&quot;20300&quot; value=&quot;Slide 5&quot;/&gt;&lt;property id=&quot;20307&quot; value=&quot;289&quot;/&gt;&lt;/object&gt;&lt;object type=&quot;3&quot; unique_id=&quot;10629&quot;&gt;&lt;property id=&quot;20148&quot; value=&quot;5&quot;/&gt;&lt;property id=&quot;20300&quot; value=&quot;Slide 6&quot;/&gt;&lt;property id=&quot;20307&quot; value=&quot;290&quot;/&gt;&lt;/object&gt;&lt;object type=&quot;3&quot; unique_id=&quot;10630&quot;&gt;&lt;property id=&quot;20148&quot; value=&quot;5&quot;/&gt;&lt;property id=&quot;20300&quot; value=&quot;Slide 7&quot;/&gt;&lt;property id=&quot;20307&quot; value=&quot;291&quot;/&gt;&lt;/object&gt;&lt;object type=&quot;3&quot; unique_id=&quot;10631&quot;&gt;&lt;property id=&quot;20148&quot; value=&quot;5&quot;/&gt;&lt;property id=&quot;20300&quot; value=&quot;Slide 8&quot;/&gt;&lt;property id=&quot;20307&quot; value=&quot;292&quot;/&gt;&lt;/object&gt;&lt;object type=&quot;3&quot; unique_id=&quot;10632&quot;&gt;&lt;property id=&quot;20148&quot; value=&quot;5&quot;/&gt;&lt;property id=&quot;20300&quot; value=&quot;Slide 9&quot;/&gt;&lt;property id=&quot;20307&quot; value=&quot;293&quot;/&gt;&lt;/object&gt;&lt;object type=&quot;3&quot; unique_id=&quot;10633&quot;&gt;&lt;property id=&quot;20148&quot; value=&quot;5&quot;/&gt;&lt;property id=&quot;20300&quot; value=&quot;Slide 10&quot;/&gt;&lt;property id=&quot;20307&quot; value=&quot;294&quot;/&gt;&lt;/object&gt;&lt;object type=&quot;3&quot; unique_id=&quot;10634&quot;&gt;&lt;property id=&quot;20148&quot; value=&quot;5&quot;/&gt;&lt;property id=&quot;20300&quot; value=&quot;Slide 11&quot;/&gt;&lt;property id=&quot;20307&quot; value=&quot;295&quot;/&gt;&lt;/object&gt;&lt;object type=&quot;3&quot; unique_id=&quot;10803&quot;&gt;&lt;property id=&quot;20148&quot; value=&quot;5&quot;/&gt;&lt;property id=&quot;20300&quot; value=&quot;Slide 12 - &amp;quot;Модель с одной эффективной группой эмиттеров запаздывающих нейтронов&amp;quot;&quot;/&gt;&lt;property id=&quot;20307&quot; value=&quot;296&quot;/&gt;&lt;/object&gt;&lt;object type=&quot;3&quot; unique_id=&quot;22476&quot;&gt;&lt;property id=&quot;20148&quot; value=&quot;5&quot;/&gt;&lt;property id=&quot;20300&quot; value=&quot;Slide 13&quot;/&gt;&lt;property id=&quot;20307&quot; value=&quot;323&quot;/&gt;&lt;/object&gt;&lt;object type=&quot;3&quot; unique_id=&quot;22477&quot;&gt;&lt;property id=&quot;20148&quot; value=&quot;5&quot;/&gt;&lt;property id=&quot;20300&quot; value=&quot;Slide 14&quot;/&gt;&lt;property id=&quot;20307&quot; value=&quot;324&quot;/&gt;&lt;/object&gt;&lt;object type=&quot;3&quot; unique_id=&quot;22478&quot;&gt;&lt;property id=&quot;20148&quot; value=&quot;5&quot;/&gt;&lt;property id=&quot;20300&quot; value=&quot;Slide 15&quot;/&gt;&lt;property id=&quot;20307&quot; value=&quot;325&quot;/&gt;&lt;/object&gt;&lt;object type=&quot;3&quot; unique_id=&quot;22479&quot;&gt;&lt;property id=&quot;20148&quot; value=&quot;5&quot;/&gt;&lt;property id=&quot;20300&quot; value=&quot;Slide 16&quot;/&gt;&lt;property id=&quot;20307&quot; value=&quot;326&quot;/&gt;&lt;/object&gt;&lt;object type=&quot;3&quot; unique_id=&quot;22480&quot;&gt;&lt;property id=&quot;20148&quot; value=&quot;5&quot;/&gt;&lt;property id=&quot;20300&quot; value=&quot;Slide 17&quot;/&gt;&lt;property id=&quot;20307&quot; value=&quot;327&quot;/&gt;&lt;/object&gt;&lt;object type=&quot;3&quot; unique_id=&quot;22481&quot;&gt;&lt;property id=&quot;20148&quot; value=&quot;5&quot;/&gt;&lt;property id=&quot;20300&quot; value=&quot;Slide 18&quot;/&gt;&lt;property id=&quot;20307&quot; value=&quot;328&quot;/&gt;&lt;/object&gt;&lt;object type=&quot;3&quot; unique_id=&quot;22482&quot;&gt;&lt;property id=&quot;20148&quot; value=&quot;5&quot;/&gt;&lt;property id=&quot;20300&quot; value=&quot;Slide 19&quot;/&gt;&lt;property id=&quot;20307&quot; value=&quot;329&quot;/&gt;&lt;/object&gt;&lt;object type=&quot;3&quot; unique_id=&quot;22483&quot;&gt;&lt;property id=&quot;20148&quot; value=&quot;5&quot;/&gt;&lt;property id=&quot;20300&quot; value=&quot;Slide 20&quot;/&gt;&lt;property id=&quot;20307&quot; value=&quot;330&quot;/&gt;&lt;/object&gt;&lt;object type=&quot;3&quot; unique_id=&quot;22484&quot;&gt;&lt;property id=&quot;20148&quot; value=&quot;5&quot;/&gt;&lt;property id=&quot;20300&quot; value=&quot;Slide 21&quot;/&gt;&lt;property id=&quot;20307&quot; value=&quot;331&quot;/&gt;&lt;/object&gt;&lt;object type=&quot;3&quot; unique_id=&quot;22485&quot;&gt;&lt;property id=&quot;20148&quot; value=&quot;5&quot;/&gt;&lt;property id=&quot;20300&quot; value=&quot;Slide 22&quot;/&gt;&lt;property id=&quot;20307&quot; value=&quot;332&quot;/&gt;&lt;/object&gt;&lt;object type=&quot;3&quot; unique_id=&quot;22486&quot;&gt;&lt;property id=&quot;20148&quot; value=&quot;5&quot;/&gt;&lt;property id=&quot;20300&quot; value=&quot;Slide 23&quot;/&gt;&lt;property id=&quot;20307&quot; value=&quot;333&quot;/&gt;&lt;/object&gt;&lt;object type=&quot;3&quot; unique_id=&quot;22487&quot;&gt;&lt;property id=&quot;20148&quot; value=&quot;5&quot;/&gt;&lt;property id=&quot;20300&quot; value=&quot;Slide 24&quot;/&gt;&lt;property id=&quot;20307&quot; value=&quot;334&quot;/&gt;&lt;/object&gt;&lt;object type=&quot;3&quot; unique_id=&quot;22488&quot;&gt;&lt;property id=&quot;20148&quot; value=&quot;5&quot;/&gt;&lt;property id=&quot;20300&quot; value=&quot;Slide 25&quot;/&gt;&lt;property id=&quot;20307&quot; value=&quot;335&quot;/&gt;&lt;/object&gt;&lt;object type=&quot;3&quot; unique_id=&quot;22489&quot;&gt;&lt;property id=&quot;20148&quot; value=&quot;5&quot;/&gt;&lt;property id=&quot;20300&quot; value=&quot;Slide 26&quot;/&gt;&lt;property id=&quot;20307&quot; value=&quot;336&quot;/&gt;&lt;/object&gt;&lt;object type=&quot;3&quot; unique_id=&quot;22490&quot;&gt;&lt;property id=&quot;20148&quot; value=&quot;5&quot;/&gt;&lt;property id=&quot;20300&quot; value=&quot;Slide 27&quot;/&gt;&lt;property id=&quot;20307&quot; value=&quot;337&quot;/&gt;&lt;/object&gt;&lt;object type=&quot;3&quot; unique_id=&quot;22491&quot;&gt;&lt;property id=&quot;20148&quot; value=&quot;5&quot;/&gt;&lt;property id=&quot;20300&quot; value=&quot;Slide 28&quot;/&gt;&lt;property id=&quot;20307&quot; value=&quot;338&quot;/&gt;&lt;/object&gt;&lt;object type=&quot;3&quot; unique_id=&quot;22492&quot;&gt;&lt;property id=&quot;20148&quot; value=&quot;5&quot;/&gt;&lt;property id=&quot;20300&quot; value=&quot;Slide 30 - &amp;quot;Модель с шестью группами эмиттеров запаздывающих нейтронов &amp;quot;&quot;/&gt;&lt;property id=&quot;20307&quot; value=&quot;348&quot;/&gt;&lt;/object&gt;&lt;object type=&quot;3&quot; unique_id=&quot;22493&quot;&gt;&lt;property id=&quot;20148&quot; value=&quot;5&quot;/&gt;&lt;property id=&quot;20300&quot; value=&quot;Slide 31&quot;/&gt;&lt;property id=&quot;20307&quot; value=&quot;339&quot;/&gt;&lt;/object&gt;&lt;object type=&quot;3&quot; unique_id=&quot;22494&quot;&gt;&lt;property id=&quot;20148&quot; value=&quot;5&quot;/&gt;&lt;property id=&quot;20300&quot; value=&quot;Slide 32&quot;/&gt;&lt;property id=&quot;20307&quot; value=&quot;340&quot;/&gt;&lt;/object&gt;&lt;object type=&quot;3&quot; unique_id=&quot;22495&quot;&gt;&lt;property id=&quot;20148&quot; value=&quot;5&quot;/&gt;&lt;property id=&quot;20300&quot; value=&quot;Slide 33&quot;/&gt;&lt;property id=&quot;20307&quot; value=&quot;341&quot;/&gt;&lt;/object&gt;&lt;object type=&quot;3&quot; unique_id=&quot;22496&quot;&gt;&lt;property id=&quot;20148&quot; value=&quot;5&quot;/&gt;&lt;property id=&quot;20300&quot; value=&quot;Slide 36&quot;/&gt;&lt;property id=&quot;20307&quot; value=&quot;342&quot;/&gt;&lt;/object&gt;&lt;object type=&quot;3&quot; unique_id=&quot;22498&quot;&gt;&lt;property id=&quot;20148&quot; value=&quot;5&quot;/&gt;&lt;property id=&quot;20300&quot; value=&quot;Slide 37&quot;/&gt;&lt;property id=&quot;20307&quot; value=&quot;344&quot;/&gt;&lt;/object&gt;&lt;object type=&quot;3&quot; unique_id=&quot;22499&quot;&gt;&lt;property id=&quot;20148&quot; value=&quot;5&quot;/&gt;&lt;property id=&quot;20300&quot; value=&quot;Slide 38&quot;/&gt;&lt;property id=&quot;20307&quot; value=&quot;345&quot;/&gt;&lt;/object&gt;&lt;object type=&quot;3&quot; unique_id=&quot;22500&quot;&gt;&lt;property id=&quot;20148&quot; value=&quot;5&quot;/&gt;&lt;property id=&quot;20300&quot; value=&quot;Slide 39&quot;/&gt;&lt;property id=&quot;20307&quot; value=&quot;346&quot;/&gt;&lt;/object&gt;&lt;object type=&quot;3&quot; unique_id=&quot;22501&quot;&gt;&lt;property id=&quot;20148&quot; value=&quot;5&quot;/&gt;&lt;property id=&quot;20300&quot; value=&quot;Slide 40&quot;/&gt;&lt;property id=&quot;20307&quot; value=&quot;347&quot;/&gt;&lt;/object&gt;&lt;object type=&quot;3&quot; unique_id=&quot;22502&quot;&gt;&lt;property id=&quot;20148&quot; value=&quot;5&quot;/&gt;&lt;property id=&quot;20300&quot; value=&quot;Slide 41&quot;/&gt;&lt;property id=&quot;20307&quot; value=&quot;349&quot;/&gt;&lt;/object&gt;&lt;object type=&quot;3&quot; unique_id=&quot;22503&quot;&gt;&lt;property id=&quot;20148&quot; value=&quot;5&quot;/&gt;&lt;property id=&quot;20300&quot; value=&quot;Slide 42&quot;/&gt;&lt;property id=&quot;20307&quot; value=&quot;350&quot;/&gt;&lt;/object&gt;&lt;object type=&quot;3&quot; unique_id=&quot;22504&quot;&gt;&lt;property id=&quot;20148&quot; value=&quot;5&quot;/&gt;&lt;property id=&quot;20300&quot; value=&quot;Slide 50&quot;/&gt;&lt;property id=&quot;20307&quot; value=&quot;351&quot;/&gt;&lt;/object&gt;&lt;object type=&quot;3&quot; unique_id=&quot;22505&quot;&gt;&lt;property id=&quot;20148&quot; value=&quot;5&quot;/&gt;&lt;property id=&quot;20300&quot; value=&quot;Slide 51&quot;/&gt;&lt;property id=&quot;20307&quot; value=&quot;352&quot;/&gt;&lt;/object&gt;&lt;object type=&quot;3&quot; unique_id=&quot;22506&quot;&gt;&lt;property id=&quot;20148&quot; value=&quot;5&quot;/&gt;&lt;property id=&quot;20300&quot; value=&quot;Slide 52&quot;/&gt;&lt;property id=&quot;20307&quot; value=&quot;353&quot;/&gt;&lt;/object&gt;&lt;object type=&quot;3&quot; unique_id=&quot;22507&quot;&gt;&lt;property id=&quot;20148&quot; value=&quot;5&quot;/&gt;&lt;property id=&quot;20300&quot; value=&quot;Slide 53&quot;/&gt;&lt;property id=&quot;20307&quot; value=&quot;354&quot;/&gt;&lt;/object&gt;&lt;object type=&quot;3&quot; unique_id=&quot;22508&quot;&gt;&lt;property id=&quot;20148&quot; value=&quot;5&quot;/&gt;&lt;property id=&quot;20300&quot; value=&quot;Slide 54&quot;/&gt;&lt;property id=&quot;20307&quot; value=&quot;355&quot;/&gt;&lt;/object&gt;&lt;object type=&quot;3&quot; unique_id=&quot;22509&quot;&gt;&lt;property id=&quot;20148&quot; value=&quot;5&quot;/&gt;&lt;property id=&quot;20300&quot; value=&quot;Slide 55&quot;/&gt;&lt;property id=&quot;20307&quot; value=&quot;356&quot;/&gt;&lt;/object&gt;&lt;object type=&quot;3&quot; unique_id=&quot;22510&quot;&gt;&lt;property id=&quot;20148&quot; value=&quot;5&quot;/&gt;&lt;property id=&quot;20300&quot; value=&quot;Slide 57&quot;/&gt;&lt;property id=&quot;20307&quot; value=&quot;357&quot;/&gt;&lt;/object&gt;&lt;object type=&quot;3&quot; unique_id=&quot;22919&quot;&gt;&lt;property id=&quot;20148&quot; value=&quot;5&quot;/&gt;&lt;property id=&quot;20300&quot; value=&quot;Slide 49 - &amp;quot;Управление реактором по заданному закону изменения мощности&amp;quot;&quot;/&gt;&lt;property id=&quot;20307&quot; value=&quot;358&quot;/&gt;&lt;/object&gt;&lt;object type=&quot;3&quot; unique_id=&quot;22925&quot;&gt;&lt;property id=&quot;20148&quot; value=&quot;5&quot;/&gt;&lt;property id=&quot;20300&quot; value=&quot;Slide 1 - &amp;quot;Стационарный реактор &amp;quot;&quot;/&gt;&lt;property id=&quot;20307&quot; value=&quot;376&quot;/&gt;&lt;/object&gt;&lt;object type=&quot;3&quot; unique_id=&quot;22926&quot;&gt;&lt;property id=&quot;20148&quot; value=&quot;5&quot;/&gt;&lt;property id=&quot;20300&quot; value=&quot;Slide 4&quot;/&gt;&lt;property id=&quot;20307&quot; value=&quot;378&quot;/&gt;&lt;/object&gt;&lt;object type=&quot;3&quot; unique_id=&quot;22927&quot;&gt;&lt;property id=&quot;20148&quot; value=&quot;5&quot;/&gt;&lt;property id=&quot;20300&quot; value=&quot;Slide 29&quot;/&gt;&lt;property id=&quot;20307&quot; value=&quot;361&quot;/&gt;&lt;/object&gt;&lt;object type=&quot;3&quot; unique_id=&quot;22928&quot;&gt;&lt;property id=&quot;20148&quot; value=&quot;5&quot;/&gt;&lt;property id=&quot;20300&quot; value=&quot;Slide 34&quot;/&gt;&lt;property id=&quot;20307&quot; value=&quot;362&quot;/&gt;&lt;/object&gt;&lt;object type=&quot;3&quot; unique_id=&quot;22929&quot;&gt;&lt;property id=&quot;20148&quot; value=&quot;5&quot;/&gt;&lt;property id=&quot;20300&quot; value=&quot;Slide 35&quot;/&gt;&lt;property id=&quot;20307&quot; value=&quot;363&quot;/&gt;&lt;/object&gt;&lt;object type=&quot;3&quot; unique_id=&quot;22930&quot;&gt;&lt;property id=&quot;20148&quot; value=&quot;5&quot;/&gt;&lt;property id=&quot;20300&quot; value=&quot;Slide 43 - &amp;quot;Приближение &amp;#x0D;&amp;#x0A;&amp;quot;мгновенного скачка&amp;quot; &amp;quot;&quot;/&gt;&lt;property id=&quot;20307&quot; value=&quot;364&quot;/&gt;&lt;/object&gt;&lt;object type=&quot;3&quot; unique_id=&quot;22931&quot;&gt;&lt;property id=&quot;20148&quot; value=&quot;5&quot;/&gt;&lt;property id=&quot;20300&quot; value=&quot;Slide 44&quot;/&gt;&lt;property id=&quot;20307&quot; value=&quot;365&quot;/&gt;&lt;/object&gt;&lt;object type=&quot;3&quot; unique_id=&quot;22932&quot;&gt;&lt;property id=&quot;20148&quot; value=&quot;5&quot;/&gt;&lt;property id=&quot;20300&quot; value=&quot;Slide 45&quot;/&gt;&lt;property id=&quot;20307&quot; value=&quot;366&quot;/&gt;&lt;/object&gt;&lt;object type=&quot;3&quot; unique_id=&quot;22933&quot;&gt;&lt;property id=&quot;20148&quot; value=&quot;5&quot;/&gt;&lt;property id=&quot;20300&quot; value=&quot;Slide 46&quot;/&gt;&lt;property id=&quot;20307&quot; value=&quot;367&quot;/&gt;&lt;/object&gt;&lt;object type=&quot;3&quot; unique_id=&quot;22934&quot;&gt;&lt;property id=&quot;20148&quot; value=&quot;5&quot;/&gt;&lt;property id=&quot;20300&quot; value=&quot;Slide 47&quot;/&gt;&lt;property id=&quot;20307&quot; value=&quot;368&quot;/&gt;&lt;/object&gt;&lt;object type=&quot;3&quot; unique_id=&quot;22935&quot;&gt;&lt;property id=&quot;20148&quot; value=&quot;5&quot;/&gt;&lt;property id=&quot;20300&quot; value=&quot;Slide 48&quot;/&gt;&lt;property id=&quot;20307&quot; value=&quot;369&quot;/&gt;&lt;/object&gt;&lt;object type=&quot;3&quot; unique_id=&quot;22936&quot;&gt;&lt;property id=&quot;20148&quot; value=&quot;5&quot;/&gt;&lt;property id=&quot;20300&quot; value=&quot;Slide 56 - &amp;quot;Связь периода реактора с реактивностью&amp;quot;&quot;/&gt;&lt;property id=&quot;20307&quot; value=&quot;370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2164</Words>
  <Application>Microsoft Office PowerPoint</Application>
  <PresentationFormat>Экран (4:3)</PresentationFormat>
  <Paragraphs>228</Paragraphs>
  <Slides>60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60</vt:i4>
      </vt:variant>
    </vt:vector>
  </HeadingPairs>
  <TitlesOfParts>
    <vt:vector size="66" baseType="lpstr">
      <vt:lpstr>Arial</vt:lpstr>
      <vt:lpstr>Calibri</vt:lpstr>
      <vt:lpstr>Symbol</vt:lpstr>
      <vt:lpstr>Times New Roman</vt:lpstr>
      <vt:lpstr>Тема Office</vt:lpstr>
      <vt:lpstr>Microsoft Equation 3.0</vt:lpstr>
      <vt:lpstr>Стационарный реактор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Модель с одной эффективной группой эмиттеров запаздывающих нейтронов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Модель с шестью группами эмиттеров запаздывающих нейтронов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Изменение реактивности и мощности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КИНЕТИКА РЕАКТОРА</dc:title>
  <dc:creator>CH</dc:creator>
  <cp:lastModifiedBy>Чертков Юрий Борисович</cp:lastModifiedBy>
  <cp:revision>101</cp:revision>
  <dcterms:created xsi:type="dcterms:W3CDTF">2019-09-07T07:26:00Z</dcterms:created>
  <dcterms:modified xsi:type="dcterms:W3CDTF">2024-09-30T05:11:41Z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85B06546B6C645E3835FE21BC38E2092_12</vt:lpwstr>
  </property>
  <property fmtid="{D5CDD505-2E9C-101B-9397-08002B2CF9AE}" pid="3" name="KSOProductBuildVer">
    <vt:lpwstr>1049-12.2.0.18283</vt:lpwstr>
  </property>
</Properties>
</file>