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5" r:id="rId12"/>
    <p:sldId id="267" r:id="rId13"/>
    <p:sldId id="268" r:id="rId14"/>
    <p:sldId id="269" r:id="rId15"/>
    <p:sldId id="276" r:id="rId16"/>
    <p:sldId id="270" r:id="rId17"/>
    <p:sldId id="271" r:id="rId18"/>
    <p:sldId id="272" r:id="rId19"/>
    <p:sldId id="367" r:id="rId20"/>
    <p:sldId id="387" r:id="rId21"/>
    <p:sldId id="385" r:id="rId22"/>
    <p:sldId id="386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5" r:id="rId31"/>
    <p:sldId id="376" r:id="rId32"/>
    <p:sldId id="377" r:id="rId33"/>
    <p:sldId id="378" r:id="rId34"/>
    <p:sldId id="380" r:id="rId35"/>
    <p:sldId id="381" r:id="rId36"/>
    <p:sldId id="382" r:id="rId37"/>
    <p:sldId id="449" r:id="rId38"/>
    <p:sldId id="383" r:id="rId39"/>
    <p:sldId id="395" r:id="rId40"/>
    <p:sldId id="320" r:id="rId41"/>
    <p:sldId id="322" r:id="rId42"/>
    <p:sldId id="32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3" r:id="rId64"/>
    <p:sldId id="314" r:id="rId65"/>
    <p:sldId id="315" r:id="rId66"/>
    <p:sldId id="501" r:id="rId67"/>
    <p:sldId id="502" r:id="rId68"/>
    <p:sldId id="503" r:id="rId69"/>
    <p:sldId id="504" r:id="rId70"/>
    <p:sldId id="506" r:id="rId71"/>
    <p:sldId id="500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14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65FFD-76B3-4866-96E2-EE189D412875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C3483-927A-47E9-9220-56F954E80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85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где: Ф</a:t>
            </a:r>
            <a:r>
              <a:rPr lang="ru-RU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исходное значение плотности потока нейтронов, К – эффективный коэффициент размножения нейтронов,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среднее время жизни поколения нейтронов,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мощность внешнего источника нейтронов.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E717-140B-4DE6-8406-CA6EC0372C87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59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E717-140B-4DE6-8406-CA6EC0372C87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400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Этим же методом получают </a:t>
            </a:r>
            <a:r>
              <a:rPr lang="ru-R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интегральную и дифференциальную </a:t>
            </a:r>
            <a:r>
              <a:rPr lang="ru-RU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градуировочную</a:t>
            </a:r>
            <a:r>
              <a:rPr lang="ru-R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характеристику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органа регулирования, измеряя вес частей стержня.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E717-140B-4DE6-8406-CA6EC0372C87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98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Пример построения кривой обратного счета с определением экстраполированных значений критического положения.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E717-140B-4DE6-8406-CA6EC0372C87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39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— первая экстраполяция; 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вторая экстраполяция; 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расчетная критическая загрузка; </a:t>
            </a:r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—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критичность  по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зап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нейтронам;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E717-140B-4DE6-8406-CA6EC0372C87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46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3C6EF-DB02-4706-B982-D0C1BC93A24A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EDB65-CD93-450D-A2D4-ACA8941F00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Процедура ступенчатого пуска </a:t>
            </a:r>
            <a:br>
              <a:rPr lang="ru-RU" b="1" dirty="0"/>
            </a:br>
            <a:r>
              <a:rPr lang="ru-RU" b="1" dirty="0"/>
              <a:t>и </a:t>
            </a:r>
            <a:br>
              <a:rPr lang="ru-RU" b="1" dirty="0"/>
            </a:br>
            <a:r>
              <a:rPr lang="ru-RU" b="1" dirty="0"/>
              <a:t>ядерная безопасность реактора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стабилизации плотности нейтронов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реакторе увеличивается по мере приближения реактора к критичности.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накладывает свой отпечаток на организацию процедуры пуска реактора,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особенности, если начальная стадия подъёма органов компенсации реактивности из-за ограниченной чувствительности пусковой аппаратуры контроля нейтронного потока в реакторе выполняется “вслепую”,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при подъеме ОР изменения показаний каналов контроля мощности не происходит.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ru-RU" dirty="0"/>
              <a:t>Изменение </a:t>
            </a:r>
            <a:r>
              <a:rPr lang="ru-RU" dirty="0" err="1"/>
              <a:t>Кэф</a:t>
            </a:r>
            <a:r>
              <a:rPr lang="ru-RU" dirty="0"/>
              <a:t> реактора при выводе его в критическое состояние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77048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всё подчинено разумной осторожности: как бы не ввергнуть реактор в состояние мгновенной критичности,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сообщив ему большую положительную реактивность раньше, чем появится возможность уверенно контролировать все изменения нейтронного потока штатными средствами измерения плотности нейтронов.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Осторожность диктует следующие меры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тепловыделяющих сборок в активной зоне реактора должно быть заранее рассчитано.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б) Загрузка их в реактор осуществляется порциями не более чем по ¼ от полного расчетного количества.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Критическое положение подвижных поглотителей заранее должно быть рассчитано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заранее должен отчётливо представлять, до какой высоты ему предстоит поднимать поглотители от нижних концевых выключателей.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проверенного и утверждённого компетентными ответственными лицами расчёта пускового критического положения органов СУЗ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 не разрешается.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и темп подъёма  групп поглотителей задаётся специальной программой безопасного подъёма их при пуске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этой программы состоит в том, что подъём поглотителей в критическое положение выполняется осторожными шагами.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из шагов уменьшает величину степени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не более чем на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0.3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между шагами должны выдерживаться временные паузы, большие по величине, чем время стабилизации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плотности нейтронов в реальных условиях пуска.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lvl="0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последующая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порция загрузки после загрузки первой порции не должна превышать 1/4 величины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оставшейся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экстраполированного, ожидаемого значения критичности К=1.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Процедуру загрузки порциями  (более одной ТВС) повторяют в таком виде, пока есть возможность загрузки более одной ТВС.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вышеуказанные требования безопасности позволяют загрузку только одной ТВС, то процедура изменяется и для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последующего шага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выглядит так: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 вводится (опускается до НК) самый «тяжелый» (кроме постоянно взведенного АЗ)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  СУЗ.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Загружается одна ТВС.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медленно поэтапно извлекается ОР СУЗ.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критичность не достигнута, то шаг повторяется.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начальной стадии подъёма поглотителей, когда реактор глубоко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изменения плотности нейтронов с каждым шагом поглотителей вверх относительно малы.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нет никакого смысла делать значительные паузы между шагами, поскольку время практического установления подкритической плотности нейтронов даже при степени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равной 0.02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составляет величину порядка секунд.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таких условиях можно вообще не делать пауз между шагами, то есть выполнять подъём поглотителей практически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этим можно сэкономить значительное время при пуске.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второй стадии пуска начинаются активные меры предосторожности: между шагами выдерживаются временные паузы величиной в 1 минуту.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третьей, заключительной, стадии пуска (после подъёма поглотителей на высоту 80% от расчётной критической) паузы между шагами увеличиваются до 3 минут, а в некоторых случаях и величины одиночных шагов ограничиваются величиной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и время стабилизации плотности нейтронов в таких условиях - величина того же порядка, и сами величины устанавливающихся плотностей нейтронов становятся достаточно большими, чтобы их могла фиксировать штатная система контроля плотности нейтронов.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слишком «смелого» оператора может сложиться  такая ситуация: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видя изменений плотности нейтронов по показаниям пускового прибора (стрелка которого застыла на нуле самой чувствительной шкалы),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поднимает группы поглотителей вверх шагами без пауз (считая, что раз плотность нейтронов не растёт, то реактор ещё далёк от критического состояния).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84576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действительности реактор может быть уже вплотную приблизился к критичности, а нулевое показание прибора-контроля свидетельствует только о том, что пусковые ИК ещё не чувствуют нейтронов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(величина плотности которых ещё не достигла порога чувствительности пусковых ионизационных камер).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Ещё пару шагов поглотителями вверх - и реактор достигает критичности и переваливает его, становясь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надкритичным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начиная быстрым темпом увеличивать мощность...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400600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ли нужно, чтобы ввергнуть реактор в состояние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мгновенной 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Совсем немного (сообщить ему положительную реактивность  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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пусковая аппаратура СУЗ, наконец, почувствует нейтронный поток: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стрелка пускового миллиамперметра с сумасшедшей скоростью срывается с нуля и мгновенно зашкаливает в правом конце шкалы, свидетельствуя рост мощности реактора с очень большой скоростью... 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хорошо, если при таком развитии событий быстродействия срабатывания аварийной защиты (по сигналам недопустимо малого периода и превышения мощности над заданной) хватит на то, чтобы быстро остановить и заглушить реактор.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Иначе, сами понимаете, вполне можно сжечь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твэлы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активной зоне реактора.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для каждого серийного типа активных зон тщательно разрабатывается и в последующем возводится в ранг закона для операторов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Безопасного Подъёма органов СУЗ в критическое положение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Следуя этой программе, вы спокойно достигнете критичности реактора и начнёте работу в предусмотренных далее энергетических режимах.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приближения к критическому состоянию и его наступления. 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состоянии после любого возмущения мощность стабилизируется. 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стабилизация происходит быстро (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периодомер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сразу устанавливается в 999)– мы далеко от критичности. 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периодомер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медленно идет к 999, значит критичность близко. 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вводе очередной порции реактивности мощность реактора увеличивается в 2 раза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при вводе следующей такой же порции реактивности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 должен оказаться в критическом состоянии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600" dirty="0"/>
              <a:t>Пуск реактора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Подкритическое состояние реактора при бездействии обычно обеспечивается полным введением в активную зону всех групп подвижных поглотителей, а в реакторах типа ВВЭР - ещё и за счёт введения в воду первого контура добавочного количества борной кислоты. </a:t>
            </a:r>
          </a:p>
          <a:p>
            <a:pPr>
              <a:lnSpc>
                <a:spcPct val="80000"/>
              </a:lnSpc>
            </a:pP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</a:t>
            </a:r>
            <a:r>
              <a:rPr lang="ru-RU" alt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достаточная степень </a:t>
            </a:r>
            <a:r>
              <a:rPr lang="ru-RU" alt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alt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реактора, гарантирующую невозможность </a:t>
            </a:r>
            <a:r>
              <a:rPr lang="ru-RU" alt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самозапуска</a:t>
            </a:r>
            <a:r>
              <a:rPr lang="ru-RU" alt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во время стоянки вследствие вероятных неучтённых эффектов высвобождения реактивности.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операция приведения его из подкритического состояния в критическое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осторожного подъема органов компенсации реактивности в критическое положение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снижения концентрации борной кислоты в воде первого контура до критического значения.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16624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 - 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дна из важнейших операций системы управления и защиты (СУЗ) реактора.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выполняется путем операций с реактором, находящимся в подкритическом со­стоянии, т. е.  при    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0,    или  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1.</a:t>
            </a:r>
          </a:p>
          <a:p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реактора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глубоко подкритического состояния проводит­ся посредством постепенного извлечения органов регулирования и компенсации реактивности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вплоть до дости­жения критичности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безусловном выполнении правил ядерной безопасности (ПБЯ) в отношении скорости процесса. </a:t>
            </a:r>
          </a:p>
          <a:p>
            <a:endParaRPr lang="ru-RU" sz="2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первого пуска нового реактора используется медленный и осторожный метод размножения нейтронов источника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уже изученного реактора проблема заключается в определении простого, безопасного, но не слишком мед­ленного режима пуска.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пуска реактора из подкритического состояния состоит в том, что реактивность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 извлечении регулирующих стержней) меняется ступеньками и после каждой ступеньки изучается поведение реактора.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Теоретический метод пуска, не применяемый в настоящее время, включает непрерывное извлечение регулирующих стержней.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режим в хорошем приближении вполне заменяет   ступенчатый. Поэтому его можно использовать при обосновании безопасности пуска реактора.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dirty="0"/>
              <a:t>Ступенчатый и непрерывный способы введения положительной реактивности.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11062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непрерывном вводе положительной реактивности: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Предполагается, что реактивность изменяется непрерывно с постоянной скоростью </a:t>
            </a:r>
          </a:p>
          <a:p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эф/сек)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реактивности продолжается до тех пор, пока не будет достигнут намеченный заранее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реактора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(значение которого определяется по измерителю периода),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чего программу изменения реактивности изменяют, чтобы сохранить достигнутое значение периода вплоть до выхода реактора на мощность.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при определении времени, необходимого для пуска реактора, оказывается важной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скорость изменения реактивности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оценке возможных эффектов, обусловленных неисправностями механизма перемещения стержней, важное зна­чение приобретает</a:t>
            </a:r>
          </a:p>
          <a:p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скорость изменения реактивности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24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примера рассмотрим реактор, ко­торый в заглушенном состоянии имеет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уровень мощности, соответ­ствующий источнику нейтронов (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этот реактор должен стать критическим в течение 1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ч,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за это время должна быть введена реактивность, несколько большая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что приводит к скорости, равной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1/360  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эф/с.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достижении периода разгона 30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 прекращается и реактор выводится на намеченный заранее уровень мощности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таком периоде за 10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 возрастает     в        е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~ 5*10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Пусковая скорость  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1/360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βэф/с 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оказывается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приемлемой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 моменту времени, когда достигается желаемый период,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мощности достаточно высок для того, чтобы можно было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снимать показания с измерителя периода.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сказать, что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изменения реактивности является безопасной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не происходит аварий даже тогда,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вышла из строя система измерителя периода и не срабатывает аварийная защита по периоду разгона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предполагается, что введение реактивности продолжается после достижения желаемого периода до тех пор, пока не произойдет срабатывание системы аварийной остановки при превышении заранее заданного уровня мощности.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Опасная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величина скорости введения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 может быть определена как величина,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которой при выходе из строя системы измерителя периода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достигла бы значения, близкого к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мгновенно-критическому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время, в течение которого происходит срабатывание системы аварийной остановки по уровню мощности.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txBody>
          <a:bodyPr>
            <a:normAutofit/>
          </a:bodyPr>
          <a:lstStyle/>
          <a:p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запаздывания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собой сумму: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времени запаздывания в измерителе мощности,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времени, необходимого для освобождения регу­лирующих стержней и прекращения ввода реактивности.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время запаздывания может позволить достичь мгновенной критичности.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резуль­тате могут произойти серьезные нарушения нормальной работы реактора.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безопасным значением скорости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введения реактивности было бы такое значение,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котором за время, когда достигается выключение по уровню мощности,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оставалась бы ниже мгновенно-критической на величину,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достаточную для того, чтобы исключить опасность аварии, несмотря на отмеченное выше время запаздывания.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скорости ввода 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1/360 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βэф/с,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начальной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10 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значения периода реактора, достигаемого при переходе через критичность равного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сек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получить, что уровень мощности возрос бы по отношению к первоначальному в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измеритель периода действует на таком уровне мощности, пуск реактора при таких условиях практиче­ски осуществим.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измеритель периода вышел бы из строя, то реактивность продолжала бы вводиться до тех пор, пока не начнет действовать выключаю­щее устройство по уровню мощности при некоторой мощности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определить без­опасное значение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котором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все еще была значи­тельно ниже, чем мгновенно-критическое зна­чение.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 расчеты показывают, что реактивность в момент времени, когда достигается уровень мощности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определенно будет ниже мгновенно-критического значения. 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1/360 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эф/с,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 с можно получить 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выключение по любому уровню мощности, меньшему 10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было бы удовлетворительным с точки зрения обеспечения безопасности работы для скорости введения реактивности 1/360 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3754760" cy="5472607"/>
          </a:xfrm>
        </p:spPr>
        <p:txBody>
          <a:bodyPr>
            <a:normAutofit/>
          </a:bodyPr>
          <a:lstStyle/>
          <a:p>
            <a:r>
              <a:rPr lang="ru-RU" sz="3000" dirty="0"/>
              <a:t>Зависимость плотности нейтронов в подкритическом реакторе от реактивности при линейном ее увеличении  с различной скоростью.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37</a:t>
            </a:fld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4690095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показали, что безопасная величина скорости введения реак­тивности при любом значении начальной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составляет 0,07 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эф/с.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нашло отражение в правилах ядерной безопасности, в которых эта величина указана в качестве максимально-возможной скорости ввода положительной реактивности.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на каждом ЯР максимально-возможная скорость ввода положительной реактивности лежит еще меньше.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для реактора ВВЭР-1000 эта величина составляет   0,02 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эф/с.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правилам ядерной безопасности скорость ввода положительной реактивности не должна превышать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0.07 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эф/с.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величина вводимой положительной реактивности превышает 0.6 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эф,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ввод реактивности должен вестись шагами,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которых не должна превышать 0.3 β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1A84-A1CB-4792-BF32-83C9D1A49033}" type="slidenum">
              <a:rPr lang="ru-RU" smtClean="0"/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Метод обратного умножения</a:t>
            </a:r>
            <a:r>
              <a:rPr lang="ru-RU" u="sng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метод используется при первоначальном приближении к критическому состоянию любой системы или в каждом случае, когда окончательные условия критичности неизвестны, но она должна быть достигнута в пределах диапазона перемещения регулирующего элемента.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Достоинством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 размножения нейтронов источника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то, что он дает возможность правильно экстраполировать к критическим условиям, хотя система еще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консервативно безопасна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т. е. глубоко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метод чрезвычайно полезен и является по существу уникальным для критических экспериментов.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ансамбль из размножающего материала находится поблизости от источника нейтронов, скорость испускания нейтронов в такой композиции должна быть больше, чем скорость испускания одного источника.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Размножение нейтронов источника системой 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отношением скорости испускания среды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скорости испускания источника.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Вблизи критического состояния это размножение выглядит как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= С/(1-к)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эф­фективный коэффициент размножения сбор­ки, 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константа для определенной сис­темы.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88632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эффективный коэффициент раз­множения увеличивается и приближается к критическому значению 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1), то размножение нейтронов источника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увели­чивается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беспредельно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при использовании этого метода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увеличивается с увеличением какого-либо критического параметра.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каждого последующего увеличения параметра строится график величины   1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как функции этого параметра и экстра­полируется к значению    1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=0,   т. е. к критическому состоянию.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Последующее безопасное изменение параметра производится на основе предыдущей экстраполяции.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798688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обратного умножения основан на предположении, что </a:t>
            </a:r>
            <a:r>
              <a:rPr lang="ru-RU" sz="2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подкритического реактора с источником нейтронов обратно пропорциональна скорости счета детектора, расположенного в реакторе или вблизи него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предположение хотя и достаточно очевидно, строго говоря, реализуется в тех случаях, когда приемлема точечная модель реактора.</a:t>
            </a:r>
          </a:p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плотности потока нейтронов (мощности) реактора с источником нейтронов во времени можно описать уравнением:</a:t>
            </a:r>
          </a:p>
          <a:p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7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301208"/>
            <a:ext cx="3456384" cy="101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43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критической размножающей среды число нейтронов в единице объема будет изменяться по линейному закону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в критической среде с внешним источником стационарный режим работы </a:t>
            </a:r>
            <a:r>
              <a:rPr lang="ru-RU" sz="2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невозможен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2400"/>
              </a:spcBef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реактора будет в этом случае расти по линейному закону, угол наклона которого пропорционален мощности внешнего источника нейтронов. </a:t>
            </a:r>
          </a:p>
          <a:p>
            <a:pPr>
              <a:spcBef>
                <a:spcPts val="2400"/>
              </a:spcBef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Очевидно, что и в надкритической среде  число нейтронов в единичном объеме также будет возрастать со временем, но уже по экспоненциальному закону. </a:t>
            </a:r>
          </a:p>
          <a:p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28800"/>
            <a:ext cx="2871152" cy="669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44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если размножающая среда подкритическая,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в ней можно осуществить стационарный процесс, поскольку  выражение имеет асимптотическое стационарное решение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полное число нейтронов в единице объема среды зависит как от мощности внешнего источника , так и от степени близости коэффициента размножения К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единице.  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носит название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 умножения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38411"/>
            <a:ext cx="1872208" cy="982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509120"/>
            <a:ext cx="1360537" cy="772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45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08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обратного умножения основан на предположении, что ре­активность подкритического реактора с источником нейтронов об­ратно пропорциональна скорости счета детектора, расположенного в реакторе или вблизи него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Умножение нейтронов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состояния реактора «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можно определить как отношение числа нейтронов в реакторе в состоянии «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числу нейтронов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минимальным стартовым размножением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3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35" y="2800730"/>
            <a:ext cx="1745337" cy="916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46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3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 мы, конечно, не знаем истинного числа нейтронов в реакторе, а только оцениваем его по скорости отсчетов детектора или току ионизационных камер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которые связаны с числом нейтронов через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этих детекторов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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как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I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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можно условно принять: 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Y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числителе стоит эффективность детектора по отношению к размножающимся вторичным нейтронам деления (спектр деления со средней энергией примерно 2 МэВ), а в знаменателе - по отношению к нейтронам источника (спектр со средней энергией около 1 МэВ)</a:t>
            </a:r>
            <a:r>
              <a:rPr lang="ru-RU" sz="2600" dirty="0"/>
              <a:t>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47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Фундаментальный факт состоит в том, что при приближении к критичности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к 1: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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решения уравнения в указанных приближениях для подкритического реактора с источником следует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пропорциональность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числом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 в реакторе и его реактивностью.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131885"/>
            <a:ext cx="5105670" cy="9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48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определения понятия умножения вводят понятие  «обратного умножения»   ОУ=1/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основе этого соотношения записывают формулу обратного умножения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		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на этом соотношении построен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обратного умножения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позволяющий экспериментально измерять как реактивность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 критичность) самого реактора, так и реактивность вносимых в него возмущений.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48880"/>
            <a:ext cx="4113698" cy="66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49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289451"/>
          </a:xfrm>
        </p:spPr>
        <p:txBody>
          <a:bodyPr>
            <a:no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методе обратного умножения (ОУ)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 измерение </a:t>
            </a:r>
            <a:r>
              <a:rPr lang="ru-RU" sz="2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любых изменений реактивности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реактора.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Фундаментальный вывод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состоит в том, что изменение реактивности при переходе реактора из состояния"1" состояние "2",  равно: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     </a:t>
            </a:r>
            <a:r>
              <a:rPr lang="ru-RU" sz="27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 1/У1 – 1/У2  =  ОУ1 - ОУ2  = 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/>
              </a:rPr>
              <a:t>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505475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методе основано, в частности, «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взвешивание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стержней СУЗ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Этим же методом получают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интегральную и дифференциальную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градуировочную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органа регулирования.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работы по измерению эффективности стержней проводятся при приближении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критическому состоянию 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0.95-0.98   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=20-30),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можно считать, что свойства подкритического и критического реакторов близки.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75252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методе обратного умножения основан и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безопасного достижения критического состояния при загрузке реактора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Отметим, что метод обратного умножения -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при замерах скорости счёта детекторов следует делать выдержку после любых возмущений (1-3 минуты), 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исключить влияние переходных процессов   и    использовать при измерениях не один, а не менее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2-х детекторов нейтронов.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968552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пуска реактора с построением кривой обратного счета обеспечивает ядерную безопасность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пуска и сводится к построению в процессе загрузки реактора </a:t>
            </a:r>
          </a:p>
          <a:p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обратного умножения (ОУ</a:t>
            </a: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1/У) </a:t>
            </a:r>
          </a:p>
          <a:p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характеристики реактора, изменяющей параметр его 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от числа загруженных в реактор тепловыделяющих сборок ТВС (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уровня замедлителя Н, от концентрации борной кислоты С, от положения компенсирующих органов).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процессе загрузки реактора строить зависимость обратной скорости счета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от числа загруженных ТВС,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можно прогнозировать реактивность реактора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относительных единицах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всяком случае, можно утверждать, что такая кривая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стремиться к  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при приближении загрузки реактора к крити­ческой.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набора критической массы целесообразно строить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тношения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скоростей (начальной к текущей скорости счета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счета.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112568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по отношению измеренных скоростей счета детекторов можно оценивать степень приближения реактора к критическому состоянию и даже оценивать его реактивность.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загрузке ТВС в активную зону или при ступенчатом извлечении из реактора органов регулирования (ОР) реализуется линейная зависимость реактивности от числа загруженных сборок или от высоты подъема группы ОР.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достижении критического состояния скорость счета начнет неограниченно возрастать, при этом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стремиться к нулю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безопасного вывода реактора в </a:t>
            </a:r>
            <a:r>
              <a:rPr lang="ru-RU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критсостояние</a:t>
            </a: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такова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Устанавливается «нулевое» или «реперное» состояние реактора, в нем фиксируются все параметры (температура, расход, положение всех органов управления).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нем измеряется ток ионизационной камеры (показания счетных каналов контроля)   -    это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это значение принимают за 1 (100, 1000,…..)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  и   ОУ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ОУ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=1 откладывают на графике зависимости ОУ от числа загруженных ТВС -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25658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загружается безопасное количество - порция ТВС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(не более 10% от расчетного значения) и замеряется ток  ИК (или скорость счета) - это 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Вычисляется     ОУ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  ОУ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откладывают на графике зависимости ОУ от числа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эти две точки проводят прямую и экстраполируют ее до пересечения с осью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 есть первое экстраполированное значение критического состояния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1экст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значение представляет собой оценку значения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котором реактор должен выйти в критическое состояние.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81" y="764704"/>
            <a:ext cx="811136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58</a:t>
            </a:fld>
            <a:endParaRPr lang="ru-RU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9"/>
            <a:ext cx="8229600" cy="403244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правилам ядерной безопасности следующая очередная загружаемая порция ТВС не должна превышать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¼  части от разницы между текущим и экстраполированным значением параметра, откладываемого по оси Х (с помощью изменения которого производится выход в критическое состояние).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данные по состоянию реактора и положению стержней, температур, тока ИК, времени и т.п. заносят в журнал.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59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040560"/>
          </a:xfrm>
        </p:spPr>
        <p:txBody>
          <a:bodyPr>
            <a:normAutofit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примение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 обратного умножения к задачам контроля за реактивностью реактора при наборе критической массы, когда коэффициент размножения изменяется во всем интервале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 до 1. </a:t>
            </a:r>
          </a:p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этих случаях в реактор (до установки сборок с делящимся материалом) помешается источник нейтронов, а вокруг реактора располагаются детекторы нейтронов (измеряется значение 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Загрузку реактора обычно начинают с постановки ТВС в центр реактора. 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60</a:t>
            </a:fld>
            <a:endParaRPr lang="ru-RU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464495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остальных сборок осуществляется порциями с выдержкой между ними и измерением скорости счета детекторов нейтронов.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загрузки делящихся материалов вследствие размножения нейтронов делящимися ядрами поток нейтронов возрастает и увеличивается скорость счета детекторов.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ближе реактор к критическому состоянию, тем больше скорость счета детекторов.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меньше величина обратного умножения.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61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62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26" y="215018"/>
            <a:ext cx="7665806" cy="591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000" dirty="0"/>
              <a:t>Кривые размножения нейтронов источника 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4" y="1124744"/>
            <a:ext cx="792349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63</a:t>
            </a:fld>
            <a:endParaRPr lang="ru-RU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кривых обратного счета очень сильно зависят от типа сборки, геометрии или расположения оборудования и изменения определенных параметров.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Вогнутость кривой в этом примере указывает на безопасность догрузки. Однако обычно приходится иметь дело с выпуклыми кривыми обратного счета, и требуется максимальная тщательность при определении каждой последующей догрузки.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случаях, когда есть хотя бы малейшее со­мнение по поводу величины следующей догрузки, решение следует принимать с большой осторожностью.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64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в формах двух кривых существует из-за различия в гео­метрии расположения двух счетчиков.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интерес к сборке огра­ничивается ее критичностью, систему можно   и    не доводить до критического состояния, а достраивать до тех пор, пока можно будет сделать надежную экстраполяцию.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 сис­тема может быть собрана и без регулирующих стержней, но она должна иметь такую гео­метрию, при которой кривая обратного счета может быть интерпретирована с целью полу­чения представительной экстраполяции.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D6316-5546-41C5-80E5-67C4559CE9CB}" type="slidenum">
              <a:rPr lang="ru-RU" smtClean="0"/>
              <a:t>65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Ступенчатый ввод реактивности в подкритический реактор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при пуске реактора критическое состояние часто достигается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ступенчатым выдвижением органов компенсации реактивности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то  практический интерес представляют соотношение плотностей нейтронов при последовательном уменьшении степени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и получаемые при этом значения времени 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для достижения установившейся плотности нейтронов по­сле каждого изменения степени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представить степень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как сумму из­начальной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вводимого скачкообразно воз­мущения то можно записать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66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1760" y="5373216"/>
            <a:ext cx="2952328" cy="493901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Ввиду того, что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подкритическом реакторе отрицательны, а знак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может быть любым, это уравнение часто записывают в виде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знак минус (-) перед 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δк</a:t>
            </a:r>
            <a:r>
              <a:rPr lang="ru-RU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означает введение положитель­ной реактивности, а знак плюс (+)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наоборот, отрицательной (для подкритического реактора). Тогда, если начальная плотность ней­тронов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67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36" y="2204864"/>
            <a:ext cx="2880320" cy="432048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7664" y="4725144"/>
            <a:ext cx="5472608" cy="792088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отношение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записывают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говорят о том, что в случае приближения к критическому состоянию приращение плотности нейтронов получается тем большим,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меньше по абсолютной величине оставшаяся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подкритичносгь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68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5896" y="917106"/>
            <a:ext cx="3240360" cy="88086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1800" y="2312845"/>
            <a:ext cx="2376264" cy="88086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Полученное решение показывает в общем случае асимптотическое увеличение плотности нейтронов,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теоретически время достижения установившегося значения равно бесконечности.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 для определения времени достижения установившейся плотности нейтронов после изменения степени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принимают момент времени, когда плотность нейтронов достигает некого договоренного значения.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это 95 % установившегося значения.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605BD-4304-49C2-863A-1FD720773B1D}" type="slidenum">
              <a:rPr lang="ru-RU" smtClean="0"/>
              <a:t>69</a:t>
            </a:fld>
            <a:endParaRPr lang="ru-RU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ru-RU" dirty="0"/>
              <a:t>Пример:</a:t>
            </a:r>
          </a:p>
          <a:p>
            <a:r>
              <a:rPr lang="ru-RU" dirty="0"/>
              <a:t>Как осуществляется вывод реактора ИРТ-Т из подкритического состояния на МКУ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3042</Words>
  <Application>Microsoft Office PowerPoint</Application>
  <PresentationFormat>Экран (4:3)</PresentationFormat>
  <Paragraphs>303</Paragraphs>
  <Slides>71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6" baseType="lpstr">
      <vt:lpstr>Arial</vt:lpstr>
      <vt:lpstr>Calibri</vt:lpstr>
      <vt:lpstr>Symbol</vt:lpstr>
      <vt:lpstr>Times New Roman</vt:lpstr>
      <vt:lpstr>Тема Office</vt:lpstr>
      <vt:lpstr>Процедура ступенчатого пуска  и  ядерная безопасность реактора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Пуск реактора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 обратного умножения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Кривые размножения нейтронов источника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Процедура ступенчатого пуска  и  ядерная безопасность реактора</dc:title>
  <dc:creator>Чертков Юрий Борисович</dc:creator>
  <cp:lastModifiedBy>Чертков Юрий Борисович</cp:lastModifiedBy>
  <cp:revision>11</cp:revision>
  <dcterms:created xsi:type="dcterms:W3CDTF">2022-10-10T04:33:00Z</dcterms:created>
  <dcterms:modified xsi:type="dcterms:W3CDTF">2024-10-15T10:00:03Z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6B60E1626C1041BE8E33B4FAFC567234_12</vt:lpwstr>
  </property>
  <property fmtid="{D5CDD505-2E9C-101B-9397-08002B2CF9AE}" pid="3" name="KSOProductBuildVer">
    <vt:lpwstr>1049-12.2.0.18283</vt:lpwstr>
  </property>
</Properties>
</file>