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58" r:id="rId2"/>
  </p:sldMasterIdLst>
  <p:notesMasterIdLst>
    <p:notesMasterId r:id="rId9"/>
  </p:notesMasterIdLst>
  <p:sldIdLst>
    <p:sldId id="312" r:id="rId3"/>
    <p:sldId id="286" r:id="rId4"/>
    <p:sldId id="308" r:id="rId5"/>
    <p:sldId id="309" r:id="rId6"/>
    <p:sldId id="310" r:id="rId7"/>
    <p:sldId id="311" r:id="rId8"/>
  </p:sldIdLst>
  <p:sldSz cx="12192000" cy="6858000"/>
  <p:notesSz cx="6791325" cy="9872663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  <p:embeddedFont>
      <p:font typeface="Verdana" panose="020B0604030504040204" pitchFamily="34" charset="0"/>
      <p:regular r:id="rId14"/>
      <p:bold r:id="rId15"/>
      <p:italic r:id="rId16"/>
      <p:boldItalic r:id="rId17"/>
    </p:embeddedFont>
    <p:embeddedFont>
      <p:font typeface="SimSun" panose="02010600030101010101" pitchFamily="2" charset="-122"/>
      <p:regular r:id="rId1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  <p:extLst>
    <p:ext uri="{EFAFB233-063F-42B5-8137-9DF3F51BA10A}">
      <p15:sldGuideLst xmlns:p15="http://schemas.microsoft.com/office/powerpoint/2012/main">
        <p15:guide id="1" orient="horz" pos="3453" userDrawn="1">
          <p15:clr>
            <a:srgbClr val="A4A3A4"/>
          </p15:clr>
        </p15:guide>
        <p15:guide id="2" pos="382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63" d="100"/>
          <a:sy n="63" d="100"/>
        </p:scale>
        <p:origin x="774" y="48"/>
      </p:cViewPr>
      <p:guideLst>
        <p:guide orient="horz" pos="3453"/>
        <p:guide pos="382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font" Target="fonts/font4.fntdata"/><Relationship Id="rId18" Type="http://schemas.openxmlformats.org/officeDocument/2006/relationships/font" Target="fonts/font9.fntdata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7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font" Target="fonts/font2.fntdata"/><Relationship Id="rId5" Type="http://schemas.openxmlformats.org/officeDocument/2006/relationships/slide" Target="slides/slide3.xml"/><Relationship Id="rId15" Type="http://schemas.openxmlformats.org/officeDocument/2006/relationships/font" Target="fonts/font6.fntdata"/><Relationship Id="rId10" Type="http://schemas.openxmlformats.org/officeDocument/2006/relationships/font" Target="fonts/font1.fntdata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43225" cy="49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46513" y="0"/>
            <a:ext cx="2943225" cy="49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434975" y="1233488"/>
            <a:ext cx="5921375" cy="33321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79450" y="4751388"/>
            <a:ext cx="5432425" cy="3887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377363"/>
            <a:ext cx="2943225" cy="49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46513" y="9377363"/>
            <a:ext cx="2943225" cy="49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067359754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5:notes"/>
          <p:cNvSpPr txBox="1">
            <a:spLocks noGrp="1"/>
          </p:cNvSpPr>
          <p:nvPr>
            <p:ph type="body" idx="1"/>
          </p:nvPr>
        </p:nvSpPr>
        <p:spPr>
          <a:xfrm>
            <a:off x="679450" y="4751388"/>
            <a:ext cx="5432425" cy="3887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9" name="Google Shape;14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4975" y="1233488"/>
            <a:ext cx="5921375" cy="33321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3821855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5:notes"/>
          <p:cNvSpPr txBox="1">
            <a:spLocks noGrp="1"/>
          </p:cNvSpPr>
          <p:nvPr>
            <p:ph type="body" idx="1"/>
          </p:nvPr>
        </p:nvSpPr>
        <p:spPr>
          <a:xfrm>
            <a:off x="679450" y="4751388"/>
            <a:ext cx="5432425" cy="3887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9" name="Google Shape;14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4975" y="1233488"/>
            <a:ext cx="5921375" cy="33321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5583065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5:notes"/>
          <p:cNvSpPr txBox="1">
            <a:spLocks noGrp="1"/>
          </p:cNvSpPr>
          <p:nvPr>
            <p:ph type="body" idx="1"/>
          </p:nvPr>
        </p:nvSpPr>
        <p:spPr>
          <a:xfrm>
            <a:off x="679450" y="4751388"/>
            <a:ext cx="5432425" cy="3887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9" name="Google Shape;14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4975" y="1233488"/>
            <a:ext cx="5921375" cy="33321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2620276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5:notes"/>
          <p:cNvSpPr txBox="1">
            <a:spLocks noGrp="1"/>
          </p:cNvSpPr>
          <p:nvPr>
            <p:ph type="body" idx="1"/>
          </p:nvPr>
        </p:nvSpPr>
        <p:spPr>
          <a:xfrm>
            <a:off x="679450" y="4751388"/>
            <a:ext cx="5432425" cy="3887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9" name="Google Shape;14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4975" y="1233488"/>
            <a:ext cx="5921375" cy="33321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935758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5:notes"/>
          <p:cNvSpPr txBox="1">
            <a:spLocks noGrp="1"/>
          </p:cNvSpPr>
          <p:nvPr>
            <p:ph type="body" idx="1"/>
          </p:nvPr>
        </p:nvSpPr>
        <p:spPr>
          <a:xfrm>
            <a:off x="679450" y="4751388"/>
            <a:ext cx="5432425" cy="3887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9" name="Google Shape;14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4975" y="1233488"/>
            <a:ext cx="5921375" cy="33321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5037714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Relationship Id="rId4" Type="http://schemas.microsoft.com/office/2007/relationships/hdphoto" Target="../media/hdphoto2.wdp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Relationship Id="rId4" Type="http://schemas.microsoft.com/office/2007/relationships/hdphoto" Target="../media/hdphoto2.wdp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Relationship Id="rId4" Type="http://schemas.microsoft.com/office/2007/relationships/hdphoto" Target="../media/hdphoto3.wdp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2.xml"/><Relationship Id="rId4" Type="http://schemas.microsoft.com/office/2007/relationships/hdphoto" Target="../media/hdphoto3.wdp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2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2.xml"/><Relationship Id="rId4" Type="http://schemas.microsoft.com/office/2007/relationships/hdphoto" Target="../media/hdphoto2.wdp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Relationship Id="rId4" Type="http://schemas.microsoft.com/office/2007/relationships/hdphoto" Target="../media/hdphoto2.wdp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2.xml"/><Relationship Id="rId4" Type="http://schemas.microsoft.com/office/2007/relationships/hdphoto" Target="../media/hdphoto3.wdp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2.xml"/><Relationship Id="rId4" Type="http://schemas.microsoft.com/office/2007/relationships/hdphoto" Target="../media/hdphoto3.wdp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3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3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8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Verdana" panose="020B0604030504040204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8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sp>
        <p:nvSpPr>
          <p:cNvPr id="27" name="Google Shape;27;p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sp>
        <p:nvSpPr>
          <p:cNvPr id="28" name="Google Shape;28;p38"/>
          <p:cNvSpPr txBox="1">
            <a:spLocks noGrp="1"/>
          </p:cNvSpPr>
          <p:nvPr>
            <p:ph type="sldNum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3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6049488" cy="10480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3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39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3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sp>
        <p:nvSpPr>
          <p:cNvPr id="34" name="Google Shape;34;p3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sp>
        <p:nvSpPr>
          <p:cNvPr id="35" name="Google Shape;35;p39"/>
          <p:cNvSpPr txBox="1">
            <a:spLocks noGrp="1"/>
          </p:cNvSpPr>
          <p:nvPr>
            <p:ph type="sldNum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40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40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40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40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40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4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sp>
        <p:nvSpPr>
          <p:cNvPr id="43" name="Google Shape;43;p4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sp>
        <p:nvSpPr>
          <p:cNvPr id="44" name="Google Shape;44;p40"/>
          <p:cNvSpPr txBox="1">
            <a:spLocks noGrp="1"/>
          </p:cNvSpPr>
          <p:nvPr>
            <p:ph type="sldNum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4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6049488" cy="10480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4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sp>
        <p:nvSpPr>
          <p:cNvPr id="48" name="Google Shape;48;p4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sp>
        <p:nvSpPr>
          <p:cNvPr id="49" name="Google Shape;49;p41"/>
          <p:cNvSpPr txBox="1">
            <a:spLocks noGrp="1"/>
          </p:cNvSpPr>
          <p:nvPr>
            <p:ph type="sldNum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4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Verdana" panose="020B0604030504040204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42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3" name="Google Shape;53;p42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4" name="Google Shape;54;p4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sp>
        <p:nvSpPr>
          <p:cNvPr id="55" name="Google Shape;55;p4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sp>
        <p:nvSpPr>
          <p:cNvPr id="56" name="Google Shape;56;p42"/>
          <p:cNvSpPr txBox="1">
            <a:spLocks noGrp="1"/>
          </p:cNvSpPr>
          <p:nvPr>
            <p:ph type="sldNum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4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Verdana" panose="020B0604030504040204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43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0" name="Google Shape;60;p43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1" name="Google Shape;61;p4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sp>
        <p:nvSpPr>
          <p:cNvPr id="62" name="Google Shape;62;p4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sp>
        <p:nvSpPr>
          <p:cNvPr id="63" name="Google Shape;63;p43"/>
          <p:cNvSpPr txBox="1">
            <a:spLocks noGrp="1"/>
          </p:cNvSpPr>
          <p:nvPr>
            <p:ph type="sldNum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4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6049488" cy="10480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44"/>
          <p:cNvSpPr txBox="1">
            <a:spLocks noGrp="1"/>
          </p:cNvSpPr>
          <p:nvPr>
            <p:ph type="body" idx="1"/>
          </p:nvPr>
        </p:nvSpPr>
        <p:spPr>
          <a:xfrm rot="5400000">
            <a:off x="4184557" y="-1520732"/>
            <a:ext cx="4351338" cy="110440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4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sp>
        <p:nvSpPr>
          <p:cNvPr id="68" name="Google Shape;68;p4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sp>
        <p:nvSpPr>
          <p:cNvPr id="69" name="Google Shape;69;p44"/>
          <p:cNvSpPr txBox="1">
            <a:spLocks noGrp="1"/>
          </p:cNvSpPr>
          <p:nvPr>
            <p:ph type="sldNum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45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45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3" name="Google Shape;73;p4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sp>
        <p:nvSpPr>
          <p:cNvPr id="74" name="Google Shape;74;p4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sp>
        <p:nvSpPr>
          <p:cNvPr id="75" name="Google Shape;75;p45"/>
          <p:cNvSpPr txBox="1">
            <a:spLocks noGrp="1"/>
          </p:cNvSpPr>
          <p:nvPr>
            <p:ph type="sldNum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99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11" name="Прямоугольник 10"/>
          <p:cNvSpPr/>
          <p:nvPr userDrawn="1"/>
        </p:nvSpPr>
        <p:spPr>
          <a:xfrm>
            <a:off x="7767941" y="5595257"/>
            <a:ext cx="4424058" cy="126274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ru-RU" sz="1800" kern="1200" dirty="0">
              <a:solidFill>
                <a:prstClr val="white"/>
              </a:solidFill>
            </a:endParaRPr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0"/>
            <a:ext cx="7767942" cy="6858000"/>
          </a:xfrm>
          <a:prstGeom prst="rect">
            <a:avLst/>
          </a:prstGeom>
          <a:solidFill>
            <a:schemeClr val="tx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ru-RU" sz="1800" kern="1200">
              <a:solidFill>
                <a:prstClr val="white"/>
              </a:solidFill>
            </a:endParaRPr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588" y="1132622"/>
            <a:ext cx="1992880" cy="46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Google Shape;357;p50"/>
          <p:cNvSpPr txBox="1"/>
          <p:nvPr userDrawn="1"/>
        </p:nvSpPr>
        <p:spPr>
          <a:xfrm>
            <a:off x="9033128" y="1162318"/>
            <a:ext cx="1321431" cy="405431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8355" tIns="48355" rIns="48355" bIns="48355">
            <a:spAutoFit/>
          </a:bodyPr>
          <a:lstStyle/>
          <a:p>
            <a:pPr>
              <a:buClrTx/>
              <a:buFontTx/>
              <a:buNone/>
              <a:defRPr sz="2600">
                <a:solidFill>
                  <a:srgbClr val="80BF44"/>
                </a:solidFill>
                <a:latin typeface="PFBeauSansPro-Bold"/>
                <a:ea typeface="PFBeauSansPro-Bold"/>
                <a:cs typeface="PFBeauSansPro-Bold"/>
                <a:sym typeface="PFBeauSansPro-Bold"/>
              </a:defRPr>
            </a:pPr>
            <a:r>
              <a:rPr lang="en-US" sz="2000" b="1" kern="1200" spc="423" dirty="0">
                <a:solidFill>
                  <a:srgbClr val="80BF44"/>
                </a:solidFill>
                <a:latin typeface="PFBeauSansPro-Bold"/>
                <a:ea typeface="PFBeauSansPro-Bold"/>
                <a:cs typeface="Calibri" panose="020F0502020204030204" pitchFamily="34" charset="0"/>
                <a:sym typeface="PFBeauSansPro-Bold"/>
              </a:rPr>
              <a:t>tpu.ru</a:t>
            </a:r>
            <a:endParaRPr lang="ru-RU" sz="2000" b="1" kern="1200" spc="423" dirty="0">
              <a:solidFill>
                <a:srgbClr val="80BF44"/>
              </a:solidFill>
              <a:latin typeface="PFBeauSansPro-Bold"/>
              <a:ea typeface="PFBeauSansPro-Bold"/>
              <a:cs typeface="Calibri" panose="020F0502020204030204" pitchFamily="34" charset="0"/>
              <a:sym typeface="PFBeauSansPro-Bold"/>
            </a:endParaRPr>
          </a:p>
        </p:txBody>
      </p:sp>
      <p:grpSp>
        <p:nvGrpSpPr>
          <p:cNvPr id="15" name="Группа 14"/>
          <p:cNvGrpSpPr/>
          <p:nvPr userDrawn="1"/>
        </p:nvGrpSpPr>
        <p:grpSpPr>
          <a:xfrm>
            <a:off x="1006587" y="6083120"/>
            <a:ext cx="4110429" cy="70030"/>
            <a:chOff x="838200" y="6083120"/>
            <a:chExt cx="4110429" cy="70030"/>
          </a:xfrm>
          <a:solidFill>
            <a:srgbClr val="80BF44"/>
          </a:solidFill>
        </p:grpSpPr>
        <p:sp>
          <p:nvSpPr>
            <p:cNvPr id="16" name="Прямоугольник 15"/>
            <p:cNvSpPr/>
            <p:nvPr/>
          </p:nvSpPr>
          <p:spPr>
            <a:xfrm>
              <a:off x="838200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Tx/>
                <a:buFontTx/>
                <a:buNone/>
              </a:pPr>
              <a:endParaRPr lang="ru-RU" sz="1800" kern="1200">
                <a:solidFill>
                  <a:prstClr val="white"/>
                </a:solidFill>
              </a:endParaRPr>
            </a:p>
          </p:txBody>
        </p:sp>
        <p:sp>
          <p:nvSpPr>
            <p:cNvPr id="17" name="Прямоугольник 16"/>
            <p:cNvSpPr/>
            <p:nvPr/>
          </p:nvSpPr>
          <p:spPr>
            <a:xfrm>
              <a:off x="1243612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Tx/>
                <a:buFontTx/>
                <a:buNone/>
              </a:pPr>
              <a:endParaRPr lang="ru-RU" sz="1800" kern="1200">
                <a:solidFill>
                  <a:prstClr val="white"/>
                </a:solidFill>
              </a:endParaRPr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1649024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Tx/>
                <a:buFontTx/>
                <a:buNone/>
              </a:pPr>
              <a:endParaRPr lang="ru-RU" sz="1800" kern="1200">
                <a:solidFill>
                  <a:prstClr val="white"/>
                </a:solidFill>
              </a:endParaRPr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2054436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Tx/>
                <a:buFontTx/>
                <a:buNone/>
              </a:pPr>
              <a:endParaRPr lang="ru-RU" sz="1800" kern="1200">
                <a:solidFill>
                  <a:prstClr val="white"/>
                </a:solidFill>
              </a:endParaRPr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2459848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Tx/>
                <a:buFontTx/>
                <a:buNone/>
              </a:pPr>
              <a:endParaRPr lang="ru-RU" sz="1800" kern="1200">
                <a:solidFill>
                  <a:prstClr val="white"/>
                </a:solidFill>
              </a:endParaRPr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2865260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Tx/>
                <a:buFontTx/>
                <a:buNone/>
              </a:pPr>
              <a:endParaRPr lang="ru-RU" sz="1800" kern="1200">
                <a:solidFill>
                  <a:prstClr val="white"/>
                </a:solidFill>
              </a:endParaRPr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3265822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Tx/>
                <a:buFontTx/>
                <a:buNone/>
              </a:pPr>
              <a:endParaRPr lang="ru-RU" sz="1800" kern="1200">
                <a:solidFill>
                  <a:prstClr val="white"/>
                </a:solidFill>
              </a:endParaRPr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3662363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Tx/>
                <a:buFontTx/>
                <a:buNone/>
              </a:pPr>
              <a:endParaRPr lang="ru-RU" sz="1800" kern="1200">
                <a:solidFill>
                  <a:prstClr val="white"/>
                </a:solidFill>
              </a:endParaRPr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4067775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Tx/>
                <a:buFontTx/>
                <a:buNone/>
              </a:pPr>
              <a:endParaRPr lang="ru-RU" sz="1800" kern="1200">
                <a:solidFill>
                  <a:prstClr val="white"/>
                </a:solidFill>
              </a:endParaRPr>
            </a:p>
          </p:txBody>
        </p:sp>
        <p:sp>
          <p:nvSpPr>
            <p:cNvPr id="25" name="Прямоугольник 24"/>
            <p:cNvSpPr/>
            <p:nvPr/>
          </p:nvSpPr>
          <p:spPr>
            <a:xfrm>
              <a:off x="4473187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Tx/>
                <a:buFontTx/>
                <a:buNone/>
              </a:pPr>
              <a:endParaRPr lang="ru-RU" sz="1800" kern="1200">
                <a:solidFill>
                  <a:prstClr val="white"/>
                </a:solidFill>
              </a:endParaRPr>
            </a:p>
          </p:txBody>
        </p:sp>
        <p:sp>
          <p:nvSpPr>
            <p:cNvPr id="26" name="Прямоугольник 25"/>
            <p:cNvSpPr/>
            <p:nvPr/>
          </p:nvSpPr>
          <p:spPr>
            <a:xfrm>
              <a:off x="4878599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Tx/>
                <a:buFontTx/>
                <a:buNone/>
              </a:pPr>
              <a:endParaRPr lang="ru-RU" sz="1800" kern="1200">
                <a:solidFill>
                  <a:prstClr val="white"/>
                </a:solidFill>
              </a:endParaRPr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6405" y="1597445"/>
            <a:ext cx="6851536" cy="2251628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6405" y="4332174"/>
            <a:ext cx="6851535" cy="126308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27" name="Прямоугольник 26"/>
          <p:cNvSpPr/>
          <p:nvPr userDrawn="1"/>
        </p:nvSpPr>
        <p:spPr>
          <a:xfrm>
            <a:off x="1006587" y="4048236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ru-RU" sz="1800" kern="1200">
              <a:solidFill>
                <a:prstClr val="white"/>
              </a:solidFill>
            </a:endParaRPr>
          </a:p>
        </p:txBody>
      </p:sp>
      <p:sp>
        <p:nvSpPr>
          <p:cNvPr id="31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7820051" y="5844649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ФИО</a:t>
            </a:r>
          </a:p>
        </p:txBody>
      </p:sp>
      <p:sp>
        <p:nvSpPr>
          <p:cNvPr id="33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7820051" y="6216576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6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должность</a:t>
            </a:r>
          </a:p>
        </p:txBody>
      </p:sp>
      <p:sp>
        <p:nvSpPr>
          <p:cNvPr id="34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5452398" y="5909909"/>
            <a:ext cx="2315542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rgbClr val="80BF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дата</a:t>
            </a:r>
          </a:p>
        </p:txBody>
      </p:sp>
    </p:spTree>
    <p:extLst>
      <p:ext uri="{BB962C8B-B14F-4D97-AF65-F5344CB8AC3E}">
        <p14:creationId xmlns:p14="http://schemas.microsoft.com/office/powerpoint/2010/main" val="24163323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2" t="19849" r="8016" b="8015"/>
          <a:stretch/>
        </p:blipFill>
        <p:spPr>
          <a:xfrm>
            <a:off x="2806" y="0"/>
            <a:ext cx="12189194" cy="6858000"/>
          </a:xfrm>
          <a:prstGeom prst="rect">
            <a:avLst/>
          </a:prstGeom>
        </p:spPr>
      </p:pic>
      <p:sp>
        <p:nvSpPr>
          <p:cNvPr id="27" name="Прямоугольник 26"/>
          <p:cNvSpPr/>
          <p:nvPr userDrawn="1"/>
        </p:nvSpPr>
        <p:spPr>
          <a:xfrm>
            <a:off x="0" y="0"/>
            <a:ext cx="7767942" cy="6858000"/>
          </a:xfrm>
          <a:prstGeom prst="rect">
            <a:avLst/>
          </a:prstGeom>
          <a:solidFill>
            <a:schemeClr val="tx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ru-RU" sz="1800" kern="1200">
              <a:solidFill>
                <a:prstClr val="white"/>
              </a:solidFill>
            </a:endParaRPr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588" y="1132622"/>
            <a:ext cx="1992880" cy="46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Google Shape;357;p50"/>
          <p:cNvSpPr txBox="1"/>
          <p:nvPr userDrawn="1"/>
        </p:nvSpPr>
        <p:spPr>
          <a:xfrm>
            <a:off x="6302628" y="1162318"/>
            <a:ext cx="1321431" cy="405431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8355" tIns="48355" rIns="48355" bIns="48355">
            <a:spAutoFit/>
          </a:bodyPr>
          <a:lstStyle/>
          <a:p>
            <a:pPr>
              <a:buClrTx/>
              <a:buFontTx/>
              <a:buNone/>
              <a:defRPr sz="2600">
                <a:solidFill>
                  <a:srgbClr val="80BF44"/>
                </a:solidFill>
                <a:latin typeface="PFBeauSansPro-Bold"/>
                <a:ea typeface="PFBeauSansPro-Bold"/>
                <a:cs typeface="PFBeauSansPro-Bold"/>
                <a:sym typeface="PFBeauSansPro-Bold"/>
              </a:defRPr>
            </a:pPr>
            <a:r>
              <a:rPr lang="en-US" sz="2000" b="1" kern="1200" spc="423" dirty="0">
                <a:solidFill>
                  <a:prstClr val="white"/>
                </a:solidFill>
                <a:latin typeface="PFBeauSansPro-Bold"/>
                <a:ea typeface="PFBeauSansPro-Bold"/>
                <a:cs typeface="Calibri" panose="020F0502020204030204" pitchFamily="34" charset="0"/>
                <a:sym typeface="PFBeauSansPro-Bold"/>
              </a:rPr>
              <a:t>tpu.ru</a:t>
            </a:r>
            <a:endParaRPr lang="ru-RU" sz="2000" b="1" kern="1200" spc="423" dirty="0">
              <a:solidFill>
                <a:prstClr val="white"/>
              </a:solidFill>
              <a:latin typeface="PFBeauSansPro-Bold"/>
              <a:ea typeface="PFBeauSansPro-Bold"/>
              <a:cs typeface="Calibri" panose="020F0502020204030204" pitchFamily="34" charset="0"/>
              <a:sym typeface="PFBeauSansPro-Bold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6405" y="1597445"/>
            <a:ext cx="6851536" cy="2251628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6405" y="4332174"/>
            <a:ext cx="6860964" cy="126308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28" name="Прямоугольник 27"/>
          <p:cNvSpPr/>
          <p:nvPr userDrawn="1"/>
        </p:nvSpPr>
        <p:spPr>
          <a:xfrm>
            <a:off x="7767941" y="5595257"/>
            <a:ext cx="4424058" cy="126274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ru-RU" sz="1800" kern="1200" dirty="0">
              <a:solidFill>
                <a:prstClr val="white"/>
              </a:solidFill>
            </a:endParaRPr>
          </a:p>
        </p:txBody>
      </p:sp>
      <p:sp>
        <p:nvSpPr>
          <p:cNvPr id="29" name="Прямоугольник 28"/>
          <p:cNvSpPr/>
          <p:nvPr userDrawn="1"/>
        </p:nvSpPr>
        <p:spPr>
          <a:xfrm>
            <a:off x="1006587" y="4048236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ru-RU" sz="1800" kern="1200">
              <a:solidFill>
                <a:prstClr val="white"/>
              </a:solidFill>
            </a:endParaRPr>
          </a:p>
        </p:txBody>
      </p:sp>
      <p:sp>
        <p:nvSpPr>
          <p:cNvPr id="30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7820051" y="5844649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ФИО</a:t>
            </a:r>
          </a:p>
        </p:txBody>
      </p:sp>
      <p:sp>
        <p:nvSpPr>
          <p:cNvPr id="31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7820051" y="6216576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6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должность</a:t>
            </a:r>
          </a:p>
        </p:txBody>
      </p:sp>
      <p:sp>
        <p:nvSpPr>
          <p:cNvPr id="32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5452398" y="5909909"/>
            <a:ext cx="2315542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rgbClr val="80BF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дата</a:t>
            </a:r>
          </a:p>
        </p:txBody>
      </p:sp>
      <p:grpSp>
        <p:nvGrpSpPr>
          <p:cNvPr id="33" name="Группа 32"/>
          <p:cNvGrpSpPr/>
          <p:nvPr userDrawn="1"/>
        </p:nvGrpSpPr>
        <p:grpSpPr>
          <a:xfrm>
            <a:off x="1006587" y="6083120"/>
            <a:ext cx="4110429" cy="70030"/>
            <a:chOff x="838200" y="6083120"/>
            <a:chExt cx="4110429" cy="70030"/>
          </a:xfrm>
          <a:solidFill>
            <a:srgbClr val="80BF44"/>
          </a:solidFill>
        </p:grpSpPr>
        <p:sp>
          <p:nvSpPr>
            <p:cNvPr id="34" name="Прямоугольник 33"/>
            <p:cNvSpPr/>
            <p:nvPr/>
          </p:nvSpPr>
          <p:spPr>
            <a:xfrm>
              <a:off x="838200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Tx/>
                <a:buFontTx/>
                <a:buNone/>
              </a:pPr>
              <a:endParaRPr lang="ru-RU" sz="1800" kern="1200">
                <a:solidFill>
                  <a:prstClr val="white"/>
                </a:solidFill>
              </a:endParaRPr>
            </a:p>
          </p:txBody>
        </p:sp>
        <p:sp>
          <p:nvSpPr>
            <p:cNvPr id="35" name="Прямоугольник 34"/>
            <p:cNvSpPr/>
            <p:nvPr/>
          </p:nvSpPr>
          <p:spPr>
            <a:xfrm>
              <a:off x="1243612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Tx/>
                <a:buFontTx/>
                <a:buNone/>
              </a:pPr>
              <a:endParaRPr lang="ru-RU" sz="1800" kern="1200">
                <a:solidFill>
                  <a:prstClr val="white"/>
                </a:solidFill>
              </a:endParaRPr>
            </a:p>
          </p:txBody>
        </p:sp>
        <p:sp>
          <p:nvSpPr>
            <p:cNvPr id="36" name="Прямоугольник 35"/>
            <p:cNvSpPr/>
            <p:nvPr/>
          </p:nvSpPr>
          <p:spPr>
            <a:xfrm>
              <a:off x="1649024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Tx/>
                <a:buFontTx/>
                <a:buNone/>
              </a:pPr>
              <a:endParaRPr lang="ru-RU" sz="1800" kern="1200">
                <a:solidFill>
                  <a:prstClr val="white"/>
                </a:solidFill>
              </a:endParaRPr>
            </a:p>
          </p:txBody>
        </p:sp>
        <p:sp>
          <p:nvSpPr>
            <p:cNvPr id="37" name="Прямоугольник 36"/>
            <p:cNvSpPr/>
            <p:nvPr/>
          </p:nvSpPr>
          <p:spPr>
            <a:xfrm>
              <a:off x="2054436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Tx/>
                <a:buFontTx/>
                <a:buNone/>
              </a:pPr>
              <a:endParaRPr lang="ru-RU" sz="1800" kern="1200">
                <a:solidFill>
                  <a:prstClr val="white"/>
                </a:solidFill>
              </a:endParaRPr>
            </a:p>
          </p:txBody>
        </p:sp>
        <p:sp>
          <p:nvSpPr>
            <p:cNvPr id="38" name="Прямоугольник 37"/>
            <p:cNvSpPr/>
            <p:nvPr/>
          </p:nvSpPr>
          <p:spPr>
            <a:xfrm>
              <a:off x="2459848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Tx/>
                <a:buFontTx/>
                <a:buNone/>
              </a:pPr>
              <a:endParaRPr lang="ru-RU" sz="1800" kern="1200">
                <a:solidFill>
                  <a:prstClr val="white"/>
                </a:solidFill>
              </a:endParaRPr>
            </a:p>
          </p:txBody>
        </p:sp>
        <p:sp>
          <p:nvSpPr>
            <p:cNvPr id="39" name="Прямоугольник 38"/>
            <p:cNvSpPr/>
            <p:nvPr/>
          </p:nvSpPr>
          <p:spPr>
            <a:xfrm>
              <a:off x="2865260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Tx/>
                <a:buFontTx/>
                <a:buNone/>
              </a:pPr>
              <a:endParaRPr lang="ru-RU" sz="1800" kern="1200">
                <a:solidFill>
                  <a:prstClr val="white"/>
                </a:solidFill>
              </a:endParaRPr>
            </a:p>
          </p:txBody>
        </p:sp>
        <p:sp>
          <p:nvSpPr>
            <p:cNvPr id="40" name="Прямоугольник 39"/>
            <p:cNvSpPr/>
            <p:nvPr/>
          </p:nvSpPr>
          <p:spPr>
            <a:xfrm>
              <a:off x="3265822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Tx/>
                <a:buFontTx/>
                <a:buNone/>
              </a:pPr>
              <a:endParaRPr lang="ru-RU" sz="1800" kern="1200">
                <a:solidFill>
                  <a:prstClr val="white"/>
                </a:solidFill>
              </a:endParaRPr>
            </a:p>
          </p:txBody>
        </p:sp>
        <p:sp>
          <p:nvSpPr>
            <p:cNvPr id="41" name="Прямоугольник 40"/>
            <p:cNvSpPr/>
            <p:nvPr/>
          </p:nvSpPr>
          <p:spPr>
            <a:xfrm>
              <a:off x="3662363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Tx/>
                <a:buFontTx/>
                <a:buNone/>
              </a:pPr>
              <a:endParaRPr lang="ru-RU" sz="1800" kern="1200">
                <a:solidFill>
                  <a:prstClr val="white"/>
                </a:solidFill>
              </a:endParaRPr>
            </a:p>
          </p:txBody>
        </p:sp>
        <p:sp>
          <p:nvSpPr>
            <p:cNvPr id="42" name="Прямоугольник 41"/>
            <p:cNvSpPr/>
            <p:nvPr/>
          </p:nvSpPr>
          <p:spPr>
            <a:xfrm>
              <a:off x="4067775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Tx/>
                <a:buFontTx/>
                <a:buNone/>
              </a:pPr>
              <a:endParaRPr lang="ru-RU" sz="1800" kern="1200">
                <a:solidFill>
                  <a:prstClr val="white"/>
                </a:solidFill>
              </a:endParaRPr>
            </a:p>
          </p:txBody>
        </p:sp>
        <p:sp>
          <p:nvSpPr>
            <p:cNvPr id="43" name="Прямоугольник 42"/>
            <p:cNvSpPr/>
            <p:nvPr/>
          </p:nvSpPr>
          <p:spPr>
            <a:xfrm>
              <a:off x="4473187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Tx/>
                <a:buFontTx/>
                <a:buNone/>
              </a:pPr>
              <a:endParaRPr lang="ru-RU" sz="1800" kern="1200">
                <a:solidFill>
                  <a:prstClr val="white"/>
                </a:solidFill>
              </a:endParaRPr>
            </a:p>
          </p:txBody>
        </p:sp>
        <p:sp>
          <p:nvSpPr>
            <p:cNvPr id="44" name="Прямоугольник 43"/>
            <p:cNvSpPr/>
            <p:nvPr/>
          </p:nvSpPr>
          <p:spPr>
            <a:xfrm>
              <a:off x="4878599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Tx/>
                <a:buFontTx/>
                <a:buNone/>
              </a:pPr>
              <a:endParaRPr lang="ru-RU" sz="1800" kern="1200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945778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" t="15820"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12" name="Прямоугольник 1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ru-RU" sz="1800" kern="1200">
              <a:solidFill>
                <a:prstClr val="white"/>
              </a:solidFill>
            </a:endParaRPr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588" y="1132622"/>
            <a:ext cx="1992880" cy="46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6405" y="1597445"/>
            <a:ext cx="9144000" cy="2251628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6405" y="4332174"/>
            <a:ext cx="9144000" cy="126308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27" name="Google Shape;357;p50"/>
          <p:cNvSpPr txBox="1"/>
          <p:nvPr userDrawn="1"/>
        </p:nvSpPr>
        <p:spPr>
          <a:xfrm>
            <a:off x="10012317" y="1162318"/>
            <a:ext cx="1321431" cy="405431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8355" tIns="48355" rIns="48355" bIns="48355">
            <a:spAutoFit/>
          </a:bodyPr>
          <a:lstStyle/>
          <a:p>
            <a:pPr algn="r">
              <a:buClrTx/>
              <a:buFontTx/>
              <a:buNone/>
              <a:defRPr sz="2600">
                <a:solidFill>
                  <a:srgbClr val="80BF44"/>
                </a:solidFill>
                <a:latin typeface="PFBeauSansPro-Bold"/>
                <a:ea typeface="PFBeauSansPro-Bold"/>
                <a:cs typeface="PFBeauSansPro-Bold"/>
                <a:sym typeface="PFBeauSansPro-Bold"/>
              </a:defRPr>
            </a:pPr>
            <a:r>
              <a:rPr lang="en-US" sz="2000" b="1" kern="1200" spc="423" dirty="0">
                <a:solidFill>
                  <a:srgbClr val="80BF44"/>
                </a:solidFill>
                <a:latin typeface="PFBeauSansPro-Bold"/>
                <a:ea typeface="PFBeauSansPro-Bold"/>
                <a:cs typeface="Calibri" panose="020F0502020204030204" pitchFamily="34" charset="0"/>
                <a:sym typeface="PFBeauSansPro-Bold"/>
              </a:rPr>
              <a:t>tpu.ru</a:t>
            </a:r>
            <a:endParaRPr lang="ru-RU" sz="2000" b="1" kern="1200" spc="423" dirty="0">
              <a:solidFill>
                <a:srgbClr val="80BF44"/>
              </a:solidFill>
              <a:latin typeface="PFBeauSansPro-Bold"/>
              <a:ea typeface="PFBeauSansPro-Bold"/>
              <a:cs typeface="Calibri" panose="020F0502020204030204" pitchFamily="34" charset="0"/>
              <a:sym typeface="PFBeauSansPro-Bold"/>
            </a:endParaRPr>
          </a:p>
        </p:txBody>
      </p:sp>
      <p:cxnSp>
        <p:nvCxnSpPr>
          <p:cNvPr id="28" name="Прямая соединительная линия 27"/>
          <p:cNvCxnSpPr/>
          <p:nvPr userDrawn="1"/>
        </p:nvCxnSpPr>
        <p:spPr>
          <a:xfrm>
            <a:off x="916405" y="5595256"/>
            <a:ext cx="10417343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Прямоугольник 28"/>
          <p:cNvSpPr/>
          <p:nvPr userDrawn="1"/>
        </p:nvSpPr>
        <p:spPr>
          <a:xfrm>
            <a:off x="1006587" y="4048236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ru-RU" sz="1800" kern="1200">
              <a:solidFill>
                <a:prstClr val="white"/>
              </a:solidFill>
            </a:endParaRPr>
          </a:p>
        </p:txBody>
      </p:sp>
      <p:sp>
        <p:nvSpPr>
          <p:cNvPr id="30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961799" y="5844649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ФИО</a:t>
            </a:r>
          </a:p>
        </p:txBody>
      </p:sp>
      <p:sp>
        <p:nvSpPr>
          <p:cNvPr id="31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6961799" y="6216576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6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должность</a:t>
            </a:r>
          </a:p>
        </p:txBody>
      </p:sp>
      <p:sp>
        <p:nvSpPr>
          <p:cNvPr id="32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916405" y="5844649"/>
            <a:ext cx="2315542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rgbClr val="80BF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дата</a:t>
            </a:r>
          </a:p>
        </p:txBody>
      </p:sp>
    </p:spTree>
    <p:extLst>
      <p:ext uri="{BB962C8B-B14F-4D97-AF65-F5344CB8AC3E}">
        <p14:creationId xmlns:p14="http://schemas.microsoft.com/office/powerpoint/2010/main" val="30123602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" t="19012" r="154" b="43602"/>
          <a:stretch/>
        </p:blipFill>
        <p:spPr>
          <a:xfrm>
            <a:off x="0" y="0"/>
            <a:ext cx="12188858" cy="6858000"/>
          </a:xfrm>
          <a:prstGeom prst="rect">
            <a:avLst/>
          </a:prstGeom>
        </p:spPr>
      </p:pic>
      <p:sp>
        <p:nvSpPr>
          <p:cNvPr id="12" name="Прямоугольник 11"/>
          <p:cNvSpPr/>
          <p:nvPr userDrawn="1"/>
        </p:nvSpPr>
        <p:spPr>
          <a:xfrm>
            <a:off x="0" y="-28281"/>
            <a:ext cx="12192000" cy="6858000"/>
          </a:xfrm>
          <a:prstGeom prst="rect">
            <a:avLst/>
          </a:prstGeom>
          <a:solidFill>
            <a:schemeClr val="tx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ru-RU" sz="1800" kern="1200">
              <a:solidFill>
                <a:prstClr val="white"/>
              </a:solidFill>
            </a:endParaRPr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588" y="1132622"/>
            <a:ext cx="1992880" cy="46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6405" y="1625725"/>
            <a:ext cx="9144000" cy="2223347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6405" y="4332174"/>
            <a:ext cx="9144000" cy="126308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27" name="Google Shape;357;p50"/>
          <p:cNvSpPr txBox="1"/>
          <p:nvPr userDrawn="1"/>
        </p:nvSpPr>
        <p:spPr>
          <a:xfrm>
            <a:off x="10012317" y="1162318"/>
            <a:ext cx="1321431" cy="405431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8355" tIns="48355" rIns="48355" bIns="48355">
            <a:spAutoFit/>
          </a:bodyPr>
          <a:lstStyle/>
          <a:p>
            <a:pPr algn="r">
              <a:buClrTx/>
              <a:buFontTx/>
              <a:buNone/>
              <a:defRPr sz="2600">
                <a:solidFill>
                  <a:srgbClr val="80BF44"/>
                </a:solidFill>
                <a:latin typeface="PFBeauSansPro-Bold"/>
                <a:ea typeface="PFBeauSansPro-Bold"/>
                <a:cs typeface="PFBeauSansPro-Bold"/>
                <a:sym typeface="PFBeauSansPro-Bold"/>
              </a:defRPr>
            </a:pPr>
            <a:r>
              <a:rPr lang="en-US" sz="2000" b="1" kern="1200" spc="423" dirty="0">
                <a:solidFill>
                  <a:srgbClr val="80BF44"/>
                </a:solidFill>
                <a:latin typeface="PFBeauSansPro-Bold"/>
                <a:ea typeface="PFBeauSansPro-Bold"/>
                <a:cs typeface="Calibri" panose="020F0502020204030204" pitchFamily="34" charset="0"/>
                <a:sym typeface="PFBeauSansPro-Bold"/>
              </a:rPr>
              <a:t>tpu.ru</a:t>
            </a:r>
            <a:endParaRPr lang="ru-RU" sz="2000" b="1" kern="1200" spc="423" dirty="0">
              <a:solidFill>
                <a:srgbClr val="80BF44"/>
              </a:solidFill>
              <a:latin typeface="PFBeauSansPro-Bold"/>
              <a:ea typeface="PFBeauSansPro-Bold"/>
              <a:cs typeface="Calibri" panose="020F0502020204030204" pitchFamily="34" charset="0"/>
              <a:sym typeface="PFBeauSansPro-Bold"/>
            </a:endParaRPr>
          </a:p>
        </p:txBody>
      </p:sp>
      <p:cxnSp>
        <p:nvCxnSpPr>
          <p:cNvPr id="28" name="Прямая соединительная линия 27"/>
          <p:cNvCxnSpPr/>
          <p:nvPr userDrawn="1"/>
        </p:nvCxnSpPr>
        <p:spPr>
          <a:xfrm>
            <a:off x="916405" y="5595256"/>
            <a:ext cx="10417343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Прямоугольник 28"/>
          <p:cNvSpPr/>
          <p:nvPr userDrawn="1"/>
        </p:nvSpPr>
        <p:spPr>
          <a:xfrm>
            <a:off x="1006587" y="4048236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ru-RU" sz="1800" kern="1200">
              <a:solidFill>
                <a:prstClr val="white"/>
              </a:solidFill>
            </a:endParaRPr>
          </a:p>
        </p:txBody>
      </p:sp>
      <p:sp>
        <p:nvSpPr>
          <p:cNvPr id="32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961799" y="5844649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ФИО</a:t>
            </a:r>
          </a:p>
        </p:txBody>
      </p:sp>
      <p:sp>
        <p:nvSpPr>
          <p:cNvPr id="33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6961799" y="6216576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6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должность</a:t>
            </a:r>
          </a:p>
        </p:txBody>
      </p:sp>
      <p:sp>
        <p:nvSpPr>
          <p:cNvPr id="34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916405" y="5844649"/>
            <a:ext cx="2315542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rgbClr val="80BF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дата</a:t>
            </a:r>
          </a:p>
        </p:txBody>
      </p:sp>
    </p:spTree>
    <p:extLst>
      <p:ext uri="{BB962C8B-B14F-4D97-AF65-F5344CB8AC3E}">
        <p14:creationId xmlns:p14="http://schemas.microsoft.com/office/powerpoint/2010/main" val="7020510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3" t="10484" r="15094" b="43126"/>
          <a:stretch/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12" name="Прямоугольник 11"/>
          <p:cNvSpPr/>
          <p:nvPr userDrawn="1"/>
        </p:nvSpPr>
        <p:spPr>
          <a:xfrm>
            <a:off x="-1" y="-1"/>
            <a:ext cx="12192001" cy="6829719"/>
          </a:xfrm>
          <a:prstGeom prst="rect">
            <a:avLst/>
          </a:prstGeom>
          <a:solidFill>
            <a:schemeClr val="tx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ru-RU" sz="1800" kern="1200">
              <a:solidFill>
                <a:prstClr val="white"/>
              </a:solidFill>
            </a:endParaRPr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588" y="1132622"/>
            <a:ext cx="1992880" cy="46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Google Shape;357;p50"/>
          <p:cNvSpPr txBox="1"/>
          <p:nvPr userDrawn="1"/>
        </p:nvSpPr>
        <p:spPr>
          <a:xfrm>
            <a:off x="10012317" y="1162318"/>
            <a:ext cx="1321431" cy="405431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8355" tIns="48355" rIns="48355" bIns="48355">
            <a:spAutoFit/>
          </a:bodyPr>
          <a:lstStyle/>
          <a:p>
            <a:pPr algn="r">
              <a:buClrTx/>
              <a:buFontTx/>
              <a:buNone/>
              <a:defRPr sz="2600">
                <a:solidFill>
                  <a:srgbClr val="80BF44"/>
                </a:solidFill>
                <a:latin typeface="PFBeauSansPro-Bold"/>
                <a:ea typeface="PFBeauSansPro-Bold"/>
                <a:cs typeface="PFBeauSansPro-Bold"/>
                <a:sym typeface="PFBeauSansPro-Bold"/>
              </a:defRPr>
            </a:pPr>
            <a:r>
              <a:rPr lang="en-US" sz="2000" b="1" kern="1200" spc="423" dirty="0">
                <a:solidFill>
                  <a:srgbClr val="80BF44"/>
                </a:solidFill>
                <a:latin typeface="PFBeauSansPro-Bold"/>
                <a:ea typeface="PFBeauSansPro-Bold"/>
                <a:cs typeface="Calibri" panose="020F0502020204030204" pitchFamily="34" charset="0"/>
                <a:sym typeface="PFBeauSansPro-Bold"/>
              </a:rPr>
              <a:t>tpu.ru</a:t>
            </a:r>
            <a:endParaRPr lang="ru-RU" sz="2000" b="1" kern="1200" spc="423" dirty="0">
              <a:solidFill>
                <a:srgbClr val="80BF44"/>
              </a:solidFill>
              <a:latin typeface="PFBeauSansPro-Bold"/>
              <a:ea typeface="PFBeauSansPro-Bold"/>
              <a:cs typeface="Calibri" panose="020F0502020204030204" pitchFamily="34" charset="0"/>
              <a:sym typeface="PFBeauSansPro-Bold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6405" y="1597445"/>
            <a:ext cx="9144000" cy="2251628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6405" y="4332174"/>
            <a:ext cx="9144000" cy="126308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cxnSp>
        <p:nvCxnSpPr>
          <p:cNvPr id="7" name="Прямая соединительная линия 6"/>
          <p:cNvCxnSpPr/>
          <p:nvPr userDrawn="1"/>
        </p:nvCxnSpPr>
        <p:spPr>
          <a:xfrm>
            <a:off x="916405" y="5595256"/>
            <a:ext cx="10417343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Прямоугольник 26"/>
          <p:cNvSpPr/>
          <p:nvPr userDrawn="1"/>
        </p:nvSpPr>
        <p:spPr>
          <a:xfrm>
            <a:off x="1006587" y="4048236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ru-RU" sz="1800" kern="1200">
              <a:solidFill>
                <a:prstClr val="white"/>
              </a:solidFill>
            </a:endParaRPr>
          </a:p>
        </p:txBody>
      </p:sp>
      <p:sp>
        <p:nvSpPr>
          <p:cNvPr id="30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961799" y="5844649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ФИО</a:t>
            </a:r>
          </a:p>
        </p:txBody>
      </p:sp>
      <p:sp>
        <p:nvSpPr>
          <p:cNvPr id="31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6961799" y="6216576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6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должность</a:t>
            </a:r>
          </a:p>
        </p:txBody>
      </p:sp>
      <p:sp>
        <p:nvSpPr>
          <p:cNvPr id="32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916405" y="5844649"/>
            <a:ext cx="2315542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rgbClr val="80BF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дата</a:t>
            </a:r>
          </a:p>
        </p:txBody>
      </p:sp>
    </p:spTree>
    <p:extLst>
      <p:ext uri="{BB962C8B-B14F-4D97-AF65-F5344CB8AC3E}">
        <p14:creationId xmlns:p14="http://schemas.microsoft.com/office/powerpoint/2010/main" val="20323977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561" b="73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Прямоугольник 11"/>
          <p:cNvSpPr/>
          <p:nvPr userDrawn="1"/>
        </p:nvSpPr>
        <p:spPr>
          <a:xfrm>
            <a:off x="-1" y="-1"/>
            <a:ext cx="12192001" cy="6829719"/>
          </a:xfrm>
          <a:prstGeom prst="rect">
            <a:avLst/>
          </a:prstGeom>
          <a:solidFill>
            <a:schemeClr val="tx1"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ru-RU" sz="1800" kern="1200">
              <a:solidFill>
                <a:prstClr val="white"/>
              </a:solidFill>
            </a:endParaRPr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588" y="1132622"/>
            <a:ext cx="1992880" cy="46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Google Shape;357;p50"/>
          <p:cNvSpPr txBox="1"/>
          <p:nvPr userDrawn="1"/>
        </p:nvSpPr>
        <p:spPr>
          <a:xfrm>
            <a:off x="9033128" y="1162318"/>
            <a:ext cx="1321431" cy="405431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8355" tIns="48355" rIns="48355" bIns="48355">
            <a:spAutoFit/>
          </a:bodyPr>
          <a:lstStyle/>
          <a:p>
            <a:pPr>
              <a:buClrTx/>
              <a:buFontTx/>
              <a:buNone/>
              <a:defRPr sz="2600">
                <a:solidFill>
                  <a:srgbClr val="80BF44"/>
                </a:solidFill>
                <a:latin typeface="PFBeauSansPro-Bold"/>
                <a:ea typeface="PFBeauSansPro-Bold"/>
                <a:cs typeface="PFBeauSansPro-Bold"/>
                <a:sym typeface="PFBeauSansPro-Bold"/>
              </a:defRPr>
            </a:pPr>
            <a:r>
              <a:rPr lang="en-US" sz="2000" b="1" kern="1200" spc="423" dirty="0">
                <a:solidFill>
                  <a:srgbClr val="80BF44"/>
                </a:solidFill>
                <a:latin typeface="PFBeauSansPro-Bold"/>
                <a:ea typeface="PFBeauSansPro-Bold"/>
                <a:cs typeface="Calibri" panose="020F0502020204030204" pitchFamily="34" charset="0"/>
                <a:sym typeface="PFBeauSansPro-Bold"/>
              </a:rPr>
              <a:t>tpu.ru</a:t>
            </a:r>
            <a:endParaRPr lang="ru-RU" sz="2000" b="1" kern="1200" spc="423" dirty="0">
              <a:solidFill>
                <a:srgbClr val="80BF44"/>
              </a:solidFill>
              <a:latin typeface="PFBeauSansPro-Bold"/>
              <a:ea typeface="PFBeauSansPro-Bold"/>
              <a:cs typeface="Calibri" panose="020F0502020204030204" pitchFamily="34" charset="0"/>
              <a:sym typeface="PFBeauSansPro-Bold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6405" y="1597445"/>
            <a:ext cx="9144000" cy="2251628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6405" y="4332174"/>
            <a:ext cx="9144000" cy="126308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27" name="Прямоугольник 26"/>
          <p:cNvSpPr/>
          <p:nvPr userDrawn="1"/>
        </p:nvSpPr>
        <p:spPr>
          <a:xfrm>
            <a:off x="1006587" y="4048236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ru-RU" sz="1800" kern="1200">
              <a:solidFill>
                <a:prstClr val="white"/>
              </a:solidFill>
            </a:endParaRPr>
          </a:p>
        </p:txBody>
      </p:sp>
      <p:sp>
        <p:nvSpPr>
          <p:cNvPr id="2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961799" y="5844649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ФИО</a:t>
            </a:r>
          </a:p>
        </p:txBody>
      </p:sp>
      <p:sp>
        <p:nvSpPr>
          <p:cNvPr id="29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6961799" y="6216576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6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должность</a:t>
            </a:r>
          </a:p>
        </p:txBody>
      </p:sp>
      <p:sp>
        <p:nvSpPr>
          <p:cNvPr id="30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916405" y="5844649"/>
            <a:ext cx="2315542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rgbClr val="80BF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дата</a:t>
            </a:r>
          </a:p>
        </p:txBody>
      </p:sp>
    </p:spTree>
    <p:extLst>
      <p:ext uri="{BB962C8B-B14F-4D97-AF65-F5344CB8AC3E}">
        <p14:creationId xmlns:p14="http://schemas.microsoft.com/office/powerpoint/2010/main" val="23423931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18"/>
          <a:stretch/>
        </p:blipFill>
        <p:spPr>
          <a:xfrm>
            <a:off x="0" y="0"/>
            <a:ext cx="12192000" cy="6972300"/>
          </a:xfrm>
          <a:prstGeom prst="rect">
            <a:avLst/>
          </a:prstGeom>
        </p:spPr>
      </p:pic>
      <p:sp>
        <p:nvSpPr>
          <p:cNvPr id="14" name="Google Shape;357;p50"/>
          <p:cNvSpPr txBox="1"/>
          <p:nvPr userDrawn="1"/>
        </p:nvSpPr>
        <p:spPr>
          <a:xfrm>
            <a:off x="9033128" y="1162318"/>
            <a:ext cx="1321431" cy="405431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8355" tIns="48355" rIns="48355" bIns="48355">
            <a:spAutoFit/>
          </a:bodyPr>
          <a:lstStyle/>
          <a:p>
            <a:pPr>
              <a:buClrTx/>
              <a:buFontTx/>
              <a:buNone/>
              <a:defRPr sz="2600">
                <a:solidFill>
                  <a:srgbClr val="80BF44"/>
                </a:solidFill>
                <a:latin typeface="PFBeauSansPro-Bold"/>
                <a:ea typeface="PFBeauSansPro-Bold"/>
                <a:cs typeface="PFBeauSansPro-Bold"/>
                <a:sym typeface="PFBeauSansPro-Bold"/>
              </a:defRPr>
            </a:pPr>
            <a:r>
              <a:rPr lang="en-US" sz="2000" b="1" kern="1200" spc="423" dirty="0">
                <a:solidFill>
                  <a:srgbClr val="80BF44"/>
                </a:solidFill>
                <a:latin typeface="PFBeauSansPro-Bold"/>
                <a:ea typeface="PFBeauSansPro-Bold"/>
                <a:cs typeface="Calibri" panose="020F0502020204030204" pitchFamily="34" charset="0"/>
                <a:sym typeface="PFBeauSansPro-Bold"/>
              </a:rPr>
              <a:t>tpu.ru</a:t>
            </a:r>
            <a:endParaRPr lang="ru-RU" sz="2000" b="1" kern="1200" spc="423" dirty="0">
              <a:solidFill>
                <a:srgbClr val="80BF44"/>
              </a:solidFill>
              <a:latin typeface="PFBeauSansPro-Bold"/>
              <a:ea typeface="PFBeauSansPro-Bold"/>
              <a:cs typeface="Calibri" panose="020F0502020204030204" pitchFamily="34" charset="0"/>
              <a:sym typeface="PFBeauSansPro-Bold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6405" y="1597445"/>
            <a:ext cx="9144000" cy="2251628"/>
          </a:xfrm>
        </p:spPr>
        <p:txBody>
          <a:bodyPr anchor="b"/>
          <a:lstStyle>
            <a:lvl1pPr algn="l">
              <a:defRPr sz="6000">
                <a:solidFill>
                  <a:schemeClr val="tx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6405" y="4332174"/>
            <a:ext cx="9144000" cy="126308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27" name="Прямоугольник 26"/>
          <p:cNvSpPr/>
          <p:nvPr userDrawn="1"/>
        </p:nvSpPr>
        <p:spPr>
          <a:xfrm>
            <a:off x="1006587" y="4048236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ru-RU" sz="1800" kern="1200">
              <a:solidFill>
                <a:prstClr val="white"/>
              </a:solidFill>
            </a:endParaRPr>
          </a:p>
        </p:txBody>
      </p:sp>
      <p:sp>
        <p:nvSpPr>
          <p:cNvPr id="2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961799" y="5844649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ФИО</a:t>
            </a:r>
          </a:p>
        </p:txBody>
      </p:sp>
      <p:sp>
        <p:nvSpPr>
          <p:cNvPr id="29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6961799" y="6216576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должность</a:t>
            </a:r>
          </a:p>
        </p:txBody>
      </p:sp>
      <p:sp>
        <p:nvSpPr>
          <p:cNvPr id="30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916405" y="5844649"/>
            <a:ext cx="2315542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rgbClr val="80BF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дата</a:t>
            </a:r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87" y="1132622"/>
            <a:ext cx="1997695" cy="464823"/>
          </a:xfrm>
          <a:prstGeom prst="rect">
            <a:avLst/>
          </a:prstGeom>
        </p:spPr>
      </p:pic>
      <p:cxnSp>
        <p:nvCxnSpPr>
          <p:cNvPr id="11" name="Прямая соединительная линия 10"/>
          <p:cNvCxnSpPr/>
          <p:nvPr userDrawn="1"/>
        </p:nvCxnSpPr>
        <p:spPr>
          <a:xfrm>
            <a:off x="916405" y="5700031"/>
            <a:ext cx="1041734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10742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Рисунок 4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" t="33167" r="20607"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7" name="Прямоугольник 26"/>
          <p:cNvSpPr/>
          <p:nvPr userDrawn="1"/>
        </p:nvSpPr>
        <p:spPr>
          <a:xfrm>
            <a:off x="0" y="0"/>
            <a:ext cx="7767942" cy="6858000"/>
          </a:xfrm>
          <a:prstGeom prst="rect">
            <a:avLst/>
          </a:prstGeom>
          <a:solidFill>
            <a:schemeClr val="bg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ru-RU" sz="1800" kern="1200">
              <a:solidFill>
                <a:prstClr val="white"/>
              </a:solidFill>
            </a:endParaRPr>
          </a:p>
        </p:txBody>
      </p:sp>
      <p:sp>
        <p:nvSpPr>
          <p:cNvPr id="14" name="Google Shape;357;p50"/>
          <p:cNvSpPr txBox="1"/>
          <p:nvPr userDrawn="1"/>
        </p:nvSpPr>
        <p:spPr>
          <a:xfrm>
            <a:off x="6302628" y="1162318"/>
            <a:ext cx="1321431" cy="405431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8355" tIns="48355" rIns="48355" bIns="48355">
            <a:spAutoFit/>
          </a:bodyPr>
          <a:lstStyle/>
          <a:p>
            <a:pPr>
              <a:buClrTx/>
              <a:buFontTx/>
              <a:buNone/>
              <a:defRPr sz="2600">
                <a:solidFill>
                  <a:srgbClr val="80BF44"/>
                </a:solidFill>
                <a:latin typeface="PFBeauSansPro-Bold"/>
                <a:ea typeface="PFBeauSansPro-Bold"/>
                <a:cs typeface="PFBeauSansPro-Bold"/>
                <a:sym typeface="PFBeauSansPro-Bold"/>
              </a:defRPr>
            </a:pPr>
            <a:r>
              <a:rPr lang="en-US" sz="2000" b="1" kern="1200" spc="423" dirty="0">
                <a:solidFill>
                  <a:prstClr val="black"/>
                </a:solidFill>
                <a:latin typeface="PFBeauSansPro-Bold"/>
                <a:ea typeface="PFBeauSansPro-Bold"/>
                <a:cs typeface="Calibri" panose="020F0502020204030204" pitchFamily="34" charset="0"/>
                <a:sym typeface="PFBeauSansPro-Bold"/>
              </a:rPr>
              <a:t>tpu.ru</a:t>
            </a:r>
            <a:endParaRPr lang="ru-RU" sz="2000" b="1" kern="1200" spc="423" dirty="0">
              <a:solidFill>
                <a:prstClr val="black"/>
              </a:solidFill>
              <a:latin typeface="PFBeauSansPro-Bold"/>
              <a:ea typeface="PFBeauSansPro-Bold"/>
              <a:cs typeface="Calibri" panose="020F0502020204030204" pitchFamily="34" charset="0"/>
              <a:sym typeface="PFBeauSansPro-Bold"/>
            </a:endParaRPr>
          </a:p>
        </p:txBody>
      </p:sp>
      <p:sp>
        <p:nvSpPr>
          <p:cNvPr id="28" name="Прямоугольник 27"/>
          <p:cNvSpPr/>
          <p:nvPr userDrawn="1"/>
        </p:nvSpPr>
        <p:spPr>
          <a:xfrm>
            <a:off x="7767941" y="5595257"/>
            <a:ext cx="4424058" cy="126274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ru-RU" sz="1800" kern="1200" dirty="0">
              <a:solidFill>
                <a:prstClr val="white"/>
              </a:solidFill>
            </a:endParaRPr>
          </a:p>
        </p:txBody>
      </p:sp>
      <p:sp>
        <p:nvSpPr>
          <p:cNvPr id="30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7820051" y="5844649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ФИО</a:t>
            </a:r>
          </a:p>
        </p:txBody>
      </p:sp>
      <p:sp>
        <p:nvSpPr>
          <p:cNvPr id="31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7820051" y="6216576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6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должность</a:t>
            </a:r>
          </a:p>
        </p:txBody>
      </p:sp>
      <p:sp>
        <p:nvSpPr>
          <p:cNvPr id="32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5452398" y="5909909"/>
            <a:ext cx="2315542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rgbClr val="80BF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дата</a:t>
            </a:r>
          </a:p>
        </p:txBody>
      </p:sp>
      <p:grpSp>
        <p:nvGrpSpPr>
          <p:cNvPr id="33" name="Группа 32"/>
          <p:cNvGrpSpPr/>
          <p:nvPr userDrawn="1"/>
        </p:nvGrpSpPr>
        <p:grpSpPr>
          <a:xfrm>
            <a:off x="1006587" y="6083120"/>
            <a:ext cx="4110429" cy="70030"/>
            <a:chOff x="838200" y="6083120"/>
            <a:chExt cx="4110429" cy="70030"/>
          </a:xfrm>
          <a:solidFill>
            <a:srgbClr val="80BF44"/>
          </a:solidFill>
        </p:grpSpPr>
        <p:sp>
          <p:nvSpPr>
            <p:cNvPr id="34" name="Прямоугольник 33"/>
            <p:cNvSpPr/>
            <p:nvPr/>
          </p:nvSpPr>
          <p:spPr>
            <a:xfrm>
              <a:off x="838200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Tx/>
                <a:buFontTx/>
                <a:buNone/>
              </a:pPr>
              <a:endParaRPr lang="ru-RU" sz="1800" kern="1200">
                <a:solidFill>
                  <a:prstClr val="white"/>
                </a:solidFill>
              </a:endParaRPr>
            </a:p>
          </p:txBody>
        </p:sp>
        <p:sp>
          <p:nvSpPr>
            <p:cNvPr id="35" name="Прямоугольник 34"/>
            <p:cNvSpPr/>
            <p:nvPr/>
          </p:nvSpPr>
          <p:spPr>
            <a:xfrm>
              <a:off x="1243612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Tx/>
                <a:buFontTx/>
                <a:buNone/>
              </a:pPr>
              <a:endParaRPr lang="ru-RU" sz="1800" kern="1200">
                <a:solidFill>
                  <a:prstClr val="white"/>
                </a:solidFill>
              </a:endParaRPr>
            </a:p>
          </p:txBody>
        </p:sp>
        <p:sp>
          <p:nvSpPr>
            <p:cNvPr id="36" name="Прямоугольник 35"/>
            <p:cNvSpPr/>
            <p:nvPr/>
          </p:nvSpPr>
          <p:spPr>
            <a:xfrm>
              <a:off x="1649024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Tx/>
                <a:buFontTx/>
                <a:buNone/>
              </a:pPr>
              <a:endParaRPr lang="ru-RU" sz="1800" kern="1200">
                <a:solidFill>
                  <a:prstClr val="white"/>
                </a:solidFill>
              </a:endParaRPr>
            </a:p>
          </p:txBody>
        </p:sp>
        <p:sp>
          <p:nvSpPr>
            <p:cNvPr id="37" name="Прямоугольник 36"/>
            <p:cNvSpPr/>
            <p:nvPr/>
          </p:nvSpPr>
          <p:spPr>
            <a:xfrm>
              <a:off x="2054436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Tx/>
                <a:buFontTx/>
                <a:buNone/>
              </a:pPr>
              <a:endParaRPr lang="ru-RU" sz="1800" kern="1200">
                <a:solidFill>
                  <a:prstClr val="white"/>
                </a:solidFill>
              </a:endParaRPr>
            </a:p>
          </p:txBody>
        </p:sp>
        <p:sp>
          <p:nvSpPr>
            <p:cNvPr id="38" name="Прямоугольник 37"/>
            <p:cNvSpPr/>
            <p:nvPr/>
          </p:nvSpPr>
          <p:spPr>
            <a:xfrm>
              <a:off x="2459848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Tx/>
                <a:buFontTx/>
                <a:buNone/>
              </a:pPr>
              <a:endParaRPr lang="ru-RU" sz="1800" kern="1200">
                <a:solidFill>
                  <a:prstClr val="white"/>
                </a:solidFill>
              </a:endParaRPr>
            </a:p>
          </p:txBody>
        </p:sp>
        <p:sp>
          <p:nvSpPr>
            <p:cNvPr id="39" name="Прямоугольник 38"/>
            <p:cNvSpPr/>
            <p:nvPr/>
          </p:nvSpPr>
          <p:spPr>
            <a:xfrm>
              <a:off x="2865260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Tx/>
                <a:buFontTx/>
                <a:buNone/>
              </a:pPr>
              <a:endParaRPr lang="ru-RU" sz="1800" kern="1200">
                <a:solidFill>
                  <a:prstClr val="white"/>
                </a:solidFill>
              </a:endParaRPr>
            </a:p>
          </p:txBody>
        </p:sp>
        <p:sp>
          <p:nvSpPr>
            <p:cNvPr id="40" name="Прямоугольник 39"/>
            <p:cNvSpPr/>
            <p:nvPr/>
          </p:nvSpPr>
          <p:spPr>
            <a:xfrm>
              <a:off x="3265822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Tx/>
                <a:buFontTx/>
                <a:buNone/>
              </a:pPr>
              <a:endParaRPr lang="ru-RU" sz="1800" kern="1200">
                <a:solidFill>
                  <a:prstClr val="white"/>
                </a:solidFill>
              </a:endParaRPr>
            </a:p>
          </p:txBody>
        </p:sp>
        <p:sp>
          <p:nvSpPr>
            <p:cNvPr id="41" name="Прямоугольник 40"/>
            <p:cNvSpPr/>
            <p:nvPr/>
          </p:nvSpPr>
          <p:spPr>
            <a:xfrm>
              <a:off x="3662363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Tx/>
                <a:buFontTx/>
                <a:buNone/>
              </a:pPr>
              <a:endParaRPr lang="ru-RU" sz="1800" kern="1200">
                <a:solidFill>
                  <a:prstClr val="white"/>
                </a:solidFill>
              </a:endParaRPr>
            </a:p>
          </p:txBody>
        </p:sp>
        <p:sp>
          <p:nvSpPr>
            <p:cNvPr id="42" name="Прямоугольник 41"/>
            <p:cNvSpPr/>
            <p:nvPr/>
          </p:nvSpPr>
          <p:spPr>
            <a:xfrm>
              <a:off x="4067775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Tx/>
                <a:buFontTx/>
                <a:buNone/>
              </a:pPr>
              <a:endParaRPr lang="ru-RU" sz="1800" kern="1200">
                <a:solidFill>
                  <a:prstClr val="white"/>
                </a:solidFill>
              </a:endParaRPr>
            </a:p>
          </p:txBody>
        </p:sp>
        <p:sp>
          <p:nvSpPr>
            <p:cNvPr id="43" name="Прямоугольник 42"/>
            <p:cNvSpPr/>
            <p:nvPr/>
          </p:nvSpPr>
          <p:spPr>
            <a:xfrm>
              <a:off x="4473187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Tx/>
                <a:buFontTx/>
                <a:buNone/>
              </a:pPr>
              <a:endParaRPr lang="ru-RU" sz="1800" kern="1200">
                <a:solidFill>
                  <a:prstClr val="white"/>
                </a:solidFill>
              </a:endParaRPr>
            </a:p>
          </p:txBody>
        </p:sp>
        <p:sp>
          <p:nvSpPr>
            <p:cNvPr id="44" name="Прямоугольник 43"/>
            <p:cNvSpPr/>
            <p:nvPr/>
          </p:nvSpPr>
          <p:spPr>
            <a:xfrm>
              <a:off x="4878599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Tx/>
                <a:buFontTx/>
                <a:buNone/>
              </a:pPr>
              <a:endParaRPr lang="ru-RU" sz="1800" kern="1200">
                <a:solidFill>
                  <a:prstClr val="white"/>
                </a:solidFill>
              </a:endParaRPr>
            </a:p>
          </p:txBody>
        </p:sp>
      </p:grpSp>
      <p:sp>
        <p:nvSpPr>
          <p:cNvPr id="25" name="Заголовок 1"/>
          <p:cNvSpPr>
            <a:spLocks noGrp="1"/>
          </p:cNvSpPr>
          <p:nvPr>
            <p:ph type="ctrTitle"/>
          </p:nvPr>
        </p:nvSpPr>
        <p:spPr>
          <a:xfrm>
            <a:off x="916405" y="1597445"/>
            <a:ext cx="9144000" cy="2251628"/>
          </a:xfrm>
        </p:spPr>
        <p:txBody>
          <a:bodyPr anchor="b"/>
          <a:lstStyle>
            <a:lvl1pPr algn="l">
              <a:defRPr sz="6000">
                <a:solidFill>
                  <a:schemeClr val="tx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2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6405" y="4332174"/>
            <a:ext cx="9144000" cy="126308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45" name="Прямоугольник 44"/>
          <p:cNvSpPr/>
          <p:nvPr userDrawn="1"/>
        </p:nvSpPr>
        <p:spPr>
          <a:xfrm>
            <a:off x="1006587" y="4048236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ru-RU" sz="1800" kern="1200">
              <a:solidFill>
                <a:prstClr val="white"/>
              </a:solidFill>
            </a:endParaRPr>
          </a:p>
        </p:txBody>
      </p:sp>
      <p:pic>
        <p:nvPicPr>
          <p:cNvPr id="47" name="Рисунок 4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87" y="1132622"/>
            <a:ext cx="1997695" cy="464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31502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2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87" y="1271797"/>
            <a:ext cx="1777045" cy="414127"/>
          </a:xfrm>
          <a:prstGeom prst="rect">
            <a:avLst/>
          </a:prstGeom>
          <a:noFill/>
        </p:spPr>
      </p:pic>
      <p:sp>
        <p:nvSpPr>
          <p:cNvPr id="7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  <a:buFontTx/>
              <a:buNone/>
            </a:pPr>
            <a:fld id="{9B37D816-FFEF-4397-B1BC-F39C14AB3BC8}" type="slidenum">
              <a:rPr lang="ru-RU" smtClean="0">
                <a:solidFill>
                  <a:srgbClr val="E7E6E6">
                    <a:lumMod val="75000"/>
                  </a:srgbClr>
                </a:solidFill>
              </a:rPr>
              <a:pPr>
                <a:buClrTx/>
                <a:buFontTx/>
                <a:buNone/>
              </a:pPr>
              <a:t>‹#›</a:t>
            </a:fld>
            <a:endParaRPr lang="ru-RU" dirty="0">
              <a:solidFill>
                <a:srgbClr val="E7E6E6">
                  <a:lumMod val="75000"/>
                </a:srgbClr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8201" y="1997693"/>
            <a:ext cx="4663440" cy="795672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ru-RU" dirty="0" smtClean="0"/>
              <a:t>СОДЕРЖАНИЕ</a:t>
            </a:r>
            <a:endParaRPr lang="ru-RU" dirty="0"/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38200" y="2818433"/>
            <a:ext cx="10517188" cy="3140408"/>
          </a:xfrm>
        </p:spPr>
        <p:txBody>
          <a:bodyPr anchor="t">
            <a:normAutofit/>
          </a:bodyPr>
          <a:lstStyle>
            <a:lvl1pPr marL="457200" indent="-457200">
              <a:buSzPct val="150000"/>
              <a:buFont typeface="+mj-lt"/>
              <a:buAutoNum type="arabicPeriod"/>
              <a:defRPr sz="20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111191224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ржание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2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87" y="1271797"/>
            <a:ext cx="1777045" cy="414127"/>
          </a:xfrm>
          <a:prstGeom prst="rect">
            <a:avLst/>
          </a:prstGeom>
          <a:noFill/>
        </p:spPr>
      </p:pic>
      <p:sp>
        <p:nvSpPr>
          <p:cNvPr id="7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  <a:buFontTx/>
              <a:buNone/>
            </a:pPr>
            <a:fld id="{9B37D816-FFEF-4397-B1BC-F39C14AB3BC8}" type="slidenum">
              <a:rPr lang="ru-RU" smtClean="0">
                <a:solidFill>
                  <a:srgbClr val="E7E6E6">
                    <a:lumMod val="75000"/>
                  </a:srgbClr>
                </a:solidFill>
              </a:rPr>
              <a:pPr>
                <a:buClrTx/>
                <a:buFontTx/>
                <a:buNone/>
              </a:pPr>
              <a:t>‹#›</a:t>
            </a:fld>
            <a:endParaRPr lang="ru-RU" dirty="0">
              <a:solidFill>
                <a:srgbClr val="E7E6E6">
                  <a:lumMod val="75000"/>
                </a:srgbClr>
              </a:solidFill>
            </a:endParaRPr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4953000" y="1790700"/>
            <a:ext cx="6402388" cy="4701540"/>
          </a:xfrm>
        </p:spPr>
        <p:txBody>
          <a:bodyPr anchor="t">
            <a:normAutofit/>
          </a:bodyPr>
          <a:lstStyle>
            <a:lvl1pPr marL="457200" indent="-457200">
              <a:buSzPct val="150000"/>
              <a:buFont typeface="+mj-lt"/>
              <a:buAutoNum type="arabicPeriod"/>
              <a:defRPr sz="20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sp>
        <p:nvSpPr>
          <p:cNvPr id="9" name="Прямоугольник 8"/>
          <p:cNvSpPr/>
          <p:nvPr userDrawn="1"/>
        </p:nvSpPr>
        <p:spPr>
          <a:xfrm>
            <a:off x="0" y="2649203"/>
            <a:ext cx="4470400" cy="1322068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ru-RU" sz="1800" kern="120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8201" y="2912401"/>
            <a:ext cx="3278187" cy="795672"/>
          </a:xfr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ru-RU" dirty="0" smtClean="0"/>
              <a:t>СОДЕРЖАНИЕ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189800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ржание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" b="15925"/>
          <a:stretch/>
        </p:blipFill>
        <p:spPr>
          <a:xfrm>
            <a:off x="0" y="0"/>
            <a:ext cx="12204700" cy="68656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87" y="1271797"/>
            <a:ext cx="1779820" cy="414127"/>
          </a:xfrm>
          <a:prstGeom prst="rect">
            <a:avLst/>
          </a:prstGeom>
        </p:spPr>
      </p:pic>
      <p:sp>
        <p:nvSpPr>
          <p:cNvPr id="6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  <a:buFontTx/>
              <a:buNone/>
            </a:pPr>
            <a:fld id="{9B37D816-FFEF-4397-B1BC-F39C14AB3BC8}" type="slidenum">
              <a:rPr lang="ru-RU" smtClean="0">
                <a:solidFill>
                  <a:srgbClr val="E7E6E6">
                    <a:lumMod val="25000"/>
                  </a:srgbClr>
                </a:solidFill>
              </a:rPr>
              <a:pPr>
                <a:buClrTx/>
                <a:buFontTx/>
                <a:buNone/>
              </a:pPr>
              <a:t>‹#›</a:t>
            </a:fld>
            <a:endParaRPr lang="ru-RU" dirty="0">
              <a:solidFill>
                <a:srgbClr val="E7E6E6">
                  <a:lumMod val="25000"/>
                </a:srgbClr>
              </a:solidFill>
            </a:endParaRPr>
          </a:p>
        </p:txBody>
      </p:sp>
      <p:sp>
        <p:nvSpPr>
          <p:cNvPr id="9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8201" y="1997693"/>
            <a:ext cx="4663440" cy="795672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ru-RU" dirty="0" smtClean="0"/>
              <a:t>СОДЕРЖАНИЕ</a:t>
            </a:r>
            <a:endParaRPr lang="ru-RU" dirty="0"/>
          </a:p>
        </p:txBody>
      </p:sp>
      <p:sp>
        <p:nvSpPr>
          <p:cNvPr id="10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38200" y="2818433"/>
            <a:ext cx="10517188" cy="3140408"/>
          </a:xfrm>
        </p:spPr>
        <p:txBody>
          <a:bodyPr anchor="t">
            <a:normAutofit/>
          </a:bodyPr>
          <a:lstStyle>
            <a:lvl1pPr marL="457200" indent="-457200">
              <a:buSzPct val="150000"/>
              <a:buFont typeface="+mj-lt"/>
              <a:buAutoNum type="arabicPeriod"/>
              <a:defRPr sz="20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37436162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ржание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" b="15925"/>
          <a:stretch/>
        </p:blipFill>
        <p:spPr>
          <a:xfrm>
            <a:off x="0" y="0"/>
            <a:ext cx="12204700" cy="68656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87" y="1271797"/>
            <a:ext cx="1779820" cy="414127"/>
          </a:xfrm>
          <a:prstGeom prst="rect">
            <a:avLst/>
          </a:prstGeom>
        </p:spPr>
      </p:pic>
      <p:sp>
        <p:nvSpPr>
          <p:cNvPr id="6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  <a:buFontTx/>
              <a:buNone/>
            </a:pPr>
            <a:fld id="{9B37D816-FFEF-4397-B1BC-F39C14AB3BC8}" type="slidenum">
              <a:rPr lang="ru-RU" smtClean="0">
                <a:solidFill>
                  <a:srgbClr val="E7E6E6">
                    <a:lumMod val="25000"/>
                  </a:srgbClr>
                </a:solidFill>
              </a:rPr>
              <a:pPr>
                <a:buClrTx/>
                <a:buFontTx/>
                <a:buNone/>
              </a:pPr>
              <a:t>‹#›</a:t>
            </a:fld>
            <a:endParaRPr lang="ru-RU" dirty="0">
              <a:solidFill>
                <a:srgbClr val="E7E6E6">
                  <a:lumMod val="25000"/>
                </a:srgbClr>
              </a:solidFill>
            </a:endParaRPr>
          </a:p>
        </p:txBody>
      </p:sp>
      <p:sp>
        <p:nvSpPr>
          <p:cNvPr id="10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4838700" y="1685924"/>
            <a:ext cx="6516688" cy="4272917"/>
          </a:xfrm>
        </p:spPr>
        <p:txBody>
          <a:bodyPr anchor="t">
            <a:normAutofit/>
          </a:bodyPr>
          <a:lstStyle>
            <a:lvl1pPr marL="457200" indent="-457200">
              <a:buSzPct val="150000"/>
              <a:buFont typeface="+mj-lt"/>
              <a:buAutoNum type="arabicPeriod"/>
              <a:defRPr sz="20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1" y="2649203"/>
            <a:ext cx="4470399" cy="1322068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ru-RU" sz="1800" kern="1200">
              <a:solidFill>
                <a:prstClr val="white"/>
              </a:solidFill>
            </a:endParaRPr>
          </a:p>
        </p:txBody>
      </p:sp>
      <p:sp>
        <p:nvSpPr>
          <p:cNvPr id="9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8201" y="2957721"/>
            <a:ext cx="3497579" cy="795672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ru-RU" dirty="0" smtClean="0"/>
              <a:t>СОДЕРЖАНИЕ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4205440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чер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38200" y="1825625"/>
            <a:ext cx="10517188" cy="4351337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169172439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черный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2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38200" y="1825625"/>
            <a:ext cx="10517188" cy="4351337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sp>
        <p:nvSpPr>
          <p:cNvPr id="5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  <a:buFontTx/>
              <a:buNone/>
            </a:pPr>
            <a:fld id="{9B37D816-FFEF-4397-B1BC-F39C14AB3BC8}" type="slidenum">
              <a:rPr lang="ru-RU" smtClean="0">
                <a:solidFill>
                  <a:srgbClr val="E7E6E6">
                    <a:lumMod val="25000"/>
                  </a:srgbClr>
                </a:solidFill>
              </a:rPr>
              <a:pPr>
                <a:buClrTx/>
                <a:buFontTx/>
                <a:buNone/>
              </a:pPr>
              <a:t>‹#›</a:t>
            </a:fld>
            <a:endParaRPr lang="ru-RU" dirty="0">
              <a:solidFill>
                <a:srgbClr val="E7E6E6">
                  <a:lumMod val="25000"/>
                </a:srgbClr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4" y="904407"/>
            <a:ext cx="1030632" cy="24018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1535497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черный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2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38200" y="1825625"/>
            <a:ext cx="10517188" cy="4351337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sp>
        <p:nvSpPr>
          <p:cNvPr id="6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  <a:buFontTx/>
              <a:buNone/>
            </a:pPr>
            <a:fld id="{9B37D816-FFEF-4397-B1BC-F39C14AB3BC8}" type="slidenum">
              <a:rPr lang="ru-RU" smtClean="0">
                <a:solidFill>
                  <a:srgbClr val="E7E6E6">
                    <a:lumMod val="25000"/>
                  </a:srgbClr>
                </a:solidFill>
              </a:rPr>
              <a:pPr>
                <a:buClrTx/>
                <a:buFontTx/>
                <a:buNone/>
              </a:pPr>
              <a:t>‹#›</a:t>
            </a:fld>
            <a:endParaRPr lang="ru-RU" dirty="0">
              <a:solidFill>
                <a:srgbClr val="E7E6E6">
                  <a:lumMod val="25000"/>
                </a:srgbClr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4" y="904407"/>
            <a:ext cx="1030632" cy="24018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4111233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черный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172200" y="1825625"/>
            <a:ext cx="5181600" cy="4351336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sp>
        <p:nvSpPr>
          <p:cNvPr id="9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838200" y="1825625"/>
            <a:ext cx="5181600" cy="4351336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123562314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черный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10992" cy="1325563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Образец подзаголовка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Образец подзаголовка</a:t>
            </a:r>
          </a:p>
        </p:txBody>
      </p:sp>
      <p:sp>
        <p:nvSpPr>
          <p:cNvPr id="12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172200" y="2674619"/>
            <a:ext cx="5181600" cy="3502341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sp>
        <p:nvSpPr>
          <p:cNvPr id="13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838200" y="2674619"/>
            <a:ext cx="5181600" cy="3502341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44872446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черный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219324"/>
            <a:ext cx="3932237" cy="3649663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sp>
        <p:nvSpPr>
          <p:cNvPr id="9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5048250" y="1349375"/>
            <a:ext cx="6307138" cy="4519611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71956146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черное-бело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" t="1569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" t="15638" r="50090" b="-93"/>
          <a:stretch/>
        </p:blipFill>
        <p:spPr>
          <a:xfrm>
            <a:off x="0" y="0"/>
            <a:ext cx="6076950" cy="686562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6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  <a:buFontTx/>
              <a:buNone/>
            </a:pPr>
            <a:fld id="{9B37D816-FFEF-4397-B1BC-F39C14AB3BC8}" type="slidenum">
              <a:rPr lang="ru-RU" smtClean="0">
                <a:solidFill>
                  <a:srgbClr val="E7E6E6">
                    <a:lumMod val="25000"/>
                  </a:srgbClr>
                </a:solidFill>
              </a:rPr>
              <a:pPr>
                <a:buClrTx/>
                <a:buFontTx/>
                <a:buNone/>
              </a:pPr>
              <a:t>‹#›</a:t>
            </a:fld>
            <a:endParaRPr lang="ru-RU" dirty="0">
              <a:solidFill>
                <a:srgbClr val="E7E6E6">
                  <a:lumMod val="25000"/>
                </a:srgbClr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7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7724" y="909229"/>
            <a:ext cx="1018505" cy="23735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7166554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бел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ru-RU" sz="1800" kern="120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6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  <a:buFontTx/>
              <a:buNone/>
            </a:pPr>
            <a:fld id="{9B37D816-FFEF-4397-B1BC-F39C14AB3BC8}" type="slidenum">
              <a:rPr lang="ru-RU" smtClean="0">
                <a:solidFill>
                  <a:srgbClr val="E7E6E6">
                    <a:lumMod val="25000"/>
                  </a:srgbClr>
                </a:solidFill>
              </a:rPr>
              <a:pPr>
                <a:buClrTx/>
                <a:buFontTx/>
                <a:buNone/>
              </a:pPr>
              <a:t>‹#›</a:t>
            </a:fld>
            <a:endParaRPr lang="ru-RU" dirty="0">
              <a:solidFill>
                <a:srgbClr val="E7E6E6">
                  <a:lumMod val="25000"/>
                </a:srgbClr>
              </a:solidFill>
            </a:endParaRPr>
          </a:p>
        </p:txBody>
      </p:sp>
      <p:sp>
        <p:nvSpPr>
          <p:cNvPr id="7" name="Текст 3"/>
          <p:cNvSpPr>
            <a:spLocks noGrp="1"/>
          </p:cNvSpPr>
          <p:nvPr>
            <p:ph type="body" sz="quarter" idx="12"/>
          </p:nvPr>
        </p:nvSpPr>
        <p:spPr>
          <a:xfrm>
            <a:off x="838199" y="1825625"/>
            <a:ext cx="10515601" cy="4351338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9951862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белый 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2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9" name="Номер слайда 5"/>
          <p:cNvSpPr txBox="1">
            <a:spLocks/>
          </p:cNvSpPr>
          <p:nvPr userDrawn="1"/>
        </p:nvSpPr>
        <p:spPr>
          <a:xfrm>
            <a:off x="11353800" y="845344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  <a:buFontTx/>
              <a:buNone/>
            </a:pPr>
            <a:fld id="{9B37D816-FFEF-4397-B1BC-F39C14AB3BC8}" type="slidenum">
              <a:rPr lang="ru-RU" smtClean="0">
                <a:solidFill>
                  <a:srgbClr val="E7E6E6">
                    <a:lumMod val="25000"/>
                  </a:srgbClr>
                </a:solidFill>
              </a:rPr>
              <a:pPr>
                <a:buClrTx/>
                <a:buFontTx/>
                <a:buNone/>
              </a:pPr>
              <a:t>‹#›</a:t>
            </a:fld>
            <a:endParaRPr lang="ru-RU" dirty="0">
              <a:solidFill>
                <a:srgbClr val="E7E6E6">
                  <a:lumMod val="25000"/>
                </a:srgbClr>
              </a:solidFill>
            </a:endParaRPr>
          </a:p>
        </p:txBody>
      </p:sp>
      <p:sp>
        <p:nvSpPr>
          <p:cNvPr id="10" name="Текст 3"/>
          <p:cNvSpPr>
            <a:spLocks noGrp="1"/>
          </p:cNvSpPr>
          <p:nvPr>
            <p:ph type="body" sz="quarter" idx="12"/>
          </p:nvPr>
        </p:nvSpPr>
        <p:spPr>
          <a:xfrm>
            <a:off x="838199" y="1825625"/>
            <a:ext cx="10515601" cy="4351338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5800233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белый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4" b="13289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8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  <a:buFontTx/>
              <a:buNone/>
            </a:pPr>
            <a:fld id="{9B37D816-FFEF-4397-B1BC-F39C14AB3BC8}" type="slidenum">
              <a:rPr lang="ru-RU" smtClean="0">
                <a:solidFill>
                  <a:srgbClr val="E7E6E6">
                    <a:lumMod val="25000"/>
                  </a:srgbClr>
                </a:solidFill>
              </a:rPr>
              <a:pPr>
                <a:buClrTx/>
                <a:buFontTx/>
                <a:buNone/>
              </a:pPr>
              <a:t>‹#›</a:t>
            </a:fld>
            <a:endParaRPr lang="ru-RU" dirty="0">
              <a:solidFill>
                <a:srgbClr val="E7E6E6">
                  <a:lumMod val="25000"/>
                </a:srgbClr>
              </a:solidFill>
            </a:endParaRPr>
          </a:p>
        </p:txBody>
      </p:sp>
      <p:sp>
        <p:nvSpPr>
          <p:cNvPr id="10" name="Текст 3"/>
          <p:cNvSpPr>
            <a:spLocks noGrp="1"/>
          </p:cNvSpPr>
          <p:nvPr>
            <p:ph type="body" sz="quarter" idx="12"/>
          </p:nvPr>
        </p:nvSpPr>
        <p:spPr>
          <a:xfrm>
            <a:off x="838199" y="1825625"/>
            <a:ext cx="10515601" cy="4351338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>
                <a:solidFill>
                  <a:schemeClr val="tx1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4060072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Базовый слайд черный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ru-RU" sz="1800" kern="120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172200" y="1825625"/>
            <a:ext cx="5181600" cy="4351336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sp>
        <p:nvSpPr>
          <p:cNvPr id="9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838200" y="1825625"/>
            <a:ext cx="5181600" cy="4351336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7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  <a:buFontTx/>
              <a:buNone/>
            </a:pPr>
            <a:fld id="{9B37D816-FFEF-4397-B1BC-F39C14AB3BC8}" type="slidenum">
              <a:rPr lang="ru-RU" smtClean="0">
                <a:solidFill>
                  <a:srgbClr val="E7E6E6">
                    <a:lumMod val="25000"/>
                  </a:srgbClr>
                </a:solidFill>
              </a:rPr>
              <a:pPr>
                <a:buClrTx/>
                <a:buFontTx/>
                <a:buNone/>
              </a:pPr>
              <a:t>‹#›</a:t>
            </a:fld>
            <a:endParaRPr lang="ru-RU" dirty="0">
              <a:solidFill>
                <a:srgbClr val="E7E6E6">
                  <a:lumMod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58574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Базовый слайд черный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ru-RU" sz="1800" kern="120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10992" cy="13255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Образец подзаголовка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Образец подзаголовка</a:t>
            </a:r>
          </a:p>
        </p:txBody>
      </p:sp>
      <p:sp>
        <p:nvSpPr>
          <p:cNvPr id="12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172200" y="2674619"/>
            <a:ext cx="5181600" cy="3502341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sp>
        <p:nvSpPr>
          <p:cNvPr id="13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838200" y="2674619"/>
            <a:ext cx="5181600" cy="3502341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9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  <a:buFontTx/>
              <a:buNone/>
            </a:pPr>
            <a:fld id="{9B37D816-FFEF-4397-B1BC-F39C14AB3BC8}" type="slidenum">
              <a:rPr lang="ru-RU" smtClean="0">
                <a:solidFill>
                  <a:srgbClr val="E7E6E6">
                    <a:lumMod val="25000"/>
                  </a:srgbClr>
                </a:solidFill>
              </a:rPr>
              <a:pPr>
                <a:buClrTx/>
                <a:buFontTx/>
                <a:buNone/>
              </a:pPr>
              <a:t>‹#›</a:t>
            </a:fld>
            <a:endParaRPr lang="ru-RU" dirty="0">
              <a:solidFill>
                <a:srgbClr val="E7E6E6">
                  <a:lumMod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607584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Базовый слайд черный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ru-RU" sz="1800" kern="120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219324"/>
            <a:ext cx="3932237" cy="3649663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sp>
        <p:nvSpPr>
          <p:cNvPr id="9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5048250" y="1349375"/>
            <a:ext cx="6307138" cy="4519611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7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  <a:buFontTx/>
              <a:buNone/>
            </a:pPr>
            <a:fld id="{9B37D816-FFEF-4397-B1BC-F39C14AB3BC8}" type="slidenum">
              <a:rPr lang="ru-RU" smtClean="0">
                <a:solidFill>
                  <a:srgbClr val="E7E6E6">
                    <a:lumMod val="25000"/>
                  </a:srgbClr>
                </a:solidFill>
              </a:rPr>
              <a:pPr>
                <a:buClrTx/>
                <a:buFontTx/>
                <a:buNone/>
              </a:pPr>
              <a:t>‹#›</a:t>
            </a:fld>
            <a:endParaRPr lang="ru-RU" dirty="0">
              <a:solidFill>
                <a:srgbClr val="E7E6E6">
                  <a:lumMod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161757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и текст чер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18612" cy="1325563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839788" y="4657091"/>
            <a:ext cx="10515600" cy="823912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sp>
        <p:nvSpPr>
          <p:cNvPr id="15" name="Рисунок 2"/>
          <p:cNvSpPr>
            <a:spLocks noGrp="1"/>
          </p:cNvSpPr>
          <p:nvPr>
            <p:ph type="pic" idx="17"/>
          </p:nvPr>
        </p:nvSpPr>
        <p:spPr>
          <a:xfrm>
            <a:off x="839788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6" name="Рисунок 2"/>
          <p:cNvSpPr>
            <a:spLocks noGrp="1"/>
          </p:cNvSpPr>
          <p:nvPr>
            <p:ph type="pic" idx="18"/>
          </p:nvPr>
        </p:nvSpPr>
        <p:spPr>
          <a:xfrm>
            <a:off x="4485164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7" name="Рисунок 2"/>
          <p:cNvSpPr>
            <a:spLocks noGrp="1"/>
          </p:cNvSpPr>
          <p:nvPr>
            <p:ph type="pic" idx="19"/>
          </p:nvPr>
        </p:nvSpPr>
        <p:spPr>
          <a:xfrm>
            <a:off x="8133716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1798002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и текст черный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26232" cy="1325563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839788" y="4657090"/>
            <a:ext cx="3221672" cy="1423669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sp>
        <p:nvSpPr>
          <p:cNvPr id="7" name="Текст 2"/>
          <p:cNvSpPr>
            <a:spLocks noGrp="1"/>
          </p:cNvSpPr>
          <p:nvPr>
            <p:ph type="body" idx="15" hasCustomPrompt="1"/>
          </p:nvPr>
        </p:nvSpPr>
        <p:spPr>
          <a:xfrm>
            <a:off x="4486752" y="4657090"/>
            <a:ext cx="3221672" cy="1423669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133716" y="4657090"/>
            <a:ext cx="3221672" cy="1423669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sp>
        <p:nvSpPr>
          <p:cNvPr id="9" name="Рисунок 2"/>
          <p:cNvSpPr>
            <a:spLocks noGrp="1"/>
          </p:cNvSpPr>
          <p:nvPr>
            <p:ph type="pic" idx="17"/>
          </p:nvPr>
        </p:nvSpPr>
        <p:spPr>
          <a:xfrm>
            <a:off x="839788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0" name="Рисунок 2"/>
          <p:cNvSpPr>
            <a:spLocks noGrp="1"/>
          </p:cNvSpPr>
          <p:nvPr>
            <p:ph type="pic" idx="18"/>
          </p:nvPr>
        </p:nvSpPr>
        <p:spPr>
          <a:xfrm>
            <a:off x="4485164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1" name="Рисунок 2"/>
          <p:cNvSpPr>
            <a:spLocks noGrp="1"/>
          </p:cNvSpPr>
          <p:nvPr>
            <p:ph type="pic" idx="19"/>
          </p:nvPr>
        </p:nvSpPr>
        <p:spPr>
          <a:xfrm>
            <a:off x="8133716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6484437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и текст черный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26232" cy="1325563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133716" y="1825626"/>
            <a:ext cx="3221672" cy="4255134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sp>
        <p:nvSpPr>
          <p:cNvPr id="9" name="Рисунок 2"/>
          <p:cNvSpPr>
            <a:spLocks noGrp="1"/>
          </p:cNvSpPr>
          <p:nvPr>
            <p:ph type="pic" idx="1"/>
          </p:nvPr>
        </p:nvSpPr>
        <p:spPr>
          <a:xfrm>
            <a:off x="839788" y="1825626"/>
            <a:ext cx="7123112" cy="4255135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1441403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и текст черный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219325"/>
            <a:ext cx="3932237" cy="3621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11" name="Рисунок 2"/>
          <p:cNvSpPr>
            <a:spLocks noGrp="1"/>
          </p:cNvSpPr>
          <p:nvPr>
            <p:ph type="pic" idx="1"/>
          </p:nvPr>
        </p:nvSpPr>
        <p:spPr>
          <a:xfrm>
            <a:off x="5057775" y="1349376"/>
            <a:ext cx="6172200" cy="4491038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0359526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и текст бел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ru-RU" sz="1800" kern="120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22985" cy="13255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839788" y="4657090"/>
            <a:ext cx="10514012" cy="1423669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11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  <a:buFontTx/>
              <a:buNone/>
            </a:pPr>
            <a:fld id="{9B37D816-FFEF-4397-B1BC-F39C14AB3BC8}" type="slidenum">
              <a:rPr lang="ru-RU" smtClean="0">
                <a:solidFill>
                  <a:srgbClr val="E7E6E6">
                    <a:lumMod val="25000"/>
                  </a:srgbClr>
                </a:solidFill>
              </a:rPr>
              <a:pPr>
                <a:buClrTx/>
                <a:buFontTx/>
                <a:buNone/>
              </a:pPr>
              <a:t>‹#›</a:t>
            </a:fld>
            <a:endParaRPr lang="ru-RU" dirty="0">
              <a:solidFill>
                <a:srgbClr val="E7E6E6">
                  <a:lumMod val="25000"/>
                </a:srgbClr>
              </a:solidFill>
            </a:endParaRPr>
          </a:p>
        </p:txBody>
      </p:sp>
      <p:sp>
        <p:nvSpPr>
          <p:cNvPr id="15" name="Рисунок 2"/>
          <p:cNvSpPr>
            <a:spLocks noGrp="1"/>
          </p:cNvSpPr>
          <p:nvPr>
            <p:ph type="pic" idx="17"/>
          </p:nvPr>
        </p:nvSpPr>
        <p:spPr>
          <a:xfrm>
            <a:off x="839788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6" name="Рисунок 2"/>
          <p:cNvSpPr>
            <a:spLocks noGrp="1"/>
          </p:cNvSpPr>
          <p:nvPr>
            <p:ph type="pic" idx="18"/>
          </p:nvPr>
        </p:nvSpPr>
        <p:spPr>
          <a:xfrm>
            <a:off x="4485164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7" name="Рисунок 2"/>
          <p:cNvSpPr>
            <a:spLocks noGrp="1"/>
          </p:cNvSpPr>
          <p:nvPr>
            <p:ph type="pic" idx="19"/>
          </p:nvPr>
        </p:nvSpPr>
        <p:spPr>
          <a:xfrm>
            <a:off x="8133716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7537917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и текст белый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ru-RU" sz="1800" kern="120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22985" cy="13255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839788" y="4657090"/>
            <a:ext cx="3221672" cy="1423669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sp>
        <p:nvSpPr>
          <p:cNvPr id="7" name="Текст 2"/>
          <p:cNvSpPr>
            <a:spLocks noGrp="1"/>
          </p:cNvSpPr>
          <p:nvPr>
            <p:ph type="body" idx="15" hasCustomPrompt="1"/>
          </p:nvPr>
        </p:nvSpPr>
        <p:spPr>
          <a:xfrm>
            <a:off x="4486752" y="4657090"/>
            <a:ext cx="3221672" cy="1423669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133716" y="4657090"/>
            <a:ext cx="3221672" cy="1423669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11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  <a:buFontTx/>
              <a:buNone/>
            </a:pPr>
            <a:fld id="{9B37D816-FFEF-4397-B1BC-F39C14AB3BC8}" type="slidenum">
              <a:rPr lang="ru-RU" smtClean="0">
                <a:solidFill>
                  <a:srgbClr val="E7E6E6">
                    <a:lumMod val="25000"/>
                  </a:srgbClr>
                </a:solidFill>
              </a:rPr>
              <a:pPr>
                <a:buClrTx/>
                <a:buFontTx/>
                <a:buNone/>
              </a:pPr>
              <a:t>‹#›</a:t>
            </a:fld>
            <a:endParaRPr lang="ru-RU" dirty="0">
              <a:solidFill>
                <a:srgbClr val="E7E6E6">
                  <a:lumMod val="25000"/>
                </a:srgbClr>
              </a:solidFill>
            </a:endParaRPr>
          </a:p>
        </p:txBody>
      </p:sp>
      <p:sp>
        <p:nvSpPr>
          <p:cNvPr id="15" name="Рисунок 2"/>
          <p:cNvSpPr>
            <a:spLocks noGrp="1"/>
          </p:cNvSpPr>
          <p:nvPr>
            <p:ph type="pic" idx="17"/>
          </p:nvPr>
        </p:nvSpPr>
        <p:spPr>
          <a:xfrm>
            <a:off x="839788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6" name="Рисунок 2"/>
          <p:cNvSpPr>
            <a:spLocks noGrp="1"/>
          </p:cNvSpPr>
          <p:nvPr>
            <p:ph type="pic" idx="18"/>
          </p:nvPr>
        </p:nvSpPr>
        <p:spPr>
          <a:xfrm>
            <a:off x="4485164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7" name="Рисунок 2"/>
          <p:cNvSpPr>
            <a:spLocks noGrp="1"/>
          </p:cNvSpPr>
          <p:nvPr>
            <p:ph type="pic" idx="19"/>
          </p:nvPr>
        </p:nvSpPr>
        <p:spPr>
          <a:xfrm>
            <a:off x="8133716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6803353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Рисунок и текст черный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ru-RU" sz="1800" kern="120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26232" cy="13255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133716" y="1825626"/>
            <a:ext cx="3221672" cy="4255134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7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  <a:buFontTx/>
              <a:buNone/>
            </a:pPr>
            <a:fld id="{9B37D816-FFEF-4397-B1BC-F39C14AB3BC8}" type="slidenum">
              <a:rPr lang="ru-RU" smtClean="0">
                <a:solidFill>
                  <a:srgbClr val="E7E6E6">
                    <a:lumMod val="25000"/>
                  </a:srgbClr>
                </a:solidFill>
              </a:rPr>
              <a:pPr>
                <a:buClrTx/>
                <a:buFontTx/>
                <a:buNone/>
              </a:pPr>
              <a:t>‹#›</a:t>
            </a:fld>
            <a:endParaRPr lang="ru-RU" dirty="0">
              <a:solidFill>
                <a:srgbClr val="E7E6E6">
                  <a:lumMod val="25000"/>
                </a:srgbClr>
              </a:solidFill>
            </a:endParaRPr>
          </a:p>
        </p:txBody>
      </p:sp>
      <p:sp>
        <p:nvSpPr>
          <p:cNvPr id="9" name="Рисунок 2"/>
          <p:cNvSpPr>
            <a:spLocks noGrp="1"/>
          </p:cNvSpPr>
          <p:nvPr>
            <p:ph type="pic" idx="1"/>
          </p:nvPr>
        </p:nvSpPr>
        <p:spPr>
          <a:xfrm>
            <a:off x="839788" y="1825626"/>
            <a:ext cx="7123112" cy="4255135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2524366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_Рисунок и текст черный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ru-RU" sz="1800" kern="120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057775" y="1349376"/>
            <a:ext cx="6172200" cy="4491038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219325"/>
            <a:ext cx="3932237" cy="3621088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6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  <a:buFontTx/>
              <a:buNone/>
            </a:pPr>
            <a:fld id="{9B37D816-FFEF-4397-B1BC-F39C14AB3BC8}" type="slidenum">
              <a:rPr lang="ru-RU" smtClean="0">
                <a:solidFill>
                  <a:srgbClr val="E7E6E6">
                    <a:lumMod val="25000"/>
                  </a:srgbClr>
                </a:solidFill>
              </a:rPr>
              <a:pPr>
                <a:buClrTx/>
                <a:buFontTx/>
                <a:buNone/>
              </a:pPr>
              <a:t>‹#›</a:t>
            </a:fld>
            <a:endParaRPr lang="ru-RU" dirty="0">
              <a:solidFill>
                <a:srgbClr val="E7E6E6">
                  <a:lumMod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664660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делитель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88" r="11520" b="11719"/>
          <a:stretch/>
        </p:blipFill>
        <p:spPr>
          <a:xfrm>
            <a:off x="0" y="-12700"/>
            <a:ext cx="12192000" cy="6870700"/>
          </a:xfrm>
          <a:prstGeom prst="rect">
            <a:avLst/>
          </a:prstGeom>
        </p:spPr>
      </p:pic>
      <p:sp>
        <p:nvSpPr>
          <p:cNvPr id="8" name="Прямоугольник 7"/>
          <p:cNvSpPr/>
          <p:nvPr userDrawn="1"/>
        </p:nvSpPr>
        <p:spPr>
          <a:xfrm>
            <a:off x="1006587" y="4375510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ru-RU" sz="1800" kern="1200">
              <a:solidFill>
                <a:prstClr val="white"/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87" y="1271797"/>
            <a:ext cx="1777045" cy="414127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7" y="1992900"/>
            <a:ext cx="8523288" cy="212687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4711262"/>
            <a:ext cx="8523287" cy="141410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 smtClean="0"/>
              <a:t>Образец  подзаголовка</a:t>
            </a:r>
          </a:p>
        </p:txBody>
      </p:sp>
      <p:sp>
        <p:nvSpPr>
          <p:cNvPr id="10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  <a:buFontTx/>
              <a:buNone/>
            </a:pPr>
            <a:fld id="{9B37D816-FFEF-4397-B1BC-F39C14AB3BC8}" type="slidenum">
              <a:rPr lang="ru-RU" smtClean="0">
                <a:solidFill>
                  <a:srgbClr val="E7E6E6">
                    <a:lumMod val="75000"/>
                  </a:srgbClr>
                </a:solidFill>
              </a:rPr>
              <a:pPr>
                <a:buClrTx/>
                <a:buFontTx/>
                <a:buNone/>
              </a:pPr>
              <a:t>‹#›</a:t>
            </a:fld>
            <a:endParaRPr lang="ru-RU" dirty="0">
              <a:solidFill>
                <a:srgbClr val="E7E6E6">
                  <a:lumMod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659535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делитель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2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Прямоугольник 7"/>
          <p:cNvSpPr/>
          <p:nvPr userDrawn="1"/>
        </p:nvSpPr>
        <p:spPr>
          <a:xfrm>
            <a:off x="1006587" y="4375510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ru-RU" sz="1800" kern="1200">
              <a:solidFill>
                <a:prstClr val="white"/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87" y="1271797"/>
            <a:ext cx="1777045" cy="414127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7" y="1992900"/>
            <a:ext cx="8523288" cy="212687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4711262"/>
            <a:ext cx="8523287" cy="141410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 smtClean="0"/>
              <a:t>Образец  подзаголовка</a:t>
            </a:r>
          </a:p>
        </p:txBody>
      </p:sp>
      <p:sp>
        <p:nvSpPr>
          <p:cNvPr id="10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  <a:buFontTx/>
              <a:buNone/>
            </a:pPr>
            <a:fld id="{9B37D816-FFEF-4397-B1BC-F39C14AB3BC8}" type="slidenum">
              <a:rPr lang="ru-RU" smtClean="0">
                <a:solidFill>
                  <a:srgbClr val="E7E6E6">
                    <a:lumMod val="75000"/>
                  </a:srgbClr>
                </a:solidFill>
              </a:rPr>
              <a:pPr>
                <a:buClrTx/>
                <a:buFontTx/>
                <a:buNone/>
              </a:pPr>
              <a:t>‹#›</a:t>
            </a:fld>
            <a:endParaRPr lang="ru-RU" dirty="0">
              <a:solidFill>
                <a:srgbClr val="E7E6E6">
                  <a:lumMod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370884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делитель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887" r="18089" b="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 userDrawn="1"/>
        </p:nvSpPr>
        <p:spPr>
          <a:xfrm>
            <a:off x="0" y="2324100"/>
            <a:ext cx="9363075" cy="3238500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ru-RU" sz="1800" kern="1200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1006587" y="4083410"/>
            <a:ext cx="973705" cy="800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ru-RU" sz="1800" kern="120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7" y="2324100"/>
            <a:ext cx="8523288" cy="150357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4419163"/>
            <a:ext cx="8523287" cy="88943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 smtClean="0"/>
              <a:t>Образец  подзаголовка</a:t>
            </a:r>
          </a:p>
        </p:txBody>
      </p:sp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88" y="1271798"/>
            <a:ext cx="1779820" cy="414129"/>
          </a:xfrm>
          <a:prstGeom prst="rect">
            <a:avLst/>
          </a:prstGeom>
        </p:spPr>
      </p:pic>
      <p:sp>
        <p:nvSpPr>
          <p:cNvPr id="15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  <a:buFontTx/>
              <a:buNone/>
            </a:pPr>
            <a:fld id="{9B37D816-FFEF-4397-B1BC-F39C14AB3BC8}" type="slidenum">
              <a:rPr lang="ru-RU" smtClean="0">
                <a:solidFill>
                  <a:srgbClr val="E7E6E6">
                    <a:lumMod val="25000"/>
                  </a:srgbClr>
                </a:solidFill>
              </a:rPr>
              <a:pPr>
                <a:buClrTx/>
                <a:buFontTx/>
                <a:buNone/>
              </a:pPr>
              <a:t>‹#›</a:t>
            </a:fld>
            <a:endParaRPr lang="ru-RU" dirty="0">
              <a:solidFill>
                <a:srgbClr val="E7E6E6">
                  <a:lumMod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154249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делитель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887" r="18089" b="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 userDrawn="1"/>
        </p:nvSpPr>
        <p:spPr>
          <a:xfrm>
            <a:off x="0" y="2717800"/>
            <a:ext cx="9363075" cy="2451100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ru-RU" sz="1800" kern="120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7" y="2717800"/>
            <a:ext cx="8523288" cy="245110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88" y="1271798"/>
            <a:ext cx="1779820" cy="414129"/>
          </a:xfrm>
          <a:prstGeom prst="rect">
            <a:avLst/>
          </a:prstGeom>
        </p:spPr>
      </p:pic>
      <p:sp>
        <p:nvSpPr>
          <p:cNvPr id="9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  <a:buFontTx/>
              <a:buNone/>
            </a:pPr>
            <a:fld id="{9B37D816-FFEF-4397-B1BC-F39C14AB3BC8}" type="slidenum">
              <a:rPr lang="ru-RU" smtClean="0">
                <a:solidFill>
                  <a:srgbClr val="E7E6E6">
                    <a:lumMod val="25000"/>
                  </a:srgbClr>
                </a:solidFill>
              </a:rPr>
              <a:pPr>
                <a:buClrTx/>
                <a:buFontTx/>
                <a:buNone/>
              </a:pPr>
              <a:t>‹#›</a:t>
            </a:fld>
            <a:endParaRPr lang="ru-RU" dirty="0">
              <a:solidFill>
                <a:srgbClr val="E7E6E6">
                  <a:lumMod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792258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делитель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156"/>
          <a:stretch/>
        </p:blipFill>
        <p:spPr>
          <a:xfrm>
            <a:off x="0" y="0"/>
            <a:ext cx="12192000" cy="6896100"/>
          </a:xfrm>
          <a:prstGeom prst="rect">
            <a:avLst/>
          </a:prstGeom>
        </p:spPr>
      </p:pic>
      <p:sp>
        <p:nvSpPr>
          <p:cNvPr id="5" name="Прямоугольник 4"/>
          <p:cNvSpPr/>
          <p:nvPr userDrawn="1"/>
        </p:nvSpPr>
        <p:spPr>
          <a:xfrm>
            <a:off x="0" y="2324100"/>
            <a:ext cx="9363075" cy="3238500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ru-RU" sz="1800" kern="1200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1006587" y="4083410"/>
            <a:ext cx="973705" cy="800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ru-RU" sz="1800" kern="120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7" y="2324100"/>
            <a:ext cx="8523288" cy="150357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4419163"/>
            <a:ext cx="8523287" cy="88943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 smtClean="0"/>
              <a:t>Образец  подзаголовка</a:t>
            </a:r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87" y="1271797"/>
            <a:ext cx="1779820" cy="414127"/>
          </a:xfrm>
          <a:prstGeom prst="rect">
            <a:avLst/>
          </a:prstGeom>
        </p:spPr>
      </p:pic>
      <p:sp>
        <p:nvSpPr>
          <p:cNvPr id="14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  <a:buFontTx/>
              <a:buNone/>
            </a:pPr>
            <a:fld id="{9B37D816-FFEF-4397-B1BC-F39C14AB3BC8}" type="slidenum">
              <a:rPr lang="ru-RU" smtClean="0">
                <a:solidFill>
                  <a:srgbClr val="E7E6E6">
                    <a:lumMod val="25000"/>
                  </a:srgbClr>
                </a:solidFill>
              </a:rPr>
              <a:pPr>
                <a:buClrTx/>
                <a:buFontTx/>
                <a:buNone/>
              </a:pPr>
              <a:t>‹#›</a:t>
            </a:fld>
            <a:endParaRPr lang="ru-RU" dirty="0">
              <a:solidFill>
                <a:srgbClr val="E7E6E6">
                  <a:lumMod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435082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делитель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156"/>
          <a:stretch/>
        </p:blipFill>
        <p:spPr>
          <a:xfrm>
            <a:off x="0" y="0"/>
            <a:ext cx="12192000" cy="6896100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2717800"/>
            <a:ext cx="9363075" cy="2451100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ru-RU" sz="1800" kern="120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7" y="2717800"/>
            <a:ext cx="8523288" cy="245110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87" y="1271797"/>
            <a:ext cx="1779820" cy="414127"/>
          </a:xfrm>
          <a:prstGeom prst="rect">
            <a:avLst/>
          </a:prstGeom>
        </p:spPr>
      </p:pic>
      <p:sp>
        <p:nvSpPr>
          <p:cNvPr id="10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  <a:buFontTx/>
              <a:buNone/>
            </a:pPr>
            <a:fld id="{9B37D816-FFEF-4397-B1BC-F39C14AB3BC8}" type="slidenum">
              <a:rPr lang="ru-RU" smtClean="0">
                <a:solidFill>
                  <a:srgbClr val="E7E6E6">
                    <a:lumMod val="25000"/>
                  </a:srgbClr>
                </a:solidFill>
              </a:rPr>
              <a:pPr>
                <a:buClrTx/>
                <a:buFontTx/>
                <a:buNone/>
              </a:pPr>
              <a:t>‹#›</a:t>
            </a:fld>
            <a:endParaRPr lang="ru-RU" dirty="0">
              <a:solidFill>
                <a:srgbClr val="E7E6E6">
                  <a:lumMod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416015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Цита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10" b="24561"/>
          <a:stretch/>
        </p:blipFill>
        <p:spPr>
          <a:xfrm>
            <a:off x="0" y="-7620"/>
            <a:ext cx="12192000" cy="6865620"/>
          </a:xfrm>
          <a:prstGeom prst="rect">
            <a:avLst/>
          </a:prstGeom>
        </p:spPr>
      </p:pic>
      <p:sp>
        <p:nvSpPr>
          <p:cNvPr id="10" name="Заголовок 1">
            <a:extLst>
              <a:ext uri="{FF2B5EF4-FFF2-40B4-BE49-F238E27FC236}">
                <a16:creationId xmlns="" xmlns:a16="http://schemas.microsoft.com/office/drawing/2014/main" id="{2C6CBBCF-0DE3-E94F-9EA5-298B0C60DA2E}"/>
              </a:ext>
            </a:extLst>
          </p:cNvPr>
          <p:cNvSpPr txBox="1">
            <a:spLocks/>
          </p:cNvSpPr>
          <p:nvPr userDrawn="1"/>
        </p:nvSpPr>
        <p:spPr>
          <a:xfrm>
            <a:off x="1053147" y="1992367"/>
            <a:ext cx="1951475" cy="14634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4800"/>
              </a:spcAft>
              <a:buClrTx/>
              <a:buFontTx/>
              <a:buNone/>
            </a:pPr>
            <a:r>
              <a:rPr lang="ru-RU" altLang="ru-RU" sz="12000" b="1" dirty="0" smtClean="0">
                <a:ln w="28575">
                  <a:solidFill>
                    <a:srgbClr val="80BF44"/>
                  </a:solidFill>
                </a:ln>
                <a:solidFill>
                  <a:srgbClr val="00B0F0">
                    <a:alpha val="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endParaRPr lang="ru-RU" altLang="ru-RU" sz="12000" b="1" dirty="0">
              <a:ln w="28575">
                <a:solidFill>
                  <a:srgbClr val="80BF44"/>
                </a:solidFill>
              </a:ln>
              <a:solidFill>
                <a:srgbClr val="00B0F0">
                  <a:alpha val="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22986" cy="1325563"/>
          </a:xfrm>
        </p:spPr>
        <p:txBody>
          <a:bodyPr/>
          <a:lstStyle>
            <a:lvl1pPr>
              <a:defRPr/>
            </a:lvl1pPr>
          </a:lstStyle>
          <a:p>
            <a:r>
              <a:rPr lang="ru-RU" dirty="0" smtClean="0"/>
              <a:t>ЦИТАТА</a:t>
            </a:r>
            <a:endParaRPr lang="ru-RU" dirty="0"/>
          </a:p>
        </p:txBody>
      </p:sp>
      <p:sp>
        <p:nvSpPr>
          <p:cNvPr id="11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  <a:buFontTx/>
              <a:buNone/>
            </a:pPr>
            <a:fld id="{9B37D816-FFEF-4397-B1BC-F39C14AB3BC8}" type="slidenum">
              <a:rPr lang="ru-RU" smtClean="0">
                <a:solidFill>
                  <a:srgbClr val="E7E6E6">
                    <a:lumMod val="25000"/>
                  </a:srgbClr>
                </a:solidFill>
              </a:rPr>
              <a:pPr>
                <a:buClrTx/>
                <a:buFontTx/>
                <a:buNone/>
              </a:pPr>
              <a:t>‹#›</a:t>
            </a:fld>
            <a:endParaRPr lang="ru-RU" dirty="0">
              <a:solidFill>
                <a:srgbClr val="E7E6E6">
                  <a:lumMod val="25000"/>
                </a:srgbClr>
              </a:solidFill>
            </a:endParaRPr>
          </a:p>
        </p:txBody>
      </p:sp>
      <p:sp>
        <p:nvSpPr>
          <p:cNvPr id="13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2028884" y="2724084"/>
            <a:ext cx="7450396" cy="2122236"/>
          </a:xfrm>
        </p:spPr>
        <p:txBody>
          <a:bodyPr anchor="t">
            <a:normAutofit/>
          </a:bodyPr>
          <a:lstStyle>
            <a:lvl1pPr marL="0" indent="0">
              <a:buNone/>
              <a:defRPr sz="32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Цитата</a:t>
            </a:r>
          </a:p>
        </p:txBody>
      </p:sp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4" y="904407"/>
            <a:ext cx="1030632" cy="24018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1901790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Цитата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56" b="12186"/>
          <a:stretch/>
        </p:blipFill>
        <p:spPr>
          <a:xfrm>
            <a:off x="0" y="-7620"/>
            <a:ext cx="12191999" cy="6865620"/>
          </a:xfrm>
          <a:prstGeom prst="rect">
            <a:avLst/>
          </a:prstGeom>
        </p:spPr>
      </p:pic>
      <p:sp>
        <p:nvSpPr>
          <p:cNvPr id="4" name="Прямоугольник 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ru-RU" sz="1800" kern="1200">
              <a:solidFill>
                <a:prstClr val="white"/>
              </a:solidFill>
            </a:endParaRPr>
          </a:p>
        </p:txBody>
      </p:sp>
      <p:sp>
        <p:nvSpPr>
          <p:cNvPr id="10" name="Заголовок 1">
            <a:extLst>
              <a:ext uri="{FF2B5EF4-FFF2-40B4-BE49-F238E27FC236}">
                <a16:creationId xmlns="" xmlns:a16="http://schemas.microsoft.com/office/drawing/2014/main" id="{2C6CBBCF-0DE3-E94F-9EA5-298B0C60DA2E}"/>
              </a:ext>
            </a:extLst>
          </p:cNvPr>
          <p:cNvSpPr txBox="1">
            <a:spLocks/>
          </p:cNvSpPr>
          <p:nvPr userDrawn="1"/>
        </p:nvSpPr>
        <p:spPr>
          <a:xfrm>
            <a:off x="1053147" y="1992367"/>
            <a:ext cx="1951475" cy="14634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4800"/>
              </a:spcAft>
              <a:buClrTx/>
              <a:buFontTx/>
              <a:buNone/>
            </a:pPr>
            <a:r>
              <a:rPr lang="ru-RU" altLang="ru-RU" sz="12000" b="1" dirty="0" smtClean="0">
                <a:ln w="28575">
                  <a:solidFill>
                    <a:srgbClr val="80BF44"/>
                  </a:solidFill>
                </a:ln>
                <a:solidFill>
                  <a:srgbClr val="00B0F0">
                    <a:alpha val="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endParaRPr lang="ru-RU" altLang="ru-RU" sz="12000" b="1" dirty="0">
              <a:ln w="28575">
                <a:solidFill>
                  <a:srgbClr val="80BF44"/>
                </a:solidFill>
              </a:ln>
              <a:solidFill>
                <a:srgbClr val="00B0F0">
                  <a:alpha val="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22985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 smtClean="0"/>
              <a:t>ЦИТАТА</a:t>
            </a:r>
            <a:endParaRPr lang="ru-RU" dirty="0"/>
          </a:p>
        </p:txBody>
      </p:sp>
      <p:sp>
        <p:nvSpPr>
          <p:cNvPr id="11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  <a:buFontTx/>
              <a:buNone/>
            </a:pPr>
            <a:fld id="{9B37D816-FFEF-4397-B1BC-F39C14AB3BC8}" type="slidenum">
              <a:rPr lang="ru-RU" smtClean="0">
                <a:solidFill>
                  <a:srgbClr val="E7E6E6">
                    <a:lumMod val="25000"/>
                  </a:srgbClr>
                </a:solidFill>
              </a:rPr>
              <a:pPr>
                <a:buClrTx/>
                <a:buFontTx/>
                <a:buNone/>
              </a:pPr>
              <a:t>‹#›</a:t>
            </a:fld>
            <a:endParaRPr lang="ru-RU" dirty="0">
              <a:solidFill>
                <a:srgbClr val="E7E6E6">
                  <a:lumMod val="25000"/>
                </a:srgbClr>
              </a:solidFill>
            </a:endParaRPr>
          </a:p>
        </p:txBody>
      </p:sp>
      <p:sp>
        <p:nvSpPr>
          <p:cNvPr id="13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2028884" y="2724084"/>
            <a:ext cx="7450396" cy="2122236"/>
          </a:xfrm>
        </p:spPr>
        <p:txBody>
          <a:bodyPr anchor="t">
            <a:normAutofit/>
          </a:bodyPr>
          <a:lstStyle>
            <a:lvl1pPr marL="0" indent="0">
              <a:buNone/>
              <a:defRPr sz="32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Цитата</a:t>
            </a:r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4" y="904407"/>
            <a:ext cx="1030632" cy="24018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9236531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а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00"/>
          <a:stretch/>
        </p:blipFill>
        <p:spPr>
          <a:xfrm>
            <a:off x="0" y="7619"/>
            <a:ext cx="12192000" cy="685038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7619"/>
            <a:ext cx="7767942" cy="6850381"/>
          </a:xfrm>
          <a:prstGeom prst="rect">
            <a:avLst/>
          </a:prstGeom>
          <a:solidFill>
            <a:schemeClr val="tx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ru-RU" sz="1800" kern="1200">
              <a:solidFill>
                <a:prstClr val="white"/>
              </a:solidFill>
            </a:endParaRPr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5595257"/>
            <a:ext cx="7767942" cy="126274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ru-RU" sz="1800" kern="1200" dirty="0">
              <a:solidFill>
                <a:prstClr val="white"/>
              </a:solidFill>
            </a:endParaRPr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905" y="5097715"/>
            <a:ext cx="324324" cy="233304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535" y="3856945"/>
            <a:ext cx="375122" cy="286552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152" y="4485663"/>
            <a:ext cx="223888" cy="33478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1303336"/>
            <a:ext cx="6928154" cy="1325563"/>
          </a:xfrm>
        </p:spPr>
        <p:txBody>
          <a:bodyPr/>
          <a:lstStyle>
            <a:lvl1pPr>
              <a:defRPr baseline="0"/>
            </a:lvl1pPr>
          </a:lstStyle>
          <a:p>
            <a:r>
              <a:rPr lang="ru-RU" dirty="0" smtClean="0"/>
              <a:t>КОНТАКТНАЯ ИНФОРМАЦИЯ</a:t>
            </a:r>
            <a:endParaRPr lang="ru-RU" dirty="0"/>
          </a:p>
        </p:txBody>
      </p:sp>
      <p:sp>
        <p:nvSpPr>
          <p:cNvPr id="11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  <a:buFontTx/>
              <a:buNone/>
            </a:pPr>
            <a:fld id="{9B37D816-FFEF-4397-B1BC-F39C14AB3BC8}" type="slidenum">
              <a:rPr lang="ru-RU" smtClean="0">
                <a:solidFill>
                  <a:srgbClr val="E7E6E6">
                    <a:lumMod val="25000"/>
                  </a:srgbClr>
                </a:solidFill>
              </a:rPr>
              <a:pPr>
                <a:buClrTx/>
                <a:buFontTx/>
                <a:buNone/>
              </a:pPr>
              <a:t>‹#›</a:t>
            </a:fld>
            <a:endParaRPr lang="ru-RU" dirty="0">
              <a:solidFill>
                <a:srgbClr val="E7E6E6">
                  <a:lumMod val="25000"/>
                </a:srgbClr>
              </a:solidFill>
            </a:endParaRPr>
          </a:p>
        </p:txBody>
      </p:sp>
      <p:pic>
        <p:nvPicPr>
          <p:cNvPr id="16" name="Рисунок 12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587" y="799199"/>
            <a:ext cx="1992880" cy="46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Прямоугольник 16"/>
          <p:cNvSpPr/>
          <p:nvPr userDrawn="1"/>
        </p:nvSpPr>
        <p:spPr>
          <a:xfrm>
            <a:off x="965587" y="2367640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ru-RU" sz="1800" kern="1200">
              <a:solidFill>
                <a:prstClr val="white"/>
              </a:solidFill>
            </a:endParaRPr>
          </a:p>
        </p:txBody>
      </p:sp>
      <p:sp>
        <p:nvSpPr>
          <p:cNvPr id="2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839788" y="2719109"/>
            <a:ext cx="6928154" cy="435571"/>
          </a:xfrm>
        </p:spPr>
        <p:txBody>
          <a:bodyPr anchor="t">
            <a:normAutofit/>
          </a:bodyPr>
          <a:lstStyle>
            <a:lvl1pPr marL="0" indent="0">
              <a:buNone/>
              <a:defRPr sz="24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ФИО</a:t>
            </a:r>
          </a:p>
        </p:txBody>
      </p:sp>
      <p:sp>
        <p:nvSpPr>
          <p:cNvPr id="24" name="Текст 2"/>
          <p:cNvSpPr>
            <a:spLocks noGrp="1"/>
          </p:cNvSpPr>
          <p:nvPr>
            <p:ph type="body" idx="15" hasCustomPrompt="1"/>
          </p:nvPr>
        </p:nvSpPr>
        <p:spPr>
          <a:xfrm>
            <a:off x="839788" y="3178543"/>
            <a:ext cx="6928154" cy="43557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должность</a:t>
            </a:r>
          </a:p>
        </p:txBody>
      </p:sp>
      <p:sp>
        <p:nvSpPr>
          <p:cNvPr id="25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1253005" y="3810786"/>
            <a:ext cx="6514937" cy="379656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адрес</a:t>
            </a:r>
          </a:p>
        </p:txBody>
      </p:sp>
      <p:sp>
        <p:nvSpPr>
          <p:cNvPr id="26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1253005" y="4468121"/>
            <a:ext cx="6514937" cy="379656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телефон</a:t>
            </a:r>
          </a:p>
        </p:txBody>
      </p:sp>
      <p:sp>
        <p:nvSpPr>
          <p:cNvPr id="27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1253005" y="5024539"/>
            <a:ext cx="6514937" cy="379656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почта</a:t>
            </a:r>
          </a:p>
        </p:txBody>
      </p:sp>
      <p:sp>
        <p:nvSpPr>
          <p:cNvPr id="28" name="Текст 2"/>
          <p:cNvSpPr>
            <a:spLocks noGrp="1"/>
          </p:cNvSpPr>
          <p:nvPr>
            <p:ph type="body" idx="19" hasCustomPrompt="1"/>
          </p:nvPr>
        </p:nvSpPr>
        <p:spPr>
          <a:xfrm>
            <a:off x="1253005" y="6036800"/>
            <a:ext cx="6514937" cy="379656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err="1" smtClean="0"/>
              <a:t>соцсети</a:t>
            </a: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159323479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акты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782" r="22706" b="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7767942" cy="6858000"/>
          </a:xfrm>
          <a:prstGeom prst="rect">
            <a:avLst/>
          </a:prstGeom>
          <a:solidFill>
            <a:schemeClr val="tx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ru-RU" sz="1800" kern="1200">
              <a:solidFill>
                <a:prstClr val="white"/>
              </a:solidFill>
            </a:endParaRPr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5595257"/>
            <a:ext cx="7767942" cy="126274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ru-RU" sz="1800" kern="1200" dirty="0">
              <a:solidFill>
                <a:prstClr val="white"/>
              </a:solidFill>
            </a:endParaRPr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905" y="5097715"/>
            <a:ext cx="324324" cy="233304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535" y="3856945"/>
            <a:ext cx="375122" cy="286552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152" y="4485663"/>
            <a:ext cx="223888" cy="33478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1303336"/>
            <a:ext cx="6928154" cy="1325563"/>
          </a:xfrm>
        </p:spPr>
        <p:txBody>
          <a:bodyPr/>
          <a:lstStyle>
            <a:lvl1pPr>
              <a:defRPr baseline="0"/>
            </a:lvl1pPr>
          </a:lstStyle>
          <a:p>
            <a:r>
              <a:rPr lang="ru-RU" dirty="0" smtClean="0"/>
              <a:t>КОНТАКТНАЯ ИНФОРМАЦИЯ</a:t>
            </a:r>
            <a:endParaRPr lang="ru-RU" dirty="0"/>
          </a:p>
        </p:txBody>
      </p:sp>
      <p:sp>
        <p:nvSpPr>
          <p:cNvPr id="11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  <a:buFontTx/>
              <a:buNone/>
            </a:pPr>
            <a:fld id="{9B37D816-FFEF-4397-B1BC-F39C14AB3BC8}" type="slidenum">
              <a:rPr lang="ru-RU" smtClean="0">
                <a:solidFill>
                  <a:srgbClr val="E7E6E6">
                    <a:lumMod val="25000"/>
                  </a:srgbClr>
                </a:solidFill>
              </a:rPr>
              <a:pPr>
                <a:buClrTx/>
                <a:buFontTx/>
                <a:buNone/>
              </a:pPr>
              <a:t>‹#›</a:t>
            </a:fld>
            <a:endParaRPr lang="ru-RU" dirty="0">
              <a:solidFill>
                <a:srgbClr val="E7E6E6">
                  <a:lumMod val="25000"/>
                </a:srgbClr>
              </a:solidFill>
            </a:endParaRPr>
          </a:p>
        </p:txBody>
      </p:sp>
      <p:pic>
        <p:nvPicPr>
          <p:cNvPr id="16" name="Рисунок 12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587" y="799199"/>
            <a:ext cx="1992880" cy="46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Прямоугольник 16"/>
          <p:cNvSpPr/>
          <p:nvPr userDrawn="1"/>
        </p:nvSpPr>
        <p:spPr>
          <a:xfrm>
            <a:off x="965587" y="2367640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ru-RU" sz="1800" kern="1200">
              <a:solidFill>
                <a:prstClr val="white"/>
              </a:solidFill>
            </a:endParaRPr>
          </a:p>
        </p:txBody>
      </p:sp>
      <p:sp>
        <p:nvSpPr>
          <p:cNvPr id="2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839788" y="2719109"/>
            <a:ext cx="6928154" cy="435571"/>
          </a:xfrm>
        </p:spPr>
        <p:txBody>
          <a:bodyPr anchor="t">
            <a:normAutofit/>
          </a:bodyPr>
          <a:lstStyle>
            <a:lvl1pPr marL="0" indent="0">
              <a:buNone/>
              <a:defRPr sz="24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ФИО</a:t>
            </a:r>
          </a:p>
        </p:txBody>
      </p:sp>
      <p:sp>
        <p:nvSpPr>
          <p:cNvPr id="24" name="Текст 2"/>
          <p:cNvSpPr>
            <a:spLocks noGrp="1"/>
          </p:cNvSpPr>
          <p:nvPr>
            <p:ph type="body" idx="15" hasCustomPrompt="1"/>
          </p:nvPr>
        </p:nvSpPr>
        <p:spPr>
          <a:xfrm>
            <a:off x="839788" y="3178543"/>
            <a:ext cx="6928154" cy="43557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должность</a:t>
            </a:r>
          </a:p>
        </p:txBody>
      </p:sp>
      <p:sp>
        <p:nvSpPr>
          <p:cNvPr id="25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1253005" y="3810786"/>
            <a:ext cx="6514937" cy="379656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адрес</a:t>
            </a:r>
          </a:p>
        </p:txBody>
      </p:sp>
      <p:sp>
        <p:nvSpPr>
          <p:cNvPr id="26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1253005" y="4468121"/>
            <a:ext cx="6514937" cy="379656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телефон</a:t>
            </a:r>
          </a:p>
        </p:txBody>
      </p:sp>
      <p:sp>
        <p:nvSpPr>
          <p:cNvPr id="27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1253005" y="5024539"/>
            <a:ext cx="6514937" cy="379656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почта</a:t>
            </a:r>
          </a:p>
        </p:txBody>
      </p:sp>
      <p:sp>
        <p:nvSpPr>
          <p:cNvPr id="28" name="Текст 2"/>
          <p:cNvSpPr>
            <a:spLocks noGrp="1"/>
          </p:cNvSpPr>
          <p:nvPr>
            <p:ph type="body" idx="19" hasCustomPrompt="1"/>
          </p:nvPr>
        </p:nvSpPr>
        <p:spPr>
          <a:xfrm>
            <a:off x="1253005" y="6036800"/>
            <a:ext cx="6514937" cy="379656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err="1" smtClean="0"/>
              <a:t>соцсети</a:t>
            </a: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5719034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13" Type="http://schemas.openxmlformats.org/officeDocument/2006/relationships/slideLayout" Target="../slideLayouts/slideLayout21.xml"/><Relationship Id="rId18" Type="http://schemas.openxmlformats.org/officeDocument/2006/relationships/slideLayout" Target="../slideLayouts/slideLayout26.xml"/><Relationship Id="rId26" Type="http://schemas.openxmlformats.org/officeDocument/2006/relationships/slideLayout" Target="../slideLayouts/slideLayout34.xml"/><Relationship Id="rId39" Type="http://schemas.openxmlformats.org/officeDocument/2006/relationships/slideLayout" Target="../slideLayouts/slideLayout47.xml"/><Relationship Id="rId3" Type="http://schemas.openxmlformats.org/officeDocument/2006/relationships/slideLayout" Target="../slideLayouts/slideLayout11.xml"/><Relationship Id="rId21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42.xml"/><Relationship Id="rId42" Type="http://schemas.openxmlformats.org/officeDocument/2006/relationships/slideLayout" Target="../slideLayouts/slideLayout50.xml"/><Relationship Id="rId7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20.xml"/><Relationship Id="rId17" Type="http://schemas.openxmlformats.org/officeDocument/2006/relationships/slideLayout" Target="../slideLayouts/slideLayout25.xml"/><Relationship Id="rId25" Type="http://schemas.openxmlformats.org/officeDocument/2006/relationships/slideLayout" Target="../slideLayouts/slideLayout33.xml"/><Relationship Id="rId33" Type="http://schemas.openxmlformats.org/officeDocument/2006/relationships/slideLayout" Target="../slideLayouts/slideLayout41.xml"/><Relationship Id="rId38" Type="http://schemas.openxmlformats.org/officeDocument/2006/relationships/slideLayout" Target="../slideLayouts/slideLayout46.xml"/><Relationship Id="rId46" Type="http://schemas.microsoft.com/office/2007/relationships/hdphoto" Target="../media/hdphoto1.wdp"/><Relationship Id="rId2" Type="http://schemas.openxmlformats.org/officeDocument/2006/relationships/slideLayout" Target="../slideLayouts/slideLayout10.xml"/><Relationship Id="rId16" Type="http://schemas.openxmlformats.org/officeDocument/2006/relationships/slideLayout" Target="../slideLayouts/slideLayout24.xml"/><Relationship Id="rId20" Type="http://schemas.openxmlformats.org/officeDocument/2006/relationships/slideLayout" Target="../slideLayouts/slideLayout28.xml"/><Relationship Id="rId29" Type="http://schemas.openxmlformats.org/officeDocument/2006/relationships/slideLayout" Target="../slideLayouts/slideLayout37.xml"/><Relationship Id="rId41" Type="http://schemas.openxmlformats.org/officeDocument/2006/relationships/slideLayout" Target="../slideLayouts/slideLayout49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32.xml"/><Relationship Id="rId32" Type="http://schemas.openxmlformats.org/officeDocument/2006/relationships/slideLayout" Target="../slideLayouts/slideLayout40.xml"/><Relationship Id="rId37" Type="http://schemas.openxmlformats.org/officeDocument/2006/relationships/slideLayout" Target="../slideLayouts/slideLayout45.xml"/><Relationship Id="rId40" Type="http://schemas.openxmlformats.org/officeDocument/2006/relationships/slideLayout" Target="../slideLayouts/slideLayout48.xml"/><Relationship Id="rId45" Type="http://schemas.openxmlformats.org/officeDocument/2006/relationships/image" Target="../media/image1.png"/><Relationship Id="rId5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23.xml"/><Relationship Id="rId23" Type="http://schemas.openxmlformats.org/officeDocument/2006/relationships/slideLayout" Target="../slideLayouts/slideLayout31.xml"/><Relationship Id="rId28" Type="http://schemas.openxmlformats.org/officeDocument/2006/relationships/slideLayout" Target="../slideLayouts/slideLayout36.xml"/><Relationship Id="rId36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27.xml"/><Relationship Id="rId31" Type="http://schemas.openxmlformats.org/officeDocument/2006/relationships/slideLayout" Target="../slideLayouts/slideLayout39.xml"/><Relationship Id="rId44" Type="http://schemas.openxmlformats.org/officeDocument/2006/relationships/theme" Target="../theme/theme2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Relationship Id="rId14" Type="http://schemas.openxmlformats.org/officeDocument/2006/relationships/slideLayout" Target="../slideLayouts/slideLayout22.xml"/><Relationship Id="rId22" Type="http://schemas.openxmlformats.org/officeDocument/2006/relationships/slideLayout" Target="../slideLayouts/slideLayout30.xml"/><Relationship Id="rId27" Type="http://schemas.openxmlformats.org/officeDocument/2006/relationships/slideLayout" Target="../slideLayouts/slideLayout35.xml"/><Relationship Id="rId30" Type="http://schemas.openxmlformats.org/officeDocument/2006/relationships/slideLayout" Target="../slideLayouts/slideLayout38.xml"/><Relationship Id="rId35" Type="http://schemas.openxmlformats.org/officeDocument/2006/relationships/slideLayout" Target="../slideLayouts/slideLayout43.xml"/><Relationship Id="rId43" Type="http://schemas.openxmlformats.org/officeDocument/2006/relationships/slideLayout" Target="../slideLayouts/slideLayout5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6049488" cy="10480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Verdana" panose="020B0604030504040204"/>
              <a:buNone/>
              <a:defRPr sz="2000" b="1" i="0" u="none" strike="noStrike" cap="none">
                <a:solidFill>
                  <a:schemeClr val="dk1"/>
                </a:solidFill>
                <a:latin typeface="Verdana" panose="020B0604030504040204"/>
                <a:ea typeface="Verdana" panose="020B0604030504040204"/>
                <a:cs typeface="Verdana" panose="020B0604030504040204"/>
                <a:sym typeface="Verdana" panose="020B060403050404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  <p:sp>
        <p:nvSpPr>
          <p:cNvPr id="11" name="Google Shape;11;p3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1044052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30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/>
              <a:buChar char="•"/>
              <a:defRPr sz="16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914400" marR="0" lvl="1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1371600" marR="0" lvl="2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 panose="020B0604020202020204"/>
              <a:buChar char="•"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1828800" marR="0" lvl="3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/>
              <a:buChar char="•"/>
              <a:defRPr sz="16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2286000" marR="0" lvl="4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/>
              <a:buChar char="•"/>
              <a:defRPr sz="16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sp>
        <p:nvSpPr>
          <p:cNvPr id="12" name="Google Shape;12;p34"/>
          <p:cNvSpPr txBox="1">
            <a:spLocks noGrp="1"/>
          </p:cNvSpPr>
          <p:nvPr>
            <p:ph type="sldNum" idx="12"/>
          </p:nvPr>
        </p:nvSpPr>
        <p:spPr>
          <a:xfrm>
            <a:off x="9139052" y="6219825"/>
            <a:ext cx="2743200" cy="638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 lang="ru-RU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0" y="0"/>
            <a:ext cx="12191999" cy="6857999"/>
          </a:xfrm>
          <a:prstGeom prst="rect">
            <a:avLst/>
          </a:prstGeom>
          <a:solidFill>
            <a:srgbClr val="080D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ru-RU" sz="1800" kern="120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630071"/>
            <a:ext cx="8961953" cy="7956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2"/>
            <a:r>
              <a:rPr lang="ru-RU" dirty="0" smtClean="0"/>
              <a:t>Первый уровень</a:t>
            </a:r>
          </a:p>
          <a:p>
            <a:pPr lvl="3"/>
            <a:r>
              <a:rPr lang="ru-RU" dirty="0" smtClean="0"/>
              <a:t>Второй уровень</a:t>
            </a:r>
          </a:p>
          <a:p>
            <a:pPr lvl="4"/>
            <a:r>
              <a:rPr lang="ru-RU" dirty="0" smtClean="0"/>
              <a:t>Третий уровень</a:t>
            </a: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45" cstate="print">
            <a:extLst>
              <a:ext uri="{BEBA8EAE-BF5A-486C-A8C5-ECC9F3942E4B}">
                <a14:imgProps xmlns:a14="http://schemas.microsoft.com/office/drawing/2010/main">
                  <a14:imgLayer r:embed="rId46">
                    <a14:imgEffect>
                      <a14:brightnessContrast bright="-7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7724" y="909229"/>
            <a:ext cx="1018505" cy="237355"/>
          </a:xfrm>
          <a:prstGeom prst="rect">
            <a:avLst/>
          </a:prstGeom>
          <a:noFill/>
        </p:spPr>
      </p:pic>
      <p:sp>
        <p:nvSpPr>
          <p:cNvPr id="9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  <a:buFontTx/>
              <a:buNone/>
            </a:pPr>
            <a:fld id="{9B37D816-FFEF-4397-B1BC-F39C14AB3BC8}" type="slidenum">
              <a:rPr lang="ru-RU" smtClean="0">
                <a:solidFill>
                  <a:srgbClr val="E7E6E6">
                    <a:lumMod val="25000"/>
                  </a:srgbClr>
                </a:solidFill>
              </a:rPr>
              <a:pPr>
                <a:buClrTx/>
                <a:buFontTx/>
                <a:buNone/>
              </a:pPr>
              <a:t>‹#›</a:t>
            </a:fld>
            <a:endParaRPr lang="ru-RU" dirty="0">
              <a:solidFill>
                <a:srgbClr val="E7E6E6">
                  <a:lumMod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919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  <p:sldLayoutId id="2147483674" r:id="rId16"/>
    <p:sldLayoutId id="2147483675" r:id="rId17"/>
    <p:sldLayoutId id="2147483676" r:id="rId18"/>
    <p:sldLayoutId id="2147483677" r:id="rId19"/>
    <p:sldLayoutId id="2147483678" r:id="rId20"/>
    <p:sldLayoutId id="2147483679" r:id="rId21"/>
    <p:sldLayoutId id="2147483680" r:id="rId22"/>
    <p:sldLayoutId id="2147483681" r:id="rId23"/>
    <p:sldLayoutId id="2147483682" r:id="rId24"/>
    <p:sldLayoutId id="2147483683" r:id="rId25"/>
    <p:sldLayoutId id="2147483684" r:id="rId26"/>
    <p:sldLayoutId id="2147483685" r:id="rId27"/>
    <p:sldLayoutId id="2147483686" r:id="rId28"/>
    <p:sldLayoutId id="2147483687" r:id="rId29"/>
    <p:sldLayoutId id="2147483688" r:id="rId30"/>
    <p:sldLayoutId id="2147483689" r:id="rId31"/>
    <p:sldLayoutId id="2147483690" r:id="rId32"/>
    <p:sldLayoutId id="2147483691" r:id="rId33"/>
    <p:sldLayoutId id="2147483692" r:id="rId34"/>
    <p:sldLayoutId id="2147483693" r:id="rId35"/>
    <p:sldLayoutId id="2147483694" r:id="rId36"/>
    <p:sldLayoutId id="2147483695" r:id="rId37"/>
    <p:sldLayoutId id="2147483696" r:id="rId38"/>
    <p:sldLayoutId id="2147483697" r:id="rId39"/>
    <p:sldLayoutId id="2147483698" r:id="rId40"/>
    <p:sldLayoutId id="2147483699" r:id="rId41"/>
    <p:sldLayoutId id="2147483700" r:id="rId42"/>
    <p:sldLayoutId id="2147483701" r:id="rId4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b="1" kern="1200">
          <a:solidFill>
            <a:schemeClr val="bg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§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360363" indent="-360363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360363" indent="-360363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360363" indent="-360363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6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dirty="0" smtClean="0">
                <a:solidFill>
                  <a:srgbClr val="0076F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 на практику </a:t>
            </a:r>
            <a:endParaRPr lang="ru-RU" sz="2800" dirty="0">
              <a:solidFill>
                <a:srgbClr val="0076FB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 descr="C:\Users\Anna\Desktop\психология-эмоций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93947" y="1683241"/>
            <a:ext cx="5078412" cy="428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843" y="1683241"/>
            <a:ext cx="6631443" cy="443997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289705" y="5776957"/>
            <a:ext cx="273465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buClrTx/>
              <a:buFontTx/>
              <a:buNone/>
            </a:pPr>
            <a:endParaRPr lang="ru-RU" sz="1800" kern="1200" dirty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3355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5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2</a:t>
            </a:fld>
            <a:endParaRPr lang="ru-RU"/>
          </a:p>
        </p:txBody>
      </p:sp>
      <p:sp>
        <p:nvSpPr>
          <p:cNvPr id="158" name="Google Shape;158;p5"/>
          <p:cNvSpPr/>
          <p:nvPr/>
        </p:nvSpPr>
        <p:spPr>
          <a:xfrm>
            <a:off x="4604385" y="6155690"/>
            <a:ext cx="7162165" cy="497205"/>
          </a:xfrm>
          <a:prstGeom prst="roundRect">
            <a:avLst>
              <a:gd name="adj" fmla="val 50000"/>
            </a:avLst>
          </a:prstGeom>
          <a:solidFill>
            <a:srgbClr val="00B05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>
              <a:buSzPts val="1800"/>
            </a:pPr>
            <a:r>
              <a:rPr lang="ru-RU" sz="3600" b="1" dirty="0" smtClean="0">
                <a:solidFill>
                  <a:schemeClr val="lt1"/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  <a:sym typeface="Calibri" panose="020F0502020204030204"/>
              </a:rPr>
              <a:t>«</a:t>
            </a: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Цифровой след туриста</a:t>
            </a:r>
            <a:r>
              <a:rPr lang="ru-RU" sz="36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  <a:sym typeface="Calibri" panose="020F0502020204030204"/>
              </a:rPr>
              <a:t>»</a:t>
            </a:r>
            <a:endParaRPr sz="3600" b="1" i="0" u="none" strike="noStrike" cap="none" dirty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/>
              <a:cs typeface="Times New Roman" panose="02020603050405020304" pitchFamily="18" charset="0"/>
              <a:sym typeface="Calibri" panose="020F0502020204030204"/>
            </a:endParaRPr>
          </a:p>
        </p:txBody>
      </p:sp>
      <p:pic>
        <p:nvPicPr>
          <p:cNvPr id="161" name="Google Shape;161;p5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9587700" y="239225"/>
            <a:ext cx="2312970" cy="596045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5"/>
          <p:cNvSpPr txBox="1"/>
          <p:nvPr/>
        </p:nvSpPr>
        <p:spPr>
          <a:xfrm>
            <a:off x="7747000" y="5732463"/>
            <a:ext cx="184150" cy="366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indent="0">
              <a:buClr>
                <a:srgbClr val="000000"/>
              </a:buClr>
              <a:buSzPts val="1800"/>
              <a:buFont typeface="Arial" panose="020B0604020202020204"/>
              <a:buNone/>
            </a:pPr>
            <a:endParaRPr sz="1800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01" name="Текстовое поле 100"/>
          <p:cNvSpPr txBox="1"/>
          <p:nvPr/>
        </p:nvSpPr>
        <p:spPr>
          <a:xfrm>
            <a:off x="214994" y="356159"/>
            <a:ext cx="11229340" cy="6278642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indent="0"/>
            <a:r>
              <a:rPr lang="ru-RU" sz="2400" b="1" dirty="0" smtClean="0">
                <a:solidFill>
                  <a:srgbClr val="00B05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Практика 3.</a:t>
            </a:r>
          </a:p>
          <a:p>
            <a:pPr marL="0" indent="0"/>
            <a:endParaRPr lang="en-US" sz="2400" dirty="0">
              <a:solidFill>
                <a:srgbClr val="212529"/>
              </a:solidFill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indent="0"/>
            <a:r>
              <a:rPr lang="ru-RU" sz="2400" b="1" dirty="0" smtClean="0">
                <a:solidFill>
                  <a:srgbClr val="212529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Тема социологического исследования</a:t>
            </a:r>
            <a:r>
              <a:rPr lang="ru-RU" sz="2400" dirty="0" smtClean="0">
                <a:solidFill>
                  <a:srgbClr val="212529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«Первый </a:t>
            </a:r>
            <a:r>
              <a:rPr lang="ru-RU" sz="2400" dirty="0">
                <a:solidFill>
                  <a:srgbClr val="212529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взгляд: </a:t>
            </a:r>
            <a:r>
              <a:rPr lang="ru-RU" sz="2400" dirty="0" smtClean="0">
                <a:solidFill>
                  <a:srgbClr val="212529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Анализ </a:t>
            </a:r>
            <a:r>
              <a:rPr lang="ru-RU" sz="2400" dirty="0">
                <a:solidFill>
                  <a:srgbClr val="212529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существующего городского туристического маршрута через призму личного опыта»</a:t>
            </a:r>
          </a:p>
          <a:p>
            <a:pPr marL="0" indent="0"/>
            <a:r>
              <a:rPr lang="ru-RU" sz="2400" b="1" dirty="0" smtClean="0">
                <a:solidFill>
                  <a:srgbClr val="212529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Практики 1: </a:t>
            </a:r>
            <a:r>
              <a:rPr lang="ru-RU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Наблюдение</a:t>
            </a:r>
            <a:r>
              <a:rPr lang="ru-RU" sz="24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(Личный опыт) → </a:t>
            </a:r>
            <a:r>
              <a:rPr lang="ru-RU" sz="2400" b="1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Практика 2</a:t>
            </a:r>
            <a:r>
              <a:rPr lang="ru-RU" sz="2400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Интервью</a:t>
            </a:r>
            <a:r>
              <a:rPr lang="ru-RU" sz="24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(Глубинные мнения) → </a:t>
            </a:r>
            <a:r>
              <a:rPr lang="ru-RU" sz="2400" b="1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Практика 3:</a:t>
            </a:r>
            <a:r>
              <a:rPr lang="ru-RU" sz="2400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</a:t>
            </a:r>
            <a:r>
              <a:rPr lang="ru-RU" sz="2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ВК</a:t>
            </a:r>
            <a:r>
              <a:rPr lang="ru-RU" sz="24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(Массовые "непричесанные" данные) → </a:t>
            </a:r>
            <a:r>
              <a:rPr lang="ru-RU" sz="2400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Практика 4: </a:t>
            </a:r>
            <a:r>
              <a:rPr lang="ru-RU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Анкетирование</a:t>
            </a:r>
            <a:r>
              <a:rPr lang="ru-RU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(Проверка гипотез на репрезентативной выборке)</a:t>
            </a:r>
            <a:endParaRPr lang="ru-RU" sz="2400" b="1" dirty="0" smtClean="0">
              <a:solidFill>
                <a:srgbClr val="212529"/>
              </a:solidFill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indent="0"/>
            <a:endParaRPr lang="ru-RU" sz="2400" b="1" dirty="0">
              <a:solidFill>
                <a:srgbClr val="212529"/>
              </a:solidFill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indent="0" algn="ctr"/>
            <a:r>
              <a:rPr lang="ru-RU" sz="2400" b="1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Практика 3: </a:t>
            </a:r>
            <a:r>
              <a:rPr lang="ru-RU" sz="2400" b="1" dirty="0">
                <a:solidFill>
                  <a:srgbClr val="00B05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«Цифровой след туриста: Анализ пользовательского контента в социальных сетях (на примере ВКонтакте</a:t>
            </a:r>
            <a:r>
              <a:rPr lang="ru-RU" sz="2400" b="1" dirty="0" smtClean="0">
                <a:solidFill>
                  <a:srgbClr val="00B05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)»</a:t>
            </a:r>
          </a:p>
          <a:p>
            <a:pPr marL="0" indent="0"/>
            <a:r>
              <a:rPr lang="ru-RU" sz="2400" b="1" dirty="0" smtClean="0">
                <a:solidFill>
                  <a:srgbClr val="212529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Цель </a:t>
            </a:r>
            <a:r>
              <a:rPr lang="ru-RU" sz="2400" b="1" dirty="0">
                <a:solidFill>
                  <a:srgbClr val="212529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задания: </a:t>
            </a:r>
            <a:r>
              <a:rPr lang="ru-RU" sz="2400" dirty="0">
                <a:solidFill>
                  <a:srgbClr val="212529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Научиться проводить контент-анализ постов, фотографий и отзывов в социальных сетях для выявления неосознанных потребностей, реальных впечатлений и ключевых ассоциаций туристов с городским маршрутом</a:t>
            </a:r>
            <a:r>
              <a:rPr lang="ru-RU" sz="2400" dirty="0" smtClean="0">
                <a:solidFill>
                  <a:srgbClr val="212529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.</a:t>
            </a:r>
          </a:p>
          <a:p>
            <a:pPr marL="0" indent="0"/>
            <a:r>
              <a:rPr lang="ru-RU" sz="2400" b="1" dirty="0" smtClean="0">
                <a:solidFill>
                  <a:srgbClr val="212529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Суть </a:t>
            </a:r>
            <a:r>
              <a:rPr lang="ru-RU" sz="2400" b="1" dirty="0">
                <a:solidFill>
                  <a:srgbClr val="212529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задания: </a:t>
            </a:r>
            <a:r>
              <a:rPr lang="ru-RU" sz="2400" dirty="0" smtClean="0">
                <a:solidFill>
                  <a:srgbClr val="212529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создать </a:t>
            </a:r>
            <a:r>
              <a:rPr lang="ru-RU" sz="2400" dirty="0">
                <a:solidFill>
                  <a:srgbClr val="212529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"коллективный портрет" туриста, </a:t>
            </a:r>
            <a:r>
              <a:rPr lang="ru-RU" sz="2400" dirty="0" smtClean="0">
                <a:solidFill>
                  <a:srgbClr val="212529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из </a:t>
            </a:r>
            <a:r>
              <a:rPr lang="ru-RU" sz="2400" dirty="0">
                <a:solidFill>
                  <a:srgbClr val="212529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сотен мнений и фотографий, чтобы понять, какую историю о маршруте туристы рассказывают друг другу.</a:t>
            </a:r>
            <a:endParaRPr lang="en-US" sz="2400" dirty="0">
              <a:solidFill>
                <a:srgbClr val="212529"/>
              </a:solidFill>
              <a:latin typeface="Arial" panose="020B0604020202020204" pitchFamily="34" charset="0"/>
              <a:ea typeface="SimSun" panose="02010600030101010101" pitchFamily="2" charset="-122"/>
            </a:endParaRPr>
          </a:p>
          <a:p>
            <a:endParaRPr lang="en-US" altLang="en-US" sz="1800" dirty="0">
              <a:solidFill>
                <a:srgbClr val="212529"/>
              </a:solidFill>
              <a:latin typeface="Arial" panose="020B0604020202020204" pitchFamily="34" charset="0"/>
              <a:ea typeface="SimSun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5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fld id="{00000000-1234-1234-1234-123412341234}" type="slidenum">
              <a:rPr lang="ru-RU"/>
              <a:pPr/>
              <a:t>3</a:t>
            </a:fld>
            <a:endParaRPr lang="ru-RU"/>
          </a:p>
        </p:txBody>
      </p:sp>
      <p:sp>
        <p:nvSpPr>
          <p:cNvPr id="158" name="Google Shape;158;p5"/>
          <p:cNvSpPr/>
          <p:nvPr/>
        </p:nvSpPr>
        <p:spPr>
          <a:xfrm>
            <a:off x="4604385" y="6155690"/>
            <a:ext cx="7162165" cy="497205"/>
          </a:xfrm>
          <a:prstGeom prst="roundRect">
            <a:avLst>
              <a:gd name="adj" fmla="val 50000"/>
            </a:avLst>
          </a:prstGeom>
          <a:solidFill>
            <a:srgbClr val="00B05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SzPts val="1800"/>
            </a:pPr>
            <a:r>
              <a:rPr lang="ru-RU" sz="3600" b="1" dirty="0" smtClean="0">
                <a:solidFill>
                  <a:srgbClr val="FFFFFF"/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  <a:sym typeface="Calibri" panose="020F0502020204030204"/>
              </a:rPr>
              <a:t>«</a:t>
            </a:r>
            <a:r>
              <a:rPr lang="ru-RU" sz="3600" b="1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Цифровой след туриста</a:t>
            </a:r>
            <a:r>
              <a:rPr lang="ru-RU" sz="3600" b="1" dirty="0" smtClean="0">
                <a:solidFill>
                  <a:srgbClr val="FFFFFF"/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  <a:sym typeface="Calibri" panose="020F0502020204030204"/>
              </a:rPr>
              <a:t>»</a:t>
            </a:r>
            <a:endParaRPr sz="3600" b="1" dirty="0">
              <a:solidFill>
                <a:srgbClr val="FFFFFF"/>
              </a:solidFill>
              <a:latin typeface="Times New Roman" panose="02020603050405020304" pitchFamily="18" charset="0"/>
              <a:ea typeface="Calibri" panose="020F0502020204030204"/>
              <a:cs typeface="Times New Roman" panose="02020603050405020304" pitchFamily="18" charset="0"/>
              <a:sym typeface="Calibri" panose="020F0502020204030204"/>
            </a:endParaRPr>
          </a:p>
        </p:txBody>
      </p:sp>
      <p:pic>
        <p:nvPicPr>
          <p:cNvPr id="161" name="Google Shape;161;p5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9587700" y="239225"/>
            <a:ext cx="2312970" cy="596045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5"/>
          <p:cNvSpPr txBox="1"/>
          <p:nvPr/>
        </p:nvSpPr>
        <p:spPr>
          <a:xfrm>
            <a:off x="7747000" y="5732463"/>
            <a:ext cx="184150" cy="366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SzPts val="1800"/>
            </a:pPr>
            <a:endParaRPr sz="1800"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01" name="Текстовое поле 100"/>
          <p:cNvSpPr txBox="1"/>
          <p:nvPr/>
        </p:nvSpPr>
        <p:spPr>
          <a:xfrm>
            <a:off x="237628" y="442064"/>
            <a:ext cx="11528922" cy="627941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B05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Практика 3.</a:t>
            </a:r>
            <a:endParaRPr lang="en-US" sz="2400" dirty="0">
              <a:solidFill>
                <a:srgbClr val="212529"/>
              </a:solidFill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Ход работы и вопросы, на которые нужно ответить:</a:t>
            </a:r>
            <a:endParaRPr lang="ru-RU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ctr">
              <a:lnSpc>
                <a:spcPct val="107000"/>
              </a:lnSpc>
              <a:spcAft>
                <a:spcPts val="800"/>
              </a:spcAft>
              <a:buAutoNum type="arabicPeriod"/>
            </a:pPr>
            <a:r>
              <a:rPr lang="ru-RU" sz="18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Этап </a:t>
            </a:r>
            <a:r>
              <a:rPr lang="ru-RU" sz="1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постановки задачи (На основе Заданий 1 и 2</a:t>
            </a:r>
            <a:r>
              <a:rPr lang="ru-RU" sz="18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):</a:t>
            </a: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Вспомните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гипотезы и проблемные места, которые вы выявили в первых двух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заданиях.</a:t>
            </a: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Сформулируйте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2-3 ключевых вопроса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для анализа соцсетей.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Например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lvl="1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Какие именно объекты на маршруте люди фотографируют чаще всего и с какими </a:t>
            </a:r>
            <a:r>
              <a:rPr lang="ru-RU" sz="20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хештегами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/подписями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" </a:t>
            </a:r>
          </a:p>
          <a:p>
            <a:pPr marL="342900" lvl="1" indent="-342900">
              <a:buFont typeface="Wingdings" panose="05000000000000000000" pitchFamily="2" charset="2"/>
              <a:buChar char="q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Это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покажет реальную, а не официальную, визуальную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привлекательность.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что чаще всего жалуются туристы в своих отзывах и постах?" 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1" indent="-342900">
              <a:buFont typeface="Wingdings" panose="05000000000000000000" pitchFamily="2" charset="2"/>
              <a:buChar char="q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Это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поможет верифицировать ваши выводы о слабых сторонах на большем массиве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данных.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Какие слова и эмоции (положительные/отрицательные) чаще всего используют люди в описаниях маршрута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?"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1" indent="-342900">
              <a:buFont typeface="Wingdings" panose="05000000000000000000" pitchFamily="2" charset="2"/>
              <a:buChar char="q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Это позволит создать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"язык" вашей будущей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анкеты.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dirty="0">
              <a:solidFill>
                <a:srgbClr val="212529"/>
              </a:solidFill>
              <a:latin typeface="Arial" panose="020B0604020202020204" pitchFamily="34" charset="0"/>
              <a:ea typeface="SimSun" panose="02010600030101010101" pitchFamily="2" charset="-122"/>
            </a:endParaRPr>
          </a:p>
          <a:p>
            <a:endParaRPr lang="en-US" altLang="en-US" sz="1800" dirty="0">
              <a:solidFill>
                <a:srgbClr val="212529"/>
              </a:solidFill>
              <a:latin typeface="Arial" panose="020B0604020202020204" pitchFamily="34" charset="0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91266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5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fld id="{00000000-1234-1234-1234-123412341234}" type="slidenum">
              <a:rPr lang="ru-RU"/>
              <a:pPr/>
              <a:t>4</a:t>
            </a:fld>
            <a:endParaRPr lang="ru-RU"/>
          </a:p>
        </p:txBody>
      </p:sp>
      <p:sp>
        <p:nvSpPr>
          <p:cNvPr id="158" name="Google Shape;158;p5"/>
          <p:cNvSpPr/>
          <p:nvPr/>
        </p:nvSpPr>
        <p:spPr>
          <a:xfrm>
            <a:off x="4604385" y="6155690"/>
            <a:ext cx="7162165" cy="497205"/>
          </a:xfrm>
          <a:prstGeom prst="roundRect">
            <a:avLst>
              <a:gd name="adj" fmla="val 50000"/>
            </a:avLst>
          </a:prstGeom>
          <a:solidFill>
            <a:srgbClr val="00B05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SzPts val="1800"/>
            </a:pPr>
            <a:r>
              <a:rPr lang="ru-RU" sz="3600" b="1" dirty="0" smtClean="0">
                <a:solidFill>
                  <a:srgbClr val="FFFFFF"/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  <a:sym typeface="Calibri" panose="020F0502020204030204"/>
              </a:rPr>
              <a:t>«</a:t>
            </a: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Цифровой след туриста</a:t>
            </a:r>
            <a:r>
              <a:rPr lang="ru-RU" sz="3600" b="1" dirty="0" smtClean="0">
                <a:solidFill>
                  <a:srgbClr val="FFFFFF"/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  <a:sym typeface="Calibri" panose="020F0502020204030204"/>
              </a:rPr>
              <a:t>»</a:t>
            </a:r>
            <a:endParaRPr sz="3600" b="1" dirty="0">
              <a:solidFill>
                <a:srgbClr val="FFFFFF"/>
              </a:solidFill>
              <a:latin typeface="Times New Roman" panose="02020603050405020304" pitchFamily="18" charset="0"/>
              <a:ea typeface="Calibri" panose="020F0502020204030204"/>
              <a:cs typeface="Times New Roman" panose="02020603050405020304" pitchFamily="18" charset="0"/>
              <a:sym typeface="Calibri" panose="020F0502020204030204"/>
            </a:endParaRPr>
          </a:p>
        </p:txBody>
      </p:sp>
      <p:pic>
        <p:nvPicPr>
          <p:cNvPr id="161" name="Google Shape;161;p5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9587700" y="239225"/>
            <a:ext cx="2312970" cy="596045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5"/>
          <p:cNvSpPr txBox="1"/>
          <p:nvPr/>
        </p:nvSpPr>
        <p:spPr>
          <a:xfrm>
            <a:off x="7747000" y="5732463"/>
            <a:ext cx="184150" cy="366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SzPts val="1800"/>
            </a:pPr>
            <a:endParaRPr sz="1800"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01" name="Текстовое поле 100"/>
          <p:cNvSpPr txBox="1"/>
          <p:nvPr/>
        </p:nvSpPr>
        <p:spPr>
          <a:xfrm>
            <a:off x="537210" y="239225"/>
            <a:ext cx="11229340" cy="649940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B05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Практика 3.</a:t>
            </a:r>
          </a:p>
          <a:p>
            <a:endParaRPr lang="en-US" sz="2400" dirty="0">
              <a:solidFill>
                <a:srgbClr val="212529"/>
              </a:solidFill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Этап сбора данных (Работа в ВКонтакте</a:t>
            </a:r>
            <a:r>
              <a:rPr lang="ru-RU" sz="24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):</a:t>
            </a:r>
          </a:p>
          <a:p>
            <a:r>
              <a:rPr lang="ru-RU" sz="2400" b="1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Где искать информацию?</a:t>
            </a:r>
            <a:endParaRPr lang="ru-RU" sz="2400" dirty="0">
              <a:solidFill>
                <a:srgbClr val="0F111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Группы-паблики о туризме в </a:t>
            </a:r>
            <a:r>
              <a:rPr lang="ru-RU" sz="2400" b="1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городе</a:t>
            </a:r>
            <a:r>
              <a:rPr lang="ru-RU" sz="24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2400" dirty="0" smtClean="0">
              <a:solidFill>
                <a:srgbClr val="0F111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sz="2400" b="1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Отзовики </a:t>
            </a:r>
            <a:r>
              <a:rPr lang="ru-RU" sz="2400" b="1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группы о путешествиях</a:t>
            </a:r>
            <a:r>
              <a:rPr lang="ru-RU" sz="24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2400" dirty="0" smtClean="0">
              <a:solidFill>
                <a:srgbClr val="0F111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sz="2400" b="1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Поиск </a:t>
            </a:r>
            <a:r>
              <a:rPr lang="ru-RU" sz="2400" b="1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геометкам и хештегам.</a:t>
            </a:r>
            <a:r>
              <a:rPr lang="ru-RU" sz="24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Найдите ваши объекты маршрута </a:t>
            </a:r>
            <a:r>
              <a:rPr lang="ru-RU" sz="2400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ВК </a:t>
            </a:r>
            <a:r>
              <a:rPr lang="ru-RU" sz="24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посмотрите, какие посты и фото оставляли там люди. Используйте хештеги (например, #[</a:t>
            </a:r>
            <a:r>
              <a:rPr lang="ru-RU" sz="2400" dirty="0" err="1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НазваниеМаршрута</a:t>
            </a:r>
            <a:r>
              <a:rPr lang="ru-RU" sz="24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], </a:t>
            </a:r>
            <a:r>
              <a:rPr lang="ru-RU" sz="2400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#</a:t>
            </a:r>
            <a:r>
              <a:rPr lang="ru-RU" sz="2400" dirty="0" err="1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Томсктуризм</a:t>
            </a:r>
            <a:r>
              <a:rPr lang="ru-RU" sz="24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#</a:t>
            </a:r>
            <a:r>
              <a:rPr lang="ru-RU" sz="2400" dirty="0" err="1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Томскдостопримечательности</a:t>
            </a:r>
            <a:r>
              <a:rPr lang="ru-RU" sz="24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r>
              <a:rPr lang="ru-RU" sz="2400" b="1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именно собирать?</a:t>
            </a:r>
            <a:endParaRPr lang="ru-RU" sz="2400" dirty="0">
              <a:solidFill>
                <a:srgbClr val="0F111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Тексты:</a:t>
            </a:r>
            <a:r>
              <a:rPr lang="ru-RU" sz="24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Отзывы, комментарии, посты с личным опытом.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Фотографии:</a:t>
            </a:r>
            <a:r>
              <a:rPr lang="ru-RU" sz="24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Самые популярные фото с маршрута (по количеству лайков).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Количественные данные:</a:t>
            </a:r>
            <a:r>
              <a:rPr lang="ru-RU" sz="24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Количество лайков/комментариев/репостов у постов на тему вашего маршрута.</a:t>
            </a:r>
          </a:p>
          <a:p>
            <a:endParaRPr lang="en-US" sz="2400" dirty="0">
              <a:solidFill>
                <a:srgbClr val="212529"/>
              </a:solidFill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endParaRPr lang="en-US" altLang="en-US" sz="2400" dirty="0">
              <a:solidFill>
                <a:srgbClr val="212529"/>
              </a:solidFill>
              <a:latin typeface="Arial" panose="020B0604020202020204" pitchFamily="34" charset="0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09032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5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fld id="{00000000-1234-1234-1234-123412341234}" type="slidenum">
              <a:rPr lang="ru-RU"/>
              <a:pPr/>
              <a:t>5</a:t>
            </a:fld>
            <a:endParaRPr lang="ru-RU"/>
          </a:p>
        </p:txBody>
      </p:sp>
      <p:sp>
        <p:nvSpPr>
          <p:cNvPr id="158" name="Google Shape;158;p5"/>
          <p:cNvSpPr/>
          <p:nvPr/>
        </p:nvSpPr>
        <p:spPr>
          <a:xfrm>
            <a:off x="4604385" y="6155690"/>
            <a:ext cx="7162165" cy="497205"/>
          </a:xfrm>
          <a:prstGeom prst="roundRect">
            <a:avLst>
              <a:gd name="adj" fmla="val 50000"/>
            </a:avLst>
          </a:prstGeom>
          <a:solidFill>
            <a:srgbClr val="00B05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SzPts val="1800"/>
            </a:pPr>
            <a:r>
              <a:rPr lang="ru-RU" sz="3600" b="1" dirty="0" smtClean="0">
                <a:solidFill>
                  <a:srgbClr val="FFFFFF"/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  <a:sym typeface="Calibri" panose="020F0502020204030204"/>
              </a:rPr>
              <a:t>«</a:t>
            </a: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Цифровой след туриста</a:t>
            </a:r>
            <a:r>
              <a:rPr lang="ru-RU" sz="3600" b="1" dirty="0" smtClean="0">
                <a:solidFill>
                  <a:srgbClr val="FFFFFF"/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  <a:sym typeface="Calibri" panose="020F0502020204030204"/>
              </a:rPr>
              <a:t>»</a:t>
            </a:r>
            <a:endParaRPr sz="3600" b="1" dirty="0">
              <a:solidFill>
                <a:srgbClr val="FFFFFF"/>
              </a:solidFill>
              <a:latin typeface="Times New Roman" panose="02020603050405020304" pitchFamily="18" charset="0"/>
              <a:ea typeface="Calibri" panose="020F0502020204030204"/>
              <a:cs typeface="Times New Roman" panose="02020603050405020304" pitchFamily="18" charset="0"/>
              <a:sym typeface="Calibri" panose="020F0502020204030204"/>
            </a:endParaRPr>
          </a:p>
        </p:txBody>
      </p:sp>
      <p:pic>
        <p:nvPicPr>
          <p:cNvPr id="161" name="Google Shape;161;p5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9587700" y="239225"/>
            <a:ext cx="2312970" cy="596045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5"/>
          <p:cNvSpPr txBox="1"/>
          <p:nvPr/>
        </p:nvSpPr>
        <p:spPr>
          <a:xfrm>
            <a:off x="7747000" y="5732463"/>
            <a:ext cx="184150" cy="366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SzPts val="1800"/>
            </a:pPr>
            <a:endParaRPr sz="1800"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01" name="Текстовое поле 100"/>
          <p:cNvSpPr txBox="1"/>
          <p:nvPr/>
        </p:nvSpPr>
        <p:spPr>
          <a:xfrm>
            <a:off x="476250" y="378188"/>
            <a:ext cx="11229340" cy="560473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B05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Практика 3.</a:t>
            </a:r>
          </a:p>
          <a:p>
            <a:endParaRPr lang="en-US" sz="2400" dirty="0">
              <a:solidFill>
                <a:srgbClr val="212529"/>
              </a:solidFill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Этап анализа и систематизации (Кабинетная работа</a:t>
            </a:r>
            <a:r>
              <a:rPr lang="ru-RU" sz="22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):</a:t>
            </a:r>
          </a:p>
          <a:p>
            <a:r>
              <a:rPr lang="ru-RU" sz="2200" b="1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3.1. Проведите </a:t>
            </a:r>
            <a:r>
              <a:rPr lang="ru-RU" sz="2200" b="1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контент-анализ:</a:t>
            </a:r>
            <a:endParaRPr lang="ru-RU" sz="2200" dirty="0">
              <a:solidFill>
                <a:srgbClr val="0F111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sz="2200" b="1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текстов:</a:t>
            </a:r>
            <a:r>
              <a:rPr lang="ru-RU" sz="22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200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(1) Выпишите </a:t>
            </a:r>
            <a:r>
              <a:rPr lang="ru-RU" sz="22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ключевые слова и фразы, которые повторяются в положительных и отрицательных отзывах. </a:t>
            </a:r>
            <a:r>
              <a:rPr lang="ru-RU" sz="2200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(2) Сгруппируйте </a:t>
            </a:r>
            <a:r>
              <a:rPr lang="ru-RU" sz="22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их по темам (навигация, цены, красота, скука, инфраструктура).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sz="2200" b="1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фотографий:</a:t>
            </a:r>
            <a:r>
              <a:rPr lang="ru-RU" sz="22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Проанализируйте, что именно снимают люди. Это "</a:t>
            </a:r>
            <a:r>
              <a:rPr lang="ru-RU" sz="2200" dirty="0" err="1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селфи</a:t>
            </a:r>
            <a:r>
              <a:rPr lang="ru-RU" sz="22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 на фоне достопримечательности? Детали архитектуры? Панорамные виды? Отсутствие людей на фото может говорить об удачном времени посещения или о непопулярности места.</a:t>
            </a:r>
          </a:p>
          <a:p>
            <a:r>
              <a:rPr lang="ru-RU" sz="2200" b="1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3.2. Создайте </a:t>
            </a:r>
            <a:r>
              <a:rPr lang="ru-RU" sz="2200" b="1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"Облако </a:t>
            </a:r>
            <a:r>
              <a:rPr lang="ru-RU" sz="2200" b="1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слов"</a:t>
            </a:r>
            <a:r>
              <a:rPr lang="ru-RU" sz="22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(можно вручную или в специальном сервисе) из самых частотных слов, которые используют туристы при описании маршрута. Это будет наглядной визуализацией их восприятия.</a:t>
            </a:r>
          </a:p>
          <a:p>
            <a:endParaRPr lang="en-US" sz="2000" dirty="0">
              <a:solidFill>
                <a:srgbClr val="212529"/>
              </a:solidFill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endParaRPr lang="en-US" altLang="en-US" sz="1800" dirty="0">
              <a:solidFill>
                <a:srgbClr val="212529"/>
              </a:solidFill>
              <a:latin typeface="Arial" panose="020B0604020202020204" pitchFamily="34" charset="0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58976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5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fld id="{00000000-1234-1234-1234-123412341234}" type="slidenum">
              <a:rPr lang="ru-RU"/>
              <a:pPr/>
              <a:t>6</a:t>
            </a:fld>
            <a:endParaRPr lang="ru-RU"/>
          </a:p>
        </p:txBody>
      </p:sp>
      <p:sp>
        <p:nvSpPr>
          <p:cNvPr id="158" name="Google Shape;158;p5"/>
          <p:cNvSpPr/>
          <p:nvPr/>
        </p:nvSpPr>
        <p:spPr>
          <a:xfrm>
            <a:off x="4604385" y="6155690"/>
            <a:ext cx="7162165" cy="497205"/>
          </a:xfrm>
          <a:prstGeom prst="roundRect">
            <a:avLst>
              <a:gd name="adj" fmla="val 50000"/>
            </a:avLst>
          </a:prstGeom>
          <a:solidFill>
            <a:srgbClr val="00B05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SzPts val="1800"/>
            </a:pPr>
            <a:r>
              <a:rPr lang="ru-RU" sz="3600" b="1" dirty="0" smtClean="0">
                <a:solidFill>
                  <a:srgbClr val="FFFFFF"/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  <a:sym typeface="Calibri" panose="020F0502020204030204"/>
              </a:rPr>
              <a:t>«</a:t>
            </a: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Цифровой след туриста</a:t>
            </a:r>
            <a:r>
              <a:rPr lang="ru-RU" sz="3600" b="1" dirty="0" smtClean="0">
                <a:solidFill>
                  <a:srgbClr val="FFFFFF"/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  <a:sym typeface="Calibri" panose="020F0502020204030204"/>
              </a:rPr>
              <a:t>»</a:t>
            </a:r>
            <a:endParaRPr sz="3600" b="1" dirty="0">
              <a:solidFill>
                <a:srgbClr val="FFFFFF"/>
              </a:solidFill>
              <a:latin typeface="Times New Roman" panose="02020603050405020304" pitchFamily="18" charset="0"/>
              <a:ea typeface="Calibri" panose="020F0502020204030204"/>
              <a:cs typeface="Times New Roman" panose="02020603050405020304" pitchFamily="18" charset="0"/>
              <a:sym typeface="Calibri" panose="020F0502020204030204"/>
            </a:endParaRPr>
          </a:p>
        </p:txBody>
      </p:sp>
      <p:pic>
        <p:nvPicPr>
          <p:cNvPr id="161" name="Google Shape;161;p5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9587700" y="239225"/>
            <a:ext cx="2312970" cy="596045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5"/>
          <p:cNvSpPr txBox="1"/>
          <p:nvPr/>
        </p:nvSpPr>
        <p:spPr>
          <a:xfrm>
            <a:off x="7747000" y="5732463"/>
            <a:ext cx="184150" cy="366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SzPts val="1800"/>
            </a:pPr>
            <a:endParaRPr sz="1800"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01" name="Текстовое поле 100"/>
          <p:cNvSpPr txBox="1"/>
          <p:nvPr/>
        </p:nvSpPr>
        <p:spPr>
          <a:xfrm>
            <a:off x="302078" y="134348"/>
            <a:ext cx="11889921" cy="6900543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B05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Практика 3.</a:t>
            </a:r>
            <a:endParaRPr lang="ru-RU" sz="2000" b="1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0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Этап </a:t>
            </a:r>
            <a: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подготовки к </a:t>
            </a:r>
            <a:r>
              <a:rPr lang="ru-RU" sz="20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анкетированию</a:t>
            </a: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4.1.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основе анализа сформулируйте 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3-5 готовых утверждений для будущей анкеты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1"/>
            <a:endParaRPr lang="ru-RU" sz="20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Вы заметили, что в отзывах часто мелькает фраза "заблудились, не могли найти...". Ваше утверждение для анкеты: "Навигация на маршруте была понятной и удобной" (с вариантами ответов по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шкале: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"Полностью согласен" до "Полностью не согласен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").</a:t>
            </a:r>
            <a:endParaRPr lang="ru-RU" sz="20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Вы увидели, что самое популярное фото — это вид на реку. Ваш вопрос для анкеты: "Что Вам понравилось больше всего? (Вариант ответа: 'Живописные виды на реку')".</a:t>
            </a:r>
          </a:p>
          <a:p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4.2. Форма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отчета: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Аналитическая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справка для разработки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анкеты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анализа: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Какие гипотезы из первых заданий мы проверяли в соцсетях?</a:t>
            </a: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Источники данных: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Какие паблики,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геометки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хештеги были изучены?</a:t>
            </a: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Ключевые находки: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Топ-3 положительные ассоциации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туристов с маршрутом (с примерами-цитатами).</a:t>
            </a:r>
          </a:p>
          <a:p>
            <a:pPr lvl="1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Топ-3 проблемы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поднятые в отзывах (с примерами-цитатами).</a:t>
            </a:r>
          </a:p>
          <a:p>
            <a:pPr lvl="1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"Облако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слов"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(в виде списка или картинки).</a:t>
            </a: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Рекомендации для анкеты: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Представьте готовые формулировки вопросов и утверждений для Задания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№4,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которые были разработаны на основе этого анализа.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en-US" sz="2400" dirty="0">
              <a:solidFill>
                <a:srgbClr val="212529"/>
              </a:solidFill>
              <a:latin typeface="Arial" panose="020B0604020202020204" pitchFamily="34" charset="0"/>
              <a:ea typeface="SimSun" panose="02010600030101010101" pitchFamily="2" charset="-122"/>
            </a:endParaRPr>
          </a:p>
          <a:p>
            <a:endParaRPr lang="en-US" altLang="en-US" sz="1800" dirty="0">
              <a:solidFill>
                <a:srgbClr val="212529"/>
              </a:solidFill>
              <a:latin typeface="Arial" panose="020B0604020202020204" pitchFamily="34" charset="0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1695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ТПУ">
      <a:dk1>
        <a:sysClr val="windowText" lastClr="000000"/>
      </a:dk1>
      <a:lt1>
        <a:sysClr val="window" lastClr="FFFFFF"/>
      </a:lt1>
      <a:dk2>
        <a:srgbClr val="323F4F"/>
      </a:dk2>
      <a:lt2>
        <a:srgbClr val="E7E6E6"/>
      </a:lt2>
      <a:accent1>
        <a:srgbClr val="80BF44"/>
      </a:accent1>
      <a:accent2>
        <a:srgbClr val="209740"/>
      </a:accent2>
      <a:accent3>
        <a:srgbClr val="1768B0"/>
      </a:accent3>
      <a:accent4>
        <a:srgbClr val="B2D88E"/>
      </a:accent4>
      <a:accent5>
        <a:srgbClr val="5F9031"/>
      </a:accent5>
      <a:accent6>
        <a:srgbClr val="59A5E9"/>
      </a:accent6>
      <a:hlink>
        <a:srgbClr val="1768B0"/>
      </a:hlink>
      <a:folHlink>
        <a:srgbClr val="954F72"/>
      </a:folHlink>
    </a:clrScheme>
    <a:fontScheme name="Другая 1">
      <a:majorFont>
        <a:latin typeface="Calibri "/>
        <a:ea typeface=""/>
        <a:cs typeface=""/>
      </a:majorFont>
      <a:minorFont>
        <a:latin typeface="Calibri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</TotalTime>
  <Words>154</Words>
  <Application>Microsoft Office PowerPoint</Application>
  <PresentationFormat>Широкоэкранный</PresentationFormat>
  <Paragraphs>66</Paragraphs>
  <Slides>6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6</vt:i4>
      </vt:variant>
    </vt:vector>
  </HeadingPairs>
  <TitlesOfParts>
    <vt:vector size="15" baseType="lpstr">
      <vt:lpstr>Calibri</vt:lpstr>
      <vt:lpstr>Times New Roman</vt:lpstr>
      <vt:lpstr>Verdana</vt:lpstr>
      <vt:lpstr>PFBeauSansPro-Bold</vt:lpstr>
      <vt:lpstr>Arial</vt:lpstr>
      <vt:lpstr>Wingdings</vt:lpstr>
      <vt:lpstr>SimSun</vt:lpstr>
      <vt:lpstr>Тема Office</vt:lpstr>
      <vt:lpstr>1_Тема Office</vt:lpstr>
      <vt:lpstr>Задание на практику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Карпова Анна Юрьевна</cp:lastModifiedBy>
  <cp:revision>48</cp:revision>
  <dcterms:created xsi:type="dcterms:W3CDTF">2021-07-15T12:03:00Z</dcterms:created>
  <dcterms:modified xsi:type="dcterms:W3CDTF">2025-10-27T10:41:25Z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C6DFA94F1FB84F5AADDD6ABC1EDECBDD_12</vt:lpwstr>
  </property>
  <property fmtid="{D5CDD505-2E9C-101B-9397-08002B2CF9AE}" pid="3" name="KSOProductBuildVer">
    <vt:lpwstr>1049-12.2.0.18607</vt:lpwstr>
  </property>
</Properties>
</file>