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7" r:id="rId9"/>
    <p:sldId id="268" r:id="rId10"/>
    <p:sldId id="260" r:id="rId11"/>
    <p:sldId id="272" r:id="rId12"/>
    <p:sldId id="275" r:id="rId13"/>
    <p:sldId id="277" r:id="rId14"/>
    <p:sldId id="276" r:id="rId15"/>
    <p:sldId id="262" r:id="rId16"/>
    <p:sldId id="269" r:id="rId17"/>
    <p:sldId id="270" r:id="rId18"/>
    <p:sldId id="271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D07D8A-C637-4A8F-BABF-51232E1AB1F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04CC424-6ADA-4D2E-B45E-263BD3F7BF65}">
      <dgm:prSet phldrT="[Текст]"/>
      <dgm:spPr/>
      <dgm:t>
        <a:bodyPr/>
        <a:lstStyle/>
        <a:p>
          <a:r>
            <a:rPr lang="ru-RU" dirty="0" smtClean="0"/>
            <a:t>Кант</a:t>
          </a:r>
          <a:endParaRPr lang="ru-RU" dirty="0"/>
        </a:p>
      </dgm:t>
    </dgm:pt>
    <dgm:pt modelId="{DF074F18-DAA9-4A90-B158-8FBC121FCBAE}" type="parTrans" cxnId="{F5431B22-E2F6-4A95-BDEB-2060C03EDAB4}">
      <dgm:prSet/>
      <dgm:spPr/>
      <dgm:t>
        <a:bodyPr/>
        <a:lstStyle/>
        <a:p>
          <a:endParaRPr lang="ru-RU"/>
        </a:p>
      </dgm:t>
    </dgm:pt>
    <dgm:pt modelId="{A17A33B3-2908-4411-AB22-4419BFCD5927}" type="sibTrans" cxnId="{F5431B22-E2F6-4A95-BDEB-2060C03EDAB4}">
      <dgm:prSet/>
      <dgm:spPr/>
      <dgm:t>
        <a:bodyPr/>
        <a:lstStyle/>
        <a:p>
          <a:endParaRPr lang="ru-RU"/>
        </a:p>
      </dgm:t>
    </dgm:pt>
    <dgm:pt modelId="{4BDC9D84-56B3-42D7-A94E-FD990ADBCF58}">
      <dgm:prSet phldrT="[Текст]"/>
      <dgm:spPr/>
      <dgm:t>
        <a:bodyPr/>
        <a:lstStyle/>
        <a:p>
          <a:r>
            <a:rPr lang="ru-RU" dirty="0" smtClean="0"/>
            <a:t>Фихте</a:t>
          </a:r>
          <a:endParaRPr lang="ru-RU" dirty="0"/>
        </a:p>
      </dgm:t>
    </dgm:pt>
    <dgm:pt modelId="{43013410-B51D-4697-995A-0DE442354256}" type="parTrans" cxnId="{42DDBFA8-2462-49C6-AE52-00FAB1909F54}">
      <dgm:prSet/>
      <dgm:spPr/>
      <dgm:t>
        <a:bodyPr/>
        <a:lstStyle/>
        <a:p>
          <a:endParaRPr lang="ru-RU"/>
        </a:p>
      </dgm:t>
    </dgm:pt>
    <dgm:pt modelId="{C9372BEE-2219-49B6-B777-6316D7DDC3DA}" type="sibTrans" cxnId="{42DDBFA8-2462-49C6-AE52-00FAB1909F54}">
      <dgm:prSet/>
      <dgm:spPr/>
      <dgm:t>
        <a:bodyPr/>
        <a:lstStyle/>
        <a:p>
          <a:endParaRPr lang="ru-RU"/>
        </a:p>
      </dgm:t>
    </dgm:pt>
    <dgm:pt modelId="{F9164505-EC93-4266-9C6F-BB969075BE65}">
      <dgm:prSet phldrT="[Текст]"/>
      <dgm:spPr/>
      <dgm:t>
        <a:bodyPr/>
        <a:lstStyle/>
        <a:p>
          <a:r>
            <a:rPr lang="ru-RU" dirty="0" smtClean="0"/>
            <a:t>Шеллинг</a:t>
          </a:r>
          <a:endParaRPr lang="ru-RU" dirty="0"/>
        </a:p>
      </dgm:t>
    </dgm:pt>
    <dgm:pt modelId="{09BD650A-ECED-4DC9-9BF6-359385E56A42}" type="parTrans" cxnId="{2EFBEC93-F7E4-46E1-90C3-E0B25286B46A}">
      <dgm:prSet/>
      <dgm:spPr/>
      <dgm:t>
        <a:bodyPr/>
        <a:lstStyle/>
        <a:p>
          <a:endParaRPr lang="ru-RU"/>
        </a:p>
      </dgm:t>
    </dgm:pt>
    <dgm:pt modelId="{ACF5ACDC-DC90-49B5-83E5-14B0CD47DD97}" type="sibTrans" cxnId="{2EFBEC93-F7E4-46E1-90C3-E0B25286B46A}">
      <dgm:prSet/>
      <dgm:spPr/>
      <dgm:t>
        <a:bodyPr/>
        <a:lstStyle/>
        <a:p>
          <a:endParaRPr lang="ru-RU"/>
        </a:p>
      </dgm:t>
    </dgm:pt>
    <dgm:pt modelId="{5926260C-DBC1-4E8A-81C5-5EEC5D1C7B24}">
      <dgm:prSet phldrT="[Текст]"/>
      <dgm:spPr/>
      <dgm:t>
        <a:bodyPr/>
        <a:lstStyle/>
        <a:p>
          <a:r>
            <a:rPr lang="ru-RU" dirty="0" smtClean="0"/>
            <a:t>Гегель</a:t>
          </a:r>
          <a:endParaRPr lang="ru-RU" dirty="0"/>
        </a:p>
      </dgm:t>
    </dgm:pt>
    <dgm:pt modelId="{BEF5A675-CEFC-4FFE-95C3-E90AB2E2FD4C}" type="parTrans" cxnId="{8855B891-1A7F-4868-B452-3545C0B77CAA}">
      <dgm:prSet/>
      <dgm:spPr/>
      <dgm:t>
        <a:bodyPr/>
        <a:lstStyle/>
        <a:p>
          <a:endParaRPr lang="ru-RU"/>
        </a:p>
      </dgm:t>
    </dgm:pt>
    <dgm:pt modelId="{1BA86AA9-0DAE-465B-B4E5-033FA67C934B}" type="sibTrans" cxnId="{8855B891-1A7F-4868-B452-3545C0B77CAA}">
      <dgm:prSet/>
      <dgm:spPr/>
      <dgm:t>
        <a:bodyPr/>
        <a:lstStyle/>
        <a:p>
          <a:endParaRPr lang="ru-RU"/>
        </a:p>
      </dgm:t>
    </dgm:pt>
    <dgm:pt modelId="{466EB4D1-C1FA-41EE-B040-A55D221B510A}" type="pres">
      <dgm:prSet presAssocID="{1ED07D8A-C637-4A8F-BABF-51232E1AB1FC}" presName="Name0" presStyleCnt="0">
        <dgm:presLayoutVars>
          <dgm:dir/>
          <dgm:animLvl val="lvl"/>
          <dgm:resizeHandles val="exact"/>
        </dgm:presLayoutVars>
      </dgm:prSet>
      <dgm:spPr/>
    </dgm:pt>
    <dgm:pt modelId="{4E6DA945-9230-4FF8-8F7D-222EC6D0DFB4}" type="pres">
      <dgm:prSet presAssocID="{504CC424-6ADA-4D2E-B45E-263BD3F7BF6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896E9-CF4A-43FF-87B4-9D5433AE5410}" type="pres">
      <dgm:prSet presAssocID="{A17A33B3-2908-4411-AB22-4419BFCD5927}" presName="parTxOnlySpace" presStyleCnt="0"/>
      <dgm:spPr/>
    </dgm:pt>
    <dgm:pt modelId="{8F2AC043-C18F-46B8-B982-C17D7BB40392}" type="pres">
      <dgm:prSet presAssocID="{4BDC9D84-56B3-42D7-A94E-FD990ADBCF5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6CA3C-22AB-4BEF-9710-5CA9F4FA613B}" type="pres">
      <dgm:prSet presAssocID="{C9372BEE-2219-49B6-B777-6316D7DDC3DA}" presName="parTxOnlySpace" presStyleCnt="0"/>
      <dgm:spPr/>
    </dgm:pt>
    <dgm:pt modelId="{36B85D94-D25F-4DAF-AD79-35FB1C661F58}" type="pres">
      <dgm:prSet presAssocID="{F9164505-EC93-4266-9C6F-BB969075BE6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8C9062-03F5-4302-A7D7-9FDDA0416794}" type="pres">
      <dgm:prSet presAssocID="{ACF5ACDC-DC90-49B5-83E5-14B0CD47DD97}" presName="parTxOnlySpace" presStyleCnt="0"/>
      <dgm:spPr/>
    </dgm:pt>
    <dgm:pt modelId="{EE433E22-4310-442A-8B9E-F2466AC5D0F4}" type="pres">
      <dgm:prSet presAssocID="{5926260C-DBC1-4E8A-81C5-5EEC5D1C7B2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431B22-E2F6-4A95-BDEB-2060C03EDAB4}" srcId="{1ED07D8A-C637-4A8F-BABF-51232E1AB1FC}" destId="{504CC424-6ADA-4D2E-B45E-263BD3F7BF65}" srcOrd="0" destOrd="0" parTransId="{DF074F18-DAA9-4A90-B158-8FBC121FCBAE}" sibTransId="{A17A33B3-2908-4411-AB22-4419BFCD5927}"/>
    <dgm:cxn modelId="{8CED609E-7551-4981-AB67-364343D095BE}" type="presOf" srcId="{4BDC9D84-56B3-42D7-A94E-FD990ADBCF58}" destId="{8F2AC043-C18F-46B8-B982-C17D7BB40392}" srcOrd="0" destOrd="0" presId="urn:microsoft.com/office/officeart/2005/8/layout/chevron1"/>
    <dgm:cxn modelId="{2EFBEC93-F7E4-46E1-90C3-E0B25286B46A}" srcId="{1ED07D8A-C637-4A8F-BABF-51232E1AB1FC}" destId="{F9164505-EC93-4266-9C6F-BB969075BE65}" srcOrd="2" destOrd="0" parTransId="{09BD650A-ECED-4DC9-9BF6-359385E56A42}" sibTransId="{ACF5ACDC-DC90-49B5-83E5-14B0CD47DD97}"/>
    <dgm:cxn modelId="{DA9263D2-091C-40FB-92EB-C485E077390E}" type="presOf" srcId="{1ED07D8A-C637-4A8F-BABF-51232E1AB1FC}" destId="{466EB4D1-C1FA-41EE-B040-A55D221B510A}" srcOrd="0" destOrd="0" presId="urn:microsoft.com/office/officeart/2005/8/layout/chevron1"/>
    <dgm:cxn modelId="{42DDBFA8-2462-49C6-AE52-00FAB1909F54}" srcId="{1ED07D8A-C637-4A8F-BABF-51232E1AB1FC}" destId="{4BDC9D84-56B3-42D7-A94E-FD990ADBCF58}" srcOrd="1" destOrd="0" parTransId="{43013410-B51D-4697-995A-0DE442354256}" sibTransId="{C9372BEE-2219-49B6-B777-6316D7DDC3DA}"/>
    <dgm:cxn modelId="{8855B891-1A7F-4868-B452-3545C0B77CAA}" srcId="{1ED07D8A-C637-4A8F-BABF-51232E1AB1FC}" destId="{5926260C-DBC1-4E8A-81C5-5EEC5D1C7B24}" srcOrd="3" destOrd="0" parTransId="{BEF5A675-CEFC-4FFE-95C3-E90AB2E2FD4C}" sibTransId="{1BA86AA9-0DAE-465B-B4E5-033FA67C934B}"/>
    <dgm:cxn modelId="{D56EDF96-C814-43AF-9B50-F1D204CDF374}" type="presOf" srcId="{504CC424-6ADA-4D2E-B45E-263BD3F7BF65}" destId="{4E6DA945-9230-4FF8-8F7D-222EC6D0DFB4}" srcOrd="0" destOrd="0" presId="urn:microsoft.com/office/officeart/2005/8/layout/chevron1"/>
    <dgm:cxn modelId="{284997C0-84FB-45E8-B6A5-E186303324BB}" type="presOf" srcId="{F9164505-EC93-4266-9C6F-BB969075BE65}" destId="{36B85D94-D25F-4DAF-AD79-35FB1C661F58}" srcOrd="0" destOrd="0" presId="urn:microsoft.com/office/officeart/2005/8/layout/chevron1"/>
    <dgm:cxn modelId="{58617B56-223D-45F7-ACF6-5821232B8BE3}" type="presOf" srcId="{5926260C-DBC1-4E8A-81C5-5EEC5D1C7B24}" destId="{EE433E22-4310-442A-8B9E-F2466AC5D0F4}" srcOrd="0" destOrd="0" presId="urn:microsoft.com/office/officeart/2005/8/layout/chevron1"/>
    <dgm:cxn modelId="{0A18DBE2-78EE-4A89-AEA1-DEA59E418042}" type="presParOf" srcId="{466EB4D1-C1FA-41EE-B040-A55D221B510A}" destId="{4E6DA945-9230-4FF8-8F7D-222EC6D0DFB4}" srcOrd="0" destOrd="0" presId="urn:microsoft.com/office/officeart/2005/8/layout/chevron1"/>
    <dgm:cxn modelId="{2D825162-6173-4F54-B1F1-3887C62D5D7A}" type="presParOf" srcId="{466EB4D1-C1FA-41EE-B040-A55D221B510A}" destId="{FE7896E9-CF4A-43FF-87B4-9D5433AE5410}" srcOrd="1" destOrd="0" presId="urn:microsoft.com/office/officeart/2005/8/layout/chevron1"/>
    <dgm:cxn modelId="{28CB3C74-67DC-4D1E-A4C5-CEA7AC40F169}" type="presParOf" srcId="{466EB4D1-C1FA-41EE-B040-A55D221B510A}" destId="{8F2AC043-C18F-46B8-B982-C17D7BB40392}" srcOrd="2" destOrd="0" presId="urn:microsoft.com/office/officeart/2005/8/layout/chevron1"/>
    <dgm:cxn modelId="{48AE88FB-A0DE-49C5-9821-6E19B120BA0A}" type="presParOf" srcId="{466EB4D1-C1FA-41EE-B040-A55D221B510A}" destId="{9D66CA3C-22AB-4BEF-9710-5CA9F4FA613B}" srcOrd="3" destOrd="0" presId="urn:microsoft.com/office/officeart/2005/8/layout/chevron1"/>
    <dgm:cxn modelId="{1286B589-2E48-4733-9BF6-4E7815EA5F70}" type="presParOf" srcId="{466EB4D1-C1FA-41EE-B040-A55D221B510A}" destId="{36B85D94-D25F-4DAF-AD79-35FB1C661F58}" srcOrd="4" destOrd="0" presId="urn:microsoft.com/office/officeart/2005/8/layout/chevron1"/>
    <dgm:cxn modelId="{E9677839-494F-431F-99B1-16E0619A901A}" type="presParOf" srcId="{466EB4D1-C1FA-41EE-B040-A55D221B510A}" destId="{098C9062-03F5-4302-A7D7-9FDDA0416794}" srcOrd="5" destOrd="0" presId="urn:microsoft.com/office/officeart/2005/8/layout/chevron1"/>
    <dgm:cxn modelId="{3B4657F5-7F2B-432F-B1FC-898C37C938B6}" type="presParOf" srcId="{466EB4D1-C1FA-41EE-B040-A55D221B510A}" destId="{EE433E22-4310-442A-8B9E-F2466AC5D0F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03A28D-CE6E-4395-A449-B53628C0BAF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5836B8-6022-4766-A1CF-43A504BE73B0}">
      <dgm:prSet phldrT="[Текст]" custT="1"/>
      <dgm:spPr/>
      <dgm:t>
        <a:bodyPr/>
        <a:lstStyle/>
        <a:p>
          <a:r>
            <a:rPr lang="ru-RU" sz="3200" dirty="0" smtClean="0"/>
            <a:t>знание</a:t>
          </a:r>
          <a:endParaRPr lang="ru-RU" sz="3200" dirty="0"/>
        </a:p>
      </dgm:t>
    </dgm:pt>
    <dgm:pt modelId="{9D987740-6D28-4CAE-BF28-B9CE6BD1924F}" type="parTrans" cxnId="{6205F2F2-FB7C-42A1-B7F8-835E93316561}">
      <dgm:prSet/>
      <dgm:spPr/>
      <dgm:t>
        <a:bodyPr/>
        <a:lstStyle/>
        <a:p>
          <a:endParaRPr lang="ru-RU"/>
        </a:p>
      </dgm:t>
    </dgm:pt>
    <dgm:pt modelId="{61459AE3-85E6-4513-9BD6-791BEBBC5F38}" type="sibTrans" cxnId="{6205F2F2-FB7C-42A1-B7F8-835E93316561}">
      <dgm:prSet/>
      <dgm:spPr/>
      <dgm:t>
        <a:bodyPr/>
        <a:lstStyle/>
        <a:p>
          <a:endParaRPr lang="ru-RU"/>
        </a:p>
      </dgm:t>
    </dgm:pt>
    <dgm:pt modelId="{8CCBAC51-56B2-429A-84DF-93FB1540186B}">
      <dgm:prSet phldrT="[Текст]" custT="1"/>
      <dgm:spPr/>
      <dgm:t>
        <a:bodyPr/>
        <a:lstStyle/>
        <a:p>
          <a:r>
            <a:rPr lang="ru-RU" sz="2000" dirty="0" smtClean="0"/>
            <a:t>Опытное</a:t>
          </a:r>
        </a:p>
        <a:p>
          <a:r>
            <a:rPr lang="ru-RU" sz="2000" dirty="0" smtClean="0"/>
            <a:t>(</a:t>
          </a:r>
          <a:r>
            <a:rPr lang="ru-RU" sz="2000" dirty="0" err="1" smtClean="0"/>
            <a:t>постериорное</a:t>
          </a:r>
          <a:r>
            <a:rPr lang="ru-RU" sz="2000" dirty="0" smtClean="0"/>
            <a:t>)</a:t>
          </a:r>
          <a:endParaRPr lang="ru-RU" sz="2000" dirty="0"/>
        </a:p>
      </dgm:t>
    </dgm:pt>
    <dgm:pt modelId="{312C951F-2923-4736-B051-6C7403372108}" type="parTrans" cxnId="{BB898AF9-709A-4F6C-B949-8D333B374622}">
      <dgm:prSet/>
      <dgm:spPr/>
      <dgm:t>
        <a:bodyPr/>
        <a:lstStyle/>
        <a:p>
          <a:endParaRPr lang="ru-RU"/>
        </a:p>
      </dgm:t>
    </dgm:pt>
    <dgm:pt modelId="{3005A87F-702A-44B9-9539-0701297893CB}" type="sibTrans" cxnId="{BB898AF9-709A-4F6C-B949-8D333B374622}">
      <dgm:prSet/>
      <dgm:spPr/>
      <dgm:t>
        <a:bodyPr/>
        <a:lstStyle/>
        <a:p>
          <a:endParaRPr lang="ru-RU"/>
        </a:p>
      </dgm:t>
    </dgm:pt>
    <dgm:pt modelId="{C3EDD685-DDBE-4A0D-9DF9-36C513830CF1}">
      <dgm:prSet phldrT="[Текст]" custT="1"/>
      <dgm:spPr/>
      <dgm:t>
        <a:bodyPr/>
        <a:lstStyle/>
        <a:p>
          <a:r>
            <a:rPr lang="ru-RU" sz="2400" dirty="0" smtClean="0"/>
            <a:t>Индукция</a:t>
          </a:r>
        </a:p>
        <a:p>
          <a:r>
            <a:rPr lang="ru-RU" sz="1100" dirty="0" smtClean="0"/>
            <a:t>(1. Вот – лебедь</a:t>
          </a:r>
        </a:p>
        <a:p>
          <a:r>
            <a:rPr lang="ru-RU" sz="1100" dirty="0" smtClean="0"/>
            <a:t>2. Лебедь - белый</a:t>
          </a:r>
        </a:p>
        <a:p>
          <a:r>
            <a:rPr lang="ru-RU" sz="1100" dirty="0" smtClean="0"/>
            <a:t> 3. Все лебеди - белые)</a:t>
          </a:r>
        </a:p>
        <a:p>
          <a:r>
            <a:rPr lang="ru-RU" sz="1100" dirty="0" smtClean="0"/>
            <a:t>Наличие ошибки</a:t>
          </a:r>
          <a:endParaRPr lang="ru-RU" sz="1100" dirty="0"/>
        </a:p>
      </dgm:t>
    </dgm:pt>
    <dgm:pt modelId="{D7CC657C-1E93-48D0-AFF8-6F672A21D0A9}" type="parTrans" cxnId="{F2DD43F3-F4EF-49B7-A518-8A8CC1A2ECDA}">
      <dgm:prSet/>
      <dgm:spPr/>
      <dgm:t>
        <a:bodyPr/>
        <a:lstStyle/>
        <a:p>
          <a:endParaRPr lang="ru-RU"/>
        </a:p>
      </dgm:t>
    </dgm:pt>
    <dgm:pt modelId="{753C488F-1432-461E-8E56-BDD47F3B642A}" type="sibTrans" cxnId="{F2DD43F3-F4EF-49B7-A518-8A8CC1A2ECDA}">
      <dgm:prSet/>
      <dgm:spPr/>
      <dgm:t>
        <a:bodyPr/>
        <a:lstStyle/>
        <a:p>
          <a:endParaRPr lang="ru-RU"/>
        </a:p>
      </dgm:t>
    </dgm:pt>
    <dgm:pt modelId="{90B4D493-8A38-4AC0-8668-32C5570F5447}">
      <dgm:prSet phldrT="[Текст]" custT="1"/>
      <dgm:spPr/>
      <dgm:t>
        <a:bodyPr/>
        <a:lstStyle/>
        <a:p>
          <a:r>
            <a:rPr lang="ru-RU" sz="2000" dirty="0" smtClean="0"/>
            <a:t>Дедукция</a:t>
          </a:r>
        </a:p>
        <a:p>
          <a:r>
            <a:rPr lang="ru-RU" sz="1200" dirty="0" smtClean="0"/>
            <a:t>(1. </a:t>
          </a:r>
          <a:r>
            <a:rPr lang="ru-RU" sz="1200" b="0" i="0" dirty="0" smtClean="0"/>
            <a:t>Все люди смертны.</a:t>
          </a:r>
        </a:p>
        <a:p>
          <a:r>
            <a:rPr lang="ru-RU" sz="1200" b="0" i="0" dirty="0" smtClean="0"/>
            <a:t>2. Сократ — человек.</a:t>
          </a:r>
        </a:p>
        <a:p>
          <a:r>
            <a:rPr lang="ru-RU" sz="1200" b="0" i="0" dirty="0" smtClean="0"/>
            <a:t>3. Следовательно, Сократ смертен.</a:t>
          </a:r>
          <a:r>
            <a:rPr lang="ru-RU" sz="1200" dirty="0" smtClean="0"/>
            <a:t>)</a:t>
          </a:r>
          <a:endParaRPr lang="ru-RU" sz="1200" dirty="0"/>
        </a:p>
      </dgm:t>
    </dgm:pt>
    <dgm:pt modelId="{2FB23853-207D-49B2-8E9E-5FF280D224F4}" type="parTrans" cxnId="{78C280A0-953D-4034-9DDC-E93EC7F0EFC6}">
      <dgm:prSet/>
      <dgm:spPr/>
      <dgm:t>
        <a:bodyPr/>
        <a:lstStyle/>
        <a:p>
          <a:endParaRPr lang="ru-RU"/>
        </a:p>
      </dgm:t>
    </dgm:pt>
    <dgm:pt modelId="{6B4A9459-2985-4FF0-94B0-38F0D8E2C1DE}" type="sibTrans" cxnId="{78C280A0-953D-4034-9DDC-E93EC7F0EFC6}">
      <dgm:prSet/>
      <dgm:spPr/>
      <dgm:t>
        <a:bodyPr/>
        <a:lstStyle/>
        <a:p>
          <a:endParaRPr lang="ru-RU"/>
        </a:p>
      </dgm:t>
    </dgm:pt>
    <dgm:pt modelId="{59A7B76C-3BAD-4B4C-B8E4-17D60136F6D1}">
      <dgm:prSet phldrT="[Текст]" custT="1"/>
      <dgm:spPr/>
      <dgm:t>
        <a:bodyPr/>
        <a:lstStyle/>
        <a:p>
          <a:r>
            <a:rPr lang="ru-RU" sz="2000" dirty="0" smtClean="0"/>
            <a:t>Доопытное</a:t>
          </a:r>
        </a:p>
        <a:p>
          <a:r>
            <a:rPr lang="ru-RU" sz="2000" dirty="0" smtClean="0"/>
            <a:t>(априорное)</a:t>
          </a:r>
          <a:endParaRPr lang="ru-RU" sz="2000" dirty="0"/>
        </a:p>
      </dgm:t>
    </dgm:pt>
    <dgm:pt modelId="{A09DDFB6-F400-4D03-A251-3015A2775821}" type="parTrans" cxnId="{32FCD043-E07F-4FA7-85E6-8AA69F2980EB}">
      <dgm:prSet/>
      <dgm:spPr/>
      <dgm:t>
        <a:bodyPr/>
        <a:lstStyle/>
        <a:p>
          <a:endParaRPr lang="ru-RU"/>
        </a:p>
      </dgm:t>
    </dgm:pt>
    <dgm:pt modelId="{E5120262-58F4-41DB-8143-867C793D916A}" type="sibTrans" cxnId="{32FCD043-E07F-4FA7-85E6-8AA69F2980EB}">
      <dgm:prSet/>
      <dgm:spPr/>
      <dgm:t>
        <a:bodyPr/>
        <a:lstStyle/>
        <a:p>
          <a:endParaRPr lang="ru-RU"/>
        </a:p>
      </dgm:t>
    </dgm:pt>
    <dgm:pt modelId="{AD38CE18-6FD1-4682-8BF3-FAAE6BB8670D}" type="pres">
      <dgm:prSet presAssocID="{F203A28D-CE6E-4395-A449-B53628C0BAF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D363210-6745-40FB-A531-E994958C4F00}" type="pres">
      <dgm:prSet presAssocID="{5B5836B8-6022-4766-A1CF-43A504BE73B0}" presName="hierRoot1" presStyleCnt="0"/>
      <dgm:spPr/>
    </dgm:pt>
    <dgm:pt modelId="{C31812F5-3A37-490F-80EA-26245AFA51DF}" type="pres">
      <dgm:prSet presAssocID="{5B5836B8-6022-4766-A1CF-43A504BE73B0}" presName="composite" presStyleCnt="0"/>
      <dgm:spPr/>
    </dgm:pt>
    <dgm:pt modelId="{00AB6773-4CBD-4BDD-83FA-0F2C996FC7C6}" type="pres">
      <dgm:prSet presAssocID="{5B5836B8-6022-4766-A1CF-43A504BE73B0}" presName="background" presStyleLbl="node0" presStyleIdx="0" presStyleCnt="1"/>
      <dgm:spPr/>
    </dgm:pt>
    <dgm:pt modelId="{96001960-6A7B-4309-890A-6C5B093F877A}" type="pres">
      <dgm:prSet presAssocID="{5B5836B8-6022-4766-A1CF-43A504BE73B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5AECCC-B746-4DFD-9BF2-F7CEC1DADD24}" type="pres">
      <dgm:prSet presAssocID="{5B5836B8-6022-4766-A1CF-43A504BE73B0}" presName="hierChild2" presStyleCnt="0"/>
      <dgm:spPr/>
    </dgm:pt>
    <dgm:pt modelId="{2A295003-6B1B-4938-BB59-92222DC29345}" type="pres">
      <dgm:prSet presAssocID="{312C951F-2923-4736-B051-6C7403372108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9EFC8CF-30D0-4F4C-828A-FC00F4E22DB1}" type="pres">
      <dgm:prSet presAssocID="{8CCBAC51-56B2-429A-84DF-93FB1540186B}" presName="hierRoot2" presStyleCnt="0"/>
      <dgm:spPr/>
    </dgm:pt>
    <dgm:pt modelId="{245776C2-27D2-4759-A440-FE66C7DFC51A}" type="pres">
      <dgm:prSet presAssocID="{8CCBAC51-56B2-429A-84DF-93FB1540186B}" presName="composite2" presStyleCnt="0"/>
      <dgm:spPr/>
    </dgm:pt>
    <dgm:pt modelId="{AC3DB3B5-F5F4-41E0-8DFB-FCB5B2DEBA47}" type="pres">
      <dgm:prSet presAssocID="{8CCBAC51-56B2-429A-84DF-93FB1540186B}" presName="background2" presStyleLbl="node2" presStyleIdx="0" presStyleCnt="2"/>
      <dgm:spPr/>
    </dgm:pt>
    <dgm:pt modelId="{F857E418-1368-46F4-A3BA-085FC09B03EA}" type="pres">
      <dgm:prSet presAssocID="{8CCBAC51-56B2-429A-84DF-93FB1540186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F08070-CBFC-446D-A4D3-7503501EBE74}" type="pres">
      <dgm:prSet presAssocID="{8CCBAC51-56B2-429A-84DF-93FB1540186B}" presName="hierChild3" presStyleCnt="0"/>
      <dgm:spPr/>
    </dgm:pt>
    <dgm:pt modelId="{4D232C08-FB94-4EF9-8A5C-A2A5FD978443}" type="pres">
      <dgm:prSet presAssocID="{D7CC657C-1E93-48D0-AFF8-6F672A21D0A9}" presName="Name17" presStyleLbl="parChTrans1D3" presStyleIdx="0" presStyleCnt="2"/>
      <dgm:spPr/>
      <dgm:t>
        <a:bodyPr/>
        <a:lstStyle/>
        <a:p>
          <a:endParaRPr lang="ru-RU"/>
        </a:p>
      </dgm:t>
    </dgm:pt>
    <dgm:pt modelId="{0B083C2D-69CE-4427-96BE-CDAA1BA89E9D}" type="pres">
      <dgm:prSet presAssocID="{C3EDD685-DDBE-4A0D-9DF9-36C513830CF1}" presName="hierRoot3" presStyleCnt="0"/>
      <dgm:spPr/>
    </dgm:pt>
    <dgm:pt modelId="{D56BF475-C5C3-4E75-816B-C826970599DF}" type="pres">
      <dgm:prSet presAssocID="{C3EDD685-DDBE-4A0D-9DF9-36C513830CF1}" presName="composite3" presStyleCnt="0"/>
      <dgm:spPr/>
    </dgm:pt>
    <dgm:pt modelId="{D92EB802-CE73-424D-8150-46E963ADBE3F}" type="pres">
      <dgm:prSet presAssocID="{C3EDD685-DDBE-4A0D-9DF9-36C513830CF1}" presName="background3" presStyleLbl="node3" presStyleIdx="0" presStyleCnt="2"/>
      <dgm:spPr/>
    </dgm:pt>
    <dgm:pt modelId="{26D7E435-76AF-4383-9ABD-5926396F43C5}" type="pres">
      <dgm:prSet presAssocID="{C3EDD685-DDBE-4A0D-9DF9-36C513830CF1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3EE901-124E-48C7-AEEB-37A82079E6CB}" type="pres">
      <dgm:prSet presAssocID="{C3EDD685-DDBE-4A0D-9DF9-36C513830CF1}" presName="hierChild4" presStyleCnt="0"/>
      <dgm:spPr/>
    </dgm:pt>
    <dgm:pt modelId="{2FEF6C43-9BE2-44F2-915D-0D69A9FD229B}" type="pres">
      <dgm:prSet presAssocID="{A09DDFB6-F400-4D03-A251-3015A277582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DF8B86C0-A830-4782-B799-35D599A91980}" type="pres">
      <dgm:prSet presAssocID="{59A7B76C-3BAD-4B4C-B8E4-17D60136F6D1}" presName="hierRoot2" presStyleCnt="0"/>
      <dgm:spPr/>
    </dgm:pt>
    <dgm:pt modelId="{B8C60963-F655-48B6-BA36-EE356726FB45}" type="pres">
      <dgm:prSet presAssocID="{59A7B76C-3BAD-4B4C-B8E4-17D60136F6D1}" presName="composite2" presStyleCnt="0"/>
      <dgm:spPr/>
    </dgm:pt>
    <dgm:pt modelId="{D48F70E6-E5B2-4709-AECB-B0E8B51F4F8F}" type="pres">
      <dgm:prSet presAssocID="{59A7B76C-3BAD-4B4C-B8E4-17D60136F6D1}" presName="background2" presStyleLbl="node2" presStyleIdx="1" presStyleCnt="2"/>
      <dgm:spPr/>
    </dgm:pt>
    <dgm:pt modelId="{29BD0C6E-6411-4A9D-A362-70D6ACEDC0BE}" type="pres">
      <dgm:prSet presAssocID="{59A7B76C-3BAD-4B4C-B8E4-17D60136F6D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CA0DE4-5DBB-472F-A041-B379391239DE}" type="pres">
      <dgm:prSet presAssocID="{59A7B76C-3BAD-4B4C-B8E4-17D60136F6D1}" presName="hierChild3" presStyleCnt="0"/>
      <dgm:spPr/>
    </dgm:pt>
    <dgm:pt modelId="{6914D291-27B0-4B87-A13A-4E96862F6A7D}" type="pres">
      <dgm:prSet presAssocID="{2FB23853-207D-49B2-8E9E-5FF280D224F4}" presName="Name17" presStyleLbl="parChTrans1D3" presStyleIdx="1" presStyleCnt="2"/>
      <dgm:spPr/>
      <dgm:t>
        <a:bodyPr/>
        <a:lstStyle/>
        <a:p>
          <a:endParaRPr lang="ru-RU"/>
        </a:p>
      </dgm:t>
    </dgm:pt>
    <dgm:pt modelId="{DE07E25F-FF8D-49D0-8FEB-88846951C544}" type="pres">
      <dgm:prSet presAssocID="{90B4D493-8A38-4AC0-8668-32C5570F5447}" presName="hierRoot3" presStyleCnt="0"/>
      <dgm:spPr/>
    </dgm:pt>
    <dgm:pt modelId="{E4D0C6C0-DFD0-47AF-B5F1-58107E086ECB}" type="pres">
      <dgm:prSet presAssocID="{90B4D493-8A38-4AC0-8668-32C5570F5447}" presName="composite3" presStyleCnt="0"/>
      <dgm:spPr/>
    </dgm:pt>
    <dgm:pt modelId="{51B14EAD-A948-4A9A-A148-B9767672044A}" type="pres">
      <dgm:prSet presAssocID="{90B4D493-8A38-4AC0-8668-32C5570F5447}" presName="background3" presStyleLbl="node3" presStyleIdx="1" presStyleCnt="2"/>
      <dgm:spPr/>
    </dgm:pt>
    <dgm:pt modelId="{772ED9D5-D576-4675-B1FE-A5A37000CDFE}" type="pres">
      <dgm:prSet presAssocID="{90B4D493-8A38-4AC0-8668-32C5570F5447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384258-DD75-41F1-AB0F-0784C9879F1B}" type="pres">
      <dgm:prSet presAssocID="{90B4D493-8A38-4AC0-8668-32C5570F5447}" presName="hierChild4" presStyleCnt="0"/>
      <dgm:spPr/>
    </dgm:pt>
  </dgm:ptLst>
  <dgm:cxnLst>
    <dgm:cxn modelId="{78C280A0-953D-4034-9DDC-E93EC7F0EFC6}" srcId="{59A7B76C-3BAD-4B4C-B8E4-17D60136F6D1}" destId="{90B4D493-8A38-4AC0-8668-32C5570F5447}" srcOrd="0" destOrd="0" parTransId="{2FB23853-207D-49B2-8E9E-5FF280D224F4}" sibTransId="{6B4A9459-2985-4FF0-94B0-38F0D8E2C1DE}"/>
    <dgm:cxn modelId="{F2DD43F3-F4EF-49B7-A518-8A8CC1A2ECDA}" srcId="{8CCBAC51-56B2-429A-84DF-93FB1540186B}" destId="{C3EDD685-DDBE-4A0D-9DF9-36C513830CF1}" srcOrd="0" destOrd="0" parTransId="{D7CC657C-1E93-48D0-AFF8-6F672A21D0A9}" sibTransId="{753C488F-1432-461E-8E56-BDD47F3B642A}"/>
    <dgm:cxn modelId="{CAC5831F-2F83-4E5E-A7A2-87373C2F726C}" type="presOf" srcId="{59A7B76C-3BAD-4B4C-B8E4-17D60136F6D1}" destId="{29BD0C6E-6411-4A9D-A362-70D6ACEDC0BE}" srcOrd="0" destOrd="0" presId="urn:microsoft.com/office/officeart/2005/8/layout/hierarchy1"/>
    <dgm:cxn modelId="{6205F2F2-FB7C-42A1-B7F8-835E93316561}" srcId="{F203A28D-CE6E-4395-A449-B53628C0BAFA}" destId="{5B5836B8-6022-4766-A1CF-43A504BE73B0}" srcOrd="0" destOrd="0" parTransId="{9D987740-6D28-4CAE-BF28-B9CE6BD1924F}" sibTransId="{61459AE3-85E6-4513-9BD6-791BEBBC5F38}"/>
    <dgm:cxn modelId="{C957A333-5E34-4C93-92AA-CA32E264212F}" type="presOf" srcId="{D7CC657C-1E93-48D0-AFF8-6F672A21D0A9}" destId="{4D232C08-FB94-4EF9-8A5C-A2A5FD978443}" srcOrd="0" destOrd="0" presId="urn:microsoft.com/office/officeart/2005/8/layout/hierarchy1"/>
    <dgm:cxn modelId="{EA9CCF5B-5947-4BEA-8ED0-701E205883C5}" type="presOf" srcId="{5B5836B8-6022-4766-A1CF-43A504BE73B0}" destId="{96001960-6A7B-4309-890A-6C5B093F877A}" srcOrd="0" destOrd="0" presId="urn:microsoft.com/office/officeart/2005/8/layout/hierarchy1"/>
    <dgm:cxn modelId="{E55C6867-2C0C-42F4-ABCA-C2031E586B33}" type="presOf" srcId="{F203A28D-CE6E-4395-A449-B53628C0BAFA}" destId="{AD38CE18-6FD1-4682-8BF3-FAAE6BB8670D}" srcOrd="0" destOrd="0" presId="urn:microsoft.com/office/officeart/2005/8/layout/hierarchy1"/>
    <dgm:cxn modelId="{32FCD043-E07F-4FA7-85E6-8AA69F2980EB}" srcId="{5B5836B8-6022-4766-A1CF-43A504BE73B0}" destId="{59A7B76C-3BAD-4B4C-B8E4-17D60136F6D1}" srcOrd="1" destOrd="0" parTransId="{A09DDFB6-F400-4D03-A251-3015A2775821}" sibTransId="{E5120262-58F4-41DB-8143-867C793D916A}"/>
    <dgm:cxn modelId="{2A1C599B-4D45-438A-9E57-E3BA432F3065}" type="presOf" srcId="{8CCBAC51-56B2-429A-84DF-93FB1540186B}" destId="{F857E418-1368-46F4-A3BA-085FC09B03EA}" srcOrd="0" destOrd="0" presId="urn:microsoft.com/office/officeart/2005/8/layout/hierarchy1"/>
    <dgm:cxn modelId="{3BD9958F-F277-4B1C-8EF0-F4F44EE74015}" type="presOf" srcId="{312C951F-2923-4736-B051-6C7403372108}" destId="{2A295003-6B1B-4938-BB59-92222DC29345}" srcOrd="0" destOrd="0" presId="urn:microsoft.com/office/officeart/2005/8/layout/hierarchy1"/>
    <dgm:cxn modelId="{BB898AF9-709A-4F6C-B949-8D333B374622}" srcId="{5B5836B8-6022-4766-A1CF-43A504BE73B0}" destId="{8CCBAC51-56B2-429A-84DF-93FB1540186B}" srcOrd="0" destOrd="0" parTransId="{312C951F-2923-4736-B051-6C7403372108}" sibTransId="{3005A87F-702A-44B9-9539-0701297893CB}"/>
    <dgm:cxn modelId="{365C4E1D-3861-4FC4-BD16-22192754150B}" type="presOf" srcId="{2FB23853-207D-49B2-8E9E-5FF280D224F4}" destId="{6914D291-27B0-4B87-A13A-4E96862F6A7D}" srcOrd="0" destOrd="0" presId="urn:microsoft.com/office/officeart/2005/8/layout/hierarchy1"/>
    <dgm:cxn modelId="{A8BAF9CF-D193-48BF-83F4-72885BE57AA9}" type="presOf" srcId="{90B4D493-8A38-4AC0-8668-32C5570F5447}" destId="{772ED9D5-D576-4675-B1FE-A5A37000CDFE}" srcOrd="0" destOrd="0" presId="urn:microsoft.com/office/officeart/2005/8/layout/hierarchy1"/>
    <dgm:cxn modelId="{8F1A54DE-E550-45DD-ABAD-A8E438A8C1E8}" type="presOf" srcId="{A09DDFB6-F400-4D03-A251-3015A2775821}" destId="{2FEF6C43-9BE2-44F2-915D-0D69A9FD229B}" srcOrd="0" destOrd="0" presId="urn:microsoft.com/office/officeart/2005/8/layout/hierarchy1"/>
    <dgm:cxn modelId="{E00EBE5A-67D8-489A-9E80-01D1AE783C8B}" type="presOf" srcId="{C3EDD685-DDBE-4A0D-9DF9-36C513830CF1}" destId="{26D7E435-76AF-4383-9ABD-5926396F43C5}" srcOrd="0" destOrd="0" presId="urn:microsoft.com/office/officeart/2005/8/layout/hierarchy1"/>
    <dgm:cxn modelId="{404982AC-65E7-463D-B792-BBDE404D008D}" type="presParOf" srcId="{AD38CE18-6FD1-4682-8BF3-FAAE6BB8670D}" destId="{5D363210-6745-40FB-A531-E994958C4F00}" srcOrd="0" destOrd="0" presId="urn:microsoft.com/office/officeart/2005/8/layout/hierarchy1"/>
    <dgm:cxn modelId="{CFCF24DA-B402-43DD-B3EA-8FA9A3C28C86}" type="presParOf" srcId="{5D363210-6745-40FB-A531-E994958C4F00}" destId="{C31812F5-3A37-490F-80EA-26245AFA51DF}" srcOrd="0" destOrd="0" presId="urn:microsoft.com/office/officeart/2005/8/layout/hierarchy1"/>
    <dgm:cxn modelId="{6381DC37-3144-4C36-AB8A-D8219950ED78}" type="presParOf" srcId="{C31812F5-3A37-490F-80EA-26245AFA51DF}" destId="{00AB6773-4CBD-4BDD-83FA-0F2C996FC7C6}" srcOrd="0" destOrd="0" presId="urn:microsoft.com/office/officeart/2005/8/layout/hierarchy1"/>
    <dgm:cxn modelId="{A07F97B1-4FBD-40EE-AE51-003C722637CC}" type="presParOf" srcId="{C31812F5-3A37-490F-80EA-26245AFA51DF}" destId="{96001960-6A7B-4309-890A-6C5B093F877A}" srcOrd="1" destOrd="0" presId="urn:microsoft.com/office/officeart/2005/8/layout/hierarchy1"/>
    <dgm:cxn modelId="{3920781E-9A1B-46D9-A068-36AE3AF83C1A}" type="presParOf" srcId="{5D363210-6745-40FB-A531-E994958C4F00}" destId="{705AECCC-B746-4DFD-9BF2-F7CEC1DADD24}" srcOrd="1" destOrd="0" presId="urn:microsoft.com/office/officeart/2005/8/layout/hierarchy1"/>
    <dgm:cxn modelId="{2129AB12-9FA7-4D70-A7A7-10216D547762}" type="presParOf" srcId="{705AECCC-B746-4DFD-9BF2-F7CEC1DADD24}" destId="{2A295003-6B1B-4938-BB59-92222DC29345}" srcOrd="0" destOrd="0" presId="urn:microsoft.com/office/officeart/2005/8/layout/hierarchy1"/>
    <dgm:cxn modelId="{7DE62224-21D7-4463-B8D0-F5340301A338}" type="presParOf" srcId="{705AECCC-B746-4DFD-9BF2-F7CEC1DADD24}" destId="{A9EFC8CF-30D0-4F4C-828A-FC00F4E22DB1}" srcOrd="1" destOrd="0" presId="urn:microsoft.com/office/officeart/2005/8/layout/hierarchy1"/>
    <dgm:cxn modelId="{207306E9-2ACD-4F4A-828E-6C3C7B598532}" type="presParOf" srcId="{A9EFC8CF-30D0-4F4C-828A-FC00F4E22DB1}" destId="{245776C2-27D2-4759-A440-FE66C7DFC51A}" srcOrd="0" destOrd="0" presId="urn:microsoft.com/office/officeart/2005/8/layout/hierarchy1"/>
    <dgm:cxn modelId="{68E87C73-2F75-40EB-A8C0-78CAAB0EDE7C}" type="presParOf" srcId="{245776C2-27D2-4759-A440-FE66C7DFC51A}" destId="{AC3DB3B5-F5F4-41E0-8DFB-FCB5B2DEBA47}" srcOrd="0" destOrd="0" presId="urn:microsoft.com/office/officeart/2005/8/layout/hierarchy1"/>
    <dgm:cxn modelId="{B91255B9-EBA6-4547-8A6D-879552EB625F}" type="presParOf" srcId="{245776C2-27D2-4759-A440-FE66C7DFC51A}" destId="{F857E418-1368-46F4-A3BA-085FC09B03EA}" srcOrd="1" destOrd="0" presId="urn:microsoft.com/office/officeart/2005/8/layout/hierarchy1"/>
    <dgm:cxn modelId="{26D8D572-6CD0-4EF4-9889-E96D50230CE8}" type="presParOf" srcId="{A9EFC8CF-30D0-4F4C-828A-FC00F4E22DB1}" destId="{9AF08070-CBFC-446D-A4D3-7503501EBE74}" srcOrd="1" destOrd="0" presId="urn:microsoft.com/office/officeart/2005/8/layout/hierarchy1"/>
    <dgm:cxn modelId="{E7DA27A6-3090-42FA-AEAA-729EDA89F8F9}" type="presParOf" srcId="{9AF08070-CBFC-446D-A4D3-7503501EBE74}" destId="{4D232C08-FB94-4EF9-8A5C-A2A5FD978443}" srcOrd="0" destOrd="0" presId="urn:microsoft.com/office/officeart/2005/8/layout/hierarchy1"/>
    <dgm:cxn modelId="{DF99B595-75A5-4865-8DA4-3203F0A562F3}" type="presParOf" srcId="{9AF08070-CBFC-446D-A4D3-7503501EBE74}" destId="{0B083C2D-69CE-4427-96BE-CDAA1BA89E9D}" srcOrd="1" destOrd="0" presId="urn:microsoft.com/office/officeart/2005/8/layout/hierarchy1"/>
    <dgm:cxn modelId="{EE36F27F-18BC-424B-9516-2D84D6714BC3}" type="presParOf" srcId="{0B083C2D-69CE-4427-96BE-CDAA1BA89E9D}" destId="{D56BF475-C5C3-4E75-816B-C826970599DF}" srcOrd="0" destOrd="0" presId="urn:microsoft.com/office/officeart/2005/8/layout/hierarchy1"/>
    <dgm:cxn modelId="{505120B1-43F9-41F2-A276-F7A8CB1BF3CA}" type="presParOf" srcId="{D56BF475-C5C3-4E75-816B-C826970599DF}" destId="{D92EB802-CE73-424D-8150-46E963ADBE3F}" srcOrd="0" destOrd="0" presId="urn:microsoft.com/office/officeart/2005/8/layout/hierarchy1"/>
    <dgm:cxn modelId="{839E3DD4-A374-4DB0-BBBB-A397A20E7817}" type="presParOf" srcId="{D56BF475-C5C3-4E75-816B-C826970599DF}" destId="{26D7E435-76AF-4383-9ABD-5926396F43C5}" srcOrd="1" destOrd="0" presId="urn:microsoft.com/office/officeart/2005/8/layout/hierarchy1"/>
    <dgm:cxn modelId="{67E59E96-7F48-4844-A0F4-75E1CA467990}" type="presParOf" srcId="{0B083C2D-69CE-4427-96BE-CDAA1BA89E9D}" destId="{7C3EE901-124E-48C7-AEEB-37A82079E6CB}" srcOrd="1" destOrd="0" presId="urn:microsoft.com/office/officeart/2005/8/layout/hierarchy1"/>
    <dgm:cxn modelId="{EB2329AB-A85D-49DD-AEB1-59A497D70F56}" type="presParOf" srcId="{705AECCC-B746-4DFD-9BF2-F7CEC1DADD24}" destId="{2FEF6C43-9BE2-44F2-915D-0D69A9FD229B}" srcOrd="2" destOrd="0" presId="urn:microsoft.com/office/officeart/2005/8/layout/hierarchy1"/>
    <dgm:cxn modelId="{F509B9E7-3273-427F-B90F-AC3DC543EC26}" type="presParOf" srcId="{705AECCC-B746-4DFD-9BF2-F7CEC1DADD24}" destId="{DF8B86C0-A830-4782-B799-35D599A91980}" srcOrd="3" destOrd="0" presId="urn:microsoft.com/office/officeart/2005/8/layout/hierarchy1"/>
    <dgm:cxn modelId="{2638A17A-5450-4F1F-8A6F-188647FF2089}" type="presParOf" srcId="{DF8B86C0-A830-4782-B799-35D599A91980}" destId="{B8C60963-F655-48B6-BA36-EE356726FB45}" srcOrd="0" destOrd="0" presId="urn:microsoft.com/office/officeart/2005/8/layout/hierarchy1"/>
    <dgm:cxn modelId="{29058966-EB17-43DB-A3B3-A623BE7D9E83}" type="presParOf" srcId="{B8C60963-F655-48B6-BA36-EE356726FB45}" destId="{D48F70E6-E5B2-4709-AECB-B0E8B51F4F8F}" srcOrd="0" destOrd="0" presId="urn:microsoft.com/office/officeart/2005/8/layout/hierarchy1"/>
    <dgm:cxn modelId="{3F5717D7-248B-4DA6-85B4-40ADA5719D3F}" type="presParOf" srcId="{B8C60963-F655-48B6-BA36-EE356726FB45}" destId="{29BD0C6E-6411-4A9D-A362-70D6ACEDC0BE}" srcOrd="1" destOrd="0" presId="urn:microsoft.com/office/officeart/2005/8/layout/hierarchy1"/>
    <dgm:cxn modelId="{5942FC0E-5522-43F4-A96F-A4A360B9DF3F}" type="presParOf" srcId="{DF8B86C0-A830-4782-B799-35D599A91980}" destId="{6ACA0DE4-5DBB-472F-A041-B379391239DE}" srcOrd="1" destOrd="0" presId="urn:microsoft.com/office/officeart/2005/8/layout/hierarchy1"/>
    <dgm:cxn modelId="{BA150EA0-C72B-4921-B6BF-9F93559AAB66}" type="presParOf" srcId="{6ACA0DE4-5DBB-472F-A041-B379391239DE}" destId="{6914D291-27B0-4B87-A13A-4E96862F6A7D}" srcOrd="0" destOrd="0" presId="urn:microsoft.com/office/officeart/2005/8/layout/hierarchy1"/>
    <dgm:cxn modelId="{FDD5A8B7-FFC2-4C7D-8EE3-3E3203A49E5A}" type="presParOf" srcId="{6ACA0DE4-5DBB-472F-A041-B379391239DE}" destId="{DE07E25F-FF8D-49D0-8FEB-88846951C544}" srcOrd="1" destOrd="0" presId="urn:microsoft.com/office/officeart/2005/8/layout/hierarchy1"/>
    <dgm:cxn modelId="{7C5BB062-ED15-4EC1-858A-3EE77ED8E3C9}" type="presParOf" srcId="{DE07E25F-FF8D-49D0-8FEB-88846951C544}" destId="{E4D0C6C0-DFD0-47AF-B5F1-58107E086ECB}" srcOrd="0" destOrd="0" presId="urn:microsoft.com/office/officeart/2005/8/layout/hierarchy1"/>
    <dgm:cxn modelId="{D6E7C308-8E62-4C99-A45B-6396ACAB809A}" type="presParOf" srcId="{E4D0C6C0-DFD0-47AF-B5F1-58107E086ECB}" destId="{51B14EAD-A948-4A9A-A148-B9767672044A}" srcOrd="0" destOrd="0" presId="urn:microsoft.com/office/officeart/2005/8/layout/hierarchy1"/>
    <dgm:cxn modelId="{F0D0A1FD-3580-40C6-B1B7-DCE9233FD9E1}" type="presParOf" srcId="{E4D0C6C0-DFD0-47AF-B5F1-58107E086ECB}" destId="{772ED9D5-D576-4675-B1FE-A5A37000CDFE}" srcOrd="1" destOrd="0" presId="urn:microsoft.com/office/officeart/2005/8/layout/hierarchy1"/>
    <dgm:cxn modelId="{6D718625-2C91-4FB7-85B2-9C5CC2BEDC1C}" type="presParOf" srcId="{DE07E25F-FF8D-49D0-8FEB-88846951C544}" destId="{C9384258-DD75-41F1-AB0F-0784C9879F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619309-A272-43B7-B3C3-CC47AFCC3E0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49E3AD-0944-4939-B35C-62364E7A22FA}">
      <dgm:prSet phldrT="[Текст]"/>
      <dgm:spPr/>
      <dgm:t>
        <a:bodyPr/>
        <a:lstStyle/>
        <a:p>
          <a:r>
            <a:rPr lang="ru-RU" dirty="0" smtClean="0"/>
            <a:t>Суждение</a:t>
          </a:r>
          <a:endParaRPr lang="ru-RU" dirty="0"/>
        </a:p>
      </dgm:t>
    </dgm:pt>
    <dgm:pt modelId="{B05C0B5B-169D-48F7-8937-EDF1290F7269}" type="parTrans" cxnId="{C813E8DC-3B63-42E8-9C39-A7EEB1A768AE}">
      <dgm:prSet/>
      <dgm:spPr/>
      <dgm:t>
        <a:bodyPr/>
        <a:lstStyle/>
        <a:p>
          <a:endParaRPr lang="ru-RU"/>
        </a:p>
      </dgm:t>
    </dgm:pt>
    <dgm:pt modelId="{7728CBFC-94EE-4D53-9604-6BB5A384F628}" type="sibTrans" cxnId="{C813E8DC-3B63-42E8-9C39-A7EEB1A768AE}">
      <dgm:prSet/>
      <dgm:spPr/>
      <dgm:t>
        <a:bodyPr/>
        <a:lstStyle/>
        <a:p>
          <a:endParaRPr lang="ru-RU"/>
        </a:p>
      </dgm:t>
    </dgm:pt>
    <dgm:pt modelId="{340CFB63-CB13-458D-953C-87843C3F5F74}">
      <dgm:prSet phldrT="[Текст]"/>
      <dgm:spPr/>
      <dgm:t>
        <a:bodyPr/>
        <a:lstStyle/>
        <a:p>
          <a:r>
            <a:rPr lang="ru-RU" dirty="0" smtClean="0"/>
            <a:t>Аналитическое</a:t>
          </a:r>
        </a:p>
        <a:p>
          <a:r>
            <a:rPr lang="ru-RU" dirty="0" smtClean="0"/>
            <a:t>«Всякое золото - желто»</a:t>
          </a:r>
          <a:endParaRPr lang="ru-RU" dirty="0"/>
        </a:p>
      </dgm:t>
    </dgm:pt>
    <dgm:pt modelId="{3D52905F-D4FC-46E8-8034-14FF1094C163}" type="parTrans" cxnId="{057BB75C-90E2-4481-973F-AE676C57E8B1}">
      <dgm:prSet/>
      <dgm:spPr/>
      <dgm:t>
        <a:bodyPr/>
        <a:lstStyle/>
        <a:p>
          <a:endParaRPr lang="ru-RU"/>
        </a:p>
      </dgm:t>
    </dgm:pt>
    <dgm:pt modelId="{AD6F4CC0-7516-40DB-B198-379A7F8476CD}" type="sibTrans" cxnId="{057BB75C-90E2-4481-973F-AE676C57E8B1}">
      <dgm:prSet/>
      <dgm:spPr/>
      <dgm:t>
        <a:bodyPr/>
        <a:lstStyle/>
        <a:p>
          <a:endParaRPr lang="ru-RU"/>
        </a:p>
      </dgm:t>
    </dgm:pt>
    <dgm:pt modelId="{7E35C6FF-C381-4861-896C-508D3A656C5B}">
      <dgm:prSet phldrT="[Текст]"/>
      <dgm:spPr/>
      <dgm:t>
        <a:bodyPr/>
        <a:lstStyle/>
        <a:p>
          <a:r>
            <a:rPr lang="ru-RU" dirty="0" smtClean="0"/>
            <a:t>Синтетическое</a:t>
          </a:r>
        </a:p>
        <a:p>
          <a:r>
            <a:rPr lang="ru-RU" dirty="0" smtClean="0"/>
            <a:t>«Некоторые лебеди - черные»</a:t>
          </a:r>
          <a:endParaRPr lang="ru-RU" dirty="0"/>
        </a:p>
      </dgm:t>
    </dgm:pt>
    <dgm:pt modelId="{4A792FA4-E2F6-4E22-A637-D931DA0D895E}" type="parTrans" cxnId="{F37617D7-2113-432A-B0B2-4B8A39A20ADC}">
      <dgm:prSet/>
      <dgm:spPr/>
      <dgm:t>
        <a:bodyPr/>
        <a:lstStyle/>
        <a:p>
          <a:endParaRPr lang="ru-RU"/>
        </a:p>
      </dgm:t>
    </dgm:pt>
    <dgm:pt modelId="{3D6E3A2E-76F8-4432-B9E0-4C2FC2F5482B}" type="sibTrans" cxnId="{F37617D7-2113-432A-B0B2-4B8A39A20ADC}">
      <dgm:prSet/>
      <dgm:spPr/>
      <dgm:t>
        <a:bodyPr/>
        <a:lstStyle/>
        <a:p>
          <a:endParaRPr lang="ru-RU"/>
        </a:p>
      </dgm:t>
    </dgm:pt>
    <dgm:pt modelId="{365D4FD9-E5E9-4BEB-86F5-48D3A080B34A}">
      <dgm:prSet phldrT="[Текст]"/>
      <dgm:spPr/>
      <dgm:t>
        <a:bodyPr/>
        <a:lstStyle/>
        <a:p>
          <a:r>
            <a:rPr lang="ru-RU" dirty="0" smtClean="0"/>
            <a:t>Априорное</a:t>
          </a:r>
        </a:p>
        <a:p>
          <a:r>
            <a:rPr lang="ru-RU" dirty="0" smtClean="0"/>
            <a:t>«Всё, что случается, имеет причину»</a:t>
          </a:r>
          <a:endParaRPr lang="ru-RU" dirty="0"/>
        </a:p>
      </dgm:t>
    </dgm:pt>
    <dgm:pt modelId="{CA1FCE9C-5326-4BFC-9A37-BBB2D2FD9436}" type="parTrans" cxnId="{E943BD51-3ABF-449B-AE64-89BF067CD064}">
      <dgm:prSet/>
      <dgm:spPr/>
      <dgm:t>
        <a:bodyPr/>
        <a:lstStyle/>
        <a:p>
          <a:endParaRPr lang="ru-RU"/>
        </a:p>
      </dgm:t>
    </dgm:pt>
    <dgm:pt modelId="{9D1C6F63-CFCC-42DF-9903-9AA97E25D580}" type="sibTrans" cxnId="{E943BD51-3ABF-449B-AE64-89BF067CD064}">
      <dgm:prSet/>
      <dgm:spPr/>
      <dgm:t>
        <a:bodyPr/>
        <a:lstStyle/>
        <a:p>
          <a:endParaRPr lang="ru-RU"/>
        </a:p>
      </dgm:t>
    </dgm:pt>
    <dgm:pt modelId="{0399D9AC-A365-4E08-BB57-DB933D648248}" type="pres">
      <dgm:prSet presAssocID="{B0619309-A272-43B7-B3C3-CC47AFCC3E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E4F71C-ECD1-45EB-A053-5275611CF090}" type="pres">
      <dgm:prSet presAssocID="{3849E3AD-0944-4939-B35C-62364E7A22FA}" presName="hierRoot1" presStyleCnt="0">
        <dgm:presLayoutVars>
          <dgm:hierBranch val="init"/>
        </dgm:presLayoutVars>
      </dgm:prSet>
      <dgm:spPr/>
    </dgm:pt>
    <dgm:pt modelId="{8205760D-8CBA-4B49-8A9E-BACF49CFB2EB}" type="pres">
      <dgm:prSet presAssocID="{3849E3AD-0944-4939-B35C-62364E7A22FA}" presName="rootComposite1" presStyleCnt="0"/>
      <dgm:spPr/>
    </dgm:pt>
    <dgm:pt modelId="{90ACF65C-253F-4FC6-9D95-2ABEAAE64931}" type="pres">
      <dgm:prSet presAssocID="{3849E3AD-0944-4939-B35C-62364E7A22F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AFA8B9-C02A-4730-B7DD-6EB4716A9C6F}" type="pres">
      <dgm:prSet presAssocID="{3849E3AD-0944-4939-B35C-62364E7A22F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AACDF7B-15DD-44B3-B6AA-67190014EBF9}" type="pres">
      <dgm:prSet presAssocID="{3849E3AD-0944-4939-B35C-62364E7A22FA}" presName="hierChild2" presStyleCnt="0"/>
      <dgm:spPr/>
    </dgm:pt>
    <dgm:pt modelId="{42AE3BE3-C3C1-49D2-BF49-4277642102CB}" type="pres">
      <dgm:prSet presAssocID="{3D52905F-D4FC-46E8-8034-14FF1094C16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728CCAD-C183-4E24-B3F2-03DF9678A575}" type="pres">
      <dgm:prSet presAssocID="{340CFB63-CB13-458D-953C-87843C3F5F74}" presName="hierRoot2" presStyleCnt="0">
        <dgm:presLayoutVars>
          <dgm:hierBranch val="init"/>
        </dgm:presLayoutVars>
      </dgm:prSet>
      <dgm:spPr/>
    </dgm:pt>
    <dgm:pt modelId="{6E111E4F-9740-4B71-9C87-4D8B5040D80E}" type="pres">
      <dgm:prSet presAssocID="{340CFB63-CB13-458D-953C-87843C3F5F74}" presName="rootComposite" presStyleCnt="0"/>
      <dgm:spPr/>
    </dgm:pt>
    <dgm:pt modelId="{89468B0A-CE71-4E4B-9465-093F61911311}" type="pres">
      <dgm:prSet presAssocID="{340CFB63-CB13-458D-953C-87843C3F5F7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D038F7-707C-4739-92E3-B88CBA54EED5}" type="pres">
      <dgm:prSet presAssocID="{340CFB63-CB13-458D-953C-87843C3F5F74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B78E8-26DA-43C5-B9BD-57B62376348F}" type="pres">
      <dgm:prSet presAssocID="{340CFB63-CB13-458D-953C-87843C3F5F74}" presName="hierChild4" presStyleCnt="0"/>
      <dgm:spPr/>
    </dgm:pt>
    <dgm:pt modelId="{561591FE-6D29-4F2E-AFB0-FDDFD0E5BA5C}" type="pres">
      <dgm:prSet presAssocID="{340CFB63-CB13-458D-953C-87843C3F5F74}" presName="hierChild5" presStyleCnt="0"/>
      <dgm:spPr/>
    </dgm:pt>
    <dgm:pt modelId="{8B7CAB28-3C45-402F-BF7A-8B7285891DB2}" type="pres">
      <dgm:prSet presAssocID="{4A792FA4-E2F6-4E22-A637-D931DA0D895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C4A8B09-C000-431E-9913-1615B0A39536}" type="pres">
      <dgm:prSet presAssocID="{7E35C6FF-C381-4861-896C-508D3A656C5B}" presName="hierRoot2" presStyleCnt="0">
        <dgm:presLayoutVars>
          <dgm:hierBranch val="init"/>
        </dgm:presLayoutVars>
      </dgm:prSet>
      <dgm:spPr/>
    </dgm:pt>
    <dgm:pt modelId="{866EB555-4AE0-4D9C-AF44-8BA87E783E74}" type="pres">
      <dgm:prSet presAssocID="{7E35C6FF-C381-4861-896C-508D3A656C5B}" presName="rootComposite" presStyleCnt="0"/>
      <dgm:spPr/>
    </dgm:pt>
    <dgm:pt modelId="{810C39E4-01F4-4854-A9A0-CB2513D187F1}" type="pres">
      <dgm:prSet presAssocID="{7E35C6FF-C381-4861-896C-508D3A656C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8D516B-3FB1-4B6B-9D9E-D3E283A2567F}" type="pres">
      <dgm:prSet presAssocID="{7E35C6FF-C381-4861-896C-508D3A656C5B}" presName="rootConnector" presStyleLbl="node2" presStyleIdx="1" presStyleCnt="2"/>
      <dgm:spPr/>
      <dgm:t>
        <a:bodyPr/>
        <a:lstStyle/>
        <a:p>
          <a:endParaRPr lang="ru-RU"/>
        </a:p>
      </dgm:t>
    </dgm:pt>
    <dgm:pt modelId="{0A587C58-A822-435B-B20C-10F996AD18A6}" type="pres">
      <dgm:prSet presAssocID="{7E35C6FF-C381-4861-896C-508D3A656C5B}" presName="hierChild4" presStyleCnt="0"/>
      <dgm:spPr/>
    </dgm:pt>
    <dgm:pt modelId="{C0499393-454E-405B-8A70-B5069D8D29FF}" type="pres">
      <dgm:prSet presAssocID="{CA1FCE9C-5326-4BFC-9A37-BBB2D2FD9436}" presName="Name37" presStyleLbl="parChTrans1D3" presStyleIdx="0" presStyleCnt="1"/>
      <dgm:spPr/>
      <dgm:t>
        <a:bodyPr/>
        <a:lstStyle/>
        <a:p>
          <a:endParaRPr lang="ru-RU"/>
        </a:p>
      </dgm:t>
    </dgm:pt>
    <dgm:pt modelId="{5D6C96D9-EADF-4E16-A139-8F413144BEEF}" type="pres">
      <dgm:prSet presAssocID="{365D4FD9-E5E9-4BEB-86F5-48D3A080B34A}" presName="hierRoot2" presStyleCnt="0">
        <dgm:presLayoutVars>
          <dgm:hierBranch val="init"/>
        </dgm:presLayoutVars>
      </dgm:prSet>
      <dgm:spPr/>
    </dgm:pt>
    <dgm:pt modelId="{1DC260AF-34A0-43EB-9EA9-E94BADD8A373}" type="pres">
      <dgm:prSet presAssocID="{365D4FD9-E5E9-4BEB-86F5-48D3A080B34A}" presName="rootComposite" presStyleCnt="0"/>
      <dgm:spPr/>
    </dgm:pt>
    <dgm:pt modelId="{3DAD1BBA-CEE0-4B9B-A350-92CB33B1F145}" type="pres">
      <dgm:prSet presAssocID="{365D4FD9-E5E9-4BEB-86F5-48D3A080B34A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DB6ACB-5153-4502-99AC-58F1E55F5FAF}" type="pres">
      <dgm:prSet presAssocID="{365D4FD9-E5E9-4BEB-86F5-48D3A080B34A}" presName="rootConnector" presStyleLbl="node3" presStyleIdx="0" presStyleCnt="1"/>
      <dgm:spPr/>
      <dgm:t>
        <a:bodyPr/>
        <a:lstStyle/>
        <a:p>
          <a:endParaRPr lang="ru-RU"/>
        </a:p>
      </dgm:t>
    </dgm:pt>
    <dgm:pt modelId="{38ABBD56-643F-4E33-9867-2A88D64BB5E0}" type="pres">
      <dgm:prSet presAssocID="{365D4FD9-E5E9-4BEB-86F5-48D3A080B34A}" presName="hierChild4" presStyleCnt="0"/>
      <dgm:spPr/>
    </dgm:pt>
    <dgm:pt modelId="{37E8AC47-AAC9-4064-91EF-6876EE7B8954}" type="pres">
      <dgm:prSet presAssocID="{365D4FD9-E5E9-4BEB-86F5-48D3A080B34A}" presName="hierChild5" presStyleCnt="0"/>
      <dgm:spPr/>
    </dgm:pt>
    <dgm:pt modelId="{AEBD409C-5F9D-4113-86F9-CE68F30DD6E0}" type="pres">
      <dgm:prSet presAssocID="{7E35C6FF-C381-4861-896C-508D3A656C5B}" presName="hierChild5" presStyleCnt="0"/>
      <dgm:spPr/>
    </dgm:pt>
    <dgm:pt modelId="{2339668F-BF0E-4727-BA01-D083D2B16C37}" type="pres">
      <dgm:prSet presAssocID="{3849E3AD-0944-4939-B35C-62364E7A22FA}" presName="hierChild3" presStyleCnt="0"/>
      <dgm:spPr/>
    </dgm:pt>
  </dgm:ptLst>
  <dgm:cxnLst>
    <dgm:cxn modelId="{49759DD8-41AB-407D-A125-E5130000A7B3}" type="presOf" srcId="{3D52905F-D4FC-46E8-8034-14FF1094C163}" destId="{42AE3BE3-C3C1-49D2-BF49-4277642102CB}" srcOrd="0" destOrd="0" presId="urn:microsoft.com/office/officeart/2005/8/layout/orgChart1"/>
    <dgm:cxn modelId="{A77B3AEA-00F0-4246-955F-EC8DB8F38AB4}" type="presOf" srcId="{340CFB63-CB13-458D-953C-87843C3F5F74}" destId="{1BD038F7-707C-4739-92E3-B88CBA54EED5}" srcOrd="1" destOrd="0" presId="urn:microsoft.com/office/officeart/2005/8/layout/orgChart1"/>
    <dgm:cxn modelId="{057BB75C-90E2-4481-973F-AE676C57E8B1}" srcId="{3849E3AD-0944-4939-B35C-62364E7A22FA}" destId="{340CFB63-CB13-458D-953C-87843C3F5F74}" srcOrd="0" destOrd="0" parTransId="{3D52905F-D4FC-46E8-8034-14FF1094C163}" sibTransId="{AD6F4CC0-7516-40DB-B198-379A7F8476CD}"/>
    <dgm:cxn modelId="{9F8F9339-5A07-4DC6-A7B3-DC4F3332F35F}" type="presOf" srcId="{3849E3AD-0944-4939-B35C-62364E7A22FA}" destId="{E7AFA8B9-C02A-4730-B7DD-6EB4716A9C6F}" srcOrd="1" destOrd="0" presId="urn:microsoft.com/office/officeart/2005/8/layout/orgChart1"/>
    <dgm:cxn modelId="{99BCC3BA-6ECA-464E-B688-BA849483FAFC}" type="presOf" srcId="{365D4FD9-E5E9-4BEB-86F5-48D3A080B34A}" destId="{3DAD1BBA-CEE0-4B9B-A350-92CB33B1F145}" srcOrd="0" destOrd="0" presId="urn:microsoft.com/office/officeart/2005/8/layout/orgChart1"/>
    <dgm:cxn modelId="{61482D22-8A5A-43B7-ACA3-BF3E3AAE3A4A}" type="presOf" srcId="{7E35C6FF-C381-4861-896C-508D3A656C5B}" destId="{668D516B-3FB1-4B6B-9D9E-D3E283A2567F}" srcOrd="1" destOrd="0" presId="urn:microsoft.com/office/officeart/2005/8/layout/orgChart1"/>
    <dgm:cxn modelId="{CE1BFF87-D8F1-49D6-96CA-6DD68B031B6D}" type="presOf" srcId="{3849E3AD-0944-4939-B35C-62364E7A22FA}" destId="{90ACF65C-253F-4FC6-9D95-2ABEAAE64931}" srcOrd="0" destOrd="0" presId="urn:microsoft.com/office/officeart/2005/8/layout/orgChart1"/>
    <dgm:cxn modelId="{D0BE7CE3-F4CF-415D-BC90-409D9197FECA}" type="presOf" srcId="{B0619309-A272-43B7-B3C3-CC47AFCC3E0D}" destId="{0399D9AC-A365-4E08-BB57-DB933D648248}" srcOrd="0" destOrd="0" presId="urn:microsoft.com/office/officeart/2005/8/layout/orgChart1"/>
    <dgm:cxn modelId="{910B83F1-F962-4FB8-9291-45FA16FA4000}" type="presOf" srcId="{CA1FCE9C-5326-4BFC-9A37-BBB2D2FD9436}" destId="{C0499393-454E-405B-8A70-B5069D8D29FF}" srcOrd="0" destOrd="0" presId="urn:microsoft.com/office/officeart/2005/8/layout/orgChart1"/>
    <dgm:cxn modelId="{F0F5BD09-5AAA-4EF2-B37B-A87FFCA6EF8A}" type="presOf" srcId="{340CFB63-CB13-458D-953C-87843C3F5F74}" destId="{89468B0A-CE71-4E4B-9465-093F61911311}" srcOrd="0" destOrd="0" presId="urn:microsoft.com/office/officeart/2005/8/layout/orgChart1"/>
    <dgm:cxn modelId="{038C5837-EF12-4D9A-981D-3BCE6B9073A2}" type="presOf" srcId="{4A792FA4-E2F6-4E22-A637-D931DA0D895E}" destId="{8B7CAB28-3C45-402F-BF7A-8B7285891DB2}" srcOrd="0" destOrd="0" presId="urn:microsoft.com/office/officeart/2005/8/layout/orgChart1"/>
    <dgm:cxn modelId="{F37617D7-2113-432A-B0B2-4B8A39A20ADC}" srcId="{3849E3AD-0944-4939-B35C-62364E7A22FA}" destId="{7E35C6FF-C381-4861-896C-508D3A656C5B}" srcOrd="1" destOrd="0" parTransId="{4A792FA4-E2F6-4E22-A637-D931DA0D895E}" sibTransId="{3D6E3A2E-76F8-4432-B9E0-4C2FC2F5482B}"/>
    <dgm:cxn modelId="{C813E8DC-3B63-42E8-9C39-A7EEB1A768AE}" srcId="{B0619309-A272-43B7-B3C3-CC47AFCC3E0D}" destId="{3849E3AD-0944-4939-B35C-62364E7A22FA}" srcOrd="0" destOrd="0" parTransId="{B05C0B5B-169D-48F7-8937-EDF1290F7269}" sibTransId="{7728CBFC-94EE-4D53-9604-6BB5A384F628}"/>
    <dgm:cxn modelId="{F3437209-5D64-4F4D-ADA5-4DFBB0D7CDD1}" type="presOf" srcId="{7E35C6FF-C381-4861-896C-508D3A656C5B}" destId="{810C39E4-01F4-4854-A9A0-CB2513D187F1}" srcOrd="0" destOrd="0" presId="urn:microsoft.com/office/officeart/2005/8/layout/orgChart1"/>
    <dgm:cxn modelId="{596AD440-C804-4AF7-AA21-4284AC67161A}" type="presOf" srcId="{365D4FD9-E5E9-4BEB-86F5-48D3A080B34A}" destId="{EFDB6ACB-5153-4502-99AC-58F1E55F5FAF}" srcOrd="1" destOrd="0" presId="urn:microsoft.com/office/officeart/2005/8/layout/orgChart1"/>
    <dgm:cxn modelId="{E943BD51-3ABF-449B-AE64-89BF067CD064}" srcId="{7E35C6FF-C381-4861-896C-508D3A656C5B}" destId="{365D4FD9-E5E9-4BEB-86F5-48D3A080B34A}" srcOrd="0" destOrd="0" parTransId="{CA1FCE9C-5326-4BFC-9A37-BBB2D2FD9436}" sibTransId="{9D1C6F63-CFCC-42DF-9903-9AA97E25D580}"/>
    <dgm:cxn modelId="{B95D6479-F6DD-4873-A258-17CB00C3E976}" type="presParOf" srcId="{0399D9AC-A365-4E08-BB57-DB933D648248}" destId="{2FE4F71C-ECD1-45EB-A053-5275611CF090}" srcOrd="0" destOrd="0" presId="urn:microsoft.com/office/officeart/2005/8/layout/orgChart1"/>
    <dgm:cxn modelId="{846B36F2-5160-4D09-96E7-F364A11B1FF2}" type="presParOf" srcId="{2FE4F71C-ECD1-45EB-A053-5275611CF090}" destId="{8205760D-8CBA-4B49-8A9E-BACF49CFB2EB}" srcOrd="0" destOrd="0" presId="urn:microsoft.com/office/officeart/2005/8/layout/orgChart1"/>
    <dgm:cxn modelId="{C17C911A-365B-423B-A054-357CD4FAB47E}" type="presParOf" srcId="{8205760D-8CBA-4B49-8A9E-BACF49CFB2EB}" destId="{90ACF65C-253F-4FC6-9D95-2ABEAAE64931}" srcOrd="0" destOrd="0" presId="urn:microsoft.com/office/officeart/2005/8/layout/orgChart1"/>
    <dgm:cxn modelId="{3C97704F-4A72-4559-8082-C6F8199ABC94}" type="presParOf" srcId="{8205760D-8CBA-4B49-8A9E-BACF49CFB2EB}" destId="{E7AFA8B9-C02A-4730-B7DD-6EB4716A9C6F}" srcOrd="1" destOrd="0" presId="urn:microsoft.com/office/officeart/2005/8/layout/orgChart1"/>
    <dgm:cxn modelId="{08671E97-FFB5-478F-80E9-B2AC0B77D81D}" type="presParOf" srcId="{2FE4F71C-ECD1-45EB-A053-5275611CF090}" destId="{1AACDF7B-15DD-44B3-B6AA-67190014EBF9}" srcOrd="1" destOrd="0" presId="urn:microsoft.com/office/officeart/2005/8/layout/orgChart1"/>
    <dgm:cxn modelId="{18929BAC-8795-4057-809C-DE6667596FC6}" type="presParOf" srcId="{1AACDF7B-15DD-44B3-B6AA-67190014EBF9}" destId="{42AE3BE3-C3C1-49D2-BF49-4277642102CB}" srcOrd="0" destOrd="0" presId="urn:microsoft.com/office/officeart/2005/8/layout/orgChart1"/>
    <dgm:cxn modelId="{8AB8E86D-58BD-4DBA-A00D-F0865B595D5F}" type="presParOf" srcId="{1AACDF7B-15DD-44B3-B6AA-67190014EBF9}" destId="{3728CCAD-C183-4E24-B3F2-03DF9678A575}" srcOrd="1" destOrd="0" presId="urn:microsoft.com/office/officeart/2005/8/layout/orgChart1"/>
    <dgm:cxn modelId="{58E5A167-49C7-4FE4-B0C8-910EDCD676BD}" type="presParOf" srcId="{3728CCAD-C183-4E24-B3F2-03DF9678A575}" destId="{6E111E4F-9740-4B71-9C87-4D8B5040D80E}" srcOrd="0" destOrd="0" presId="urn:microsoft.com/office/officeart/2005/8/layout/orgChart1"/>
    <dgm:cxn modelId="{99BED64E-DD9A-4C09-BCB5-6E8190F648DD}" type="presParOf" srcId="{6E111E4F-9740-4B71-9C87-4D8B5040D80E}" destId="{89468B0A-CE71-4E4B-9465-093F61911311}" srcOrd="0" destOrd="0" presId="urn:microsoft.com/office/officeart/2005/8/layout/orgChart1"/>
    <dgm:cxn modelId="{F6AEDC4C-D962-42FA-901E-C6EF251E066D}" type="presParOf" srcId="{6E111E4F-9740-4B71-9C87-4D8B5040D80E}" destId="{1BD038F7-707C-4739-92E3-B88CBA54EED5}" srcOrd="1" destOrd="0" presId="urn:microsoft.com/office/officeart/2005/8/layout/orgChart1"/>
    <dgm:cxn modelId="{5E80DBB8-88C1-4F85-A7C1-DE1F66FB3E37}" type="presParOf" srcId="{3728CCAD-C183-4E24-B3F2-03DF9678A575}" destId="{86AB78E8-26DA-43C5-B9BD-57B62376348F}" srcOrd="1" destOrd="0" presId="urn:microsoft.com/office/officeart/2005/8/layout/orgChart1"/>
    <dgm:cxn modelId="{93AB59CC-E9A8-47D7-88E6-BE0EB3517875}" type="presParOf" srcId="{3728CCAD-C183-4E24-B3F2-03DF9678A575}" destId="{561591FE-6D29-4F2E-AFB0-FDDFD0E5BA5C}" srcOrd="2" destOrd="0" presId="urn:microsoft.com/office/officeart/2005/8/layout/orgChart1"/>
    <dgm:cxn modelId="{E5383CFC-6B30-443F-9244-1DCC24A03E31}" type="presParOf" srcId="{1AACDF7B-15DD-44B3-B6AA-67190014EBF9}" destId="{8B7CAB28-3C45-402F-BF7A-8B7285891DB2}" srcOrd="2" destOrd="0" presId="urn:microsoft.com/office/officeart/2005/8/layout/orgChart1"/>
    <dgm:cxn modelId="{01DC1D2F-10A8-4E19-A792-EFACEFE34189}" type="presParOf" srcId="{1AACDF7B-15DD-44B3-B6AA-67190014EBF9}" destId="{7C4A8B09-C000-431E-9913-1615B0A39536}" srcOrd="3" destOrd="0" presId="urn:microsoft.com/office/officeart/2005/8/layout/orgChart1"/>
    <dgm:cxn modelId="{71018C2D-5459-47E0-9848-ED0A08D439DA}" type="presParOf" srcId="{7C4A8B09-C000-431E-9913-1615B0A39536}" destId="{866EB555-4AE0-4D9C-AF44-8BA87E783E74}" srcOrd="0" destOrd="0" presId="urn:microsoft.com/office/officeart/2005/8/layout/orgChart1"/>
    <dgm:cxn modelId="{2126D007-67CA-4929-A908-914F503B360A}" type="presParOf" srcId="{866EB555-4AE0-4D9C-AF44-8BA87E783E74}" destId="{810C39E4-01F4-4854-A9A0-CB2513D187F1}" srcOrd="0" destOrd="0" presId="urn:microsoft.com/office/officeart/2005/8/layout/orgChart1"/>
    <dgm:cxn modelId="{C3DB9ACC-FCBB-4CB4-8A7E-7AF5F9FD899C}" type="presParOf" srcId="{866EB555-4AE0-4D9C-AF44-8BA87E783E74}" destId="{668D516B-3FB1-4B6B-9D9E-D3E283A2567F}" srcOrd="1" destOrd="0" presId="urn:microsoft.com/office/officeart/2005/8/layout/orgChart1"/>
    <dgm:cxn modelId="{02225CF8-5D81-4952-8C8B-8163291D183D}" type="presParOf" srcId="{7C4A8B09-C000-431E-9913-1615B0A39536}" destId="{0A587C58-A822-435B-B20C-10F996AD18A6}" srcOrd="1" destOrd="0" presId="urn:microsoft.com/office/officeart/2005/8/layout/orgChart1"/>
    <dgm:cxn modelId="{6E4CE25D-535B-4ABF-884F-72C0E3184ED4}" type="presParOf" srcId="{0A587C58-A822-435B-B20C-10F996AD18A6}" destId="{C0499393-454E-405B-8A70-B5069D8D29FF}" srcOrd="0" destOrd="0" presId="urn:microsoft.com/office/officeart/2005/8/layout/orgChart1"/>
    <dgm:cxn modelId="{9188B750-75A6-4AD8-BB22-9C24CFA06DDB}" type="presParOf" srcId="{0A587C58-A822-435B-B20C-10F996AD18A6}" destId="{5D6C96D9-EADF-4E16-A139-8F413144BEEF}" srcOrd="1" destOrd="0" presId="urn:microsoft.com/office/officeart/2005/8/layout/orgChart1"/>
    <dgm:cxn modelId="{B8B32915-D74F-45D6-A21D-A0D4DE589209}" type="presParOf" srcId="{5D6C96D9-EADF-4E16-A139-8F413144BEEF}" destId="{1DC260AF-34A0-43EB-9EA9-E94BADD8A373}" srcOrd="0" destOrd="0" presId="urn:microsoft.com/office/officeart/2005/8/layout/orgChart1"/>
    <dgm:cxn modelId="{CE647540-1D6D-436E-B8A5-0B5FA0F6BE82}" type="presParOf" srcId="{1DC260AF-34A0-43EB-9EA9-E94BADD8A373}" destId="{3DAD1BBA-CEE0-4B9B-A350-92CB33B1F145}" srcOrd="0" destOrd="0" presId="urn:microsoft.com/office/officeart/2005/8/layout/orgChart1"/>
    <dgm:cxn modelId="{F41132C2-92F9-4568-BC93-5A83D1F88AE3}" type="presParOf" srcId="{1DC260AF-34A0-43EB-9EA9-E94BADD8A373}" destId="{EFDB6ACB-5153-4502-99AC-58F1E55F5FAF}" srcOrd="1" destOrd="0" presId="urn:microsoft.com/office/officeart/2005/8/layout/orgChart1"/>
    <dgm:cxn modelId="{75296A9D-254F-4141-836B-05CE53E7A065}" type="presParOf" srcId="{5D6C96D9-EADF-4E16-A139-8F413144BEEF}" destId="{38ABBD56-643F-4E33-9867-2A88D64BB5E0}" srcOrd="1" destOrd="0" presId="urn:microsoft.com/office/officeart/2005/8/layout/orgChart1"/>
    <dgm:cxn modelId="{9C3BA331-FE6D-48D5-811E-4BBF72084C26}" type="presParOf" srcId="{5D6C96D9-EADF-4E16-A139-8F413144BEEF}" destId="{37E8AC47-AAC9-4064-91EF-6876EE7B8954}" srcOrd="2" destOrd="0" presId="urn:microsoft.com/office/officeart/2005/8/layout/orgChart1"/>
    <dgm:cxn modelId="{63EE5489-CF57-4520-9034-CC7E408EA701}" type="presParOf" srcId="{7C4A8B09-C000-431E-9913-1615B0A39536}" destId="{AEBD409C-5F9D-4113-86F9-CE68F30DD6E0}" srcOrd="2" destOrd="0" presId="urn:microsoft.com/office/officeart/2005/8/layout/orgChart1"/>
    <dgm:cxn modelId="{7139B97D-5601-47DD-8FAF-CC8A05201820}" type="presParOf" srcId="{2FE4F71C-ECD1-45EB-A053-5275611CF090}" destId="{2339668F-BF0E-4727-BA01-D083D2B16C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669B49-2984-46A1-BE48-40972138F1F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40CB8DE-D412-4203-987F-3AD55A778EF9}">
      <dgm:prSet phldrT="[Текст]"/>
      <dgm:spPr/>
      <dgm:t>
        <a:bodyPr/>
        <a:lstStyle/>
        <a:p>
          <a:r>
            <a:rPr lang="ru-RU" dirty="0" smtClean="0"/>
            <a:t>От первоначального ощущения к творческому созерцанию</a:t>
          </a:r>
          <a:endParaRPr lang="ru-RU" dirty="0"/>
        </a:p>
      </dgm:t>
    </dgm:pt>
    <dgm:pt modelId="{F71B041C-8465-487C-AC37-3E73E280F24A}" type="parTrans" cxnId="{84A2420D-C6C5-44A5-B929-B8F9A79B5A29}">
      <dgm:prSet/>
      <dgm:spPr/>
      <dgm:t>
        <a:bodyPr/>
        <a:lstStyle/>
        <a:p>
          <a:endParaRPr lang="ru-RU"/>
        </a:p>
      </dgm:t>
    </dgm:pt>
    <dgm:pt modelId="{7C410933-6561-49D4-834E-6B0A0CDF9538}" type="sibTrans" cxnId="{84A2420D-C6C5-44A5-B929-B8F9A79B5A29}">
      <dgm:prSet/>
      <dgm:spPr/>
      <dgm:t>
        <a:bodyPr/>
        <a:lstStyle/>
        <a:p>
          <a:endParaRPr lang="ru-RU"/>
        </a:p>
      </dgm:t>
    </dgm:pt>
    <dgm:pt modelId="{E8B6CC4E-1680-48E7-96A2-4B3DE85BA070}">
      <dgm:prSet phldrT="[Текст]"/>
      <dgm:spPr/>
      <dgm:t>
        <a:bodyPr/>
        <a:lstStyle/>
        <a:p>
          <a:r>
            <a:rPr lang="ru-RU" dirty="0" smtClean="0"/>
            <a:t>От созидающего созерцания к рефлексии</a:t>
          </a:r>
          <a:endParaRPr lang="ru-RU" dirty="0"/>
        </a:p>
      </dgm:t>
    </dgm:pt>
    <dgm:pt modelId="{550D7B8A-3BE4-45FC-A43B-D7ECE44BF78B}" type="parTrans" cxnId="{514A059F-49BB-4213-AB66-17D61D876245}">
      <dgm:prSet/>
      <dgm:spPr/>
      <dgm:t>
        <a:bodyPr/>
        <a:lstStyle/>
        <a:p>
          <a:endParaRPr lang="ru-RU"/>
        </a:p>
      </dgm:t>
    </dgm:pt>
    <dgm:pt modelId="{37084EF1-7F42-458C-9365-BE8682233949}" type="sibTrans" cxnId="{514A059F-49BB-4213-AB66-17D61D876245}">
      <dgm:prSet/>
      <dgm:spPr/>
      <dgm:t>
        <a:bodyPr/>
        <a:lstStyle/>
        <a:p>
          <a:endParaRPr lang="ru-RU"/>
        </a:p>
      </dgm:t>
    </dgm:pt>
    <dgm:pt modelId="{B4F7CA7F-8AD5-4AEA-B9FA-4A118E59672C}">
      <dgm:prSet phldrT="[Текст]"/>
      <dgm:spPr/>
      <dgm:t>
        <a:bodyPr/>
        <a:lstStyle/>
        <a:p>
          <a:r>
            <a:rPr lang="ru-RU" dirty="0" smtClean="0"/>
            <a:t>От рефлексии к абсолютному акту воли</a:t>
          </a:r>
          <a:endParaRPr lang="ru-RU" dirty="0"/>
        </a:p>
      </dgm:t>
    </dgm:pt>
    <dgm:pt modelId="{9C17EFAA-274E-480C-AB9A-39B8B281B4B5}" type="parTrans" cxnId="{014239AB-BF37-457C-8F91-DF9363711BC9}">
      <dgm:prSet/>
      <dgm:spPr/>
      <dgm:t>
        <a:bodyPr/>
        <a:lstStyle/>
        <a:p>
          <a:endParaRPr lang="ru-RU"/>
        </a:p>
      </dgm:t>
    </dgm:pt>
    <dgm:pt modelId="{29B561F8-660D-43FC-BE95-CE80EBB34697}" type="sibTrans" cxnId="{014239AB-BF37-457C-8F91-DF9363711BC9}">
      <dgm:prSet/>
      <dgm:spPr/>
      <dgm:t>
        <a:bodyPr/>
        <a:lstStyle/>
        <a:p>
          <a:endParaRPr lang="ru-RU"/>
        </a:p>
      </dgm:t>
    </dgm:pt>
    <dgm:pt modelId="{E95E9E53-A5CE-4241-B993-61BB7BC17A75}" type="pres">
      <dgm:prSet presAssocID="{BC669B49-2984-46A1-BE48-40972138F1FC}" presName="CompostProcess" presStyleCnt="0">
        <dgm:presLayoutVars>
          <dgm:dir/>
          <dgm:resizeHandles val="exact"/>
        </dgm:presLayoutVars>
      </dgm:prSet>
      <dgm:spPr/>
    </dgm:pt>
    <dgm:pt modelId="{AF54462D-CF47-4C00-BDB2-0F4AC799C51C}" type="pres">
      <dgm:prSet presAssocID="{BC669B49-2984-46A1-BE48-40972138F1FC}" presName="arrow" presStyleLbl="bgShp" presStyleIdx="0" presStyleCnt="1"/>
      <dgm:spPr/>
    </dgm:pt>
    <dgm:pt modelId="{DABEC7EC-383C-49FD-822E-669320D0B592}" type="pres">
      <dgm:prSet presAssocID="{BC669B49-2984-46A1-BE48-40972138F1FC}" presName="linearProcess" presStyleCnt="0"/>
      <dgm:spPr/>
    </dgm:pt>
    <dgm:pt modelId="{72C8E0C7-2681-4B76-8919-F4592422FE8E}" type="pres">
      <dgm:prSet presAssocID="{D40CB8DE-D412-4203-987F-3AD55A778EF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545F6-6468-4329-B6FA-A2337ADA0759}" type="pres">
      <dgm:prSet presAssocID="{7C410933-6561-49D4-834E-6B0A0CDF9538}" presName="sibTrans" presStyleCnt="0"/>
      <dgm:spPr/>
    </dgm:pt>
    <dgm:pt modelId="{6204B984-F905-4818-ABF8-B6E1EC203968}" type="pres">
      <dgm:prSet presAssocID="{E8B6CC4E-1680-48E7-96A2-4B3DE85BA070}" presName="textNode" presStyleLbl="node1" presStyleIdx="1" presStyleCnt="3">
        <dgm:presLayoutVars>
          <dgm:bulletEnabled val="1"/>
        </dgm:presLayoutVars>
      </dgm:prSet>
      <dgm:spPr/>
    </dgm:pt>
    <dgm:pt modelId="{D333CCF6-690D-457B-B7D6-6F8C9E84BE09}" type="pres">
      <dgm:prSet presAssocID="{37084EF1-7F42-458C-9365-BE8682233949}" presName="sibTrans" presStyleCnt="0"/>
      <dgm:spPr/>
    </dgm:pt>
    <dgm:pt modelId="{E060362C-0EFE-45CA-BF33-A5794D2F2866}" type="pres">
      <dgm:prSet presAssocID="{B4F7CA7F-8AD5-4AEA-B9FA-4A118E59672C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FCC100D-CE28-47A2-9206-9055B302A791}" type="presOf" srcId="{B4F7CA7F-8AD5-4AEA-B9FA-4A118E59672C}" destId="{E060362C-0EFE-45CA-BF33-A5794D2F2866}" srcOrd="0" destOrd="0" presId="urn:microsoft.com/office/officeart/2005/8/layout/hProcess9"/>
    <dgm:cxn modelId="{514A059F-49BB-4213-AB66-17D61D876245}" srcId="{BC669B49-2984-46A1-BE48-40972138F1FC}" destId="{E8B6CC4E-1680-48E7-96A2-4B3DE85BA070}" srcOrd="1" destOrd="0" parTransId="{550D7B8A-3BE4-45FC-A43B-D7ECE44BF78B}" sibTransId="{37084EF1-7F42-458C-9365-BE8682233949}"/>
    <dgm:cxn modelId="{8D499C1D-35C7-430F-82DA-8E06BF0086F0}" type="presOf" srcId="{BC669B49-2984-46A1-BE48-40972138F1FC}" destId="{E95E9E53-A5CE-4241-B993-61BB7BC17A75}" srcOrd="0" destOrd="0" presId="urn:microsoft.com/office/officeart/2005/8/layout/hProcess9"/>
    <dgm:cxn modelId="{3241C4E3-C2D7-4C90-B80B-990AFD47E341}" type="presOf" srcId="{E8B6CC4E-1680-48E7-96A2-4B3DE85BA070}" destId="{6204B984-F905-4818-ABF8-B6E1EC203968}" srcOrd="0" destOrd="0" presId="urn:microsoft.com/office/officeart/2005/8/layout/hProcess9"/>
    <dgm:cxn modelId="{014239AB-BF37-457C-8F91-DF9363711BC9}" srcId="{BC669B49-2984-46A1-BE48-40972138F1FC}" destId="{B4F7CA7F-8AD5-4AEA-B9FA-4A118E59672C}" srcOrd="2" destOrd="0" parTransId="{9C17EFAA-274E-480C-AB9A-39B8B281B4B5}" sibTransId="{29B561F8-660D-43FC-BE95-CE80EBB34697}"/>
    <dgm:cxn modelId="{84A2420D-C6C5-44A5-B929-B8F9A79B5A29}" srcId="{BC669B49-2984-46A1-BE48-40972138F1FC}" destId="{D40CB8DE-D412-4203-987F-3AD55A778EF9}" srcOrd="0" destOrd="0" parTransId="{F71B041C-8465-487C-AC37-3E73E280F24A}" sibTransId="{7C410933-6561-49D4-834E-6B0A0CDF9538}"/>
    <dgm:cxn modelId="{6469B7E5-9709-4B88-9C69-B70B10039804}" type="presOf" srcId="{D40CB8DE-D412-4203-987F-3AD55A778EF9}" destId="{72C8E0C7-2681-4B76-8919-F4592422FE8E}" srcOrd="0" destOrd="0" presId="urn:microsoft.com/office/officeart/2005/8/layout/hProcess9"/>
    <dgm:cxn modelId="{70E18FD5-BD01-45EB-905C-B66AEB958706}" type="presParOf" srcId="{E95E9E53-A5CE-4241-B993-61BB7BC17A75}" destId="{AF54462D-CF47-4C00-BDB2-0F4AC799C51C}" srcOrd="0" destOrd="0" presId="urn:microsoft.com/office/officeart/2005/8/layout/hProcess9"/>
    <dgm:cxn modelId="{B3E3634E-28F4-4374-911D-34E674A11EAC}" type="presParOf" srcId="{E95E9E53-A5CE-4241-B993-61BB7BC17A75}" destId="{DABEC7EC-383C-49FD-822E-669320D0B592}" srcOrd="1" destOrd="0" presId="urn:microsoft.com/office/officeart/2005/8/layout/hProcess9"/>
    <dgm:cxn modelId="{677C3B9F-6622-4ADD-9AC4-3DD09B7C0185}" type="presParOf" srcId="{DABEC7EC-383C-49FD-822E-669320D0B592}" destId="{72C8E0C7-2681-4B76-8919-F4592422FE8E}" srcOrd="0" destOrd="0" presId="urn:microsoft.com/office/officeart/2005/8/layout/hProcess9"/>
    <dgm:cxn modelId="{252ED2FD-3E2D-4F92-BDEF-E86B49E84320}" type="presParOf" srcId="{DABEC7EC-383C-49FD-822E-669320D0B592}" destId="{6DA545F6-6468-4329-B6FA-A2337ADA0759}" srcOrd="1" destOrd="0" presId="urn:microsoft.com/office/officeart/2005/8/layout/hProcess9"/>
    <dgm:cxn modelId="{4ED3DFCF-0447-4572-BA61-EBAFE93ACE09}" type="presParOf" srcId="{DABEC7EC-383C-49FD-822E-669320D0B592}" destId="{6204B984-F905-4818-ABF8-B6E1EC203968}" srcOrd="2" destOrd="0" presId="urn:microsoft.com/office/officeart/2005/8/layout/hProcess9"/>
    <dgm:cxn modelId="{44BD5DA1-ACE6-4146-BE82-CD5F2C350A60}" type="presParOf" srcId="{DABEC7EC-383C-49FD-822E-669320D0B592}" destId="{D333CCF6-690D-457B-B7D6-6F8C9E84BE09}" srcOrd="3" destOrd="0" presId="urn:microsoft.com/office/officeart/2005/8/layout/hProcess9"/>
    <dgm:cxn modelId="{EB9F8FEF-3722-4581-A0D3-6711C6950F06}" type="presParOf" srcId="{DABEC7EC-383C-49FD-822E-669320D0B592}" destId="{E060362C-0EFE-45CA-BF33-A5794D2F286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5857D9-214B-4DCB-A7A0-9D64F42625E5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748BDB-29C1-4547-91C8-9EF5460678AD}">
      <dgm:prSet phldrT="[Текст]"/>
      <dgm:spPr/>
      <dgm:t>
        <a:bodyPr/>
        <a:lstStyle/>
        <a:p>
          <a:r>
            <a:rPr lang="ru-RU" dirty="0" smtClean="0"/>
            <a:t>Субъективный дух</a:t>
          </a:r>
          <a:endParaRPr lang="ru-RU" dirty="0"/>
        </a:p>
      </dgm:t>
    </dgm:pt>
    <dgm:pt modelId="{6A3BD70C-2E4B-492C-90C1-9937F6274D43}" type="parTrans" cxnId="{6BC09080-5320-4FC0-8033-2B10690C09CE}">
      <dgm:prSet/>
      <dgm:spPr/>
      <dgm:t>
        <a:bodyPr/>
        <a:lstStyle/>
        <a:p>
          <a:endParaRPr lang="ru-RU"/>
        </a:p>
      </dgm:t>
    </dgm:pt>
    <dgm:pt modelId="{FA0CDFB7-5D80-44C4-95B4-FE80FF0CA68B}" type="sibTrans" cxnId="{6BC09080-5320-4FC0-8033-2B10690C09CE}">
      <dgm:prSet/>
      <dgm:spPr/>
      <dgm:t>
        <a:bodyPr/>
        <a:lstStyle/>
        <a:p>
          <a:endParaRPr lang="ru-RU"/>
        </a:p>
      </dgm:t>
    </dgm:pt>
    <dgm:pt modelId="{976C98D3-6E61-4101-AF4E-1F2159DB4731}">
      <dgm:prSet phldrT="[Текст]"/>
      <dgm:spPr/>
      <dgm:t>
        <a:bodyPr/>
        <a:lstStyle/>
        <a:p>
          <a:r>
            <a:rPr lang="ru-RU" dirty="0" smtClean="0"/>
            <a:t>Душа или дух в себе</a:t>
          </a:r>
          <a:endParaRPr lang="ru-RU" dirty="0"/>
        </a:p>
      </dgm:t>
    </dgm:pt>
    <dgm:pt modelId="{898EA3BB-3BC6-4258-BCCF-925085E64BE3}" type="parTrans" cxnId="{8616CC3A-D146-4ECB-AA34-89DCC5EE5122}">
      <dgm:prSet/>
      <dgm:spPr/>
      <dgm:t>
        <a:bodyPr/>
        <a:lstStyle/>
        <a:p>
          <a:endParaRPr lang="ru-RU"/>
        </a:p>
      </dgm:t>
    </dgm:pt>
    <dgm:pt modelId="{AF9A26FA-9297-4B2E-91F3-A4D3921B0C75}" type="sibTrans" cxnId="{8616CC3A-D146-4ECB-AA34-89DCC5EE5122}">
      <dgm:prSet/>
      <dgm:spPr/>
      <dgm:t>
        <a:bodyPr/>
        <a:lstStyle/>
        <a:p>
          <a:endParaRPr lang="ru-RU"/>
        </a:p>
      </dgm:t>
    </dgm:pt>
    <dgm:pt modelId="{341DAA0D-FA9B-4B68-96C3-A2BE18DACE00}">
      <dgm:prSet phldrT="[Текст]"/>
      <dgm:spPr/>
      <dgm:t>
        <a:bodyPr/>
        <a:lstStyle/>
        <a:p>
          <a:r>
            <a:rPr lang="ru-RU" dirty="0" smtClean="0"/>
            <a:t>Объективный дух</a:t>
          </a:r>
          <a:endParaRPr lang="ru-RU" dirty="0"/>
        </a:p>
      </dgm:t>
    </dgm:pt>
    <dgm:pt modelId="{27A96928-4D2B-4EF0-81C9-25E11339B3CF}" type="parTrans" cxnId="{1EE02252-62C4-43A9-AB4E-E2CD124DBB15}">
      <dgm:prSet/>
      <dgm:spPr/>
      <dgm:t>
        <a:bodyPr/>
        <a:lstStyle/>
        <a:p>
          <a:endParaRPr lang="ru-RU"/>
        </a:p>
      </dgm:t>
    </dgm:pt>
    <dgm:pt modelId="{7F6A789C-2921-42BA-A13E-6AA359A7EDCD}" type="sibTrans" cxnId="{1EE02252-62C4-43A9-AB4E-E2CD124DBB15}">
      <dgm:prSet/>
      <dgm:spPr/>
      <dgm:t>
        <a:bodyPr/>
        <a:lstStyle/>
        <a:p>
          <a:endParaRPr lang="ru-RU"/>
        </a:p>
      </dgm:t>
    </dgm:pt>
    <dgm:pt modelId="{F93B86A2-1BF7-4563-9DEB-04FCEDAEC80A}">
      <dgm:prSet phldrT="[Текст]"/>
      <dgm:spPr/>
      <dgm:t>
        <a:bodyPr/>
        <a:lstStyle/>
        <a:p>
          <a:r>
            <a:rPr lang="ru-RU" dirty="0" smtClean="0"/>
            <a:t>Сфера права, свободное волеизъявление</a:t>
          </a:r>
          <a:endParaRPr lang="ru-RU" dirty="0"/>
        </a:p>
      </dgm:t>
    </dgm:pt>
    <dgm:pt modelId="{CD539944-B151-492F-860C-A559D7F50813}" type="parTrans" cxnId="{D2CBAF23-6DF1-4EDA-BD45-DE9E7FF2FBD6}">
      <dgm:prSet/>
      <dgm:spPr/>
      <dgm:t>
        <a:bodyPr/>
        <a:lstStyle/>
        <a:p>
          <a:endParaRPr lang="ru-RU"/>
        </a:p>
      </dgm:t>
    </dgm:pt>
    <dgm:pt modelId="{222EE7C9-1527-41EA-B7A1-47A2CBD42735}" type="sibTrans" cxnId="{D2CBAF23-6DF1-4EDA-BD45-DE9E7FF2FBD6}">
      <dgm:prSet/>
      <dgm:spPr/>
      <dgm:t>
        <a:bodyPr/>
        <a:lstStyle/>
        <a:p>
          <a:endParaRPr lang="ru-RU"/>
        </a:p>
      </dgm:t>
    </dgm:pt>
    <dgm:pt modelId="{7C251602-92AC-43C1-87B0-340E1594B729}">
      <dgm:prSet phldrT="[Текст]"/>
      <dgm:spPr/>
      <dgm:t>
        <a:bodyPr/>
        <a:lstStyle/>
        <a:p>
          <a:r>
            <a:rPr lang="ru-RU" dirty="0" smtClean="0"/>
            <a:t>Абсолютный дух</a:t>
          </a:r>
          <a:endParaRPr lang="ru-RU" dirty="0"/>
        </a:p>
      </dgm:t>
    </dgm:pt>
    <dgm:pt modelId="{11152318-77C7-4BCE-94EA-6DCD481217EE}" type="parTrans" cxnId="{337C066D-5F26-4DB4-BC0C-C4EEEF319400}">
      <dgm:prSet/>
      <dgm:spPr/>
      <dgm:t>
        <a:bodyPr/>
        <a:lstStyle/>
        <a:p>
          <a:endParaRPr lang="ru-RU"/>
        </a:p>
      </dgm:t>
    </dgm:pt>
    <dgm:pt modelId="{0929C905-7993-4ED9-AE01-02472F8E6C73}" type="sibTrans" cxnId="{337C066D-5F26-4DB4-BC0C-C4EEEF319400}">
      <dgm:prSet/>
      <dgm:spPr/>
      <dgm:t>
        <a:bodyPr/>
        <a:lstStyle/>
        <a:p>
          <a:endParaRPr lang="ru-RU"/>
        </a:p>
      </dgm:t>
    </dgm:pt>
    <dgm:pt modelId="{7027A176-78F3-4773-B796-6EE00912A781}">
      <dgm:prSet phldrT="[Текст]"/>
      <dgm:spPr/>
      <dgm:t>
        <a:bodyPr/>
        <a:lstStyle/>
        <a:p>
          <a:r>
            <a:rPr lang="ru-RU" dirty="0" smtClean="0"/>
            <a:t>Вечно действительная истина</a:t>
          </a:r>
          <a:endParaRPr lang="ru-RU" dirty="0"/>
        </a:p>
      </dgm:t>
    </dgm:pt>
    <dgm:pt modelId="{91A2EF8D-8D6F-4096-A232-BBF6926C4FB1}" type="parTrans" cxnId="{FE4E9A33-30AF-429C-9E61-68210C324819}">
      <dgm:prSet/>
      <dgm:spPr/>
      <dgm:t>
        <a:bodyPr/>
        <a:lstStyle/>
        <a:p>
          <a:endParaRPr lang="ru-RU"/>
        </a:p>
      </dgm:t>
    </dgm:pt>
    <dgm:pt modelId="{F6326872-D47A-4AC7-AA52-7AB473EEFEBD}" type="sibTrans" cxnId="{FE4E9A33-30AF-429C-9E61-68210C324819}">
      <dgm:prSet/>
      <dgm:spPr/>
      <dgm:t>
        <a:bodyPr/>
        <a:lstStyle/>
        <a:p>
          <a:endParaRPr lang="ru-RU"/>
        </a:p>
      </dgm:t>
    </dgm:pt>
    <dgm:pt modelId="{6AEF248A-F0D8-49E9-9756-47B04485AE69}" type="pres">
      <dgm:prSet presAssocID="{7D5857D9-214B-4DCB-A7A0-9D64F42625E5}" presName="rootnode" presStyleCnt="0">
        <dgm:presLayoutVars>
          <dgm:chMax/>
          <dgm:chPref/>
          <dgm:dir/>
          <dgm:animLvl val="lvl"/>
        </dgm:presLayoutVars>
      </dgm:prSet>
      <dgm:spPr/>
    </dgm:pt>
    <dgm:pt modelId="{D577F8FF-5B13-4418-BC23-10EC4ACBEF61}" type="pres">
      <dgm:prSet presAssocID="{F8748BDB-29C1-4547-91C8-9EF5460678AD}" presName="composite" presStyleCnt="0"/>
      <dgm:spPr/>
    </dgm:pt>
    <dgm:pt modelId="{F9294298-55E0-4D4A-9D0B-8DE52A7EE9E8}" type="pres">
      <dgm:prSet presAssocID="{F8748BDB-29C1-4547-91C8-9EF5460678AD}" presName="bentUpArrow1" presStyleLbl="alignImgPlace1" presStyleIdx="0" presStyleCnt="2"/>
      <dgm:spPr/>
    </dgm:pt>
    <dgm:pt modelId="{0E4BE0FA-EF5F-4C47-AD19-6A192F5D8381}" type="pres">
      <dgm:prSet presAssocID="{F8748BDB-29C1-4547-91C8-9EF5460678AD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C5B56F2C-28D2-4EA5-8793-9E0E7F571EC2}" type="pres">
      <dgm:prSet presAssocID="{F8748BDB-29C1-4547-91C8-9EF5460678AD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58D7FA4-AFED-402E-BEB4-41D20379B661}" type="pres">
      <dgm:prSet presAssocID="{FA0CDFB7-5D80-44C4-95B4-FE80FF0CA68B}" presName="sibTrans" presStyleCnt="0"/>
      <dgm:spPr/>
    </dgm:pt>
    <dgm:pt modelId="{96D5D245-D249-404A-929E-36841B60F017}" type="pres">
      <dgm:prSet presAssocID="{341DAA0D-FA9B-4B68-96C3-A2BE18DACE00}" presName="composite" presStyleCnt="0"/>
      <dgm:spPr/>
    </dgm:pt>
    <dgm:pt modelId="{7C3838FF-3279-4288-B218-3F228CA517EB}" type="pres">
      <dgm:prSet presAssocID="{341DAA0D-FA9B-4B68-96C3-A2BE18DACE00}" presName="bentUpArrow1" presStyleLbl="alignImgPlace1" presStyleIdx="1" presStyleCnt="2"/>
      <dgm:spPr/>
    </dgm:pt>
    <dgm:pt modelId="{68545105-3D62-4D76-A108-49E292FE434C}" type="pres">
      <dgm:prSet presAssocID="{341DAA0D-FA9B-4B68-96C3-A2BE18DACE00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441C67D7-C595-4CA9-A5C6-3FFD436557F0}" type="pres">
      <dgm:prSet presAssocID="{341DAA0D-FA9B-4B68-96C3-A2BE18DACE00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D8B45-D0B2-4F64-9BCA-CBDFFBF0A1E2}" type="pres">
      <dgm:prSet presAssocID="{7F6A789C-2921-42BA-A13E-6AA359A7EDCD}" presName="sibTrans" presStyleCnt="0"/>
      <dgm:spPr/>
    </dgm:pt>
    <dgm:pt modelId="{C87A7500-F188-4CE9-B003-7AE35F87E3F0}" type="pres">
      <dgm:prSet presAssocID="{7C251602-92AC-43C1-87B0-340E1594B729}" presName="composite" presStyleCnt="0"/>
      <dgm:spPr/>
    </dgm:pt>
    <dgm:pt modelId="{A5F0EEAA-3747-4AB0-9800-01F54021A8D6}" type="pres">
      <dgm:prSet presAssocID="{7C251602-92AC-43C1-87B0-340E1594B729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8D5BF197-FD77-4D33-AC33-352847333AA3}" type="pres">
      <dgm:prSet presAssocID="{7C251602-92AC-43C1-87B0-340E1594B729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456E0D-BCC9-4348-991F-698770C434E6}" type="presOf" srcId="{F8748BDB-29C1-4547-91C8-9EF5460678AD}" destId="{0E4BE0FA-EF5F-4C47-AD19-6A192F5D8381}" srcOrd="0" destOrd="0" presId="urn:microsoft.com/office/officeart/2005/8/layout/StepDownProcess"/>
    <dgm:cxn modelId="{FE4E9A33-30AF-429C-9E61-68210C324819}" srcId="{7C251602-92AC-43C1-87B0-340E1594B729}" destId="{7027A176-78F3-4773-B796-6EE00912A781}" srcOrd="0" destOrd="0" parTransId="{91A2EF8D-8D6F-4096-A232-BBF6926C4FB1}" sibTransId="{F6326872-D47A-4AC7-AA52-7AB473EEFEBD}"/>
    <dgm:cxn modelId="{6BC09080-5320-4FC0-8033-2B10690C09CE}" srcId="{7D5857D9-214B-4DCB-A7A0-9D64F42625E5}" destId="{F8748BDB-29C1-4547-91C8-9EF5460678AD}" srcOrd="0" destOrd="0" parTransId="{6A3BD70C-2E4B-492C-90C1-9937F6274D43}" sibTransId="{FA0CDFB7-5D80-44C4-95B4-FE80FF0CA68B}"/>
    <dgm:cxn modelId="{3111F8B9-5A0D-4163-AAE4-86FE5ADD9DEA}" type="presOf" srcId="{7C251602-92AC-43C1-87B0-340E1594B729}" destId="{A5F0EEAA-3747-4AB0-9800-01F54021A8D6}" srcOrd="0" destOrd="0" presId="urn:microsoft.com/office/officeart/2005/8/layout/StepDownProcess"/>
    <dgm:cxn modelId="{337C066D-5F26-4DB4-BC0C-C4EEEF319400}" srcId="{7D5857D9-214B-4DCB-A7A0-9D64F42625E5}" destId="{7C251602-92AC-43C1-87B0-340E1594B729}" srcOrd="2" destOrd="0" parTransId="{11152318-77C7-4BCE-94EA-6DCD481217EE}" sibTransId="{0929C905-7993-4ED9-AE01-02472F8E6C73}"/>
    <dgm:cxn modelId="{B6FD89B2-AD62-4836-93D3-99313B8E3917}" type="presOf" srcId="{7027A176-78F3-4773-B796-6EE00912A781}" destId="{8D5BF197-FD77-4D33-AC33-352847333AA3}" srcOrd="0" destOrd="0" presId="urn:microsoft.com/office/officeart/2005/8/layout/StepDownProcess"/>
    <dgm:cxn modelId="{D2CBAF23-6DF1-4EDA-BD45-DE9E7FF2FBD6}" srcId="{341DAA0D-FA9B-4B68-96C3-A2BE18DACE00}" destId="{F93B86A2-1BF7-4563-9DEB-04FCEDAEC80A}" srcOrd="0" destOrd="0" parTransId="{CD539944-B151-492F-860C-A559D7F50813}" sibTransId="{222EE7C9-1527-41EA-B7A1-47A2CBD42735}"/>
    <dgm:cxn modelId="{1EE02252-62C4-43A9-AB4E-E2CD124DBB15}" srcId="{7D5857D9-214B-4DCB-A7A0-9D64F42625E5}" destId="{341DAA0D-FA9B-4B68-96C3-A2BE18DACE00}" srcOrd="1" destOrd="0" parTransId="{27A96928-4D2B-4EF0-81C9-25E11339B3CF}" sibTransId="{7F6A789C-2921-42BA-A13E-6AA359A7EDCD}"/>
    <dgm:cxn modelId="{546B1A9C-DF11-4B97-B9F7-0428B7C7A1EA}" type="presOf" srcId="{341DAA0D-FA9B-4B68-96C3-A2BE18DACE00}" destId="{68545105-3D62-4D76-A108-49E292FE434C}" srcOrd="0" destOrd="0" presId="urn:microsoft.com/office/officeart/2005/8/layout/StepDownProcess"/>
    <dgm:cxn modelId="{E199D104-230E-488C-BEE0-478BC2ADEB98}" type="presOf" srcId="{976C98D3-6E61-4101-AF4E-1F2159DB4731}" destId="{C5B56F2C-28D2-4EA5-8793-9E0E7F571EC2}" srcOrd="0" destOrd="0" presId="urn:microsoft.com/office/officeart/2005/8/layout/StepDownProcess"/>
    <dgm:cxn modelId="{13BBF2DF-5321-405B-A254-79AC19C5EFE8}" type="presOf" srcId="{F93B86A2-1BF7-4563-9DEB-04FCEDAEC80A}" destId="{441C67D7-C595-4CA9-A5C6-3FFD436557F0}" srcOrd="0" destOrd="0" presId="urn:microsoft.com/office/officeart/2005/8/layout/StepDownProcess"/>
    <dgm:cxn modelId="{7A638010-EE6E-4F5F-9E15-F83972EE6647}" type="presOf" srcId="{7D5857D9-214B-4DCB-A7A0-9D64F42625E5}" destId="{6AEF248A-F0D8-49E9-9756-47B04485AE69}" srcOrd="0" destOrd="0" presId="urn:microsoft.com/office/officeart/2005/8/layout/StepDownProcess"/>
    <dgm:cxn modelId="{8616CC3A-D146-4ECB-AA34-89DCC5EE5122}" srcId="{F8748BDB-29C1-4547-91C8-9EF5460678AD}" destId="{976C98D3-6E61-4101-AF4E-1F2159DB4731}" srcOrd="0" destOrd="0" parTransId="{898EA3BB-3BC6-4258-BCCF-925085E64BE3}" sibTransId="{AF9A26FA-9297-4B2E-91F3-A4D3921B0C75}"/>
    <dgm:cxn modelId="{E9D5250F-7B7F-4F2E-AC19-9FF745CEB588}" type="presParOf" srcId="{6AEF248A-F0D8-49E9-9756-47B04485AE69}" destId="{D577F8FF-5B13-4418-BC23-10EC4ACBEF61}" srcOrd="0" destOrd="0" presId="urn:microsoft.com/office/officeart/2005/8/layout/StepDownProcess"/>
    <dgm:cxn modelId="{95764E41-599A-4E83-9575-DEB102BE207A}" type="presParOf" srcId="{D577F8FF-5B13-4418-BC23-10EC4ACBEF61}" destId="{F9294298-55E0-4D4A-9D0B-8DE52A7EE9E8}" srcOrd="0" destOrd="0" presId="urn:microsoft.com/office/officeart/2005/8/layout/StepDownProcess"/>
    <dgm:cxn modelId="{B1D7F408-D3AD-4ECB-B0A8-1DF0A673D228}" type="presParOf" srcId="{D577F8FF-5B13-4418-BC23-10EC4ACBEF61}" destId="{0E4BE0FA-EF5F-4C47-AD19-6A192F5D8381}" srcOrd="1" destOrd="0" presId="urn:microsoft.com/office/officeart/2005/8/layout/StepDownProcess"/>
    <dgm:cxn modelId="{3AC82CE8-8C2C-406A-A53D-EAA472C74F97}" type="presParOf" srcId="{D577F8FF-5B13-4418-BC23-10EC4ACBEF61}" destId="{C5B56F2C-28D2-4EA5-8793-9E0E7F571EC2}" srcOrd="2" destOrd="0" presId="urn:microsoft.com/office/officeart/2005/8/layout/StepDownProcess"/>
    <dgm:cxn modelId="{0D34B2E1-6AE3-44DE-8190-6CC84CE099D0}" type="presParOf" srcId="{6AEF248A-F0D8-49E9-9756-47B04485AE69}" destId="{A58D7FA4-AFED-402E-BEB4-41D20379B661}" srcOrd="1" destOrd="0" presId="urn:microsoft.com/office/officeart/2005/8/layout/StepDownProcess"/>
    <dgm:cxn modelId="{621C70A3-5583-41EE-8F43-007838FB04EC}" type="presParOf" srcId="{6AEF248A-F0D8-49E9-9756-47B04485AE69}" destId="{96D5D245-D249-404A-929E-36841B60F017}" srcOrd="2" destOrd="0" presId="urn:microsoft.com/office/officeart/2005/8/layout/StepDownProcess"/>
    <dgm:cxn modelId="{844E1334-CE19-4B32-A0B7-61E8BA03F8E8}" type="presParOf" srcId="{96D5D245-D249-404A-929E-36841B60F017}" destId="{7C3838FF-3279-4288-B218-3F228CA517EB}" srcOrd="0" destOrd="0" presId="urn:microsoft.com/office/officeart/2005/8/layout/StepDownProcess"/>
    <dgm:cxn modelId="{51E69558-932E-47B8-84EC-A58355E00B82}" type="presParOf" srcId="{96D5D245-D249-404A-929E-36841B60F017}" destId="{68545105-3D62-4D76-A108-49E292FE434C}" srcOrd="1" destOrd="0" presId="urn:microsoft.com/office/officeart/2005/8/layout/StepDownProcess"/>
    <dgm:cxn modelId="{8916B078-5DDD-43C2-A0E2-E63C96F6F9AC}" type="presParOf" srcId="{96D5D245-D249-404A-929E-36841B60F017}" destId="{441C67D7-C595-4CA9-A5C6-3FFD436557F0}" srcOrd="2" destOrd="0" presId="urn:microsoft.com/office/officeart/2005/8/layout/StepDownProcess"/>
    <dgm:cxn modelId="{A22EE3EE-EBC9-4F15-9C47-2500359C101D}" type="presParOf" srcId="{6AEF248A-F0D8-49E9-9756-47B04485AE69}" destId="{306D8B45-D0B2-4F64-9BCA-CBDFFBF0A1E2}" srcOrd="3" destOrd="0" presId="urn:microsoft.com/office/officeart/2005/8/layout/StepDownProcess"/>
    <dgm:cxn modelId="{2B081397-E68B-4D6B-B4A5-3A7C34421E86}" type="presParOf" srcId="{6AEF248A-F0D8-49E9-9756-47B04485AE69}" destId="{C87A7500-F188-4CE9-B003-7AE35F87E3F0}" srcOrd="4" destOrd="0" presId="urn:microsoft.com/office/officeart/2005/8/layout/StepDownProcess"/>
    <dgm:cxn modelId="{B253703E-826E-465F-BE95-DEF20146D0BE}" type="presParOf" srcId="{C87A7500-F188-4CE9-B003-7AE35F87E3F0}" destId="{A5F0EEAA-3747-4AB0-9800-01F54021A8D6}" srcOrd="0" destOrd="0" presId="urn:microsoft.com/office/officeart/2005/8/layout/StepDownProcess"/>
    <dgm:cxn modelId="{1018EB3C-572F-4160-A631-722ADC07AF44}" type="presParOf" srcId="{C87A7500-F188-4CE9-B003-7AE35F87E3F0}" destId="{8D5BF197-FD77-4D33-AC33-352847333AA3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4048F1-8BDC-482E-8211-93328F85A27F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5EA106-16B1-4B5D-A4FF-0DD0BB0834DF}">
      <dgm:prSet phldrT="[Текст]"/>
      <dgm:spPr/>
      <dgm:t>
        <a:bodyPr/>
        <a:lstStyle/>
        <a:p>
          <a:r>
            <a:rPr lang="ru-RU" dirty="0" smtClean="0"/>
            <a:t>Тезис</a:t>
          </a:r>
          <a:endParaRPr lang="ru-RU" dirty="0"/>
        </a:p>
      </dgm:t>
    </dgm:pt>
    <dgm:pt modelId="{DCEEB152-71E4-4D44-8334-DF59DFEB68DF}" type="parTrans" cxnId="{339FF1FE-12A6-4309-9C14-1ECFEF678652}">
      <dgm:prSet/>
      <dgm:spPr/>
      <dgm:t>
        <a:bodyPr/>
        <a:lstStyle/>
        <a:p>
          <a:endParaRPr lang="ru-RU"/>
        </a:p>
      </dgm:t>
    </dgm:pt>
    <dgm:pt modelId="{51DB3C8B-D494-429B-803B-23926395FB4B}" type="sibTrans" cxnId="{339FF1FE-12A6-4309-9C14-1ECFEF678652}">
      <dgm:prSet/>
      <dgm:spPr/>
      <dgm:t>
        <a:bodyPr/>
        <a:lstStyle/>
        <a:p>
          <a:endParaRPr lang="ru-RU"/>
        </a:p>
      </dgm:t>
    </dgm:pt>
    <dgm:pt modelId="{D24ADA64-97F7-4887-BC5A-850F6A37EB8C}">
      <dgm:prSet phldrT="[Текст]"/>
      <dgm:spPr/>
      <dgm:t>
        <a:bodyPr/>
        <a:lstStyle/>
        <a:p>
          <a:r>
            <a:rPr lang="ru-RU" dirty="0" smtClean="0"/>
            <a:t>Антитезис</a:t>
          </a:r>
          <a:endParaRPr lang="ru-RU" dirty="0"/>
        </a:p>
      </dgm:t>
    </dgm:pt>
    <dgm:pt modelId="{6687F65F-4087-46A8-96A1-9C6EA60DD02E}" type="parTrans" cxnId="{626C40AF-A983-4BA8-B6CF-965BAB873920}">
      <dgm:prSet/>
      <dgm:spPr/>
      <dgm:t>
        <a:bodyPr/>
        <a:lstStyle/>
        <a:p>
          <a:endParaRPr lang="ru-RU"/>
        </a:p>
      </dgm:t>
    </dgm:pt>
    <dgm:pt modelId="{18297231-3017-4F71-A120-E8D239FE347B}" type="sibTrans" cxnId="{626C40AF-A983-4BA8-B6CF-965BAB873920}">
      <dgm:prSet/>
      <dgm:spPr/>
      <dgm:t>
        <a:bodyPr/>
        <a:lstStyle/>
        <a:p>
          <a:endParaRPr lang="ru-RU"/>
        </a:p>
      </dgm:t>
    </dgm:pt>
    <dgm:pt modelId="{89AEDA99-87A9-4B7C-8595-D74686BAD231}">
      <dgm:prSet phldrT="[Текст]"/>
      <dgm:spPr/>
      <dgm:t>
        <a:bodyPr/>
        <a:lstStyle/>
        <a:p>
          <a:r>
            <a:rPr lang="ru-RU" dirty="0" smtClean="0"/>
            <a:t>Синтез</a:t>
          </a:r>
          <a:endParaRPr lang="ru-RU" dirty="0"/>
        </a:p>
      </dgm:t>
    </dgm:pt>
    <dgm:pt modelId="{9AD9A398-946C-44DC-9012-54FF17A7C38D}" type="parTrans" cxnId="{F8DB05CA-E46C-43A5-9050-B8F7546635F9}">
      <dgm:prSet/>
      <dgm:spPr/>
      <dgm:t>
        <a:bodyPr/>
        <a:lstStyle/>
        <a:p>
          <a:endParaRPr lang="ru-RU"/>
        </a:p>
      </dgm:t>
    </dgm:pt>
    <dgm:pt modelId="{A438CBF7-10FA-4A85-840A-30D3F13803C0}" type="sibTrans" cxnId="{F8DB05CA-E46C-43A5-9050-B8F7546635F9}">
      <dgm:prSet/>
      <dgm:spPr/>
      <dgm:t>
        <a:bodyPr/>
        <a:lstStyle/>
        <a:p>
          <a:endParaRPr lang="ru-RU"/>
        </a:p>
      </dgm:t>
    </dgm:pt>
    <dgm:pt modelId="{87A8E45C-8002-47F7-B03D-1DB0E75E64CE}" type="pres">
      <dgm:prSet presAssocID="{894048F1-8BDC-482E-8211-93328F85A27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1EDCF84-8297-4AB4-813E-47187B620202}" type="pres">
      <dgm:prSet presAssocID="{4E5EA106-16B1-4B5D-A4FF-0DD0BB0834DF}" presName="Accent1" presStyleCnt="0"/>
      <dgm:spPr/>
    </dgm:pt>
    <dgm:pt modelId="{CC222281-F43D-4356-B6DF-4CEFD8160AA2}" type="pres">
      <dgm:prSet presAssocID="{4E5EA106-16B1-4B5D-A4FF-0DD0BB0834DF}" presName="Accent" presStyleLbl="node1" presStyleIdx="0" presStyleCnt="3"/>
      <dgm:spPr/>
    </dgm:pt>
    <dgm:pt modelId="{4E95BF99-7814-4F53-B9F8-A4E3B1886BCB}" type="pres">
      <dgm:prSet presAssocID="{4E5EA106-16B1-4B5D-A4FF-0DD0BB0834DF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98FF317B-6F32-46CA-85AD-E17B7313C8F1}" type="pres">
      <dgm:prSet presAssocID="{D24ADA64-97F7-4887-BC5A-850F6A37EB8C}" presName="Accent2" presStyleCnt="0"/>
      <dgm:spPr/>
    </dgm:pt>
    <dgm:pt modelId="{7DC822C4-3B30-4270-8570-17A3E8E8966D}" type="pres">
      <dgm:prSet presAssocID="{D24ADA64-97F7-4887-BC5A-850F6A37EB8C}" presName="Accent" presStyleLbl="node1" presStyleIdx="1" presStyleCnt="3"/>
      <dgm:spPr/>
    </dgm:pt>
    <dgm:pt modelId="{220B5892-D967-4F6C-AD74-4B35DF9B9769}" type="pres">
      <dgm:prSet presAssocID="{D24ADA64-97F7-4887-BC5A-850F6A37EB8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585CE4F5-7F6F-4C91-8786-F73C8C97B690}" type="pres">
      <dgm:prSet presAssocID="{89AEDA99-87A9-4B7C-8595-D74686BAD231}" presName="Accent3" presStyleCnt="0"/>
      <dgm:spPr/>
    </dgm:pt>
    <dgm:pt modelId="{BCEDECF3-5D80-45F2-A57C-9F75522BFCED}" type="pres">
      <dgm:prSet presAssocID="{89AEDA99-87A9-4B7C-8595-D74686BAD231}" presName="Accent" presStyleLbl="node1" presStyleIdx="2" presStyleCnt="3"/>
      <dgm:spPr/>
    </dgm:pt>
    <dgm:pt modelId="{D14B9677-AB70-439D-891C-C7E68E2B0DCD}" type="pres">
      <dgm:prSet presAssocID="{89AEDA99-87A9-4B7C-8595-D74686BAD23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4921ED42-21FE-466C-82A7-A26470F0C44F}" type="presOf" srcId="{4E5EA106-16B1-4B5D-A4FF-0DD0BB0834DF}" destId="{4E95BF99-7814-4F53-B9F8-A4E3B1886BCB}" srcOrd="0" destOrd="0" presId="urn:microsoft.com/office/officeart/2009/layout/CircleArrowProcess"/>
    <dgm:cxn modelId="{6C753B06-1BEE-4F26-93BA-4F8BADE51A43}" type="presOf" srcId="{D24ADA64-97F7-4887-BC5A-850F6A37EB8C}" destId="{220B5892-D967-4F6C-AD74-4B35DF9B9769}" srcOrd="0" destOrd="0" presId="urn:microsoft.com/office/officeart/2009/layout/CircleArrowProcess"/>
    <dgm:cxn modelId="{339FF1FE-12A6-4309-9C14-1ECFEF678652}" srcId="{894048F1-8BDC-482E-8211-93328F85A27F}" destId="{4E5EA106-16B1-4B5D-A4FF-0DD0BB0834DF}" srcOrd="0" destOrd="0" parTransId="{DCEEB152-71E4-4D44-8334-DF59DFEB68DF}" sibTransId="{51DB3C8B-D494-429B-803B-23926395FB4B}"/>
    <dgm:cxn modelId="{626C40AF-A983-4BA8-B6CF-965BAB873920}" srcId="{894048F1-8BDC-482E-8211-93328F85A27F}" destId="{D24ADA64-97F7-4887-BC5A-850F6A37EB8C}" srcOrd="1" destOrd="0" parTransId="{6687F65F-4087-46A8-96A1-9C6EA60DD02E}" sibTransId="{18297231-3017-4F71-A120-E8D239FE347B}"/>
    <dgm:cxn modelId="{FAF1236D-99E3-43AC-BB07-2B0C63EF5AB4}" type="presOf" srcId="{894048F1-8BDC-482E-8211-93328F85A27F}" destId="{87A8E45C-8002-47F7-B03D-1DB0E75E64CE}" srcOrd="0" destOrd="0" presId="urn:microsoft.com/office/officeart/2009/layout/CircleArrowProcess"/>
    <dgm:cxn modelId="{F8DB05CA-E46C-43A5-9050-B8F7546635F9}" srcId="{894048F1-8BDC-482E-8211-93328F85A27F}" destId="{89AEDA99-87A9-4B7C-8595-D74686BAD231}" srcOrd="2" destOrd="0" parTransId="{9AD9A398-946C-44DC-9012-54FF17A7C38D}" sibTransId="{A438CBF7-10FA-4A85-840A-30D3F13803C0}"/>
    <dgm:cxn modelId="{552745DD-3DC5-4B5F-BA48-32EA998A1B5B}" type="presOf" srcId="{89AEDA99-87A9-4B7C-8595-D74686BAD231}" destId="{D14B9677-AB70-439D-891C-C7E68E2B0DCD}" srcOrd="0" destOrd="0" presId="urn:microsoft.com/office/officeart/2009/layout/CircleArrowProcess"/>
    <dgm:cxn modelId="{33532152-6E3A-47DB-9AFB-0AF6D61656E5}" type="presParOf" srcId="{87A8E45C-8002-47F7-B03D-1DB0E75E64CE}" destId="{41EDCF84-8297-4AB4-813E-47187B620202}" srcOrd="0" destOrd="0" presId="urn:microsoft.com/office/officeart/2009/layout/CircleArrowProcess"/>
    <dgm:cxn modelId="{4B354D42-0044-4B69-95CE-CAA1AA703779}" type="presParOf" srcId="{41EDCF84-8297-4AB4-813E-47187B620202}" destId="{CC222281-F43D-4356-B6DF-4CEFD8160AA2}" srcOrd="0" destOrd="0" presId="urn:microsoft.com/office/officeart/2009/layout/CircleArrowProcess"/>
    <dgm:cxn modelId="{2CB8C6F1-159C-468F-8D35-87E0FAB99B7B}" type="presParOf" srcId="{87A8E45C-8002-47F7-B03D-1DB0E75E64CE}" destId="{4E95BF99-7814-4F53-B9F8-A4E3B1886BCB}" srcOrd="1" destOrd="0" presId="urn:microsoft.com/office/officeart/2009/layout/CircleArrowProcess"/>
    <dgm:cxn modelId="{23E7F028-753C-422E-9A80-E7B66232283C}" type="presParOf" srcId="{87A8E45C-8002-47F7-B03D-1DB0E75E64CE}" destId="{98FF317B-6F32-46CA-85AD-E17B7313C8F1}" srcOrd="2" destOrd="0" presId="urn:microsoft.com/office/officeart/2009/layout/CircleArrowProcess"/>
    <dgm:cxn modelId="{521918CF-DD89-419A-9D92-9A9410B72DD9}" type="presParOf" srcId="{98FF317B-6F32-46CA-85AD-E17B7313C8F1}" destId="{7DC822C4-3B30-4270-8570-17A3E8E8966D}" srcOrd="0" destOrd="0" presId="urn:microsoft.com/office/officeart/2009/layout/CircleArrowProcess"/>
    <dgm:cxn modelId="{09FC03B6-AB1D-4550-BD86-D492E82DCAF1}" type="presParOf" srcId="{87A8E45C-8002-47F7-B03D-1DB0E75E64CE}" destId="{220B5892-D967-4F6C-AD74-4B35DF9B9769}" srcOrd="3" destOrd="0" presId="urn:microsoft.com/office/officeart/2009/layout/CircleArrowProcess"/>
    <dgm:cxn modelId="{2E466828-55BF-4A1D-BE2C-23EF3B8B19E7}" type="presParOf" srcId="{87A8E45C-8002-47F7-B03D-1DB0E75E64CE}" destId="{585CE4F5-7F6F-4C91-8786-F73C8C97B690}" srcOrd="4" destOrd="0" presId="urn:microsoft.com/office/officeart/2009/layout/CircleArrowProcess"/>
    <dgm:cxn modelId="{05FB3A32-B274-4B97-9E43-ED3D7B80E123}" type="presParOf" srcId="{585CE4F5-7F6F-4C91-8786-F73C8C97B690}" destId="{BCEDECF3-5D80-45F2-A57C-9F75522BFCED}" srcOrd="0" destOrd="0" presId="urn:microsoft.com/office/officeart/2009/layout/CircleArrowProcess"/>
    <dgm:cxn modelId="{8725AC87-4FE8-4365-A8B0-FBD65DF99BCE}" type="presParOf" srcId="{87A8E45C-8002-47F7-B03D-1DB0E75E64CE}" destId="{D14B9677-AB70-439D-891C-C7E68E2B0DC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6DA945-9230-4FF8-8F7D-222EC6D0DFB4}">
      <dsp:nvSpPr>
        <dsp:cNvPr id="0" name=""/>
        <dsp:cNvSpPr/>
      </dsp:nvSpPr>
      <dsp:spPr>
        <a:xfrm>
          <a:off x="2827" y="1702792"/>
          <a:ext cx="1646039" cy="658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Кант</a:t>
          </a:r>
          <a:endParaRPr lang="ru-RU" sz="1800" kern="1200" dirty="0"/>
        </a:p>
      </dsp:txBody>
      <dsp:txXfrm>
        <a:off x="332035" y="1702792"/>
        <a:ext cx="987624" cy="658415"/>
      </dsp:txXfrm>
    </dsp:sp>
    <dsp:sp modelId="{8F2AC043-C18F-46B8-B982-C17D7BB40392}">
      <dsp:nvSpPr>
        <dsp:cNvPr id="0" name=""/>
        <dsp:cNvSpPr/>
      </dsp:nvSpPr>
      <dsp:spPr>
        <a:xfrm>
          <a:off x="1484262" y="1702792"/>
          <a:ext cx="1646039" cy="658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Фихте</a:t>
          </a:r>
          <a:endParaRPr lang="ru-RU" sz="1800" kern="1200" dirty="0"/>
        </a:p>
      </dsp:txBody>
      <dsp:txXfrm>
        <a:off x="1813470" y="1702792"/>
        <a:ext cx="987624" cy="658415"/>
      </dsp:txXfrm>
    </dsp:sp>
    <dsp:sp modelId="{36B85D94-D25F-4DAF-AD79-35FB1C661F58}">
      <dsp:nvSpPr>
        <dsp:cNvPr id="0" name=""/>
        <dsp:cNvSpPr/>
      </dsp:nvSpPr>
      <dsp:spPr>
        <a:xfrm>
          <a:off x="2965698" y="1702792"/>
          <a:ext cx="1646039" cy="658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Шеллинг</a:t>
          </a:r>
          <a:endParaRPr lang="ru-RU" sz="1800" kern="1200" dirty="0"/>
        </a:p>
      </dsp:txBody>
      <dsp:txXfrm>
        <a:off x="3294906" y="1702792"/>
        <a:ext cx="987624" cy="658415"/>
      </dsp:txXfrm>
    </dsp:sp>
    <dsp:sp modelId="{EE433E22-4310-442A-8B9E-F2466AC5D0F4}">
      <dsp:nvSpPr>
        <dsp:cNvPr id="0" name=""/>
        <dsp:cNvSpPr/>
      </dsp:nvSpPr>
      <dsp:spPr>
        <a:xfrm>
          <a:off x="4447133" y="1702792"/>
          <a:ext cx="1646039" cy="658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Гегель</a:t>
          </a:r>
          <a:endParaRPr lang="ru-RU" sz="1800" kern="1200" dirty="0"/>
        </a:p>
      </dsp:txBody>
      <dsp:txXfrm>
        <a:off x="4776341" y="1702792"/>
        <a:ext cx="987624" cy="6584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4D291-27B0-4B87-A13A-4E96862F6A7D}">
      <dsp:nvSpPr>
        <dsp:cNvPr id="0" name=""/>
        <dsp:cNvSpPr/>
      </dsp:nvSpPr>
      <dsp:spPr>
        <a:xfrm>
          <a:off x="4480657" y="3009904"/>
          <a:ext cx="91440" cy="5601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01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F6C43-9BE2-44F2-915D-0D69A9FD229B}">
      <dsp:nvSpPr>
        <dsp:cNvPr id="0" name=""/>
        <dsp:cNvSpPr/>
      </dsp:nvSpPr>
      <dsp:spPr>
        <a:xfrm>
          <a:off x="3349384" y="1226759"/>
          <a:ext cx="1176993" cy="560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720"/>
              </a:lnTo>
              <a:lnTo>
                <a:pt x="1176993" y="381720"/>
              </a:lnTo>
              <a:lnTo>
                <a:pt x="1176993" y="5601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232C08-FB94-4EF9-8A5C-A2A5FD978443}">
      <dsp:nvSpPr>
        <dsp:cNvPr id="0" name=""/>
        <dsp:cNvSpPr/>
      </dsp:nvSpPr>
      <dsp:spPr>
        <a:xfrm>
          <a:off x="2126671" y="3009904"/>
          <a:ext cx="91440" cy="5601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01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95003-6B1B-4938-BB59-92222DC29345}">
      <dsp:nvSpPr>
        <dsp:cNvPr id="0" name=""/>
        <dsp:cNvSpPr/>
      </dsp:nvSpPr>
      <dsp:spPr>
        <a:xfrm>
          <a:off x="2172391" y="1226759"/>
          <a:ext cx="1176993" cy="560141"/>
        </a:xfrm>
        <a:custGeom>
          <a:avLst/>
          <a:gdLst/>
          <a:ahLst/>
          <a:cxnLst/>
          <a:rect l="0" t="0" r="0" b="0"/>
          <a:pathLst>
            <a:path>
              <a:moveTo>
                <a:pt x="1176993" y="0"/>
              </a:moveTo>
              <a:lnTo>
                <a:pt x="1176993" y="381720"/>
              </a:lnTo>
              <a:lnTo>
                <a:pt x="0" y="381720"/>
              </a:lnTo>
              <a:lnTo>
                <a:pt x="0" y="5601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B6773-4CBD-4BDD-83FA-0F2C996FC7C6}">
      <dsp:nvSpPr>
        <dsp:cNvPr id="0" name=""/>
        <dsp:cNvSpPr/>
      </dsp:nvSpPr>
      <dsp:spPr>
        <a:xfrm>
          <a:off x="2386390" y="3756"/>
          <a:ext cx="1925988" cy="1223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001960-6A7B-4309-890A-6C5B093F877A}">
      <dsp:nvSpPr>
        <dsp:cNvPr id="0" name=""/>
        <dsp:cNvSpPr/>
      </dsp:nvSpPr>
      <dsp:spPr>
        <a:xfrm>
          <a:off x="2600388" y="207055"/>
          <a:ext cx="1925988" cy="1223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знание</a:t>
          </a:r>
          <a:endParaRPr lang="ru-RU" sz="3200" kern="1200" dirty="0"/>
        </a:p>
      </dsp:txBody>
      <dsp:txXfrm>
        <a:off x="2636209" y="242876"/>
        <a:ext cx="1854346" cy="1151360"/>
      </dsp:txXfrm>
    </dsp:sp>
    <dsp:sp modelId="{AC3DB3B5-F5F4-41E0-8DFB-FCB5B2DEBA47}">
      <dsp:nvSpPr>
        <dsp:cNvPr id="0" name=""/>
        <dsp:cNvSpPr/>
      </dsp:nvSpPr>
      <dsp:spPr>
        <a:xfrm>
          <a:off x="1209396" y="1786901"/>
          <a:ext cx="1925988" cy="1223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7E418-1368-46F4-A3BA-085FC09B03EA}">
      <dsp:nvSpPr>
        <dsp:cNvPr id="0" name=""/>
        <dsp:cNvSpPr/>
      </dsp:nvSpPr>
      <dsp:spPr>
        <a:xfrm>
          <a:off x="1423395" y="1990199"/>
          <a:ext cx="1925988" cy="1223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Опытное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</a:t>
          </a:r>
          <a:r>
            <a:rPr lang="ru-RU" sz="2000" kern="1200" dirty="0" err="1" smtClean="0"/>
            <a:t>постериорное</a:t>
          </a:r>
          <a:r>
            <a:rPr lang="ru-RU" sz="2000" kern="1200" dirty="0" smtClean="0"/>
            <a:t>)</a:t>
          </a:r>
          <a:endParaRPr lang="ru-RU" sz="2000" kern="1200" dirty="0"/>
        </a:p>
      </dsp:txBody>
      <dsp:txXfrm>
        <a:off x="1459216" y="2026020"/>
        <a:ext cx="1854346" cy="1151360"/>
      </dsp:txXfrm>
    </dsp:sp>
    <dsp:sp modelId="{D92EB802-CE73-424D-8150-46E963ADBE3F}">
      <dsp:nvSpPr>
        <dsp:cNvPr id="0" name=""/>
        <dsp:cNvSpPr/>
      </dsp:nvSpPr>
      <dsp:spPr>
        <a:xfrm>
          <a:off x="1209396" y="3570045"/>
          <a:ext cx="1925988" cy="1223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7E435-76AF-4383-9ABD-5926396F43C5}">
      <dsp:nvSpPr>
        <dsp:cNvPr id="0" name=""/>
        <dsp:cNvSpPr/>
      </dsp:nvSpPr>
      <dsp:spPr>
        <a:xfrm>
          <a:off x="1423395" y="3773344"/>
          <a:ext cx="1925988" cy="1223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Индукция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(1. Вот – лебедь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2. Лебедь - белый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 3. Все лебеди - белые)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Наличие ошибки</a:t>
          </a:r>
          <a:endParaRPr lang="ru-RU" sz="1100" kern="1200" dirty="0"/>
        </a:p>
      </dsp:txBody>
      <dsp:txXfrm>
        <a:off x="1459216" y="3809165"/>
        <a:ext cx="1854346" cy="1151360"/>
      </dsp:txXfrm>
    </dsp:sp>
    <dsp:sp modelId="{D48F70E6-E5B2-4709-AECB-B0E8B51F4F8F}">
      <dsp:nvSpPr>
        <dsp:cNvPr id="0" name=""/>
        <dsp:cNvSpPr/>
      </dsp:nvSpPr>
      <dsp:spPr>
        <a:xfrm>
          <a:off x="3563383" y="1786901"/>
          <a:ext cx="1925988" cy="1223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D0C6E-6411-4A9D-A362-70D6ACEDC0BE}">
      <dsp:nvSpPr>
        <dsp:cNvPr id="0" name=""/>
        <dsp:cNvSpPr/>
      </dsp:nvSpPr>
      <dsp:spPr>
        <a:xfrm>
          <a:off x="3777382" y="1990199"/>
          <a:ext cx="1925988" cy="1223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Доопытное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(априорное)</a:t>
          </a:r>
          <a:endParaRPr lang="ru-RU" sz="2000" kern="1200" dirty="0"/>
        </a:p>
      </dsp:txBody>
      <dsp:txXfrm>
        <a:off x="3813203" y="2026020"/>
        <a:ext cx="1854346" cy="1151360"/>
      </dsp:txXfrm>
    </dsp:sp>
    <dsp:sp modelId="{51B14EAD-A948-4A9A-A148-B9767672044A}">
      <dsp:nvSpPr>
        <dsp:cNvPr id="0" name=""/>
        <dsp:cNvSpPr/>
      </dsp:nvSpPr>
      <dsp:spPr>
        <a:xfrm>
          <a:off x="3563383" y="3570045"/>
          <a:ext cx="1925988" cy="1223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ED9D5-D576-4675-B1FE-A5A37000CDFE}">
      <dsp:nvSpPr>
        <dsp:cNvPr id="0" name=""/>
        <dsp:cNvSpPr/>
      </dsp:nvSpPr>
      <dsp:spPr>
        <a:xfrm>
          <a:off x="3777382" y="3773344"/>
          <a:ext cx="1925988" cy="1223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Дедукция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(1. </a:t>
          </a:r>
          <a:r>
            <a:rPr lang="ru-RU" sz="1200" b="0" i="0" kern="1200" dirty="0" smtClean="0"/>
            <a:t>Все люди смертны.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dirty="0" smtClean="0"/>
            <a:t>2. Сократ — человек.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dirty="0" smtClean="0"/>
            <a:t>3. Следовательно, Сократ смертен.</a:t>
          </a:r>
          <a:r>
            <a:rPr lang="ru-RU" sz="1200" kern="1200" dirty="0" smtClean="0"/>
            <a:t>)</a:t>
          </a:r>
          <a:endParaRPr lang="ru-RU" sz="1200" kern="1200" dirty="0"/>
        </a:p>
      </dsp:txBody>
      <dsp:txXfrm>
        <a:off x="3813203" y="3809165"/>
        <a:ext cx="1854346" cy="1151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99393-454E-405B-8A70-B5069D8D29FF}">
      <dsp:nvSpPr>
        <dsp:cNvPr id="0" name=""/>
        <dsp:cNvSpPr/>
      </dsp:nvSpPr>
      <dsp:spPr>
        <a:xfrm>
          <a:off x="3217068" y="2560339"/>
          <a:ext cx="317003" cy="972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2145"/>
              </a:lnTo>
              <a:lnTo>
                <a:pt x="317003" y="9721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CAB28-3C45-402F-BF7A-8B7285891DB2}">
      <dsp:nvSpPr>
        <dsp:cNvPr id="0" name=""/>
        <dsp:cNvSpPr/>
      </dsp:nvSpPr>
      <dsp:spPr>
        <a:xfrm>
          <a:off x="2783830" y="1059854"/>
          <a:ext cx="1278582" cy="44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902"/>
              </a:lnTo>
              <a:lnTo>
                <a:pt x="1278582" y="221902"/>
              </a:lnTo>
              <a:lnTo>
                <a:pt x="1278582" y="4438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E3BE3-C3C1-49D2-BF49-4277642102CB}">
      <dsp:nvSpPr>
        <dsp:cNvPr id="0" name=""/>
        <dsp:cNvSpPr/>
      </dsp:nvSpPr>
      <dsp:spPr>
        <a:xfrm>
          <a:off x="1505247" y="1059854"/>
          <a:ext cx="1278582" cy="443805"/>
        </a:xfrm>
        <a:custGeom>
          <a:avLst/>
          <a:gdLst/>
          <a:ahLst/>
          <a:cxnLst/>
          <a:rect l="0" t="0" r="0" b="0"/>
          <a:pathLst>
            <a:path>
              <a:moveTo>
                <a:pt x="1278582" y="0"/>
              </a:moveTo>
              <a:lnTo>
                <a:pt x="1278582" y="221902"/>
              </a:lnTo>
              <a:lnTo>
                <a:pt x="0" y="221902"/>
              </a:lnTo>
              <a:lnTo>
                <a:pt x="0" y="4438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CF65C-253F-4FC6-9D95-2ABEAAE64931}">
      <dsp:nvSpPr>
        <dsp:cNvPr id="0" name=""/>
        <dsp:cNvSpPr/>
      </dsp:nvSpPr>
      <dsp:spPr>
        <a:xfrm>
          <a:off x="1727150" y="3175"/>
          <a:ext cx="2113359" cy="10566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Суждение</a:t>
          </a:r>
          <a:endParaRPr lang="ru-RU" sz="1900" kern="1200" dirty="0"/>
        </a:p>
      </dsp:txBody>
      <dsp:txXfrm>
        <a:off x="1727150" y="3175"/>
        <a:ext cx="2113359" cy="1056679"/>
      </dsp:txXfrm>
    </dsp:sp>
    <dsp:sp modelId="{89468B0A-CE71-4E4B-9465-093F61911311}">
      <dsp:nvSpPr>
        <dsp:cNvPr id="0" name=""/>
        <dsp:cNvSpPr/>
      </dsp:nvSpPr>
      <dsp:spPr>
        <a:xfrm>
          <a:off x="448567" y="1503660"/>
          <a:ext cx="2113359" cy="10566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Аналитическое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«Всякое золото - желто»</a:t>
          </a:r>
          <a:endParaRPr lang="ru-RU" sz="1900" kern="1200" dirty="0"/>
        </a:p>
      </dsp:txBody>
      <dsp:txXfrm>
        <a:off x="448567" y="1503660"/>
        <a:ext cx="2113359" cy="1056679"/>
      </dsp:txXfrm>
    </dsp:sp>
    <dsp:sp modelId="{810C39E4-01F4-4854-A9A0-CB2513D187F1}">
      <dsp:nvSpPr>
        <dsp:cNvPr id="0" name=""/>
        <dsp:cNvSpPr/>
      </dsp:nvSpPr>
      <dsp:spPr>
        <a:xfrm>
          <a:off x="3005732" y="1503660"/>
          <a:ext cx="2113359" cy="10566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Синтетическое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«Некоторые лебеди - черные»</a:t>
          </a:r>
          <a:endParaRPr lang="ru-RU" sz="1900" kern="1200" dirty="0"/>
        </a:p>
      </dsp:txBody>
      <dsp:txXfrm>
        <a:off x="3005732" y="1503660"/>
        <a:ext cx="2113359" cy="1056679"/>
      </dsp:txXfrm>
    </dsp:sp>
    <dsp:sp modelId="{3DAD1BBA-CEE0-4B9B-A350-92CB33B1F145}">
      <dsp:nvSpPr>
        <dsp:cNvPr id="0" name=""/>
        <dsp:cNvSpPr/>
      </dsp:nvSpPr>
      <dsp:spPr>
        <a:xfrm>
          <a:off x="3534072" y="3004145"/>
          <a:ext cx="2113359" cy="10566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Априорное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«Всё, что случается, имеет причину»</a:t>
          </a:r>
          <a:endParaRPr lang="ru-RU" sz="1900" kern="1200" dirty="0"/>
        </a:p>
      </dsp:txBody>
      <dsp:txXfrm>
        <a:off x="3534072" y="3004145"/>
        <a:ext cx="2113359" cy="10566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4462D-CF47-4C00-BDB2-0F4AC799C51C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C8E0C7-2681-4B76-8919-F4592422FE8E}">
      <dsp:nvSpPr>
        <dsp:cNvPr id="0" name=""/>
        <dsp:cNvSpPr/>
      </dsp:nvSpPr>
      <dsp:spPr>
        <a:xfrm>
          <a:off x="6548" y="1219199"/>
          <a:ext cx="196215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От первоначального ощущения к творческому созерцанию</a:t>
          </a:r>
          <a:endParaRPr lang="ru-RU" sz="1700" kern="1200" dirty="0"/>
        </a:p>
      </dsp:txBody>
      <dsp:txXfrm>
        <a:off x="85903" y="1298554"/>
        <a:ext cx="1803440" cy="1466890"/>
      </dsp:txXfrm>
    </dsp:sp>
    <dsp:sp modelId="{6204B984-F905-4818-ABF8-B6E1EC203968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От созидающего созерцания к рефлексии</a:t>
          </a:r>
          <a:endParaRPr lang="ru-RU" sz="1700" kern="1200" dirty="0"/>
        </a:p>
      </dsp:txBody>
      <dsp:txXfrm>
        <a:off x="2146280" y="1298554"/>
        <a:ext cx="1803440" cy="1466890"/>
      </dsp:txXfrm>
    </dsp:sp>
    <dsp:sp modelId="{E060362C-0EFE-45CA-BF33-A5794D2F2866}">
      <dsp:nvSpPr>
        <dsp:cNvPr id="0" name=""/>
        <dsp:cNvSpPr/>
      </dsp:nvSpPr>
      <dsp:spPr>
        <a:xfrm>
          <a:off x="4127301" y="1219199"/>
          <a:ext cx="196215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От рефлексии к абсолютному акту воли</a:t>
          </a:r>
          <a:endParaRPr lang="ru-RU" sz="1700" kern="1200" dirty="0"/>
        </a:p>
      </dsp:txBody>
      <dsp:txXfrm>
        <a:off x="4206656" y="1298554"/>
        <a:ext cx="1803440" cy="14668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94298-55E0-4D4A-9D0B-8DE52A7EE9E8}">
      <dsp:nvSpPr>
        <dsp:cNvPr id="0" name=""/>
        <dsp:cNvSpPr/>
      </dsp:nvSpPr>
      <dsp:spPr>
        <a:xfrm rot="5400000">
          <a:off x="333757" y="1187375"/>
          <a:ext cx="1050131" cy="119553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BE0FA-EF5F-4C47-AD19-6A192F5D8381}">
      <dsp:nvSpPr>
        <dsp:cNvPr id="0" name=""/>
        <dsp:cNvSpPr/>
      </dsp:nvSpPr>
      <dsp:spPr>
        <a:xfrm>
          <a:off x="55536" y="23283"/>
          <a:ext cx="1767802" cy="123740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Субъективный дух</a:t>
          </a:r>
          <a:endParaRPr lang="ru-RU" sz="1900" kern="1200" dirty="0"/>
        </a:p>
      </dsp:txBody>
      <dsp:txXfrm>
        <a:off x="115952" y="83699"/>
        <a:ext cx="1646970" cy="1116572"/>
      </dsp:txXfrm>
    </dsp:sp>
    <dsp:sp modelId="{C5B56F2C-28D2-4EA5-8793-9E0E7F571EC2}">
      <dsp:nvSpPr>
        <dsp:cNvPr id="0" name=""/>
        <dsp:cNvSpPr/>
      </dsp:nvSpPr>
      <dsp:spPr>
        <a:xfrm>
          <a:off x="1823339" y="141298"/>
          <a:ext cx="1285731" cy="10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Душа или дух в себе</a:t>
          </a:r>
          <a:endParaRPr lang="ru-RU" sz="1100" kern="1200" dirty="0"/>
        </a:p>
      </dsp:txBody>
      <dsp:txXfrm>
        <a:off x="1823339" y="141298"/>
        <a:ext cx="1285731" cy="1000125"/>
      </dsp:txXfrm>
    </dsp:sp>
    <dsp:sp modelId="{7C3838FF-3279-4288-B218-3F228CA517EB}">
      <dsp:nvSpPr>
        <dsp:cNvPr id="0" name=""/>
        <dsp:cNvSpPr/>
      </dsp:nvSpPr>
      <dsp:spPr>
        <a:xfrm rot="5400000">
          <a:off x="1799453" y="2577389"/>
          <a:ext cx="1050131" cy="119553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545105-3D62-4D76-A108-49E292FE434C}">
      <dsp:nvSpPr>
        <dsp:cNvPr id="0" name=""/>
        <dsp:cNvSpPr/>
      </dsp:nvSpPr>
      <dsp:spPr>
        <a:xfrm>
          <a:off x="1521232" y="1413297"/>
          <a:ext cx="1767802" cy="123740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Объективный дух</a:t>
          </a:r>
          <a:endParaRPr lang="ru-RU" sz="1900" kern="1200" dirty="0"/>
        </a:p>
      </dsp:txBody>
      <dsp:txXfrm>
        <a:off x="1581648" y="1473713"/>
        <a:ext cx="1646970" cy="1116572"/>
      </dsp:txXfrm>
    </dsp:sp>
    <dsp:sp modelId="{441C67D7-C595-4CA9-A5C6-3FFD436557F0}">
      <dsp:nvSpPr>
        <dsp:cNvPr id="0" name=""/>
        <dsp:cNvSpPr/>
      </dsp:nvSpPr>
      <dsp:spPr>
        <a:xfrm>
          <a:off x="3289035" y="1531312"/>
          <a:ext cx="1285731" cy="10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Сфера права, свободное волеизъявление</a:t>
          </a:r>
          <a:endParaRPr lang="ru-RU" sz="1100" kern="1200" dirty="0"/>
        </a:p>
      </dsp:txBody>
      <dsp:txXfrm>
        <a:off x="3289035" y="1531312"/>
        <a:ext cx="1285731" cy="1000125"/>
      </dsp:txXfrm>
    </dsp:sp>
    <dsp:sp modelId="{A5F0EEAA-3747-4AB0-9800-01F54021A8D6}">
      <dsp:nvSpPr>
        <dsp:cNvPr id="0" name=""/>
        <dsp:cNvSpPr/>
      </dsp:nvSpPr>
      <dsp:spPr>
        <a:xfrm>
          <a:off x="2986929" y="2803311"/>
          <a:ext cx="1767802" cy="123740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Абсолютный дух</a:t>
          </a:r>
          <a:endParaRPr lang="ru-RU" sz="1900" kern="1200" dirty="0"/>
        </a:p>
      </dsp:txBody>
      <dsp:txXfrm>
        <a:off x="3047345" y="2863727"/>
        <a:ext cx="1646970" cy="1116572"/>
      </dsp:txXfrm>
    </dsp:sp>
    <dsp:sp modelId="{8D5BF197-FD77-4D33-AC33-352847333AA3}">
      <dsp:nvSpPr>
        <dsp:cNvPr id="0" name=""/>
        <dsp:cNvSpPr/>
      </dsp:nvSpPr>
      <dsp:spPr>
        <a:xfrm>
          <a:off x="4754732" y="2921326"/>
          <a:ext cx="1285731" cy="10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Вечно действительная истина</a:t>
          </a:r>
          <a:endParaRPr lang="ru-RU" sz="1200" kern="1200" dirty="0"/>
        </a:p>
      </dsp:txBody>
      <dsp:txXfrm>
        <a:off x="4754732" y="2921326"/>
        <a:ext cx="1285731" cy="10001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22281-F43D-4356-B6DF-4CEFD8160AA2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5BF99-7814-4F53-B9F8-A4E3B1886BCB}">
      <dsp:nvSpPr>
        <dsp:cNvPr id="0" name=""/>
        <dsp:cNvSpPr/>
      </dsp:nvSpPr>
      <dsp:spPr>
        <a:xfrm>
          <a:off x="2773960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Тезис</a:t>
          </a:r>
          <a:endParaRPr lang="ru-RU" sz="1900" kern="1200" dirty="0"/>
        </a:p>
      </dsp:txBody>
      <dsp:txXfrm>
        <a:off x="2773960" y="706323"/>
        <a:ext cx="1086973" cy="543356"/>
      </dsp:txXfrm>
    </dsp:sp>
    <dsp:sp modelId="{7DC822C4-3B30-4270-8570-17A3E8E8966D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B5892-D967-4F6C-AD74-4B35DF9B9769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Антитезис</a:t>
          </a:r>
          <a:endParaRPr lang="ru-RU" sz="1900" kern="1200" dirty="0"/>
        </a:p>
      </dsp:txBody>
      <dsp:txXfrm>
        <a:off x="2232861" y="1836927"/>
        <a:ext cx="1086973" cy="543356"/>
      </dsp:txXfrm>
    </dsp:sp>
    <dsp:sp modelId="{BCEDECF3-5D80-45F2-A57C-9F75522BFCED}">
      <dsp:nvSpPr>
        <dsp:cNvPr id="0" name=""/>
        <dsp:cNvSpPr/>
      </dsp:nvSpPr>
      <dsp:spPr>
        <a:xfrm>
          <a:off x="2480819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B9677-AB70-439D-891C-C7E68E2B0DCD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Синтез</a:t>
          </a:r>
          <a:endParaRPr lang="ru-RU" sz="1900" kern="1200" dirty="0"/>
        </a:p>
      </dsp:txBody>
      <dsp:txXfrm>
        <a:off x="2776532" y="2969158"/>
        <a:ext cx="1086973" cy="543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НЕМЕЦКАЯ КЛАССИЧЕСКАЯ ФИЛОСОФИЯ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Немецкий идеализм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3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Темы: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Общая характеристика</a:t>
            </a:r>
          </a:p>
          <a:p>
            <a:r>
              <a:rPr lang="ru-RU" dirty="0" smtClean="0"/>
              <a:t>И. Кант</a:t>
            </a:r>
          </a:p>
          <a:p>
            <a:r>
              <a:rPr lang="ru-RU" dirty="0" smtClean="0"/>
              <a:t>И. </a:t>
            </a:r>
            <a:r>
              <a:rPr lang="ru-RU" dirty="0" smtClean="0"/>
              <a:t>Г. Фихте</a:t>
            </a:r>
            <a:endParaRPr lang="ru-RU" dirty="0" smtClean="0"/>
          </a:p>
          <a:p>
            <a:r>
              <a:rPr lang="ru-RU" dirty="0" smtClean="0"/>
              <a:t>Ф. </a:t>
            </a:r>
            <a:r>
              <a:rPr lang="ru-RU" dirty="0" err="1" smtClean="0"/>
              <a:t>В.И.Шеллинг</a:t>
            </a:r>
            <a:endParaRPr lang="ru-RU" dirty="0" smtClean="0"/>
          </a:p>
          <a:p>
            <a:r>
              <a:rPr lang="ru-RU" dirty="0" smtClean="0"/>
              <a:t>Г. В. Ф. Гегель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9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Понятие «немецкой классической философии» - Маркс</a:t>
            </a:r>
          </a:p>
          <a:p>
            <a:r>
              <a:rPr lang="ru-RU" dirty="0" smtClean="0"/>
              <a:t>Образ преемственности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Немецкий идеализм</a:t>
            </a:r>
          </a:p>
          <a:p>
            <a:r>
              <a:rPr lang="ru-RU" dirty="0" smtClean="0"/>
              <a:t>Ценность – создать всеобъемлющую философскую систему</a:t>
            </a:r>
          </a:p>
          <a:p>
            <a:r>
              <a:rPr lang="ru-RU" dirty="0" smtClean="0"/>
              <a:t>Что есть знание?</a:t>
            </a:r>
          </a:p>
          <a:p>
            <a:r>
              <a:rPr lang="ru-RU" dirty="0" smtClean="0"/>
              <a:t>Отношение к реальности внешнего мира</a:t>
            </a:r>
          </a:p>
          <a:p>
            <a:r>
              <a:rPr lang="ru-RU" dirty="0" smtClean="0"/>
              <a:t>Историзм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05967312"/>
              </p:ext>
            </p:extLst>
          </p:nvPr>
        </p:nvGraphicFramePr>
        <p:xfrm>
          <a:off x="2051720" y="1052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663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thumb/b/b9/Albertinum_und_Dom.JPG/220px-Albertinum_und_D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69140"/>
            <a:ext cx="2952328" cy="230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  <a:br>
              <a:rPr lang="ru-RU" dirty="0" smtClean="0"/>
            </a:br>
            <a:r>
              <a:rPr lang="ru-RU" dirty="0" smtClean="0"/>
              <a:t>(1724-1804)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395536" y="4670573"/>
            <a:ext cx="3960440" cy="214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400" dirty="0"/>
              <a:t>Докритический </a:t>
            </a:r>
          </a:p>
          <a:p>
            <a:pPr>
              <a:buFont typeface="Wingdings" pitchFamily="2" charset="2"/>
              <a:buNone/>
            </a:pPr>
            <a:r>
              <a:rPr lang="ru-RU" altLang="ru-RU" sz="2400" dirty="0"/>
              <a:t>(до 1770 г.)</a:t>
            </a:r>
          </a:p>
          <a:p>
            <a:pPr>
              <a:buFont typeface="Wingdings" pitchFamily="2" charset="2"/>
              <a:buNone/>
            </a:pPr>
            <a:r>
              <a:rPr lang="ru-RU" altLang="ru-RU" sz="2400" dirty="0"/>
              <a:t>«Всеобщая естественная история и теория неба</a:t>
            </a:r>
            <a:r>
              <a:rPr lang="ru-RU" altLang="ru-RU" sz="2400" dirty="0" smtClean="0"/>
              <a:t>»</a:t>
            </a:r>
          </a:p>
          <a:p>
            <a:pPr>
              <a:buFont typeface="Wingdings" pitchFamily="2" charset="2"/>
              <a:buNone/>
            </a:pPr>
            <a:r>
              <a:rPr lang="ru-RU" altLang="ru-RU" sz="2400" dirty="0" smtClean="0"/>
              <a:t>Немеханическая картина вселенной</a:t>
            </a:r>
          </a:p>
          <a:p>
            <a:pPr>
              <a:buFont typeface="Wingdings" pitchFamily="2" charset="2"/>
              <a:buNone/>
            </a:pPr>
            <a:r>
              <a:rPr lang="ru-RU" altLang="ru-RU" sz="2400" dirty="0" smtClean="0"/>
              <a:t>Замедление суточного вращения Земли</a:t>
            </a:r>
            <a:endParaRPr lang="ru-RU" altLang="ru-RU" sz="2400" dirty="0"/>
          </a:p>
        </p:txBody>
      </p:sp>
      <p:sp>
        <p:nvSpPr>
          <p:cNvPr id="5" name="Rectangle 5"/>
          <p:cNvSpPr>
            <a:spLocks noGrp="1" noChangeArrowheads="1"/>
          </p:cNvSpPr>
          <p:nvPr/>
        </p:nvSpPr>
        <p:spPr bwMode="auto">
          <a:xfrm>
            <a:off x="4716016" y="4433308"/>
            <a:ext cx="3775075" cy="156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400" dirty="0"/>
              <a:t>Критический </a:t>
            </a:r>
          </a:p>
          <a:p>
            <a:pPr>
              <a:buFont typeface="Wingdings" pitchFamily="2" charset="2"/>
              <a:buNone/>
            </a:pPr>
            <a:r>
              <a:rPr lang="ru-RU" altLang="ru-RU" sz="1800" dirty="0"/>
              <a:t>«Критика чистого разума»</a:t>
            </a:r>
          </a:p>
          <a:p>
            <a:pPr>
              <a:buFont typeface="Wingdings" pitchFamily="2" charset="2"/>
              <a:buNone/>
            </a:pPr>
            <a:r>
              <a:rPr lang="ru-RU" altLang="ru-RU" sz="1800" dirty="0" smtClean="0"/>
              <a:t>1781 гносеология</a:t>
            </a:r>
          </a:p>
          <a:p>
            <a:pPr>
              <a:buFont typeface="Wingdings" pitchFamily="2" charset="2"/>
              <a:buNone/>
            </a:pPr>
            <a:r>
              <a:rPr lang="ru-RU" altLang="ru-RU" sz="1800" dirty="0" smtClean="0"/>
              <a:t>«</a:t>
            </a:r>
            <a:r>
              <a:rPr lang="ru-RU" altLang="ru-RU" sz="1800" dirty="0"/>
              <a:t>Критика практического разума</a:t>
            </a:r>
            <a:r>
              <a:rPr lang="ru-RU" altLang="ru-RU" sz="1800" dirty="0" smtClean="0"/>
              <a:t>»</a:t>
            </a:r>
          </a:p>
          <a:p>
            <a:pPr>
              <a:buFont typeface="Wingdings" pitchFamily="2" charset="2"/>
              <a:buNone/>
            </a:pPr>
            <a:r>
              <a:rPr lang="ru-RU" altLang="ru-RU" sz="1800" dirty="0" smtClean="0"/>
              <a:t>1788 этика</a:t>
            </a:r>
            <a:endParaRPr lang="ru-RU" altLang="ru-RU" sz="1800" dirty="0"/>
          </a:p>
          <a:p>
            <a:pPr>
              <a:buFont typeface="Wingdings" pitchFamily="2" charset="2"/>
              <a:buNone/>
            </a:pPr>
            <a:r>
              <a:rPr lang="ru-RU" altLang="ru-RU" sz="1800" dirty="0"/>
              <a:t>«Критика способности суждения</a:t>
            </a:r>
            <a:r>
              <a:rPr lang="ru-RU" altLang="ru-RU" sz="1800" dirty="0" smtClean="0"/>
              <a:t>»</a:t>
            </a:r>
          </a:p>
          <a:p>
            <a:pPr>
              <a:buFont typeface="Wingdings" pitchFamily="2" charset="2"/>
              <a:buNone/>
            </a:pPr>
            <a:r>
              <a:rPr lang="ru-RU" altLang="ru-RU" sz="1800" dirty="0" smtClean="0"/>
              <a:t>1790 эстетика</a:t>
            </a:r>
            <a:endParaRPr lang="ru-RU" alt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628800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Родился в Кёнигсберге в семье ремесленника-седельщика. </a:t>
            </a:r>
          </a:p>
          <a:p>
            <a:r>
              <a:rPr lang="ru-RU" dirty="0" smtClean="0"/>
              <a:t>Учился в </a:t>
            </a:r>
            <a:r>
              <a:rPr lang="ru-RU" dirty="0" err="1" smtClean="0"/>
              <a:t>Альбертине</a:t>
            </a:r>
            <a:endParaRPr lang="ru-RU" dirty="0" smtClean="0"/>
          </a:p>
          <a:p>
            <a:r>
              <a:rPr lang="ru-RU" dirty="0" smtClean="0"/>
              <a:t>Покоится в Кафедральном соборе</a:t>
            </a:r>
          </a:p>
          <a:p>
            <a:endParaRPr lang="ru-RU" dirty="0" smtClean="0"/>
          </a:p>
        </p:txBody>
      </p:sp>
      <p:pic>
        <p:nvPicPr>
          <p:cNvPr id="8" name="Picture 2" descr="Картинки по запросу Ка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24" y="2354458"/>
            <a:ext cx="2771800" cy="207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Ð»Ð°Ð²Ð½ÑÐ¹ ÑÐ°ÑÐ°Ð´ ÐÐ°ÑÐµÐ´ÑÐ°Ð»ÑÐ½Ð¾Ð³Ð¾ ÑÐ¾Ð±Ð¾ÑÐ° Ð² ÐÐ°Ð»Ð¸Ð½Ð¸Ð½Ð³ÑÐ°Ð´ÐµÐÐ±ÑÐµÐºÑ ÐºÑÐ»ÑÑÑÑÐ½Ð¾Ð³Ð¾ Ð½Ð°ÑÐ»ÐµÐ´Ð¸Ñ Ð Ð¾ÑÑÐ¸Ð¸ ÑÐµÐ´ÐµÑÐ°Ð»ÑÐ½Ð¾Ð³Ð¾ Ð·Ð½Ð°ÑÐµÐ½Ð¸ÑÑÐµÐ³. â 391510400360006 (ÐÐÐ ÐÐÐ)Ð¾Ð±ÑÐµÐºÑ â 3910201000 (ÐÐ ÐÐ¸ÐºÐ¸Ð³Ð¸Ð´Ð°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45" y="2459570"/>
            <a:ext cx="1411836" cy="211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Выноска-облако 8"/>
          <p:cNvSpPr/>
          <p:nvPr/>
        </p:nvSpPr>
        <p:spPr>
          <a:xfrm>
            <a:off x="6084168" y="116632"/>
            <a:ext cx="3121755" cy="211233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Две вещи наполняют душу всегда новым и все более сильным удивлением и благоговением, чем чаще и продолжительнее мы размышляем о них, - это </a:t>
            </a:r>
            <a:r>
              <a:rPr lang="ru-RU" sz="1200" i="1" dirty="0"/>
              <a:t>звездное небо надо мной и моральный закон во мне.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0846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Иммануил</a:t>
            </a:r>
            <a:r>
              <a:rPr lang="ru-RU" dirty="0"/>
              <a:t> </a:t>
            </a:r>
            <a:r>
              <a:rPr lang="ru-RU" dirty="0" smtClean="0"/>
              <a:t>Кант</a:t>
            </a:r>
            <a:br>
              <a:rPr lang="ru-RU" dirty="0" smtClean="0"/>
            </a:br>
            <a:r>
              <a:rPr lang="ru-RU" dirty="0"/>
              <a:t>(1724-1804)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М</a:t>
            </a:r>
            <a:r>
              <a:rPr lang="ru-RU" sz="2800" dirty="0" smtClean="0"/>
              <a:t>ир </a:t>
            </a:r>
            <a:r>
              <a:rPr lang="ru-RU" sz="2800" dirty="0"/>
              <a:t>сущностей должен быть предметом </a:t>
            </a:r>
            <a:r>
              <a:rPr lang="ru-RU" sz="2800" dirty="0" smtClean="0"/>
              <a:t>веры</a:t>
            </a:r>
          </a:p>
          <a:p>
            <a:r>
              <a:rPr lang="ru-RU" sz="2800" dirty="0"/>
              <a:t>Нельзя познать вещь, можно познать только - явление</a:t>
            </a:r>
          </a:p>
          <a:p>
            <a:r>
              <a:rPr lang="ru-RU" sz="2800" dirty="0" smtClean="0"/>
              <a:t>Вещи-в-себе трансцендентны</a:t>
            </a:r>
          </a:p>
          <a:p>
            <a:r>
              <a:rPr lang="ru-RU" sz="2800" dirty="0" smtClean="0"/>
              <a:t>Вещь-в-себе воздействует на органы чувств</a:t>
            </a:r>
          </a:p>
          <a:p>
            <a:r>
              <a:rPr lang="ru-RU" sz="2800" dirty="0" smtClean="0"/>
              <a:t>Достоверное знание – это математика	</a:t>
            </a:r>
          </a:p>
          <a:p>
            <a:endParaRPr lang="ru-RU" dirty="0"/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2195736" y="4797152"/>
            <a:ext cx="5688632" cy="1512168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АГНОСТИЦИЗМ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8141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Иммануил</a:t>
            </a:r>
            <a:r>
              <a:rPr lang="ru-RU" dirty="0"/>
              <a:t> Кант</a:t>
            </a:r>
            <a:br>
              <a:rPr lang="ru-RU" dirty="0"/>
            </a:br>
            <a:r>
              <a:rPr lang="ru-RU" dirty="0"/>
              <a:t>(1724-1804)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14629645"/>
              </p:ext>
            </p:extLst>
          </p:nvPr>
        </p:nvGraphicFramePr>
        <p:xfrm>
          <a:off x="971600" y="1484784"/>
          <a:ext cx="6912768" cy="500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лево 5"/>
          <p:cNvSpPr/>
          <p:nvPr/>
        </p:nvSpPr>
        <p:spPr>
          <a:xfrm>
            <a:off x="6948264" y="3501008"/>
            <a:ext cx="2016224" cy="13681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Категории пространства и времени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4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Иммануил</a:t>
            </a:r>
            <a:r>
              <a:rPr lang="ru-RU" dirty="0"/>
              <a:t> Кант</a:t>
            </a:r>
            <a:br>
              <a:rPr lang="ru-RU" dirty="0"/>
            </a:br>
            <a:r>
              <a:rPr lang="ru-RU" dirty="0"/>
              <a:t>(1724-1804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Знание выражается в форме суждений: субъект и предикат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5295195"/>
              </p:ext>
            </p:extLst>
          </p:nvPr>
        </p:nvGraphicFramePr>
        <p:xfrm>
          <a:off x="539552" y="26369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0192" y="5445224"/>
            <a:ext cx="27363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К</a:t>
            </a:r>
            <a:r>
              <a:rPr lang="ru-RU" sz="1600" dirty="0" smtClean="0"/>
              <a:t>ак </a:t>
            </a:r>
            <a:r>
              <a:rPr lang="ru-RU" sz="1600" dirty="0"/>
              <a:t>возможны такие суждения в математике; в теоретическом естествознании; в </a:t>
            </a:r>
            <a:r>
              <a:rPr lang="ru-RU" sz="1600" dirty="0" smtClean="0"/>
              <a:t>метафизике?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96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Иммануил</a:t>
            </a:r>
            <a:r>
              <a:rPr lang="ru-RU" dirty="0"/>
              <a:t> Кант</a:t>
            </a:r>
            <a:br>
              <a:rPr lang="ru-RU" dirty="0"/>
            </a:br>
            <a:r>
              <a:rPr lang="ru-RU" dirty="0"/>
              <a:t>(1724-1804)</a:t>
            </a:r>
            <a:endParaRPr lang="ru-RU" altLang="ru-RU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dirty="0"/>
              <a:t>Способности познания:</a:t>
            </a:r>
            <a:r>
              <a:rPr lang="ru-RU" altLang="ru-RU" dirty="0" smtClean="0"/>
              <a:t> </a:t>
            </a:r>
          </a:p>
          <a:p>
            <a:pPr marL="0" indent="0">
              <a:buNone/>
            </a:pPr>
            <a:r>
              <a:rPr lang="ru-RU" altLang="ru-RU" dirty="0" smtClean="0"/>
              <a:t>- </a:t>
            </a:r>
            <a:r>
              <a:rPr lang="ru-RU" altLang="ru-RU" dirty="0"/>
              <a:t>не зависят от человека и определяют опыт</a:t>
            </a:r>
          </a:p>
          <a:p>
            <a:pPr marL="514350" indent="-514350">
              <a:buFont typeface="+mj-lt"/>
              <a:buAutoNum type="arabicParenR"/>
            </a:pPr>
            <a:r>
              <a:rPr lang="ru-RU" altLang="ru-RU" dirty="0" smtClean="0"/>
              <a:t>Созерцательные </a:t>
            </a:r>
            <a:r>
              <a:rPr lang="ru-RU" altLang="ru-RU" dirty="0"/>
              <a:t>(чувственные)</a:t>
            </a:r>
          </a:p>
          <a:p>
            <a:pPr marL="514350" indent="-514350">
              <a:buFont typeface="+mj-lt"/>
              <a:buAutoNum type="arabicParenR"/>
            </a:pPr>
            <a:r>
              <a:rPr lang="ru-RU" altLang="ru-RU" dirty="0" smtClean="0"/>
              <a:t>Рассудок – способность выносить суждение (возможность знания)</a:t>
            </a:r>
            <a:endParaRPr lang="ru-RU" altLang="ru-RU" dirty="0"/>
          </a:p>
          <a:p>
            <a:pPr marL="514350" indent="-514350">
              <a:buFont typeface="+mj-lt"/>
              <a:buAutoNum type="arabicParenR"/>
            </a:pPr>
            <a:r>
              <a:rPr lang="ru-RU" altLang="ru-RU" dirty="0" smtClean="0"/>
              <a:t>Разум – способность делать умозаключения, доходящих до идей</a:t>
            </a:r>
            <a:endParaRPr lang="ru-RU" altLang="ru-RU" dirty="0"/>
          </a:p>
          <a:p>
            <a:r>
              <a:rPr lang="ru-RU" altLang="ru-RU" dirty="0" smtClean="0"/>
              <a:t>Идеи – понятия о безусловном единстве всех обусловленных явлений</a:t>
            </a:r>
            <a:endParaRPr lang="ru-RU" alt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788024" y="3501008"/>
            <a:ext cx="424847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Ощущения без понятий – слепы, а понятия без ощущений - пусты</a:t>
            </a:r>
            <a:endParaRPr lang="ru-RU" dirty="0"/>
          </a:p>
        </p:txBody>
      </p:sp>
      <p:pic>
        <p:nvPicPr>
          <p:cNvPr id="3074" name="Picture 2" descr="ÐÐ°ÑÑÐ¸Ð½ÐºÐ¸ Ð¿Ð¾ Ð·Ð°Ð¿ÑÐ¾ÑÑ ÑÐµÑÑÐ¾Ð´Ð° ÐºÐ¾Ð½ÑÐµÐ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43363"/>
            <a:ext cx="3168352" cy="29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5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Иммануил</a:t>
            </a:r>
            <a:r>
              <a:rPr lang="ru-RU" dirty="0"/>
              <a:t> Кант</a:t>
            </a:r>
            <a:br>
              <a:rPr lang="ru-RU" dirty="0"/>
            </a:br>
            <a:r>
              <a:rPr lang="ru-RU" dirty="0"/>
              <a:t>(1724-1804)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ЭТИКА</a:t>
            </a:r>
          </a:p>
          <a:p>
            <a:r>
              <a:rPr lang="ru-RU" dirty="0" smtClean="0"/>
              <a:t>Нравственность не выводится из опыта, а априорно заложена в человеке: «добро есть добро, даже если никто не добр»</a:t>
            </a:r>
          </a:p>
          <a:p>
            <a:r>
              <a:rPr lang="ru-RU" dirty="0" smtClean="0"/>
              <a:t>Нравственный закон: «Каждый должен поступать так, чтобы правила его личного поведения могло стать правилом для всех»</a:t>
            </a:r>
          </a:p>
          <a:p>
            <a:r>
              <a:rPr lang="ru-RU" dirty="0" smtClean="0"/>
              <a:t>Поступок морален, если он совершен из уважения к нравственному закону</a:t>
            </a:r>
          </a:p>
          <a:p>
            <a:r>
              <a:rPr lang="ru-RU" dirty="0" smtClean="0"/>
              <a:t>Категорический императив</a:t>
            </a:r>
            <a:endParaRPr lang="ru-RU" dirty="0"/>
          </a:p>
        </p:txBody>
      </p:sp>
      <p:pic>
        <p:nvPicPr>
          <p:cNvPr id="2050" name="Picture 2" descr="ÐÐ°ÑÑÐ¸Ð½ÐºÐ¸ Ð¿Ð¾ Ð·Ð°Ð¿ÑÐ¾ÑÑ eth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553" y="404664"/>
            <a:ext cx="273552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8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Иоганн </a:t>
            </a:r>
            <a:r>
              <a:rPr lang="ru-RU" dirty="0" err="1" smtClean="0"/>
              <a:t>Готлиб</a:t>
            </a:r>
            <a:r>
              <a:rPr lang="ru-RU" dirty="0" smtClean="0"/>
              <a:t> Фихте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/>
              <a:t>1762 — 1814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Неделимость объекта и </a:t>
            </a:r>
            <a:r>
              <a:rPr lang="ru-RU" dirty="0" smtClean="0"/>
              <a:t>субъекта</a:t>
            </a:r>
            <a:r>
              <a:rPr lang="ru-RU" dirty="0"/>
              <a:t>:</a:t>
            </a:r>
            <a:endParaRPr lang="ru-RU" dirty="0" smtClean="0"/>
          </a:p>
          <a:p>
            <a:r>
              <a:rPr lang="en-US" dirty="0" smtClean="0"/>
              <a:t>Cogito</a:t>
            </a:r>
            <a:endParaRPr lang="ru-RU" dirty="0" smtClean="0"/>
          </a:p>
          <a:p>
            <a:r>
              <a:rPr lang="ru-RU" dirty="0" smtClean="0"/>
              <a:t>Я </a:t>
            </a:r>
            <a:r>
              <a:rPr lang="ru-RU" dirty="0" err="1" smtClean="0"/>
              <a:t>есмь</a:t>
            </a:r>
            <a:endParaRPr lang="ru-RU" dirty="0" smtClean="0"/>
          </a:p>
          <a:p>
            <a:r>
              <a:rPr lang="ru-RU" dirty="0" smtClean="0"/>
              <a:t>Есть не-Я</a:t>
            </a:r>
          </a:p>
          <a:p>
            <a:endParaRPr lang="ru-RU" dirty="0"/>
          </a:p>
          <a:p>
            <a:r>
              <a:rPr lang="ru-RU" dirty="0" smtClean="0"/>
              <a:t>Этика Канта как основа для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Практической философии</a:t>
            </a:r>
            <a:endParaRPr lang="ru-RU" dirty="0" smtClean="0"/>
          </a:p>
          <a:p>
            <a:r>
              <a:rPr lang="ru-RU" dirty="0" smtClean="0"/>
              <a:t>1800 «Назначение человека</a:t>
            </a:r>
            <a:r>
              <a:rPr lang="ru-RU" dirty="0" smtClean="0"/>
              <a:t>».</a:t>
            </a:r>
          </a:p>
        </p:txBody>
      </p:sp>
      <p:pic>
        <p:nvPicPr>
          <p:cNvPr id="5122" name="Picture 2" descr="Johann Gottlieb Fich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4664"/>
            <a:ext cx="2543175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53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Иоганн </a:t>
            </a:r>
            <a:r>
              <a:rPr lang="ru-RU" dirty="0" err="1"/>
              <a:t>Готлиб</a:t>
            </a:r>
            <a:r>
              <a:rPr lang="ru-RU" dirty="0"/>
              <a:t> Фихте</a:t>
            </a:r>
            <a:br>
              <a:rPr lang="ru-RU" dirty="0"/>
            </a:br>
            <a:r>
              <a:rPr lang="ru-RU" dirty="0"/>
              <a:t>(1762 — 1814)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Принцип свободы</a:t>
            </a:r>
          </a:p>
          <a:p>
            <a:r>
              <a:rPr lang="ru-RU" dirty="0"/>
              <a:t>Нравственный закон есть закон реализации свободы. </a:t>
            </a:r>
            <a:endParaRPr lang="ru-RU" dirty="0" smtClean="0"/>
          </a:p>
          <a:p>
            <a:r>
              <a:rPr lang="ru-RU" dirty="0" smtClean="0"/>
              <a:t>Несвобода солипсизма</a:t>
            </a:r>
          </a:p>
          <a:p>
            <a:r>
              <a:rPr lang="ru-RU" dirty="0" smtClean="0"/>
              <a:t>Установление факта множественности свободных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85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Фридрих Вильгельм Йозеф </a:t>
            </a:r>
            <a:r>
              <a:rPr lang="ru-RU" dirty="0" smtClean="0"/>
              <a:t>фон Шеллинг</a:t>
            </a:r>
            <a:br>
              <a:rPr lang="ru-RU" dirty="0" smtClean="0"/>
            </a:br>
            <a:r>
              <a:rPr lang="ru-RU" dirty="0" smtClean="0"/>
              <a:t>(1775-1854)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Цель - </a:t>
            </a:r>
            <a:r>
              <a:rPr lang="ru-RU" dirty="0"/>
              <a:t>построить единую систему знания посредством рассмотрения специфики </a:t>
            </a:r>
            <a:r>
              <a:rPr lang="ru-RU" dirty="0" smtClean="0"/>
              <a:t>познания </a:t>
            </a:r>
            <a:r>
              <a:rPr lang="ru-RU" dirty="0"/>
              <a:t>истины в частных областях. 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“Система трансцендентального идеализма” (1800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Принцип единства</a:t>
            </a:r>
          </a:p>
          <a:p>
            <a:pPr marL="0" indent="0">
              <a:buNone/>
            </a:pPr>
            <a:r>
              <a:rPr lang="ru-RU" dirty="0" smtClean="0"/>
              <a:t>Природа – это бесконечно разветвляющийся организм</a:t>
            </a:r>
          </a:p>
          <a:p>
            <a:pPr marL="0" indent="0">
              <a:buNone/>
            </a:pPr>
            <a:r>
              <a:rPr lang="ru-RU" u="sng" dirty="0" smtClean="0"/>
              <a:t>Натурфилософия</a:t>
            </a:r>
            <a:endParaRPr lang="ru-RU" u="sng" dirty="0"/>
          </a:p>
        </p:txBody>
      </p:sp>
      <p:pic>
        <p:nvPicPr>
          <p:cNvPr id="1026" name="Picture 2" descr="FriedrichWilhelmSchel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5" y="3631316"/>
            <a:ext cx="2255142" cy="322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45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Фридрих Вильгельм Йозеф фон Шеллинг</a:t>
            </a:r>
            <a:br>
              <a:rPr lang="ru-RU" dirty="0"/>
            </a:br>
            <a:r>
              <a:rPr lang="ru-RU" dirty="0"/>
              <a:t>(1775-1854)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Отрицание идеи витализма</a:t>
            </a:r>
          </a:p>
          <a:p>
            <a:r>
              <a:rPr lang="ru-RU" dirty="0" smtClean="0"/>
              <a:t>Неорганическая природа производит из себя органическую</a:t>
            </a:r>
          </a:p>
          <a:p>
            <a:r>
              <a:rPr lang="ru-RU" dirty="0" smtClean="0"/>
              <a:t>Сущность жизни состоит во взаимодействии сил</a:t>
            </a:r>
          </a:p>
          <a:p>
            <a:r>
              <a:rPr lang="ru-RU" dirty="0"/>
              <a:t>Всякое действие возникает от столкновения противоположностей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23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Фридрих Вильгельм Йозеф фон Шеллинг</a:t>
            </a:r>
            <a:br>
              <a:rPr lang="ru-RU" dirty="0"/>
            </a:br>
            <a:r>
              <a:rPr lang="ru-RU" dirty="0"/>
              <a:t>(1775-1854)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История философии</a:t>
            </a:r>
          </a:p>
          <a:p>
            <a:r>
              <a:rPr lang="ru-RU" dirty="0" smtClean="0"/>
              <a:t>Противоборство субъективного и объективного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2680034"/>
              </p:ext>
            </p:extLst>
          </p:nvPr>
        </p:nvGraphicFramePr>
        <p:xfrm>
          <a:off x="1475656" y="29249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35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Георг Вильгельм Фридрих </a:t>
            </a:r>
            <a:r>
              <a:rPr lang="ru-RU" dirty="0" smtClean="0"/>
              <a:t>Гегель</a:t>
            </a:r>
            <a:br>
              <a:rPr lang="ru-RU" dirty="0" smtClean="0"/>
            </a:br>
            <a:r>
              <a:rPr lang="ru-RU" dirty="0" smtClean="0"/>
              <a:t>(1770-1831)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Родился в </a:t>
            </a:r>
            <a:r>
              <a:rPr lang="ru-RU" dirty="0" smtClean="0"/>
              <a:t>Штутгарте</a:t>
            </a:r>
            <a:endParaRPr lang="ru-RU" dirty="0" smtClean="0"/>
          </a:p>
          <a:p>
            <a:r>
              <a:rPr lang="ru-RU" dirty="0" smtClean="0"/>
              <a:t>Учился в </a:t>
            </a:r>
            <a:r>
              <a:rPr lang="ru-RU" dirty="0" err="1" smtClean="0"/>
              <a:t>Тюбингенском</a:t>
            </a:r>
            <a:r>
              <a:rPr lang="ru-RU" dirty="0" smtClean="0"/>
              <a:t> университете</a:t>
            </a:r>
          </a:p>
          <a:p>
            <a:r>
              <a:rPr lang="ru-RU" dirty="0" smtClean="0"/>
              <a:t>Профессор университета в Берлине</a:t>
            </a:r>
          </a:p>
          <a:p>
            <a:r>
              <a:rPr lang="ru-RU" dirty="0" smtClean="0"/>
              <a:t>Ректор университета в Берлине</a:t>
            </a:r>
          </a:p>
          <a:p>
            <a:endParaRPr lang="ru-RU" dirty="0"/>
          </a:p>
          <a:p>
            <a:r>
              <a:rPr lang="ru-RU" dirty="0" smtClean="0"/>
              <a:t>1806 г. «Феноменология духа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1812-1816 «Наука логики»</a:t>
            </a:r>
          </a:p>
          <a:p>
            <a:r>
              <a:rPr lang="ru-RU" dirty="0" smtClean="0"/>
              <a:t>1820 «Философия права»</a:t>
            </a:r>
          </a:p>
          <a:p>
            <a:r>
              <a:rPr lang="ru-RU" dirty="0" smtClean="0"/>
              <a:t>1840 «Лекции по философии истории»</a:t>
            </a:r>
            <a:endParaRPr lang="ru-RU" dirty="0"/>
          </a:p>
        </p:txBody>
      </p:sp>
      <p:pic>
        <p:nvPicPr>
          <p:cNvPr id="4098" name="Picture 2" descr="1831 Schlesinger Philosoph Georg Friedrich Wilhelm Hegel anag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924944"/>
            <a:ext cx="187995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6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Георг Вильгельм Фридрих Гегель</a:t>
            </a:r>
            <a:br>
              <a:rPr lang="ru-RU" dirty="0"/>
            </a:br>
            <a:r>
              <a:rPr lang="ru-RU" dirty="0"/>
              <a:t>(1770-1831)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Тождество бытия и </a:t>
            </a:r>
            <a:r>
              <a:rPr lang="ru-RU" dirty="0" smtClean="0"/>
              <a:t>мышления</a:t>
            </a:r>
            <a:endParaRPr lang="en-US" dirty="0" smtClean="0"/>
          </a:p>
          <a:p>
            <a:r>
              <a:rPr lang="ru-RU" dirty="0" smtClean="0"/>
              <a:t>Принципы диалектической логики</a:t>
            </a:r>
          </a:p>
          <a:p>
            <a:r>
              <a:rPr lang="ru-RU" dirty="0" smtClean="0"/>
              <a:t>Принцип развития </a:t>
            </a:r>
          </a:p>
          <a:p>
            <a:r>
              <a:rPr lang="ru-RU" dirty="0" smtClean="0"/>
              <a:t>Абсолютная идея</a:t>
            </a:r>
            <a:endParaRPr lang="ru-RU" dirty="0" smtClean="0"/>
          </a:p>
          <a:p>
            <a:r>
              <a:rPr lang="ru-RU" dirty="0"/>
              <a:t>Деятельность </a:t>
            </a:r>
            <a:r>
              <a:rPr lang="ru-RU" dirty="0" smtClean="0"/>
              <a:t>абсолютной </a:t>
            </a:r>
            <a:r>
              <a:rPr lang="ru-RU" dirty="0"/>
              <a:t>идеи заключается в мышлении.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2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Георг Вильгельм Фридрих Гегель</a:t>
            </a:r>
            <a:br>
              <a:rPr lang="ru-RU" dirty="0"/>
            </a:br>
            <a:r>
              <a:rPr lang="ru-RU" dirty="0"/>
              <a:t>(1770-1831)</a:t>
            </a:r>
            <a:endParaRPr lang="ru-RU" altLang="ru-RU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</a:pPr>
            <a:r>
              <a:rPr lang="ru-RU" altLang="ru-RU" dirty="0"/>
              <a:t>Основа всех явлений природы – «абсолютная идея</a:t>
            </a:r>
            <a:r>
              <a:rPr lang="ru-RU" altLang="ru-RU" dirty="0" smtClean="0"/>
              <a:t>» - идея, выражающая полноту всего сущего</a:t>
            </a:r>
            <a:endParaRPr lang="ru-RU" altLang="ru-RU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u="sng" dirty="0"/>
              <a:t>Три этапа развития абсолютной идеи: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RU" dirty="0" err="1"/>
              <a:t>Доприродное</a:t>
            </a:r>
            <a:r>
              <a:rPr lang="ru-RU" altLang="ru-RU" dirty="0"/>
              <a:t> бытие (чистое </a:t>
            </a:r>
            <a:r>
              <a:rPr lang="ru-RU" altLang="ru-RU" dirty="0" smtClean="0"/>
              <a:t>мышление; логика)</a:t>
            </a:r>
            <a:endParaRPr lang="ru-RU" altLang="ru-RU" dirty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RU" dirty="0"/>
              <a:t>Бытие в природе (инобытие абсолютной идеи)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RU" dirty="0"/>
              <a:t>Философия духа (религия, </a:t>
            </a:r>
            <a:r>
              <a:rPr lang="ru-RU" altLang="ru-RU" dirty="0" err="1"/>
              <a:t>исусство</a:t>
            </a:r>
            <a:r>
              <a:rPr lang="ru-RU" altLang="ru-RU" dirty="0"/>
              <a:t>, </a:t>
            </a:r>
            <a:r>
              <a:rPr lang="ru-RU" altLang="ru-RU" dirty="0" smtClean="0"/>
              <a:t>философия; история духа).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59248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Георг </a:t>
            </a:r>
            <a:r>
              <a:rPr lang="ru-RU" dirty="0"/>
              <a:t>Вильгельм Фридрих Гегель</a:t>
            </a:r>
            <a:br>
              <a:rPr lang="ru-RU" dirty="0"/>
            </a:br>
            <a:r>
              <a:rPr lang="ru-RU" dirty="0"/>
              <a:t>(</a:t>
            </a:r>
            <a:r>
              <a:rPr lang="ru-RU" dirty="0" smtClean="0"/>
              <a:t>1770-1831)</a:t>
            </a:r>
            <a:endParaRPr lang="ru-RU" altLang="ru-RU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dirty="0" smtClean="0"/>
              <a:t>Инобытие – природа. </a:t>
            </a:r>
          </a:p>
          <a:p>
            <a:pPr marL="0" indent="0">
              <a:buNone/>
            </a:pPr>
            <a:r>
              <a:rPr lang="ru-RU" altLang="ru-RU" dirty="0" smtClean="0"/>
              <a:t>Создательница природы - мысль</a:t>
            </a:r>
          </a:p>
          <a:p>
            <a:r>
              <a:rPr lang="ru-RU" altLang="ru-RU" dirty="0" smtClean="0"/>
              <a:t>Механика </a:t>
            </a:r>
            <a:r>
              <a:rPr lang="ru-RU" altLang="ru-RU" dirty="0"/>
              <a:t>(пространство, время, движение, тяготение)</a:t>
            </a:r>
          </a:p>
          <a:p>
            <a:r>
              <a:rPr lang="ru-RU" altLang="ru-RU" dirty="0"/>
              <a:t>Физика (свет, звук, теплота, химические процессы)</a:t>
            </a:r>
          </a:p>
          <a:p>
            <a:r>
              <a:rPr lang="ru-RU" altLang="ru-RU" dirty="0"/>
              <a:t>Органическая физика (геологическая природа, растительная природа, животные организмы)</a:t>
            </a:r>
          </a:p>
        </p:txBody>
      </p:sp>
    </p:spTree>
    <p:extLst>
      <p:ext uri="{BB962C8B-B14F-4D97-AF65-F5344CB8AC3E}">
        <p14:creationId xmlns:p14="http://schemas.microsoft.com/office/powerpoint/2010/main" val="188808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Георг Вильгельм Фридрих Гегель</a:t>
            </a:r>
            <a:br>
              <a:rPr lang="ru-RU" dirty="0"/>
            </a:br>
            <a:r>
              <a:rPr lang="ru-RU" dirty="0"/>
              <a:t>(1770-1831)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Абсолютный дух- основа всего сущего.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0855691"/>
              </p:ext>
            </p:extLst>
          </p:nvPr>
        </p:nvGraphicFramePr>
        <p:xfrm>
          <a:off x="1259632" y="256490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167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Георг Вильгельм Фридрих Гегель</a:t>
            </a:r>
            <a:br>
              <a:rPr lang="ru-RU" dirty="0"/>
            </a:br>
            <a:r>
              <a:rPr lang="ru-RU" dirty="0"/>
              <a:t>(1770-1831)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Диалектика (диалог)– искусство спорить – метод аргументации</a:t>
            </a:r>
          </a:p>
          <a:p>
            <a:pPr marL="0" indent="0">
              <a:buNone/>
            </a:pPr>
            <a:r>
              <a:rPr lang="ru-RU" dirty="0" smtClean="0"/>
              <a:t>Законы диалектики: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Закон </a:t>
            </a:r>
            <a:r>
              <a:rPr lang="ru-RU" dirty="0"/>
              <a:t>перехода количественных изменений в качественные</a:t>
            </a:r>
            <a:r>
              <a:rPr lang="ru-RU" dirty="0" smtClean="0"/>
              <a:t>.</a:t>
            </a:r>
          </a:p>
          <a:p>
            <a:r>
              <a:rPr lang="ru-RU" dirty="0"/>
              <a:t>Качество — тождественная бытию </a:t>
            </a:r>
            <a:r>
              <a:rPr lang="ru-RU" dirty="0" smtClean="0"/>
              <a:t>определенность</a:t>
            </a:r>
          </a:p>
          <a:p>
            <a:r>
              <a:rPr lang="ru-RU" dirty="0"/>
              <a:t>Количество — исчисляемые параметры предмета или явления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2. Закон взаимопроникновения противоположностей</a:t>
            </a:r>
          </a:p>
          <a:p>
            <a:pPr marL="0" indent="0">
              <a:buNone/>
            </a:pPr>
            <a:r>
              <a:rPr lang="ru-RU" dirty="0" smtClean="0"/>
              <a:t>3. Закон отрицания </a:t>
            </a:r>
            <a:r>
              <a:rPr lang="ru-RU" dirty="0" err="1" smtClean="0"/>
              <a:t>отрицания</a:t>
            </a:r>
            <a:r>
              <a:rPr lang="ru-RU" dirty="0" smtClean="0"/>
              <a:t> («смена вкусов»)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46531280"/>
              </p:ext>
            </p:extLst>
          </p:nvPr>
        </p:nvGraphicFramePr>
        <p:xfrm>
          <a:off x="5220072" y="15567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70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744</Words>
  <Application>Microsoft Office PowerPoint</Application>
  <PresentationFormat>Экран (4:3)</PresentationFormat>
  <Paragraphs>166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НЕМЕЦКАЯ КЛАССИЧЕСКАЯ ФИЛОСОФИЯ</vt:lpstr>
      <vt:lpstr>Темы:</vt:lpstr>
      <vt:lpstr>Общая характеристика</vt:lpstr>
      <vt:lpstr>Иммануил Кант (1724-1804)</vt:lpstr>
      <vt:lpstr>Иммануил Кант (1724-1804)</vt:lpstr>
      <vt:lpstr>Иммануил Кант (1724-1804)</vt:lpstr>
      <vt:lpstr>Иммануил Кант (1724-1804)</vt:lpstr>
      <vt:lpstr>Иммануил Кант (1724-1804)</vt:lpstr>
      <vt:lpstr>Иммануил Кант (1724-1804)</vt:lpstr>
      <vt:lpstr>Иоганн Готлиб Фихте (1762 — 1814)</vt:lpstr>
      <vt:lpstr>Иоганн Готлиб Фихте (1762 — 1814)</vt:lpstr>
      <vt:lpstr>Фридрих Вильгельм Йозеф фон Шеллинг (1775-1854)</vt:lpstr>
      <vt:lpstr>Фридрих Вильгельм Йозеф фон Шеллинг (1775-1854)</vt:lpstr>
      <vt:lpstr>Фридрих Вильгельм Йозеф фон Шеллинг (1775-1854)</vt:lpstr>
      <vt:lpstr>Георг Вильгельм Фридрих Гегель (1770-1831)</vt:lpstr>
      <vt:lpstr>Георг Вильгельм Фридрих Гегель (1770-1831)</vt:lpstr>
      <vt:lpstr>Георг Вильгельм Фридрих Гегель (1770-1831)</vt:lpstr>
      <vt:lpstr>Георг Вильгельм Фридрих Гегель (1770-1831)</vt:lpstr>
      <vt:lpstr>Георг Вильгельм Фридрих Гегель (1770-1831)</vt:lpstr>
      <vt:lpstr>Георг Вильгельм Фридрих Гегель (1770-1831)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НЕМЕЦКАЯ КЛАССИЧЕСКАЯ ФИЛОСОФИЯ</dc:title>
  <dc:creator>Anton Kotov</dc:creator>
  <cp:lastModifiedBy>RePack by Diakov</cp:lastModifiedBy>
  <cp:revision>22</cp:revision>
  <dcterms:created xsi:type="dcterms:W3CDTF">2018-04-13T16:41:14Z</dcterms:created>
  <dcterms:modified xsi:type="dcterms:W3CDTF">2018-04-14T02:58:16Z</dcterms:modified>
</cp:coreProperties>
</file>