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324" r:id="rId2"/>
    <p:sldId id="330" r:id="rId3"/>
    <p:sldId id="331" r:id="rId4"/>
    <p:sldId id="332" r:id="rId5"/>
    <p:sldId id="333" r:id="rId6"/>
    <p:sldId id="334" r:id="rId7"/>
    <p:sldId id="339" r:id="rId8"/>
    <p:sldId id="343" r:id="rId9"/>
    <p:sldId id="319" r:id="rId10"/>
    <p:sldId id="335" r:id="rId11"/>
    <p:sldId id="320" r:id="rId12"/>
    <p:sldId id="322" r:id="rId13"/>
    <p:sldId id="321" r:id="rId14"/>
    <p:sldId id="328" r:id="rId15"/>
    <p:sldId id="338" r:id="rId16"/>
    <p:sldId id="336" r:id="rId17"/>
    <p:sldId id="342" r:id="rId18"/>
    <p:sldId id="337" r:id="rId19"/>
    <p:sldId id="340" r:id="rId20"/>
    <p:sldId id="34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1990" autoAdjust="0"/>
  </p:normalViewPr>
  <p:slideViewPr>
    <p:cSldViewPr snapToGrid="0">
      <p:cViewPr varScale="1">
        <p:scale>
          <a:sx n="64" d="100"/>
          <a:sy n="64" d="100"/>
        </p:scale>
        <p:origin x="112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90F21A-1490-4716-A5BB-22251E56688F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53DEEF-DFC5-4156-AAFA-59DC24ED9670}">
      <dgm:prSet phldrT="[Текст]"/>
      <dgm:spPr/>
      <dgm:t>
        <a:bodyPr/>
        <a:lstStyle/>
        <a:p>
          <a:pPr algn="ctr"/>
          <a:r>
            <a:rPr lang="ru-RU" dirty="0" smtClean="0"/>
            <a:t>Цель</a:t>
          </a:r>
          <a:endParaRPr lang="ru-RU" dirty="0"/>
        </a:p>
      </dgm:t>
    </dgm:pt>
    <dgm:pt modelId="{3FF1022E-9ADD-4BD8-8495-8A679A641CC6}" type="parTrans" cxnId="{9B8E2705-99B8-4B38-87BD-B19C4B57D02A}">
      <dgm:prSet/>
      <dgm:spPr/>
      <dgm:t>
        <a:bodyPr/>
        <a:lstStyle/>
        <a:p>
          <a:pPr algn="ctr"/>
          <a:endParaRPr lang="ru-RU"/>
        </a:p>
      </dgm:t>
    </dgm:pt>
    <dgm:pt modelId="{3695D461-A46B-450F-872D-0861F921B971}" type="sibTrans" cxnId="{9B8E2705-99B8-4B38-87BD-B19C4B57D02A}">
      <dgm:prSet/>
      <dgm:spPr/>
      <dgm:t>
        <a:bodyPr/>
        <a:lstStyle/>
        <a:p>
          <a:pPr algn="ctr"/>
          <a:endParaRPr lang="ru-RU"/>
        </a:p>
      </dgm:t>
    </dgm:pt>
    <dgm:pt modelId="{E8BF8453-5051-4B48-A113-6F9A80730F0A}">
      <dgm:prSet phldrT="[Текст]"/>
      <dgm:spPr/>
      <dgm:t>
        <a:bodyPr/>
        <a:lstStyle/>
        <a:p>
          <a:pPr algn="ctr"/>
          <a:r>
            <a:rPr lang="ru-RU" dirty="0" smtClean="0"/>
            <a:t>Что делать</a:t>
          </a:r>
          <a:endParaRPr lang="ru-RU" dirty="0"/>
        </a:p>
      </dgm:t>
    </dgm:pt>
    <dgm:pt modelId="{7FD12347-3738-4DAB-90DC-671C0451CBE3}" type="parTrans" cxnId="{2A6F892C-7346-4B67-9389-5B72049101A5}">
      <dgm:prSet/>
      <dgm:spPr/>
      <dgm:t>
        <a:bodyPr/>
        <a:lstStyle/>
        <a:p>
          <a:pPr algn="ctr"/>
          <a:endParaRPr lang="ru-RU"/>
        </a:p>
      </dgm:t>
    </dgm:pt>
    <dgm:pt modelId="{A7A2A973-259C-4B9D-B7C3-2AE26816E131}" type="sibTrans" cxnId="{2A6F892C-7346-4B67-9389-5B72049101A5}">
      <dgm:prSet/>
      <dgm:spPr/>
      <dgm:t>
        <a:bodyPr/>
        <a:lstStyle/>
        <a:p>
          <a:pPr algn="ctr"/>
          <a:endParaRPr lang="ru-RU"/>
        </a:p>
      </dgm:t>
    </dgm:pt>
    <dgm:pt modelId="{82A86964-944C-47EF-8A7B-E8180446190F}">
      <dgm:prSet phldrT="[Текст]"/>
      <dgm:spPr/>
      <dgm:t>
        <a:bodyPr/>
        <a:lstStyle/>
        <a:p>
          <a:pPr algn="ctr"/>
          <a:r>
            <a:rPr lang="ru-RU" dirty="0" smtClean="0"/>
            <a:t>Задача</a:t>
          </a:r>
          <a:endParaRPr lang="ru-RU" dirty="0"/>
        </a:p>
      </dgm:t>
    </dgm:pt>
    <dgm:pt modelId="{50E76637-CB89-4D7D-B6F6-BF6D644868E2}" type="parTrans" cxnId="{F1AD65D0-CC96-45CC-881B-4F4278F1EDD8}">
      <dgm:prSet/>
      <dgm:spPr/>
      <dgm:t>
        <a:bodyPr/>
        <a:lstStyle/>
        <a:p>
          <a:pPr algn="ctr"/>
          <a:endParaRPr lang="ru-RU"/>
        </a:p>
      </dgm:t>
    </dgm:pt>
    <dgm:pt modelId="{F7038C0C-735C-4042-8406-4B6AC2F5A92A}" type="sibTrans" cxnId="{F1AD65D0-CC96-45CC-881B-4F4278F1EDD8}">
      <dgm:prSet/>
      <dgm:spPr/>
      <dgm:t>
        <a:bodyPr/>
        <a:lstStyle/>
        <a:p>
          <a:pPr algn="ctr"/>
          <a:endParaRPr lang="ru-RU"/>
        </a:p>
      </dgm:t>
    </dgm:pt>
    <dgm:pt modelId="{E21C8BA5-DE4F-49F0-BBA9-1A9E8742EDA6}">
      <dgm:prSet phldrT="[Текст]"/>
      <dgm:spPr/>
      <dgm:t>
        <a:bodyPr/>
        <a:lstStyle/>
        <a:p>
          <a:pPr algn="ctr"/>
          <a:r>
            <a:rPr lang="ru-RU" dirty="0" smtClean="0"/>
            <a:t>Как делать</a:t>
          </a:r>
          <a:endParaRPr lang="ru-RU" dirty="0"/>
        </a:p>
      </dgm:t>
    </dgm:pt>
    <dgm:pt modelId="{98367899-F075-4940-8371-368800B844C4}" type="parTrans" cxnId="{DEC3A149-5A13-489B-A75B-1DF97677F4BF}">
      <dgm:prSet/>
      <dgm:spPr/>
      <dgm:t>
        <a:bodyPr/>
        <a:lstStyle/>
        <a:p>
          <a:pPr algn="ctr"/>
          <a:endParaRPr lang="ru-RU"/>
        </a:p>
      </dgm:t>
    </dgm:pt>
    <dgm:pt modelId="{502CDA1F-D2D1-4654-A341-012E3D44D274}" type="sibTrans" cxnId="{DEC3A149-5A13-489B-A75B-1DF97677F4BF}">
      <dgm:prSet/>
      <dgm:spPr/>
      <dgm:t>
        <a:bodyPr/>
        <a:lstStyle/>
        <a:p>
          <a:pPr algn="ctr"/>
          <a:endParaRPr lang="ru-RU"/>
        </a:p>
      </dgm:t>
    </dgm:pt>
    <dgm:pt modelId="{899B081F-83BB-4B4E-8B9D-A2DC49985F88}" type="pres">
      <dgm:prSet presAssocID="{4090F21A-1490-4716-A5BB-22251E56688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54ADE6-34F9-4357-A93B-1DDD229B7880}" type="pres">
      <dgm:prSet presAssocID="{EA53DEEF-DFC5-4156-AAFA-59DC24ED9670}" presName="horFlow" presStyleCnt="0"/>
      <dgm:spPr/>
    </dgm:pt>
    <dgm:pt modelId="{61D1425A-3416-4A60-9BD7-D6148A41876F}" type="pres">
      <dgm:prSet presAssocID="{EA53DEEF-DFC5-4156-AAFA-59DC24ED9670}" presName="bigChev" presStyleLbl="node1" presStyleIdx="0" presStyleCnt="2"/>
      <dgm:spPr/>
      <dgm:t>
        <a:bodyPr/>
        <a:lstStyle/>
        <a:p>
          <a:endParaRPr lang="ru-RU"/>
        </a:p>
      </dgm:t>
    </dgm:pt>
    <dgm:pt modelId="{157A3DE9-F5B9-46FD-A8C1-06B62FF29981}" type="pres">
      <dgm:prSet presAssocID="{7FD12347-3738-4DAB-90DC-671C0451CBE3}" presName="parTrans" presStyleCnt="0"/>
      <dgm:spPr/>
    </dgm:pt>
    <dgm:pt modelId="{D79112D1-A5CE-4018-BEEB-51A696CB68F2}" type="pres">
      <dgm:prSet presAssocID="{E8BF8453-5051-4B48-A113-6F9A80730F0A}" presName="node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BC898-FAD4-4AE5-B844-B38DCF0564CE}" type="pres">
      <dgm:prSet presAssocID="{EA53DEEF-DFC5-4156-AAFA-59DC24ED9670}" presName="vSp" presStyleCnt="0"/>
      <dgm:spPr/>
    </dgm:pt>
    <dgm:pt modelId="{755AF5C2-BC2C-46D4-8182-1AECC13C5383}" type="pres">
      <dgm:prSet presAssocID="{82A86964-944C-47EF-8A7B-E8180446190F}" presName="horFlow" presStyleCnt="0"/>
      <dgm:spPr/>
    </dgm:pt>
    <dgm:pt modelId="{B0CF37A1-305A-45B4-A91F-AAFCD08CFB33}" type="pres">
      <dgm:prSet presAssocID="{82A86964-944C-47EF-8A7B-E8180446190F}" presName="bigChev" presStyleLbl="node1" presStyleIdx="1" presStyleCnt="2"/>
      <dgm:spPr/>
      <dgm:t>
        <a:bodyPr/>
        <a:lstStyle/>
        <a:p>
          <a:endParaRPr lang="ru-RU"/>
        </a:p>
      </dgm:t>
    </dgm:pt>
    <dgm:pt modelId="{5068C8A2-7A33-4F29-8572-1E996010B85B}" type="pres">
      <dgm:prSet presAssocID="{98367899-F075-4940-8371-368800B844C4}" presName="parTrans" presStyleCnt="0"/>
      <dgm:spPr/>
    </dgm:pt>
    <dgm:pt modelId="{70BCB738-12AC-4756-8261-652CEBAEC17B}" type="pres">
      <dgm:prSet presAssocID="{E21C8BA5-DE4F-49F0-BBA9-1A9E8742EDA6}" presName="node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C3A149-5A13-489B-A75B-1DF97677F4BF}" srcId="{82A86964-944C-47EF-8A7B-E8180446190F}" destId="{E21C8BA5-DE4F-49F0-BBA9-1A9E8742EDA6}" srcOrd="0" destOrd="0" parTransId="{98367899-F075-4940-8371-368800B844C4}" sibTransId="{502CDA1F-D2D1-4654-A341-012E3D44D274}"/>
    <dgm:cxn modelId="{3D660F45-A640-4832-A158-171BFB1A6793}" type="presOf" srcId="{4090F21A-1490-4716-A5BB-22251E56688F}" destId="{899B081F-83BB-4B4E-8B9D-A2DC49985F88}" srcOrd="0" destOrd="0" presId="urn:microsoft.com/office/officeart/2005/8/layout/lProcess3"/>
    <dgm:cxn modelId="{2A6F892C-7346-4B67-9389-5B72049101A5}" srcId="{EA53DEEF-DFC5-4156-AAFA-59DC24ED9670}" destId="{E8BF8453-5051-4B48-A113-6F9A80730F0A}" srcOrd="0" destOrd="0" parTransId="{7FD12347-3738-4DAB-90DC-671C0451CBE3}" sibTransId="{A7A2A973-259C-4B9D-B7C3-2AE26816E131}"/>
    <dgm:cxn modelId="{E181C5B8-A0A5-44B2-8AB7-875C3D9BFC54}" type="presOf" srcId="{E8BF8453-5051-4B48-A113-6F9A80730F0A}" destId="{D79112D1-A5CE-4018-BEEB-51A696CB68F2}" srcOrd="0" destOrd="0" presId="urn:microsoft.com/office/officeart/2005/8/layout/lProcess3"/>
    <dgm:cxn modelId="{F1AD65D0-CC96-45CC-881B-4F4278F1EDD8}" srcId="{4090F21A-1490-4716-A5BB-22251E56688F}" destId="{82A86964-944C-47EF-8A7B-E8180446190F}" srcOrd="1" destOrd="0" parTransId="{50E76637-CB89-4D7D-B6F6-BF6D644868E2}" sibTransId="{F7038C0C-735C-4042-8406-4B6AC2F5A92A}"/>
    <dgm:cxn modelId="{D6F5F5A8-085B-480A-B582-2CBD34A21FD9}" type="presOf" srcId="{EA53DEEF-DFC5-4156-AAFA-59DC24ED9670}" destId="{61D1425A-3416-4A60-9BD7-D6148A41876F}" srcOrd="0" destOrd="0" presId="urn:microsoft.com/office/officeart/2005/8/layout/lProcess3"/>
    <dgm:cxn modelId="{9B8E2705-99B8-4B38-87BD-B19C4B57D02A}" srcId="{4090F21A-1490-4716-A5BB-22251E56688F}" destId="{EA53DEEF-DFC5-4156-AAFA-59DC24ED9670}" srcOrd="0" destOrd="0" parTransId="{3FF1022E-9ADD-4BD8-8495-8A679A641CC6}" sibTransId="{3695D461-A46B-450F-872D-0861F921B971}"/>
    <dgm:cxn modelId="{0B891A5F-94F3-4FA3-A0B3-2594A149E84D}" type="presOf" srcId="{82A86964-944C-47EF-8A7B-E8180446190F}" destId="{B0CF37A1-305A-45B4-A91F-AAFCD08CFB33}" srcOrd="0" destOrd="0" presId="urn:microsoft.com/office/officeart/2005/8/layout/lProcess3"/>
    <dgm:cxn modelId="{29394339-1FBA-46C4-9A3D-2742318FDEDB}" type="presOf" srcId="{E21C8BA5-DE4F-49F0-BBA9-1A9E8742EDA6}" destId="{70BCB738-12AC-4756-8261-652CEBAEC17B}" srcOrd="0" destOrd="0" presId="urn:microsoft.com/office/officeart/2005/8/layout/lProcess3"/>
    <dgm:cxn modelId="{57E9DB46-0168-4ED8-BA86-7D0487DAC312}" type="presParOf" srcId="{899B081F-83BB-4B4E-8B9D-A2DC49985F88}" destId="{6D54ADE6-34F9-4357-A93B-1DDD229B7880}" srcOrd="0" destOrd="0" presId="urn:microsoft.com/office/officeart/2005/8/layout/lProcess3"/>
    <dgm:cxn modelId="{2F43D92D-15AB-47A0-A037-699BF8DD0E98}" type="presParOf" srcId="{6D54ADE6-34F9-4357-A93B-1DDD229B7880}" destId="{61D1425A-3416-4A60-9BD7-D6148A41876F}" srcOrd="0" destOrd="0" presId="urn:microsoft.com/office/officeart/2005/8/layout/lProcess3"/>
    <dgm:cxn modelId="{E44D31B7-86E5-4C36-805A-42BFECB5CA27}" type="presParOf" srcId="{6D54ADE6-34F9-4357-A93B-1DDD229B7880}" destId="{157A3DE9-F5B9-46FD-A8C1-06B62FF29981}" srcOrd="1" destOrd="0" presId="urn:microsoft.com/office/officeart/2005/8/layout/lProcess3"/>
    <dgm:cxn modelId="{C4A00B06-D0B7-4F87-8FC5-742A66835AB4}" type="presParOf" srcId="{6D54ADE6-34F9-4357-A93B-1DDD229B7880}" destId="{D79112D1-A5CE-4018-BEEB-51A696CB68F2}" srcOrd="2" destOrd="0" presId="urn:microsoft.com/office/officeart/2005/8/layout/lProcess3"/>
    <dgm:cxn modelId="{470E1C5A-36F7-4777-A3FC-57484CD71526}" type="presParOf" srcId="{899B081F-83BB-4B4E-8B9D-A2DC49985F88}" destId="{3D9BC898-FAD4-4AE5-B844-B38DCF0564CE}" srcOrd="1" destOrd="0" presId="urn:microsoft.com/office/officeart/2005/8/layout/lProcess3"/>
    <dgm:cxn modelId="{379526FE-C416-4680-9BB0-0E78419BF5F3}" type="presParOf" srcId="{899B081F-83BB-4B4E-8B9D-A2DC49985F88}" destId="{755AF5C2-BC2C-46D4-8182-1AECC13C5383}" srcOrd="2" destOrd="0" presId="urn:microsoft.com/office/officeart/2005/8/layout/lProcess3"/>
    <dgm:cxn modelId="{124BF186-7ABD-49BD-87CB-71E38C5F43DC}" type="presParOf" srcId="{755AF5C2-BC2C-46D4-8182-1AECC13C5383}" destId="{B0CF37A1-305A-45B4-A91F-AAFCD08CFB33}" srcOrd="0" destOrd="0" presId="urn:microsoft.com/office/officeart/2005/8/layout/lProcess3"/>
    <dgm:cxn modelId="{C162CA38-6CBC-4582-A67A-FE228F37042B}" type="presParOf" srcId="{755AF5C2-BC2C-46D4-8182-1AECC13C5383}" destId="{5068C8A2-7A33-4F29-8572-1E996010B85B}" srcOrd="1" destOrd="0" presId="urn:microsoft.com/office/officeart/2005/8/layout/lProcess3"/>
    <dgm:cxn modelId="{ADECE9D6-C64F-46B9-81E7-DCCAFF7A3928}" type="presParOf" srcId="{755AF5C2-BC2C-46D4-8182-1AECC13C5383}" destId="{70BCB738-12AC-4756-8261-652CEBAEC17B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F8C7F2-F44C-40BE-8960-6CB92FF3FB2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C01586-07BD-433C-B64B-880C04A0C9E2}">
      <dgm:prSet phldrT="[Текст]"/>
      <dgm:spPr/>
      <dgm:t>
        <a:bodyPr/>
        <a:lstStyle/>
        <a:p>
          <a:r>
            <a:rPr lang="en-US" dirty="0" smtClean="0"/>
            <a:t>S</a:t>
          </a:r>
          <a:endParaRPr lang="ru-RU" dirty="0"/>
        </a:p>
      </dgm:t>
    </dgm:pt>
    <dgm:pt modelId="{848EDE85-F716-4BEF-93F8-AE5B48B44081}" type="parTrans" cxnId="{580ACB5D-5FEA-4C1D-8CEC-6ED4EE2233BA}">
      <dgm:prSet/>
      <dgm:spPr/>
      <dgm:t>
        <a:bodyPr/>
        <a:lstStyle/>
        <a:p>
          <a:endParaRPr lang="ru-RU"/>
        </a:p>
      </dgm:t>
    </dgm:pt>
    <dgm:pt modelId="{7AFAF642-1C79-4DE9-B90D-69BF86C90B57}" type="sibTrans" cxnId="{580ACB5D-5FEA-4C1D-8CEC-6ED4EE2233BA}">
      <dgm:prSet/>
      <dgm:spPr/>
      <dgm:t>
        <a:bodyPr/>
        <a:lstStyle/>
        <a:p>
          <a:endParaRPr lang="ru-RU"/>
        </a:p>
      </dgm:t>
    </dgm:pt>
    <dgm:pt modelId="{3E9A7488-CCAB-4429-9689-286AAD43E6F2}">
      <dgm:prSet phldrT="[Текст]"/>
      <dgm:spPr/>
      <dgm:t>
        <a:bodyPr/>
        <a:lstStyle/>
        <a:p>
          <a:r>
            <a:rPr lang="en-US" dirty="0" smtClean="0"/>
            <a:t>Specific</a:t>
          </a:r>
          <a:endParaRPr lang="ru-RU" dirty="0"/>
        </a:p>
      </dgm:t>
    </dgm:pt>
    <dgm:pt modelId="{0CA3D07C-C54E-407B-B135-3A1BAE6C6431}" type="parTrans" cxnId="{7C8C414D-4E53-4A2B-9677-8D3C4CADB11A}">
      <dgm:prSet/>
      <dgm:spPr/>
      <dgm:t>
        <a:bodyPr/>
        <a:lstStyle/>
        <a:p>
          <a:endParaRPr lang="ru-RU"/>
        </a:p>
      </dgm:t>
    </dgm:pt>
    <dgm:pt modelId="{57FAE9BD-F167-463A-B543-A8A777EF02CF}" type="sibTrans" cxnId="{7C8C414D-4E53-4A2B-9677-8D3C4CADB11A}">
      <dgm:prSet/>
      <dgm:spPr/>
      <dgm:t>
        <a:bodyPr/>
        <a:lstStyle/>
        <a:p>
          <a:endParaRPr lang="ru-RU"/>
        </a:p>
      </dgm:t>
    </dgm:pt>
    <dgm:pt modelId="{E4BEBBEF-5BB5-492D-A1EE-9CAA99829BCC}">
      <dgm:prSet phldrT="[Текст]"/>
      <dgm:spPr/>
      <dgm:t>
        <a:bodyPr/>
        <a:lstStyle/>
        <a:p>
          <a:r>
            <a:rPr lang="ru-RU" dirty="0" smtClean="0"/>
            <a:t>Конкретны</a:t>
          </a:r>
          <a:endParaRPr lang="ru-RU" dirty="0"/>
        </a:p>
      </dgm:t>
    </dgm:pt>
    <dgm:pt modelId="{51B9FC62-3B74-40C7-AAA2-BACD5C494C83}" type="parTrans" cxnId="{1810FA2F-20F2-4695-9354-2FE32D5ECA23}">
      <dgm:prSet/>
      <dgm:spPr/>
      <dgm:t>
        <a:bodyPr/>
        <a:lstStyle/>
        <a:p>
          <a:endParaRPr lang="ru-RU"/>
        </a:p>
      </dgm:t>
    </dgm:pt>
    <dgm:pt modelId="{1EF488A7-1679-4F2A-B080-0D71D22E0592}" type="sibTrans" cxnId="{1810FA2F-20F2-4695-9354-2FE32D5ECA23}">
      <dgm:prSet/>
      <dgm:spPr/>
      <dgm:t>
        <a:bodyPr/>
        <a:lstStyle/>
        <a:p>
          <a:endParaRPr lang="ru-RU"/>
        </a:p>
      </dgm:t>
    </dgm:pt>
    <dgm:pt modelId="{F46988D5-DBC0-4EE0-A558-BCEDF8888D0D}">
      <dgm:prSet phldrT="[Текст]"/>
      <dgm:spPr/>
      <dgm:t>
        <a:bodyPr/>
        <a:lstStyle/>
        <a:p>
          <a:r>
            <a:rPr lang="en-US" dirty="0" smtClean="0"/>
            <a:t>M</a:t>
          </a:r>
          <a:endParaRPr lang="ru-RU" dirty="0"/>
        </a:p>
      </dgm:t>
    </dgm:pt>
    <dgm:pt modelId="{515660E5-710E-4BC0-8784-A42BFD6BEB1E}" type="parTrans" cxnId="{84AEA9D6-6D34-499A-8215-B649BF3B413D}">
      <dgm:prSet/>
      <dgm:spPr/>
      <dgm:t>
        <a:bodyPr/>
        <a:lstStyle/>
        <a:p>
          <a:endParaRPr lang="ru-RU"/>
        </a:p>
      </dgm:t>
    </dgm:pt>
    <dgm:pt modelId="{AC976ED6-C57A-4634-AA57-4A37BF39EFA4}" type="sibTrans" cxnId="{84AEA9D6-6D34-499A-8215-B649BF3B413D}">
      <dgm:prSet/>
      <dgm:spPr/>
      <dgm:t>
        <a:bodyPr/>
        <a:lstStyle/>
        <a:p>
          <a:endParaRPr lang="ru-RU"/>
        </a:p>
      </dgm:t>
    </dgm:pt>
    <dgm:pt modelId="{34E179AF-0482-44EF-B1E0-96B51079ACCB}">
      <dgm:prSet phldrT="[Текст]"/>
      <dgm:spPr/>
      <dgm:t>
        <a:bodyPr/>
        <a:lstStyle/>
        <a:p>
          <a:r>
            <a:rPr lang="en-US" dirty="0" smtClean="0"/>
            <a:t>Measurable</a:t>
          </a:r>
          <a:endParaRPr lang="ru-RU" dirty="0"/>
        </a:p>
      </dgm:t>
    </dgm:pt>
    <dgm:pt modelId="{1FA20D26-DDA6-4511-978B-AD3C13BBC210}" type="parTrans" cxnId="{745D02D8-247F-4FF4-9A89-9E3D5DBBEA44}">
      <dgm:prSet/>
      <dgm:spPr/>
      <dgm:t>
        <a:bodyPr/>
        <a:lstStyle/>
        <a:p>
          <a:endParaRPr lang="ru-RU"/>
        </a:p>
      </dgm:t>
    </dgm:pt>
    <dgm:pt modelId="{353642A6-86FA-4EF2-8149-91C3648155C7}" type="sibTrans" cxnId="{745D02D8-247F-4FF4-9A89-9E3D5DBBEA44}">
      <dgm:prSet/>
      <dgm:spPr/>
      <dgm:t>
        <a:bodyPr/>
        <a:lstStyle/>
        <a:p>
          <a:endParaRPr lang="ru-RU"/>
        </a:p>
      </dgm:t>
    </dgm:pt>
    <dgm:pt modelId="{D3D151B3-6486-492B-9950-AB4BF8BDC212}">
      <dgm:prSet phldrT="[Текст]"/>
      <dgm:spPr/>
      <dgm:t>
        <a:bodyPr/>
        <a:lstStyle/>
        <a:p>
          <a:r>
            <a:rPr lang="ru-RU" dirty="0" smtClean="0"/>
            <a:t>Измеримый/исчисляемый</a:t>
          </a:r>
          <a:endParaRPr lang="ru-RU" dirty="0"/>
        </a:p>
      </dgm:t>
    </dgm:pt>
    <dgm:pt modelId="{1B630717-80E6-4534-8282-8419443CE84C}" type="parTrans" cxnId="{CF8DFF91-8F92-419E-9137-59116DBD91DD}">
      <dgm:prSet/>
      <dgm:spPr/>
      <dgm:t>
        <a:bodyPr/>
        <a:lstStyle/>
        <a:p>
          <a:endParaRPr lang="ru-RU"/>
        </a:p>
      </dgm:t>
    </dgm:pt>
    <dgm:pt modelId="{E45097B3-1F9A-427F-A95E-A90181A5618A}" type="sibTrans" cxnId="{CF8DFF91-8F92-419E-9137-59116DBD91DD}">
      <dgm:prSet/>
      <dgm:spPr/>
      <dgm:t>
        <a:bodyPr/>
        <a:lstStyle/>
        <a:p>
          <a:endParaRPr lang="ru-RU"/>
        </a:p>
      </dgm:t>
    </dgm:pt>
    <dgm:pt modelId="{AC087D8E-86C0-4E15-B43A-F345B586FF19}">
      <dgm:prSet phldrT="[Текст]"/>
      <dgm:spPr/>
      <dgm:t>
        <a:bodyPr/>
        <a:lstStyle/>
        <a:p>
          <a:r>
            <a:rPr lang="en-US" dirty="0" smtClean="0"/>
            <a:t>A</a:t>
          </a:r>
          <a:endParaRPr lang="ru-RU" dirty="0"/>
        </a:p>
      </dgm:t>
    </dgm:pt>
    <dgm:pt modelId="{CEFEE090-F8B1-460E-8DB6-C96E6E613D1C}" type="parTrans" cxnId="{37A42B59-4137-4E01-BB7E-60BD1B7AE3C9}">
      <dgm:prSet/>
      <dgm:spPr/>
      <dgm:t>
        <a:bodyPr/>
        <a:lstStyle/>
        <a:p>
          <a:endParaRPr lang="ru-RU"/>
        </a:p>
      </dgm:t>
    </dgm:pt>
    <dgm:pt modelId="{FA9FC840-72A8-4130-90EC-D0327A4BAAA8}" type="sibTrans" cxnId="{37A42B59-4137-4E01-BB7E-60BD1B7AE3C9}">
      <dgm:prSet/>
      <dgm:spPr/>
      <dgm:t>
        <a:bodyPr/>
        <a:lstStyle/>
        <a:p>
          <a:endParaRPr lang="ru-RU"/>
        </a:p>
      </dgm:t>
    </dgm:pt>
    <dgm:pt modelId="{746F96F6-BFDD-41F0-9992-38531933FA89}">
      <dgm:prSet phldrT="[Текст]"/>
      <dgm:spPr/>
      <dgm:t>
        <a:bodyPr/>
        <a:lstStyle/>
        <a:p>
          <a:r>
            <a:rPr lang="en-US" dirty="0" smtClean="0"/>
            <a:t>Attainable</a:t>
          </a:r>
          <a:endParaRPr lang="ru-RU" dirty="0"/>
        </a:p>
      </dgm:t>
    </dgm:pt>
    <dgm:pt modelId="{FCF37494-83CA-433E-88BB-C232F689C7A2}" type="parTrans" cxnId="{09429376-3FE6-4E93-892D-C458B9CD4F97}">
      <dgm:prSet/>
      <dgm:spPr/>
      <dgm:t>
        <a:bodyPr/>
        <a:lstStyle/>
        <a:p>
          <a:endParaRPr lang="ru-RU"/>
        </a:p>
      </dgm:t>
    </dgm:pt>
    <dgm:pt modelId="{A6776C6B-2617-4631-AC26-6061B3869D17}" type="sibTrans" cxnId="{09429376-3FE6-4E93-892D-C458B9CD4F97}">
      <dgm:prSet/>
      <dgm:spPr/>
      <dgm:t>
        <a:bodyPr/>
        <a:lstStyle/>
        <a:p>
          <a:endParaRPr lang="ru-RU"/>
        </a:p>
      </dgm:t>
    </dgm:pt>
    <dgm:pt modelId="{718E788A-6256-4C4D-B4E3-BF3248C47740}">
      <dgm:prSet phldrT="[Текст]"/>
      <dgm:spPr/>
      <dgm:t>
        <a:bodyPr/>
        <a:lstStyle/>
        <a:p>
          <a:r>
            <a:rPr lang="ru-RU" dirty="0" smtClean="0"/>
            <a:t>Достижимый</a:t>
          </a:r>
          <a:endParaRPr lang="ru-RU" dirty="0"/>
        </a:p>
      </dgm:t>
    </dgm:pt>
    <dgm:pt modelId="{7A7033D3-0E5F-43AF-9EC1-8C38CE85E408}" type="parTrans" cxnId="{12406BBE-DEE6-412B-9B40-3A3F0FFD9443}">
      <dgm:prSet/>
      <dgm:spPr/>
      <dgm:t>
        <a:bodyPr/>
        <a:lstStyle/>
        <a:p>
          <a:endParaRPr lang="ru-RU"/>
        </a:p>
      </dgm:t>
    </dgm:pt>
    <dgm:pt modelId="{42C3626E-C773-4CC0-BF3D-3CCFD231E289}" type="sibTrans" cxnId="{12406BBE-DEE6-412B-9B40-3A3F0FFD9443}">
      <dgm:prSet/>
      <dgm:spPr/>
      <dgm:t>
        <a:bodyPr/>
        <a:lstStyle/>
        <a:p>
          <a:endParaRPr lang="ru-RU"/>
        </a:p>
      </dgm:t>
    </dgm:pt>
    <dgm:pt modelId="{06B47038-A522-4AEE-8D65-422C18B1876C}">
      <dgm:prSet phldrT="[Текст]"/>
      <dgm:spPr/>
      <dgm:t>
        <a:bodyPr/>
        <a:lstStyle/>
        <a:p>
          <a:r>
            <a:rPr lang="en-US" dirty="0" smtClean="0"/>
            <a:t>R</a:t>
          </a:r>
          <a:endParaRPr lang="ru-RU" dirty="0"/>
        </a:p>
      </dgm:t>
    </dgm:pt>
    <dgm:pt modelId="{0911C2CF-2B3E-485D-AA80-C86FB23F0E6B}" type="parTrans" cxnId="{FA28B992-C818-4FA6-84CE-D202FAAF3662}">
      <dgm:prSet/>
      <dgm:spPr/>
      <dgm:t>
        <a:bodyPr/>
        <a:lstStyle/>
        <a:p>
          <a:endParaRPr lang="ru-RU"/>
        </a:p>
      </dgm:t>
    </dgm:pt>
    <dgm:pt modelId="{7AE92138-D958-4354-A0E2-4ACCA0FD76B3}" type="sibTrans" cxnId="{FA28B992-C818-4FA6-84CE-D202FAAF3662}">
      <dgm:prSet/>
      <dgm:spPr/>
      <dgm:t>
        <a:bodyPr/>
        <a:lstStyle/>
        <a:p>
          <a:endParaRPr lang="ru-RU"/>
        </a:p>
      </dgm:t>
    </dgm:pt>
    <dgm:pt modelId="{D4B11868-BA4E-4567-B436-3786B3F5A9B1}">
      <dgm:prSet phldrT="[Текст]"/>
      <dgm:spPr/>
      <dgm:t>
        <a:bodyPr/>
        <a:lstStyle/>
        <a:p>
          <a:r>
            <a:rPr lang="en-US" dirty="0" smtClean="0"/>
            <a:t>T</a:t>
          </a:r>
          <a:endParaRPr lang="ru-RU" dirty="0"/>
        </a:p>
      </dgm:t>
    </dgm:pt>
    <dgm:pt modelId="{1E7F23CC-AA29-4AA3-9097-5E90A8E24F9E}" type="parTrans" cxnId="{E36ED1AE-6047-472C-BEDD-D49DC2AC607A}">
      <dgm:prSet/>
      <dgm:spPr/>
      <dgm:t>
        <a:bodyPr/>
        <a:lstStyle/>
        <a:p>
          <a:endParaRPr lang="ru-RU"/>
        </a:p>
      </dgm:t>
    </dgm:pt>
    <dgm:pt modelId="{A9AE11A8-9C0A-4074-8950-2BD8847A387E}" type="sibTrans" cxnId="{E36ED1AE-6047-472C-BEDD-D49DC2AC607A}">
      <dgm:prSet/>
      <dgm:spPr/>
      <dgm:t>
        <a:bodyPr/>
        <a:lstStyle/>
        <a:p>
          <a:endParaRPr lang="ru-RU"/>
        </a:p>
      </dgm:t>
    </dgm:pt>
    <dgm:pt modelId="{CA376295-EBEE-41AD-86FB-74A476210E4A}">
      <dgm:prSet phldrT="[Текст]"/>
      <dgm:spPr/>
      <dgm:t>
        <a:bodyPr/>
        <a:lstStyle/>
        <a:p>
          <a:r>
            <a:rPr lang="en-US" dirty="0" smtClean="0"/>
            <a:t>Relevant</a:t>
          </a:r>
          <a:endParaRPr lang="ru-RU" dirty="0"/>
        </a:p>
      </dgm:t>
    </dgm:pt>
    <dgm:pt modelId="{D40331DD-D773-4665-B359-BF1E9AD79D19}" type="parTrans" cxnId="{578C140E-A438-4B1C-B06B-73DCBEB28E50}">
      <dgm:prSet/>
      <dgm:spPr/>
      <dgm:t>
        <a:bodyPr/>
        <a:lstStyle/>
        <a:p>
          <a:endParaRPr lang="ru-RU"/>
        </a:p>
      </dgm:t>
    </dgm:pt>
    <dgm:pt modelId="{FCE6493F-13A0-4821-BAFA-28D190C26848}" type="sibTrans" cxnId="{578C140E-A438-4B1C-B06B-73DCBEB28E50}">
      <dgm:prSet/>
      <dgm:spPr/>
      <dgm:t>
        <a:bodyPr/>
        <a:lstStyle/>
        <a:p>
          <a:endParaRPr lang="ru-RU"/>
        </a:p>
      </dgm:t>
    </dgm:pt>
    <dgm:pt modelId="{91CF9980-6694-4951-B92A-94A98C9B1DCA}">
      <dgm:prSet phldrT="[Текст]"/>
      <dgm:spPr/>
      <dgm:t>
        <a:bodyPr/>
        <a:lstStyle/>
        <a:p>
          <a:r>
            <a:rPr lang="en-US" dirty="0" smtClean="0"/>
            <a:t>Time-bound</a:t>
          </a:r>
          <a:endParaRPr lang="ru-RU" dirty="0"/>
        </a:p>
      </dgm:t>
    </dgm:pt>
    <dgm:pt modelId="{DD4726C3-6D22-4814-A2C1-1158745EB19C}" type="parTrans" cxnId="{E0368E8B-770E-4A2B-B2C7-B8E559CB1B31}">
      <dgm:prSet/>
      <dgm:spPr/>
      <dgm:t>
        <a:bodyPr/>
        <a:lstStyle/>
        <a:p>
          <a:endParaRPr lang="ru-RU"/>
        </a:p>
      </dgm:t>
    </dgm:pt>
    <dgm:pt modelId="{6547F542-2258-45D6-9558-516D609007E5}" type="sibTrans" cxnId="{E0368E8B-770E-4A2B-B2C7-B8E559CB1B31}">
      <dgm:prSet/>
      <dgm:spPr/>
      <dgm:t>
        <a:bodyPr/>
        <a:lstStyle/>
        <a:p>
          <a:endParaRPr lang="ru-RU"/>
        </a:p>
      </dgm:t>
    </dgm:pt>
    <dgm:pt modelId="{82E8949C-0E00-40FE-8198-EC211061A11D}">
      <dgm:prSet phldrT="[Текст]"/>
      <dgm:spPr/>
      <dgm:t>
        <a:bodyPr/>
        <a:lstStyle/>
        <a:p>
          <a:r>
            <a:rPr lang="ru-RU" dirty="0" smtClean="0"/>
            <a:t>Значимый</a:t>
          </a:r>
          <a:endParaRPr lang="ru-RU" dirty="0"/>
        </a:p>
      </dgm:t>
    </dgm:pt>
    <dgm:pt modelId="{B2213E03-AFB1-4249-A235-04589ECA29B7}" type="parTrans" cxnId="{C134CBCA-F342-4158-A4BA-C5341DED8991}">
      <dgm:prSet/>
      <dgm:spPr/>
      <dgm:t>
        <a:bodyPr/>
        <a:lstStyle/>
        <a:p>
          <a:endParaRPr lang="ru-RU"/>
        </a:p>
      </dgm:t>
    </dgm:pt>
    <dgm:pt modelId="{AFB0AD8C-86C8-4334-BB68-FBCB8ADBB37F}" type="sibTrans" cxnId="{C134CBCA-F342-4158-A4BA-C5341DED8991}">
      <dgm:prSet/>
      <dgm:spPr/>
      <dgm:t>
        <a:bodyPr/>
        <a:lstStyle/>
        <a:p>
          <a:endParaRPr lang="ru-RU"/>
        </a:p>
      </dgm:t>
    </dgm:pt>
    <dgm:pt modelId="{1C4B852B-EA55-4EA2-B311-C746CE342AB8}">
      <dgm:prSet phldrT="[Текст]"/>
      <dgm:spPr/>
      <dgm:t>
        <a:bodyPr/>
        <a:lstStyle/>
        <a:p>
          <a:r>
            <a:rPr lang="ru-RU" dirty="0" smtClean="0"/>
            <a:t>Определенный во времени</a:t>
          </a:r>
          <a:endParaRPr lang="ru-RU" dirty="0"/>
        </a:p>
      </dgm:t>
    </dgm:pt>
    <dgm:pt modelId="{919ED488-EFDA-43CE-BB9B-286EF185A991}" type="parTrans" cxnId="{B1B16811-4759-42C6-894D-FD3C4375DF47}">
      <dgm:prSet/>
      <dgm:spPr/>
      <dgm:t>
        <a:bodyPr/>
        <a:lstStyle/>
        <a:p>
          <a:endParaRPr lang="ru-RU"/>
        </a:p>
      </dgm:t>
    </dgm:pt>
    <dgm:pt modelId="{66E729FF-AC43-47A9-97C4-AA8D9523B046}" type="sibTrans" cxnId="{B1B16811-4759-42C6-894D-FD3C4375DF47}">
      <dgm:prSet/>
      <dgm:spPr/>
      <dgm:t>
        <a:bodyPr/>
        <a:lstStyle/>
        <a:p>
          <a:endParaRPr lang="ru-RU"/>
        </a:p>
      </dgm:t>
    </dgm:pt>
    <dgm:pt modelId="{C7BC7D49-DD94-4BF4-91A4-CB0BF4EA2B5A}" type="pres">
      <dgm:prSet presAssocID="{4FF8C7F2-F44C-40BE-8960-6CB92FF3FB2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70A363-3FD8-458C-8EDA-D29B798091D2}" type="pres">
      <dgm:prSet presAssocID="{60C01586-07BD-433C-B64B-880C04A0C9E2}" presName="composite" presStyleCnt="0"/>
      <dgm:spPr/>
    </dgm:pt>
    <dgm:pt modelId="{49EEE7BD-CB55-4C72-95B3-F0711545AF38}" type="pres">
      <dgm:prSet presAssocID="{60C01586-07BD-433C-B64B-880C04A0C9E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84C0A-8ECC-449B-8EDF-A55D11853CDD}" type="pres">
      <dgm:prSet presAssocID="{60C01586-07BD-433C-B64B-880C04A0C9E2}" presName="descendantText" presStyleLbl="alignAcc1" presStyleIdx="0" presStyleCnt="5" custLinFactNeighborX="-445" custLinFactNeighborY="3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A5EF7-3465-4E50-9BF1-546C38624D9D}" type="pres">
      <dgm:prSet presAssocID="{7AFAF642-1C79-4DE9-B90D-69BF86C90B57}" presName="sp" presStyleCnt="0"/>
      <dgm:spPr/>
    </dgm:pt>
    <dgm:pt modelId="{3203A960-42CF-41AF-8E0D-1402E7066361}" type="pres">
      <dgm:prSet presAssocID="{F46988D5-DBC0-4EE0-A558-BCEDF8888D0D}" presName="composite" presStyleCnt="0"/>
      <dgm:spPr/>
    </dgm:pt>
    <dgm:pt modelId="{F161F503-ED3E-4693-8D9F-08F7D0EC29AC}" type="pres">
      <dgm:prSet presAssocID="{F46988D5-DBC0-4EE0-A558-BCEDF8888D0D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ED75D-CDF9-458D-8C06-12C944CBB735}" type="pres">
      <dgm:prSet presAssocID="{F46988D5-DBC0-4EE0-A558-BCEDF8888D0D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63332-AB5D-44DB-85B2-954B10568F45}" type="pres">
      <dgm:prSet presAssocID="{AC976ED6-C57A-4634-AA57-4A37BF39EFA4}" presName="sp" presStyleCnt="0"/>
      <dgm:spPr/>
    </dgm:pt>
    <dgm:pt modelId="{A7D703F1-7D91-4777-8CD3-98C6473DC7B4}" type="pres">
      <dgm:prSet presAssocID="{AC087D8E-86C0-4E15-B43A-F345B586FF19}" presName="composite" presStyleCnt="0"/>
      <dgm:spPr/>
    </dgm:pt>
    <dgm:pt modelId="{EDA1DEF1-5ECC-4728-B33C-901B4F7CC586}" type="pres">
      <dgm:prSet presAssocID="{AC087D8E-86C0-4E15-B43A-F345B586FF19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83FC00-8BCE-4F49-A8C3-55FD724D8299}" type="pres">
      <dgm:prSet presAssocID="{AC087D8E-86C0-4E15-B43A-F345B586FF19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BAC493-19F6-4A73-AF4B-5BB6AEA04D09}" type="pres">
      <dgm:prSet presAssocID="{FA9FC840-72A8-4130-90EC-D0327A4BAAA8}" presName="sp" presStyleCnt="0"/>
      <dgm:spPr/>
    </dgm:pt>
    <dgm:pt modelId="{569AD721-0A9A-4BAB-8FAF-518CD2456739}" type="pres">
      <dgm:prSet presAssocID="{06B47038-A522-4AEE-8D65-422C18B1876C}" presName="composite" presStyleCnt="0"/>
      <dgm:spPr/>
    </dgm:pt>
    <dgm:pt modelId="{9F3F70D1-781D-4DFA-A9BD-6018279D0AA9}" type="pres">
      <dgm:prSet presAssocID="{06B47038-A522-4AEE-8D65-422C18B1876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0B568D-D865-413F-8681-FDC7EF54FA1C}" type="pres">
      <dgm:prSet presAssocID="{06B47038-A522-4AEE-8D65-422C18B1876C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0337D9-3CB6-4CF9-896E-82C9CB0CC283}" type="pres">
      <dgm:prSet presAssocID="{7AE92138-D958-4354-A0E2-4ACCA0FD76B3}" presName="sp" presStyleCnt="0"/>
      <dgm:spPr/>
    </dgm:pt>
    <dgm:pt modelId="{FF66A69A-2BBF-467B-BA8D-E8C163C0A5E5}" type="pres">
      <dgm:prSet presAssocID="{D4B11868-BA4E-4567-B436-3786B3F5A9B1}" presName="composite" presStyleCnt="0"/>
      <dgm:spPr/>
    </dgm:pt>
    <dgm:pt modelId="{8A58FB29-6897-4B8C-B05C-940AC3CB0691}" type="pres">
      <dgm:prSet presAssocID="{D4B11868-BA4E-4567-B436-3786B3F5A9B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AA7CE-E1B5-4F46-853B-CE175652FC0A}" type="pres">
      <dgm:prSet presAssocID="{D4B11868-BA4E-4567-B436-3786B3F5A9B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28B992-C818-4FA6-84CE-D202FAAF3662}" srcId="{4FF8C7F2-F44C-40BE-8960-6CB92FF3FB24}" destId="{06B47038-A522-4AEE-8D65-422C18B1876C}" srcOrd="3" destOrd="0" parTransId="{0911C2CF-2B3E-485D-AA80-C86FB23F0E6B}" sibTransId="{7AE92138-D958-4354-A0E2-4ACCA0FD76B3}"/>
    <dgm:cxn modelId="{896209B3-8F91-4C8F-BD92-E4510029D328}" type="presOf" srcId="{718E788A-6256-4C4D-B4E3-BF3248C47740}" destId="{FB83FC00-8BCE-4F49-A8C3-55FD724D8299}" srcOrd="0" destOrd="1" presId="urn:microsoft.com/office/officeart/2005/8/layout/chevron2"/>
    <dgm:cxn modelId="{E36ED1AE-6047-472C-BEDD-D49DC2AC607A}" srcId="{4FF8C7F2-F44C-40BE-8960-6CB92FF3FB24}" destId="{D4B11868-BA4E-4567-B436-3786B3F5A9B1}" srcOrd="4" destOrd="0" parTransId="{1E7F23CC-AA29-4AA3-9097-5E90A8E24F9E}" sibTransId="{A9AE11A8-9C0A-4074-8950-2BD8847A387E}"/>
    <dgm:cxn modelId="{296E011B-60B9-4E41-9828-2249B22EC8C2}" type="presOf" srcId="{AC087D8E-86C0-4E15-B43A-F345B586FF19}" destId="{EDA1DEF1-5ECC-4728-B33C-901B4F7CC586}" srcOrd="0" destOrd="0" presId="urn:microsoft.com/office/officeart/2005/8/layout/chevron2"/>
    <dgm:cxn modelId="{0AE7B52A-E790-46A5-B9A5-AD06E36C3940}" type="presOf" srcId="{D4B11868-BA4E-4567-B436-3786B3F5A9B1}" destId="{8A58FB29-6897-4B8C-B05C-940AC3CB0691}" srcOrd="0" destOrd="0" presId="urn:microsoft.com/office/officeart/2005/8/layout/chevron2"/>
    <dgm:cxn modelId="{37A42B59-4137-4E01-BB7E-60BD1B7AE3C9}" srcId="{4FF8C7F2-F44C-40BE-8960-6CB92FF3FB24}" destId="{AC087D8E-86C0-4E15-B43A-F345B586FF19}" srcOrd="2" destOrd="0" parTransId="{CEFEE090-F8B1-460E-8DB6-C96E6E613D1C}" sibTransId="{FA9FC840-72A8-4130-90EC-D0327A4BAAA8}"/>
    <dgm:cxn modelId="{E0368E8B-770E-4A2B-B2C7-B8E559CB1B31}" srcId="{D4B11868-BA4E-4567-B436-3786B3F5A9B1}" destId="{91CF9980-6694-4951-B92A-94A98C9B1DCA}" srcOrd="0" destOrd="0" parTransId="{DD4726C3-6D22-4814-A2C1-1158745EB19C}" sibTransId="{6547F542-2258-45D6-9558-516D609007E5}"/>
    <dgm:cxn modelId="{761235D4-9C59-4454-AC1F-BDB539DEC371}" type="presOf" srcId="{82E8949C-0E00-40FE-8198-EC211061A11D}" destId="{980B568D-D865-413F-8681-FDC7EF54FA1C}" srcOrd="0" destOrd="1" presId="urn:microsoft.com/office/officeart/2005/8/layout/chevron2"/>
    <dgm:cxn modelId="{772F46BF-15C6-4948-8B8F-482643782FDD}" type="presOf" srcId="{D3D151B3-6486-492B-9950-AB4BF8BDC212}" destId="{DF9ED75D-CDF9-458D-8C06-12C944CBB735}" srcOrd="0" destOrd="1" presId="urn:microsoft.com/office/officeart/2005/8/layout/chevron2"/>
    <dgm:cxn modelId="{B1B16811-4759-42C6-894D-FD3C4375DF47}" srcId="{D4B11868-BA4E-4567-B436-3786B3F5A9B1}" destId="{1C4B852B-EA55-4EA2-B311-C746CE342AB8}" srcOrd="1" destOrd="0" parTransId="{919ED488-EFDA-43CE-BB9B-286EF185A991}" sibTransId="{66E729FF-AC43-47A9-97C4-AA8D9523B046}"/>
    <dgm:cxn modelId="{578C140E-A438-4B1C-B06B-73DCBEB28E50}" srcId="{06B47038-A522-4AEE-8D65-422C18B1876C}" destId="{CA376295-EBEE-41AD-86FB-74A476210E4A}" srcOrd="0" destOrd="0" parTransId="{D40331DD-D773-4665-B359-BF1E9AD79D19}" sibTransId="{FCE6493F-13A0-4821-BAFA-28D190C26848}"/>
    <dgm:cxn modelId="{F6993A38-E582-4C62-8179-B7A524B2F762}" type="presOf" srcId="{CA376295-EBEE-41AD-86FB-74A476210E4A}" destId="{980B568D-D865-413F-8681-FDC7EF54FA1C}" srcOrd="0" destOrd="0" presId="urn:microsoft.com/office/officeart/2005/8/layout/chevron2"/>
    <dgm:cxn modelId="{1810FA2F-20F2-4695-9354-2FE32D5ECA23}" srcId="{60C01586-07BD-433C-B64B-880C04A0C9E2}" destId="{E4BEBBEF-5BB5-492D-A1EE-9CAA99829BCC}" srcOrd="1" destOrd="0" parTransId="{51B9FC62-3B74-40C7-AAA2-BACD5C494C83}" sibTransId="{1EF488A7-1679-4F2A-B080-0D71D22E0592}"/>
    <dgm:cxn modelId="{9FC5B5B8-3969-45D5-B8C5-6BFF3F636C39}" type="presOf" srcId="{34E179AF-0482-44EF-B1E0-96B51079ACCB}" destId="{DF9ED75D-CDF9-458D-8C06-12C944CBB735}" srcOrd="0" destOrd="0" presId="urn:microsoft.com/office/officeart/2005/8/layout/chevron2"/>
    <dgm:cxn modelId="{665ECB56-31D5-46B5-A621-BC3DDAA16F7D}" type="presOf" srcId="{4FF8C7F2-F44C-40BE-8960-6CB92FF3FB24}" destId="{C7BC7D49-DD94-4BF4-91A4-CB0BF4EA2B5A}" srcOrd="0" destOrd="0" presId="urn:microsoft.com/office/officeart/2005/8/layout/chevron2"/>
    <dgm:cxn modelId="{2CA7410A-EFEE-4B79-B12F-5D98E538BF5B}" type="presOf" srcId="{06B47038-A522-4AEE-8D65-422C18B1876C}" destId="{9F3F70D1-781D-4DFA-A9BD-6018279D0AA9}" srcOrd="0" destOrd="0" presId="urn:microsoft.com/office/officeart/2005/8/layout/chevron2"/>
    <dgm:cxn modelId="{CF8DFF91-8F92-419E-9137-59116DBD91DD}" srcId="{F46988D5-DBC0-4EE0-A558-BCEDF8888D0D}" destId="{D3D151B3-6486-492B-9950-AB4BF8BDC212}" srcOrd="1" destOrd="0" parTransId="{1B630717-80E6-4534-8282-8419443CE84C}" sibTransId="{E45097B3-1F9A-427F-A95E-A90181A5618A}"/>
    <dgm:cxn modelId="{84AEA9D6-6D34-499A-8215-B649BF3B413D}" srcId="{4FF8C7F2-F44C-40BE-8960-6CB92FF3FB24}" destId="{F46988D5-DBC0-4EE0-A558-BCEDF8888D0D}" srcOrd="1" destOrd="0" parTransId="{515660E5-710E-4BC0-8784-A42BFD6BEB1E}" sibTransId="{AC976ED6-C57A-4634-AA57-4A37BF39EFA4}"/>
    <dgm:cxn modelId="{580ACB5D-5FEA-4C1D-8CEC-6ED4EE2233BA}" srcId="{4FF8C7F2-F44C-40BE-8960-6CB92FF3FB24}" destId="{60C01586-07BD-433C-B64B-880C04A0C9E2}" srcOrd="0" destOrd="0" parTransId="{848EDE85-F716-4BEF-93F8-AE5B48B44081}" sibTransId="{7AFAF642-1C79-4DE9-B90D-69BF86C90B57}"/>
    <dgm:cxn modelId="{6268D2D2-A45E-4497-A338-1701641DA1EF}" type="presOf" srcId="{746F96F6-BFDD-41F0-9992-38531933FA89}" destId="{FB83FC00-8BCE-4F49-A8C3-55FD724D8299}" srcOrd="0" destOrd="0" presId="urn:microsoft.com/office/officeart/2005/8/layout/chevron2"/>
    <dgm:cxn modelId="{C134CBCA-F342-4158-A4BA-C5341DED8991}" srcId="{06B47038-A522-4AEE-8D65-422C18B1876C}" destId="{82E8949C-0E00-40FE-8198-EC211061A11D}" srcOrd="1" destOrd="0" parTransId="{B2213E03-AFB1-4249-A235-04589ECA29B7}" sibTransId="{AFB0AD8C-86C8-4334-BB68-FBCB8ADBB37F}"/>
    <dgm:cxn modelId="{C79017DB-CA4B-4CA0-8B9E-7F7E425E7751}" type="presOf" srcId="{F46988D5-DBC0-4EE0-A558-BCEDF8888D0D}" destId="{F161F503-ED3E-4693-8D9F-08F7D0EC29AC}" srcOrd="0" destOrd="0" presId="urn:microsoft.com/office/officeart/2005/8/layout/chevron2"/>
    <dgm:cxn modelId="{7C8C414D-4E53-4A2B-9677-8D3C4CADB11A}" srcId="{60C01586-07BD-433C-B64B-880C04A0C9E2}" destId="{3E9A7488-CCAB-4429-9689-286AAD43E6F2}" srcOrd="0" destOrd="0" parTransId="{0CA3D07C-C54E-407B-B135-3A1BAE6C6431}" sibTransId="{57FAE9BD-F167-463A-B543-A8A777EF02CF}"/>
    <dgm:cxn modelId="{24D1044E-DEB1-45FB-8831-484C54733123}" type="presOf" srcId="{60C01586-07BD-433C-B64B-880C04A0C9E2}" destId="{49EEE7BD-CB55-4C72-95B3-F0711545AF38}" srcOrd="0" destOrd="0" presId="urn:microsoft.com/office/officeart/2005/8/layout/chevron2"/>
    <dgm:cxn modelId="{C747B075-4022-4999-B9E2-83B834437464}" type="presOf" srcId="{3E9A7488-CCAB-4429-9689-286AAD43E6F2}" destId="{83584C0A-8ECC-449B-8EDF-A55D11853CDD}" srcOrd="0" destOrd="0" presId="urn:microsoft.com/office/officeart/2005/8/layout/chevron2"/>
    <dgm:cxn modelId="{09429376-3FE6-4E93-892D-C458B9CD4F97}" srcId="{AC087D8E-86C0-4E15-B43A-F345B586FF19}" destId="{746F96F6-BFDD-41F0-9992-38531933FA89}" srcOrd="0" destOrd="0" parTransId="{FCF37494-83CA-433E-88BB-C232F689C7A2}" sibTransId="{A6776C6B-2617-4631-AC26-6061B3869D17}"/>
    <dgm:cxn modelId="{79B13182-4B81-4681-92D4-BA80F69D62FB}" type="presOf" srcId="{E4BEBBEF-5BB5-492D-A1EE-9CAA99829BCC}" destId="{83584C0A-8ECC-449B-8EDF-A55D11853CDD}" srcOrd="0" destOrd="1" presId="urn:microsoft.com/office/officeart/2005/8/layout/chevron2"/>
    <dgm:cxn modelId="{CEEA618A-2B63-40F9-BDDC-FCFAD17AFA21}" type="presOf" srcId="{91CF9980-6694-4951-B92A-94A98C9B1DCA}" destId="{050AA7CE-E1B5-4F46-853B-CE175652FC0A}" srcOrd="0" destOrd="0" presId="urn:microsoft.com/office/officeart/2005/8/layout/chevron2"/>
    <dgm:cxn modelId="{12406BBE-DEE6-412B-9B40-3A3F0FFD9443}" srcId="{AC087D8E-86C0-4E15-B43A-F345B586FF19}" destId="{718E788A-6256-4C4D-B4E3-BF3248C47740}" srcOrd="1" destOrd="0" parTransId="{7A7033D3-0E5F-43AF-9EC1-8C38CE85E408}" sibTransId="{42C3626E-C773-4CC0-BF3D-3CCFD231E289}"/>
    <dgm:cxn modelId="{745D02D8-247F-4FF4-9A89-9E3D5DBBEA44}" srcId="{F46988D5-DBC0-4EE0-A558-BCEDF8888D0D}" destId="{34E179AF-0482-44EF-B1E0-96B51079ACCB}" srcOrd="0" destOrd="0" parTransId="{1FA20D26-DDA6-4511-978B-AD3C13BBC210}" sibTransId="{353642A6-86FA-4EF2-8149-91C3648155C7}"/>
    <dgm:cxn modelId="{DBD727A7-6658-48EA-B0B2-E4BF8EA26163}" type="presOf" srcId="{1C4B852B-EA55-4EA2-B311-C746CE342AB8}" destId="{050AA7CE-E1B5-4F46-853B-CE175652FC0A}" srcOrd="0" destOrd="1" presId="urn:microsoft.com/office/officeart/2005/8/layout/chevron2"/>
    <dgm:cxn modelId="{69DAA49D-17A6-476F-9B9C-D2D115C3B8F2}" type="presParOf" srcId="{C7BC7D49-DD94-4BF4-91A4-CB0BF4EA2B5A}" destId="{A270A363-3FD8-458C-8EDA-D29B798091D2}" srcOrd="0" destOrd="0" presId="urn:microsoft.com/office/officeart/2005/8/layout/chevron2"/>
    <dgm:cxn modelId="{9F308DDC-42C6-4BAB-88A6-8E9554E54EF6}" type="presParOf" srcId="{A270A363-3FD8-458C-8EDA-D29B798091D2}" destId="{49EEE7BD-CB55-4C72-95B3-F0711545AF38}" srcOrd="0" destOrd="0" presId="urn:microsoft.com/office/officeart/2005/8/layout/chevron2"/>
    <dgm:cxn modelId="{30657C8B-3751-490A-AA6D-AFC46AE2064F}" type="presParOf" srcId="{A270A363-3FD8-458C-8EDA-D29B798091D2}" destId="{83584C0A-8ECC-449B-8EDF-A55D11853CDD}" srcOrd="1" destOrd="0" presId="urn:microsoft.com/office/officeart/2005/8/layout/chevron2"/>
    <dgm:cxn modelId="{EF0C7571-D98B-4C52-A6DE-5F6ED5EDA97B}" type="presParOf" srcId="{C7BC7D49-DD94-4BF4-91A4-CB0BF4EA2B5A}" destId="{170A5EF7-3465-4E50-9BF1-546C38624D9D}" srcOrd="1" destOrd="0" presId="urn:microsoft.com/office/officeart/2005/8/layout/chevron2"/>
    <dgm:cxn modelId="{C6DD43E0-4F7D-4ADD-B64A-B0A0994F5C5B}" type="presParOf" srcId="{C7BC7D49-DD94-4BF4-91A4-CB0BF4EA2B5A}" destId="{3203A960-42CF-41AF-8E0D-1402E7066361}" srcOrd="2" destOrd="0" presId="urn:microsoft.com/office/officeart/2005/8/layout/chevron2"/>
    <dgm:cxn modelId="{E9640165-0A40-4E30-AD14-25F8DF337A03}" type="presParOf" srcId="{3203A960-42CF-41AF-8E0D-1402E7066361}" destId="{F161F503-ED3E-4693-8D9F-08F7D0EC29AC}" srcOrd="0" destOrd="0" presId="urn:microsoft.com/office/officeart/2005/8/layout/chevron2"/>
    <dgm:cxn modelId="{F6D64333-A963-4109-9FB4-94B587C90E96}" type="presParOf" srcId="{3203A960-42CF-41AF-8E0D-1402E7066361}" destId="{DF9ED75D-CDF9-458D-8C06-12C944CBB735}" srcOrd="1" destOrd="0" presId="urn:microsoft.com/office/officeart/2005/8/layout/chevron2"/>
    <dgm:cxn modelId="{8D4BE342-3A1C-4615-9F3A-B05FDA3DB1EB}" type="presParOf" srcId="{C7BC7D49-DD94-4BF4-91A4-CB0BF4EA2B5A}" destId="{F6163332-AB5D-44DB-85B2-954B10568F45}" srcOrd="3" destOrd="0" presId="urn:microsoft.com/office/officeart/2005/8/layout/chevron2"/>
    <dgm:cxn modelId="{CDDDF43E-21AC-4D81-AB8C-0B35A603DFC1}" type="presParOf" srcId="{C7BC7D49-DD94-4BF4-91A4-CB0BF4EA2B5A}" destId="{A7D703F1-7D91-4777-8CD3-98C6473DC7B4}" srcOrd="4" destOrd="0" presId="urn:microsoft.com/office/officeart/2005/8/layout/chevron2"/>
    <dgm:cxn modelId="{3CCAA6FD-66B4-4C98-AD61-55030F71AFB4}" type="presParOf" srcId="{A7D703F1-7D91-4777-8CD3-98C6473DC7B4}" destId="{EDA1DEF1-5ECC-4728-B33C-901B4F7CC586}" srcOrd="0" destOrd="0" presId="urn:microsoft.com/office/officeart/2005/8/layout/chevron2"/>
    <dgm:cxn modelId="{A5CB7036-4238-435F-9D03-13C418448BC6}" type="presParOf" srcId="{A7D703F1-7D91-4777-8CD3-98C6473DC7B4}" destId="{FB83FC00-8BCE-4F49-A8C3-55FD724D8299}" srcOrd="1" destOrd="0" presId="urn:microsoft.com/office/officeart/2005/8/layout/chevron2"/>
    <dgm:cxn modelId="{946B7F2A-E87C-49EC-842F-D5B5AFF92094}" type="presParOf" srcId="{C7BC7D49-DD94-4BF4-91A4-CB0BF4EA2B5A}" destId="{35BAC493-19F6-4A73-AF4B-5BB6AEA04D09}" srcOrd="5" destOrd="0" presId="urn:microsoft.com/office/officeart/2005/8/layout/chevron2"/>
    <dgm:cxn modelId="{A945B5DC-FA32-47B1-8A23-C7387764F295}" type="presParOf" srcId="{C7BC7D49-DD94-4BF4-91A4-CB0BF4EA2B5A}" destId="{569AD721-0A9A-4BAB-8FAF-518CD2456739}" srcOrd="6" destOrd="0" presId="urn:microsoft.com/office/officeart/2005/8/layout/chevron2"/>
    <dgm:cxn modelId="{FA308B44-B0EF-46EF-8941-B7BD4B26107D}" type="presParOf" srcId="{569AD721-0A9A-4BAB-8FAF-518CD2456739}" destId="{9F3F70D1-781D-4DFA-A9BD-6018279D0AA9}" srcOrd="0" destOrd="0" presId="urn:microsoft.com/office/officeart/2005/8/layout/chevron2"/>
    <dgm:cxn modelId="{7B829950-56D9-4FB2-9789-89BD2EC26004}" type="presParOf" srcId="{569AD721-0A9A-4BAB-8FAF-518CD2456739}" destId="{980B568D-D865-413F-8681-FDC7EF54FA1C}" srcOrd="1" destOrd="0" presId="urn:microsoft.com/office/officeart/2005/8/layout/chevron2"/>
    <dgm:cxn modelId="{D895A75A-A8A0-41A4-96BF-192102A35160}" type="presParOf" srcId="{C7BC7D49-DD94-4BF4-91A4-CB0BF4EA2B5A}" destId="{000337D9-3CB6-4CF9-896E-82C9CB0CC283}" srcOrd="7" destOrd="0" presId="urn:microsoft.com/office/officeart/2005/8/layout/chevron2"/>
    <dgm:cxn modelId="{01F24F00-5FD4-4F44-BF2F-CE7AFC63AC3B}" type="presParOf" srcId="{C7BC7D49-DD94-4BF4-91A4-CB0BF4EA2B5A}" destId="{FF66A69A-2BBF-467B-BA8D-E8C163C0A5E5}" srcOrd="8" destOrd="0" presId="urn:microsoft.com/office/officeart/2005/8/layout/chevron2"/>
    <dgm:cxn modelId="{514A4742-9924-4BC2-9C02-611CE6F57FAA}" type="presParOf" srcId="{FF66A69A-2BBF-467B-BA8D-E8C163C0A5E5}" destId="{8A58FB29-6897-4B8C-B05C-940AC3CB0691}" srcOrd="0" destOrd="0" presId="urn:microsoft.com/office/officeart/2005/8/layout/chevron2"/>
    <dgm:cxn modelId="{7669D5CE-2BAB-401B-A64F-33D882383F90}" type="presParOf" srcId="{FF66A69A-2BBF-467B-BA8D-E8C163C0A5E5}" destId="{050AA7CE-E1B5-4F46-853B-CE175652FC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1425A-3416-4A60-9BD7-D6148A41876F}">
      <dsp:nvSpPr>
        <dsp:cNvPr id="0" name=""/>
        <dsp:cNvSpPr/>
      </dsp:nvSpPr>
      <dsp:spPr>
        <a:xfrm>
          <a:off x="1170968" y="934"/>
          <a:ext cx="1897691" cy="7590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Цель</a:t>
          </a:r>
          <a:endParaRPr lang="ru-RU" sz="2700" kern="1200" dirty="0"/>
        </a:p>
      </dsp:txBody>
      <dsp:txXfrm>
        <a:off x="1550506" y="934"/>
        <a:ext cx="1138615" cy="759076"/>
      </dsp:txXfrm>
    </dsp:sp>
    <dsp:sp modelId="{D79112D1-A5CE-4018-BEEB-51A696CB68F2}">
      <dsp:nvSpPr>
        <dsp:cNvPr id="0" name=""/>
        <dsp:cNvSpPr/>
      </dsp:nvSpPr>
      <dsp:spPr>
        <a:xfrm>
          <a:off x="2821960" y="65456"/>
          <a:ext cx="1575084" cy="6300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Что делать</a:t>
          </a:r>
          <a:endParaRPr lang="ru-RU" sz="2200" kern="1200" dirty="0"/>
        </a:p>
      </dsp:txBody>
      <dsp:txXfrm>
        <a:off x="3136977" y="65456"/>
        <a:ext cx="945051" cy="630033"/>
      </dsp:txXfrm>
    </dsp:sp>
    <dsp:sp modelId="{B0CF37A1-305A-45B4-A91F-AAFCD08CFB33}">
      <dsp:nvSpPr>
        <dsp:cNvPr id="0" name=""/>
        <dsp:cNvSpPr/>
      </dsp:nvSpPr>
      <dsp:spPr>
        <a:xfrm>
          <a:off x="1170968" y="866282"/>
          <a:ext cx="1897691" cy="7590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Задача</a:t>
          </a:r>
          <a:endParaRPr lang="ru-RU" sz="2700" kern="1200" dirty="0"/>
        </a:p>
      </dsp:txBody>
      <dsp:txXfrm>
        <a:off x="1550506" y="866282"/>
        <a:ext cx="1138615" cy="759076"/>
      </dsp:txXfrm>
    </dsp:sp>
    <dsp:sp modelId="{70BCB738-12AC-4756-8261-652CEBAEC17B}">
      <dsp:nvSpPr>
        <dsp:cNvPr id="0" name=""/>
        <dsp:cNvSpPr/>
      </dsp:nvSpPr>
      <dsp:spPr>
        <a:xfrm>
          <a:off x="2821960" y="930803"/>
          <a:ext cx="1575084" cy="6300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Как делать</a:t>
          </a:r>
          <a:endParaRPr lang="ru-RU" sz="2200" kern="1200" dirty="0"/>
        </a:p>
      </dsp:txBody>
      <dsp:txXfrm>
        <a:off x="3136977" y="930803"/>
        <a:ext cx="945051" cy="630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EE7BD-CB55-4C72-95B3-F0711545AF38}">
      <dsp:nvSpPr>
        <dsp:cNvPr id="0" name=""/>
        <dsp:cNvSpPr/>
      </dsp:nvSpPr>
      <dsp:spPr>
        <a:xfrm rot="5400000">
          <a:off x="-123454" y="124951"/>
          <a:ext cx="823027" cy="576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</a:t>
          </a:r>
          <a:endParaRPr lang="ru-RU" sz="1600" kern="1200" dirty="0"/>
        </a:p>
      </dsp:txBody>
      <dsp:txXfrm rot="-5400000">
        <a:off x="1" y="289557"/>
        <a:ext cx="576119" cy="246908"/>
      </dsp:txXfrm>
    </dsp:sp>
    <dsp:sp modelId="{83584C0A-8ECC-449B-8EDF-A55D11853CDD}">
      <dsp:nvSpPr>
        <dsp:cNvPr id="0" name=""/>
        <dsp:cNvSpPr/>
      </dsp:nvSpPr>
      <dsp:spPr>
        <a:xfrm rot="5400000">
          <a:off x="1913248" y="-1330578"/>
          <a:ext cx="534967" cy="32380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Specific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Конкретны</a:t>
          </a:r>
          <a:endParaRPr lang="ru-RU" sz="1200" kern="1200" dirty="0"/>
        </a:p>
      </dsp:txBody>
      <dsp:txXfrm rot="-5400000">
        <a:off x="561710" y="47075"/>
        <a:ext cx="3211929" cy="482737"/>
      </dsp:txXfrm>
    </dsp:sp>
    <dsp:sp modelId="{F161F503-ED3E-4693-8D9F-08F7D0EC29AC}">
      <dsp:nvSpPr>
        <dsp:cNvPr id="0" name=""/>
        <dsp:cNvSpPr/>
      </dsp:nvSpPr>
      <dsp:spPr>
        <a:xfrm rot="5400000">
          <a:off x="-123454" y="826614"/>
          <a:ext cx="823027" cy="576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</a:t>
          </a:r>
          <a:endParaRPr lang="ru-RU" sz="1600" kern="1200" dirty="0"/>
        </a:p>
      </dsp:txBody>
      <dsp:txXfrm rot="-5400000">
        <a:off x="1" y="991220"/>
        <a:ext cx="576119" cy="246908"/>
      </dsp:txXfrm>
    </dsp:sp>
    <dsp:sp modelId="{DF9ED75D-CDF9-458D-8C06-12C944CBB735}">
      <dsp:nvSpPr>
        <dsp:cNvPr id="0" name=""/>
        <dsp:cNvSpPr/>
      </dsp:nvSpPr>
      <dsp:spPr>
        <a:xfrm rot="5400000">
          <a:off x="1927657" y="-648378"/>
          <a:ext cx="534967" cy="32380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Measurable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Измеримый/исчисляемый</a:t>
          </a:r>
          <a:endParaRPr lang="ru-RU" sz="1200" kern="1200" dirty="0"/>
        </a:p>
      </dsp:txBody>
      <dsp:txXfrm rot="-5400000">
        <a:off x="576119" y="729275"/>
        <a:ext cx="3211929" cy="482737"/>
      </dsp:txXfrm>
    </dsp:sp>
    <dsp:sp modelId="{EDA1DEF1-5ECC-4728-B33C-901B4F7CC586}">
      <dsp:nvSpPr>
        <dsp:cNvPr id="0" name=""/>
        <dsp:cNvSpPr/>
      </dsp:nvSpPr>
      <dsp:spPr>
        <a:xfrm rot="5400000">
          <a:off x="-123454" y="1528276"/>
          <a:ext cx="823027" cy="576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</a:t>
          </a:r>
          <a:endParaRPr lang="ru-RU" sz="1600" kern="1200" dirty="0"/>
        </a:p>
      </dsp:txBody>
      <dsp:txXfrm rot="-5400000">
        <a:off x="1" y="1692882"/>
        <a:ext cx="576119" cy="246908"/>
      </dsp:txXfrm>
    </dsp:sp>
    <dsp:sp modelId="{FB83FC00-8BCE-4F49-A8C3-55FD724D8299}">
      <dsp:nvSpPr>
        <dsp:cNvPr id="0" name=""/>
        <dsp:cNvSpPr/>
      </dsp:nvSpPr>
      <dsp:spPr>
        <a:xfrm rot="5400000">
          <a:off x="1927657" y="53284"/>
          <a:ext cx="534967" cy="32380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Attainable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Достижимый</a:t>
          </a:r>
          <a:endParaRPr lang="ru-RU" sz="1200" kern="1200" dirty="0"/>
        </a:p>
      </dsp:txBody>
      <dsp:txXfrm rot="-5400000">
        <a:off x="576119" y="1430938"/>
        <a:ext cx="3211929" cy="482737"/>
      </dsp:txXfrm>
    </dsp:sp>
    <dsp:sp modelId="{9F3F70D1-781D-4DFA-A9BD-6018279D0AA9}">
      <dsp:nvSpPr>
        <dsp:cNvPr id="0" name=""/>
        <dsp:cNvSpPr/>
      </dsp:nvSpPr>
      <dsp:spPr>
        <a:xfrm rot="5400000">
          <a:off x="-123454" y="2229939"/>
          <a:ext cx="823027" cy="576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</a:t>
          </a:r>
          <a:endParaRPr lang="ru-RU" sz="1600" kern="1200" dirty="0"/>
        </a:p>
      </dsp:txBody>
      <dsp:txXfrm rot="-5400000">
        <a:off x="1" y="2394545"/>
        <a:ext cx="576119" cy="246908"/>
      </dsp:txXfrm>
    </dsp:sp>
    <dsp:sp modelId="{980B568D-D865-413F-8681-FDC7EF54FA1C}">
      <dsp:nvSpPr>
        <dsp:cNvPr id="0" name=""/>
        <dsp:cNvSpPr/>
      </dsp:nvSpPr>
      <dsp:spPr>
        <a:xfrm rot="5400000">
          <a:off x="1927657" y="754946"/>
          <a:ext cx="534967" cy="32380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Relevant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Значимый</a:t>
          </a:r>
          <a:endParaRPr lang="ru-RU" sz="1200" kern="1200" dirty="0"/>
        </a:p>
      </dsp:txBody>
      <dsp:txXfrm rot="-5400000">
        <a:off x="576119" y="2132600"/>
        <a:ext cx="3211929" cy="482737"/>
      </dsp:txXfrm>
    </dsp:sp>
    <dsp:sp modelId="{8A58FB29-6897-4B8C-B05C-940AC3CB0691}">
      <dsp:nvSpPr>
        <dsp:cNvPr id="0" name=""/>
        <dsp:cNvSpPr/>
      </dsp:nvSpPr>
      <dsp:spPr>
        <a:xfrm rot="5400000">
          <a:off x="-123454" y="2931601"/>
          <a:ext cx="823027" cy="576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</a:t>
          </a:r>
          <a:endParaRPr lang="ru-RU" sz="1600" kern="1200" dirty="0"/>
        </a:p>
      </dsp:txBody>
      <dsp:txXfrm rot="-5400000">
        <a:off x="1" y="3096207"/>
        <a:ext cx="576119" cy="246908"/>
      </dsp:txXfrm>
    </dsp:sp>
    <dsp:sp modelId="{050AA7CE-E1B5-4F46-853B-CE175652FC0A}">
      <dsp:nvSpPr>
        <dsp:cNvPr id="0" name=""/>
        <dsp:cNvSpPr/>
      </dsp:nvSpPr>
      <dsp:spPr>
        <a:xfrm rot="5400000">
          <a:off x="1927657" y="1456609"/>
          <a:ext cx="534967" cy="32380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Time-bound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Определенный во времени</a:t>
          </a:r>
          <a:endParaRPr lang="ru-RU" sz="1200" kern="1200" dirty="0"/>
        </a:p>
      </dsp:txBody>
      <dsp:txXfrm rot="-5400000">
        <a:off x="576119" y="2834263"/>
        <a:ext cx="3211929" cy="482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0B4C3-15AE-4801-A2F9-F8EE7642C6E9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0CC-8F62-4D02-BBA6-EF26FB04067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973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Исследовательский проект и заявка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2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Фундаментальное исследование</a:t>
            </a:r>
          </a:p>
          <a:p>
            <a:r>
              <a:rPr lang="ru-RU" dirty="0" smtClean="0"/>
              <a:t>Прикладное исследование </a:t>
            </a:r>
          </a:p>
          <a:p>
            <a:r>
              <a:rPr lang="ru-RU" dirty="0" smtClean="0"/>
              <a:t>Экспериментальная разработка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51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u="sng" dirty="0"/>
              <a:t>Фундаментальные научные исследования</a:t>
            </a:r>
            <a:r>
              <a:rPr lang="ru-RU" dirty="0"/>
              <a:t> — экспериментальные или теоретические исследования, направленные на получение новых знаний без какой-либо конкретной цели, связанной с использованием этих знаний. Их результаты — гипотезы, теории, методы и т. д. Завершенные фундаментальные НИР могут заканчиваться рекомендациями о постановке прикладных исследований для выявления возможностей практического использования полученных научных результатов, научными публикациями и т.п</a:t>
            </a:r>
            <a:r>
              <a:rPr lang="ru-RU" dirty="0" smtClean="0"/>
              <a:t>.</a:t>
            </a:r>
          </a:p>
          <a:p>
            <a:r>
              <a:rPr lang="ru-RU" i="1" dirty="0" smtClean="0"/>
              <a:t>РФФИ</a:t>
            </a:r>
          </a:p>
          <a:p>
            <a:r>
              <a:rPr lang="ru-RU" i="1" dirty="0" smtClean="0"/>
              <a:t>ФЦП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68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/>
              <a:t>Прикладные научные исследования </a:t>
            </a:r>
            <a:r>
              <a:rPr lang="ru-RU" dirty="0"/>
              <a:t>— исследования, направленные на получение новых знаний с целью практического их использования для разработки технических нововведений. (Конечным результатом прикладных исследований являются рекомендации по созданию технических нововведений</a:t>
            </a:r>
            <a:r>
              <a:rPr lang="ru-RU" dirty="0" smtClean="0"/>
              <a:t>).</a:t>
            </a:r>
          </a:p>
          <a:p>
            <a:r>
              <a:rPr lang="ru-RU" i="1" dirty="0" smtClean="0"/>
              <a:t>РФФИ</a:t>
            </a:r>
          </a:p>
          <a:p>
            <a:r>
              <a:rPr lang="ru-RU" i="1" dirty="0" smtClean="0"/>
              <a:t>РНФ</a:t>
            </a:r>
          </a:p>
          <a:p>
            <a:r>
              <a:rPr lang="ru-RU" i="1" dirty="0" smtClean="0"/>
              <a:t>ФЦП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9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/>
              <a:t>Экспериментальные разработки </a:t>
            </a:r>
            <a:r>
              <a:rPr lang="ru-RU" dirty="0"/>
              <a:t>— деятельность, которая основана на знаниях, приобретенных в результате проведения научных исследований или на основе практического опыта, и направлена на сохранение жизни и здоровья человека, создание новых материалов, продуктов, процессов, устройств, услуг, систем или методов и их дальнейшее совершенствование</a:t>
            </a:r>
            <a:r>
              <a:rPr lang="ru-RU" dirty="0" smtClean="0"/>
              <a:t>.</a:t>
            </a:r>
          </a:p>
          <a:p>
            <a:r>
              <a:rPr lang="ru-RU" b="1" i="1" dirty="0"/>
              <a:t>Программа «Участник молодежного научно-инновационного конкурса» («УМНИК</a:t>
            </a:r>
            <a:r>
              <a:rPr lang="ru-RU" b="1" i="1" dirty="0" smtClean="0"/>
              <a:t>»)</a:t>
            </a:r>
          </a:p>
          <a:p>
            <a:r>
              <a:rPr lang="ru-RU" b="1" i="1" dirty="0" err="1" smtClean="0"/>
              <a:t>ГосЗакупки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6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Активный поиск источников финансирования</a:t>
            </a:r>
          </a:p>
          <a:p>
            <a:r>
              <a:rPr lang="ru-RU" dirty="0" smtClean="0"/>
              <a:t>Гранты не даются пожизненно</a:t>
            </a:r>
          </a:p>
          <a:p>
            <a:r>
              <a:rPr lang="ru-RU" dirty="0" smtClean="0"/>
              <a:t>Темы не бывают не истощимыми</a:t>
            </a:r>
          </a:p>
          <a:p>
            <a:r>
              <a:rPr lang="ru-RU" dirty="0" smtClean="0"/>
              <a:t>Получение гранта по одной теме не гарантирует повторную поддержку этой темы этим же фондом</a:t>
            </a:r>
          </a:p>
          <a:p>
            <a:r>
              <a:rPr lang="ru-RU" dirty="0" smtClean="0"/>
              <a:t>Полученный грант накладывает обязательства</a:t>
            </a:r>
          </a:p>
          <a:p>
            <a:r>
              <a:rPr lang="ru-RU" dirty="0" smtClean="0"/>
              <a:t>Руководствоваться требованиями фонда</a:t>
            </a:r>
          </a:p>
          <a:p>
            <a:r>
              <a:rPr lang="ru-RU" dirty="0" smtClean="0"/>
              <a:t>Быть в курсе работ коллег</a:t>
            </a:r>
          </a:p>
          <a:p>
            <a:r>
              <a:rPr lang="ru-RU" dirty="0" smtClean="0"/>
              <a:t>Отказ – это причина улучшить свои навыки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01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рекомендации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Язык заявки:</a:t>
            </a:r>
          </a:p>
          <a:p>
            <a:r>
              <a:rPr lang="ru-RU" dirty="0" smtClean="0"/>
              <a:t>Избегать сложных предложений – их сложно читать</a:t>
            </a:r>
          </a:p>
          <a:p>
            <a:r>
              <a:rPr lang="ru-RU" dirty="0" smtClean="0"/>
              <a:t>Избегать сослагательного наклонения (можно будет, получили бы и пр.)</a:t>
            </a:r>
          </a:p>
          <a:p>
            <a:r>
              <a:rPr lang="ru-RU" dirty="0" smtClean="0"/>
              <a:t>Важнее содержание, чем особый стиль</a:t>
            </a:r>
          </a:p>
          <a:p>
            <a:r>
              <a:rPr lang="ru-RU" dirty="0" smtClean="0"/>
              <a:t>Избегать глаголов, описывающих ПРОЦЕСС (делать, исследовать, усиливать, поддерживать, рассматривать)</a:t>
            </a:r>
          </a:p>
          <a:p>
            <a:r>
              <a:rPr lang="ru-RU" dirty="0" smtClean="0"/>
              <a:t>Использовать выражения, показывающих ЗАВЕРШЕННОСТЬ (сделано, увеличено, уменьшено, организовать, установить, совершить и пр. 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74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рекомендации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Заявка пишется для другого человека</a:t>
            </a:r>
          </a:p>
          <a:p>
            <a:r>
              <a:rPr lang="ru-RU" dirty="0" smtClean="0"/>
              <a:t>Формулировки должны быть такими, чтобы он мог сам составить рецензию</a:t>
            </a:r>
          </a:p>
          <a:p>
            <a:r>
              <a:rPr lang="ru-RU" dirty="0" smtClean="0"/>
              <a:t>Максимально конкретно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737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178"/>
            <a:ext cx="13001176" cy="645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5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Аннотация</a:t>
            </a:r>
          </a:p>
          <a:p>
            <a:r>
              <a:rPr lang="ru-RU" dirty="0" smtClean="0"/>
              <a:t>Информация об исполнителях</a:t>
            </a:r>
          </a:p>
          <a:p>
            <a:pPr lvl="2"/>
            <a:r>
              <a:rPr lang="ru-RU" dirty="0"/>
              <a:t>Организации</a:t>
            </a:r>
          </a:p>
          <a:p>
            <a:pPr lvl="2"/>
            <a:r>
              <a:rPr lang="ru-RU" dirty="0"/>
              <a:t>Конечные исполнители (группа из представителей разных организаций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Описание проекта</a:t>
            </a:r>
          </a:p>
          <a:p>
            <a:r>
              <a:rPr lang="ru-RU" dirty="0" smtClean="0"/>
              <a:t>Список публикаций и достижений (опыт участия в грантах и их руководства)</a:t>
            </a:r>
          </a:p>
        </p:txBody>
      </p:sp>
    </p:spTree>
    <p:extLst>
      <p:ext uri="{BB962C8B-B14F-4D97-AF65-F5344CB8AC3E}">
        <p14:creationId xmlns:p14="http://schemas.microsoft.com/office/powerpoint/2010/main" val="376645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414130"/>
          </a:xfrm>
          <a:prstGeom prst="rect">
            <a:avLst/>
          </a:prstGeom>
        </p:spPr>
      </p:pic>
      <p:sp>
        <p:nvSpPr>
          <p:cNvPr id="5" name="Прямоугольная выноска 4"/>
          <p:cNvSpPr/>
          <p:nvPr/>
        </p:nvSpPr>
        <p:spPr>
          <a:xfrm>
            <a:off x="8679305" y="5569186"/>
            <a:ext cx="3512695" cy="1288814"/>
          </a:xfrm>
          <a:prstGeom prst="wedgeRectCallout">
            <a:avLst>
              <a:gd name="adj1" fmla="val -83749"/>
              <a:gd name="adj2" fmla="val -1024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Проблема</a:t>
            </a:r>
          </a:p>
          <a:p>
            <a:pPr algn="ctr"/>
            <a:r>
              <a:rPr lang="ru-RU" dirty="0" smtClean="0"/>
              <a:t> (Почему нужен проект?)</a:t>
            </a:r>
            <a:endParaRPr lang="ru-RU" dirty="0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8450392" y="3027259"/>
            <a:ext cx="3687580" cy="1109272"/>
          </a:xfrm>
          <a:prstGeom prst="wedgeRectCallout">
            <a:avLst>
              <a:gd name="adj1" fmla="val -78556"/>
              <a:gd name="adj2" fmla="val 570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Методы и ресурсы </a:t>
            </a:r>
          </a:p>
          <a:p>
            <a:pPr algn="ctr"/>
            <a:r>
              <a:rPr lang="ru-RU" dirty="0" smtClean="0"/>
              <a:t>(Как будет выполнен проект?)</a:t>
            </a:r>
            <a:endParaRPr lang="ru-RU" dirty="0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914400" y="5642583"/>
            <a:ext cx="5531370" cy="112168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Цели и задачи проекта</a:t>
            </a:r>
            <a:endParaRPr lang="ru-RU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6115987" y="1059274"/>
            <a:ext cx="5561351" cy="964398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АННОТАЦИЯ</a:t>
            </a:r>
            <a:endParaRPr lang="ru-RU" dirty="0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4168118" y="2147367"/>
            <a:ext cx="914400" cy="612648"/>
          </a:xfrm>
          <a:prstGeom prst="wedgeRectCallout">
            <a:avLst>
              <a:gd name="adj1" fmla="val -25751"/>
              <a:gd name="adj2" fmla="val 2851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51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содержания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18760"/>
          </a:xfrm>
        </p:spPr>
        <p:txBody>
          <a:bodyPr>
            <a:norm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аучная проблема/ цель проекта</a:t>
            </a:r>
          </a:p>
          <a:p>
            <a:r>
              <a:rPr lang="ru-RU" dirty="0" smtClean="0"/>
              <a:t>Задача/задачи </a:t>
            </a:r>
            <a:r>
              <a:rPr lang="ru-RU" dirty="0"/>
              <a:t>в рамках </a:t>
            </a:r>
            <a:r>
              <a:rPr lang="ru-RU" dirty="0" smtClean="0"/>
              <a:t>проблемы</a:t>
            </a:r>
          </a:p>
          <a:p>
            <a:r>
              <a:rPr lang="ru-RU" dirty="0"/>
              <a:t>Актуальность и современное состояние исследований по данной научной </a:t>
            </a:r>
            <a:r>
              <a:rPr lang="ru-RU" dirty="0" smtClean="0"/>
              <a:t>проблеме</a:t>
            </a:r>
          </a:p>
          <a:p>
            <a:r>
              <a:rPr lang="ru-RU" dirty="0"/>
              <a:t>Предлагаемые методы и подходы (с оценкой степени новизны</a:t>
            </a:r>
            <a:r>
              <a:rPr lang="ru-RU" dirty="0" smtClean="0"/>
              <a:t>)</a:t>
            </a:r>
          </a:p>
          <a:p>
            <a:r>
              <a:rPr lang="ru-RU" i="1" u="sng" dirty="0"/>
              <a:t>Календарный план </a:t>
            </a:r>
            <a:r>
              <a:rPr lang="ru-RU" i="1" u="sng" dirty="0" smtClean="0"/>
              <a:t>работ</a:t>
            </a:r>
          </a:p>
          <a:p>
            <a:r>
              <a:rPr lang="ru-RU" dirty="0"/>
              <a:t>Ожидаемые </a:t>
            </a:r>
            <a:r>
              <a:rPr lang="ru-RU" dirty="0" smtClean="0"/>
              <a:t>(научные) результаты</a:t>
            </a:r>
          </a:p>
          <a:p>
            <a:r>
              <a:rPr lang="ru-RU" dirty="0"/>
              <a:t>Имеющийся </a:t>
            </a:r>
            <a:r>
              <a:rPr lang="ru-RU" dirty="0" smtClean="0"/>
              <a:t>(у коллектива) </a:t>
            </a:r>
            <a:r>
              <a:rPr lang="ru-RU" dirty="0"/>
              <a:t>научный задел по предлагаемому </a:t>
            </a:r>
            <a:r>
              <a:rPr lang="ru-RU" dirty="0" smtClean="0"/>
              <a:t>проекту</a:t>
            </a:r>
          </a:p>
          <a:p>
            <a:r>
              <a:rPr lang="ru-RU" dirty="0" smtClean="0"/>
              <a:t>Финансово-экономическое обоснование расходов по проекту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98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83614" cy="675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5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Постановка проблемы и цели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Определение проблемы </a:t>
            </a:r>
          </a:p>
          <a:p>
            <a:r>
              <a:rPr lang="ru-RU" dirty="0" smtClean="0"/>
              <a:t>(раскрытие проблемы в части актуальности)</a:t>
            </a:r>
          </a:p>
          <a:p>
            <a:r>
              <a:rPr lang="ru-RU" dirty="0" smtClean="0"/>
              <a:t>Определить важность ее решения (Для чего? Для кого? Почему?)</a:t>
            </a: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проблема требует денег, то это не проблема, а расходы!</a:t>
            </a:r>
          </a:p>
          <a:p>
            <a:r>
              <a:rPr lang="ru-RU" dirty="0"/>
              <a:t>Почему существует </a:t>
            </a:r>
            <a:r>
              <a:rPr lang="ru-RU" dirty="0" smtClean="0"/>
              <a:t>проблема?</a:t>
            </a:r>
          </a:p>
          <a:p>
            <a:r>
              <a:rPr lang="ru-RU" u="sng" dirty="0" smtClean="0"/>
              <a:t>Сколько</a:t>
            </a:r>
            <a:r>
              <a:rPr lang="ru-RU" dirty="0" smtClean="0"/>
              <a:t> причин вызывает эту проблему?</a:t>
            </a:r>
            <a:endParaRPr lang="ru-RU" dirty="0"/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46848576"/>
              </p:ext>
            </p:extLst>
          </p:nvPr>
        </p:nvGraphicFramePr>
        <p:xfrm>
          <a:off x="6135991" y="4946754"/>
          <a:ext cx="5568013" cy="1626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61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задачи работают на цель?</a:t>
            </a:r>
          </a:p>
          <a:p>
            <a:r>
              <a:rPr lang="en-US" dirty="0" smtClean="0"/>
              <a:t>SMART</a:t>
            </a:r>
            <a:r>
              <a:rPr lang="ru-RU" dirty="0" smtClean="0"/>
              <a:t> – постановка задач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26012704"/>
              </p:ext>
            </p:extLst>
          </p:nvPr>
        </p:nvGraphicFramePr>
        <p:xfrm>
          <a:off x="5104984" y="2806223"/>
          <a:ext cx="3814164" cy="3632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475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из имеющихся данных/представлений следует указанная проблема (цель)?</a:t>
            </a:r>
          </a:p>
          <a:p>
            <a:r>
              <a:rPr lang="ru-RU" dirty="0" smtClean="0"/>
              <a:t>Литературный обзор (результаты экспериментов)</a:t>
            </a:r>
            <a:endParaRPr lang="ru-RU" dirty="0"/>
          </a:p>
          <a:p>
            <a:r>
              <a:rPr lang="ru-RU" dirty="0" smtClean="0"/>
              <a:t>Статистический обзор</a:t>
            </a:r>
          </a:p>
          <a:p>
            <a:r>
              <a:rPr lang="ru-RU" dirty="0" smtClean="0"/>
              <a:t>Сравнение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5459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Указание методов, как эти методы позволяют решать поставленные задачи</a:t>
            </a:r>
          </a:p>
          <a:p>
            <a:r>
              <a:rPr lang="ru-RU" dirty="0" smtClean="0"/>
              <a:t>Оригинальны методы (Только Вам под силу решить задачи)</a:t>
            </a:r>
          </a:p>
          <a:p>
            <a:r>
              <a:rPr lang="ru-RU" dirty="0" smtClean="0"/>
              <a:t>Демонстрация того, что этот метод может быть применен.</a:t>
            </a:r>
          </a:p>
          <a:p>
            <a:r>
              <a:rPr lang="ru-RU" dirty="0" smtClean="0"/>
              <a:t>Виды деятельности с применением этих задач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22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Ожидаемые результаты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Качественные результаты:</a:t>
            </a:r>
          </a:p>
          <a:p>
            <a:pPr lvl="1"/>
            <a:r>
              <a:rPr lang="ru-RU" dirty="0" smtClean="0"/>
              <a:t>Связь с решением поставленной проблемы</a:t>
            </a:r>
          </a:p>
          <a:p>
            <a:r>
              <a:rPr lang="ru-RU" dirty="0" smtClean="0"/>
              <a:t>Количественные результаты:</a:t>
            </a:r>
          </a:p>
          <a:p>
            <a:pPr lvl="1"/>
            <a:r>
              <a:rPr lang="ru-RU" dirty="0" smtClean="0"/>
              <a:t>Количество статей в с указанием типа издания</a:t>
            </a:r>
          </a:p>
          <a:p>
            <a:pPr lvl="1"/>
            <a:r>
              <a:rPr lang="ru-RU" dirty="0" smtClean="0"/>
              <a:t>Количество конференций</a:t>
            </a:r>
          </a:p>
          <a:p>
            <a:pPr lvl="1"/>
            <a:r>
              <a:rPr lang="ru-RU" dirty="0" smtClean="0"/>
              <a:t>Количество проведенных экспериментов</a:t>
            </a:r>
          </a:p>
          <a:p>
            <a:pPr lvl="1"/>
            <a:r>
              <a:rPr lang="ru-RU" dirty="0" smtClean="0"/>
              <a:t>Форма, вид модели, разработки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9101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Научный задел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Умение заниматься научными исследованиями:</a:t>
            </a:r>
          </a:p>
          <a:p>
            <a:pPr lvl="1"/>
            <a:r>
              <a:rPr lang="ru-RU" dirty="0" smtClean="0"/>
              <a:t>Количество публикаций и виды изданий, </a:t>
            </a:r>
            <a:r>
              <a:rPr lang="en-US" dirty="0" smtClean="0"/>
              <a:t>h-</a:t>
            </a:r>
            <a:r>
              <a:rPr lang="ru-RU" dirty="0" smtClean="0"/>
              <a:t>индекс </a:t>
            </a:r>
          </a:p>
          <a:p>
            <a:pPr lvl="1"/>
            <a:r>
              <a:rPr lang="ru-RU" dirty="0" smtClean="0"/>
              <a:t>Количество полученных грантов, стипендий</a:t>
            </a:r>
          </a:p>
          <a:p>
            <a:r>
              <a:rPr lang="ru-RU" dirty="0" smtClean="0"/>
              <a:t>Наличие опыта работы в рамках проектной деятельности</a:t>
            </a:r>
          </a:p>
          <a:p>
            <a:r>
              <a:rPr lang="ru-RU" dirty="0" smtClean="0"/>
              <a:t>Наличие разработок, публикаций, проектов по заявленной теме</a:t>
            </a:r>
          </a:p>
          <a:p>
            <a:pPr lvl="1"/>
            <a:r>
              <a:rPr lang="ru-RU" dirty="0" smtClean="0"/>
              <a:t>Продолжение исследования?!</a:t>
            </a:r>
          </a:p>
          <a:p>
            <a:r>
              <a:rPr lang="ru-RU" dirty="0" smtClean="0"/>
              <a:t>Материально-техническая база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66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endParaRPr lang="ru-RU" sz="4800" dirty="0"/>
          </a:p>
          <a:p>
            <a:pPr marL="0" indent="0" algn="ctr">
              <a:buNone/>
            </a:pPr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5600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910</TotalTime>
  <Words>640</Words>
  <Application>Microsoft Office PowerPoint</Application>
  <PresentationFormat>Широкоэкранный</PresentationFormat>
  <Paragraphs>120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Trebuchet MS</vt:lpstr>
      <vt:lpstr>Берлин</vt:lpstr>
      <vt:lpstr>Исследовательский проект и заявка </vt:lpstr>
      <vt:lpstr>Типы проектов</vt:lpstr>
      <vt:lpstr>Типы проектов</vt:lpstr>
      <vt:lpstr>Типы проектов</vt:lpstr>
      <vt:lpstr>Типы проектов</vt:lpstr>
      <vt:lpstr>Общие рекомендации</vt:lpstr>
      <vt:lpstr>Общие рекомендации</vt:lpstr>
      <vt:lpstr>Общие рекомендации</vt:lpstr>
      <vt:lpstr>Презентация PowerPoint</vt:lpstr>
      <vt:lpstr>Форма проекта</vt:lpstr>
      <vt:lpstr>Презентация PowerPoint</vt:lpstr>
      <vt:lpstr>Описание содержания проекта</vt:lpstr>
      <vt:lpstr>Презентация PowerPoint</vt:lpstr>
      <vt:lpstr>Постановка проблемы и цели</vt:lpstr>
      <vt:lpstr>Задачи</vt:lpstr>
      <vt:lpstr>Актуальность</vt:lpstr>
      <vt:lpstr>Методы</vt:lpstr>
      <vt:lpstr>Ожидаемые результаты</vt:lpstr>
      <vt:lpstr>Научный задел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Научный фандрайзинг</dc:title>
  <dc:creator>Anton Kotov</dc:creator>
  <cp:lastModifiedBy>Anton Kotov</cp:lastModifiedBy>
  <cp:revision>62</cp:revision>
  <dcterms:created xsi:type="dcterms:W3CDTF">2016-10-30T11:28:23Z</dcterms:created>
  <dcterms:modified xsi:type="dcterms:W3CDTF">2016-11-26T11:35:18Z</dcterms:modified>
</cp:coreProperties>
</file>